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700" r:id="rId2"/>
    <p:sldId id="703" r:id="rId3"/>
    <p:sldId id="704" r:id="rId4"/>
    <p:sldId id="705" r:id="rId5"/>
    <p:sldId id="706" r:id="rId6"/>
    <p:sldId id="707" r:id="rId7"/>
    <p:sldId id="708" r:id="rId8"/>
    <p:sldId id="710" r:id="rId9"/>
    <p:sldId id="709" r:id="rId10"/>
    <p:sldId id="711" r:id="rId11"/>
    <p:sldId id="712" r:id="rId12"/>
    <p:sldId id="713" r:id="rId13"/>
    <p:sldId id="715" r:id="rId14"/>
    <p:sldId id="714" r:id="rId15"/>
    <p:sldId id="716" r:id="rId16"/>
    <p:sldId id="717" r:id="rId17"/>
    <p:sldId id="718" r:id="rId18"/>
    <p:sldId id="719" r:id="rId19"/>
    <p:sldId id="720" r:id="rId20"/>
    <p:sldId id="721" r:id="rId21"/>
    <p:sldId id="722" r:id="rId22"/>
    <p:sldId id="723" r:id="rId23"/>
    <p:sldId id="724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56DC"/>
    <a:srgbClr val="FCBA02"/>
    <a:srgbClr val="F8E47C"/>
    <a:srgbClr val="F9C7CC"/>
    <a:srgbClr val="F9E1E1"/>
    <a:srgbClr val="E31D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6" d="100"/>
          <a:sy n="76" d="100"/>
        </p:scale>
        <p:origin x="54" y="138"/>
      </p:cViewPr>
      <p:guideLst>
        <p:guide orient="horz" pos="2160"/>
        <p:guide pos="3840"/>
        <p:guide pos="642"/>
        <p:guide pos="70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0DB85A-FBAA-456B-9C99-248F6C21E798}" type="datetimeFigureOut">
              <a:rPr lang="zh-CN" altLang="en-US" smtClean="0"/>
              <a:t>2023/11/28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565151-3102-423F-816F-367C4780E2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92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65151-3102-423F-816F-367C4780E23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4798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65151-3102-423F-816F-367C4780E23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7164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65151-3102-423F-816F-367C4780E23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2382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65151-3102-423F-816F-367C4780E23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5121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65151-3102-423F-816F-367C4780E23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9025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65151-3102-423F-816F-367C4780E23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059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65151-3102-423F-816F-367C4780E23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625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65151-3102-423F-816F-367C4780E23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5881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65151-3102-423F-816F-367C4780E23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4341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65151-3102-423F-816F-367C4780E23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6641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65151-3102-423F-816F-367C4780E23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491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65151-3102-423F-816F-367C4780E23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5290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65151-3102-423F-816F-367C4780E23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3959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65151-3102-423F-816F-367C4780E23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203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65151-3102-423F-816F-367C4780E23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8961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65151-3102-423F-816F-367C4780E23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5114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65151-3102-423F-816F-367C4780E23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017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65151-3102-423F-816F-367C4780E23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6497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65151-3102-423F-816F-367C4780E23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6536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65151-3102-423F-816F-367C4780E23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3293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65151-3102-423F-816F-367C4780E23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7337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65151-3102-423F-816F-367C4780E23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2375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565151-3102-423F-816F-367C4780E23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03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E6FB9C-6803-960B-D341-0699FDA8CB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455FD9C-2873-A46C-DB8F-E419A0892F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E927F3-1CA6-EC5F-81DF-400FA6CD5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79A29-BFD6-4DF0-B890-E77B58C97B85}" type="datetimeFigureOut">
              <a:rPr lang="zh-CN" altLang="en-US" smtClean="0"/>
              <a:t>2023/11/28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BE2E6F-D132-DAB5-3BC7-4450AD373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053D770-BDA3-6AFC-82F0-63667A73B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0A99-8611-44CE-B038-FCAC0CABCA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956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05A7C7-51A6-FE53-19BB-21B1C8A54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2C53D4A-0D50-19B5-1F92-112F2D3FE2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1E68150-0D19-0E2D-F02A-486BCBF84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79A29-BFD6-4DF0-B890-E77B58C97B85}" type="datetimeFigureOut">
              <a:rPr lang="zh-CN" altLang="en-US" smtClean="0"/>
              <a:t>2023/11/28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A409BD-674A-5008-6A46-F03653EB0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901008-AD8E-2809-7A1E-6F819F948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0A99-8611-44CE-B038-FCAC0CABCA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7440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1E68150-0D19-0E2D-F02A-486BCBF84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79A29-BFD6-4DF0-B890-E77B58C97B85}" type="datetimeFigureOut">
              <a:rPr lang="zh-CN" altLang="en-US" smtClean="0"/>
              <a:t>2023/11/28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A409BD-674A-5008-6A46-F03653EB0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901008-AD8E-2809-7A1E-6F819F948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0A99-8611-44CE-B038-FCAC0CABCA9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D47657D-0E66-3C16-0D44-2A98A22276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429506" cy="6858000"/>
          </a:xfrm>
          <a:custGeom>
            <a:avLst/>
            <a:gdLst>
              <a:gd name="connsiteX0" fmla="*/ 0 w 6429506"/>
              <a:gd name="connsiteY0" fmla="*/ 0 h 6858000"/>
              <a:gd name="connsiteX1" fmla="*/ 6429506 w 6429506"/>
              <a:gd name="connsiteY1" fmla="*/ 0 h 6858000"/>
              <a:gd name="connsiteX2" fmla="*/ 6429506 w 6429506"/>
              <a:gd name="connsiteY2" fmla="*/ 6858000 h 6858000"/>
              <a:gd name="connsiteX3" fmla="*/ 0 w 642950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29506" h="6858000">
                <a:moveTo>
                  <a:pt x="0" y="0"/>
                </a:moveTo>
                <a:lnTo>
                  <a:pt x="6429506" y="0"/>
                </a:lnTo>
                <a:lnTo>
                  <a:pt x="642950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B2143C38-9439-2612-4E91-49BA54EBC318}"/>
              </a:ext>
            </a:extLst>
          </p:cNvPr>
          <p:cNvGrpSpPr/>
          <p:nvPr userDrawn="1"/>
        </p:nvGrpSpPr>
        <p:grpSpPr>
          <a:xfrm>
            <a:off x="464292" y="1"/>
            <a:ext cx="11727707" cy="5968999"/>
            <a:chOff x="1669140" y="1"/>
            <a:chExt cx="10522859" cy="5355773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A9753F6-3084-24D4-926F-0703EF3B545A}"/>
                </a:ext>
              </a:extLst>
            </p:cNvPr>
            <p:cNvSpPr/>
            <p:nvPr/>
          </p:nvSpPr>
          <p:spPr>
            <a:xfrm rot="5400000">
              <a:off x="4252683" y="-2583541"/>
              <a:ext cx="5355772" cy="10522858"/>
            </a:xfrm>
            <a:custGeom>
              <a:avLst/>
              <a:gdLst>
                <a:gd name="connsiteX0" fmla="*/ 0 w 5511199"/>
                <a:gd name="connsiteY0" fmla="*/ 10536920 h 10536920"/>
                <a:gd name="connsiteX1" fmla="*/ 0 w 5511199"/>
                <a:gd name="connsiteY1" fmla="*/ 0 h 10536920"/>
                <a:gd name="connsiteX2" fmla="*/ 5511199 w 5511199"/>
                <a:gd name="connsiteY2" fmla="*/ 0 h 10536920"/>
                <a:gd name="connsiteX3" fmla="*/ 5511199 w 5511199"/>
                <a:gd name="connsiteY3" fmla="*/ 6800513 h 10536920"/>
                <a:gd name="connsiteX4" fmla="*/ 5433805 w 5511199"/>
                <a:gd name="connsiteY4" fmla="*/ 7312431 h 10536920"/>
                <a:gd name="connsiteX5" fmla="*/ 5412969 w 5511199"/>
                <a:gd name="connsiteY5" fmla="*/ 7369357 h 10536920"/>
                <a:gd name="connsiteX6" fmla="*/ 5412759 w 5511199"/>
                <a:gd name="connsiteY6" fmla="*/ 7370329 h 10536920"/>
                <a:gd name="connsiteX7" fmla="*/ 4465638 w 5511199"/>
                <a:gd name="connsiteY7" fmla="*/ 8492833 h 1053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11199" h="10536920">
                  <a:moveTo>
                    <a:pt x="0" y="10536920"/>
                  </a:moveTo>
                  <a:lnTo>
                    <a:pt x="0" y="0"/>
                  </a:lnTo>
                  <a:lnTo>
                    <a:pt x="5511199" y="0"/>
                  </a:lnTo>
                  <a:lnTo>
                    <a:pt x="5511199" y="6800513"/>
                  </a:lnTo>
                  <a:cubicBezTo>
                    <a:pt x="5511199" y="6978779"/>
                    <a:pt x="5484103" y="7150716"/>
                    <a:pt x="5433805" y="7312431"/>
                  </a:cubicBezTo>
                  <a:lnTo>
                    <a:pt x="5412969" y="7369357"/>
                  </a:lnTo>
                  <a:lnTo>
                    <a:pt x="5412759" y="7370329"/>
                  </a:lnTo>
                  <a:cubicBezTo>
                    <a:pt x="5284900" y="7849627"/>
                    <a:pt x="4951913" y="8270247"/>
                    <a:pt x="4465638" y="8492833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3378CED-D1F1-48AD-76BD-473D5E8C8110}"/>
                </a:ext>
              </a:extLst>
            </p:cNvPr>
            <p:cNvSpPr/>
            <p:nvPr/>
          </p:nvSpPr>
          <p:spPr>
            <a:xfrm rot="5400000">
              <a:off x="4576553" y="-2384896"/>
              <a:ext cx="5230549" cy="10000343"/>
            </a:xfrm>
            <a:custGeom>
              <a:avLst/>
              <a:gdLst>
                <a:gd name="connsiteX0" fmla="*/ 0 w 5511199"/>
                <a:gd name="connsiteY0" fmla="*/ 10536920 h 10536920"/>
                <a:gd name="connsiteX1" fmla="*/ 0 w 5511199"/>
                <a:gd name="connsiteY1" fmla="*/ 0 h 10536920"/>
                <a:gd name="connsiteX2" fmla="*/ 5511199 w 5511199"/>
                <a:gd name="connsiteY2" fmla="*/ 0 h 10536920"/>
                <a:gd name="connsiteX3" fmla="*/ 5511199 w 5511199"/>
                <a:gd name="connsiteY3" fmla="*/ 6800513 h 10536920"/>
                <a:gd name="connsiteX4" fmla="*/ 5433805 w 5511199"/>
                <a:gd name="connsiteY4" fmla="*/ 7312431 h 10536920"/>
                <a:gd name="connsiteX5" fmla="*/ 5412969 w 5511199"/>
                <a:gd name="connsiteY5" fmla="*/ 7369357 h 10536920"/>
                <a:gd name="connsiteX6" fmla="*/ 5412759 w 5511199"/>
                <a:gd name="connsiteY6" fmla="*/ 7370329 h 10536920"/>
                <a:gd name="connsiteX7" fmla="*/ 4465638 w 5511199"/>
                <a:gd name="connsiteY7" fmla="*/ 8492833 h 1053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11199" h="10536920">
                  <a:moveTo>
                    <a:pt x="0" y="10536920"/>
                  </a:moveTo>
                  <a:lnTo>
                    <a:pt x="0" y="0"/>
                  </a:lnTo>
                  <a:lnTo>
                    <a:pt x="5511199" y="0"/>
                  </a:lnTo>
                  <a:lnTo>
                    <a:pt x="5511199" y="6800513"/>
                  </a:lnTo>
                  <a:cubicBezTo>
                    <a:pt x="5511199" y="6978779"/>
                    <a:pt x="5484103" y="7150716"/>
                    <a:pt x="5433805" y="7312431"/>
                  </a:cubicBezTo>
                  <a:lnTo>
                    <a:pt x="5412969" y="7369357"/>
                  </a:lnTo>
                  <a:lnTo>
                    <a:pt x="5412759" y="7370329"/>
                  </a:lnTo>
                  <a:cubicBezTo>
                    <a:pt x="5284900" y="7849627"/>
                    <a:pt x="4951913" y="8270247"/>
                    <a:pt x="4465638" y="8492833"/>
                  </a:cubicBez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62DB746-F850-9A3D-EC6F-20C225564E82}"/>
              </a:ext>
            </a:extLst>
          </p:cNvPr>
          <p:cNvGrpSpPr/>
          <p:nvPr userDrawn="1"/>
        </p:nvGrpSpPr>
        <p:grpSpPr>
          <a:xfrm>
            <a:off x="0" y="5397499"/>
            <a:ext cx="2801653" cy="1460501"/>
            <a:chOff x="0" y="4719745"/>
            <a:chExt cx="4101779" cy="2138256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B140B67-B2F2-5CEF-4559-FC8D500A6AC4}"/>
                </a:ext>
              </a:extLst>
            </p:cNvPr>
            <p:cNvSpPr/>
            <p:nvPr/>
          </p:nvSpPr>
          <p:spPr>
            <a:xfrm rot="16200000">
              <a:off x="981762" y="3737983"/>
              <a:ext cx="2138256" cy="4101779"/>
            </a:xfrm>
            <a:custGeom>
              <a:avLst/>
              <a:gdLst>
                <a:gd name="connsiteX0" fmla="*/ 2138256 w 2138256"/>
                <a:gd name="connsiteY0" fmla="*/ 0 h 4101779"/>
                <a:gd name="connsiteX1" fmla="*/ 2138256 w 2138256"/>
                <a:gd name="connsiteY1" fmla="*/ 1883852 h 4101779"/>
                <a:gd name="connsiteX2" fmla="*/ 2063045 w 2138256"/>
                <a:gd name="connsiteY2" fmla="*/ 2395086 h 4101779"/>
                <a:gd name="connsiteX3" fmla="*/ 2042797 w 2138256"/>
                <a:gd name="connsiteY3" fmla="*/ 2451937 h 4101779"/>
                <a:gd name="connsiteX4" fmla="*/ 2042592 w 2138256"/>
                <a:gd name="connsiteY4" fmla="*/ 2452907 h 4101779"/>
                <a:gd name="connsiteX5" fmla="*/ 1122182 w 2138256"/>
                <a:gd name="connsiteY5" fmla="*/ 3573913 h 4101779"/>
                <a:gd name="connsiteX6" fmla="*/ 0 w 2138256"/>
                <a:gd name="connsiteY6" fmla="*/ 4101779 h 4101779"/>
                <a:gd name="connsiteX7" fmla="*/ 0 w 2138256"/>
                <a:gd name="connsiteY7" fmla="*/ 0 h 410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38256" h="4101779">
                  <a:moveTo>
                    <a:pt x="2138256" y="0"/>
                  </a:moveTo>
                  <a:lnTo>
                    <a:pt x="2138256" y="1883852"/>
                  </a:lnTo>
                  <a:cubicBezTo>
                    <a:pt x="2138256" y="2061880"/>
                    <a:pt x="2111924" y="2233587"/>
                    <a:pt x="2063045" y="2395086"/>
                  </a:cubicBezTo>
                  <a:lnTo>
                    <a:pt x="2042797" y="2451937"/>
                  </a:lnTo>
                  <a:lnTo>
                    <a:pt x="2042592" y="2452907"/>
                  </a:lnTo>
                  <a:cubicBezTo>
                    <a:pt x="1918339" y="2931566"/>
                    <a:pt x="1594743" y="3351624"/>
                    <a:pt x="1122182" y="3573913"/>
                  </a:cubicBezTo>
                  <a:lnTo>
                    <a:pt x="0" y="410177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8437D84-C84C-5FAE-A4B2-010CE4BB6A4E}"/>
                </a:ext>
              </a:extLst>
            </p:cNvPr>
            <p:cNvSpPr/>
            <p:nvPr/>
          </p:nvSpPr>
          <p:spPr>
            <a:xfrm rot="16200000">
              <a:off x="803474" y="4041493"/>
              <a:ext cx="2013032" cy="3619980"/>
            </a:xfrm>
            <a:custGeom>
              <a:avLst/>
              <a:gdLst>
                <a:gd name="connsiteX0" fmla="*/ 2013032 w 2013032"/>
                <a:gd name="connsiteY0" fmla="*/ 0 h 3619980"/>
                <a:gd name="connsiteX1" fmla="*/ 2013032 w 2013032"/>
                <a:gd name="connsiteY1" fmla="*/ 1546620 h 3619980"/>
                <a:gd name="connsiteX2" fmla="*/ 1939579 w 2013032"/>
                <a:gd name="connsiteY2" fmla="*/ 2032470 h 3619980"/>
                <a:gd name="connsiteX3" fmla="*/ 1919804 w 2013032"/>
                <a:gd name="connsiteY3" fmla="*/ 2086497 h 3619980"/>
                <a:gd name="connsiteX4" fmla="*/ 1919605 w 2013032"/>
                <a:gd name="connsiteY4" fmla="*/ 2087419 h 3619980"/>
                <a:gd name="connsiteX5" fmla="*/ 1020714 w 2013032"/>
                <a:gd name="connsiteY5" fmla="*/ 3152761 h 3619980"/>
                <a:gd name="connsiteX6" fmla="*/ 0 w 2013032"/>
                <a:gd name="connsiteY6" fmla="*/ 3619980 h 3619980"/>
                <a:gd name="connsiteX7" fmla="*/ 0 w 2013032"/>
                <a:gd name="connsiteY7" fmla="*/ 0 h 36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3032" h="3619980">
                  <a:moveTo>
                    <a:pt x="2013032" y="0"/>
                  </a:moveTo>
                  <a:lnTo>
                    <a:pt x="2013032" y="1546620"/>
                  </a:lnTo>
                  <a:cubicBezTo>
                    <a:pt x="2013032" y="1715808"/>
                    <a:pt x="1987316" y="1878990"/>
                    <a:pt x="1939579" y="2032470"/>
                  </a:cubicBezTo>
                  <a:lnTo>
                    <a:pt x="1919804" y="2086497"/>
                  </a:lnTo>
                  <a:lnTo>
                    <a:pt x="1919605" y="2087419"/>
                  </a:lnTo>
                  <a:cubicBezTo>
                    <a:pt x="1798257" y="2542310"/>
                    <a:pt x="1482227" y="2941510"/>
                    <a:pt x="1020714" y="3152761"/>
                  </a:cubicBezTo>
                  <a:lnTo>
                    <a:pt x="0" y="36199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35485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B991F67-918E-2274-F26C-FABDB6CFA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79A29-BFD6-4DF0-B890-E77B58C97B85}" type="datetimeFigureOut">
              <a:rPr lang="zh-CN" altLang="en-US" smtClean="0"/>
              <a:t>2023/11/28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57FDE1B-E4EA-12C4-F40E-C95349B86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42ED501-59D1-20DE-9D45-F504ED4CA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30A99-8611-44CE-B038-FCAC0CABCA9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D7786C8-DE7C-BF94-1DCC-7F0B0D243B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15556" cy="6858000"/>
          </a:xfrm>
          <a:custGeom>
            <a:avLst/>
            <a:gdLst>
              <a:gd name="connsiteX0" fmla="*/ 0 w 6429506"/>
              <a:gd name="connsiteY0" fmla="*/ 0 h 6858000"/>
              <a:gd name="connsiteX1" fmla="*/ 6429506 w 6429506"/>
              <a:gd name="connsiteY1" fmla="*/ 0 h 6858000"/>
              <a:gd name="connsiteX2" fmla="*/ 6429506 w 6429506"/>
              <a:gd name="connsiteY2" fmla="*/ 6858000 h 6858000"/>
              <a:gd name="connsiteX3" fmla="*/ 0 w 642950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29506" h="6858000">
                <a:moveTo>
                  <a:pt x="0" y="0"/>
                </a:moveTo>
                <a:lnTo>
                  <a:pt x="6429506" y="0"/>
                </a:lnTo>
                <a:lnTo>
                  <a:pt x="642950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84D30F0-739D-9095-7F3C-2304E36259F9}"/>
              </a:ext>
            </a:extLst>
          </p:cNvPr>
          <p:cNvSpPr/>
          <p:nvPr userDrawn="1"/>
        </p:nvSpPr>
        <p:spPr>
          <a:xfrm rot="5400000" flipH="1">
            <a:off x="7488491" y="2154494"/>
            <a:ext cx="914401" cy="8492612"/>
          </a:xfrm>
          <a:custGeom>
            <a:avLst/>
            <a:gdLst>
              <a:gd name="connsiteX0" fmla="*/ 914401 w 914401"/>
              <a:gd name="connsiteY0" fmla="*/ 6848226 h 8492612"/>
              <a:gd name="connsiteX1" fmla="*/ 914401 w 914401"/>
              <a:gd name="connsiteY1" fmla="*/ 0 h 8492612"/>
              <a:gd name="connsiteX2" fmla="*/ 0 w 914401"/>
              <a:gd name="connsiteY2" fmla="*/ 0 h 8492612"/>
              <a:gd name="connsiteX3" fmla="*/ 1 w 914401"/>
              <a:gd name="connsiteY3" fmla="*/ 8492612 h 8492612"/>
              <a:gd name="connsiteX4" fmla="*/ 61383 w 914401"/>
              <a:gd name="connsiteY4" fmla="*/ 8459290 h 8492612"/>
              <a:gd name="connsiteX5" fmla="*/ 817938 w 914401"/>
              <a:gd name="connsiteY5" fmla="*/ 7422040 h 8492612"/>
              <a:gd name="connsiteX6" fmla="*/ 818143 w 914401"/>
              <a:gd name="connsiteY6" fmla="*/ 7421061 h 8492612"/>
              <a:gd name="connsiteX7" fmla="*/ 838561 w 914401"/>
              <a:gd name="connsiteY7" fmla="*/ 7363736 h 8492612"/>
              <a:gd name="connsiteX8" fmla="*/ 914401 w 914401"/>
              <a:gd name="connsiteY8" fmla="*/ 6848226 h 8492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1" h="8492612">
                <a:moveTo>
                  <a:pt x="914401" y="6848226"/>
                </a:moveTo>
                <a:lnTo>
                  <a:pt x="914401" y="0"/>
                </a:lnTo>
                <a:lnTo>
                  <a:pt x="0" y="0"/>
                </a:lnTo>
                <a:lnTo>
                  <a:pt x="1" y="8492612"/>
                </a:lnTo>
                <a:lnTo>
                  <a:pt x="61383" y="8459290"/>
                </a:lnTo>
                <a:cubicBezTo>
                  <a:pt x="444778" y="8221455"/>
                  <a:pt x="708307" y="7844368"/>
                  <a:pt x="817938" y="7422040"/>
                </a:cubicBezTo>
                <a:lnTo>
                  <a:pt x="818143" y="7421061"/>
                </a:lnTo>
                <a:lnTo>
                  <a:pt x="838561" y="7363736"/>
                </a:lnTo>
                <a:cubicBezTo>
                  <a:pt x="887849" y="7200886"/>
                  <a:pt x="914401" y="7027743"/>
                  <a:pt x="914401" y="6848226"/>
                </a:cubicBezTo>
                <a:close/>
              </a:path>
            </a:pathLst>
          </a:cu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B17D61F-967D-CC1C-B765-53683402F198}"/>
              </a:ext>
            </a:extLst>
          </p:cNvPr>
          <p:cNvSpPr/>
          <p:nvPr userDrawn="1"/>
        </p:nvSpPr>
        <p:spPr>
          <a:xfrm rot="5400000" flipH="1">
            <a:off x="7793672" y="2459673"/>
            <a:ext cx="788130" cy="8008524"/>
          </a:xfrm>
          <a:custGeom>
            <a:avLst/>
            <a:gdLst>
              <a:gd name="connsiteX0" fmla="*/ 788130 w 788130"/>
              <a:gd name="connsiteY0" fmla="*/ 6508176 h 8008524"/>
              <a:gd name="connsiteX1" fmla="*/ 788130 w 788130"/>
              <a:gd name="connsiteY1" fmla="*/ 0 h 8008524"/>
              <a:gd name="connsiteX2" fmla="*/ 0 w 788130"/>
              <a:gd name="connsiteY2" fmla="*/ 0 h 8008524"/>
              <a:gd name="connsiteX3" fmla="*/ 1 w 788130"/>
              <a:gd name="connsiteY3" fmla="*/ 8008524 h 8008524"/>
              <a:gd name="connsiteX4" fmla="*/ 108263 w 788130"/>
              <a:gd name="connsiteY4" fmla="*/ 7934533 h 8008524"/>
              <a:gd name="connsiteX5" fmla="*/ 693922 w 788130"/>
              <a:gd name="connsiteY5" fmla="*/ 7053497 h 8008524"/>
              <a:gd name="connsiteX6" fmla="*/ 694123 w 788130"/>
              <a:gd name="connsiteY6" fmla="*/ 7052567 h 8008524"/>
              <a:gd name="connsiteX7" fmla="*/ 714063 w 788130"/>
              <a:gd name="connsiteY7" fmla="*/ 6998087 h 8008524"/>
              <a:gd name="connsiteX8" fmla="*/ 788130 w 788130"/>
              <a:gd name="connsiteY8" fmla="*/ 6508176 h 8008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8130" h="8008524">
                <a:moveTo>
                  <a:pt x="788130" y="6508176"/>
                </a:moveTo>
                <a:lnTo>
                  <a:pt x="788130" y="0"/>
                </a:lnTo>
                <a:lnTo>
                  <a:pt x="0" y="0"/>
                </a:lnTo>
                <a:lnTo>
                  <a:pt x="1" y="8008524"/>
                </a:lnTo>
                <a:lnTo>
                  <a:pt x="108263" y="7934533"/>
                </a:lnTo>
                <a:cubicBezTo>
                  <a:pt x="399954" y="7709951"/>
                  <a:pt x="602150" y="7397517"/>
                  <a:pt x="693922" y="7053497"/>
                </a:cubicBezTo>
                <a:lnTo>
                  <a:pt x="694123" y="7052567"/>
                </a:lnTo>
                <a:lnTo>
                  <a:pt x="714063" y="6998087"/>
                </a:lnTo>
                <a:cubicBezTo>
                  <a:pt x="762199" y="6843324"/>
                  <a:pt x="788130" y="6678778"/>
                  <a:pt x="788130" y="6508176"/>
                </a:cubicBezTo>
                <a:close/>
              </a:path>
            </a:pathLst>
          </a:custGeom>
          <a:solidFill>
            <a:srgbClr val="0C56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254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34951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8D35324-620B-DAC9-5AE2-F3C839CF9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0836F6E-E8C8-AE07-A9D7-8F58A56649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6F5C2F0-23CE-DF17-E775-081AFDD306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79A29-BFD6-4DF0-B890-E77B58C97B85}" type="datetimeFigureOut">
              <a:rPr lang="zh-CN" altLang="en-US" smtClean="0"/>
              <a:t>2023/11/28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1C01119-A4AD-DB4E-6255-5882CF42A9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FD4716-E435-F774-E1DA-F7012AE573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30A99-8611-44CE-B038-FCAC0CABCA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111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" name="图片 337" descr="D:\51PPT模板网\51pptmoban.com\图片001.jpg">
            <a:extLst>
              <a:ext uri="{FF2B5EF4-FFF2-40B4-BE49-F238E27FC236}">
                <a16:creationId xmlns:a16="http://schemas.microsoft.com/office/drawing/2014/main" id="{91D49BF1-F8A9-1E98-421F-9C4151C11E8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7646400" cy="6858000"/>
          </a:xfrm>
          <a:custGeom>
            <a:avLst/>
            <a:gdLst>
              <a:gd name="connsiteX0" fmla="*/ 0 w 7646400"/>
              <a:gd name="connsiteY0" fmla="*/ 0 h 6858000"/>
              <a:gd name="connsiteX1" fmla="*/ 7646400 w 7646400"/>
              <a:gd name="connsiteY1" fmla="*/ 0 h 6858000"/>
              <a:gd name="connsiteX2" fmla="*/ 7646400 w 7646400"/>
              <a:gd name="connsiteY2" fmla="*/ 6858000 h 6858000"/>
              <a:gd name="connsiteX3" fmla="*/ 0 w 7646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46400" h="6858000">
                <a:moveTo>
                  <a:pt x="0" y="0"/>
                </a:moveTo>
                <a:lnTo>
                  <a:pt x="7646400" y="0"/>
                </a:lnTo>
                <a:lnTo>
                  <a:pt x="76464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12" name="任意多边形: 形状 311">
            <a:extLst>
              <a:ext uri="{FF2B5EF4-FFF2-40B4-BE49-F238E27FC236}">
                <a16:creationId xmlns:a16="http://schemas.microsoft.com/office/drawing/2014/main" id="{4AC6FF16-5C98-0855-5BFF-ED8553A5F424}"/>
              </a:ext>
            </a:extLst>
          </p:cNvPr>
          <p:cNvSpPr/>
          <p:nvPr/>
        </p:nvSpPr>
        <p:spPr>
          <a:xfrm rot="5400000">
            <a:off x="4252683" y="-2583541"/>
            <a:ext cx="5355772" cy="10522858"/>
          </a:xfrm>
          <a:custGeom>
            <a:avLst/>
            <a:gdLst>
              <a:gd name="connsiteX0" fmla="*/ 0 w 5511199"/>
              <a:gd name="connsiteY0" fmla="*/ 10536920 h 10536920"/>
              <a:gd name="connsiteX1" fmla="*/ 0 w 5511199"/>
              <a:gd name="connsiteY1" fmla="*/ 0 h 10536920"/>
              <a:gd name="connsiteX2" fmla="*/ 5511199 w 5511199"/>
              <a:gd name="connsiteY2" fmla="*/ 0 h 10536920"/>
              <a:gd name="connsiteX3" fmla="*/ 5511199 w 5511199"/>
              <a:gd name="connsiteY3" fmla="*/ 6800513 h 10536920"/>
              <a:gd name="connsiteX4" fmla="*/ 5433805 w 5511199"/>
              <a:gd name="connsiteY4" fmla="*/ 7312431 h 10536920"/>
              <a:gd name="connsiteX5" fmla="*/ 5412969 w 5511199"/>
              <a:gd name="connsiteY5" fmla="*/ 7369357 h 10536920"/>
              <a:gd name="connsiteX6" fmla="*/ 5412759 w 5511199"/>
              <a:gd name="connsiteY6" fmla="*/ 7370329 h 10536920"/>
              <a:gd name="connsiteX7" fmla="*/ 4465638 w 5511199"/>
              <a:gd name="connsiteY7" fmla="*/ 8492833 h 10536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1199" h="10536920">
                <a:moveTo>
                  <a:pt x="0" y="10536920"/>
                </a:moveTo>
                <a:lnTo>
                  <a:pt x="0" y="0"/>
                </a:lnTo>
                <a:lnTo>
                  <a:pt x="5511199" y="0"/>
                </a:lnTo>
                <a:lnTo>
                  <a:pt x="5511199" y="6800513"/>
                </a:lnTo>
                <a:cubicBezTo>
                  <a:pt x="5511199" y="6978779"/>
                  <a:pt x="5484103" y="7150716"/>
                  <a:pt x="5433805" y="7312431"/>
                </a:cubicBezTo>
                <a:lnTo>
                  <a:pt x="5412969" y="7369357"/>
                </a:lnTo>
                <a:lnTo>
                  <a:pt x="5412759" y="7370329"/>
                </a:lnTo>
                <a:cubicBezTo>
                  <a:pt x="5284900" y="7849627"/>
                  <a:pt x="4951913" y="8270247"/>
                  <a:pt x="4465638" y="8492833"/>
                </a:cubicBezTo>
                <a:close/>
              </a:path>
            </a:pathLst>
          </a:cu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3" name="任意多边形: 形状 302">
            <a:extLst>
              <a:ext uri="{FF2B5EF4-FFF2-40B4-BE49-F238E27FC236}">
                <a16:creationId xmlns:a16="http://schemas.microsoft.com/office/drawing/2014/main" id="{1E2808AD-EA4A-83EB-9C4B-A872EBB37FCA}"/>
              </a:ext>
            </a:extLst>
          </p:cNvPr>
          <p:cNvSpPr/>
          <p:nvPr/>
        </p:nvSpPr>
        <p:spPr>
          <a:xfrm rot="5400000">
            <a:off x="4576553" y="-2384896"/>
            <a:ext cx="5230549" cy="10000343"/>
          </a:xfrm>
          <a:custGeom>
            <a:avLst/>
            <a:gdLst>
              <a:gd name="connsiteX0" fmla="*/ 0 w 5511199"/>
              <a:gd name="connsiteY0" fmla="*/ 10536920 h 10536920"/>
              <a:gd name="connsiteX1" fmla="*/ 0 w 5511199"/>
              <a:gd name="connsiteY1" fmla="*/ 0 h 10536920"/>
              <a:gd name="connsiteX2" fmla="*/ 5511199 w 5511199"/>
              <a:gd name="connsiteY2" fmla="*/ 0 h 10536920"/>
              <a:gd name="connsiteX3" fmla="*/ 5511199 w 5511199"/>
              <a:gd name="connsiteY3" fmla="*/ 6800513 h 10536920"/>
              <a:gd name="connsiteX4" fmla="*/ 5433805 w 5511199"/>
              <a:gd name="connsiteY4" fmla="*/ 7312431 h 10536920"/>
              <a:gd name="connsiteX5" fmla="*/ 5412969 w 5511199"/>
              <a:gd name="connsiteY5" fmla="*/ 7369357 h 10536920"/>
              <a:gd name="connsiteX6" fmla="*/ 5412759 w 5511199"/>
              <a:gd name="connsiteY6" fmla="*/ 7370329 h 10536920"/>
              <a:gd name="connsiteX7" fmla="*/ 4465638 w 5511199"/>
              <a:gd name="connsiteY7" fmla="*/ 8492833 h 10536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1199" h="10536920">
                <a:moveTo>
                  <a:pt x="0" y="10536920"/>
                </a:moveTo>
                <a:lnTo>
                  <a:pt x="0" y="0"/>
                </a:lnTo>
                <a:lnTo>
                  <a:pt x="5511199" y="0"/>
                </a:lnTo>
                <a:lnTo>
                  <a:pt x="5511199" y="6800513"/>
                </a:lnTo>
                <a:cubicBezTo>
                  <a:pt x="5511199" y="6978779"/>
                  <a:pt x="5484103" y="7150716"/>
                  <a:pt x="5433805" y="7312431"/>
                </a:cubicBezTo>
                <a:lnTo>
                  <a:pt x="5412969" y="7369357"/>
                </a:lnTo>
                <a:lnTo>
                  <a:pt x="5412759" y="7370329"/>
                </a:lnTo>
                <a:cubicBezTo>
                  <a:pt x="5284900" y="7849627"/>
                  <a:pt x="4951913" y="8270247"/>
                  <a:pt x="4465638" y="8492833"/>
                </a:cubicBezTo>
                <a:close/>
              </a:path>
            </a:pathLst>
          </a:custGeom>
          <a:solidFill>
            <a:srgbClr val="0C56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3" name="文本框 312">
            <a:extLst>
              <a:ext uri="{FF2B5EF4-FFF2-40B4-BE49-F238E27FC236}">
                <a16:creationId xmlns:a16="http://schemas.microsoft.com/office/drawing/2014/main" id="{2A00B211-C03E-721A-1522-78A30CC4C158}"/>
              </a:ext>
            </a:extLst>
          </p:cNvPr>
          <p:cNvSpPr txBox="1"/>
          <p:nvPr/>
        </p:nvSpPr>
        <p:spPr>
          <a:xfrm>
            <a:off x="5199076" y="1228612"/>
            <a:ext cx="53110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工作总结报告</a:t>
            </a:r>
          </a:p>
        </p:txBody>
      </p:sp>
      <p:sp>
        <p:nvSpPr>
          <p:cNvPr id="319" name="矩形: 圆角 318">
            <a:extLst>
              <a:ext uri="{FF2B5EF4-FFF2-40B4-BE49-F238E27FC236}">
                <a16:creationId xmlns:a16="http://schemas.microsoft.com/office/drawing/2014/main" id="{2A0F011A-421C-E1CC-322A-4B82AFEF9639}"/>
              </a:ext>
            </a:extLst>
          </p:cNvPr>
          <p:cNvSpPr/>
          <p:nvPr/>
        </p:nvSpPr>
        <p:spPr>
          <a:xfrm>
            <a:off x="5328833" y="2683088"/>
            <a:ext cx="4914534" cy="449025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0" name="文本框 319">
            <a:extLst>
              <a:ext uri="{FF2B5EF4-FFF2-40B4-BE49-F238E27FC236}">
                <a16:creationId xmlns:a16="http://schemas.microsoft.com/office/drawing/2014/main" id="{2C859A89-8C43-6F86-2AE6-AE071951250B}"/>
              </a:ext>
            </a:extLst>
          </p:cNvPr>
          <p:cNvSpPr txBox="1"/>
          <p:nvPr/>
        </p:nvSpPr>
        <p:spPr>
          <a:xfrm>
            <a:off x="5761729" y="2767126"/>
            <a:ext cx="4185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工作总结  </a:t>
            </a:r>
            <a:r>
              <a:rPr lang="en-US" altLang="zh-CN" sz="1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工作计划  </a:t>
            </a:r>
            <a:r>
              <a:rPr lang="en-US" altLang="zh-CN" sz="1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工作汇报  </a:t>
            </a:r>
            <a:r>
              <a:rPr lang="en-US" altLang="zh-CN" sz="1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商务通用演示</a:t>
            </a:r>
          </a:p>
        </p:txBody>
      </p:sp>
      <p:sp>
        <p:nvSpPr>
          <p:cNvPr id="321" name="文本框 320">
            <a:extLst>
              <a:ext uri="{FF2B5EF4-FFF2-40B4-BE49-F238E27FC236}">
                <a16:creationId xmlns:a16="http://schemas.microsoft.com/office/drawing/2014/main" id="{75E054EC-23B6-AF23-2D33-891BC0F0B1C2}"/>
              </a:ext>
            </a:extLst>
          </p:cNvPr>
          <p:cNvSpPr txBox="1"/>
          <p:nvPr/>
        </p:nvSpPr>
        <p:spPr>
          <a:xfrm>
            <a:off x="5283200" y="3508202"/>
            <a:ext cx="4539982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29" name="任意多边形: 形状 328">
            <a:extLst>
              <a:ext uri="{FF2B5EF4-FFF2-40B4-BE49-F238E27FC236}">
                <a16:creationId xmlns:a16="http://schemas.microsoft.com/office/drawing/2014/main" id="{CFAD83AF-AFFE-A006-EBD1-C6100324440D}"/>
              </a:ext>
            </a:extLst>
          </p:cNvPr>
          <p:cNvSpPr/>
          <p:nvPr/>
        </p:nvSpPr>
        <p:spPr>
          <a:xfrm rot="16200000">
            <a:off x="981762" y="3737983"/>
            <a:ext cx="2138256" cy="4101779"/>
          </a:xfrm>
          <a:custGeom>
            <a:avLst/>
            <a:gdLst>
              <a:gd name="connsiteX0" fmla="*/ 2138256 w 2138256"/>
              <a:gd name="connsiteY0" fmla="*/ 0 h 4101779"/>
              <a:gd name="connsiteX1" fmla="*/ 2138256 w 2138256"/>
              <a:gd name="connsiteY1" fmla="*/ 1883852 h 4101779"/>
              <a:gd name="connsiteX2" fmla="*/ 2063045 w 2138256"/>
              <a:gd name="connsiteY2" fmla="*/ 2395086 h 4101779"/>
              <a:gd name="connsiteX3" fmla="*/ 2042797 w 2138256"/>
              <a:gd name="connsiteY3" fmla="*/ 2451937 h 4101779"/>
              <a:gd name="connsiteX4" fmla="*/ 2042592 w 2138256"/>
              <a:gd name="connsiteY4" fmla="*/ 2452907 h 4101779"/>
              <a:gd name="connsiteX5" fmla="*/ 1122182 w 2138256"/>
              <a:gd name="connsiteY5" fmla="*/ 3573913 h 4101779"/>
              <a:gd name="connsiteX6" fmla="*/ 0 w 2138256"/>
              <a:gd name="connsiteY6" fmla="*/ 4101779 h 4101779"/>
              <a:gd name="connsiteX7" fmla="*/ 0 w 2138256"/>
              <a:gd name="connsiteY7" fmla="*/ 0 h 4101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38256" h="4101779">
                <a:moveTo>
                  <a:pt x="2138256" y="0"/>
                </a:moveTo>
                <a:lnTo>
                  <a:pt x="2138256" y="1883852"/>
                </a:lnTo>
                <a:cubicBezTo>
                  <a:pt x="2138256" y="2061880"/>
                  <a:pt x="2111924" y="2233587"/>
                  <a:pt x="2063045" y="2395086"/>
                </a:cubicBezTo>
                <a:lnTo>
                  <a:pt x="2042797" y="2451937"/>
                </a:lnTo>
                <a:lnTo>
                  <a:pt x="2042592" y="2452907"/>
                </a:lnTo>
                <a:cubicBezTo>
                  <a:pt x="1918339" y="2931566"/>
                  <a:pt x="1594743" y="3351624"/>
                  <a:pt x="1122182" y="3573913"/>
                </a:cubicBezTo>
                <a:lnTo>
                  <a:pt x="0" y="410177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7" name="任意多边形: 形状 326">
            <a:extLst>
              <a:ext uri="{FF2B5EF4-FFF2-40B4-BE49-F238E27FC236}">
                <a16:creationId xmlns:a16="http://schemas.microsoft.com/office/drawing/2014/main" id="{935AB24E-9AC6-5B23-38B3-A7F8DD7B923A}"/>
              </a:ext>
            </a:extLst>
          </p:cNvPr>
          <p:cNvSpPr/>
          <p:nvPr/>
        </p:nvSpPr>
        <p:spPr>
          <a:xfrm rot="16200000">
            <a:off x="803474" y="4041493"/>
            <a:ext cx="2013032" cy="3619980"/>
          </a:xfrm>
          <a:custGeom>
            <a:avLst/>
            <a:gdLst>
              <a:gd name="connsiteX0" fmla="*/ 2013032 w 2013032"/>
              <a:gd name="connsiteY0" fmla="*/ 0 h 3619980"/>
              <a:gd name="connsiteX1" fmla="*/ 2013032 w 2013032"/>
              <a:gd name="connsiteY1" fmla="*/ 1546620 h 3619980"/>
              <a:gd name="connsiteX2" fmla="*/ 1939579 w 2013032"/>
              <a:gd name="connsiteY2" fmla="*/ 2032470 h 3619980"/>
              <a:gd name="connsiteX3" fmla="*/ 1919804 w 2013032"/>
              <a:gd name="connsiteY3" fmla="*/ 2086497 h 3619980"/>
              <a:gd name="connsiteX4" fmla="*/ 1919605 w 2013032"/>
              <a:gd name="connsiteY4" fmla="*/ 2087419 h 3619980"/>
              <a:gd name="connsiteX5" fmla="*/ 1020714 w 2013032"/>
              <a:gd name="connsiteY5" fmla="*/ 3152761 h 3619980"/>
              <a:gd name="connsiteX6" fmla="*/ 0 w 2013032"/>
              <a:gd name="connsiteY6" fmla="*/ 3619980 h 3619980"/>
              <a:gd name="connsiteX7" fmla="*/ 0 w 2013032"/>
              <a:gd name="connsiteY7" fmla="*/ 0 h 3619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13032" h="3619980">
                <a:moveTo>
                  <a:pt x="2013032" y="0"/>
                </a:moveTo>
                <a:lnTo>
                  <a:pt x="2013032" y="1546620"/>
                </a:lnTo>
                <a:cubicBezTo>
                  <a:pt x="2013032" y="1715808"/>
                  <a:pt x="1987316" y="1878990"/>
                  <a:pt x="1939579" y="2032470"/>
                </a:cubicBezTo>
                <a:lnTo>
                  <a:pt x="1919804" y="2086497"/>
                </a:lnTo>
                <a:lnTo>
                  <a:pt x="1919605" y="2087419"/>
                </a:lnTo>
                <a:cubicBezTo>
                  <a:pt x="1798257" y="2542310"/>
                  <a:pt x="1482227" y="2941510"/>
                  <a:pt x="1020714" y="3152761"/>
                </a:cubicBezTo>
                <a:lnTo>
                  <a:pt x="0" y="3619980"/>
                </a:lnTo>
                <a:lnTo>
                  <a:pt x="0" y="0"/>
                </a:lnTo>
                <a:close/>
              </a:path>
            </a:pathLst>
          </a:custGeom>
          <a:solidFill>
            <a:srgbClr val="0C56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4" name="矩形 333">
            <a:extLst>
              <a:ext uri="{FF2B5EF4-FFF2-40B4-BE49-F238E27FC236}">
                <a16:creationId xmlns:a16="http://schemas.microsoft.com/office/drawing/2014/main" id="{24467A48-CC9A-B902-C000-302E03BA505A}"/>
              </a:ext>
            </a:extLst>
          </p:cNvPr>
          <p:cNvSpPr/>
          <p:nvPr/>
        </p:nvSpPr>
        <p:spPr>
          <a:xfrm rot="2438119">
            <a:off x="10833969" y="-1344588"/>
            <a:ext cx="774546" cy="3192216"/>
          </a:xfrm>
          <a:prstGeom prst="rect">
            <a:avLst/>
          </a:prstGeom>
          <a:gradFill>
            <a:gsLst>
              <a:gs pos="1200">
                <a:schemeClr val="bg1">
                  <a:alpha val="13000"/>
                </a:schemeClr>
              </a:gs>
              <a:gs pos="100000">
                <a:schemeClr val="bg1">
                  <a:alpha val="0"/>
                </a:schemeClr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9" name="矩形 338">
            <a:extLst>
              <a:ext uri="{FF2B5EF4-FFF2-40B4-BE49-F238E27FC236}">
                <a16:creationId xmlns:a16="http://schemas.microsoft.com/office/drawing/2014/main" id="{25CAAFCC-5890-1F7F-950E-6EBE1A5B78E4}"/>
              </a:ext>
            </a:extLst>
          </p:cNvPr>
          <p:cNvSpPr/>
          <p:nvPr/>
        </p:nvSpPr>
        <p:spPr>
          <a:xfrm rot="2438119">
            <a:off x="10536615" y="-1282646"/>
            <a:ext cx="1295439" cy="5270934"/>
          </a:xfrm>
          <a:prstGeom prst="rect">
            <a:avLst/>
          </a:prstGeom>
          <a:gradFill>
            <a:gsLst>
              <a:gs pos="1200">
                <a:schemeClr val="bg1">
                  <a:alpha val="19000"/>
                </a:schemeClr>
              </a:gs>
              <a:gs pos="100000">
                <a:schemeClr val="bg1">
                  <a:alpha val="0"/>
                </a:schemeClr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52" name="组合 351">
            <a:extLst>
              <a:ext uri="{FF2B5EF4-FFF2-40B4-BE49-F238E27FC236}">
                <a16:creationId xmlns:a16="http://schemas.microsoft.com/office/drawing/2014/main" id="{E5245A11-ACE8-3D6B-D9EA-FE0C0DE8543D}"/>
              </a:ext>
            </a:extLst>
          </p:cNvPr>
          <p:cNvGrpSpPr/>
          <p:nvPr/>
        </p:nvGrpSpPr>
        <p:grpSpPr>
          <a:xfrm>
            <a:off x="5761729" y="5840553"/>
            <a:ext cx="4864567" cy="333489"/>
            <a:chOff x="5489657" y="6140089"/>
            <a:chExt cx="4864567" cy="333489"/>
          </a:xfrm>
        </p:grpSpPr>
        <p:sp>
          <p:nvSpPr>
            <p:cNvPr id="349" name="文本框 348">
              <a:extLst>
                <a:ext uri="{FF2B5EF4-FFF2-40B4-BE49-F238E27FC236}">
                  <a16:creationId xmlns:a16="http://schemas.microsoft.com/office/drawing/2014/main" id="{B0B69004-637D-7941-3CB4-07BCCB4C4981}"/>
                </a:ext>
              </a:extLst>
            </p:cNvPr>
            <p:cNvSpPr txBox="1"/>
            <p:nvPr/>
          </p:nvSpPr>
          <p:spPr>
            <a:xfrm>
              <a:off x="5821174" y="6165801"/>
              <a:ext cx="21194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350" name="iconfont-10019-4889788">
              <a:extLst>
                <a:ext uri="{FF2B5EF4-FFF2-40B4-BE49-F238E27FC236}">
                  <a16:creationId xmlns:a16="http://schemas.microsoft.com/office/drawing/2014/main" id="{6BB668CC-69C6-13C9-08D2-A720A301F24D}"/>
                </a:ext>
              </a:extLst>
            </p:cNvPr>
            <p:cNvSpPr/>
            <p:nvPr/>
          </p:nvSpPr>
          <p:spPr>
            <a:xfrm>
              <a:off x="5489657" y="6140089"/>
              <a:ext cx="328027" cy="328027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400"/>
            </a:p>
          </p:txBody>
        </p:sp>
        <p:sp>
          <p:nvSpPr>
            <p:cNvPr id="347" name="文本框 346">
              <a:extLst>
                <a:ext uri="{FF2B5EF4-FFF2-40B4-BE49-F238E27FC236}">
                  <a16:creationId xmlns:a16="http://schemas.microsoft.com/office/drawing/2014/main" id="{0A2E57EB-A218-8F8C-28DC-C3B3FE708999}"/>
                </a:ext>
              </a:extLst>
            </p:cNvPr>
            <p:cNvSpPr txBox="1"/>
            <p:nvPr/>
          </p:nvSpPr>
          <p:spPr>
            <a:xfrm>
              <a:off x="8347792" y="6160342"/>
              <a:ext cx="20064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2023.11.29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345" name="iconfont-11899-5651509">
              <a:extLst>
                <a:ext uri="{FF2B5EF4-FFF2-40B4-BE49-F238E27FC236}">
                  <a16:creationId xmlns:a16="http://schemas.microsoft.com/office/drawing/2014/main" id="{9E1E3F0D-BEDF-47A7-B24A-9E3BFF890C1F}"/>
                </a:ext>
              </a:extLst>
            </p:cNvPr>
            <p:cNvSpPr/>
            <p:nvPr/>
          </p:nvSpPr>
          <p:spPr>
            <a:xfrm>
              <a:off x="7995067" y="6140090"/>
              <a:ext cx="328093" cy="328027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400"/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F281AE14-14E3-3491-91CB-A7CD9922A7E7}"/>
              </a:ext>
            </a:extLst>
          </p:cNvPr>
          <p:cNvSpPr/>
          <p:nvPr/>
        </p:nvSpPr>
        <p:spPr>
          <a:xfrm rot="2438119">
            <a:off x="11059781" y="653350"/>
            <a:ext cx="774546" cy="3192216"/>
          </a:xfrm>
          <a:prstGeom prst="rect">
            <a:avLst/>
          </a:prstGeom>
          <a:gradFill>
            <a:gsLst>
              <a:gs pos="1200">
                <a:schemeClr val="bg1">
                  <a:alpha val="13000"/>
                </a:schemeClr>
              </a:gs>
              <a:gs pos="55000">
                <a:schemeClr val="bg1">
                  <a:alpha val="0"/>
                </a:schemeClr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083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BC41245E-D136-9EC3-C523-46A5E77C4AA6}"/>
              </a:ext>
            </a:extLst>
          </p:cNvPr>
          <p:cNvGrpSpPr/>
          <p:nvPr/>
        </p:nvGrpSpPr>
        <p:grpSpPr>
          <a:xfrm>
            <a:off x="179833" y="195764"/>
            <a:ext cx="3849604" cy="914400"/>
            <a:chOff x="3460401" y="2048290"/>
            <a:chExt cx="3849604" cy="914400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C6B775E-A859-85E0-BB92-2B9FA974448D}"/>
                </a:ext>
              </a:extLst>
            </p:cNvPr>
            <p:cNvSpPr/>
            <p:nvPr/>
          </p:nvSpPr>
          <p:spPr>
            <a:xfrm rot="5400000">
              <a:off x="4851005" y="1140485"/>
              <a:ext cx="866431" cy="2682042"/>
            </a:xfrm>
            <a:custGeom>
              <a:avLst/>
              <a:gdLst>
                <a:gd name="connsiteX0" fmla="*/ 0 w 866431"/>
                <a:gd name="connsiteY0" fmla="*/ 2682042 h 2682042"/>
                <a:gd name="connsiteX1" fmla="*/ 0 w 866431"/>
                <a:gd name="connsiteY1" fmla="*/ 108146 h 2682042"/>
                <a:gd name="connsiteX2" fmla="*/ 108146 w 866431"/>
                <a:gd name="connsiteY2" fmla="*/ 0 h 2682042"/>
                <a:gd name="connsiteX3" fmla="*/ 806254 w 866431"/>
                <a:gd name="connsiteY3" fmla="*/ 0 h 2682042"/>
                <a:gd name="connsiteX4" fmla="*/ 848349 w 866431"/>
                <a:gd name="connsiteY4" fmla="*/ 8499 h 2682042"/>
                <a:gd name="connsiteX5" fmla="*/ 866431 w 866431"/>
                <a:gd name="connsiteY5" fmla="*/ 20690 h 2682042"/>
                <a:gd name="connsiteX6" fmla="*/ 866431 w 866431"/>
                <a:gd name="connsiteY6" fmla="*/ 1477076 h 2682042"/>
                <a:gd name="connsiteX7" fmla="*/ 866430 w 866431"/>
                <a:gd name="connsiteY7" fmla="*/ 1477089 h 2682042"/>
                <a:gd name="connsiteX8" fmla="*/ 866430 w 866431"/>
                <a:gd name="connsiteY8" fmla="*/ 2011046 h 2682042"/>
                <a:gd name="connsiteX9" fmla="*/ 848933 w 866431"/>
                <a:gd name="connsiteY9" fmla="*/ 2126780 h 2682042"/>
                <a:gd name="connsiteX10" fmla="*/ 844222 w 866431"/>
                <a:gd name="connsiteY10" fmla="*/ 2139650 h 2682042"/>
                <a:gd name="connsiteX11" fmla="*/ 844175 w 866431"/>
                <a:gd name="connsiteY11" fmla="*/ 2139870 h 2682042"/>
                <a:gd name="connsiteX12" fmla="*/ 630050 w 866431"/>
                <a:gd name="connsiteY12" fmla="*/ 2393645 h 2682042"/>
                <a:gd name="connsiteX13" fmla="*/ 0 w 866431"/>
                <a:gd name="connsiteY13" fmla="*/ 2682042 h 268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6431" h="2682042">
                  <a:moveTo>
                    <a:pt x="0" y="2682042"/>
                  </a:moveTo>
                  <a:lnTo>
                    <a:pt x="0" y="108146"/>
                  </a:lnTo>
                  <a:cubicBezTo>
                    <a:pt x="0" y="48419"/>
                    <a:pt x="48419" y="0"/>
                    <a:pt x="108146" y="0"/>
                  </a:cubicBezTo>
                  <a:lnTo>
                    <a:pt x="806254" y="0"/>
                  </a:lnTo>
                  <a:cubicBezTo>
                    <a:pt x="821186" y="0"/>
                    <a:pt x="835411" y="3026"/>
                    <a:pt x="848349" y="8499"/>
                  </a:cubicBezTo>
                  <a:lnTo>
                    <a:pt x="866431" y="20690"/>
                  </a:lnTo>
                  <a:lnTo>
                    <a:pt x="866431" y="1477076"/>
                  </a:lnTo>
                  <a:lnTo>
                    <a:pt x="866430" y="1477089"/>
                  </a:lnTo>
                  <a:lnTo>
                    <a:pt x="866430" y="2011046"/>
                  </a:lnTo>
                  <a:cubicBezTo>
                    <a:pt x="866430" y="2051348"/>
                    <a:pt x="860304" y="2090220"/>
                    <a:pt x="848933" y="2126780"/>
                  </a:cubicBezTo>
                  <a:lnTo>
                    <a:pt x="844222" y="2139650"/>
                  </a:lnTo>
                  <a:lnTo>
                    <a:pt x="844175" y="2139870"/>
                  </a:lnTo>
                  <a:cubicBezTo>
                    <a:pt x="815269" y="2248229"/>
                    <a:pt x="739987" y="2343323"/>
                    <a:pt x="630050" y="2393645"/>
                  </a:cubicBezTo>
                  <a:lnTo>
                    <a:pt x="0" y="2682042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A94C79D-3298-31F9-4B9C-3E2118A56E28}"/>
                </a:ext>
              </a:extLst>
            </p:cNvPr>
            <p:cNvSpPr/>
            <p:nvPr/>
          </p:nvSpPr>
          <p:spPr>
            <a:xfrm rot="5400000">
              <a:off x="4575276" y="933415"/>
              <a:ext cx="914400" cy="3144150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1F50F28-FF74-B191-621B-F7BCFFB3A51D}"/>
                </a:ext>
              </a:extLst>
            </p:cNvPr>
            <p:cNvSpPr txBox="1"/>
            <p:nvPr/>
          </p:nvSpPr>
          <p:spPr>
            <a:xfrm>
              <a:off x="4594463" y="2165130"/>
              <a:ext cx="168236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完成情况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B8E0969-245E-3F7D-CE86-185D4327D4F8}"/>
                </a:ext>
              </a:extLst>
            </p:cNvPr>
            <p:cNvSpPr txBox="1"/>
            <p:nvPr/>
          </p:nvSpPr>
          <p:spPr>
            <a:xfrm>
              <a:off x="4627962" y="2553560"/>
              <a:ext cx="268204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0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Facing problems and solutions</a:t>
              </a:r>
              <a:endParaRPr lang="zh-CN" altLang="en-US" sz="100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338E694-228B-F7AE-A83D-A2D42249ED00}"/>
                </a:ext>
              </a:extLst>
            </p:cNvPr>
            <p:cNvSpPr txBox="1"/>
            <p:nvPr/>
          </p:nvSpPr>
          <p:spPr>
            <a:xfrm>
              <a:off x="3494059" y="2291950"/>
              <a:ext cx="780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E977F95-62F1-C358-2342-1AC4B0346C76}"/>
              </a:ext>
            </a:extLst>
          </p:cNvPr>
          <p:cNvGrpSpPr/>
          <p:nvPr/>
        </p:nvGrpSpPr>
        <p:grpSpPr>
          <a:xfrm>
            <a:off x="7506970" y="4283077"/>
            <a:ext cx="3665855" cy="1393040"/>
            <a:chOff x="708025" y="1555115"/>
            <a:chExt cx="3665855" cy="1393040"/>
          </a:xfrm>
        </p:grpSpPr>
        <p:sp>
          <p:nvSpPr>
            <p:cNvPr id="56" name="圆角矩形 26">
              <a:extLst>
                <a:ext uri="{FF2B5EF4-FFF2-40B4-BE49-F238E27FC236}">
                  <a16:creationId xmlns:a16="http://schemas.microsoft.com/office/drawing/2014/main" id="{B7E39F2B-491A-C9F8-6399-F93DF1C8D3A1}"/>
                </a:ext>
              </a:extLst>
            </p:cNvPr>
            <p:cNvSpPr/>
            <p:nvPr/>
          </p:nvSpPr>
          <p:spPr>
            <a:xfrm>
              <a:off x="708025" y="1555115"/>
              <a:ext cx="3665855" cy="1073785"/>
            </a:xfrm>
            <a:prstGeom prst="roundRect">
              <a:avLst>
                <a:gd name="adj" fmla="val 13927"/>
              </a:avLst>
            </a:pr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57" name="圆角矩形 27">
              <a:extLst>
                <a:ext uri="{FF2B5EF4-FFF2-40B4-BE49-F238E27FC236}">
                  <a16:creationId xmlns:a16="http://schemas.microsoft.com/office/drawing/2014/main" id="{B6625D07-C7DC-1323-BC57-715886B15114}"/>
                </a:ext>
              </a:extLst>
            </p:cNvPr>
            <p:cNvSpPr/>
            <p:nvPr/>
          </p:nvSpPr>
          <p:spPr>
            <a:xfrm>
              <a:off x="845502" y="2012165"/>
              <a:ext cx="3390900" cy="935990"/>
            </a:xfrm>
            <a:prstGeom prst="roundRect">
              <a:avLst>
                <a:gd name="adj" fmla="val 8616"/>
              </a:avLst>
            </a:prstGeom>
            <a:gradFill>
              <a:gsLst>
                <a:gs pos="0">
                  <a:schemeClr val="bg1"/>
                </a:gs>
                <a:gs pos="100000">
                  <a:srgbClr val="F0F8FB"/>
                </a:gs>
              </a:gsLst>
              <a:lin ang="3600000" scaled="0"/>
            </a:gradFill>
            <a:ln>
              <a:noFill/>
            </a:ln>
            <a:effectLst>
              <a:outerShdw blurRad="25400" dist="38100" dir="2700000" algn="tl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EED16CCC-0522-8FF1-0A64-4E087E39B719}"/>
                </a:ext>
              </a:extLst>
            </p:cNvPr>
            <p:cNvSpPr txBox="1"/>
            <p:nvPr/>
          </p:nvSpPr>
          <p:spPr>
            <a:xfrm>
              <a:off x="923492" y="1602734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24B656E8-89FE-69BF-FEBE-ADDB5316A79D}"/>
                </a:ext>
              </a:extLst>
            </p:cNvPr>
            <p:cNvGrpSpPr/>
            <p:nvPr/>
          </p:nvGrpSpPr>
          <p:grpSpPr>
            <a:xfrm>
              <a:off x="1106653" y="1638337"/>
              <a:ext cx="2922784" cy="1073785"/>
              <a:chOff x="-57744" y="1906534"/>
              <a:chExt cx="2922784" cy="1073785"/>
            </a:xfrm>
          </p:grpSpPr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32F2751A-81C1-AF3A-4248-4D8AC0E2EE12}"/>
                  </a:ext>
                </a:extLst>
              </p:cNvPr>
              <p:cNvSpPr txBox="1"/>
              <p:nvPr/>
            </p:nvSpPr>
            <p:spPr>
              <a:xfrm>
                <a:off x="-57744" y="2447866"/>
                <a:ext cx="2922784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A7FD1AFA-DA10-CA3D-4504-376CF94E9495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sp>
        <p:nvSpPr>
          <p:cNvPr id="63" name="圆角矩形 26" descr="D:\51PPT模板网\51pptmoban.com\图片001.jpg">
            <a:extLst>
              <a:ext uri="{FF2B5EF4-FFF2-40B4-BE49-F238E27FC236}">
                <a16:creationId xmlns:a16="http://schemas.microsoft.com/office/drawing/2014/main" id="{7A1DD9DE-9493-AED9-0A56-04D10A1B8A47}"/>
              </a:ext>
            </a:extLst>
          </p:cNvPr>
          <p:cNvSpPr/>
          <p:nvPr/>
        </p:nvSpPr>
        <p:spPr>
          <a:xfrm>
            <a:off x="-442408" y="1595783"/>
            <a:ext cx="7532781" cy="5801366"/>
          </a:xfrm>
          <a:prstGeom prst="roundRect">
            <a:avLst>
              <a:gd name="adj" fmla="val 5554"/>
            </a:avLst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0738D1E6-42B8-93F4-736F-663F253861E3}"/>
              </a:ext>
            </a:extLst>
          </p:cNvPr>
          <p:cNvGrpSpPr/>
          <p:nvPr/>
        </p:nvGrpSpPr>
        <p:grpSpPr>
          <a:xfrm>
            <a:off x="7506970" y="2608103"/>
            <a:ext cx="3665855" cy="1393040"/>
            <a:chOff x="708025" y="1555115"/>
            <a:chExt cx="3665855" cy="1393040"/>
          </a:xfrm>
        </p:grpSpPr>
        <p:sp>
          <p:nvSpPr>
            <p:cNvPr id="65" name="圆角矩形 26">
              <a:extLst>
                <a:ext uri="{FF2B5EF4-FFF2-40B4-BE49-F238E27FC236}">
                  <a16:creationId xmlns:a16="http://schemas.microsoft.com/office/drawing/2014/main" id="{C6B9E9C6-40D8-037F-3AFD-1B7843332380}"/>
                </a:ext>
              </a:extLst>
            </p:cNvPr>
            <p:cNvSpPr/>
            <p:nvPr/>
          </p:nvSpPr>
          <p:spPr>
            <a:xfrm>
              <a:off x="708025" y="1555115"/>
              <a:ext cx="3665855" cy="1073785"/>
            </a:xfrm>
            <a:prstGeom prst="roundRect">
              <a:avLst>
                <a:gd name="adj" fmla="val 13927"/>
              </a:avLst>
            </a:pr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66" name="圆角矩形 27">
              <a:extLst>
                <a:ext uri="{FF2B5EF4-FFF2-40B4-BE49-F238E27FC236}">
                  <a16:creationId xmlns:a16="http://schemas.microsoft.com/office/drawing/2014/main" id="{CD506D9D-3A46-8729-8DBF-B5797830B630}"/>
                </a:ext>
              </a:extLst>
            </p:cNvPr>
            <p:cNvSpPr/>
            <p:nvPr/>
          </p:nvSpPr>
          <p:spPr>
            <a:xfrm>
              <a:off x="845502" y="2012165"/>
              <a:ext cx="3390900" cy="935990"/>
            </a:xfrm>
            <a:prstGeom prst="roundRect">
              <a:avLst>
                <a:gd name="adj" fmla="val 8616"/>
              </a:avLst>
            </a:prstGeom>
            <a:gradFill>
              <a:gsLst>
                <a:gs pos="0">
                  <a:schemeClr val="bg1"/>
                </a:gs>
                <a:gs pos="100000">
                  <a:srgbClr val="F0F8FB"/>
                </a:gs>
              </a:gsLst>
              <a:lin ang="3600000" scaled="0"/>
            </a:gradFill>
            <a:ln>
              <a:noFill/>
            </a:ln>
            <a:effectLst>
              <a:outerShdw blurRad="25400" dist="38100" dir="2700000" algn="tl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196C5F04-FD6F-9F98-ECCD-02819E815040}"/>
                </a:ext>
              </a:extLst>
            </p:cNvPr>
            <p:cNvSpPr txBox="1"/>
            <p:nvPr/>
          </p:nvSpPr>
          <p:spPr>
            <a:xfrm>
              <a:off x="923492" y="1602734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F7F9242E-BBA7-227F-3F19-001E0ED3F49B}"/>
                </a:ext>
              </a:extLst>
            </p:cNvPr>
            <p:cNvGrpSpPr/>
            <p:nvPr/>
          </p:nvGrpSpPr>
          <p:grpSpPr>
            <a:xfrm>
              <a:off x="1106653" y="1638337"/>
              <a:ext cx="2922784" cy="1073785"/>
              <a:chOff x="-57744" y="1906534"/>
              <a:chExt cx="2922784" cy="1073785"/>
            </a:xfrm>
          </p:grpSpPr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1A64CED6-C666-F419-C584-11B30F91070C}"/>
                  </a:ext>
                </a:extLst>
              </p:cNvPr>
              <p:cNvSpPr txBox="1"/>
              <p:nvPr/>
            </p:nvSpPr>
            <p:spPr>
              <a:xfrm>
                <a:off x="-57744" y="2447866"/>
                <a:ext cx="2922784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B9D32126-6960-900F-4AD0-DBF3021CCBCA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245E6639-F9A3-D101-B6CB-5571EB19BAEB}"/>
              </a:ext>
            </a:extLst>
          </p:cNvPr>
          <p:cNvGrpSpPr/>
          <p:nvPr/>
        </p:nvGrpSpPr>
        <p:grpSpPr>
          <a:xfrm>
            <a:off x="7506970" y="933129"/>
            <a:ext cx="3665855" cy="1393040"/>
            <a:chOff x="708025" y="1555115"/>
            <a:chExt cx="3665855" cy="1393040"/>
          </a:xfrm>
        </p:grpSpPr>
        <p:sp>
          <p:nvSpPr>
            <p:cNvPr id="72" name="圆角矩形 26">
              <a:extLst>
                <a:ext uri="{FF2B5EF4-FFF2-40B4-BE49-F238E27FC236}">
                  <a16:creationId xmlns:a16="http://schemas.microsoft.com/office/drawing/2014/main" id="{9AA5BE94-5598-7F98-5005-025494C840CE}"/>
                </a:ext>
              </a:extLst>
            </p:cNvPr>
            <p:cNvSpPr/>
            <p:nvPr/>
          </p:nvSpPr>
          <p:spPr>
            <a:xfrm>
              <a:off x="708025" y="1555115"/>
              <a:ext cx="3665855" cy="1073785"/>
            </a:xfrm>
            <a:prstGeom prst="roundRect">
              <a:avLst>
                <a:gd name="adj" fmla="val 13927"/>
              </a:avLst>
            </a:pr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73" name="圆角矩形 27">
              <a:extLst>
                <a:ext uri="{FF2B5EF4-FFF2-40B4-BE49-F238E27FC236}">
                  <a16:creationId xmlns:a16="http://schemas.microsoft.com/office/drawing/2014/main" id="{E7751C05-2EB2-5D17-248A-F185F91A94B8}"/>
                </a:ext>
              </a:extLst>
            </p:cNvPr>
            <p:cNvSpPr/>
            <p:nvPr/>
          </p:nvSpPr>
          <p:spPr>
            <a:xfrm>
              <a:off x="845502" y="2012165"/>
              <a:ext cx="3390900" cy="935990"/>
            </a:xfrm>
            <a:prstGeom prst="roundRect">
              <a:avLst>
                <a:gd name="adj" fmla="val 8616"/>
              </a:avLst>
            </a:prstGeom>
            <a:gradFill>
              <a:gsLst>
                <a:gs pos="0">
                  <a:schemeClr val="bg1"/>
                </a:gs>
                <a:gs pos="100000">
                  <a:srgbClr val="F0F8FB"/>
                </a:gs>
              </a:gsLst>
              <a:lin ang="3600000" scaled="0"/>
            </a:gradFill>
            <a:ln>
              <a:noFill/>
            </a:ln>
            <a:effectLst>
              <a:outerShdw blurRad="25400" dist="38100" dir="2700000" algn="tl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24416BB8-BA9C-103C-26C6-2762A316951D}"/>
                </a:ext>
              </a:extLst>
            </p:cNvPr>
            <p:cNvSpPr txBox="1"/>
            <p:nvPr/>
          </p:nvSpPr>
          <p:spPr>
            <a:xfrm>
              <a:off x="923492" y="1602734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2067096E-4252-3914-80A2-442C1EA5E504}"/>
                </a:ext>
              </a:extLst>
            </p:cNvPr>
            <p:cNvGrpSpPr/>
            <p:nvPr/>
          </p:nvGrpSpPr>
          <p:grpSpPr>
            <a:xfrm>
              <a:off x="1106653" y="1638337"/>
              <a:ext cx="2922784" cy="1073785"/>
              <a:chOff x="-57744" y="1906534"/>
              <a:chExt cx="2922784" cy="1073785"/>
            </a:xfrm>
          </p:grpSpPr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9787DA07-9E23-C482-5FDA-A39CF0F070E5}"/>
                  </a:ext>
                </a:extLst>
              </p:cNvPr>
              <p:cNvSpPr txBox="1"/>
              <p:nvPr/>
            </p:nvSpPr>
            <p:spPr>
              <a:xfrm>
                <a:off x="-57744" y="2447866"/>
                <a:ext cx="2922784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77" name="文本框 76">
                <a:extLst>
                  <a:ext uri="{FF2B5EF4-FFF2-40B4-BE49-F238E27FC236}">
                    <a16:creationId xmlns:a16="http://schemas.microsoft.com/office/drawing/2014/main" id="{0EE8A264-8B15-09A5-6239-C4D3FF44ABBB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3B4B7C33-C0D4-5846-B6CB-178592885C48}"/>
              </a:ext>
            </a:extLst>
          </p:cNvPr>
          <p:cNvSpPr/>
          <p:nvPr/>
        </p:nvSpPr>
        <p:spPr>
          <a:xfrm rot="5400000" flipH="1">
            <a:off x="7488491" y="2154494"/>
            <a:ext cx="914401" cy="8492612"/>
          </a:xfrm>
          <a:custGeom>
            <a:avLst/>
            <a:gdLst>
              <a:gd name="connsiteX0" fmla="*/ 914401 w 914401"/>
              <a:gd name="connsiteY0" fmla="*/ 6848226 h 8492612"/>
              <a:gd name="connsiteX1" fmla="*/ 914401 w 914401"/>
              <a:gd name="connsiteY1" fmla="*/ 0 h 8492612"/>
              <a:gd name="connsiteX2" fmla="*/ 0 w 914401"/>
              <a:gd name="connsiteY2" fmla="*/ 0 h 8492612"/>
              <a:gd name="connsiteX3" fmla="*/ 1 w 914401"/>
              <a:gd name="connsiteY3" fmla="*/ 8492612 h 8492612"/>
              <a:gd name="connsiteX4" fmla="*/ 61383 w 914401"/>
              <a:gd name="connsiteY4" fmla="*/ 8459290 h 8492612"/>
              <a:gd name="connsiteX5" fmla="*/ 817938 w 914401"/>
              <a:gd name="connsiteY5" fmla="*/ 7422040 h 8492612"/>
              <a:gd name="connsiteX6" fmla="*/ 818143 w 914401"/>
              <a:gd name="connsiteY6" fmla="*/ 7421061 h 8492612"/>
              <a:gd name="connsiteX7" fmla="*/ 838561 w 914401"/>
              <a:gd name="connsiteY7" fmla="*/ 7363736 h 8492612"/>
              <a:gd name="connsiteX8" fmla="*/ 914401 w 914401"/>
              <a:gd name="connsiteY8" fmla="*/ 6848226 h 8492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1" h="8492612">
                <a:moveTo>
                  <a:pt x="914401" y="6848226"/>
                </a:moveTo>
                <a:lnTo>
                  <a:pt x="914401" y="0"/>
                </a:lnTo>
                <a:lnTo>
                  <a:pt x="0" y="0"/>
                </a:lnTo>
                <a:lnTo>
                  <a:pt x="1" y="8492612"/>
                </a:lnTo>
                <a:lnTo>
                  <a:pt x="61383" y="8459290"/>
                </a:lnTo>
                <a:cubicBezTo>
                  <a:pt x="444778" y="8221455"/>
                  <a:pt x="708307" y="7844368"/>
                  <a:pt x="817938" y="7422040"/>
                </a:cubicBezTo>
                <a:lnTo>
                  <a:pt x="818143" y="7421061"/>
                </a:lnTo>
                <a:lnTo>
                  <a:pt x="838561" y="7363736"/>
                </a:lnTo>
                <a:cubicBezTo>
                  <a:pt x="887849" y="7200886"/>
                  <a:pt x="914401" y="7027743"/>
                  <a:pt x="914401" y="6848226"/>
                </a:cubicBezTo>
                <a:close/>
              </a:path>
            </a:pathLst>
          </a:cu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2270713E-3A88-1C5D-32BB-03EAC672349D}"/>
              </a:ext>
            </a:extLst>
          </p:cNvPr>
          <p:cNvSpPr/>
          <p:nvPr/>
        </p:nvSpPr>
        <p:spPr>
          <a:xfrm rot="5400000" flipH="1">
            <a:off x="7793672" y="2459673"/>
            <a:ext cx="788130" cy="8008524"/>
          </a:xfrm>
          <a:custGeom>
            <a:avLst/>
            <a:gdLst>
              <a:gd name="connsiteX0" fmla="*/ 788130 w 788130"/>
              <a:gd name="connsiteY0" fmla="*/ 6508176 h 8008524"/>
              <a:gd name="connsiteX1" fmla="*/ 788130 w 788130"/>
              <a:gd name="connsiteY1" fmla="*/ 0 h 8008524"/>
              <a:gd name="connsiteX2" fmla="*/ 0 w 788130"/>
              <a:gd name="connsiteY2" fmla="*/ 0 h 8008524"/>
              <a:gd name="connsiteX3" fmla="*/ 1 w 788130"/>
              <a:gd name="connsiteY3" fmla="*/ 8008524 h 8008524"/>
              <a:gd name="connsiteX4" fmla="*/ 108263 w 788130"/>
              <a:gd name="connsiteY4" fmla="*/ 7934533 h 8008524"/>
              <a:gd name="connsiteX5" fmla="*/ 693922 w 788130"/>
              <a:gd name="connsiteY5" fmla="*/ 7053497 h 8008524"/>
              <a:gd name="connsiteX6" fmla="*/ 694123 w 788130"/>
              <a:gd name="connsiteY6" fmla="*/ 7052567 h 8008524"/>
              <a:gd name="connsiteX7" fmla="*/ 714063 w 788130"/>
              <a:gd name="connsiteY7" fmla="*/ 6998087 h 8008524"/>
              <a:gd name="connsiteX8" fmla="*/ 788130 w 788130"/>
              <a:gd name="connsiteY8" fmla="*/ 6508176 h 8008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88130" h="8008524">
                <a:moveTo>
                  <a:pt x="788130" y="6508176"/>
                </a:moveTo>
                <a:lnTo>
                  <a:pt x="788130" y="0"/>
                </a:lnTo>
                <a:lnTo>
                  <a:pt x="0" y="0"/>
                </a:lnTo>
                <a:lnTo>
                  <a:pt x="1" y="8008524"/>
                </a:lnTo>
                <a:lnTo>
                  <a:pt x="108263" y="7934533"/>
                </a:lnTo>
                <a:cubicBezTo>
                  <a:pt x="399954" y="7709951"/>
                  <a:pt x="602150" y="7397517"/>
                  <a:pt x="693922" y="7053497"/>
                </a:cubicBezTo>
                <a:lnTo>
                  <a:pt x="694123" y="7052567"/>
                </a:lnTo>
                <a:lnTo>
                  <a:pt x="714063" y="6998087"/>
                </a:lnTo>
                <a:cubicBezTo>
                  <a:pt x="762199" y="6843324"/>
                  <a:pt x="788130" y="6678778"/>
                  <a:pt x="788130" y="6508176"/>
                </a:cubicBezTo>
                <a:close/>
              </a:path>
            </a:pathLst>
          </a:custGeom>
          <a:solidFill>
            <a:srgbClr val="0C56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392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BC41245E-D136-9EC3-C523-46A5E77C4AA6}"/>
              </a:ext>
            </a:extLst>
          </p:cNvPr>
          <p:cNvGrpSpPr/>
          <p:nvPr/>
        </p:nvGrpSpPr>
        <p:grpSpPr>
          <a:xfrm>
            <a:off x="179833" y="195764"/>
            <a:ext cx="3849604" cy="914400"/>
            <a:chOff x="3460401" y="2048290"/>
            <a:chExt cx="3849604" cy="914400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C6B775E-A859-85E0-BB92-2B9FA974448D}"/>
                </a:ext>
              </a:extLst>
            </p:cNvPr>
            <p:cNvSpPr/>
            <p:nvPr/>
          </p:nvSpPr>
          <p:spPr>
            <a:xfrm rot="5400000">
              <a:off x="4851005" y="1140485"/>
              <a:ext cx="866431" cy="2682042"/>
            </a:xfrm>
            <a:custGeom>
              <a:avLst/>
              <a:gdLst>
                <a:gd name="connsiteX0" fmla="*/ 0 w 866431"/>
                <a:gd name="connsiteY0" fmla="*/ 2682042 h 2682042"/>
                <a:gd name="connsiteX1" fmla="*/ 0 w 866431"/>
                <a:gd name="connsiteY1" fmla="*/ 108146 h 2682042"/>
                <a:gd name="connsiteX2" fmla="*/ 108146 w 866431"/>
                <a:gd name="connsiteY2" fmla="*/ 0 h 2682042"/>
                <a:gd name="connsiteX3" fmla="*/ 806254 w 866431"/>
                <a:gd name="connsiteY3" fmla="*/ 0 h 2682042"/>
                <a:gd name="connsiteX4" fmla="*/ 848349 w 866431"/>
                <a:gd name="connsiteY4" fmla="*/ 8499 h 2682042"/>
                <a:gd name="connsiteX5" fmla="*/ 866431 w 866431"/>
                <a:gd name="connsiteY5" fmla="*/ 20690 h 2682042"/>
                <a:gd name="connsiteX6" fmla="*/ 866431 w 866431"/>
                <a:gd name="connsiteY6" fmla="*/ 1477076 h 2682042"/>
                <a:gd name="connsiteX7" fmla="*/ 866430 w 866431"/>
                <a:gd name="connsiteY7" fmla="*/ 1477089 h 2682042"/>
                <a:gd name="connsiteX8" fmla="*/ 866430 w 866431"/>
                <a:gd name="connsiteY8" fmla="*/ 2011046 h 2682042"/>
                <a:gd name="connsiteX9" fmla="*/ 848933 w 866431"/>
                <a:gd name="connsiteY9" fmla="*/ 2126780 h 2682042"/>
                <a:gd name="connsiteX10" fmla="*/ 844222 w 866431"/>
                <a:gd name="connsiteY10" fmla="*/ 2139650 h 2682042"/>
                <a:gd name="connsiteX11" fmla="*/ 844175 w 866431"/>
                <a:gd name="connsiteY11" fmla="*/ 2139870 h 2682042"/>
                <a:gd name="connsiteX12" fmla="*/ 630050 w 866431"/>
                <a:gd name="connsiteY12" fmla="*/ 2393645 h 2682042"/>
                <a:gd name="connsiteX13" fmla="*/ 0 w 866431"/>
                <a:gd name="connsiteY13" fmla="*/ 2682042 h 268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6431" h="2682042">
                  <a:moveTo>
                    <a:pt x="0" y="2682042"/>
                  </a:moveTo>
                  <a:lnTo>
                    <a:pt x="0" y="108146"/>
                  </a:lnTo>
                  <a:cubicBezTo>
                    <a:pt x="0" y="48419"/>
                    <a:pt x="48419" y="0"/>
                    <a:pt x="108146" y="0"/>
                  </a:cubicBezTo>
                  <a:lnTo>
                    <a:pt x="806254" y="0"/>
                  </a:lnTo>
                  <a:cubicBezTo>
                    <a:pt x="821186" y="0"/>
                    <a:pt x="835411" y="3026"/>
                    <a:pt x="848349" y="8499"/>
                  </a:cubicBezTo>
                  <a:lnTo>
                    <a:pt x="866431" y="20690"/>
                  </a:lnTo>
                  <a:lnTo>
                    <a:pt x="866431" y="1477076"/>
                  </a:lnTo>
                  <a:lnTo>
                    <a:pt x="866430" y="1477089"/>
                  </a:lnTo>
                  <a:lnTo>
                    <a:pt x="866430" y="2011046"/>
                  </a:lnTo>
                  <a:cubicBezTo>
                    <a:pt x="866430" y="2051348"/>
                    <a:pt x="860304" y="2090220"/>
                    <a:pt x="848933" y="2126780"/>
                  </a:cubicBezTo>
                  <a:lnTo>
                    <a:pt x="844222" y="2139650"/>
                  </a:lnTo>
                  <a:lnTo>
                    <a:pt x="844175" y="2139870"/>
                  </a:lnTo>
                  <a:cubicBezTo>
                    <a:pt x="815269" y="2248229"/>
                    <a:pt x="739987" y="2343323"/>
                    <a:pt x="630050" y="2393645"/>
                  </a:cubicBezTo>
                  <a:lnTo>
                    <a:pt x="0" y="2682042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A94C79D-3298-31F9-4B9C-3E2118A56E28}"/>
                </a:ext>
              </a:extLst>
            </p:cNvPr>
            <p:cNvSpPr/>
            <p:nvPr/>
          </p:nvSpPr>
          <p:spPr>
            <a:xfrm rot="5400000">
              <a:off x="4575276" y="933415"/>
              <a:ext cx="914400" cy="3144150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1F50F28-FF74-B191-621B-F7BCFFB3A51D}"/>
                </a:ext>
              </a:extLst>
            </p:cNvPr>
            <p:cNvSpPr txBox="1"/>
            <p:nvPr/>
          </p:nvSpPr>
          <p:spPr>
            <a:xfrm>
              <a:off x="4594463" y="2165130"/>
              <a:ext cx="168236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完成情况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B8E0969-245E-3F7D-CE86-185D4327D4F8}"/>
                </a:ext>
              </a:extLst>
            </p:cNvPr>
            <p:cNvSpPr txBox="1"/>
            <p:nvPr/>
          </p:nvSpPr>
          <p:spPr>
            <a:xfrm>
              <a:off x="4627962" y="2553560"/>
              <a:ext cx="268204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0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Facing problems and solutions</a:t>
              </a:r>
              <a:endParaRPr lang="zh-CN" altLang="en-US" sz="100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338E694-228B-F7AE-A83D-A2D42249ED00}"/>
                </a:ext>
              </a:extLst>
            </p:cNvPr>
            <p:cNvSpPr txBox="1"/>
            <p:nvPr/>
          </p:nvSpPr>
          <p:spPr>
            <a:xfrm>
              <a:off x="3494059" y="2291950"/>
              <a:ext cx="780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1E17C1A-F88C-A1C3-15D4-B85C178B9DB8}"/>
              </a:ext>
            </a:extLst>
          </p:cNvPr>
          <p:cNvGrpSpPr/>
          <p:nvPr/>
        </p:nvGrpSpPr>
        <p:grpSpPr>
          <a:xfrm>
            <a:off x="1044575" y="1874752"/>
            <a:ext cx="2929241" cy="3504968"/>
            <a:chOff x="1044575" y="1874752"/>
            <a:chExt cx="2929241" cy="3504968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58A47405-4F96-60FB-9494-7F593377A845}"/>
                </a:ext>
              </a:extLst>
            </p:cNvPr>
            <p:cNvSpPr/>
            <p:nvPr/>
          </p:nvSpPr>
          <p:spPr>
            <a:xfrm>
              <a:off x="1044575" y="2229974"/>
              <a:ext cx="2929240" cy="3149746"/>
            </a:xfrm>
            <a:prstGeom prst="roundRect">
              <a:avLst>
                <a:gd name="adj" fmla="val 2360"/>
              </a:avLst>
            </a:prstGeom>
            <a:gradFill>
              <a:gsLst>
                <a:gs pos="0">
                  <a:schemeClr val="bg1"/>
                </a:gs>
                <a:gs pos="100000">
                  <a:srgbClr val="F0F8FB"/>
                </a:gs>
              </a:gsLst>
              <a:lin ang="3600000" scaled="0"/>
            </a:gradFill>
            <a:ln>
              <a:noFill/>
            </a:ln>
            <a:effectLst>
              <a:outerShdw blurRad="25400" dist="38100" dir="2700000" algn="tl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185CDDD-63DD-5977-8AA5-507259A9CF8A}"/>
                </a:ext>
              </a:extLst>
            </p:cNvPr>
            <p:cNvSpPr/>
            <p:nvPr/>
          </p:nvSpPr>
          <p:spPr>
            <a:xfrm>
              <a:off x="1193800" y="1874752"/>
              <a:ext cx="2780016" cy="447896"/>
            </a:xfrm>
            <a:custGeom>
              <a:avLst/>
              <a:gdLst>
                <a:gd name="connsiteX0" fmla="*/ 0 w 2780016"/>
                <a:gd name="connsiteY0" fmla="*/ 0 h 447896"/>
                <a:gd name="connsiteX1" fmla="*/ 2690464 w 2780016"/>
                <a:gd name="connsiteY1" fmla="*/ 0 h 447896"/>
                <a:gd name="connsiteX2" fmla="*/ 2780016 w 2780016"/>
                <a:gd name="connsiteY2" fmla="*/ 89552 h 447896"/>
                <a:gd name="connsiteX3" fmla="*/ 2780016 w 2780016"/>
                <a:gd name="connsiteY3" fmla="*/ 447751 h 447896"/>
                <a:gd name="connsiteX4" fmla="*/ 2779987 w 2780016"/>
                <a:gd name="connsiteY4" fmla="*/ 447896 h 447896"/>
                <a:gd name="connsiteX5" fmla="*/ 0 w 2780016"/>
                <a:gd name="connsiteY5" fmla="*/ 447896 h 447896"/>
                <a:gd name="connsiteX6" fmla="*/ 0 w 2780016"/>
                <a:gd name="connsiteY6" fmla="*/ 0 h 4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0016" h="447896">
                  <a:moveTo>
                    <a:pt x="0" y="0"/>
                  </a:moveTo>
                  <a:lnTo>
                    <a:pt x="2690464" y="0"/>
                  </a:lnTo>
                  <a:cubicBezTo>
                    <a:pt x="2739922" y="0"/>
                    <a:pt x="2780016" y="40094"/>
                    <a:pt x="2780016" y="89552"/>
                  </a:cubicBezTo>
                  <a:lnTo>
                    <a:pt x="2780016" y="447751"/>
                  </a:lnTo>
                  <a:lnTo>
                    <a:pt x="2779987" y="447896"/>
                  </a:lnTo>
                  <a:lnTo>
                    <a:pt x="0" y="44789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Rectangle 49">
              <a:extLst>
                <a:ext uri="{FF2B5EF4-FFF2-40B4-BE49-F238E27FC236}">
                  <a16:creationId xmlns:a16="http://schemas.microsoft.com/office/drawing/2014/main" id="{58AEF26A-EDD1-D629-B4BF-8B9B42174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0717" y="1983753"/>
              <a:ext cx="157207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zh-CN" altLang="en-US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85F7C135-635D-4D55-192F-70CA13299C46}"/>
                </a:ext>
              </a:extLst>
            </p:cNvPr>
            <p:cNvSpPr/>
            <p:nvPr/>
          </p:nvSpPr>
          <p:spPr>
            <a:xfrm rot="5400000">
              <a:off x="1602013" y="1317315"/>
              <a:ext cx="457200" cy="1572075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10FF8E9-9899-E877-719D-0A65C96EBD28}"/>
                </a:ext>
              </a:extLst>
            </p:cNvPr>
            <p:cNvSpPr/>
            <p:nvPr/>
          </p:nvSpPr>
          <p:spPr>
            <a:xfrm rot="5400000">
              <a:off x="3121090" y="1479229"/>
              <a:ext cx="23986" cy="1681464"/>
            </a:xfrm>
            <a:custGeom>
              <a:avLst/>
              <a:gdLst>
                <a:gd name="connsiteX0" fmla="*/ 0 w 23986"/>
                <a:gd name="connsiteY0" fmla="*/ 1681464 h 1681464"/>
                <a:gd name="connsiteX1" fmla="*/ 0 w 23986"/>
                <a:gd name="connsiteY1" fmla="*/ 1488464 h 1681464"/>
                <a:gd name="connsiteX2" fmla="*/ 1 w 23986"/>
                <a:gd name="connsiteY2" fmla="*/ 1488457 h 1681464"/>
                <a:gd name="connsiteX3" fmla="*/ 1 w 23986"/>
                <a:gd name="connsiteY3" fmla="*/ 898033 h 1681464"/>
                <a:gd name="connsiteX4" fmla="*/ 0 w 23986"/>
                <a:gd name="connsiteY4" fmla="*/ 898033 h 1681464"/>
                <a:gd name="connsiteX5" fmla="*/ 0 w 23986"/>
                <a:gd name="connsiteY5" fmla="*/ 705033 h 1681464"/>
                <a:gd name="connsiteX6" fmla="*/ 1 w 23986"/>
                <a:gd name="connsiteY6" fmla="*/ 705026 h 1681464"/>
                <a:gd name="connsiteX7" fmla="*/ 1 w 23986"/>
                <a:gd name="connsiteY7" fmla="*/ 278908 h 1681464"/>
                <a:gd name="connsiteX8" fmla="*/ 0 w 23986"/>
                <a:gd name="connsiteY8" fmla="*/ 278908 h 1681464"/>
                <a:gd name="connsiteX9" fmla="*/ 1 w 23986"/>
                <a:gd name="connsiteY9" fmla="*/ 85908 h 1681464"/>
                <a:gd name="connsiteX10" fmla="*/ 2 w 23986"/>
                <a:gd name="connsiteY10" fmla="*/ 85901 h 1681464"/>
                <a:gd name="connsiteX11" fmla="*/ 2 w 23986"/>
                <a:gd name="connsiteY11" fmla="*/ 75708 h 1681464"/>
                <a:gd name="connsiteX12" fmla="*/ 2 w 23986"/>
                <a:gd name="connsiteY12" fmla="*/ 0 h 1681464"/>
                <a:gd name="connsiteX13" fmla="*/ 23986 w 23986"/>
                <a:gd name="connsiteY13" fmla="*/ 0 h 1681464"/>
                <a:gd name="connsiteX14" fmla="*/ 23986 w 23986"/>
                <a:gd name="connsiteY14" fmla="*/ 75708 h 1681464"/>
                <a:gd name="connsiteX15" fmla="*/ 23985 w 23986"/>
                <a:gd name="connsiteY15" fmla="*/ 278908 h 1681464"/>
                <a:gd name="connsiteX16" fmla="*/ 23985 w 23986"/>
                <a:gd name="connsiteY16" fmla="*/ 859139 h 1681464"/>
                <a:gd name="connsiteX17" fmla="*/ 23985 w 23986"/>
                <a:gd name="connsiteY17" fmla="*/ 898033 h 1681464"/>
                <a:gd name="connsiteX18" fmla="*/ 23985 w 23986"/>
                <a:gd name="connsiteY18" fmla="*/ 1681464 h 1681464"/>
                <a:gd name="connsiteX19" fmla="*/ 0 w 23986"/>
                <a:gd name="connsiteY19" fmla="*/ 1681464 h 1681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986" h="1681464">
                  <a:moveTo>
                    <a:pt x="0" y="1681464"/>
                  </a:moveTo>
                  <a:lnTo>
                    <a:pt x="0" y="1488464"/>
                  </a:lnTo>
                  <a:lnTo>
                    <a:pt x="1" y="1488457"/>
                  </a:lnTo>
                  <a:lnTo>
                    <a:pt x="1" y="898033"/>
                  </a:lnTo>
                  <a:lnTo>
                    <a:pt x="0" y="898033"/>
                  </a:lnTo>
                  <a:lnTo>
                    <a:pt x="0" y="705033"/>
                  </a:lnTo>
                  <a:lnTo>
                    <a:pt x="1" y="705026"/>
                  </a:lnTo>
                  <a:lnTo>
                    <a:pt x="1" y="278908"/>
                  </a:lnTo>
                  <a:lnTo>
                    <a:pt x="0" y="278908"/>
                  </a:lnTo>
                  <a:lnTo>
                    <a:pt x="1" y="85908"/>
                  </a:lnTo>
                  <a:lnTo>
                    <a:pt x="2" y="85901"/>
                  </a:lnTo>
                  <a:lnTo>
                    <a:pt x="2" y="75708"/>
                  </a:lnTo>
                  <a:lnTo>
                    <a:pt x="2" y="0"/>
                  </a:lnTo>
                  <a:lnTo>
                    <a:pt x="23986" y="0"/>
                  </a:lnTo>
                  <a:lnTo>
                    <a:pt x="23986" y="75708"/>
                  </a:lnTo>
                  <a:lnTo>
                    <a:pt x="23985" y="278908"/>
                  </a:lnTo>
                  <a:lnTo>
                    <a:pt x="23985" y="859139"/>
                  </a:lnTo>
                  <a:lnTo>
                    <a:pt x="23985" y="898033"/>
                  </a:lnTo>
                  <a:lnTo>
                    <a:pt x="23985" y="1681464"/>
                  </a:lnTo>
                  <a:lnTo>
                    <a:pt x="0" y="1681464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5BC6B0DF-9D89-F61E-A947-09F404011053}"/>
                </a:ext>
              </a:extLst>
            </p:cNvPr>
            <p:cNvGrpSpPr/>
            <p:nvPr/>
          </p:nvGrpSpPr>
          <p:grpSpPr>
            <a:xfrm>
              <a:off x="1475017" y="2873761"/>
              <a:ext cx="2068355" cy="1652286"/>
              <a:chOff x="107253" y="2266803"/>
              <a:chExt cx="2068355" cy="1652286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F02CFAB3-C1C5-13EF-3F1A-13023F79834C}"/>
                  </a:ext>
                </a:extLst>
              </p:cNvPr>
              <p:cNvSpPr txBox="1"/>
              <p:nvPr/>
            </p:nvSpPr>
            <p:spPr>
              <a:xfrm>
                <a:off x="107253" y="2266803"/>
                <a:ext cx="2068355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marL="171450" indent="-171450">
                  <a:buFont typeface="Wingdings" panose="05000000000000000000" pitchFamily="2" charset="2"/>
                  <a:buChar char="ü"/>
                </a:pPr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1439BE6F-FBC0-D5D7-6439-6A91A411B595}"/>
                  </a:ext>
                </a:extLst>
              </p:cNvPr>
              <p:cNvSpPr txBox="1"/>
              <p:nvPr/>
            </p:nvSpPr>
            <p:spPr>
              <a:xfrm>
                <a:off x="107253" y="3155803"/>
                <a:ext cx="2068355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marL="171450" indent="-171450">
                  <a:buFont typeface="Wingdings" panose="05000000000000000000" pitchFamily="2" charset="2"/>
                  <a:buChar char="ü"/>
                </a:pPr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7BB902A-01CE-F0D2-D906-4E699A8973C8}"/>
              </a:ext>
            </a:extLst>
          </p:cNvPr>
          <p:cNvGrpSpPr/>
          <p:nvPr/>
        </p:nvGrpSpPr>
        <p:grpSpPr>
          <a:xfrm>
            <a:off x="4631379" y="1874752"/>
            <a:ext cx="2929241" cy="3504968"/>
            <a:chOff x="1044575" y="1874752"/>
            <a:chExt cx="2929241" cy="3504968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4708CF18-9015-1B9A-F292-BD33EC4CDDCA}"/>
                </a:ext>
              </a:extLst>
            </p:cNvPr>
            <p:cNvSpPr/>
            <p:nvPr/>
          </p:nvSpPr>
          <p:spPr>
            <a:xfrm>
              <a:off x="1044575" y="2229974"/>
              <a:ext cx="2929240" cy="3149746"/>
            </a:xfrm>
            <a:prstGeom prst="roundRect">
              <a:avLst>
                <a:gd name="adj" fmla="val 2360"/>
              </a:avLst>
            </a:prstGeom>
            <a:gradFill>
              <a:gsLst>
                <a:gs pos="0">
                  <a:schemeClr val="bg1"/>
                </a:gs>
                <a:gs pos="100000">
                  <a:srgbClr val="F0F8FB"/>
                </a:gs>
              </a:gsLst>
              <a:lin ang="3600000" scaled="0"/>
            </a:gradFill>
            <a:ln>
              <a:noFill/>
            </a:ln>
            <a:effectLst>
              <a:outerShdw blurRad="25400" dist="38100" dir="2700000" algn="tl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093B81D-F8AE-9A45-83FE-6F5E052017CC}"/>
                </a:ext>
              </a:extLst>
            </p:cNvPr>
            <p:cNvSpPr/>
            <p:nvPr/>
          </p:nvSpPr>
          <p:spPr>
            <a:xfrm>
              <a:off x="1193800" y="1874752"/>
              <a:ext cx="2780016" cy="447896"/>
            </a:xfrm>
            <a:custGeom>
              <a:avLst/>
              <a:gdLst>
                <a:gd name="connsiteX0" fmla="*/ 0 w 2780016"/>
                <a:gd name="connsiteY0" fmla="*/ 0 h 447896"/>
                <a:gd name="connsiteX1" fmla="*/ 2690464 w 2780016"/>
                <a:gd name="connsiteY1" fmla="*/ 0 h 447896"/>
                <a:gd name="connsiteX2" fmla="*/ 2780016 w 2780016"/>
                <a:gd name="connsiteY2" fmla="*/ 89552 h 447896"/>
                <a:gd name="connsiteX3" fmla="*/ 2780016 w 2780016"/>
                <a:gd name="connsiteY3" fmla="*/ 447751 h 447896"/>
                <a:gd name="connsiteX4" fmla="*/ 2779987 w 2780016"/>
                <a:gd name="connsiteY4" fmla="*/ 447896 h 447896"/>
                <a:gd name="connsiteX5" fmla="*/ 0 w 2780016"/>
                <a:gd name="connsiteY5" fmla="*/ 447896 h 447896"/>
                <a:gd name="connsiteX6" fmla="*/ 0 w 2780016"/>
                <a:gd name="connsiteY6" fmla="*/ 0 h 4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0016" h="447896">
                  <a:moveTo>
                    <a:pt x="0" y="0"/>
                  </a:moveTo>
                  <a:lnTo>
                    <a:pt x="2690464" y="0"/>
                  </a:lnTo>
                  <a:cubicBezTo>
                    <a:pt x="2739922" y="0"/>
                    <a:pt x="2780016" y="40094"/>
                    <a:pt x="2780016" y="89552"/>
                  </a:cubicBezTo>
                  <a:lnTo>
                    <a:pt x="2780016" y="447751"/>
                  </a:lnTo>
                  <a:lnTo>
                    <a:pt x="2779987" y="447896"/>
                  </a:lnTo>
                  <a:lnTo>
                    <a:pt x="0" y="44789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Rectangle 49">
              <a:extLst>
                <a:ext uri="{FF2B5EF4-FFF2-40B4-BE49-F238E27FC236}">
                  <a16:creationId xmlns:a16="http://schemas.microsoft.com/office/drawing/2014/main" id="{1D60CA7F-81C5-D56A-D559-8B328A1FCD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0717" y="1983753"/>
              <a:ext cx="157207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zh-CN" altLang="en-US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5E25319-018F-B5DC-BA4F-8F54DE317D16}"/>
                </a:ext>
              </a:extLst>
            </p:cNvPr>
            <p:cNvSpPr/>
            <p:nvPr/>
          </p:nvSpPr>
          <p:spPr>
            <a:xfrm rot="5400000">
              <a:off x="1602013" y="1317315"/>
              <a:ext cx="457200" cy="1572075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3009EBEF-A3B2-EFFE-AEFD-FA3281AFB999}"/>
                </a:ext>
              </a:extLst>
            </p:cNvPr>
            <p:cNvSpPr/>
            <p:nvPr/>
          </p:nvSpPr>
          <p:spPr>
            <a:xfrm rot="5400000">
              <a:off x="3121090" y="1479229"/>
              <a:ext cx="23986" cy="1681464"/>
            </a:xfrm>
            <a:custGeom>
              <a:avLst/>
              <a:gdLst>
                <a:gd name="connsiteX0" fmla="*/ 0 w 23986"/>
                <a:gd name="connsiteY0" fmla="*/ 1681464 h 1681464"/>
                <a:gd name="connsiteX1" fmla="*/ 0 w 23986"/>
                <a:gd name="connsiteY1" fmla="*/ 1488464 h 1681464"/>
                <a:gd name="connsiteX2" fmla="*/ 1 w 23986"/>
                <a:gd name="connsiteY2" fmla="*/ 1488457 h 1681464"/>
                <a:gd name="connsiteX3" fmla="*/ 1 w 23986"/>
                <a:gd name="connsiteY3" fmla="*/ 898033 h 1681464"/>
                <a:gd name="connsiteX4" fmla="*/ 0 w 23986"/>
                <a:gd name="connsiteY4" fmla="*/ 898033 h 1681464"/>
                <a:gd name="connsiteX5" fmla="*/ 0 w 23986"/>
                <a:gd name="connsiteY5" fmla="*/ 705033 h 1681464"/>
                <a:gd name="connsiteX6" fmla="*/ 1 w 23986"/>
                <a:gd name="connsiteY6" fmla="*/ 705026 h 1681464"/>
                <a:gd name="connsiteX7" fmla="*/ 1 w 23986"/>
                <a:gd name="connsiteY7" fmla="*/ 278908 h 1681464"/>
                <a:gd name="connsiteX8" fmla="*/ 0 w 23986"/>
                <a:gd name="connsiteY8" fmla="*/ 278908 h 1681464"/>
                <a:gd name="connsiteX9" fmla="*/ 1 w 23986"/>
                <a:gd name="connsiteY9" fmla="*/ 85908 h 1681464"/>
                <a:gd name="connsiteX10" fmla="*/ 2 w 23986"/>
                <a:gd name="connsiteY10" fmla="*/ 85901 h 1681464"/>
                <a:gd name="connsiteX11" fmla="*/ 2 w 23986"/>
                <a:gd name="connsiteY11" fmla="*/ 75708 h 1681464"/>
                <a:gd name="connsiteX12" fmla="*/ 2 w 23986"/>
                <a:gd name="connsiteY12" fmla="*/ 0 h 1681464"/>
                <a:gd name="connsiteX13" fmla="*/ 23986 w 23986"/>
                <a:gd name="connsiteY13" fmla="*/ 0 h 1681464"/>
                <a:gd name="connsiteX14" fmla="*/ 23986 w 23986"/>
                <a:gd name="connsiteY14" fmla="*/ 75708 h 1681464"/>
                <a:gd name="connsiteX15" fmla="*/ 23985 w 23986"/>
                <a:gd name="connsiteY15" fmla="*/ 278908 h 1681464"/>
                <a:gd name="connsiteX16" fmla="*/ 23985 w 23986"/>
                <a:gd name="connsiteY16" fmla="*/ 859139 h 1681464"/>
                <a:gd name="connsiteX17" fmla="*/ 23985 w 23986"/>
                <a:gd name="connsiteY17" fmla="*/ 898033 h 1681464"/>
                <a:gd name="connsiteX18" fmla="*/ 23985 w 23986"/>
                <a:gd name="connsiteY18" fmla="*/ 1681464 h 1681464"/>
                <a:gd name="connsiteX19" fmla="*/ 0 w 23986"/>
                <a:gd name="connsiteY19" fmla="*/ 1681464 h 1681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986" h="1681464">
                  <a:moveTo>
                    <a:pt x="0" y="1681464"/>
                  </a:moveTo>
                  <a:lnTo>
                    <a:pt x="0" y="1488464"/>
                  </a:lnTo>
                  <a:lnTo>
                    <a:pt x="1" y="1488457"/>
                  </a:lnTo>
                  <a:lnTo>
                    <a:pt x="1" y="898033"/>
                  </a:lnTo>
                  <a:lnTo>
                    <a:pt x="0" y="898033"/>
                  </a:lnTo>
                  <a:lnTo>
                    <a:pt x="0" y="705033"/>
                  </a:lnTo>
                  <a:lnTo>
                    <a:pt x="1" y="705026"/>
                  </a:lnTo>
                  <a:lnTo>
                    <a:pt x="1" y="278908"/>
                  </a:lnTo>
                  <a:lnTo>
                    <a:pt x="0" y="278908"/>
                  </a:lnTo>
                  <a:lnTo>
                    <a:pt x="1" y="85908"/>
                  </a:lnTo>
                  <a:lnTo>
                    <a:pt x="2" y="85901"/>
                  </a:lnTo>
                  <a:lnTo>
                    <a:pt x="2" y="75708"/>
                  </a:lnTo>
                  <a:lnTo>
                    <a:pt x="2" y="0"/>
                  </a:lnTo>
                  <a:lnTo>
                    <a:pt x="23986" y="0"/>
                  </a:lnTo>
                  <a:lnTo>
                    <a:pt x="23986" y="75708"/>
                  </a:lnTo>
                  <a:lnTo>
                    <a:pt x="23985" y="278908"/>
                  </a:lnTo>
                  <a:lnTo>
                    <a:pt x="23985" y="859139"/>
                  </a:lnTo>
                  <a:lnTo>
                    <a:pt x="23985" y="898033"/>
                  </a:lnTo>
                  <a:lnTo>
                    <a:pt x="23985" y="1681464"/>
                  </a:lnTo>
                  <a:lnTo>
                    <a:pt x="0" y="1681464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45D0ED14-6428-160D-5B13-39B936AA54B4}"/>
                </a:ext>
              </a:extLst>
            </p:cNvPr>
            <p:cNvGrpSpPr/>
            <p:nvPr/>
          </p:nvGrpSpPr>
          <p:grpSpPr>
            <a:xfrm>
              <a:off x="1475017" y="2873761"/>
              <a:ext cx="2068355" cy="1652286"/>
              <a:chOff x="107253" y="2266803"/>
              <a:chExt cx="2068355" cy="1652286"/>
            </a:xfrm>
          </p:grpSpPr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FEDB058B-66CA-7A46-42EC-6EC67D881D2E}"/>
                  </a:ext>
                </a:extLst>
              </p:cNvPr>
              <p:cNvSpPr txBox="1"/>
              <p:nvPr/>
            </p:nvSpPr>
            <p:spPr>
              <a:xfrm>
                <a:off x="107253" y="2266803"/>
                <a:ext cx="2068355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marL="171450" indent="-171450">
                  <a:buFont typeface="Wingdings" panose="05000000000000000000" pitchFamily="2" charset="2"/>
                  <a:buChar char="ü"/>
                </a:pPr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3EBA37B9-2E0C-3C8D-4157-73D47652BFCE}"/>
                  </a:ext>
                </a:extLst>
              </p:cNvPr>
              <p:cNvSpPr txBox="1"/>
              <p:nvPr/>
            </p:nvSpPr>
            <p:spPr>
              <a:xfrm>
                <a:off x="107253" y="3155803"/>
                <a:ext cx="2068355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marL="171450" indent="-171450">
                  <a:buFont typeface="Wingdings" panose="05000000000000000000" pitchFamily="2" charset="2"/>
                  <a:buChar char="ü"/>
                </a:pPr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1913411D-CFBE-7079-4343-C2DACD507528}"/>
              </a:ext>
            </a:extLst>
          </p:cNvPr>
          <p:cNvGrpSpPr/>
          <p:nvPr/>
        </p:nvGrpSpPr>
        <p:grpSpPr>
          <a:xfrm>
            <a:off x="8218183" y="1874752"/>
            <a:ext cx="2929241" cy="3504968"/>
            <a:chOff x="1044575" y="1874752"/>
            <a:chExt cx="2929241" cy="3504968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2F81050D-91EA-DF49-7B56-094337BEFBC2}"/>
                </a:ext>
              </a:extLst>
            </p:cNvPr>
            <p:cNvSpPr/>
            <p:nvPr/>
          </p:nvSpPr>
          <p:spPr>
            <a:xfrm>
              <a:off x="1044575" y="2229974"/>
              <a:ext cx="2929240" cy="3149746"/>
            </a:xfrm>
            <a:prstGeom prst="roundRect">
              <a:avLst>
                <a:gd name="adj" fmla="val 2360"/>
              </a:avLst>
            </a:prstGeom>
            <a:gradFill>
              <a:gsLst>
                <a:gs pos="0">
                  <a:schemeClr val="bg1"/>
                </a:gs>
                <a:gs pos="100000">
                  <a:srgbClr val="F0F8FB"/>
                </a:gs>
              </a:gsLst>
              <a:lin ang="3600000" scaled="0"/>
            </a:gradFill>
            <a:ln>
              <a:noFill/>
            </a:ln>
            <a:effectLst>
              <a:outerShdw blurRad="25400" dist="38100" dir="2700000" algn="tl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567550EC-7919-CCD2-5851-F0CE552297D0}"/>
                </a:ext>
              </a:extLst>
            </p:cNvPr>
            <p:cNvSpPr/>
            <p:nvPr/>
          </p:nvSpPr>
          <p:spPr>
            <a:xfrm>
              <a:off x="1193800" y="1874752"/>
              <a:ext cx="2780016" cy="447896"/>
            </a:xfrm>
            <a:custGeom>
              <a:avLst/>
              <a:gdLst>
                <a:gd name="connsiteX0" fmla="*/ 0 w 2780016"/>
                <a:gd name="connsiteY0" fmla="*/ 0 h 447896"/>
                <a:gd name="connsiteX1" fmla="*/ 2690464 w 2780016"/>
                <a:gd name="connsiteY1" fmla="*/ 0 h 447896"/>
                <a:gd name="connsiteX2" fmla="*/ 2780016 w 2780016"/>
                <a:gd name="connsiteY2" fmla="*/ 89552 h 447896"/>
                <a:gd name="connsiteX3" fmla="*/ 2780016 w 2780016"/>
                <a:gd name="connsiteY3" fmla="*/ 447751 h 447896"/>
                <a:gd name="connsiteX4" fmla="*/ 2779987 w 2780016"/>
                <a:gd name="connsiteY4" fmla="*/ 447896 h 447896"/>
                <a:gd name="connsiteX5" fmla="*/ 0 w 2780016"/>
                <a:gd name="connsiteY5" fmla="*/ 447896 h 447896"/>
                <a:gd name="connsiteX6" fmla="*/ 0 w 2780016"/>
                <a:gd name="connsiteY6" fmla="*/ 0 h 4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0016" h="447896">
                  <a:moveTo>
                    <a:pt x="0" y="0"/>
                  </a:moveTo>
                  <a:lnTo>
                    <a:pt x="2690464" y="0"/>
                  </a:lnTo>
                  <a:cubicBezTo>
                    <a:pt x="2739922" y="0"/>
                    <a:pt x="2780016" y="40094"/>
                    <a:pt x="2780016" y="89552"/>
                  </a:cubicBezTo>
                  <a:lnTo>
                    <a:pt x="2780016" y="447751"/>
                  </a:lnTo>
                  <a:lnTo>
                    <a:pt x="2779987" y="447896"/>
                  </a:lnTo>
                  <a:lnTo>
                    <a:pt x="0" y="44789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5" name="Rectangle 49">
              <a:extLst>
                <a:ext uri="{FF2B5EF4-FFF2-40B4-BE49-F238E27FC236}">
                  <a16:creationId xmlns:a16="http://schemas.microsoft.com/office/drawing/2014/main" id="{72DCC069-C0F7-B723-2C90-16A9AB6C1E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0717" y="1983753"/>
              <a:ext cx="157207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zh-CN" altLang="en-US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1DC7964B-18E8-8531-F071-2D1739B71C12}"/>
                </a:ext>
              </a:extLst>
            </p:cNvPr>
            <p:cNvSpPr/>
            <p:nvPr/>
          </p:nvSpPr>
          <p:spPr>
            <a:xfrm rot="5400000">
              <a:off x="1602013" y="1317315"/>
              <a:ext cx="457200" cy="1572075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F43CEF98-F120-6C76-85C7-F6FAB8E05143}"/>
                </a:ext>
              </a:extLst>
            </p:cNvPr>
            <p:cNvSpPr/>
            <p:nvPr/>
          </p:nvSpPr>
          <p:spPr>
            <a:xfrm rot="5400000">
              <a:off x="3121090" y="1479229"/>
              <a:ext cx="23986" cy="1681464"/>
            </a:xfrm>
            <a:custGeom>
              <a:avLst/>
              <a:gdLst>
                <a:gd name="connsiteX0" fmla="*/ 0 w 23986"/>
                <a:gd name="connsiteY0" fmla="*/ 1681464 h 1681464"/>
                <a:gd name="connsiteX1" fmla="*/ 0 w 23986"/>
                <a:gd name="connsiteY1" fmla="*/ 1488464 h 1681464"/>
                <a:gd name="connsiteX2" fmla="*/ 1 w 23986"/>
                <a:gd name="connsiteY2" fmla="*/ 1488457 h 1681464"/>
                <a:gd name="connsiteX3" fmla="*/ 1 w 23986"/>
                <a:gd name="connsiteY3" fmla="*/ 898033 h 1681464"/>
                <a:gd name="connsiteX4" fmla="*/ 0 w 23986"/>
                <a:gd name="connsiteY4" fmla="*/ 898033 h 1681464"/>
                <a:gd name="connsiteX5" fmla="*/ 0 w 23986"/>
                <a:gd name="connsiteY5" fmla="*/ 705033 h 1681464"/>
                <a:gd name="connsiteX6" fmla="*/ 1 w 23986"/>
                <a:gd name="connsiteY6" fmla="*/ 705026 h 1681464"/>
                <a:gd name="connsiteX7" fmla="*/ 1 w 23986"/>
                <a:gd name="connsiteY7" fmla="*/ 278908 h 1681464"/>
                <a:gd name="connsiteX8" fmla="*/ 0 w 23986"/>
                <a:gd name="connsiteY8" fmla="*/ 278908 h 1681464"/>
                <a:gd name="connsiteX9" fmla="*/ 1 w 23986"/>
                <a:gd name="connsiteY9" fmla="*/ 85908 h 1681464"/>
                <a:gd name="connsiteX10" fmla="*/ 2 w 23986"/>
                <a:gd name="connsiteY10" fmla="*/ 85901 h 1681464"/>
                <a:gd name="connsiteX11" fmla="*/ 2 w 23986"/>
                <a:gd name="connsiteY11" fmla="*/ 75708 h 1681464"/>
                <a:gd name="connsiteX12" fmla="*/ 2 w 23986"/>
                <a:gd name="connsiteY12" fmla="*/ 0 h 1681464"/>
                <a:gd name="connsiteX13" fmla="*/ 23986 w 23986"/>
                <a:gd name="connsiteY13" fmla="*/ 0 h 1681464"/>
                <a:gd name="connsiteX14" fmla="*/ 23986 w 23986"/>
                <a:gd name="connsiteY14" fmla="*/ 75708 h 1681464"/>
                <a:gd name="connsiteX15" fmla="*/ 23985 w 23986"/>
                <a:gd name="connsiteY15" fmla="*/ 278908 h 1681464"/>
                <a:gd name="connsiteX16" fmla="*/ 23985 w 23986"/>
                <a:gd name="connsiteY16" fmla="*/ 859139 h 1681464"/>
                <a:gd name="connsiteX17" fmla="*/ 23985 w 23986"/>
                <a:gd name="connsiteY17" fmla="*/ 898033 h 1681464"/>
                <a:gd name="connsiteX18" fmla="*/ 23985 w 23986"/>
                <a:gd name="connsiteY18" fmla="*/ 1681464 h 1681464"/>
                <a:gd name="connsiteX19" fmla="*/ 0 w 23986"/>
                <a:gd name="connsiteY19" fmla="*/ 1681464 h 1681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986" h="1681464">
                  <a:moveTo>
                    <a:pt x="0" y="1681464"/>
                  </a:moveTo>
                  <a:lnTo>
                    <a:pt x="0" y="1488464"/>
                  </a:lnTo>
                  <a:lnTo>
                    <a:pt x="1" y="1488457"/>
                  </a:lnTo>
                  <a:lnTo>
                    <a:pt x="1" y="898033"/>
                  </a:lnTo>
                  <a:lnTo>
                    <a:pt x="0" y="898033"/>
                  </a:lnTo>
                  <a:lnTo>
                    <a:pt x="0" y="705033"/>
                  </a:lnTo>
                  <a:lnTo>
                    <a:pt x="1" y="705026"/>
                  </a:lnTo>
                  <a:lnTo>
                    <a:pt x="1" y="278908"/>
                  </a:lnTo>
                  <a:lnTo>
                    <a:pt x="0" y="278908"/>
                  </a:lnTo>
                  <a:lnTo>
                    <a:pt x="1" y="85908"/>
                  </a:lnTo>
                  <a:lnTo>
                    <a:pt x="2" y="85901"/>
                  </a:lnTo>
                  <a:lnTo>
                    <a:pt x="2" y="75708"/>
                  </a:lnTo>
                  <a:lnTo>
                    <a:pt x="2" y="0"/>
                  </a:lnTo>
                  <a:lnTo>
                    <a:pt x="23986" y="0"/>
                  </a:lnTo>
                  <a:lnTo>
                    <a:pt x="23986" y="75708"/>
                  </a:lnTo>
                  <a:lnTo>
                    <a:pt x="23985" y="278908"/>
                  </a:lnTo>
                  <a:lnTo>
                    <a:pt x="23985" y="859139"/>
                  </a:lnTo>
                  <a:lnTo>
                    <a:pt x="23985" y="898033"/>
                  </a:lnTo>
                  <a:lnTo>
                    <a:pt x="23985" y="1681464"/>
                  </a:lnTo>
                  <a:lnTo>
                    <a:pt x="0" y="1681464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31E320B2-B343-8E56-DE08-FAB0F65706AE}"/>
                </a:ext>
              </a:extLst>
            </p:cNvPr>
            <p:cNvGrpSpPr/>
            <p:nvPr/>
          </p:nvGrpSpPr>
          <p:grpSpPr>
            <a:xfrm>
              <a:off x="1475017" y="2873761"/>
              <a:ext cx="2068355" cy="1652286"/>
              <a:chOff x="107253" y="2266803"/>
              <a:chExt cx="2068355" cy="1652286"/>
            </a:xfrm>
          </p:grpSpPr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2851EBE4-3C93-F817-C52E-A746348201F1}"/>
                  </a:ext>
                </a:extLst>
              </p:cNvPr>
              <p:cNvSpPr txBox="1"/>
              <p:nvPr/>
            </p:nvSpPr>
            <p:spPr>
              <a:xfrm>
                <a:off x="107253" y="2266803"/>
                <a:ext cx="2068355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marL="171450" indent="-171450">
                  <a:buFont typeface="Wingdings" panose="05000000000000000000" pitchFamily="2" charset="2"/>
                  <a:buChar char="ü"/>
                </a:pPr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1960AA8D-5423-25B8-BDCE-B88D0095D2E9}"/>
                  </a:ext>
                </a:extLst>
              </p:cNvPr>
              <p:cNvSpPr txBox="1"/>
              <p:nvPr/>
            </p:nvSpPr>
            <p:spPr>
              <a:xfrm>
                <a:off x="107253" y="3155803"/>
                <a:ext cx="2068355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marL="171450" indent="-171450">
                  <a:buFont typeface="Wingdings" panose="05000000000000000000" pitchFamily="2" charset="2"/>
                  <a:buChar char="ü"/>
                </a:pPr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32816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BC41245E-D136-9EC3-C523-46A5E77C4AA6}"/>
              </a:ext>
            </a:extLst>
          </p:cNvPr>
          <p:cNvGrpSpPr/>
          <p:nvPr/>
        </p:nvGrpSpPr>
        <p:grpSpPr>
          <a:xfrm>
            <a:off x="179833" y="195764"/>
            <a:ext cx="3849604" cy="914400"/>
            <a:chOff x="3460401" y="2048290"/>
            <a:chExt cx="3849604" cy="914400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C6B775E-A859-85E0-BB92-2B9FA974448D}"/>
                </a:ext>
              </a:extLst>
            </p:cNvPr>
            <p:cNvSpPr/>
            <p:nvPr/>
          </p:nvSpPr>
          <p:spPr>
            <a:xfrm rot="5400000">
              <a:off x="4851005" y="1140485"/>
              <a:ext cx="866431" cy="2682042"/>
            </a:xfrm>
            <a:custGeom>
              <a:avLst/>
              <a:gdLst>
                <a:gd name="connsiteX0" fmla="*/ 0 w 866431"/>
                <a:gd name="connsiteY0" fmla="*/ 2682042 h 2682042"/>
                <a:gd name="connsiteX1" fmla="*/ 0 w 866431"/>
                <a:gd name="connsiteY1" fmla="*/ 108146 h 2682042"/>
                <a:gd name="connsiteX2" fmla="*/ 108146 w 866431"/>
                <a:gd name="connsiteY2" fmla="*/ 0 h 2682042"/>
                <a:gd name="connsiteX3" fmla="*/ 806254 w 866431"/>
                <a:gd name="connsiteY3" fmla="*/ 0 h 2682042"/>
                <a:gd name="connsiteX4" fmla="*/ 848349 w 866431"/>
                <a:gd name="connsiteY4" fmla="*/ 8499 h 2682042"/>
                <a:gd name="connsiteX5" fmla="*/ 866431 w 866431"/>
                <a:gd name="connsiteY5" fmla="*/ 20690 h 2682042"/>
                <a:gd name="connsiteX6" fmla="*/ 866431 w 866431"/>
                <a:gd name="connsiteY6" fmla="*/ 1477076 h 2682042"/>
                <a:gd name="connsiteX7" fmla="*/ 866430 w 866431"/>
                <a:gd name="connsiteY7" fmla="*/ 1477089 h 2682042"/>
                <a:gd name="connsiteX8" fmla="*/ 866430 w 866431"/>
                <a:gd name="connsiteY8" fmla="*/ 2011046 h 2682042"/>
                <a:gd name="connsiteX9" fmla="*/ 848933 w 866431"/>
                <a:gd name="connsiteY9" fmla="*/ 2126780 h 2682042"/>
                <a:gd name="connsiteX10" fmla="*/ 844222 w 866431"/>
                <a:gd name="connsiteY10" fmla="*/ 2139650 h 2682042"/>
                <a:gd name="connsiteX11" fmla="*/ 844175 w 866431"/>
                <a:gd name="connsiteY11" fmla="*/ 2139870 h 2682042"/>
                <a:gd name="connsiteX12" fmla="*/ 630050 w 866431"/>
                <a:gd name="connsiteY12" fmla="*/ 2393645 h 2682042"/>
                <a:gd name="connsiteX13" fmla="*/ 0 w 866431"/>
                <a:gd name="connsiteY13" fmla="*/ 2682042 h 268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6431" h="2682042">
                  <a:moveTo>
                    <a:pt x="0" y="2682042"/>
                  </a:moveTo>
                  <a:lnTo>
                    <a:pt x="0" y="108146"/>
                  </a:lnTo>
                  <a:cubicBezTo>
                    <a:pt x="0" y="48419"/>
                    <a:pt x="48419" y="0"/>
                    <a:pt x="108146" y="0"/>
                  </a:cubicBezTo>
                  <a:lnTo>
                    <a:pt x="806254" y="0"/>
                  </a:lnTo>
                  <a:cubicBezTo>
                    <a:pt x="821186" y="0"/>
                    <a:pt x="835411" y="3026"/>
                    <a:pt x="848349" y="8499"/>
                  </a:cubicBezTo>
                  <a:lnTo>
                    <a:pt x="866431" y="20690"/>
                  </a:lnTo>
                  <a:lnTo>
                    <a:pt x="866431" y="1477076"/>
                  </a:lnTo>
                  <a:lnTo>
                    <a:pt x="866430" y="1477089"/>
                  </a:lnTo>
                  <a:lnTo>
                    <a:pt x="866430" y="2011046"/>
                  </a:lnTo>
                  <a:cubicBezTo>
                    <a:pt x="866430" y="2051348"/>
                    <a:pt x="860304" y="2090220"/>
                    <a:pt x="848933" y="2126780"/>
                  </a:cubicBezTo>
                  <a:lnTo>
                    <a:pt x="844222" y="2139650"/>
                  </a:lnTo>
                  <a:lnTo>
                    <a:pt x="844175" y="2139870"/>
                  </a:lnTo>
                  <a:cubicBezTo>
                    <a:pt x="815269" y="2248229"/>
                    <a:pt x="739987" y="2343323"/>
                    <a:pt x="630050" y="2393645"/>
                  </a:cubicBezTo>
                  <a:lnTo>
                    <a:pt x="0" y="2682042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A94C79D-3298-31F9-4B9C-3E2118A56E28}"/>
                </a:ext>
              </a:extLst>
            </p:cNvPr>
            <p:cNvSpPr/>
            <p:nvPr/>
          </p:nvSpPr>
          <p:spPr>
            <a:xfrm rot="5400000">
              <a:off x="4575276" y="933415"/>
              <a:ext cx="914400" cy="3144150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1F50F28-FF74-B191-621B-F7BCFFB3A51D}"/>
                </a:ext>
              </a:extLst>
            </p:cNvPr>
            <p:cNvSpPr txBox="1"/>
            <p:nvPr/>
          </p:nvSpPr>
          <p:spPr>
            <a:xfrm>
              <a:off x="4594463" y="2165130"/>
              <a:ext cx="168236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完成情况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B8E0969-245E-3F7D-CE86-185D4327D4F8}"/>
                </a:ext>
              </a:extLst>
            </p:cNvPr>
            <p:cNvSpPr txBox="1"/>
            <p:nvPr/>
          </p:nvSpPr>
          <p:spPr>
            <a:xfrm>
              <a:off x="4627962" y="2553560"/>
              <a:ext cx="268204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0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Facing problems and solutions</a:t>
              </a:r>
              <a:endParaRPr lang="zh-CN" altLang="en-US" sz="100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338E694-228B-F7AE-A83D-A2D42249ED00}"/>
                </a:ext>
              </a:extLst>
            </p:cNvPr>
            <p:cNvSpPr txBox="1"/>
            <p:nvPr/>
          </p:nvSpPr>
          <p:spPr>
            <a:xfrm>
              <a:off x="3494059" y="2291950"/>
              <a:ext cx="780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  <a:cs typeface="+mn-ea"/>
                  <a:sym typeface="+mn-lt"/>
                </a:rPr>
                <a:t>02</a:t>
              </a:r>
            </a:p>
          </p:txBody>
        </p:sp>
      </p:grpSp>
      <p:sp>
        <p:nvSpPr>
          <p:cNvPr id="2" name="矩形 1" descr="D:\51PPT模板网\51pptmoban.com\图片001.jpg">
            <a:extLst>
              <a:ext uri="{FF2B5EF4-FFF2-40B4-BE49-F238E27FC236}">
                <a16:creationId xmlns:a16="http://schemas.microsoft.com/office/drawing/2014/main" id="{51FBA432-0E71-6E3F-0936-CF5E0DC7778F}"/>
              </a:ext>
            </a:extLst>
          </p:cNvPr>
          <p:cNvSpPr/>
          <p:nvPr/>
        </p:nvSpPr>
        <p:spPr>
          <a:xfrm>
            <a:off x="6416599" y="1615434"/>
            <a:ext cx="4296410" cy="3689350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7D8DB905-07F3-997C-5D2B-2C68595630AC}"/>
              </a:ext>
            </a:extLst>
          </p:cNvPr>
          <p:cNvSpPr/>
          <p:nvPr/>
        </p:nvSpPr>
        <p:spPr>
          <a:xfrm>
            <a:off x="1347394" y="3693789"/>
            <a:ext cx="1051560" cy="1051560"/>
          </a:xfrm>
          <a:prstGeom prst="ellipse">
            <a:avLst/>
          </a:prstGeom>
          <a:solidFill>
            <a:srgbClr val="0C56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E0C7C2-EA20-1282-111A-E7186B35F821}"/>
              </a:ext>
            </a:extLst>
          </p:cNvPr>
          <p:cNvSpPr txBox="1"/>
          <p:nvPr/>
        </p:nvSpPr>
        <p:spPr>
          <a:xfrm>
            <a:off x="1431849" y="3943344"/>
            <a:ext cx="90120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bg1"/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670A3D8B-886B-3701-2F0D-9A6DEBD70CF5}"/>
              </a:ext>
            </a:extLst>
          </p:cNvPr>
          <p:cNvSpPr/>
          <p:nvPr/>
        </p:nvSpPr>
        <p:spPr>
          <a:xfrm>
            <a:off x="1347394" y="2169789"/>
            <a:ext cx="1051560" cy="1051560"/>
          </a:xfrm>
          <a:prstGeom prst="ellipse">
            <a:avLst/>
          </a:pr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AA42904-7074-DBA1-B867-BD2FADF48582}"/>
              </a:ext>
            </a:extLst>
          </p:cNvPr>
          <p:cNvSpPr txBox="1"/>
          <p:nvPr/>
        </p:nvSpPr>
        <p:spPr>
          <a:xfrm>
            <a:off x="1431849" y="2419344"/>
            <a:ext cx="90120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chemeClr val="bg1"/>
                </a:solidFill>
                <a:cs typeface="+mn-ea"/>
                <a:sym typeface="+mn-lt"/>
              </a:rPr>
              <a:t>50%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C0B4929-E5F0-715A-2D73-098773073435}"/>
              </a:ext>
            </a:extLst>
          </p:cNvPr>
          <p:cNvGrpSpPr/>
          <p:nvPr/>
        </p:nvGrpSpPr>
        <p:grpSpPr>
          <a:xfrm>
            <a:off x="2483409" y="2287308"/>
            <a:ext cx="3542423" cy="816522"/>
            <a:chOff x="283598" y="1906534"/>
            <a:chExt cx="3542423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4682A6A-2D2C-0424-EBAF-F59F78C112E2}"/>
                </a:ext>
              </a:extLst>
            </p:cNvPr>
            <p:cNvSpPr txBox="1"/>
            <p:nvPr/>
          </p:nvSpPr>
          <p:spPr>
            <a:xfrm>
              <a:off x="283598" y="2190603"/>
              <a:ext cx="35424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08564F6-B859-1AA5-A522-21A79B3F005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CC5FB0C4-E152-434F-931C-56FB715881C0}"/>
              </a:ext>
            </a:extLst>
          </p:cNvPr>
          <p:cNvGrpSpPr/>
          <p:nvPr/>
        </p:nvGrpSpPr>
        <p:grpSpPr>
          <a:xfrm>
            <a:off x="2483409" y="3811308"/>
            <a:ext cx="3542423" cy="816522"/>
            <a:chOff x="283598" y="1906534"/>
            <a:chExt cx="3542423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F733365-EAA2-BFA9-A821-21D4F5EFE857}"/>
                </a:ext>
              </a:extLst>
            </p:cNvPr>
            <p:cNvSpPr txBox="1"/>
            <p:nvPr/>
          </p:nvSpPr>
          <p:spPr>
            <a:xfrm>
              <a:off x="283598" y="2190603"/>
              <a:ext cx="35424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351BFD8-DD73-7A70-EED1-3913F10D514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5805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7DACDF8-65DD-0AE9-CC17-14407E53B1AC}"/>
              </a:ext>
            </a:extLst>
          </p:cNvPr>
          <p:cNvSpPr txBox="1"/>
          <p:nvPr/>
        </p:nvSpPr>
        <p:spPr>
          <a:xfrm>
            <a:off x="3648818" y="492625"/>
            <a:ext cx="5582067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1300" dirty="0">
                <a:ln w="25400">
                  <a:gradFill>
                    <a:gsLst>
                      <a:gs pos="0">
                        <a:schemeClr val="bg1"/>
                      </a:gs>
                      <a:gs pos="91000">
                        <a:srgbClr val="0C56D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rPr>
              <a:t>3</a:t>
            </a:r>
          </a:p>
        </p:txBody>
      </p:sp>
      <p:sp>
        <p:nvSpPr>
          <p:cNvPr id="334" name="矩形 333">
            <a:extLst>
              <a:ext uri="{FF2B5EF4-FFF2-40B4-BE49-F238E27FC236}">
                <a16:creationId xmlns:a16="http://schemas.microsoft.com/office/drawing/2014/main" id="{24467A48-CC9A-B902-C000-302E03BA505A}"/>
              </a:ext>
            </a:extLst>
          </p:cNvPr>
          <p:cNvSpPr/>
          <p:nvPr/>
        </p:nvSpPr>
        <p:spPr>
          <a:xfrm rot="2438119">
            <a:off x="10833969" y="-1344588"/>
            <a:ext cx="774546" cy="3192216"/>
          </a:xfrm>
          <a:prstGeom prst="rect">
            <a:avLst/>
          </a:prstGeom>
          <a:gradFill>
            <a:gsLst>
              <a:gs pos="1200">
                <a:schemeClr val="bg1">
                  <a:alpha val="13000"/>
                </a:schemeClr>
              </a:gs>
              <a:gs pos="100000">
                <a:schemeClr val="bg1">
                  <a:alpha val="0"/>
                </a:schemeClr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9" name="矩形 338">
            <a:extLst>
              <a:ext uri="{FF2B5EF4-FFF2-40B4-BE49-F238E27FC236}">
                <a16:creationId xmlns:a16="http://schemas.microsoft.com/office/drawing/2014/main" id="{25CAAFCC-5890-1F7F-950E-6EBE1A5B78E4}"/>
              </a:ext>
            </a:extLst>
          </p:cNvPr>
          <p:cNvSpPr/>
          <p:nvPr/>
        </p:nvSpPr>
        <p:spPr>
          <a:xfrm rot="2438119">
            <a:off x="10536615" y="-1282646"/>
            <a:ext cx="1295439" cy="5270934"/>
          </a:xfrm>
          <a:prstGeom prst="rect">
            <a:avLst/>
          </a:prstGeom>
          <a:gradFill>
            <a:gsLst>
              <a:gs pos="1200">
                <a:schemeClr val="bg1">
                  <a:alpha val="19000"/>
                </a:schemeClr>
              </a:gs>
              <a:gs pos="100000">
                <a:schemeClr val="bg1">
                  <a:alpha val="0"/>
                </a:schemeClr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281AE14-14E3-3491-91CB-A7CD9922A7E7}"/>
              </a:ext>
            </a:extLst>
          </p:cNvPr>
          <p:cNvSpPr/>
          <p:nvPr/>
        </p:nvSpPr>
        <p:spPr>
          <a:xfrm rot="2438119">
            <a:off x="11059781" y="653350"/>
            <a:ext cx="774546" cy="3192216"/>
          </a:xfrm>
          <a:prstGeom prst="rect">
            <a:avLst/>
          </a:prstGeom>
          <a:gradFill>
            <a:gsLst>
              <a:gs pos="1200">
                <a:schemeClr val="bg1">
                  <a:alpha val="13000"/>
                </a:schemeClr>
              </a:gs>
              <a:gs pos="55000">
                <a:schemeClr val="bg1">
                  <a:alpha val="0"/>
                </a:schemeClr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9E4034E-C5F9-5D32-1FCD-F2C9DF97457E}"/>
              </a:ext>
            </a:extLst>
          </p:cNvPr>
          <p:cNvGrpSpPr/>
          <p:nvPr/>
        </p:nvGrpSpPr>
        <p:grpSpPr>
          <a:xfrm>
            <a:off x="7529715" y="1373212"/>
            <a:ext cx="3665793" cy="914400"/>
            <a:chOff x="3460401" y="2048290"/>
            <a:chExt cx="3665793" cy="914400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E499F6C-3C5D-80EA-CA02-109954B8ACD5}"/>
                </a:ext>
              </a:extLst>
            </p:cNvPr>
            <p:cNvSpPr/>
            <p:nvPr/>
          </p:nvSpPr>
          <p:spPr>
            <a:xfrm rot="5400000">
              <a:off x="4851005" y="1140485"/>
              <a:ext cx="866431" cy="2682042"/>
            </a:xfrm>
            <a:custGeom>
              <a:avLst/>
              <a:gdLst>
                <a:gd name="connsiteX0" fmla="*/ 0 w 866431"/>
                <a:gd name="connsiteY0" fmla="*/ 2682042 h 2682042"/>
                <a:gd name="connsiteX1" fmla="*/ 0 w 866431"/>
                <a:gd name="connsiteY1" fmla="*/ 108146 h 2682042"/>
                <a:gd name="connsiteX2" fmla="*/ 108146 w 866431"/>
                <a:gd name="connsiteY2" fmla="*/ 0 h 2682042"/>
                <a:gd name="connsiteX3" fmla="*/ 806254 w 866431"/>
                <a:gd name="connsiteY3" fmla="*/ 0 h 2682042"/>
                <a:gd name="connsiteX4" fmla="*/ 848349 w 866431"/>
                <a:gd name="connsiteY4" fmla="*/ 8499 h 2682042"/>
                <a:gd name="connsiteX5" fmla="*/ 866431 w 866431"/>
                <a:gd name="connsiteY5" fmla="*/ 20690 h 2682042"/>
                <a:gd name="connsiteX6" fmla="*/ 866431 w 866431"/>
                <a:gd name="connsiteY6" fmla="*/ 1477076 h 2682042"/>
                <a:gd name="connsiteX7" fmla="*/ 866430 w 866431"/>
                <a:gd name="connsiteY7" fmla="*/ 1477089 h 2682042"/>
                <a:gd name="connsiteX8" fmla="*/ 866430 w 866431"/>
                <a:gd name="connsiteY8" fmla="*/ 2011046 h 2682042"/>
                <a:gd name="connsiteX9" fmla="*/ 848933 w 866431"/>
                <a:gd name="connsiteY9" fmla="*/ 2126780 h 2682042"/>
                <a:gd name="connsiteX10" fmla="*/ 844222 w 866431"/>
                <a:gd name="connsiteY10" fmla="*/ 2139650 h 2682042"/>
                <a:gd name="connsiteX11" fmla="*/ 844175 w 866431"/>
                <a:gd name="connsiteY11" fmla="*/ 2139870 h 2682042"/>
                <a:gd name="connsiteX12" fmla="*/ 630050 w 866431"/>
                <a:gd name="connsiteY12" fmla="*/ 2393645 h 2682042"/>
                <a:gd name="connsiteX13" fmla="*/ 0 w 866431"/>
                <a:gd name="connsiteY13" fmla="*/ 2682042 h 268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6431" h="2682042">
                  <a:moveTo>
                    <a:pt x="0" y="2682042"/>
                  </a:moveTo>
                  <a:lnTo>
                    <a:pt x="0" y="108146"/>
                  </a:lnTo>
                  <a:cubicBezTo>
                    <a:pt x="0" y="48419"/>
                    <a:pt x="48419" y="0"/>
                    <a:pt x="108146" y="0"/>
                  </a:cubicBezTo>
                  <a:lnTo>
                    <a:pt x="806254" y="0"/>
                  </a:lnTo>
                  <a:cubicBezTo>
                    <a:pt x="821186" y="0"/>
                    <a:pt x="835411" y="3026"/>
                    <a:pt x="848349" y="8499"/>
                  </a:cubicBezTo>
                  <a:lnTo>
                    <a:pt x="866431" y="20690"/>
                  </a:lnTo>
                  <a:lnTo>
                    <a:pt x="866431" y="1477076"/>
                  </a:lnTo>
                  <a:lnTo>
                    <a:pt x="866430" y="1477089"/>
                  </a:lnTo>
                  <a:lnTo>
                    <a:pt x="866430" y="2011046"/>
                  </a:lnTo>
                  <a:cubicBezTo>
                    <a:pt x="866430" y="2051348"/>
                    <a:pt x="860304" y="2090220"/>
                    <a:pt x="848933" y="2126780"/>
                  </a:cubicBezTo>
                  <a:lnTo>
                    <a:pt x="844222" y="2139650"/>
                  </a:lnTo>
                  <a:lnTo>
                    <a:pt x="844175" y="2139870"/>
                  </a:lnTo>
                  <a:cubicBezTo>
                    <a:pt x="815269" y="2248229"/>
                    <a:pt x="739987" y="2343323"/>
                    <a:pt x="630050" y="2393645"/>
                  </a:cubicBezTo>
                  <a:lnTo>
                    <a:pt x="0" y="2682042"/>
                  </a:lnTo>
                  <a:close/>
                </a:path>
              </a:pathLst>
            </a:cu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CCCD1C5-CC49-582B-0BA3-181CDE44B985}"/>
                </a:ext>
              </a:extLst>
            </p:cNvPr>
            <p:cNvSpPr/>
            <p:nvPr/>
          </p:nvSpPr>
          <p:spPr>
            <a:xfrm rot="5400000">
              <a:off x="4575276" y="933415"/>
              <a:ext cx="914400" cy="3144150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93CB4D6-0195-8DBF-1C24-7DF2A78E9351}"/>
                </a:ext>
              </a:extLst>
            </p:cNvPr>
            <p:cNvSpPr txBox="1"/>
            <p:nvPr/>
          </p:nvSpPr>
          <p:spPr>
            <a:xfrm>
              <a:off x="4594463" y="2165130"/>
              <a:ext cx="168236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经验总结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9BF0530-AE4F-E52F-6CC5-FC2D81943B3F}"/>
                </a:ext>
              </a:extLst>
            </p:cNvPr>
            <p:cNvSpPr txBox="1"/>
            <p:nvPr/>
          </p:nvSpPr>
          <p:spPr>
            <a:xfrm>
              <a:off x="4627962" y="2553560"/>
              <a:ext cx="24982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Market data analysis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2294CADD-B3DF-0C19-9EF4-7E45E8D0252F}"/>
              </a:ext>
            </a:extLst>
          </p:cNvPr>
          <p:cNvSpPr txBox="1"/>
          <p:nvPr/>
        </p:nvSpPr>
        <p:spPr>
          <a:xfrm>
            <a:off x="7011849" y="2475002"/>
            <a:ext cx="3777962" cy="1338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alpha val="46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A278C66-885C-FF84-4C18-C16D2907893B}"/>
              </a:ext>
            </a:extLst>
          </p:cNvPr>
          <p:cNvGrpSpPr/>
          <p:nvPr/>
        </p:nvGrpSpPr>
        <p:grpSpPr>
          <a:xfrm>
            <a:off x="9995959" y="4157159"/>
            <a:ext cx="576308" cy="102768"/>
            <a:chOff x="8697276" y="4222021"/>
            <a:chExt cx="984604" cy="175576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568327FC-7B8E-A39B-48EC-2989B23C7F5F}"/>
                </a:ext>
              </a:extLst>
            </p:cNvPr>
            <p:cNvSpPr/>
            <p:nvPr/>
          </p:nvSpPr>
          <p:spPr>
            <a:xfrm>
              <a:off x="8697276" y="4222021"/>
              <a:ext cx="175576" cy="175576"/>
            </a:xfrm>
            <a:prstGeom prst="ellipse">
              <a:avLst/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1469992D-C7D5-FDDB-3EBA-83FB62AB2D3A}"/>
                </a:ext>
              </a:extLst>
            </p:cNvPr>
            <p:cNvSpPr/>
            <p:nvPr/>
          </p:nvSpPr>
          <p:spPr>
            <a:xfrm>
              <a:off x="9142255" y="4262486"/>
              <a:ext cx="94646" cy="94646"/>
            </a:xfrm>
            <a:prstGeom prst="ellipse">
              <a:avLst/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3F4A00D8-EA1D-EBE6-D8A4-31EC8CD9FDF8}"/>
                </a:ext>
              </a:extLst>
            </p:cNvPr>
            <p:cNvSpPr/>
            <p:nvPr/>
          </p:nvSpPr>
          <p:spPr>
            <a:xfrm>
              <a:off x="9506304" y="4222021"/>
              <a:ext cx="175576" cy="175576"/>
            </a:xfrm>
            <a:prstGeom prst="ellipse">
              <a:avLst/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73790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BC41245E-D136-9EC3-C523-46A5E77C4AA6}"/>
              </a:ext>
            </a:extLst>
          </p:cNvPr>
          <p:cNvGrpSpPr/>
          <p:nvPr/>
        </p:nvGrpSpPr>
        <p:grpSpPr>
          <a:xfrm>
            <a:off x="179833" y="195764"/>
            <a:ext cx="3164841" cy="914400"/>
            <a:chOff x="3460401" y="2048290"/>
            <a:chExt cx="3164841" cy="914400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C6B775E-A859-85E0-BB92-2B9FA974448D}"/>
                </a:ext>
              </a:extLst>
            </p:cNvPr>
            <p:cNvSpPr/>
            <p:nvPr/>
          </p:nvSpPr>
          <p:spPr>
            <a:xfrm rot="5400000">
              <a:off x="4851005" y="1140485"/>
              <a:ext cx="866431" cy="2682042"/>
            </a:xfrm>
            <a:custGeom>
              <a:avLst/>
              <a:gdLst>
                <a:gd name="connsiteX0" fmla="*/ 0 w 866431"/>
                <a:gd name="connsiteY0" fmla="*/ 2682042 h 2682042"/>
                <a:gd name="connsiteX1" fmla="*/ 0 w 866431"/>
                <a:gd name="connsiteY1" fmla="*/ 108146 h 2682042"/>
                <a:gd name="connsiteX2" fmla="*/ 108146 w 866431"/>
                <a:gd name="connsiteY2" fmla="*/ 0 h 2682042"/>
                <a:gd name="connsiteX3" fmla="*/ 806254 w 866431"/>
                <a:gd name="connsiteY3" fmla="*/ 0 h 2682042"/>
                <a:gd name="connsiteX4" fmla="*/ 848349 w 866431"/>
                <a:gd name="connsiteY4" fmla="*/ 8499 h 2682042"/>
                <a:gd name="connsiteX5" fmla="*/ 866431 w 866431"/>
                <a:gd name="connsiteY5" fmla="*/ 20690 h 2682042"/>
                <a:gd name="connsiteX6" fmla="*/ 866431 w 866431"/>
                <a:gd name="connsiteY6" fmla="*/ 1477076 h 2682042"/>
                <a:gd name="connsiteX7" fmla="*/ 866430 w 866431"/>
                <a:gd name="connsiteY7" fmla="*/ 1477089 h 2682042"/>
                <a:gd name="connsiteX8" fmla="*/ 866430 w 866431"/>
                <a:gd name="connsiteY8" fmla="*/ 2011046 h 2682042"/>
                <a:gd name="connsiteX9" fmla="*/ 848933 w 866431"/>
                <a:gd name="connsiteY9" fmla="*/ 2126780 h 2682042"/>
                <a:gd name="connsiteX10" fmla="*/ 844222 w 866431"/>
                <a:gd name="connsiteY10" fmla="*/ 2139650 h 2682042"/>
                <a:gd name="connsiteX11" fmla="*/ 844175 w 866431"/>
                <a:gd name="connsiteY11" fmla="*/ 2139870 h 2682042"/>
                <a:gd name="connsiteX12" fmla="*/ 630050 w 866431"/>
                <a:gd name="connsiteY12" fmla="*/ 2393645 h 2682042"/>
                <a:gd name="connsiteX13" fmla="*/ 0 w 866431"/>
                <a:gd name="connsiteY13" fmla="*/ 2682042 h 268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6431" h="2682042">
                  <a:moveTo>
                    <a:pt x="0" y="2682042"/>
                  </a:moveTo>
                  <a:lnTo>
                    <a:pt x="0" y="108146"/>
                  </a:lnTo>
                  <a:cubicBezTo>
                    <a:pt x="0" y="48419"/>
                    <a:pt x="48419" y="0"/>
                    <a:pt x="108146" y="0"/>
                  </a:cubicBezTo>
                  <a:lnTo>
                    <a:pt x="806254" y="0"/>
                  </a:lnTo>
                  <a:cubicBezTo>
                    <a:pt x="821186" y="0"/>
                    <a:pt x="835411" y="3026"/>
                    <a:pt x="848349" y="8499"/>
                  </a:cubicBezTo>
                  <a:lnTo>
                    <a:pt x="866431" y="20690"/>
                  </a:lnTo>
                  <a:lnTo>
                    <a:pt x="866431" y="1477076"/>
                  </a:lnTo>
                  <a:lnTo>
                    <a:pt x="866430" y="1477089"/>
                  </a:lnTo>
                  <a:lnTo>
                    <a:pt x="866430" y="2011046"/>
                  </a:lnTo>
                  <a:cubicBezTo>
                    <a:pt x="866430" y="2051348"/>
                    <a:pt x="860304" y="2090220"/>
                    <a:pt x="848933" y="2126780"/>
                  </a:cubicBezTo>
                  <a:lnTo>
                    <a:pt x="844222" y="2139650"/>
                  </a:lnTo>
                  <a:lnTo>
                    <a:pt x="844175" y="2139870"/>
                  </a:lnTo>
                  <a:cubicBezTo>
                    <a:pt x="815269" y="2248229"/>
                    <a:pt x="739987" y="2343323"/>
                    <a:pt x="630050" y="2393645"/>
                  </a:cubicBezTo>
                  <a:lnTo>
                    <a:pt x="0" y="2682042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A94C79D-3298-31F9-4B9C-3E2118A56E28}"/>
                </a:ext>
              </a:extLst>
            </p:cNvPr>
            <p:cNvSpPr/>
            <p:nvPr/>
          </p:nvSpPr>
          <p:spPr>
            <a:xfrm rot="5400000">
              <a:off x="4575276" y="933415"/>
              <a:ext cx="914400" cy="3144150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1F50F28-FF74-B191-621B-F7BCFFB3A51D}"/>
                </a:ext>
              </a:extLst>
            </p:cNvPr>
            <p:cNvSpPr txBox="1"/>
            <p:nvPr/>
          </p:nvSpPr>
          <p:spPr>
            <a:xfrm>
              <a:off x="4594463" y="2165130"/>
              <a:ext cx="168236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经验总结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B8E0969-245E-3F7D-CE86-185D4327D4F8}"/>
                </a:ext>
              </a:extLst>
            </p:cNvPr>
            <p:cNvSpPr txBox="1"/>
            <p:nvPr/>
          </p:nvSpPr>
          <p:spPr>
            <a:xfrm>
              <a:off x="4627963" y="2553561"/>
              <a:ext cx="17768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Market data analysis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338E694-228B-F7AE-A83D-A2D42249ED00}"/>
                </a:ext>
              </a:extLst>
            </p:cNvPr>
            <p:cNvSpPr txBox="1"/>
            <p:nvPr/>
          </p:nvSpPr>
          <p:spPr>
            <a:xfrm>
              <a:off x="3494059" y="2291950"/>
              <a:ext cx="780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DBE43811-E81F-B038-7E62-0B2615D03C31}"/>
              </a:ext>
            </a:extLst>
          </p:cNvPr>
          <p:cNvGrpSpPr/>
          <p:nvPr/>
        </p:nvGrpSpPr>
        <p:grpSpPr>
          <a:xfrm>
            <a:off x="3824102" y="1567467"/>
            <a:ext cx="4543796" cy="3767860"/>
            <a:chOff x="3824102" y="1713553"/>
            <a:chExt cx="4543796" cy="376786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A03E5642-1685-053B-4F97-6089B936B4A2}"/>
                </a:ext>
              </a:extLst>
            </p:cNvPr>
            <p:cNvGrpSpPr/>
            <p:nvPr/>
          </p:nvGrpSpPr>
          <p:grpSpPr>
            <a:xfrm>
              <a:off x="3824102" y="1713553"/>
              <a:ext cx="4543796" cy="3767860"/>
              <a:chOff x="3824102" y="1713553"/>
              <a:chExt cx="4543796" cy="3767860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53B67C89-F746-52BF-E363-EF470459464A}"/>
                  </a:ext>
                </a:extLst>
              </p:cNvPr>
              <p:cNvGrpSpPr/>
              <p:nvPr/>
            </p:nvGrpSpPr>
            <p:grpSpPr>
              <a:xfrm>
                <a:off x="3824102" y="1713553"/>
                <a:ext cx="4543796" cy="3767860"/>
                <a:chOff x="3663889" y="1625061"/>
                <a:chExt cx="4543796" cy="3767860"/>
              </a:xfrm>
            </p:grpSpPr>
            <p:sp>
              <p:nvSpPr>
                <p:cNvPr id="27" name="Freeform 10">
                  <a:extLst>
                    <a:ext uri="{FF2B5EF4-FFF2-40B4-BE49-F238E27FC236}">
                      <a16:creationId xmlns:a16="http://schemas.microsoft.com/office/drawing/2014/main" id="{8ADFC313-0B5A-024A-A494-794913D835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900000">
                  <a:off x="3965170" y="1733072"/>
                  <a:ext cx="4030202" cy="2807899"/>
                </a:xfrm>
                <a:custGeom>
                  <a:avLst/>
                  <a:gdLst>
                    <a:gd name="T0" fmla="*/ 94 w 1326"/>
                    <a:gd name="T1" fmla="*/ 837 h 931"/>
                    <a:gd name="T2" fmla="*/ 169 w 1326"/>
                    <a:gd name="T3" fmla="*/ 931 h 931"/>
                    <a:gd name="T4" fmla="*/ 627 w 1326"/>
                    <a:gd name="T5" fmla="*/ 381 h 931"/>
                    <a:gd name="T6" fmla="*/ 1325 w 1326"/>
                    <a:gd name="T7" fmla="*/ 357 h 931"/>
                    <a:gd name="T8" fmla="*/ 1302 w 1326"/>
                    <a:gd name="T9" fmla="*/ 236 h 931"/>
                    <a:gd name="T10" fmla="*/ 529 w 1326"/>
                    <a:gd name="T11" fmla="*/ 165 h 931"/>
                    <a:gd name="T12" fmla="*/ 94 w 1326"/>
                    <a:gd name="T13" fmla="*/ 837 h 931"/>
                    <a:gd name="connsiteX0" fmla="*/ 179 w 9462"/>
                    <a:gd name="connsiteY0" fmla="*/ 8356 h 9802"/>
                    <a:gd name="connsiteX1" fmla="*/ 697 w 9462"/>
                    <a:gd name="connsiteY1" fmla="*/ 9802 h 9802"/>
                    <a:gd name="connsiteX2" fmla="*/ 4199 w 9462"/>
                    <a:gd name="connsiteY2" fmla="*/ 3458 h 9802"/>
                    <a:gd name="connsiteX3" fmla="*/ 9462 w 9462"/>
                    <a:gd name="connsiteY3" fmla="*/ 3201 h 9802"/>
                    <a:gd name="connsiteX4" fmla="*/ 9289 w 9462"/>
                    <a:gd name="connsiteY4" fmla="*/ 1901 h 9802"/>
                    <a:gd name="connsiteX5" fmla="*/ 3459 w 9462"/>
                    <a:gd name="connsiteY5" fmla="*/ 1138 h 9802"/>
                    <a:gd name="connsiteX6" fmla="*/ 179 w 9462"/>
                    <a:gd name="connsiteY6" fmla="*/ 8356 h 9802"/>
                    <a:gd name="connsiteX0" fmla="*/ 189 w 10000"/>
                    <a:gd name="connsiteY0" fmla="*/ 8525 h 10000"/>
                    <a:gd name="connsiteX1" fmla="*/ 737 w 10000"/>
                    <a:gd name="connsiteY1" fmla="*/ 10000 h 10000"/>
                    <a:gd name="connsiteX2" fmla="*/ 4438 w 10000"/>
                    <a:gd name="connsiteY2" fmla="*/ 3528 h 10000"/>
                    <a:gd name="connsiteX3" fmla="*/ 10000 w 10000"/>
                    <a:gd name="connsiteY3" fmla="*/ 3266 h 10000"/>
                    <a:gd name="connsiteX4" fmla="*/ 9817 w 10000"/>
                    <a:gd name="connsiteY4" fmla="*/ 1939 h 10000"/>
                    <a:gd name="connsiteX5" fmla="*/ 3656 w 10000"/>
                    <a:gd name="connsiteY5" fmla="*/ 1161 h 10000"/>
                    <a:gd name="connsiteX6" fmla="*/ 189 w 10000"/>
                    <a:gd name="connsiteY6" fmla="*/ 8525 h 10000"/>
                    <a:gd name="connsiteX0" fmla="*/ 189 w 10000"/>
                    <a:gd name="connsiteY0" fmla="*/ 8525 h 10000"/>
                    <a:gd name="connsiteX1" fmla="*/ 737 w 10000"/>
                    <a:gd name="connsiteY1" fmla="*/ 10000 h 10000"/>
                    <a:gd name="connsiteX2" fmla="*/ 4438 w 10000"/>
                    <a:gd name="connsiteY2" fmla="*/ 3528 h 10000"/>
                    <a:gd name="connsiteX3" fmla="*/ 10000 w 10000"/>
                    <a:gd name="connsiteY3" fmla="*/ 3266 h 10000"/>
                    <a:gd name="connsiteX4" fmla="*/ 9817 w 10000"/>
                    <a:gd name="connsiteY4" fmla="*/ 1939 h 10000"/>
                    <a:gd name="connsiteX5" fmla="*/ 3656 w 10000"/>
                    <a:gd name="connsiteY5" fmla="*/ 1161 h 10000"/>
                    <a:gd name="connsiteX6" fmla="*/ 189 w 10000"/>
                    <a:gd name="connsiteY6" fmla="*/ 8525 h 10000"/>
                    <a:gd name="connsiteX0" fmla="*/ 189 w 10000"/>
                    <a:gd name="connsiteY0" fmla="*/ 8525 h 10138"/>
                    <a:gd name="connsiteX1" fmla="*/ 747 w 10000"/>
                    <a:gd name="connsiteY1" fmla="*/ 10138 h 10138"/>
                    <a:gd name="connsiteX2" fmla="*/ 4438 w 10000"/>
                    <a:gd name="connsiteY2" fmla="*/ 3528 h 10138"/>
                    <a:gd name="connsiteX3" fmla="*/ 10000 w 10000"/>
                    <a:gd name="connsiteY3" fmla="*/ 3266 h 10138"/>
                    <a:gd name="connsiteX4" fmla="*/ 9817 w 10000"/>
                    <a:gd name="connsiteY4" fmla="*/ 1939 h 10138"/>
                    <a:gd name="connsiteX5" fmla="*/ 3656 w 10000"/>
                    <a:gd name="connsiteY5" fmla="*/ 1161 h 10138"/>
                    <a:gd name="connsiteX6" fmla="*/ 189 w 10000"/>
                    <a:gd name="connsiteY6" fmla="*/ 8525 h 10138"/>
                    <a:gd name="connsiteX0" fmla="*/ 189 w 10000"/>
                    <a:gd name="connsiteY0" fmla="*/ 8525 h 10210"/>
                    <a:gd name="connsiteX1" fmla="*/ 744 w 10000"/>
                    <a:gd name="connsiteY1" fmla="*/ 10210 h 10210"/>
                    <a:gd name="connsiteX2" fmla="*/ 4438 w 10000"/>
                    <a:gd name="connsiteY2" fmla="*/ 3528 h 10210"/>
                    <a:gd name="connsiteX3" fmla="*/ 10000 w 10000"/>
                    <a:gd name="connsiteY3" fmla="*/ 3266 h 10210"/>
                    <a:gd name="connsiteX4" fmla="*/ 9817 w 10000"/>
                    <a:gd name="connsiteY4" fmla="*/ 1939 h 10210"/>
                    <a:gd name="connsiteX5" fmla="*/ 3656 w 10000"/>
                    <a:gd name="connsiteY5" fmla="*/ 1161 h 10210"/>
                    <a:gd name="connsiteX6" fmla="*/ 189 w 10000"/>
                    <a:gd name="connsiteY6" fmla="*/ 8525 h 10210"/>
                    <a:gd name="connsiteX0" fmla="*/ 189 w 10000"/>
                    <a:gd name="connsiteY0" fmla="*/ 8525 h 10210"/>
                    <a:gd name="connsiteX1" fmla="*/ 744 w 10000"/>
                    <a:gd name="connsiteY1" fmla="*/ 10210 h 10210"/>
                    <a:gd name="connsiteX2" fmla="*/ 4438 w 10000"/>
                    <a:gd name="connsiteY2" fmla="*/ 3528 h 10210"/>
                    <a:gd name="connsiteX3" fmla="*/ 10000 w 10000"/>
                    <a:gd name="connsiteY3" fmla="*/ 3266 h 10210"/>
                    <a:gd name="connsiteX4" fmla="*/ 9817 w 10000"/>
                    <a:gd name="connsiteY4" fmla="*/ 1939 h 10210"/>
                    <a:gd name="connsiteX5" fmla="*/ 3656 w 10000"/>
                    <a:gd name="connsiteY5" fmla="*/ 1161 h 10210"/>
                    <a:gd name="connsiteX6" fmla="*/ 189 w 10000"/>
                    <a:gd name="connsiteY6" fmla="*/ 8525 h 10210"/>
                    <a:gd name="connsiteX0" fmla="*/ 189 w 10000"/>
                    <a:gd name="connsiteY0" fmla="*/ 8525 h 10210"/>
                    <a:gd name="connsiteX1" fmla="*/ 744 w 10000"/>
                    <a:gd name="connsiteY1" fmla="*/ 10210 h 10210"/>
                    <a:gd name="connsiteX2" fmla="*/ 4438 w 10000"/>
                    <a:gd name="connsiteY2" fmla="*/ 3528 h 10210"/>
                    <a:gd name="connsiteX3" fmla="*/ 10000 w 10000"/>
                    <a:gd name="connsiteY3" fmla="*/ 3266 h 10210"/>
                    <a:gd name="connsiteX4" fmla="*/ 9817 w 10000"/>
                    <a:gd name="connsiteY4" fmla="*/ 1939 h 10210"/>
                    <a:gd name="connsiteX5" fmla="*/ 3656 w 10000"/>
                    <a:gd name="connsiteY5" fmla="*/ 1161 h 10210"/>
                    <a:gd name="connsiteX6" fmla="*/ 189 w 10000"/>
                    <a:gd name="connsiteY6" fmla="*/ 8525 h 10210"/>
                    <a:gd name="connsiteX0" fmla="*/ 185 w 9996"/>
                    <a:gd name="connsiteY0" fmla="*/ 8522 h 10207"/>
                    <a:gd name="connsiteX1" fmla="*/ 740 w 9996"/>
                    <a:gd name="connsiteY1" fmla="*/ 10207 h 10207"/>
                    <a:gd name="connsiteX2" fmla="*/ 4434 w 9996"/>
                    <a:gd name="connsiteY2" fmla="*/ 3525 h 10207"/>
                    <a:gd name="connsiteX3" fmla="*/ 9996 w 9996"/>
                    <a:gd name="connsiteY3" fmla="*/ 3263 h 10207"/>
                    <a:gd name="connsiteX4" fmla="*/ 9813 w 9996"/>
                    <a:gd name="connsiteY4" fmla="*/ 1936 h 10207"/>
                    <a:gd name="connsiteX5" fmla="*/ 3704 w 9996"/>
                    <a:gd name="connsiteY5" fmla="*/ 1162 h 10207"/>
                    <a:gd name="connsiteX6" fmla="*/ 185 w 9996"/>
                    <a:gd name="connsiteY6" fmla="*/ 8522 h 10207"/>
                    <a:gd name="connsiteX0" fmla="*/ 170 w 9985"/>
                    <a:gd name="connsiteY0" fmla="*/ 8268 h 9919"/>
                    <a:gd name="connsiteX1" fmla="*/ 725 w 9985"/>
                    <a:gd name="connsiteY1" fmla="*/ 9919 h 9919"/>
                    <a:gd name="connsiteX2" fmla="*/ 4421 w 9985"/>
                    <a:gd name="connsiteY2" fmla="*/ 3373 h 9919"/>
                    <a:gd name="connsiteX3" fmla="*/ 9985 w 9985"/>
                    <a:gd name="connsiteY3" fmla="*/ 3116 h 9919"/>
                    <a:gd name="connsiteX4" fmla="*/ 9802 w 9985"/>
                    <a:gd name="connsiteY4" fmla="*/ 1816 h 9919"/>
                    <a:gd name="connsiteX5" fmla="*/ 3690 w 9985"/>
                    <a:gd name="connsiteY5" fmla="*/ 1057 h 9919"/>
                    <a:gd name="connsiteX6" fmla="*/ 170 w 9985"/>
                    <a:gd name="connsiteY6" fmla="*/ 8268 h 9919"/>
                    <a:gd name="connsiteX0" fmla="*/ 163 w 9993"/>
                    <a:gd name="connsiteY0" fmla="*/ 8240 h 9904"/>
                    <a:gd name="connsiteX1" fmla="*/ 719 w 9993"/>
                    <a:gd name="connsiteY1" fmla="*/ 9904 h 9904"/>
                    <a:gd name="connsiteX2" fmla="*/ 4421 w 9993"/>
                    <a:gd name="connsiteY2" fmla="*/ 3305 h 9904"/>
                    <a:gd name="connsiteX3" fmla="*/ 9993 w 9993"/>
                    <a:gd name="connsiteY3" fmla="*/ 3045 h 9904"/>
                    <a:gd name="connsiteX4" fmla="*/ 9810 w 9993"/>
                    <a:gd name="connsiteY4" fmla="*/ 1735 h 9904"/>
                    <a:gd name="connsiteX5" fmla="*/ 3689 w 9993"/>
                    <a:gd name="connsiteY5" fmla="*/ 970 h 9904"/>
                    <a:gd name="connsiteX6" fmla="*/ 163 w 9993"/>
                    <a:gd name="connsiteY6" fmla="*/ 8240 h 9904"/>
                    <a:gd name="connsiteX0" fmla="*/ 153 w 9990"/>
                    <a:gd name="connsiteY0" fmla="*/ 8320 h 10000"/>
                    <a:gd name="connsiteX1" fmla="*/ 710 w 9990"/>
                    <a:gd name="connsiteY1" fmla="*/ 10000 h 10000"/>
                    <a:gd name="connsiteX2" fmla="*/ 4414 w 9990"/>
                    <a:gd name="connsiteY2" fmla="*/ 3337 h 10000"/>
                    <a:gd name="connsiteX3" fmla="*/ 9990 w 9990"/>
                    <a:gd name="connsiteY3" fmla="*/ 3075 h 10000"/>
                    <a:gd name="connsiteX4" fmla="*/ 9807 w 9990"/>
                    <a:gd name="connsiteY4" fmla="*/ 1752 h 10000"/>
                    <a:gd name="connsiteX5" fmla="*/ 3682 w 9990"/>
                    <a:gd name="connsiteY5" fmla="*/ 979 h 10000"/>
                    <a:gd name="connsiteX6" fmla="*/ 153 w 9990"/>
                    <a:gd name="connsiteY6" fmla="*/ 8320 h 10000"/>
                    <a:gd name="connsiteX0" fmla="*/ 153 w 10588"/>
                    <a:gd name="connsiteY0" fmla="*/ 8320 h 10000"/>
                    <a:gd name="connsiteX1" fmla="*/ 711 w 10588"/>
                    <a:gd name="connsiteY1" fmla="*/ 10000 h 10000"/>
                    <a:gd name="connsiteX2" fmla="*/ 4418 w 10588"/>
                    <a:gd name="connsiteY2" fmla="*/ 3337 h 10000"/>
                    <a:gd name="connsiteX3" fmla="*/ 10588 w 10588"/>
                    <a:gd name="connsiteY3" fmla="*/ 4134 h 10000"/>
                    <a:gd name="connsiteX4" fmla="*/ 9817 w 10588"/>
                    <a:gd name="connsiteY4" fmla="*/ 1752 h 10000"/>
                    <a:gd name="connsiteX5" fmla="*/ 3686 w 10588"/>
                    <a:gd name="connsiteY5" fmla="*/ 979 h 10000"/>
                    <a:gd name="connsiteX6" fmla="*/ 153 w 10588"/>
                    <a:gd name="connsiteY6" fmla="*/ 8320 h 10000"/>
                    <a:gd name="connsiteX0" fmla="*/ 153 w 10588"/>
                    <a:gd name="connsiteY0" fmla="*/ 8320 h 10000"/>
                    <a:gd name="connsiteX1" fmla="*/ 711 w 10588"/>
                    <a:gd name="connsiteY1" fmla="*/ 10000 h 10000"/>
                    <a:gd name="connsiteX2" fmla="*/ 4418 w 10588"/>
                    <a:gd name="connsiteY2" fmla="*/ 3337 h 10000"/>
                    <a:gd name="connsiteX3" fmla="*/ 10588 w 10588"/>
                    <a:gd name="connsiteY3" fmla="*/ 4134 h 10000"/>
                    <a:gd name="connsiteX4" fmla="*/ 9817 w 10588"/>
                    <a:gd name="connsiteY4" fmla="*/ 1752 h 10000"/>
                    <a:gd name="connsiteX5" fmla="*/ 3686 w 10588"/>
                    <a:gd name="connsiteY5" fmla="*/ 979 h 10000"/>
                    <a:gd name="connsiteX6" fmla="*/ 153 w 10588"/>
                    <a:gd name="connsiteY6" fmla="*/ 8320 h 10000"/>
                    <a:gd name="connsiteX0" fmla="*/ 153 w 10588"/>
                    <a:gd name="connsiteY0" fmla="*/ 8320 h 10000"/>
                    <a:gd name="connsiteX1" fmla="*/ 711 w 10588"/>
                    <a:gd name="connsiteY1" fmla="*/ 10000 h 10000"/>
                    <a:gd name="connsiteX2" fmla="*/ 4487 w 10588"/>
                    <a:gd name="connsiteY2" fmla="*/ 3335 h 10000"/>
                    <a:gd name="connsiteX3" fmla="*/ 10588 w 10588"/>
                    <a:gd name="connsiteY3" fmla="*/ 4134 h 10000"/>
                    <a:gd name="connsiteX4" fmla="*/ 9817 w 10588"/>
                    <a:gd name="connsiteY4" fmla="*/ 1752 h 10000"/>
                    <a:gd name="connsiteX5" fmla="*/ 3686 w 10588"/>
                    <a:gd name="connsiteY5" fmla="*/ 979 h 10000"/>
                    <a:gd name="connsiteX6" fmla="*/ 153 w 10588"/>
                    <a:gd name="connsiteY6" fmla="*/ 8320 h 10000"/>
                    <a:gd name="connsiteX0" fmla="*/ 153 w 10588"/>
                    <a:gd name="connsiteY0" fmla="*/ 8320 h 10000"/>
                    <a:gd name="connsiteX1" fmla="*/ 711 w 10588"/>
                    <a:gd name="connsiteY1" fmla="*/ 10000 h 10000"/>
                    <a:gd name="connsiteX2" fmla="*/ 4487 w 10588"/>
                    <a:gd name="connsiteY2" fmla="*/ 3335 h 10000"/>
                    <a:gd name="connsiteX3" fmla="*/ 10588 w 10588"/>
                    <a:gd name="connsiteY3" fmla="*/ 4134 h 10000"/>
                    <a:gd name="connsiteX4" fmla="*/ 9817 w 10588"/>
                    <a:gd name="connsiteY4" fmla="*/ 1752 h 10000"/>
                    <a:gd name="connsiteX5" fmla="*/ 3686 w 10588"/>
                    <a:gd name="connsiteY5" fmla="*/ 979 h 10000"/>
                    <a:gd name="connsiteX6" fmla="*/ 153 w 10588"/>
                    <a:gd name="connsiteY6" fmla="*/ 8320 h 10000"/>
                    <a:gd name="connsiteX0" fmla="*/ 153 w 10588"/>
                    <a:gd name="connsiteY0" fmla="*/ 8320 h 10000"/>
                    <a:gd name="connsiteX1" fmla="*/ 711 w 10588"/>
                    <a:gd name="connsiteY1" fmla="*/ 10000 h 10000"/>
                    <a:gd name="connsiteX2" fmla="*/ 4487 w 10588"/>
                    <a:gd name="connsiteY2" fmla="*/ 3335 h 10000"/>
                    <a:gd name="connsiteX3" fmla="*/ 10588 w 10588"/>
                    <a:gd name="connsiteY3" fmla="*/ 4134 h 10000"/>
                    <a:gd name="connsiteX4" fmla="*/ 9817 w 10588"/>
                    <a:gd name="connsiteY4" fmla="*/ 1752 h 10000"/>
                    <a:gd name="connsiteX5" fmla="*/ 3686 w 10588"/>
                    <a:gd name="connsiteY5" fmla="*/ 979 h 10000"/>
                    <a:gd name="connsiteX6" fmla="*/ 153 w 10588"/>
                    <a:gd name="connsiteY6" fmla="*/ 8320 h 10000"/>
                    <a:gd name="connsiteX0" fmla="*/ 153 w 10588"/>
                    <a:gd name="connsiteY0" fmla="*/ 8320 h 10000"/>
                    <a:gd name="connsiteX1" fmla="*/ 711 w 10588"/>
                    <a:gd name="connsiteY1" fmla="*/ 10000 h 10000"/>
                    <a:gd name="connsiteX2" fmla="*/ 4487 w 10588"/>
                    <a:gd name="connsiteY2" fmla="*/ 3335 h 10000"/>
                    <a:gd name="connsiteX3" fmla="*/ 10588 w 10588"/>
                    <a:gd name="connsiteY3" fmla="*/ 4134 h 10000"/>
                    <a:gd name="connsiteX4" fmla="*/ 9817 w 10588"/>
                    <a:gd name="connsiteY4" fmla="*/ 1752 h 10000"/>
                    <a:gd name="connsiteX5" fmla="*/ 3686 w 10588"/>
                    <a:gd name="connsiteY5" fmla="*/ 979 h 10000"/>
                    <a:gd name="connsiteX6" fmla="*/ 153 w 10588"/>
                    <a:gd name="connsiteY6" fmla="*/ 8320 h 10000"/>
                    <a:gd name="connsiteX0" fmla="*/ 153 w 10588"/>
                    <a:gd name="connsiteY0" fmla="*/ 8092 h 9772"/>
                    <a:gd name="connsiteX1" fmla="*/ 711 w 10588"/>
                    <a:gd name="connsiteY1" fmla="*/ 9772 h 9772"/>
                    <a:gd name="connsiteX2" fmla="*/ 4487 w 10588"/>
                    <a:gd name="connsiteY2" fmla="*/ 3107 h 9772"/>
                    <a:gd name="connsiteX3" fmla="*/ 10588 w 10588"/>
                    <a:gd name="connsiteY3" fmla="*/ 3906 h 9772"/>
                    <a:gd name="connsiteX4" fmla="*/ 9817 w 10588"/>
                    <a:gd name="connsiteY4" fmla="*/ 1524 h 9772"/>
                    <a:gd name="connsiteX5" fmla="*/ 3686 w 10588"/>
                    <a:gd name="connsiteY5" fmla="*/ 751 h 9772"/>
                    <a:gd name="connsiteX6" fmla="*/ 153 w 10588"/>
                    <a:gd name="connsiteY6" fmla="*/ 8092 h 9772"/>
                    <a:gd name="connsiteX0" fmla="*/ 123 w 9978"/>
                    <a:gd name="connsiteY0" fmla="*/ 8313 h 10032"/>
                    <a:gd name="connsiteX1" fmla="*/ 650 w 9978"/>
                    <a:gd name="connsiteY1" fmla="*/ 10032 h 10032"/>
                    <a:gd name="connsiteX2" fmla="*/ 4216 w 9978"/>
                    <a:gd name="connsiteY2" fmla="*/ 3211 h 10032"/>
                    <a:gd name="connsiteX3" fmla="*/ 9978 w 9978"/>
                    <a:gd name="connsiteY3" fmla="*/ 4029 h 10032"/>
                    <a:gd name="connsiteX4" fmla="*/ 9154 w 9978"/>
                    <a:gd name="connsiteY4" fmla="*/ 1244 h 10032"/>
                    <a:gd name="connsiteX5" fmla="*/ 3459 w 9978"/>
                    <a:gd name="connsiteY5" fmla="*/ 801 h 10032"/>
                    <a:gd name="connsiteX6" fmla="*/ 123 w 9978"/>
                    <a:gd name="connsiteY6" fmla="*/ 8313 h 10032"/>
                    <a:gd name="connsiteX0" fmla="*/ 133 w 10010"/>
                    <a:gd name="connsiteY0" fmla="*/ 8441 h 10155"/>
                    <a:gd name="connsiteX1" fmla="*/ 661 w 10010"/>
                    <a:gd name="connsiteY1" fmla="*/ 10155 h 10155"/>
                    <a:gd name="connsiteX2" fmla="*/ 4235 w 10010"/>
                    <a:gd name="connsiteY2" fmla="*/ 3356 h 10155"/>
                    <a:gd name="connsiteX3" fmla="*/ 10010 w 10010"/>
                    <a:gd name="connsiteY3" fmla="*/ 4171 h 10155"/>
                    <a:gd name="connsiteX4" fmla="*/ 9184 w 10010"/>
                    <a:gd name="connsiteY4" fmla="*/ 1395 h 10155"/>
                    <a:gd name="connsiteX5" fmla="*/ 3477 w 10010"/>
                    <a:gd name="connsiteY5" fmla="*/ 953 h 10155"/>
                    <a:gd name="connsiteX6" fmla="*/ 133 w 10010"/>
                    <a:gd name="connsiteY6" fmla="*/ 8441 h 10155"/>
                    <a:gd name="connsiteX0" fmla="*/ 133 w 10010"/>
                    <a:gd name="connsiteY0" fmla="*/ 8571 h 10285"/>
                    <a:gd name="connsiteX1" fmla="*/ 661 w 10010"/>
                    <a:gd name="connsiteY1" fmla="*/ 10285 h 10285"/>
                    <a:gd name="connsiteX2" fmla="*/ 4235 w 10010"/>
                    <a:gd name="connsiteY2" fmla="*/ 3486 h 10285"/>
                    <a:gd name="connsiteX3" fmla="*/ 10010 w 10010"/>
                    <a:gd name="connsiteY3" fmla="*/ 4301 h 10285"/>
                    <a:gd name="connsiteX4" fmla="*/ 9184 w 10010"/>
                    <a:gd name="connsiteY4" fmla="*/ 1525 h 10285"/>
                    <a:gd name="connsiteX5" fmla="*/ 3477 w 10010"/>
                    <a:gd name="connsiteY5" fmla="*/ 1083 h 10285"/>
                    <a:gd name="connsiteX6" fmla="*/ 133 w 10010"/>
                    <a:gd name="connsiteY6" fmla="*/ 8571 h 10285"/>
                    <a:gd name="connsiteX0" fmla="*/ 133 w 10010"/>
                    <a:gd name="connsiteY0" fmla="*/ 8403 h 10117"/>
                    <a:gd name="connsiteX1" fmla="*/ 661 w 10010"/>
                    <a:gd name="connsiteY1" fmla="*/ 10117 h 10117"/>
                    <a:gd name="connsiteX2" fmla="*/ 4235 w 10010"/>
                    <a:gd name="connsiteY2" fmla="*/ 3318 h 10117"/>
                    <a:gd name="connsiteX3" fmla="*/ 10010 w 10010"/>
                    <a:gd name="connsiteY3" fmla="*/ 4133 h 10117"/>
                    <a:gd name="connsiteX4" fmla="*/ 9184 w 10010"/>
                    <a:gd name="connsiteY4" fmla="*/ 1357 h 10117"/>
                    <a:gd name="connsiteX5" fmla="*/ 3477 w 10010"/>
                    <a:gd name="connsiteY5" fmla="*/ 915 h 10117"/>
                    <a:gd name="connsiteX6" fmla="*/ 133 w 10010"/>
                    <a:gd name="connsiteY6" fmla="*/ 8403 h 10117"/>
                    <a:gd name="connsiteX0" fmla="*/ 133 w 10010"/>
                    <a:gd name="connsiteY0" fmla="*/ 8511 h 10225"/>
                    <a:gd name="connsiteX1" fmla="*/ 661 w 10010"/>
                    <a:gd name="connsiteY1" fmla="*/ 10225 h 10225"/>
                    <a:gd name="connsiteX2" fmla="*/ 4235 w 10010"/>
                    <a:gd name="connsiteY2" fmla="*/ 3426 h 10225"/>
                    <a:gd name="connsiteX3" fmla="*/ 10010 w 10010"/>
                    <a:gd name="connsiteY3" fmla="*/ 4241 h 10225"/>
                    <a:gd name="connsiteX4" fmla="*/ 9184 w 10010"/>
                    <a:gd name="connsiteY4" fmla="*/ 1465 h 10225"/>
                    <a:gd name="connsiteX5" fmla="*/ 3477 w 10010"/>
                    <a:gd name="connsiteY5" fmla="*/ 1023 h 10225"/>
                    <a:gd name="connsiteX6" fmla="*/ 133 w 10010"/>
                    <a:gd name="connsiteY6" fmla="*/ 8511 h 10225"/>
                    <a:gd name="connsiteX0" fmla="*/ 114 w 10006"/>
                    <a:gd name="connsiteY0" fmla="*/ 8385 h 10099"/>
                    <a:gd name="connsiteX1" fmla="*/ 642 w 10006"/>
                    <a:gd name="connsiteY1" fmla="*/ 10099 h 10099"/>
                    <a:gd name="connsiteX2" fmla="*/ 4216 w 10006"/>
                    <a:gd name="connsiteY2" fmla="*/ 3300 h 10099"/>
                    <a:gd name="connsiteX3" fmla="*/ 9991 w 10006"/>
                    <a:gd name="connsiteY3" fmla="*/ 4115 h 10099"/>
                    <a:gd name="connsiteX4" fmla="*/ 9165 w 10006"/>
                    <a:gd name="connsiteY4" fmla="*/ 1339 h 10099"/>
                    <a:gd name="connsiteX5" fmla="*/ 3984 w 10006"/>
                    <a:gd name="connsiteY5" fmla="*/ 642 h 10099"/>
                    <a:gd name="connsiteX6" fmla="*/ 114 w 10006"/>
                    <a:gd name="connsiteY6" fmla="*/ 8385 h 10099"/>
                    <a:gd name="connsiteX0" fmla="*/ 144 w 10036"/>
                    <a:gd name="connsiteY0" fmla="*/ 8361 h 10075"/>
                    <a:gd name="connsiteX1" fmla="*/ 672 w 10036"/>
                    <a:gd name="connsiteY1" fmla="*/ 10075 h 10075"/>
                    <a:gd name="connsiteX2" fmla="*/ 4246 w 10036"/>
                    <a:gd name="connsiteY2" fmla="*/ 3276 h 10075"/>
                    <a:gd name="connsiteX3" fmla="*/ 10021 w 10036"/>
                    <a:gd name="connsiteY3" fmla="*/ 4091 h 10075"/>
                    <a:gd name="connsiteX4" fmla="*/ 9195 w 10036"/>
                    <a:gd name="connsiteY4" fmla="*/ 1315 h 10075"/>
                    <a:gd name="connsiteX5" fmla="*/ 4014 w 10036"/>
                    <a:gd name="connsiteY5" fmla="*/ 618 h 10075"/>
                    <a:gd name="connsiteX6" fmla="*/ 144 w 10036"/>
                    <a:gd name="connsiteY6" fmla="*/ 8361 h 10075"/>
                    <a:gd name="connsiteX0" fmla="*/ 147 w 10039"/>
                    <a:gd name="connsiteY0" fmla="*/ 8393 h 10107"/>
                    <a:gd name="connsiteX1" fmla="*/ 675 w 10039"/>
                    <a:gd name="connsiteY1" fmla="*/ 10107 h 10107"/>
                    <a:gd name="connsiteX2" fmla="*/ 4249 w 10039"/>
                    <a:gd name="connsiteY2" fmla="*/ 3308 h 10107"/>
                    <a:gd name="connsiteX3" fmla="*/ 10024 w 10039"/>
                    <a:gd name="connsiteY3" fmla="*/ 4123 h 10107"/>
                    <a:gd name="connsiteX4" fmla="*/ 9198 w 10039"/>
                    <a:gd name="connsiteY4" fmla="*/ 1347 h 10107"/>
                    <a:gd name="connsiteX5" fmla="*/ 4017 w 10039"/>
                    <a:gd name="connsiteY5" fmla="*/ 650 h 10107"/>
                    <a:gd name="connsiteX6" fmla="*/ 147 w 10039"/>
                    <a:gd name="connsiteY6" fmla="*/ 8393 h 10107"/>
                    <a:gd name="connsiteX0" fmla="*/ 147 w 10024"/>
                    <a:gd name="connsiteY0" fmla="*/ 8528 h 10242"/>
                    <a:gd name="connsiteX1" fmla="*/ 675 w 10024"/>
                    <a:gd name="connsiteY1" fmla="*/ 10242 h 10242"/>
                    <a:gd name="connsiteX2" fmla="*/ 4249 w 10024"/>
                    <a:gd name="connsiteY2" fmla="*/ 3443 h 10242"/>
                    <a:gd name="connsiteX3" fmla="*/ 10024 w 10024"/>
                    <a:gd name="connsiteY3" fmla="*/ 4258 h 10242"/>
                    <a:gd name="connsiteX4" fmla="*/ 9198 w 10024"/>
                    <a:gd name="connsiteY4" fmla="*/ 1482 h 10242"/>
                    <a:gd name="connsiteX5" fmla="*/ 4017 w 10024"/>
                    <a:gd name="connsiteY5" fmla="*/ 785 h 10242"/>
                    <a:gd name="connsiteX6" fmla="*/ 147 w 10024"/>
                    <a:gd name="connsiteY6" fmla="*/ 8528 h 10242"/>
                    <a:gd name="connsiteX0" fmla="*/ 147 w 10024"/>
                    <a:gd name="connsiteY0" fmla="*/ 8626 h 10340"/>
                    <a:gd name="connsiteX1" fmla="*/ 675 w 10024"/>
                    <a:gd name="connsiteY1" fmla="*/ 10340 h 10340"/>
                    <a:gd name="connsiteX2" fmla="*/ 4249 w 10024"/>
                    <a:gd name="connsiteY2" fmla="*/ 3541 h 10340"/>
                    <a:gd name="connsiteX3" fmla="*/ 10024 w 10024"/>
                    <a:gd name="connsiteY3" fmla="*/ 4356 h 10340"/>
                    <a:gd name="connsiteX4" fmla="*/ 9198 w 10024"/>
                    <a:gd name="connsiteY4" fmla="*/ 1580 h 10340"/>
                    <a:gd name="connsiteX5" fmla="*/ 4017 w 10024"/>
                    <a:gd name="connsiteY5" fmla="*/ 883 h 10340"/>
                    <a:gd name="connsiteX6" fmla="*/ 147 w 10024"/>
                    <a:gd name="connsiteY6" fmla="*/ 8626 h 10340"/>
                    <a:gd name="connsiteX0" fmla="*/ 147 w 10024"/>
                    <a:gd name="connsiteY0" fmla="*/ 8549 h 10263"/>
                    <a:gd name="connsiteX1" fmla="*/ 675 w 10024"/>
                    <a:gd name="connsiteY1" fmla="*/ 10263 h 10263"/>
                    <a:gd name="connsiteX2" fmla="*/ 4249 w 10024"/>
                    <a:gd name="connsiteY2" fmla="*/ 3464 h 10263"/>
                    <a:gd name="connsiteX3" fmla="*/ 10024 w 10024"/>
                    <a:gd name="connsiteY3" fmla="*/ 4279 h 10263"/>
                    <a:gd name="connsiteX4" fmla="*/ 9198 w 10024"/>
                    <a:gd name="connsiteY4" fmla="*/ 1503 h 10263"/>
                    <a:gd name="connsiteX5" fmla="*/ 4017 w 10024"/>
                    <a:gd name="connsiteY5" fmla="*/ 806 h 10263"/>
                    <a:gd name="connsiteX6" fmla="*/ 147 w 10024"/>
                    <a:gd name="connsiteY6" fmla="*/ 8549 h 10263"/>
                    <a:gd name="connsiteX0" fmla="*/ 147 w 10024"/>
                    <a:gd name="connsiteY0" fmla="*/ 8565 h 10279"/>
                    <a:gd name="connsiteX1" fmla="*/ 675 w 10024"/>
                    <a:gd name="connsiteY1" fmla="*/ 10279 h 10279"/>
                    <a:gd name="connsiteX2" fmla="*/ 4249 w 10024"/>
                    <a:gd name="connsiteY2" fmla="*/ 3480 h 10279"/>
                    <a:gd name="connsiteX3" fmla="*/ 10024 w 10024"/>
                    <a:gd name="connsiteY3" fmla="*/ 4295 h 10279"/>
                    <a:gd name="connsiteX4" fmla="*/ 9198 w 10024"/>
                    <a:gd name="connsiteY4" fmla="*/ 1519 h 10279"/>
                    <a:gd name="connsiteX5" fmla="*/ 4017 w 10024"/>
                    <a:gd name="connsiteY5" fmla="*/ 822 h 10279"/>
                    <a:gd name="connsiteX6" fmla="*/ 147 w 10024"/>
                    <a:gd name="connsiteY6" fmla="*/ 8565 h 10279"/>
                    <a:gd name="connsiteX0" fmla="*/ 147 w 10024"/>
                    <a:gd name="connsiteY0" fmla="*/ 8565 h 10279"/>
                    <a:gd name="connsiteX1" fmla="*/ 675 w 10024"/>
                    <a:gd name="connsiteY1" fmla="*/ 10279 h 10279"/>
                    <a:gd name="connsiteX2" fmla="*/ 4127 w 10024"/>
                    <a:gd name="connsiteY2" fmla="*/ 3528 h 10279"/>
                    <a:gd name="connsiteX3" fmla="*/ 10024 w 10024"/>
                    <a:gd name="connsiteY3" fmla="*/ 4295 h 10279"/>
                    <a:gd name="connsiteX4" fmla="*/ 9198 w 10024"/>
                    <a:gd name="connsiteY4" fmla="*/ 1519 h 10279"/>
                    <a:gd name="connsiteX5" fmla="*/ 4017 w 10024"/>
                    <a:gd name="connsiteY5" fmla="*/ 822 h 10279"/>
                    <a:gd name="connsiteX6" fmla="*/ 147 w 10024"/>
                    <a:gd name="connsiteY6" fmla="*/ 8565 h 10279"/>
                    <a:gd name="connsiteX0" fmla="*/ 147 w 10024"/>
                    <a:gd name="connsiteY0" fmla="*/ 8565 h 10279"/>
                    <a:gd name="connsiteX1" fmla="*/ 675 w 10024"/>
                    <a:gd name="connsiteY1" fmla="*/ 10279 h 10279"/>
                    <a:gd name="connsiteX2" fmla="*/ 4127 w 10024"/>
                    <a:gd name="connsiteY2" fmla="*/ 3528 h 10279"/>
                    <a:gd name="connsiteX3" fmla="*/ 10024 w 10024"/>
                    <a:gd name="connsiteY3" fmla="*/ 4295 h 10279"/>
                    <a:gd name="connsiteX4" fmla="*/ 9198 w 10024"/>
                    <a:gd name="connsiteY4" fmla="*/ 1519 h 10279"/>
                    <a:gd name="connsiteX5" fmla="*/ 4017 w 10024"/>
                    <a:gd name="connsiteY5" fmla="*/ 822 h 10279"/>
                    <a:gd name="connsiteX6" fmla="*/ 147 w 10024"/>
                    <a:gd name="connsiteY6" fmla="*/ 8565 h 10279"/>
                    <a:gd name="connsiteX0" fmla="*/ 147 w 10024"/>
                    <a:gd name="connsiteY0" fmla="*/ 8565 h 10279"/>
                    <a:gd name="connsiteX1" fmla="*/ 675 w 10024"/>
                    <a:gd name="connsiteY1" fmla="*/ 10279 h 10279"/>
                    <a:gd name="connsiteX2" fmla="*/ 4127 w 10024"/>
                    <a:gd name="connsiteY2" fmla="*/ 3528 h 10279"/>
                    <a:gd name="connsiteX3" fmla="*/ 10024 w 10024"/>
                    <a:gd name="connsiteY3" fmla="*/ 4295 h 10279"/>
                    <a:gd name="connsiteX4" fmla="*/ 9198 w 10024"/>
                    <a:gd name="connsiteY4" fmla="*/ 1519 h 10279"/>
                    <a:gd name="connsiteX5" fmla="*/ 4017 w 10024"/>
                    <a:gd name="connsiteY5" fmla="*/ 822 h 10279"/>
                    <a:gd name="connsiteX6" fmla="*/ 147 w 10024"/>
                    <a:gd name="connsiteY6" fmla="*/ 8565 h 102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024" h="10279">
                      <a:moveTo>
                        <a:pt x="147" y="8565"/>
                      </a:moveTo>
                      <a:cubicBezTo>
                        <a:pt x="275" y="8978"/>
                        <a:pt x="444" y="9488"/>
                        <a:pt x="675" y="10279"/>
                      </a:cubicBezTo>
                      <a:cubicBezTo>
                        <a:pt x="712" y="8172"/>
                        <a:pt x="2351" y="4683"/>
                        <a:pt x="4127" y="3528"/>
                      </a:cubicBezTo>
                      <a:cubicBezTo>
                        <a:pt x="5903" y="2373"/>
                        <a:pt x="8654" y="1027"/>
                        <a:pt x="10024" y="4295"/>
                      </a:cubicBezTo>
                      <a:cubicBezTo>
                        <a:pt x="10032" y="3815"/>
                        <a:pt x="9848" y="2862"/>
                        <a:pt x="9198" y="1519"/>
                      </a:cubicBezTo>
                      <a:cubicBezTo>
                        <a:pt x="8548" y="176"/>
                        <a:pt x="6646" y="-746"/>
                        <a:pt x="4017" y="822"/>
                      </a:cubicBezTo>
                      <a:cubicBezTo>
                        <a:pt x="1388" y="2390"/>
                        <a:pt x="-564" y="6280"/>
                        <a:pt x="147" y="8565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11">
                  <a:extLst>
                    <a:ext uri="{FF2B5EF4-FFF2-40B4-BE49-F238E27FC236}">
                      <a16:creationId xmlns:a16="http://schemas.microsoft.com/office/drawing/2014/main" id="{4AF374CD-6379-B46F-1F69-7B82B73650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900000" flipH="1" flipV="1">
                  <a:off x="4616217" y="1625061"/>
                  <a:ext cx="3591468" cy="1650377"/>
                </a:xfrm>
                <a:custGeom>
                  <a:avLst/>
                  <a:gdLst>
                    <a:gd name="T0" fmla="*/ 1180 w 1180"/>
                    <a:gd name="T1" fmla="*/ 0 h 542"/>
                    <a:gd name="T2" fmla="*/ 845 w 1180"/>
                    <a:gd name="T3" fmla="*/ 18 h 542"/>
                    <a:gd name="T4" fmla="*/ 900 w 1180"/>
                    <a:gd name="T5" fmla="*/ 88 h 542"/>
                    <a:gd name="T6" fmla="*/ 775 w 1180"/>
                    <a:gd name="T7" fmla="*/ 161 h 542"/>
                    <a:gd name="T8" fmla="*/ 77 w 1180"/>
                    <a:gd name="T9" fmla="*/ 185 h 542"/>
                    <a:gd name="T10" fmla="*/ 0 w 1180"/>
                    <a:gd name="T11" fmla="*/ 88 h 542"/>
                    <a:gd name="T12" fmla="*/ 100 w 1180"/>
                    <a:gd name="T13" fmla="*/ 306 h 542"/>
                    <a:gd name="T14" fmla="*/ 873 w 1180"/>
                    <a:gd name="T15" fmla="*/ 377 h 542"/>
                    <a:gd name="T16" fmla="*/ 1044 w 1180"/>
                    <a:gd name="T17" fmla="*/ 271 h 542"/>
                    <a:gd name="T18" fmla="*/ 1098 w 1180"/>
                    <a:gd name="T19" fmla="*/ 339 h 542"/>
                    <a:gd name="T20" fmla="*/ 1180 w 1180"/>
                    <a:gd name="T21" fmla="*/ 0 h 5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80" h="542">
                      <a:moveTo>
                        <a:pt x="1180" y="0"/>
                      </a:moveTo>
                      <a:cubicBezTo>
                        <a:pt x="845" y="18"/>
                        <a:pt x="845" y="18"/>
                        <a:pt x="845" y="18"/>
                      </a:cubicBezTo>
                      <a:cubicBezTo>
                        <a:pt x="900" y="88"/>
                        <a:pt x="900" y="88"/>
                        <a:pt x="900" y="88"/>
                      </a:cubicBezTo>
                      <a:cubicBezTo>
                        <a:pt x="861" y="115"/>
                        <a:pt x="820" y="139"/>
                        <a:pt x="775" y="161"/>
                      </a:cubicBezTo>
                      <a:cubicBezTo>
                        <a:pt x="502" y="297"/>
                        <a:pt x="221" y="300"/>
                        <a:pt x="77" y="185"/>
                      </a:cubicBezTo>
                      <a:cubicBezTo>
                        <a:pt x="22" y="134"/>
                        <a:pt x="0" y="88"/>
                        <a:pt x="0" y="88"/>
                      </a:cubicBezTo>
                      <a:cubicBezTo>
                        <a:pt x="0" y="88"/>
                        <a:pt x="90" y="284"/>
                        <a:pt x="100" y="306"/>
                      </a:cubicBezTo>
                      <a:cubicBezTo>
                        <a:pt x="193" y="511"/>
                        <a:pt x="540" y="542"/>
                        <a:pt x="873" y="377"/>
                      </a:cubicBezTo>
                      <a:cubicBezTo>
                        <a:pt x="936" y="346"/>
                        <a:pt x="993" y="310"/>
                        <a:pt x="1044" y="271"/>
                      </a:cubicBezTo>
                      <a:cubicBezTo>
                        <a:pt x="1098" y="339"/>
                        <a:pt x="1098" y="339"/>
                        <a:pt x="1098" y="339"/>
                      </a:cubicBezTo>
                      <a:lnTo>
                        <a:pt x="1180" y="0"/>
                      </a:lnTo>
                      <a:close/>
                    </a:path>
                  </a:pathLst>
                </a:custGeom>
                <a:gradFill>
                  <a:gsLst>
                    <a:gs pos="1200">
                      <a:srgbClr val="FCBA02"/>
                    </a:gs>
                    <a:gs pos="100000">
                      <a:srgbClr val="F8E47C"/>
                    </a:gs>
                  </a:gsLst>
                  <a:lin ang="5358409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lt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10">
                  <a:extLst>
                    <a:ext uri="{FF2B5EF4-FFF2-40B4-BE49-F238E27FC236}">
                      <a16:creationId xmlns:a16="http://schemas.microsoft.com/office/drawing/2014/main" id="{CB500261-13AD-3AD5-A4FF-3311A85C8E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900000" flipH="1" flipV="1">
                  <a:off x="4987534" y="2312809"/>
                  <a:ext cx="2887591" cy="3080112"/>
                </a:xfrm>
                <a:custGeom>
                  <a:avLst/>
                  <a:gdLst>
                    <a:gd name="T0" fmla="*/ 94 w 1326"/>
                    <a:gd name="T1" fmla="*/ 837 h 931"/>
                    <a:gd name="T2" fmla="*/ 169 w 1326"/>
                    <a:gd name="T3" fmla="*/ 931 h 931"/>
                    <a:gd name="T4" fmla="*/ 627 w 1326"/>
                    <a:gd name="T5" fmla="*/ 381 h 931"/>
                    <a:gd name="T6" fmla="*/ 1325 w 1326"/>
                    <a:gd name="T7" fmla="*/ 357 h 931"/>
                    <a:gd name="T8" fmla="*/ 1302 w 1326"/>
                    <a:gd name="T9" fmla="*/ 236 h 931"/>
                    <a:gd name="T10" fmla="*/ 529 w 1326"/>
                    <a:gd name="T11" fmla="*/ 165 h 931"/>
                    <a:gd name="T12" fmla="*/ 94 w 1326"/>
                    <a:gd name="T13" fmla="*/ 837 h 931"/>
                    <a:gd name="connsiteX0" fmla="*/ 126 w 9417"/>
                    <a:gd name="connsiteY0" fmla="*/ 9759 h 10769"/>
                    <a:gd name="connsiteX1" fmla="*/ 692 w 9417"/>
                    <a:gd name="connsiteY1" fmla="*/ 10769 h 10769"/>
                    <a:gd name="connsiteX2" fmla="*/ 4146 w 9417"/>
                    <a:gd name="connsiteY2" fmla="*/ 4861 h 10769"/>
                    <a:gd name="connsiteX3" fmla="*/ 9409 w 9417"/>
                    <a:gd name="connsiteY3" fmla="*/ 4604 h 10769"/>
                    <a:gd name="connsiteX4" fmla="*/ 9319 w 9417"/>
                    <a:gd name="connsiteY4" fmla="*/ 895 h 10769"/>
                    <a:gd name="connsiteX5" fmla="*/ 3406 w 9417"/>
                    <a:gd name="connsiteY5" fmla="*/ 2541 h 10769"/>
                    <a:gd name="connsiteX6" fmla="*/ 126 w 9417"/>
                    <a:gd name="connsiteY6" fmla="*/ 9759 h 10769"/>
                    <a:gd name="connsiteX0" fmla="*/ 134 w 10449"/>
                    <a:gd name="connsiteY0" fmla="*/ 9062 h 10000"/>
                    <a:gd name="connsiteX1" fmla="*/ 735 w 10449"/>
                    <a:gd name="connsiteY1" fmla="*/ 10000 h 10000"/>
                    <a:gd name="connsiteX2" fmla="*/ 4403 w 10449"/>
                    <a:gd name="connsiteY2" fmla="*/ 4514 h 10000"/>
                    <a:gd name="connsiteX3" fmla="*/ 10449 w 10449"/>
                    <a:gd name="connsiteY3" fmla="*/ 3028 h 10000"/>
                    <a:gd name="connsiteX4" fmla="*/ 9896 w 10449"/>
                    <a:gd name="connsiteY4" fmla="*/ 831 h 10000"/>
                    <a:gd name="connsiteX5" fmla="*/ 3617 w 10449"/>
                    <a:gd name="connsiteY5" fmla="*/ 2360 h 10000"/>
                    <a:gd name="connsiteX6" fmla="*/ 134 w 10449"/>
                    <a:gd name="connsiteY6" fmla="*/ 9062 h 10000"/>
                    <a:gd name="connsiteX0" fmla="*/ 134 w 10449"/>
                    <a:gd name="connsiteY0" fmla="*/ 9062 h 10000"/>
                    <a:gd name="connsiteX1" fmla="*/ 735 w 10449"/>
                    <a:gd name="connsiteY1" fmla="*/ 10000 h 10000"/>
                    <a:gd name="connsiteX2" fmla="*/ 4403 w 10449"/>
                    <a:gd name="connsiteY2" fmla="*/ 4514 h 10000"/>
                    <a:gd name="connsiteX3" fmla="*/ 10449 w 10449"/>
                    <a:gd name="connsiteY3" fmla="*/ 3028 h 10000"/>
                    <a:gd name="connsiteX4" fmla="*/ 9896 w 10449"/>
                    <a:gd name="connsiteY4" fmla="*/ 831 h 10000"/>
                    <a:gd name="connsiteX5" fmla="*/ 3617 w 10449"/>
                    <a:gd name="connsiteY5" fmla="*/ 2360 h 10000"/>
                    <a:gd name="connsiteX6" fmla="*/ 134 w 10449"/>
                    <a:gd name="connsiteY6" fmla="*/ 9062 h 10000"/>
                    <a:gd name="connsiteX0" fmla="*/ 134 w 10449"/>
                    <a:gd name="connsiteY0" fmla="*/ 9062 h 10000"/>
                    <a:gd name="connsiteX1" fmla="*/ 735 w 10449"/>
                    <a:gd name="connsiteY1" fmla="*/ 10000 h 10000"/>
                    <a:gd name="connsiteX2" fmla="*/ 4440 w 10449"/>
                    <a:gd name="connsiteY2" fmla="*/ 4751 h 10000"/>
                    <a:gd name="connsiteX3" fmla="*/ 10449 w 10449"/>
                    <a:gd name="connsiteY3" fmla="*/ 3028 h 10000"/>
                    <a:gd name="connsiteX4" fmla="*/ 9896 w 10449"/>
                    <a:gd name="connsiteY4" fmla="*/ 831 h 10000"/>
                    <a:gd name="connsiteX5" fmla="*/ 3617 w 10449"/>
                    <a:gd name="connsiteY5" fmla="*/ 2360 h 10000"/>
                    <a:gd name="connsiteX6" fmla="*/ 134 w 10449"/>
                    <a:gd name="connsiteY6" fmla="*/ 9062 h 10000"/>
                    <a:gd name="connsiteX0" fmla="*/ 134 w 10449"/>
                    <a:gd name="connsiteY0" fmla="*/ 9062 h 10000"/>
                    <a:gd name="connsiteX1" fmla="*/ 735 w 10449"/>
                    <a:gd name="connsiteY1" fmla="*/ 10000 h 10000"/>
                    <a:gd name="connsiteX2" fmla="*/ 4440 w 10449"/>
                    <a:gd name="connsiteY2" fmla="*/ 4751 h 10000"/>
                    <a:gd name="connsiteX3" fmla="*/ 10449 w 10449"/>
                    <a:gd name="connsiteY3" fmla="*/ 3028 h 10000"/>
                    <a:gd name="connsiteX4" fmla="*/ 9896 w 10449"/>
                    <a:gd name="connsiteY4" fmla="*/ 831 h 10000"/>
                    <a:gd name="connsiteX5" fmla="*/ 3617 w 10449"/>
                    <a:gd name="connsiteY5" fmla="*/ 2360 h 10000"/>
                    <a:gd name="connsiteX6" fmla="*/ 134 w 10449"/>
                    <a:gd name="connsiteY6" fmla="*/ 9062 h 10000"/>
                    <a:gd name="connsiteX0" fmla="*/ 134 w 10449"/>
                    <a:gd name="connsiteY0" fmla="*/ 8343 h 9281"/>
                    <a:gd name="connsiteX1" fmla="*/ 735 w 10449"/>
                    <a:gd name="connsiteY1" fmla="*/ 9281 h 9281"/>
                    <a:gd name="connsiteX2" fmla="*/ 4440 w 10449"/>
                    <a:gd name="connsiteY2" fmla="*/ 4032 h 9281"/>
                    <a:gd name="connsiteX3" fmla="*/ 10449 w 10449"/>
                    <a:gd name="connsiteY3" fmla="*/ 2309 h 9281"/>
                    <a:gd name="connsiteX4" fmla="*/ 9896 w 10449"/>
                    <a:gd name="connsiteY4" fmla="*/ 112 h 9281"/>
                    <a:gd name="connsiteX5" fmla="*/ 3617 w 10449"/>
                    <a:gd name="connsiteY5" fmla="*/ 1641 h 9281"/>
                    <a:gd name="connsiteX6" fmla="*/ 134 w 10449"/>
                    <a:gd name="connsiteY6" fmla="*/ 8343 h 9281"/>
                    <a:gd name="connsiteX0" fmla="*/ 128 w 10000"/>
                    <a:gd name="connsiteY0" fmla="*/ 8964 h 9975"/>
                    <a:gd name="connsiteX1" fmla="*/ 703 w 10000"/>
                    <a:gd name="connsiteY1" fmla="*/ 9975 h 9975"/>
                    <a:gd name="connsiteX2" fmla="*/ 4249 w 10000"/>
                    <a:gd name="connsiteY2" fmla="*/ 4319 h 9975"/>
                    <a:gd name="connsiteX3" fmla="*/ 10000 w 10000"/>
                    <a:gd name="connsiteY3" fmla="*/ 2463 h 9975"/>
                    <a:gd name="connsiteX4" fmla="*/ 9471 w 10000"/>
                    <a:gd name="connsiteY4" fmla="*/ 96 h 9975"/>
                    <a:gd name="connsiteX5" fmla="*/ 3435 w 10000"/>
                    <a:gd name="connsiteY5" fmla="*/ 2015 h 9975"/>
                    <a:gd name="connsiteX6" fmla="*/ 128 w 10000"/>
                    <a:gd name="connsiteY6" fmla="*/ 8964 h 9975"/>
                    <a:gd name="connsiteX0" fmla="*/ 145 w 10017"/>
                    <a:gd name="connsiteY0" fmla="*/ 8984 h 9998"/>
                    <a:gd name="connsiteX1" fmla="*/ 720 w 10017"/>
                    <a:gd name="connsiteY1" fmla="*/ 9998 h 9998"/>
                    <a:gd name="connsiteX2" fmla="*/ 4266 w 10017"/>
                    <a:gd name="connsiteY2" fmla="*/ 4328 h 9998"/>
                    <a:gd name="connsiteX3" fmla="*/ 10017 w 10017"/>
                    <a:gd name="connsiteY3" fmla="*/ 2467 h 9998"/>
                    <a:gd name="connsiteX4" fmla="*/ 9488 w 10017"/>
                    <a:gd name="connsiteY4" fmla="*/ 94 h 9998"/>
                    <a:gd name="connsiteX5" fmla="*/ 3452 w 10017"/>
                    <a:gd name="connsiteY5" fmla="*/ 2018 h 9998"/>
                    <a:gd name="connsiteX6" fmla="*/ 145 w 10017"/>
                    <a:gd name="connsiteY6" fmla="*/ 8984 h 9998"/>
                    <a:gd name="connsiteX0" fmla="*/ 129 w 9984"/>
                    <a:gd name="connsiteY0" fmla="*/ 8896 h 9910"/>
                    <a:gd name="connsiteX1" fmla="*/ 703 w 9984"/>
                    <a:gd name="connsiteY1" fmla="*/ 9910 h 9910"/>
                    <a:gd name="connsiteX2" fmla="*/ 4243 w 9984"/>
                    <a:gd name="connsiteY2" fmla="*/ 4239 h 9910"/>
                    <a:gd name="connsiteX3" fmla="*/ 9984 w 9984"/>
                    <a:gd name="connsiteY3" fmla="*/ 2377 h 9910"/>
                    <a:gd name="connsiteX4" fmla="*/ 9458 w 9984"/>
                    <a:gd name="connsiteY4" fmla="*/ 103 h 9910"/>
                    <a:gd name="connsiteX5" fmla="*/ 3430 w 9984"/>
                    <a:gd name="connsiteY5" fmla="*/ 1928 h 9910"/>
                    <a:gd name="connsiteX6" fmla="*/ 129 w 9984"/>
                    <a:gd name="connsiteY6" fmla="*/ 8896 h 9910"/>
                    <a:gd name="connsiteX0" fmla="*/ 129 w 10000"/>
                    <a:gd name="connsiteY0" fmla="*/ 8905 h 9928"/>
                    <a:gd name="connsiteX1" fmla="*/ 704 w 10000"/>
                    <a:gd name="connsiteY1" fmla="*/ 9928 h 9928"/>
                    <a:gd name="connsiteX2" fmla="*/ 4250 w 10000"/>
                    <a:gd name="connsiteY2" fmla="*/ 4205 h 9928"/>
                    <a:gd name="connsiteX3" fmla="*/ 10000 w 10000"/>
                    <a:gd name="connsiteY3" fmla="*/ 2327 h 9928"/>
                    <a:gd name="connsiteX4" fmla="*/ 9473 w 10000"/>
                    <a:gd name="connsiteY4" fmla="*/ 32 h 9928"/>
                    <a:gd name="connsiteX5" fmla="*/ 3435 w 10000"/>
                    <a:gd name="connsiteY5" fmla="*/ 1874 h 9928"/>
                    <a:gd name="connsiteX6" fmla="*/ 129 w 10000"/>
                    <a:gd name="connsiteY6" fmla="*/ 8905 h 9928"/>
                    <a:gd name="connsiteX0" fmla="*/ 140 w 10011"/>
                    <a:gd name="connsiteY0" fmla="*/ 8968 h 9998"/>
                    <a:gd name="connsiteX1" fmla="*/ 715 w 10011"/>
                    <a:gd name="connsiteY1" fmla="*/ 9998 h 9998"/>
                    <a:gd name="connsiteX2" fmla="*/ 4261 w 10011"/>
                    <a:gd name="connsiteY2" fmla="*/ 4233 h 9998"/>
                    <a:gd name="connsiteX3" fmla="*/ 10011 w 10011"/>
                    <a:gd name="connsiteY3" fmla="*/ 2342 h 9998"/>
                    <a:gd name="connsiteX4" fmla="*/ 9484 w 10011"/>
                    <a:gd name="connsiteY4" fmla="*/ 30 h 9998"/>
                    <a:gd name="connsiteX5" fmla="*/ 3183 w 10011"/>
                    <a:gd name="connsiteY5" fmla="*/ 1932 h 9998"/>
                    <a:gd name="connsiteX6" fmla="*/ 140 w 10011"/>
                    <a:gd name="connsiteY6" fmla="*/ 8968 h 9998"/>
                    <a:gd name="connsiteX0" fmla="*/ 155 w 10015"/>
                    <a:gd name="connsiteY0" fmla="*/ 8965 h 9995"/>
                    <a:gd name="connsiteX1" fmla="*/ 729 w 10015"/>
                    <a:gd name="connsiteY1" fmla="*/ 9995 h 9995"/>
                    <a:gd name="connsiteX2" fmla="*/ 4271 w 10015"/>
                    <a:gd name="connsiteY2" fmla="*/ 4229 h 9995"/>
                    <a:gd name="connsiteX3" fmla="*/ 10015 w 10015"/>
                    <a:gd name="connsiteY3" fmla="*/ 2337 h 9995"/>
                    <a:gd name="connsiteX4" fmla="*/ 9489 w 10015"/>
                    <a:gd name="connsiteY4" fmla="*/ 25 h 9995"/>
                    <a:gd name="connsiteX5" fmla="*/ 3195 w 10015"/>
                    <a:gd name="connsiteY5" fmla="*/ 1927 h 9995"/>
                    <a:gd name="connsiteX6" fmla="*/ 155 w 10015"/>
                    <a:gd name="connsiteY6" fmla="*/ 8965 h 9995"/>
                    <a:gd name="connsiteX0" fmla="*/ 146 w 9991"/>
                    <a:gd name="connsiteY0" fmla="*/ 8968 h 9999"/>
                    <a:gd name="connsiteX1" fmla="*/ 719 w 9991"/>
                    <a:gd name="connsiteY1" fmla="*/ 9999 h 9999"/>
                    <a:gd name="connsiteX2" fmla="*/ 4256 w 9991"/>
                    <a:gd name="connsiteY2" fmla="*/ 4230 h 9999"/>
                    <a:gd name="connsiteX3" fmla="*/ 9991 w 9991"/>
                    <a:gd name="connsiteY3" fmla="*/ 2337 h 9999"/>
                    <a:gd name="connsiteX4" fmla="*/ 9466 w 9991"/>
                    <a:gd name="connsiteY4" fmla="*/ 24 h 9999"/>
                    <a:gd name="connsiteX5" fmla="*/ 3181 w 9991"/>
                    <a:gd name="connsiteY5" fmla="*/ 1927 h 9999"/>
                    <a:gd name="connsiteX6" fmla="*/ 146 w 9991"/>
                    <a:gd name="connsiteY6" fmla="*/ 8968 h 9999"/>
                    <a:gd name="connsiteX0" fmla="*/ 133 w 10158"/>
                    <a:gd name="connsiteY0" fmla="*/ 8511 h 10003"/>
                    <a:gd name="connsiteX1" fmla="*/ 878 w 10158"/>
                    <a:gd name="connsiteY1" fmla="*/ 10003 h 10003"/>
                    <a:gd name="connsiteX2" fmla="*/ 4418 w 10158"/>
                    <a:gd name="connsiteY2" fmla="*/ 4233 h 10003"/>
                    <a:gd name="connsiteX3" fmla="*/ 10158 w 10158"/>
                    <a:gd name="connsiteY3" fmla="*/ 2340 h 10003"/>
                    <a:gd name="connsiteX4" fmla="*/ 9633 w 10158"/>
                    <a:gd name="connsiteY4" fmla="*/ 27 h 10003"/>
                    <a:gd name="connsiteX5" fmla="*/ 3342 w 10158"/>
                    <a:gd name="connsiteY5" fmla="*/ 1930 h 10003"/>
                    <a:gd name="connsiteX6" fmla="*/ 133 w 10158"/>
                    <a:gd name="connsiteY6" fmla="*/ 8511 h 10003"/>
                    <a:gd name="connsiteX0" fmla="*/ 133 w 10158"/>
                    <a:gd name="connsiteY0" fmla="*/ 8511 h 11067"/>
                    <a:gd name="connsiteX1" fmla="*/ 1258 w 10158"/>
                    <a:gd name="connsiteY1" fmla="*/ 11067 h 11067"/>
                    <a:gd name="connsiteX2" fmla="*/ 4418 w 10158"/>
                    <a:gd name="connsiteY2" fmla="*/ 4233 h 11067"/>
                    <a:gd name="connsiteX3" fmla="*/ 10158 w 10158"/>
                    <a:gd name="connsiteY3" fmla="*/ 2340 h 11067"/>
                    <a:gd name="connsiteX4" fmla="*/ 9633 w 10158"/>
                    <a:gd name="connsiteY4" fmla="*/ 27 h 11067"/>
                    <a:gd name="connsiteX5" fmla="*/ 3342 w 10158"/>
                    <a:gd name="connsiteY5" fmla="*/ 1930 h 11067"/>
                    <a:gd name="connsiteX6" fmla="*/ 133 w 10158"/>
                    <a:gd name="connsiteY6" fmla="*/ 8511 h 11067"/>
                    <a:gd name="connsiteX0" fmla="*/ 133 w 10158"/>
                    <a:gd name="connsiteY0" fmla="*/ 8511 h 11067"/>
                    <a:gd name="connsiteX1" fmla="*/ 1258 w 10158"/>
                    <a:gd name="connsiteY1" fmla="*/ 11067 h 11067"/>
                    <a:gd name="connsiteX2" fmla="*/ 4418 w 10158"/>
                    <a:gd name="connsiteY2" fmla="*/ 4233 h 11067"/>
                    <a:gd name="connsiteX3" fmla="*/ 10158 w 10158"/>
                    <a:gd name="connsiteY3" fmla="*/ 2340 h 11067"/>
                    <a:gd name="connsiteX4" fmla="*/ 9633 w 10158"/>
                    <a:gd name="connsiteY4" fmla="*/ 27 h 11067"/>
                    <a:gd name="connsiteX5" fmla="*/ 3342 w 10158"/>
                    <a:gd name="connsiteY5" fmla="*/ 1930 h 11067"/>
                    <a:gd name="connsiteX6" fmla="*/ 133 w 10158"/>
                    <a:gd name="connsiteY6" fmla="*/ 8511 h 11067"/>
                    <a:gd name="connsiteX0" fmla="*/ 130 w 10229"/>
                    <a:gd name="connsiteY0" fmla="*/ 8674 h 11068"/>
                    <a:gd name="connsiteX1" fmla="*/ 1329 w 10229"/>
                    <a:gd name="connsiteY1" fmla="*/ 11068 h 11068"/>
                    <a:gd name="connsiteX2" fmla="*/ 4489 w 10229"/>
                    <a:gd name="connsiteY2" fmla="*/ 4234 h 11068"/>
                    <a:gd name="connsiteX3" fmla="*/ 10229 w 10229"/>
                    <a:gd name="connsiteY3" fmla="*/ 2341 h 11068"/>
                    <a:gd name="connsiteX4" fmla="*/ 9704 w 10229"/>
                    <a:gd name="connsiteY4" fmla="*/ 28 h 11068"/>
                    <a:gd name="connsiteX5" fmla="*/ 3413 w 10229"/>
                    <a:gd name="connsiteY5" fmla="*/ 1931 h 11068"/>
                    <a:gd name="connsiteX6" fmla="*/ 130 w 10229"/>
                    <a:gd name="connsiteY6" fmla="*/ 8674 h 11068"/>
                    <a:gd name="connsiteX0" fmla="*/ 117 w 10216"/>
                    <a:gd name="connsiteY0" fmla="*/ 8664 h 11058"/>
                    <a:gd name="connsiteX1" fmla="*/ 1316 w 10216"/>
                    <a:gd name="connsiteY1" fmla="*/ 11058 h 11058"/>
                    <a:gd name="connsiteX2" fmla="*/ 4476 w 10216"/>
                    <a:gd name="connsiteY2" fmla="*/ 4224 h 11058"/>
                    <a:gd name="connsiteX3" fmla="*/ 10216 w 10216"/>
                    <a:gd name="connsiteY3" fmla="*/ 2331 h 11058"/>
                    <a:gd name="connsiteX4" fmla="*/ 9691 w 10216"/>
                    <a:gd name="connsiteY4" fmla="*/ 18 h 11058"/>
                    <a:gd name="connsiteX5" fmla="*/ 3400 w 10216"/>
                    <a:gd name="connsiteY5" fmla="*/ 1921 h 11058"/>
                    <a:gd name="connsiteX6" fmla="*/ 117 w 10216"/>
                    <a:gd name="connsiteY6" fmla="*/ 8664 h 11058"/>
                    <a:gd name="connsiteX0" fmla="*/ 117 w 10216"/>
                    <a:gd name="connsiteY0" fmla="*/ 8693 h 11087"/>
                    <a:gd name="connsiteX1" fmla="*/ 1316 w 10216"/>
                    <a:gd name="connsiteY1" fmla="*/ 11087 h 11087"/>
                    <a:gd name="connsiteX2" fmla="*/ 4476 w 10216"/>
                    <a:gd name="connsiteY2" fmla="*/ 4253 h 11087"/>
                    <a:gd name="connsiteX3" fmla="*/ 10216 w 10216"/>
                    <a:gd name="connsiteY3" fmla="*/ 2360 h 11087"/>
                    <a:gd name="connsiteX4" fmla="*/ 9691 w 10216"/>
                    <a:gd name="connsiteY4" fmla="*/ 47 h 11087"/>
                    <a:gd name="connsiteX5" fmla="*/ 3400 w 10216"/>
                    <a:gd name="connsiteY5" fmla="*/ 1950 h 11087"/>
                    <a:gd name="connsiteX6" fmla="*/ 117 w 10216"/>
                    <a:gd name="connsiteY6" fmla="*/ 8693 h 110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216" h="11087">
                      <a:moveTo>
                        <a:pt x="117" y="8693"/>
                      </a:moveTo>
                      <a:cubicBezTo>
                        <a:pt x="247" y="9100"/>
                        <a:pt x="1062" y="10813"/>
                        <a:pt x="1316" y="11087"/>
                      </a:cubicBezTo>
                      <a:cubicBezTo>
                        <a:pt x="541" y="7919"/>
                        <a:pt x="2993" y="5707"/>
                        <a:pt x="4476" y="4253"/>
                      </a:cubicBezTo>
                      <a:cubicBezTo>
                        <a:pt x="5959" y="2799"/>
                        <a:pt x="8267" y="2175"/>
                        <a:pt x="10216" y="2360"/>
                      </a:cubicBezTo>
                      <a:cubicBezTo>
                        <a:pt x="10224" y="1888"/>
                        <a:pt x="9820" y="463"/>
                        <a:pt x="9691" y="47"/>
                      </a:cubicBezTo>
                      <a:cubicBezTo>
                        <a:pt x="7909" y="-268"/>
                        <a:pt x="4602" y="1042"/>
                        <a:pt x="3400" y="1950"/>
                      </a:cubicBezTo>
                      <a:cubicBezTo>
                        <a:pt x="2198" y="2858"/>
                        <a:pt x="-602" y="6445"/>
                        <a:pt x="117" y="8693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11">
                  <a:extLst>
                    <a:ext uri="{FF2B5EF4-FFF2-40B4-BE49-F238E27FC236}">
                      <a16:creationId xmlns:a16="http://schemas.microsoft.com/office/drawing/2014/main" id="{62FC98D7-FCB8-2A42-50BE-B2BB1B4A86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900000">
                  <a:off x="3663889" y="3700177"/>
                  <a:ext cx="3628102" cy="1483259"/>
                </a:xfrm>
                <a:custGeom>
                  <a:avLst/>
                  <a:gdLst>
                    <a:gd name="T0" fmla="*/ 1180 w 1180"/>
                    <a:gd name="T1" fmla="*/ 0 h 542"/>
                    <a:gd name="T2" fmla="*/ 845 w 1180"/>
                    <a:gd name="T3" fmla="*/ 18 h 542"/>
                    <a:gd name="T4" fmla="*/ 900 w 1180"/>
                    <a:gd name="T5" fmla="*/ 88 h 542"/>
                    <a:gd name="T6" fmla="*/ 775 w 1180"/>
                    <a:gd name="T7" fmla="*/ 161 h 542"/>
                    <a:gd name="T8" fmla="*/ 77 w 1180"/>
                    <a:gd name="T9" fmla="*/ 185 h 542"/>
                    <a:gd name="T10" fmla="*/ 0 w 1180"/>
                    <a:gd name="T11" fmla="*/ 88 h 542"/>
                    <a:gd name="T12" fmla="*/ 100 w 1180"/>
                    <a:gd name="T13" fmla="*/ 306 h 542"/>
                    <a:gd name="T14" fmla="*/ 873 w 1180"/>
                    <a:gd name="T15" fmla="*/ 377 h 542"/>
                    <a:gd name="T16" fmla="*/ 1044 w 1180"/>
                    <a:gd name="T17" fmla="*/ 271 h 542"/>
                    <a:gd name="T18" fmla="*/ 1098 w 1180"/>
                    <a:gd name="T19" fmla="*/ 339 h 542"/>
                    <a:gd name="T20" fmla="*/ 1180 w 1180"/>
                    <a:gd name="T21" fmla="*/ 0 h 542"/>
                    <a:gd name="connsiteX0" fmla="*/ 10000 w 10000"/>
                    <a:gd name="connsiteY0" fmla="*/ 0 h 8909"/>
                    <a:gd name="connsiteX1" fmla="*/ 7161 w 10000"/>
                    <a:gd name="connsiteY1" fmla="*/ 332 h 8909"/>
                    <a:gd name="connsiteX2" fmla="*/ 7627 w 10000"/>
                    <a:gd name="connsiteY2" fmla="*/ 1624 h 8909"/>
                    <a:gd name="connsiteX3" fmla="*/ 6568 w 10000"/>
                    <a:gd name="connsiteY3" fmla="*/ 2970 h 8909"/>
                    <a:gd name="connsiteX4" fmla="*/ 3493 w 10000"/>
                    <a:gd name="connsiteY4" fmla="*/ 4964 h 8909"/>
                    <a:gd name="connsiteX5" fmla="*/ 653 w 10000"/>
                    <a:gd name="connsiteY5" fmla="*/ 3413 h 8909"/>
                    <a:gd name="connsiteX6" fmla="*/ 0 w 10000"/>
                    <a:gd name="connsiteY6" fmla="*/ 1624 h 8909"/>
                    <a:gd name="connsiteX7" fmla="*/ 847 w 10000"/>
                    <a:gd name="connsiteY7" fmla="*/ 5646 h 8909"/>
                    <a:gd name="connsiteX8" fmla="*/ 7398 w 10000"/>
                    <a:gd name="connsiteY8" fmla="*/ 6956 h 8909"/>
                    <a:gd name="connsiteX9" fmla="*/ 8847 w 10000"/>
                    <a:gd name="connsiteY9" fmla="*/ 5000 h 8909"/>
                    <a:gd name="connsiteX10" fmla="*/ 9305 w 10000"/>
                    <a:gd name="connsiteY10" fmla="*/ 6255 h 8909"/>
                    <a:gd name="connsiteX11" fmla="*/ 10000 w 10000"/>
                    <a:gd name="connsiteY11" fmla="*/ 0 h 8909"/>
                    <a:gd name="connsiteX0" fmla="*/ 10000 w 10000"/>
                    <a:gd name="connsiteY0" fmla="*/ 0 h 10000"/>
                    <a:gd name="connsiteX1" fmla="*/ 7161 w 10000"/>
                    <a:gd name="connsiteY1" fmla="*/ 373 h 10000"/>
                    <a:gd name="connsiteX2" fmla="*/ 7627 w 10000"/>
                    <a:gd name="connsiteY2" fmla="*/ 1823 h 10000"/>
                    <a:gd name="connsiteX3" fmla="*/ 6568 w 10000"/>
                    <a:gd name="connsiteY3" fmla="*/ 3334 h 10000"/>
                    <a:gd name="connsiteX4" fmla="*/ 3493 w 10000"/>
                    <a:gd name="connsiteY4" fmla="*/ 5572 h 10000"/>
                    <a:gd name="connsiteX5" fmla="*/ 653 w 10000"/>
                    <a:gd name="connsiteY5" fmla="*/ 3831 h 10000"/>
                    <a:gd name="connsiteX6" fmla="*/ 0 w 10000"/>
                    <a:gd name="connsiteY6" fmla="*/ 1823 h 10000"/>
                    <a:gd name="connsiteX7" fmla="*/ 847 w 10000"/>
                    <a:gd name="connsiteY7" fmla="*/ 6337 h 10000"/>
                    <a:gd name="connsiteX8" fmla="*/ 7398 w 10000"/>
                    <a:gd name="connsiteY8" fmla="*/ 7808 h 10000"/>
                    <a:gd name="connsiteX9" fmla="*/ 8847 w 10000"/>
                    <a:gd name="connsiteY9" fmla="*/ 5612 h 10000"/>
                    <a:gd name="connsiteX10" fmla="*/ 9305 w 10000"/>
                    <a:gd name="connsiteY10" fmla="*/ 7021 h 10000"/>
                    <a:gd name="connsiteX11" fmla="*/ 10000 w 10000"/>
                    <a:gd name="connsiteY11" fmla="*/ 0 h 10000"/>
                    <a:gd name="connsiteX0" fmla="*/ 10000 w 10000"/>
                    <a:gd name="connsiteY0" fmla="*/ 0 h 10000"/>
                    <a:gd name="connsiteX1" fmla="*/ 7161 w 10000"/>
                    <a:gd name="connsiteY1" fmla="*/ 373 h 10000"/>
                    <a:gd name="connsiteX2" fmla="*/ 7627 w 10000"/>
                    <a:gd name="connsiteY2" fmla="*/ 1823 h 10000"/>
                    <a:gd name="connsiteX3" fmla="*/ 6568 w 10000"/>
                    <a:gd name="connsiteY3" fmla="*/ 3334 h 10000"/>
                    <a:gd name="connsiteX4" fmla="*/ 3493 w 10000"/>
                    <a:gd name="connsiteY4" fmla="*/ 5572 h 10000"/>
                    <a:gd name="connsiteX5" fmla="*/ 0 w 10000"/>
                    <a:gd name="connsiteY5" fmla="*/ 1823 h 10000"/>
                    <a:gd name="connsiteX6" fmla="*/ 847 w 10000"/>
                    <a:gd name="connsiteY6" fmla="*/ 6337 h 10000"/>
                    <a:gd name="connsiteX7" fmla="*/ 7398 w 10000"/>
                    <a:gd name="connsiteY7" fmla="*/ 7808 h 10000"/>
                    <a:gd name="connsiteX8" fmla="*/ 8847 w 10000"/>
                    <a:gd name="connsiteY8" fmla="*/ 5612 h 10000"/>
                    <a:gd name="connsiteX9" fmla="*/ 9305 w 10000"/>
                    <a:gd name="connsiteY9" fmla="*/ 7021 h 10000"/>
                    <a:gd name="connsiteX10" fmla="*/ 10000 w 10000"/>
                    <a:gd name="connsiteY10" fmla="*/ 0 h 10000"/>
                    <a:gd name="connsiteX0" fmla="*/ 10000 w 10000"/>
                    <a:gd name="connsiteY0" fmla="*/ 0 h 10000"/>
                    <a:gd name="connsiteX1" fmla="*/ 7161 w 10000"/>
                    <a:gd name="connsiteY1" fmla="*/ 373 h 10000"/>
                    <a:gd name="connsiteX2" fmla="*/ 7627 w 10000"/>
                    <a:gd name="connsiteY2" fmla="*/ 1823 h 10000"/>
                    <a:gd name="connsiteX3" fmla="*/ 6568 w 10000"/>
                    <a:gd name="connsiteY3" fmla="*/ 3334 h 10000"/>
                    <a:gd name="connsiteX4" fmla="*/ 3493 w 10000"/>
                    <a:gd name="connsiteY4" fmla="*/ 5572 h 10000"/>
                    <a:gd name="connsiteX5" fmla="*/ 0 w 10000"/>
                    <a:gd name="connsiteY5" fmla="*/ 1823 h 10000"/>
                    <a:gd name="connsiteX6" fmla="*/ 847 w 10000"/>
                    <a:gd name="connsiteY6" fmla="*/ 6337 h 10000"/>
                    <a:gd name="connsiteX7" fmla="*/ 7398 w 10000"/>
                    <a:gd name="connsiteY7" fmla="*/ 7808 h 10000"/>
                    <a:gd name="connsiteX8" fmla="*/ 8847 w 10000"/>
                    <a:gd name="connsiteY8" fmla="*/ 5612 h 10000"/>
                    <a:gd name="connsiteX9" fmla="*/ 9305 w 10000"/>
                    <a:gd name="connsiteY9" fmla="*/ 7021 h 10000"/>
                    <a:gd name="connsiteX10" fmla="*/ 10000 w 10000"/>
                    <a:gd name="connsiteY10" fmla="*/ 0 h 10000"/>
                    <a:gd name="connsiteX0" fmla="*/ 10000 w 10000"/>
                    <a:gd name="connsiteY0" fmla="*/ 0 h 10000"/>
                    <a:gd name="connsiteX1" fmla="*/ 7161 w 10000"/>
                    <a:gd name="connsiteY1" fmla="*/ 373 h 10000"/>
                    <a:gd name="connsiteX2" fmla="*/ 7627 w 10000"/>
                    <a:gd name="connsiteY2" fmla="*/ 1823 h 10000"/>
                    <a:gd name="connsiteX3" fmla="*/ 3493 w 10000"/>
                    <a:gd name="connsiteY3" fmla="*/ 5572 h 10000"/>
                    <a:gd name="connsiteX4" fmla="*/ 0 w 10000"/>
                    <a:gd name="connsiteY4" fmla="*/ 1823 h 10000"/>
                    <a:gd name="connsiteX5" fmla="*/ 847 w 10000"/>
                    <a:gd name="connsiteY5" fmla="*/ 6337 h 10000"/>
                    <a:gd name="connsiteX6" fmla="*/ 7398 w 10000"/>
                    <a:gd name="connsiteY6" fmla="*/ 7808 h 10000"/>
                    <a:gd name="connsiteX7" fmla="*/ 8847 w 10000"/>
                    <a:gd name="connsiteY7" fmla="*/ 5612 h 10000"/>
                    <a:gd name="connsiteX8" fmla="*/ 9305 w 10000"/>
                    <a:gd name="connsiteY8" fmla="*/ 7021 h 10000"/>
                    <a:gd name="connsiteX9" fmla="*/ 10000 w 10000"/>
                    <a:gd name="connsiteY9" fmla="*/ 0 h 10000"/>
                    <a:gd name="connsiteX0" fmla="*/ 10000 w 10000"/>
                    <a:gd name="connsiteY0" fmla="*/ 0 h 10000"/>
                    <a:gd name="connsiteX1" fmla="*/ 7161 w 10000"/>
                    <a:gd name="connsiteY1" fmla="*/ 373 h 10000"/>
                    <a:gd name="connsiteX2" fmla="*/ 7627 w 10000"/>
                    <a:gd name="connsiteY2" fmla="*/ 1823 h 10000"/>
                    <a:gd name="connsiteX3" fmla="*/ 3493 w 10000"/>
                    <a:gd name="connsiteY3" fmla="*/ 5572 h 10000"/>
                    <a:gd name="connsiteX4" fmla="*/ 0 w 10000"/>
                    <a:gd name="connsiteY4" fmla="*/ 1823 h 10000"/>
                    <a:gd name="connsiteX5" fmla="*/ 847 w 10000"/>
                    <a:gd name="connsiteY5" fmla="*/ 6337 h 10000"/>
                    <a:gd name="connsiteX6" fmla="*/ 7398 w 10000"/>
                    <a:gd name="connsiteY6" fmla="*/ 7808 h 10000"/>
                    <a:gd name="connsiteX7" fmla="*/ 8847 w 10000"/>
                    <a:gd name="connsiteY7" fmla="*/ 5612 h 10000"/>
                    <a:gd name="connsiteX8" fmla="*/ 9305 w 10000"/>
                    <a:gd name="connsiteY8" fmla="*/ 7021 h 10000"/>
                    <a:gd name="connsiteX9" fmla="*/ 10000 w 10000"/>
                    <a:gd name="connsiteY9" fmla="*/ 0 h 10000"/>
                    <a:gd name="connsiteX0" fmla="*/ 10000 w 10000"/>
                    <a:gd name="connsiteY0" fmla="*/ 0 h 10000"/>
                    <a:gd name="connsiteX1" fmla="*/ 7161 w 10000"/>
                    <a:gd name="connsiteY1" fmla="*/ 373 h 10000"/>
                    <a:gd name="connsiteX2" fmla="*/ 7627 w 10000"/>
                    <a:gd name="connsiteY2" fmla="*/ 1823 h 10000"/>
                    <a:gd name="connsiteX3" fmla="*/ 3493 w 10000"/>
                    <a:gd name="connsiteY3" fmla="*/ 5572 h 10000"/>
                    <a:gd name="connsiteX4" fmla="*/ 0 w 10000"/>
                    <a:gd name="connsiteY4" fmla="*/ 1823 h 10000"/>
                    <a:gd name="connsiteX5" fmla="*/ 847 w 10000"/>
                    <a:gd name="connsiteY5" fmla="*/ 6337 h 10000"/>
                    <a:gd name="connsiteX6" fmla="*/ 7398 w 10000"/>
                    <a:gd name="connsiteY6" fmla="*/ 7808 h 10000"/>
                    <a:gd name="connsiteX7" fmla="*/ 8847 w 10000"/>
                    <a:gd name="connsiteY7" fmla="*/ 5612 h 10000"/>
                    <a:gd name="connsiteX8" fmla="*/ 9305 w 10000"/>
                    <a:gd name="connsiteY8" fmla="*/ 7021 h 10000"/>
                    <a:gd name="connsiteX9" fmla="*/ 10000 w 10000"/>
                    <a:gd name="connsiteY9" fmla="*/ 0 h 10000"/>
                    <a:gd name="connsiteX0" fmla="*/ 10000 w 10000"/>
                    <a:gd name="connsiteY0" fmla="*/ 0 h 10000"/>
                    <a:gd name="connsiteX1" fmla="*/ 7161 w 10000"/>
                    <a:gd name="connsiteY1" fmla="*/ 373 h 10000"/>
                    <a:gd name="connsiteX2" fmla="*/ 7627 w 10000"/>
                    <a:gd name="connsiteY2" fmla="*/ 1823 h 10000"/>
                    <a:gd name="connsiteX3" fmla="*/ 3493 w 10000"/>
                    <a:gd name="connsiteY3" fmla="*/ 5572 h 10000"/>
                    <a:gd name="connsiteX4" fmla="*/ 0 w 10000"/>
                    <a:gd name="connsiteY4" fmla="*/ 1823 h 10000"/>
                    <a:gd name="connsiteX5" fmla="*/ 847 w 10000"/>
                    <a:gd name="connsiteY5" fmla="*/ 6337 h 10000"/>
                    <a:gd name="connsiteX6" fmla="*/ 7398 w 10000"/>
                    <a:gd name="connsiteY6" fmla="*/ 7808 h 10000"/>
                    <a:gd name="connsiteX7" fmla="*/ 8847 w 10000"/>
                    <a:gd name="connsiteY7" fmla="*/ 5612 h 10000"/>
                    <a:gd name="connsiteX8" fmla="*/ 9305 w 10000"/>
                    <a:gd name="connsiteY8" fmla="*/ 7021 h 10000"/>
                    <a:gd name="connsiteX9" fmla="*/ 10000 w 10000"/>
                    <a:gd name="connsiteY9" fmla="*/ 0 h 10000"/>
                    <a:gd name="connsiteX0" fmla="*/ 10000 w 10000"/>
                    <a:gd name="connsiteY0" fmla="*/ 0 h 10000"/>
                    <a:gd name="connsiteX1" fmla="*/ 7161 w 10000"/>
                    <a:gd name="connsiteY1" fmla="*/ 373 h 10000"/>
                    <a:gd name="connsiteX2" fmla="*/ 7627 w 10000"/>
                    <a:gd name="connsiteY2" fmla="*/ 1823 h 10000"/>
                    <a:gd name="connsiteX3" fmla="*/ 3662 w 10000"/>
                    <a:gd name="connsiteY3" fmla="*/ 5515 h 10000"/>
                    <a:gd name="connsiteX4" fmla="*/ 0 w 10000"/>
                    <a:gd name="connsiteY4" fmla="*/ 1823 h 10000"/>
                    <a:gd name="connsiteX5" fmla="*/ 847 w 10000"/>
                    <a:gd name="connsiteY5" fmla="*/ 6337 h 10000"/>
                    <a:gd name="connsiteX6" fmla="*/ 7398 w 10000"/>
                    <a:gd name="connsiteY6" fmla="*/ 7808 h 10000"/>
                    <a:gd name="connsiteX7" fmla="*/ 8847 w 10000"/>
                    <a:gd name="connsiteY7" fmla="*/ 5612 h 10000"/>
                    <a:gd name="connsiteX8" fmla="*/ 9305 w 10000"/>
                    <a:gd name="connsiteY8" fmla="*/ 7021 h 10000"/>
                    <a:gd name="connsiteX9" fmla="*/ 10000 w 10000"/>
                    <a:gd name="connsiteY9" fmla="*/ 0 h 10000"/>
                    <a:gd name="connsiteX0" fmla="*/ 10000 w 10000"/>
                    <a:gd name="connsiteY0" fmla="*/ 0 h 10000"/>
                    <a:gd name="connsiteX1" fmla="*/ 7161 w 10000"/>
                    <a:gd name="connsiteY1" fmla="*/ 373 h 10000"/>
                    <a:gd name="connsiteX2" fmla="*/ 7627 w 10000"/>
                    <a:gd name="connsiteY2" fmla="*/ 1823 h 10000"/>
                    <a:gd name="connsiteX3" fmla="*/ 3662 w 10000"/>
                    <a:gd name="connsiteY3" fmla="*/ 5515 h 10000"/>
                    <a:gd name="connsiteX4" fmla="*/ 0 w 10000"/>
                    <a:gd name="connsiteY4" fmla="*/ 1823 h 10000"/>
                    <a:gd name="connsiteX5" fmla="*/ 847 w 10000"/>
                    <a:gd name="connsiteY5" fmla="*/ 6337 h 10000"/>
                    <a:gd name="connsiteX6" fmla="*/ 7398 w 10000"/>
                    <a:gd name="connsiteY6" fmla="*/ 7808 h 10000"/>
                    <a:gd name="connsiteX7" fmla="*/ 8847 w 10000"/>
                    <a:gd name="connsiteY7" fmla="*/ 5612 h 10000"/>
                    <a:gd name="connsiteX8" fmla="*/ 9305 w 10000"/>
                    <a:gd name="connsiteY8" fmla="*/ 7021 h 10000"/>
                    <a:gd name="connsiteX9" fmla="*/ 10000 w 10000"/>
                    <a:gd name="connsiteY9" fmla="*/ 0 h 10000"/>
                    <a:gd name="connsiteX0" fmla="*/ 10000 w 10000"/>
                    <a:gd name="connsiteY0" fmla="*/ 0 h 10035"/>
                    <a:gd name="connsiteX1" fmla="*/ 7161 w 10000"/>
                    <a:gd name="connsiteY1" fmla="*/ 373 h 10035"/>
                    <a:gd name="connsiteX2" fmla="*/ 7627 w 10000"/>
                    <a:gd name="connsiteY2" fmla="*/ 1823 h 10035"/>
                    <a:gd name="connsiteX3" fmla="*/ 3662 w 10000"/>
                    <a:gd name="connsiteY3" fmla="*/ 5515 h 10035"/>
                    <a:gd name="connsiteX4" fmla="*/ 0 w 10000"/>
                    <a:gd name="connsiteY4" fmla="*/ 1823 h 10035"/>
                    <a:gd name="connsiteX5" fmla="*/ 847 w 10000"/>
                    <a:gd name="connsiteY5" fmla="*/ 6337 h 10035"/>
                    <a:gd name="connsiteX6" fmla="*/ 4292 w 10000"/>
                    <a:gd name="connsiteY6" fmla="*/ 10012 h 10035"/>
                    <a:gd name="connsiteX7" fmla="*/ 7398 w 10000"/>
                    <a:gd name="connsiteY7" fmla="*/ 7808 h 10035"/>
                    <a:gd name="connsiteX8" fmla="*/ 8847 w 10000"/>
                    <a:gd name="connsiteY8" fmla="*/ 5612 h 10035"/>
                    <a:gd name="connsiteX9" fmla="*/ 9305 w 10000"/>
                    <a:gd name="connsiteY9" fmla="*/ 7021 h 10035"/>
                    <a:gd name="connsiteX10" fmla="*/ 10000 w 10000"/>
                    <a:gd name="connsiteY10" fmla="*/ 0 h 10035"/>
                    <a:gd name="connsiteX0" fmla="*/ 10000 w 10000"/>
                    <a:gd name="connsiteY0" fmla="*/ 0 h 10035"/>
                    <a:gd name="connsiteX1" fmla="*/ 7161 w 10000"/>
                    <a:gd name="connsiteY1" fmla="*/ 373 h 10035"/>
                    <a:gd name="connsiteX2" fmla="*/ 7627 w 10000"/>
                    <a:gd name="connsiteY2" fmla="*/ 1823 h 10035"/>
                    <a:gd name="connsiteX3" fmla="*/ 3662 w 10000"/>
                    <a:gd name="connsiteY3" fmla="*/ 5515 h 10035"/>
                    <a:gd name="connsiteX4" fmla="*/ 0 w 10000"/>
                    <a:gd name="connsiteY4" fmla="*/ 1823 h 10035"/>
                    <a:gd name="connsiteX5" fmla="*/ 847 w 10000"/>
                    <a:gd name="connsiteY5" fmla="*/ 6337 h 10035"/>
                    <a:gd name="connsiteX6" fmla="*/ 4292 w 10000"/>
                    <a:gd name="connsiteY6" fmla="*/ 10012 h 10035"/>
                    <a:gd name="connsiteX7" fmla="*/ 7398 w 10000"/>
                    <a:gd name="connsiteY7" fmla="*/ 7808 h 10035"/>
                    <a:gd name="connsiteX8" fmla="*/ 8847 w 10000"/>
                    <a:gd name="connsiteY8" fmla="*/ 5612 h 10035"/>
                    <a:gd name="connsiteX9" fmla="*/ 9305 w 10000"/>
                    <a:gd name="connsiteY9" fmla="*/ 7021 h 10035"/>
                    <a:gd name="connsiteX10" fmla="*/ 10000 w 10000"/>
                    <a:gd name="connsiteY10" fmla="*/ 0 h 10035"/>
                    <a:gd name="connsiteX0" fmla="*/ 10000 w 10000"/>
                    <a:gd name="connsiteY0" fmla="*/ 0 h 10070"/>
                    <a:gd name="connsiteX1" fmla="*/ 7161 w 10000"/>
                    <a:gd name="connsiteY1" fmla="*/ 373 h 10070"/>
                    <a:gd name="connsiteX2" fmla="*/ 7627 w 10000"/>
                    <a:gd name="connsiteY2" fmla="*/ 1823 h 10070"/>
                    <a:gd name="connsiteX3" fmla="*/ 3662 w 10000"/>
                    <a:gd name="connsiteY3" fmla="*/ 5515 h 10070"/>
                    <a:gd name="connsiteX4" fmla="*/ 0 w 10000"/>
                    <a:gd name="connsiteY4" fmla="*/ 1823 h 10070"/>
                    <a:gd name="connsiteX5" fmla="*/ 847 w 10000"/>
                    <a:gd name="connsiteY5" fmla="*/ 6337 h 10070"/>
                    <a:gd name="connsiteX6" fmla="*/ 4292 w 10000"/>
                    <a:gd name="connsiteY6" fmla="*/ 10012 h 10070"/>
                    <a:gd name="connsiteX7" fmla="*/ 7398 w 10000"/>
                    <a:gd name="connsiteY7" fmla="*/ 7808 h 10070"/>
                    <a:gd name="connsiteX8" fmla="*/ 8847 w 10000"/>
                    <a:gd name="connsiteY8" fmla="*/ 5612 h 10070"/>
                    <a:gd name="connsiteX9" fmla="*/ 9305 w 10000"/>
                    <a:gd name="connsiteY9" fmla="*/ 7021 h 10070"/>
                    <a:gd name="connsiteX10" fmla="*/ 10000 w 10000"/>
                    <a:gd name="connsiteY10" fmla="*/ 0 h 10070"/>
                    <a:gd name="connsiteX0" fmla="*/ 10000 w 10000"/>
                    <a:gd name="connsiteY0" fmla="*/ 0 h 10082"/>
                    <a:gd name="connsiteX1" fmla="*/ 7161 w 10000"/>
                    <a:gd name="connsiteY1" fmla="*/ 373 h 10082"/>
                    <a:gd name="connsiteX2" fmla="*/ 7627 w 10000"/>
                    <a:gd name="connsiteY2" fmla="*/ 1823 h 10082"/>
                    <a:gd name="connsiteX3" fmla="*/ 3662 w 10000"/>
                    <a:gd name="connsiteY3" fmla="*/ 5515 h 10082"/>
                    <a:gd name="connsiteX4" fmla="*/ 0 w 10000"/>
                    <a:gd name="connsiteY4" fmla="*/ 1823 h 10082"/>
                    <a:gd name="connsiteX5" fmla="*/ 847 w 10000"/>
                    <a:gd name="connsiteY5" fmla="*/ 6337 h 10082"/>
                    <a:gd name="connsiteX6" fmla="*/ 4292 w 10000"/>
                    <a:gd name="connsiteY6" fmla="*/ 10012 h 10082"/>
                    <a:gd name="connsiteX7" fmla="*/ 7398 w 10000"/>
                    <a:gd name="connsiteY7" fmla="*/ 7808 h 10082"/>
                    <a:gd name="connsiteX8" fmla="*/ 8847 w 10000"/>
                    <a:gd name="connsiteY8" fmla="*/ 5612 h 10082"/>
                    <a:gd name="connsiteX9" fmla="*/ 9305 w 10000"/>
                    <a:gd name="connsiteY9" fmla="*/ 7021 h 10082"/>
                    <a:gd name="connsiteX10" fmla="*/ 10000 w 10000"/>
                    <a:gd name="connsiteY10" fmla="*/ 0 h 10082"/>
                    <a:gd name="connsiteX0" fmla="*/ 10000 w 10000"/>
                    <a:gd name="connsiteY0" fmla="*/ 0 h 10017"/>
                    <a:gd name="connsiteX1" fmla="*/ 7161 w 10000"/>
                    <a:gd name="connsiteY1" fmla="*/ 373 h 10017"/>
                    <a:gd name="connsiteX2" fmla="*/ 7627 w 10000"/>
                    <a:gd name="connsiteY2" fmla="*/ 1823 h 10017"/>
                    <a:gd name="connsiteX3" fmla="*/ 3662 w 10000"/>
                    <a:gd name="connsiteY3" fmla="*/ 5515 h 10017"/>
                    <a:gd name="connsiteX4" fmla="*/ 0 w 10000"/>
                    <a:gd name="connsiteY4" fmla="*/ 1823 h 10017"/>
                    <a:gd name="connsiteX5" fmla="*/ 847 w 10000"/>
                    <a:gd name="connsiteY5" fmla="*/ 6337 h 10017"/>
                    <a:gd name="connsiteX6" fmla="*/ 4292 w 10000"/>
                    <a:gd name="connsiteY6" fmla="*/ 10012 h 10017"/>
                    <a:gd name="connsiteX7" fmla="*/ 8847 w 10000"/>
                    <a:gd name="connsiteY7" fmla="*/ 5612 h 10017"/>
                    <a:gd name="connsiteX8" fmla="*/ 9305 w 10000"/>
                    <a:gd name="connsiteY8" fmla="*/ 7021 h 10017"/>
                    <a:gd name="connsiteX9" fmla="*/ 10000 w 10000"/>
                    <a:gd name="connsiteY9" fmla="*/ 0 h 10017"/>
                    <a:gd name="connsiteX0" fmla="*/ 10000 w 10000"/>
                    <a:gd name="connsiteY0" fmla="*/ 0 h 10021"/>
                    <a:gd name="connsiteX1" fmla="*/ 7161 w 10000"/>
                    <a:gd name="connsiteY1" fmla="*/ 373 h 10021"/>
                    <a:gd name="connsiteX2" fmla="*/ 7627 w 10000"/>
                    <a:gd name="connsiteY2" fmla="*/ 1823 h 10021"/>
                    <a:gd name="connsiteX3" fmla="*/ 3662 w 10000"/>
                    <a:gd name="connsiteY3" fmla="*/ 5515 h 10021"/>
                    <a:gd name="connsiteX4" fmla="*/ 0 w 10000"/>
                    <a:gd name="connsiteY4" fmla="*/ 1823 h 10021"/>
                    <a:gd name="connsiteX5" fmla="*/ 847 w 10000"/>
                    <a:gd name="connsiteY5" fmla="*/ 6337 h 10021"/>
                    <a:gd name="connsiteX6" fmla="*/ 4292 w 10000"/>
                    <a:gd name="connsiteY6" fmla="*/ 10012 h 10021"/>
                    <a:gd name="connsiteX7" fmla="*/ 8847 w 10000"/>
                    <a:gd name="connsiteY7" fmla="*/ 5612 h 10021"/>
                    <a:gd name="connsiteX8" fmla="*/ 9305 w 10000"/>
                    <a:gd name="connsiteY8" fmla="*/ 7021 h 10021"/>
                    <a:gd name="connsiteX9" fmla="*/ 10000 w 10000"/>
                    <a:gd name="connsiteY9" fmla="*/ 0 h 10021"/>
                    <a:gd name="connsiteX0" fmla="*/ 10000 w 10000"/>
                    <a:gd name="connsiteY0" fmla="*/ 0 h 10021"/>
                    <a:gd name="connsiteX1" fmla="*/ 7161 w 10000"/>
                    <a:gd name="connsiteY1" fmla="*/ 373 h 10021"/>
                    <a:gd name="connsiteX2" fmla="*/ 7627 w 10000"/>
                    <a:gd name="connsiteY2" fmla="*/ 1823 h 10021"/>
                    <a:gd name="connsiteX3" fmla="*/ 3662 w 10000"/>
                    <a:gd name="connsiteY3" fmla="*/ 5515 h 10021"/>
                    <a:gd name="connsiteX4" fmla="*/ 0 w 10000"/>
                    <a:gd name="connsiteY4" fmla="*/ 1823 h 10021"/>
                    <a:gd name="connsiteX5" fmla="*/ 847 w 10000"/>
                    <a:gd name="connsiteY5" fmla="*/ 6337 h 10021"/>
                    <a:gd name="connsiteX6" fmla="*/ 4292 w 10000"/>
                    <a:gd name="connsiteY6" fmla="*/ 10012 h 10021"/>
                    <a:gd name="connsiteX7" fmla="*/ 8847 w 10000"/>
                    <a:gd name="connsiteY7" fmla="*/ 5612 h 10021"/>
                    <a:gd name="connsiteX8" fmla="*/ 9305 w 10000"/>
                    <a:gd name="connsiteY8" fmla="*/ 7021 h 10021"/>
                    <a:gd name="connsiteX9" fmla="*/ 10000 w 10000"/>
                    <a:gd name="connsiteY9" fmla="*/ 0 h 10021"/>
                    <a:gd name="connsiteX0" fmla="*/ 10000 w 10000"/>
                    <a:gd name="connsiteY0" fmla="*/ 0 h 10021"/>
                    <a:gd name="connsiteX1" fmla="*/ 7161 w 10000"/>
                    <a:gd name="connsiteY1" fmla="*/ 373 h 10021"/>
                    <a:gd name="connsiteX2" fmla="*/ 7627 w 10000"/>
                    <a:gd name="connsiteY2" fmla="*/ 1823 h 10021"/>
                    <a:gd name="connsiteX3" fmla="*/ 3662 w 10000"/>
                    <a:gd name="connsiteY3" fmla="*/ 5515 h 10021"/>
                    <a:gd name="connsiteX4" fmla="*/ 0 w 10000"/>
                    <a:gd name="connsiteY4" fmla="*/ 1823 h 10021"/>
                    <a:gd name="connsiteX5" fmla="*/ 847 w 10000"/>
                    <a:gd name="connsiteY5" fmla="*/ 6337 h 10021"/>
                    <a:gd name="connsiteX6" fmla="*/ 4292 w 10000"/>
                    <a:gd name="connsiteY6" fmla="*/ 10012 h 10021"/>
                    <a:gd name="connsiteX7" fmla="*/ 8847 w 10000"/>
                    <a:gd name="connsiteY7" fmla="*/ 5612 h 10021"/>
                    <a:gd name="connsiteX8" fmla="*/ 9305 w 10000"/>
                    <a:gd name="connsiteY8" fmla="*/ 7021 h 10021"/>
                    <a:gd name="connsiteX9" fmla="*/ 10000 w 10000"/>
                    <a:gd name="connsiteY9" fmla="*/ 0 h 10021"/>
                    <a:gd name="connsiteX0" fmla="*/ 10000 w 10000"/>
                    <a:gd name="connsiteY0" fmla="*/ 0 h 10021"/>
                    <a:gd name="connsiteX1" fmla="*/ 7161 w 10000"/>
                    <a:gd name="connsiteY1" fmla="*/ 373 h 10021"/>
                    <a:gd name="connsiteX2" fmla="*/ 7627 w 10000"/>
                    <a:gd name="connsiteY2" fmla="*/ 1823 h 10021"/>
                    <a:gd name="connsiteX3" fmla="*/ 3662 w 10000"/>
                    <a:gd name="connsiteY3" fmla="*/ 5515 h 10021"/>
                    <a:gd name="connsiteX4" fmla="*/ 0 w 10000"/>
                    <a:gd name="connsiteY4" fmla="*/ 1823 h 10021"/>
                    <a:gd name="connsiteX5" fmla="*/ 847 w 10000"/>
                    <a:gd name="connsiteY5" fmla="*/ 6337 h 10021"/>
                    <a:gd name="connsiteX6" fmla="*/ 4292 w 10000"/>
                    <a:gd name="connsiteY6" fmla="*/ 10012 h 10021"/>
                    <a:gd name="connsiteX7" fmla="*/ 8847 w 10000"/>
                    <a:gd name="connsiteY7" fmla="*/ 5612 h 10021"/>
                    <a:gd name="connsiteX8" fmla="*/ 9305 w 10000"/>
                    <a:gd name="connsiteY8" fmla="*/ 7021 h 10021"/>
                    <a:gd name="connsiteX9" fmla="*/ 10000 w 10000"/>
                    <a:gd name="connsiteY9" fmla="*/ 0 h 10021"/>
                    <a:gd name="connsiteX0" fmla="*/ 10000 w 10000"/>
                    <a:gd name="connsiteY0" fmla="*/ 0 h 10021"/>
                    <a:gd name="connsiteX1" fmla="*/ 7161 w 10000"/>
                    <a:gd name="connsiteY1" fmla="*/ 373 h 10021"/>
                    <a:gd name="connsiteX2" fmla="*/ 7627 w 10000"/>
                    <a:gd name="connsiteY2" fmla="*/ 1823 h 10021"/>
                    <a:gd name="connsiteX3" fmla="*/ 3662 w 10000"/>
                    <a:gd name="connsiteY3" fmla="*/ 5515 h 10021"/>
                    <a:gd name="connsiteX4" fmla="*/ 0 w 10000"/>
                    <a:gd name="connsiteY4" fmla="*/ 1823 h 10021"/>
                    <a:gd name="connsiteX5" fmla="*/ 847 w 10000"/>
                    <a:gd name="connsiteY5" fmla="*/ 6337 h 10021"/>
                    <a:gd name="connsiteX6" fmla="*/ 4292 w 10000"/>
                    <a:gd name="connsiteY6" fmla="*/ 10012 h 10021"/>
                    <a:gd name="connsiteX7" fmla="*/ 8847 w 10000"/>
                    <a:gd name="connsiteY7" fmla="*/ 5612 h 10021"/>
                    <a:gd name="connsiteX8" fmla="*/ 9305 w 10000"/>
                    <a:gd name="connsiteY8" fmla="*/ 7021 h 10021"/>
                    <a:gd name="connsiteX9" fmla="*/ 10000 w 10000"/>
                    <a:gd name="connsiteY9" fmla="*/ 0 h 10021"/>
                    <a:gd name="connsiteX0" fmla="*/ 10000 w 10000"/>
                    <a:gd name="connsiteY0" fmla="*/ 0 h 10021"/>
                    <a:gd name="connsiteX1" fmla="*/ 7050 w 10000"/>
                    <a:gd name="connsiteY1" fmla="*/ 781 h 10021"/>
                    <a:gd name="connsiteX2" fmla="*/ 7627 w 10000"/>
                    <a:gd name="connsiteY2" fmla="*/ 1823 h 10021"/>
                    <a:gd name="connsiteX3" fmla="*/ 3662 w 10000"/>
                    <a:gd name="connsiteY3" fmla="*/ 5515 h 10021"/>
                    <a:gd name="connsiteX4" fmla="*/ 0 w 10000"/>
                    <a:gd name="connsiteY4" fmla="*/ 1823 h 10021"/>
                    <a:gd name="connsiteX5" fmla="*/ 847 w 10000"/>
                    <a:gd name="connsiteY5" fmla="*/ 6337 h 10021"/>
                    <a:gd name="connsiteX6" fmla="*/ 4292 w 10000"/>
                    <a:gd name="connsiteY6" fmla="*/ 10012 h 10021"/>
                    <a:gd name="connsiteX7" fmla="*/ 8847 w 10000"/>
                    <a:gd name="connsiteY7" fmla="*/ 5612 h 10021"/>
                    <a:gd name="connsiteX8" fmla="*/ 9305 w 10000"/>
                    <a:gd name="connsiteY8" fmla="*/ 7021 h 10021"/>
                    <a:gd name="connsiteX9" fmla="*/ 10000 w 10000"/>
                    <a:gd name="connsiteY9" fmla="*/ 0 h 10021"/>
                    <a:gd name="connsiteX0" fmla="*/ 10000 w 10000"/>
                    <a:gd name="connsiteY0" fmla="*/ 0 h 10021"/>
                    <a:gd name="connsiteX1" fmla="*/ 7050 w 10000"/>
                    <a:gd name="connsiteY1" fmla="*/ 781 h 10021"/>
                    <a:gd name="connsiteX2" fmla="*/ 7627 w 10000"/>
                    <a:gd name="connsiteY2" fmla="*/ 1823 h 10021"/>
                    <a:gd name="connsiteX3" fmla="*/ 3662 w 10000"/>
                    <a:gd name="connsiteY3" fmla="*/ 5515 h 10021"/>
                    <a:gd name="connsiteX4" fmla="*/ 0 w 10000"/>
                    <a:gd name="connsiteY4" fmla="*/ 1823 h 10021"/>
                    <a:gd name="connsiteX5" fmla="*/ 847 w 10000"/>
                    <a:gd name="connsiteY5" fmla="*/ 6337 h 10021"/>
                    <a:gd name="connsiteX6" fmla="*/ 4292 w 10000"/>
                    <a:gd name="connsiteY6" fmla="*/ 10012 h 10021"/>
                    <a:gd name="connsiteX7" fmla="*/ 8847 w 10000"/>
                    <a:gd name="connsiteY7" fmla="*/ 5612 h 10021"/>
                    <a:gd name="connsiteX8" fmla="*/ 9049 w 10000"/>
                    <a:gd name="connsiteY8" fmla="*/ 7189 h 10021"/>
                    <a:gd name="connsiteX9" fmla="*/ 10000 w 10000"/>
                    <a:gd name="connsiteY9" fmla="*/ 0 h 10021"/>
                    <a:gd name="connsiteX0" fmla="*/ 10000 w 10000"/>
                    <a:gd name="connsiteY0" fmla="*/ 0 h 10021"/>
                    <a:gd name="connsiteX1" fmla="*/ 7050 w 10000"/>
                    <a:gd name="connsiteY1" fmla="*/ 781 h 10021"/>
                    <a:gd name="connsiteX2" fmla="*/ 7627 w 10000"/>
                    <a:gd name="connsiteY2" fmla="*/ 1823 h 10021"/>
                    <a:gd name="connsiteX3" fmla="*/ 3662 w 10000"/>
                    <a:gd name="connsiteY3" fmla="*/ 5515 h 10021"/>
                    <a:gd name="connsiteX4" fmla="*/ 0 w 10000"/>
                    <a:gd name="connsiteY4" fmla="*/ 1823 h 10021"/>
                    <a:gd name="connsiteX5" fmla="*/ 847 w 10000"/>
                    <a:gd name="connsiteY5" fmla="*/ 6337 h 10021"/>
                    <a:gd name="connsiteX6" fmla="*/ 4292 w 10000"/>
                    <a:gd name="connsiteY6" fmla="*/ 10012 h 10021"/>
                    <a:gd name="connsiteX7" fmla="*/ 8847 w 10000"/>
                    <a:gd name="connsiteY7" fmla="*/ 5612 h 10021"/>
                    <a:gd name="connsiteX8" fmla="*/ 9049 w 10000"/>
                    <a:gd name="connsiteY8" fmla="*/ 7189 h 10021"/>
                    <a:gd name="connsiteX9" fmla="*/ 10000 w 10000"/>
                    <a:gd name="connsiteY9" fmla="*/ 0 h 10021"/>
                    <a:gd name="connsiteX0" fmla="*/ 10000 w 10000"/>
                    <a:gd name="connsiteY0" fmla="*/ 0 h 10021"/>
                    <a:gd name="connsiteX1" fmla="*/ 7050 w 10000"/>
                    <a:gd name="connsiteY1" fmla="*/ 781 h 10021"/>
                    <a:gd name="connsiteX2" fmla="*/ 7627 w 10000"/>
                    <a:gd name="connsiteY2" fmla="*/ 1823 h 10021"/>
                    <a:gd name="connsiteX3" fmla="*/ 3662 w 10000"/>
                    <a:gd name="connsiteY3" fmla="*/ 5515 h 10021"/>
                    <a:gd name="connsiteX4" fmla="*/ 0 w 10000"/>
                    <a:gd name="connsiteY4" fmla="*/ 1823 h 10021"/>
                    <a:gd name="connsiteX5" fmla="*/ 847 w 10000"/>
                    <a:gd name="connsiteY5" fmla="*/ 6337 h 10021"/>
                    <a:gd name="connsiteX6" fmla="*/ 4292 w 10000"/>
                    <a:gd name="connsiteY6" fmla="*/ 10012 h 10021"/>
                    <a:gd name="connsiteX7" fmla="*/ 8847 w 10000"/>
                    <a:gd name="connsiteY7" fmla="*/ 5612 h 10021"/>
                    <a:gd name="connsiteX8" fmla="*/ 9049 w 10000"/>
                    <a:gd name="connsiteY8" fmla="*/ 7189 h 10021"/>
                    <a:gd name="connsiteX9" fmla="*/ 10000 w 10000"/>
                    <a:gd name="connsiteY9" fmla="*/ 0 h 10021"/>
                    <a:gd name="connsiteX0" fmla="*/ 10000 w 10000"/>
                    <a:gd name="connsiteY0" fmla="*/ 0 h 10021"/>
                    <a:gd name="connsiteX1" fmla="*/ 7050 w 10000"/>
                    <a:gd name="connsiteY1" fmla="*/ 781 h 10021"/>
                    <a:gd name="connsiteX2" fmla="*/ 7627 w 10000"/>
                    <a:gd name="connsiteY2" fmla="*/ 1823 h 10021"/>
                    <a:gd name="connsiteX3" fmla="*/ 3662 w 10000"/>
                    <a:gd name="connsiteY3" fmla="*/ 5515 h 10021"/>
                    <a:gd name="connsiteX4" fmla="*/ 0 w 10000"/>
                    <a:gd name="connsiteY4" fmla="*/ 1823 h 10021"/>
                    <a:gd name="connsiteX5" fmla="*/ 847 w 10000"/>
                    <a:gd name="connsiteY5" fmla="*/ 6337 h 10021"/>
                    <a:gd name="connsiteX6" fmla="*/ 4292 w 10000"/>
                    <a:gd name="connsiteY6" fmla="*/ 10012 h 10021"/>
                    <a:gd name="connsiteX7" fmla="*/ 8847 w 10000"/>
                    <a:gd name="connsiteY7" fmla="*/ 5612 h 10021"/>
                    <a:gd name="connsiteX8" fmla="*/ 9169 w 10000"/>
                    <a:gd name="connsiteY8" fmla="*/ 7111 h 10021"/>
                    <a:gd name="connsiteX9" fmla="*/ 10000 w 10000"/>
                    <a:gd name="connsiteY9" fmla="*/ 0 h 10021"/>
                    <a:gd name="connsiteX0" fmla="*/ 10000 w 10000"/>
                    <a:gd name="connsiteY0" fmla="*/ 0 h 10021"/>
                    <a:gd name="connsiteX1" fmla="*/ 7050 w 10000"/>
                    <a:gd name="connsiteY1" fmla="*/ 781 h 10021"/>
                    <a:gd name="connsiteX2" fmla="*/ 7627 w 10000"/>
                    <a:gd name="connsiteY2" fmla="*/ 1823 h 10021"/>
                    <a:gd name="connsiteX3" fmla="*/ 3662 w 10000"/>
                    <a:gd name="connsiteY3" fmla="*/ 5515 h 10021"/>
                    <a:gd name="connsiteX4" fmla="*/ 0 w 10000"/>
                    <a:gd name="connsiteY4" fmla="*/ 1823 h 10021"/>
                    <a:gd name="connsiteX5" fmla="*/ 847 w 10000"/>
                    <a:gd name="connsiteY5" fmla="*/ 6337 h 10021"/>
                    <a:gd name="connsiteX6" fmla="*/ 4292 w 10000"/>
                    <a:gd name="connsiteY6" fmla="*/ 10012 h 10021"/>
                    <a:gd name="connsiteX7" fmla="*/ 8847 w 10000"/>
                    <a:gd name="connsiteY7" fmla="*/ 5612 h 10021"/>
                    <a:gd name="connsiteX8" fmla="*/ 9192 w 10000"/>
                    <a:gd name="connsiteY8" fmla="*/ 7320 h 10021"/>
                    <a:gd name="connsiteX9" fmla="*/ 10000 w 10000"/>
                    <a:gd name="connsiteY9" fmla="*/ 0 h 10021"/>
                    <a:gd name="connsiteX0" fmla="*/ 10102 w 10102"/>
                    <a:gd name="connsiteY0" fmla="*/ 0 h 10088"/>
                    <a:gd name="connsiteX1" fmla="*/ 7050 w 10102"/>
                    <a:gd name="connsiteY1" fmla="*/ 848 h 10088"/>
                    <a:gd name="connsiteX2" fmla="*/ 7627 w 10102"/>
                    <a:gd name="connsiteY2" fmla="*/ 1890 h 10088"/>
                    <a:gd name="connsiteX3" fmla="*/ 3662 w 10102"/>
                    <a:gd name="connsiteY3" fmla="*/ 5582 h 10088"/>
                    <a:gd name="connsiteX4" fmla="*/ 0 w 10102"/>
                    <a:gd name="connsiteY4" fmla="*/ 1890 h 10088"/>
                    <a:gd name="connsiteX5" fmla="*/ 847 w 10102"/>
                    <a:gd name="connsiteY5" fmla="*/ 6404 h 10088"/>
                    <a:gd name="connsiteX6" fmla="*/ 4292 w 10102"/>
                    <a:gd name="connsiteY6" fmla="*/ 10079 h 10088"/>
                    <a:gd name="connsiteX7" fmla="*/ 8847 w 10102"/>
                    <a:gd name="connsiteY7" fmla="*/ 5679 h 10088"/>
                    <a:gd name="connsiteX8" fmla="*/ 9192 w 10102"/>
                    <a:gd name="connsiteY8" fmla="*/ 7387 h 10088"/>
                    <a:gd name="connsiteX9" fmla="*/ 10102 w 10102"/>
                    <a:gd name="connsiteY9" fmla="*/ 0 h 10088"/>
                    <a:gd name="connsiteX0" fmla="*/ 10102 w 10102"/>
                    <a:gd name="connsiteY0" fmla="*/ 0 h 10088"/>
                    <a:gd name="connsiteX1" fmla="*/ 7050 w 10102"/>
                    <a:gd name="connsiteY1" fmla="*/ 848 h 10088"/>
                    <a:gd name="connsiteX2" fmla="*/ 7627 w 10102"/>
                    <a:gd name="connsiteY2" fmla="*/ 1890 h 10088"/>
                    <a:gd name="connsiteX3" fmla="*/ 3662 w 10102"/>
                    <a:gd name="connsiteY3" fmla="*/ 5582 h 10088"/>
                    <a:gd name="connsiteX4" fmla="*/ 0 w 10102"/>
                    <a:gd name="connsiteY4" fmla="*/ 1890 h 10088"/>
                    <a:gd name="connsiteX5" fmla="*/ 847 w 10102"/>
                    <a:gd name="connsiteY5" fmla="*/ 6404 h 10088"/>
                    <a:gd name="connsiteX6" fmla="*/ 4292 w 10102"/>
                    <a:gd name="connsiteY6" fmla="*/ 10079 h 10088"/>
                    <a:gd name="connsiteX7" fmla="*/ 8847 w 10102"/>
                    <a:gd name="connsiteY7" fmla="*/ 5679 h 10088"/>
                    <a:gd name="connsiteX8" fmla="*/ 9192 w 10102"/>
                    <a:gd name="connsiteY8" fmla="*/ 7387 h 10088"/>
                    <a:gd name="connsiteX9" fmla="*/ 10102 w 10102"/>
                    <a:gd name="connsiteY9" fmla="*/ 0 h 10088"/>
                    <a:gd name="connsiteX0" fmla="*/ 10102 w 10102"/>
                    <a:gd name="connsiteY0" fmla="*/ 0 h 10088"/>
                    <a:gd name="connsiteX1" fmla="*/ 7050 w 10102"/>
                    <a:gd name="connsiteY1" fmla="*/ 848 h 10088"/>
                    <a:gd name="connsiteX2" fmla="*/ 7627 w 10102"/>
                    <a:gd name="connsiteY2" fmla="*/ 1890 h 10088"/>
                    <a:gd name="connsiteX3" fmla="*/ 3662 w 10102"/>
                    <a:gd name="connsiteY3" fmla="*/ 5582 h 10088"/>
                    <a:gd name="connsiteX4" fmla="*/ 0 w 10102"/>
                    <a:gd name="connsiteY4" fmla="*/ 1890 h 10088"/>
                    <a:gd name="connsiteX5" fmla="*/ 847 w 10102"/>
                    <a:gd name="connsiteY5" fmla="*/ 6404 h 10088"/>
                    <a:gd name="connsiteX6" fmla="*/ 4292 w 10102"/>
                    <a:gd name="connsiteY6" fmla="*/ 10079 h 10088"/>
                    <a:gd name="connsiteX7" fmla="*/ 8847 w 10102"/>
                    <a:gd name="connsiteY7" fmla="*/ 5679 h 10088"/>
                    <a:gd name="connsiteX8" fmla="*/ 9192 w 10102"/>
                    <a:gd name="connsiteY8" fmla="*/ 7387 h 10088"/>
                    <a:gd name="connsiteX9" fmla="*/ 10102 w 10102"/>
                    <a:gd name="connsiteY9" fmla="*/ 0 h 10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102" h="10088">
                      <a:moveTo>
                        <a:pt x="10102" y="0"/>
                      </a:moveTo>
                      <a:lnTo>
                        <a:pt x="7050" y="848"/>
                      </a:lnTo>
                      <a:lnTo>
                        <a:pt x="7627" y="1890"/>
                      </a:lnTo>
                      <a:cubicBezTo>
                        <a:pt x="7044" y="2747"/>
                        <a:pt x="5274" y="5549"/>
                        <a:pt x="3662" y="5582"/>
                      </a:cubicBezTo>
                      <a:cubicBezTo>
                        <a:pt x="2050" y="5615"/>
                        <a:pt x="712" y="4430"/>
                        <a:pt x="0" y="1890"/>
                      </a:cubicBezTo>
                      <a:lnTo>
                        <a:pt x="847" y="6404"/>
                      </a:lnTo>
                      <a:cubicBezTo>
                        <a:pt x="1532" y="8325"/>
                        <a:pt x="2835" y="10237"/>
                        <a:pt x="4292" y="10079"/>
                      </a:cubicBezTo>
                      <a:cubicBezTo>
                        <a:pt x="5749" y="9921"/>
                        <a:pt x="8025" y="7465"/>
                        <a:pt x="8847" y="5679"/>
                      </a:cubicBezTo>
                      <a:cubicBezTo>
                        <a:pt x="9132" y="7068"/>
                        <a:pt x="8853" y="5698"/>
                        <a:pt x="9192" y="7387"/>
                      </a:cubicBezTo>
                      <a:cubicBezTo>
                        <a:pt x="9424" y="5047"/>
                        <a:pt x="9870" y="2340"/>
                        <a:pt x="10102" y="0"/>
                      </a:cubicBezTo>
                      <a:close/>
                    </a:path>
                  </a:pathLst>
                </a:custGeom>
                <a:solidFill>
                  <a:srgbClr val="0C56DC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sym typeface="+mn-lt"/>
                  </a:endParaRPr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FDE2AF92-2A68-B73D-2DD1-849C7EBDC180}"/>
                  </a:ext>
                </a:extLst>
              </p:cNvPr>
              <p:cNvGrpSpPr/>
              <p:nvPr/>
            </p:nvGrpSpPr>
            <p:grpSpPr>
              <a:xfrm>
                <a:off x="4335002" y="4236446"/>
                <a:ext cx="2455433" cy="871940"/>
                <a:chOff x="4335002" y="4236446"/>
                <a:chExt cx="2455433" cy="871940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16691DDC-4484-953F-C055-B137F02372A0}"/>
                    </a:ext>
                  </a:extLst>
                </p:cNvPr>
                <p:cNvSpPr/>
                <p:nvPr/>
              </p:nvSpPr>
              <p:spPr>
                <a:xfrm>
                  <a:off x="4392152" y="4236446"/>
                  <a:ext cx="2203091" cy="388686"/>
                </a:xfrm>
                <a:custGeom>
                  <a:avLst/>
                  <a:gdLst>
                    <a:gd name="connsiteX0" fmla="*/ 0 w 2172929"/>
                    <a:gd name="connsiteY0" fmla="*/ 0 h 432620"/>
                    <a:gd name="connsiteX1" fmla="*/ 914400 w 2172929"/>
                    <a:gd name="connsiteY1" fmla="*/ 432620 h 432620"/>
                    <a:gd name="connsiteX2" fmla="*/ 2172929 w 2172929"/>
                    <a:gd name="connsiteY2" fmla="*/ 206478 h 432620"/>
                    <a:gd name="connsiteX0" fmla="*/ 0 w 2172929"/>
                    <a:gd name="connsiteY0" fmla="*/ 0 h 436839"/>
                    <a:gd name="connsiteX1" fmla="*/ 914400 w 2172929"/>
                    <a:gd name="connsiteY1" fmla="*/ 432620 h 436839"/>
                    <a:gd name="connsiteX2" fmla="*/ 2172929 w 2172929"/>
                    <a:gd name="connsiteY2" fmla="*/ 206478 h 436839"/>
                    <a:gd name="connsiteX0" fmla="*/ 0 w 2172929"/>
                    <a:gd name="connsiteY0" fmla="*/ 0 h 436839"/>
                    <a:gd name="connsiteX1" fmla="*/ 914400 w 2172929"/>
                    <a:gd name="connsiteY1" fmla="*/ 432620 h 436839"/>
                    <a:gd name="connsiteX2" fmla="*/ 2172929 w 2172929"/>
                    <a:gd name="connsiteY2" fmla="*/ 206478 h 436839"/>
                    <a:gd name="connsiteX0" fmla="*/ 0 w 2172929"/>
                    <a:gd name="connsiteY0" fmla="*/ 0 h 358427"/>
                    <a:gd name="connsiteX1" fmla="*/ 895350 w 2172929"/>
                    <a:gd name="connsiteY1" fmla="*/ 351657 h 358427"/>
                    <a:gd name="connsiteX2" fmla="*/ 2172929 w 2172929"/>
                    <a:gd name="connsiteY2" fmla="*/ 206478 h 358427"/>
                    <a:gd name="connsiteX0" fmla="*/ 0 w 2172929"/>
                    <a:gd name="connsiteY0" fmla="*/ 0 h 358427"/>
                    <a:gd name="connsiteX1" fmla="*/ 895350 w 2172929"/>
                    <a:gd name="connsiteY1" fmla="*/ 351657 h 358427"/>
                    <a:gd name="connsiteX2" fmla="*/ 2172929 w 2172929"/>
                    <a:gd name="connsiteY2" fmla="*/ 206478 h 358427"/>
                    <a:gd name="connsiteX0" fmla="*/ 0 w 2206266"/>
                    <a:gd name="connsiteY0" fmla="*/ 0 h 355713"/>
                    <a:gd name="connsiteX1" fmla="*/ 895350 w 2206266"/>
                    <a:gd name="connsiteY1" fmla="*/ 351657 h 355713"/>
                    <a:gd name="connsiteX2" fmla="*/ 2206266 w 2206266"/>
                    <a:gd name="connsiteY2" fmla="*/ 173141 h 355713"/>
                    <a:gd name="connsiteX0" fmla="*/ 0 w 2206266"/>
                    <a:gd name="connsiteY0" fmla="*/ 0 h 357565"/>
                    <a:gd name="connsiteX1" fmla="*/ 895350 w 2206266"/>
                    <a:gd name="connsiteY1" fmla="*/ 351657 h 357565"/>
                    <a:gd name="connsiteX2" fmla="*/ 2206266 w 2206266"/>
                    <a:gd name="connsiteY2" fmla="*/ 173141 h 357565"/>
                    <a:gd name="connsiteX0" fmla="*/ 0 w 2206266"/>
                    <a:gd name="connsiteY0" fmla="*/ 0 h 357809"/>
                    <a:gd name="connsiteX1" fmla="*/ 895350 w 2206266"/>
                    <a:gd name="connsiteY1" fmla="*/ 351657 h 357809"/>
                    <a:gd name="connsiteX2" fmla="*/ 2206266 w 2206266"/>
                    <a:gd name="connsiteY2" fmla="*/ 173141 h 357809"/>
                    <a:gd name="connsiteX0" fmla="*/ 0 w 2139591"/>
                    <a:gd name="connsiteY0" fmla="*/ 0 h 360211"/>
                    <a:gd name="connsiteX1" fmla="*/ 895350 w 2139591"/>
                    <a:gd name="connsiteY1" fmla="*/ 351657 h 360211"/>
                    <a:gd name="connsiteX2" fmla="*/ 2139591 w 2139591"/>
                    <a:gd name="connsiteY2" fmla="*/ 192191 h 360211"/>
                    <a:gd name="connsiteX0" fmla="*/ 0 w 2139591"/>
                    <a:gd name="connsiteY0" fmla="*/ 0 h 374001"/>
                    <a:gd name="connsiteX1" fmla="*/ 933450 w 2139591"/>
                    <a:gd name="connsiteY1" fmla="*/ 366563 h 374001"/>
                    <a:gd name="connsiteX2" fmla="*/ 2139591 w 2139591"/>
                    <a:gd name="connsiteY2" fmla="*/ 192191 h 374001"/>
                    <a:gd name="connsiteX0" fmla="*/ 0 w 2152291"/>
                    <a:gd name="connsiteY0" fmla="*/ 0 h 437079"/>
                    <a:gd name="connsiteX1" fmla="*/ 946150 w 2152291"/>
                    <a:gd name="connsiteY1" fmla="*/ 426188 h 437079"/>
                    <a:gd name="connsiteX2" fmla="*/ 2152291 w 2152291"/>
                    <a:gd name="connsiteY2" fmla="*/ 251816 h 437079"/>
                    <a:gd name="connsiteX0" fmla="*/ 0 w 2152291"/>
                    <a:gd name="connsiteY0" fmla="*/ 0 h 437079"/>
                    <a:gd name="connsiteX1" fmla="*/ 946150 w 2152291"/>
                    <a:gd name="connsiteY1" fmla="*/ 426188 h 437079"/>
                    <a:gd name="connsiteX2" fmla="*/ 2152291 w 2152291"/>
                    <a:gd name="connsiteY2" fmla="*/ 251816 h 437079"/>
                    <a:gd name="connsiteX0" fmla="*/ 0 w 2152291"/>
                    <a:gd name="connsiteY0" fmla="*/ 0 h 457844"/>
                    <a:gd name="connsiteX1" fmla="*/ 958850 w 2152291"/>
                    <a:gd name="connsiteY1" fmla="*/ 448547 h 457844"/>
                    <a:gd name="connsiteX2" fmla="*/ 2152291 w 2152291"/>
                    <a:gd name="connsiteY2" fmla="*/ 251816 h 457844"/>
                    <a:gd name="connsiteX0" fmla="*/ 0 w 2203091"/>
                    <a:gd name="connsiteY0" fmla="*/ 0 h 455548"/>
                    <a:gd name="connsiteX1" fmla="*/ 958850 w 2203091"/>
                    <a:gd name="connsiteY1" fmla="*/ 448547 h 455548"/>
                    <a:gd name="connsiteX2" fmla="*/ 2203091 w 2203091"/>
                    <a:gd name="connsiteY2" fmla="*/ 229457 h 455548"/>
                    <a:gd name="connsiteX0" fmla="*/ 0 w 2203091"/>
                    <a:gd name="connsiteY0" fmla="*/ 0 h 456208"/>
                    <a:gd name="connsiteX1" fmla="*/ 958850 w 2203091"/>
                    <a:gd name="connsiteY1" fmla="*/ 448547 h 456208"/>
                    <a:gd name="connsiteX2" fmla="*/ 2203091 w 2203091"/>
                    <a:gd name="connsiteY2" fmla="*/ 229457 h 45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03091" h="456208">
                      <a:moveTo>
                        <a:pt x="0" y="0"/>
                      </a:moveTo>
                      <a:cubicBezTo>
                        <a:pt x="255587" y="260981"/>
                        <a:pt x="591668" y="410304"/>
                        <a:pt x="958850" y="448547"/>
                      </a:cubicBezTo>
                      <a:cubicBezTo>
                        <a:pt x="1326032" y="486790"/>
                        <a:pt x="1916931" y="376894"/>
                        <a:pt x="2203091" y="229457"/>
                      </a:cubicBezTo>
                    </a:path>
                  </a:pathLst>
                </a:custGeom>
                <a:noFill/>
                <a:ln cap="sq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B2849243-6E6E-94CD-FD98-2BF760977397}"/>
                    </a:ext>
                  </a:extLst>
                </p:cNvPr>
                <p:cNvSpPr/>
                <p:nvPr/>
              </p:nvSpPr>
              <p:spPr>
                <a:xfrm>
                  <a:off x="4335002" y="4541446"/>
                  <a:ext cx="2455433" cy="566940"/>
                </a:xfrm>
                <a:custGeom>
                  <a:avLst/>
                  <a:gdLst>
                    <a:gd name="connsiteX0" fmla="*/ 0 w 2172929"/>
                    <a:gd name="connsiteY0" fmla="*/ 0 h 432620"/>
                    <a:gd name="connsiteX1" fmla="*/ 914400 w 2172929"/>
                    <a:gd name="connsiteY1" fmla="*/ 432620 h 432620"/>
                    <a:gd name="connsiteX2" fmla="*/ 2172929 w 2172929"/>
                    <a:gd name="connsiteY2" fmla="*/ 206478 h 432620"/>
                    <a:gd name="connsiteX0" fmla="*/ 0 w 2172929"/>
                    <a:gd name="connsiteY0" fmla="*/ 0 h 436839"/>
                    <a:gd name="connsiteX1" fmla="*/ 914400 w 2172929"/>
                    <a:gd name="connsiteY1" fmla="*/ 432620 h 436839"/>
                    <a:gd name="connsiteX2" fmla="*/ 2172929 w 2172929"/>
                    <a:gd name="connsiteY2" fmla="*/ 206478 h 436839"/>
                    <a:gd name="connsiteX0" fmla="*/ 0 w 2172929"/>
                    <a:gd name="connsiteY0" fmla="*/ 0 h 436839"/>
                    <a:gd name="connsiteX1" fmla="*/ 914400 w 2172929"/>
                    <a:gd name="connsiteY1" fmla="*/ 432620 h 436839"/>
                    <a:gd name="connsiteX2" fmla="*/ 2172929 w 2172929"/>
                    <a:gd name="connsiteY2" fmla="*/ 206478 h 436839"/>
                    <a:gd name="connsiteX0" fmla="*/ 0 w 2172929"/>
                    <a:gd name="connsiteY0" fmla="*/ 0 h 358427"/>
                    <a:gd name="connsiteX1" fmla="*/ 895350 w 2172929"/>
                    <a:gd name="connsiteY1" fmla="*/ 351657 h 358427"/>
                    <a:gd name="connsiteX2" fmla="*/ 2172929 w 2172929"/>
                    <a:gd name="connsiteY2" fmla="*/ 206478 h 358427"/>
                    <a:gd name="connsiteX0" fmla="*/ 0 w 2172929"/>
                    <a:gd name="connsiteY0" fmla="*/ 0 h 358427"/>
                    <a:gd name="connsiteX1" fmla="*/ 895350 w 2172929"/>
                    <a:gd name="connsiteY1" fmla="*/ 351657 h 358427"/>
                    <a:gd name="connsiteX2" fmla="*/ 2172929 w 2172929"/>
                    <a:gd name="connsiteY2" fmla="*/ 206478 h 358427"/>
                    <a:gd name="connsiteX0" fmla="*/ 0 w 2206266"/>
                    <a:gd name="connsiteY0" fmla="*/ 0 h 355713"/>
                    <a:gd name="connsiteX1" fmla="*/ 895350 w 2206266"/>
                    <a:gd name="connsiteY1" fmla="*/ 351657 h 355713"/>
                    <a:gd name="connsiteX2" fmla="*/ 2206266 w 2206266"/>
                    <a:gd name="connsiteY2" fmla="*/ 173141 h 355713"/>
                    <a:gd name="connsiteX0" fmla="*/ 0 w 2206266"/>
                    <a:gd name="connsiteY0" fmla="*/ 0 h 357565"/>
                    <a:gd name="connsiteX1" fmla="*/ 895350 w 2206266"/>
                    <a:gd name="connsiteY1" fmla="*/ 351657 h 357565"/>
                    <a:gd name="connsiteX2" fmla="*/ 2206266 w 2206266"/>
                    <a:gd name="connsiteY2" fmla="*/ 173141 h 357565"/>
                    <a:gd name="connsiteX0" fmla="*/ 0 w 2206266"/>
                    <a:gd name="connsiteY0" fmla="*/ 0 h 357809"/>
                    <a:gd name="connsiteX1" fmla="*/ 895350 w 2206266"/>
                    <a:gd name="connsiteY1" fmla="*/ 351657 h 357809"/>
                    <a:gd name="connsiteX2" fmla="*/ 2206266 w 2206266"/>
                    <a:gd name="connsiteY2" fmla="*/ 173141 h 357809"/>
                    <a:gd name="connsiteX0" fmla="*/ 0 w 2139591"/>
                    <a:gd name="connsiteY0" fmla="*/ 0 h 360211"/>
                    <a:gd name="connsiteX1" fmla="*/ 895350 w 2139591"/>
                    <a:gd name="connsiteY1" fmla="*/ 351657 h 360211"/>
                    <a:gd name="connsiteX2" fmla="*/ 2139591 w 2139591"/>
                    <a:gd name="connsiteY2" fmla="*/ 192191 h 360211"/>
                    <a:gd name="connsiteX0" fmla="*/ 0 w 2139591"/>
                    <a:gd name="connsiteY0" fmla="*/ 0 h 374001"/>
                    <a:gd name="connsiteX1" fmla="*/ 933450 w 2139591"/>
                    <a:gd name="connsiteY1" fmla="*/ 366563 h 374001"/>
                    <a:gd name="connsiteX2" fmla="*/ 2139591 w 2139591"/>
                    <a:gd name="connsiteY2" fmla="*/ 192191 h 374001"/>
                    <a:gd name="connsiteX0" fmla="*/ 0 w 2152291"/>
                    <a:gd name="connsiteY0" fmla="*/ 0 h 437079"/>
                    <a:gd name="connsiteX1" fmla="*/ 946150 w 2152291"/>
                    <a:gd name="connsiteY1" fmla="*/ 426188 h 437079"/>
                    <a:gd name="connsiteX2" fmla="*/ 2152291 w 2152291"/>
                    <a:gd name="connsiteY2" fmla="*/ 251816 h 437079"/>
                    <a:gd name="connsiteX0" fmla="*/ 0 w 2152291"/>
                    <a:gd name="connsiteY0" fmla="*/ 0 h 437079"/>
                    <a:gd name="connsiteX1" fmla="*/ 946150 w 2152291"/>
                    <a:gd name="connsiteY1" fmla="*/ 426188 h 437079"/>
                    <a:gd name="connsiteX2" fmla="*/ 2152291 w 2152291"/>
                    <a:gd name="connsiteY2" fmla="*/ 251816 h 437079"/>
                    <a:gd name="connsiteX0" fmla="*/ 0 w 2152291"/>
                    <a:gd name="connsiteY0" fmla="*/ 0 h 457844"/>
                    <a:gd name="connsiteX1" fmla="*/ 958850 w 2152291"/>
                    <a:gd name="connsiteY1" fmla="*/ 448547 h 457844"/>
                    <a:gd name="connsiteX2" fmla="*/ 2152291 w 2152291"/>
                    <a:gd name="connsiteY2" fmla="*/ 251816 h 457844"/>
                    <a:gd name="connsiteX0" fmla="*/ 0 w 2203091"/>
                    <a:gd name="connsiteY0" fmla="*/ 0 h 455548"/>
                    <a:gd name="connsiteX1" fmla="*/ 958850 w 2203091"/>
                    <a:gd name="connsiteY1" fmla="*/ 448547 h 455548"/>
                    <a:gd name="connsiteX2" fmla="*/ 2203091 w 2203091"/>
                    <a:gd name="connsiteY2" fmla="*/ 229457 h 455548"/>
                    <a:gd name="connsiteX0" fmla="*/ 0 w 2203091"/>
                    <a:gd name="connsiteY0" fmla="*/ 0 h 456208"/>
                    <a:gd name="connsiteX1" fmla="*/ 958850 w 2203091"/>
                    <a:gd name="connsiteY1" fmla="*/ 448547 h 456208"/>
                    <a:gd name="connsiteX2" fmla="*/ 2203091 w 2203091"/>
                    <a:gd name="connsiteY2" fmla="*/ 229457 h 456208"/>
                    <a:gd name="connsiteX0" fmla="*/ 0 w 2203091"/>
                    <a:gd name="connsiteY0" fmla="*/ 0 h 431220"/>
                    <a:gd name="connsiteX1" fmla="*/ 958850 w 2203091"/>
                    <a:gd name="connsiteY1" fmla="*/ 421959 h 431220"/>
                    <a:gd name="connsiteX2" fmla="*/ 2203091 w 2203091"/>
                    <a:gd name="connsiteY2" fmla="*/ 229457 h 431220"/>
                    <a:gd name="connsiteX0" fmla="*/ 0 w 2203091"/>
                    <a:gd name="connsiteY0" fmla="*/ 0 h 437617"/>
                    <a:gd name="connsiteX1" fmla="*/ 958850 w 2203091"/>
                    <a:gd name="connsiteY1" fmla="*/ 421959 h 437617"/>
                    <a:gd name="connsiteX2" fmla="*/ 2203091 w 2203091"/>
                    <a:gd name="connsiteY2" fmla="*/ 229457 h 437617"/>
                    <a:gd name="connsiteX0" fmla="*/ 0 w 2273933"/>
                    <a:gd name="connsiteY0" fmla="*/ 0 h 553390"/>
                    <a:gd name="connsiteX1" fmla="*/ 1029692 w 2273933"/>
                    <a:gd name="connsiteY1" fmla="*/ 537177 h 553390"/>
                    <a:gd name="connsiteX2" fmla="*/ 2273933 w 2273933"/>
                    <a:gd name="connsiteY2" fmla="*/ 344675 h 553390"/>
                    <a:gd name="connsiteX0" fmla="*/ 0 w 2273933"/>
                    <a:gd name="connsiteY0" fmla="*/ 0 h 553390"/>
                    <a:gd name="connsiteX1" fmla="*/ 1029692 w 2273933"/>
                    <a:gd name="connsiteY1" fmla="*/ 537177 h 553390"/>
                    <a:gd name="connsiteX2" fmla="*/ 2273933 w 2273933"/>
                    <a:gd name="connsiteY2" fmla="*/ 344675 h 553390"/>
                    <a:gd name="connsiteX0" fmla="*/ 0 w 2256222"/>
                    <a:gd name="connsiteY0" fmla="*/ 0 h 501626"/>
                    <a:gd name="connsiteX1" fmla="*/ 1011981 w 2256222"/>
                    <a:gd name="connsiteY1" fmla="*/ 488430 h 501626"/>
                    <a:gd name="connsiteX2" fmla="*/ 2256222 w 2256222"/>
                    <a:gd name="connsiteY2" fmla="*/ 295928 h 501626"/>
                    <a:gd name="connsiteX0" fmla="*/ 0 w 2256222"/>
                    <a:gd name="connsiteY0" fmla="*/ 0 h 501625"/>
                    <a:gd name="connsiteX1" fmla="*/ 1011981 w 2256222"/>
                    <a:gd name="connsiteY1" fmla="*/ 488430 h 501625"/>
                    <a:gd name="connsiteX2" fmla="*/ 2256222 w 2256222"/>
                    <a:gd name="connsiteY2" fmla="*/ 295928 h 501625"/>
                    <a:gd name="connsiteX0" fmla="*/ 0 w 2282788"/>
                    <a:gd name="connsiteY0" fmla="*/ 0 h 509941"/>
                    <a:gd name="connsiteX1" fmla="*/ 1011981 w 2282788"/>
                    <a:gd name="connsiteY1" fmla="*/ 488430 h 509941"/>
                    <a:gd name="connsiteX2" fmla="*/ 2282788 w 2282788"/>
                    <a:gd name="connsiteY2" fmla="*/ 340242 h 509941"/>
                    <a:gd name="connsiteX0" fmla="*/ 0 w 2282788"/>
                    <a:gd name="connsiteY0" fmla="*/ 0 h 508123"/>
                    <a:gd name="connsiteX1" fmla="*/ 1011981 w 2282788"/>
                    <a:gd name="connsiteY1" fmla="*/ 488430 h 508123"/>
                    <a:gd name="connsiteX2" fmla="*/ 2282788 w 2282788"/>
                    <a:gd name="connsiteY2" fmla="*/ 340242 h 508123"/>
                    <a:gd name="connsiteX0" fmla="*/ 0 w 2282788"/>
                    <a:gd name="connsiteY0" fmla="*/ 0 h 527533"/>
                    <a:gd name="connsiteX1" fmla="*/ 989843 w 2282788"/>
                    <a:gd name="connsiteY1" fmla="*/ 510588 h 527533"/>
                    <a:gd name="connsiteX2" fmla="*/ 2282788 w 2282788"/>
                    <a:gd name="connsiteY2" fmla="*/ 340242 h 527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82788" h="527533">
                      <a:moveTo>
                        <a:pt x="0" y="0"/>
                      </a:moveTo>
                      <a:cubicBezTo>
                        <a:pt x="242305" y="269844"/>
                        <a:pt x="609378" y="453881"/>
                        <a:pt x="989843" y="510588"/>
                      </a:cubicBezTo>
                      <a:cubicBezTo>
                        <a:pt x="1370308" y="567295"/>
                        <a:pt x="1947923" y="474385"/>
                        <a:pt x="2282788" y="340242"/>
                      </a:cubicBezTo>
                    </a:path>
                  </a:pathLst>
                </a:custGeom>
                <a:noFill/>
                <a:ln cap="sq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F544E609-D570-CA60-D165-1CC8A5C5B2F8}"/>
                  </a:ext>
                </a:extLst>
              </p:cNvPr>
              <p:cNvGrpSpPr/>
              <p:nvPr/>
            </p:nvGrpSpPr>
            <p:grpSpPr>
              <a:xfrm flipH="1" flipV="1">
                <a:off x="5359003" y="2016168"/>
                <a:ext cx="2455433" cy="871940"/>
                <a:chOff x="4335002" y="4236446"/>
                <a:chExt cx="2455433" cy="871940"/>
              </a:xfrm>
            </p:grpSpPr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BA1FE561-E571-9CD3-96ED-7BD0CB9810D3}"/>
                    </a:ext>
                  </a:extLst>
                </p:cNvPr>
                <p:cNvSpPr/>
                <p:nvPr/>
              </p:nvSpPr>
              <p:spPr>
                <a:xfrm>
                  <a:off x="4392152" y="4236446"/>
                  <a:ext cx="2203091" cy="388686"/>
                </a:xfrm>
                <a:custGeom>
                  <a:avLst/>
                  <a:gdLst>
                    <a:gd name="connsiteX0" fmla="*/ 0 w 2172929"/>
                    <a:gd name="connsiteY0" fmla="*/ 0 h 432620"/>
                    <a:gd name="connsiteX1" fmla="*/ 914400 w 2172929"/>
                    <a:gd name="connsiteY1" fmla="*/ 432620 h 432620"/>
                    <a:gd name="connsiteX2" fmla="*/ 2172929 w 2172929"/>
                    <a:gd name="connsiteY2" fmla="*/ 206478 h 432620"/>
                    <a:gd name="connsiteX0" fmla="*/ 0 w 2172929"/>
                    <a:gd name="connsiteY0" fmla="*/ 0 h 436839"/>
                    <a:gd name="connsiteX1" fmla="*/ 914400 w 2172929"/>
                    <a:gd name="connsiteY1" fmla="*/ 432620 h 436839"/>
                    <a:gd name="connsiteX2" fmla="*/ 2172929 w 2172929"/>
                    <a:gd name="connsiteY2" fmla="*/ 206478 h 436839"/>
                    <a:gd name="connsiteX0" fmla="*/ 0 w 2172929"/>
                    <a:gd name="connsiteY0" fmla="*/ 0 h 436839"/>
                    <a:gd name="connsiteX1" fmla="*/ 914400 w 2172929"/>
                    <a:gd name="connsiteY1" fmla="*/ 432620 h 436839"/>
                    <a:gd name="connsiteX2" fmla="*/ 2172929 w 2172929"/>
                    <a:gd name="connsiteY2" fmla="*/ 206478 h 436839"/>
                    <a:gd name="connsiteX0" fmla="*/ 0 w 2172929"/>
                    <a:gd name="connsiteY0" fmla="*/ 0 h 358427"/>
                    <a:gd name="connsiteX1" fmla="*/ 895350 w 2172929"/>
                    <a:gd name="connsiteY1" fmla="*/ 351657 h 358427"/>
                    <a:gd name="connsiteX2" fmla="*/ 2172929 w 2172929"/>
                    <a:gd name="connsiteY2" fmla="*/ 206478 h 358427"/>
                    <a:gd name="connsiteX0" fmla="*/ 0 w 2172929"/>
                    <a:gd name="connsiteY0" fmla="*/ 0 h 358427"/>
                    <a:gd name="connsiteX1" fmla="*/ 895350 w 2172929"/>
                    <a:gd name="connsiteY1" fmla="*/ 351657 h 358427"/>
                    <a:gd name="connsiteX2" fmla="*/ 2172929 w 2172929"/>
                    <a:gd name="connsiteY2" fmla="*/ 206478 h 358427"/>
                    <a:gd name="connsiteX0" fmla="*/ 0 w 2206266"/>
                    <a:gd name="connsiteY0" fmla="*/ 0 h 355713"/>
                    <a:gd name="connsiteX1" fmla="*/ 895350 w 2206266"/>
                    <a:gd name="connsiteY1" fmla="*/ 351657 h 355713"/>
                    <a:gd name="connsiteX2" fmla="*/ 2206266 w 2206266"/>
                    <a:gd name="connsiteY2" fmla="*/ 173141 h 355713"/>
                    <a:gd name="connsiteX0" fmla="*/ 0 w 2206266"/>
                    <a:gd name="connsiteY0" fmla="*/ 0 h 357565"/>
                    <a:gd name="connsiteX1" fmla="*/ 895350 w 2206266"/>
                    <a:gd name="connsiteY1" fmla="*/ 351657 h 357565"/>
                    <a:gd name="connsiteX2" fmla="*/ 2206266 w 2206266"/>
                    <a:gd name="connsiteY2" fmla="*/ 173141 h 357565"/>
                    <a:gd name="connsiteX0" fmla="*/ 0 w 2206266"/>
                    <a:gd name="connsiteY0" fmla="*/ 0 h 357809"/>
                    <a:gd name="connsiteX1" fmla="*/ 895350 w 2206266"/>
                    <a:gd name="connsiteY1" fmla="*/ 351657 h 357809"/>
                    <a:gd name="connsiteX2" fmla="*/ 2206266 w 2206266"/>
                    <a:gd name="connsiteY2" fmla="*/ 173141 h 357809"/>
                    <a:gd name="connsiteX0" fmla="*/ 0 w 2139591"/>
                    <a:gd name="connsiteY0" fmla="*/ 0 h 360211"/>
                    <a:gd name="connsiteX1" fmla="*/ 895350 w 2139591"/>
                    <a:gd name="connsiteY1" fmla="*/ 351657 h 360211"/>
                    <a:gd name="connsiteX2" fmla="*/ 2139591 w 2139591"/>
                    <a:gd name="connsiteY2" fmla="*/ 192191 h 360211"/>
                    <a:gd name="connsiteX0" fmla="*/ 0 w 2139591"/>
                    <a:gd name="connsiteY0" fmla="*/ 0 h 374001"/>
                    <a:gd name="connsiteX1" fmla="*/ 933450 w 2139591"/>
                    <a:gd name="connsiteY1" fmla="*/ 366563 h 374001"/>
                    <a:gd name="connsiteX2" fmla="*/ 2139591 w 2139591"/>
                    <a:gd name="connsiteY2" fmla="*/ 192191 h 374001"/>
                    <a:gd name="connsiteX0" fmla="*/ 0 w 2152291"/>
                    <a:gd name="connsiteY0" fmla="*/ 0 h 437079"/>
                    <a:gd name="connsiteX1" fmla="*/ 946150 w 2152291"/>
                    <a:gd name="connsiteY1" fmla="*/ 426188 h 437079"/>
                    <a:gd name="connsiteX2" fmla="*/ 2152291 w 2152291"/>
                    <a:gd name="connsiteY2" fmla="*/ 251816 h 437079"/>
                    <a:gd name="connsiteX0" fmla="*/ 0 w 2152291"/>
                    <a:gd name="connsiteY0" fmla="*/ 0 h 437079"/>
                    <a:gd name="connsiteX1" fmla="*/ 946150 w 2152291"/>
                    <a:gd name="connsiteY1" fmla="*/ 426188 h 437079"/>
                    <a:gd name="connsiteX2" fmla="*/ 2152291 w 2152291"/>
                    <a:gd name="connsiteY2" fmla="*/ 251816 h 437079"/>
                    <a:gd name="connsiteX0" fmla="*/ 0 w 2152291"/>
                    <a:gd name="connsiteY0" fmla="*/ 0 h 457844"/>
                    <a:gd name="connsiteX1" fmla="*/ 958850 w 2152291"/>
                    <a:gd name="connsiteY1" fmla="*/ 448547 h 457844"/>
                    <a:gd name="connsiteX2" fmla="*/ 2152291 w 2152291"/>
                    <a:gd name="connsiteY2" fmla="*/ 251816 h 457844"/>
                    <a:gd name="connsiteX0" fmla="*/ 0 w 2203091"/>
                    <a:gd name="connsiteY0" fmla="*/ 0 h 455548"/>
                    <a:gd name="connsiteX1" fmla="*/ 958850 w 2203091"/>
                    <a:gd name="connsiteY1" fmla="*/ 448547 h 455548"/>
                    <a:gd name="connsiteX2" fmla="*/ 2203091 w 2203091"/>
                    <a:gd name="connsiteY2" fmla="*/ 229457 h 455548"/>
                    <a:gd name="connsiteX0" fmla="*/ 0 w 2203091"/>
                    <a:gd name="connsiteY0" fmla="*/ 0 h 456208"/>
                    <a:gd name="connsiteX1" fmla="*/ 958850 w 2203091"/>
                    <a:gd name="connsiteY1" fmla="*/ 448547 h 456208"/>
                    <a:gd name="connsiteX2" fmla="*/ 2203091 w 2203091"/>
                    <a:gd name="connsiteY2" fmla="*/ 229457 h 45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03091" h="456208">
                      <a:moveTo>
                        <a:pt x="0" y="0"/>
                      </a:moveTo>
                      <a:cubicBezTo>
                        <a:pt x="255587" y="260981"/>
                        <a:pt x="591668" y="410304"/>
                        <a:pt x="958850" y="448547"/>
                      </a:cubicBezTo>
                      <a:cubicBezTo>
                        <a:pt x="1326032" y="486790"/>
                        <a:pt x="1916931" y="376894"/>
                        <a:pt x="2203091" y="229457"/>
                      </a:cubicBezTo>
                    </a:path>
                  </a:pathLst>
                </a:custGeom>
                <a:noFill/>
                <a:ln cap="sq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68BAA325-0E4A-8B03-1412-CB4A9BDFDACC}"/>
                    </a:ext>
                  </a:extLst>
                </p:cNvPr>
                <p:cNvSpPr/>
                <p:nvPr/>
              </p:nvSpPr>
              <p:spPr>
                <a:xfrm>
                  <a:off x="4335002" y="4541446"/>
                  <a:ext cx="2455433" cy="566940"/>
                </a:xfrm>
                <a:custGeom>
                  <a:avLst/>
                  <a:gdLst>
                    <a:gd name="connsiteX0" fmla="*/ 0 w 2172929"/>
                    <a:gd name="connsiteY0" fmla="*/ 0 h 432620"/>
                    <a:gd name="connsiteX1" fmla="*/ 914400 w 2172929"/>
                    <a:gd name="connsiteY1" fmla="*/ 432620 h 432620"/>
                    <a:gd name="connsiteX2" fmla="*/ 2172929 w 2172929"/>
                    <a:gd name="connsiteY2" fmla="*/ 206478 h 432620"/>
                    <a:gd name="connsiteX0" fmla="*/ 0 w 2172929"/>
                    <a:gd name="connsiteY0" fmla="*/ 0 h 436839"/>
                    <a:gd name="connsiteX1" fmla="*/ 914400 w 2172929"/>
                    <a:gd name="connsiteY1" fmla="*/ 432620 h 436839"/>
                    <a:gd name="connsiteX2" fmla="*/ 2172929 w 2172929"/>
                    <a:gd name="connsiteY2" fmla="*/ 206478 h 436839"/>
                    <a:gd name="connsiteX0" fmla="*/ 0 w 2172929"/>
                    <a:gd name="connsiteY0" fmla="*/ 0 h 436839"/>
                    <a:gd name="connsiteX1" fmla="*/ 914400 w 2172929"/>
                    <a:gd name="connsiteY1" fmla="*/ 432620 h 436839"/>
                    <a:gd name="connsiteX2" fmla="*/ 2172929 w 2172929"/>
                    <a:gd name="connsiteY2" fmla="*/ 206478 h 436839"/>
                    <a:gd name="connsiteX0" fmla="*/ 0 w 2172929"/>
                    <a:gd name="connsiteY0" fmla="*/ 0 h 358427"/>
                    <a:gd name="connsiteX1" fmla="*/ 895350 w 2172929"/>
                    <a:gd name="connsiteY1" fmla="*/ 351657 h 358427"/>
                    <a:gd name="connsiteX2" fmla="*/ 2172929 w 2172929"/>
                    <a:gd name="connsiteY2" fmla="*/ 206478 h 358427"/>
                    <a:gd name="connsiteX0" fmla="*/ 0 w 2172929"/>
                    <a:gd name="connsiteY0" fmla="*/ 0 h 358427"/>
                    <a:gd name="connsiteX1" fmla="*/ 895350 w 2172929"/>
                    <a:gd name="connsiteY1" fmla="*/ 351657 h 358427"/>
                    <a:gd name="connsiteX2" fmla="*/ 2172929 w 2172929"/>
                    <a:gd name="connsiteY2" fmla="*/ 206478 h 358427"/>
                    <a:gd name="connsiteX0" fmla="*/ 0 w 2206266"/>
                    <a:gd name="connsiteY0" fmla="*/ 0 h 355713"/>
                    <a:gd name="connsiteX1" fmla="*/ 895350 w 2206266"/>
                    <a:gd name="connsiteY1" fmla="*/ 351657 h 355713"/>
                    <a:gd name="connsiteX2" fmla="*/ 2206266 w 2206266"/>
                    <a:gd name="connsiteY2" fmla="*/ 173141 h 355713"/>
                    <a:gd name="connsiteX0" fmla="*/ 0 w 2206266"/>
                    <a:gd name="connsiteY0" fmla="*/ 0 h 357565"/>
                    <a:gd name="connsiteX1" fmla="*/ 895350 w 2206266"/>
                    <a:gd name="connsiteY1" fmla="*/ 351657 h 357565"/>
                    <a:gd name="connsiteX2" fmla="*/ 2206266 w 2206266"/>
                    <a:gd name="connsiteY2" fmla="*/ 173141 h 357565"/>
                    <a:gd name="connsiteX0" fmla="*/ 0 w 2206266"/>
                    <a:gd name="connsiteY0" fmla="*/ 0 h 357809"/>
                    <a:gd name="connsiteX1" fmla="*/ 895350 w 2206266"/>
                    <a:gd name="connsiteY1" fmla="*/ 351657 h 357809"/>
                    <a:gd name="connsiteX2" fmla="*/ 2206266 w 2206266"/>
                    <a:gd name="connsiteY2" fmla="*/ 173141 h 357809"/>
                    <a:gd name="connsiteX0" fmla="*/ 0 w 2139591"/>
                    <a:gd name="connsiteY0" fmla="*/ 0 h 360211"/>
                    <a:gd name="connsiteX1" fmla="*/ 895350 w 2139591"/>
                    <a:gd name="connsiteY1" fmla="*/ 351657 h 360211"/>
                    <a:gd name="connsiteX2" fmla="*/ 2139591 w 2139591"/>
                    <a:gd name="connsiteY2" fmla="*/ 192191 h 360211"/>
                    <a:gd name="connsiteX0" fmla="*/ 0 w 2139591"/>
                    <a:gd name="connsiteY0" fmla="*/ 0 h 374001"/>
                    <a:gd name="connsiteX1" fmla="*/ 933450 w 2139591"/>
                    <a:gd name="connsiteY1" fmla="*/ 366563 h 374001"/>
                    <a:gd name="connsiteX2" fmla="*/ 2139591 w 2139591"/>
                    <a:gd name="connsiteY2" fmla="*/ 192191 h 374001"/>
                    <a:gd name="connsiteX0" fmla="*/ 0 w 2152291"/>
                    <a:gd name="connsiteY0" fmla="*/ 0 h 437079"/>
                    <a:gd name="connsiteX1" fmla="*/ 946150 w 2152291"/>
                    <a:gd name="connsiteY1" fmla="*/ 426188 h 437079"/>
                    <a:gd name="connsiteX2" fmla="*/ 2152291 w 2152291"/>
                    <a:gd name="connsiteY2" fmla="*/ 251816 h 437079"/>
                    <a:gd name="connsiteX0" fmla="*/ 0 w 2152291"/>
                    <a:gd name="connsiteY0" fmla="*/ 0 h 437079"/>
                    <a:gd name="connsiteX1" fmla="*/ 946150 w 2152291"/>
                    <a:gd name="connsiteY1" fmla="*/ 426188 h 437079"/>
                    <a:gd name="connsiteX2" fmla="*/ 2152291 w 2152291"/>
                    <a:gd name="connsiteY2" fmla="*/ 251816 h 437079"/>
                    <a:gd name="connsiteX0" fmla="*/ 0 w 2152291"/>
                    <a:gd name="connsiteY0" fmla="*/ 0 h 457844"/>
                    <a:gd name="connsiteX1" fmla="*/ 958850 w 2152291"/>
                    <a:gd name="connsiteY1" fmla="*/ 448547 h 457844"/>
                    <a:gd name="connsiteX2" fmla="*/ 2152291 w 2152291"/>
                    <a:gd name="connsiteY2" fmla="*/ 251816 h 457844"/>
                    <a:gd name="connsiteX0" fmla="*/ 0 w 2203091"/>
                    <a:gd name="connsiteY0" fmla="*/ 0 h 455548"/>
                    <a:gd name="connsiteX1" fmla="*/ 958850 w 2203091"/>
                    <a:gd name="connsiteY1" fmla="*/ 448547 h 455548"/>
                    <a:gd name="connsiteX2" fmla="*/ 2203091 w 2203091"/>
                    <a:gd name="connsiteY2" fmla="*/ 229457 h 455548"/>
                    <a:gd name="connsiteX0" fmla="*/ 0 w 2203091"/>
                    <a:gd name="connsiteY0" fmla="*/ 0 h 456208"/>
                    <a:gd name="connsiteX1" fmla="*/ 958850 w 2203091"/>
                    <a:gd name="connsiteY1" fmla="*/ 448547 h 456208"/>
                    <a:gd name="connsiteX2" fmla="*/ 2203091 w 2203091"/>
                    <a:gd name="connsiteY2" fmla="*/ 229457 h 456208"/>
                    <a:gd name="connsiteX0" fmla="*/ 0 w 2203091"/>
                    <a:gd name="connsiteY0" fmla="*/ 0 h 431220"/>
                    <a:gd name="connsiteX1" fmla="*/ 958850 w 2203091"/>
                    <a:gd name="connsiteY1" fmla="*/ 421959 h 431220"/>
                    <a:gd name="connsiteX2" fmla="*/ 2203091 w 2203091"/>
                    <a:gd name="connsiteY2" fmla="*/ 229457 h 431220"/>
                    <a:gd name="connsiteX0" fmla="*/ 0 w 2203091"/>
                    <a:gd name="connsiteY0" fmla="*/ 0 h 437617"/>
                    <a:gd name="connsiteX1" fmla="*/ 958850 w 2203091"/>
                    <a:gd name="connsiteY1" fmla="*/ 421959 h 437617"/>
                    <a:gd name="connsiteX2" fmla="*/ 2203091 w 2203091"/>
                    <a:gd name="connsiteY2" fmla="*/ 229457 h 437617"/>
                    <a:gd name="connsiteX0" fmla="*/ 0 w 2273933"/>
                    <a:gd name="connsiteY0" fmla="*/ 0 h 553390"/>
                    <a:gd name="connsiteX1" fmla="*/ 1029692 w 2273933"/>
                    <a:gd name="connsiteY1" fmla="*/ 537177 h 553390"/>
                    <a:gd name="connsiteX2" fmla="*/ 2273933 w 2273933"/>
                    <a:gd name="connsiteY2" fmla="*/ 344675 h 553390"/>
                    <a:gd name="connsiteX0" fmla="*/ 0 w 2273933"/>
                    <a:gd name="connsiteY0" fmla="*/ 0 h 553390"/>
                    <a:gd name="connsiteX1" fmla="*/ 1029692 w 2273933"/>
                    <a:gd name="connsiteY1" fmla="*/ 537177 h 553390"/>
                    <a:gd name="connsiteX2" fmla="*/ 2273933 w 2273933"/>
                    <a:gd name="connsiteY2" fmla="*/ 344675 h 553390"/>
                    <a:gd name="connsiteX0" fmla="*/ 0 w 2256222"/>
                    <a:gd name="connsiteY0" fmla="*/ 0 h 501626"/>
                    <a:gd name="connsiteX1" fmla="*/ 1011981 w 2256222"/>
                    <a:gd name="connsiteY1" fmla="*/ 488430 h 501626"/>
                    <a:gd name="connsiteX2" fmla="*/ 2256222 w 2256222"/>
                    <a:gd name="connsiteY2" fmla="*/ 295928 h 501626"/>
                    <a:gd name="connsiteX0" fmla="*/ 0 w 2256222"/>
                    <a:gd name="connsiteY0" fmla="*/ 0 h 501625"/>
                    <a:gd name="connsiteX1" fmla="*/ 1011981 w 2256222"/>
                    <a:gd name="connsiteY1" fmla="*/ 488430 h 501625"/>
                    <a:gd name="connsiteX2" fmla="*/ 2256222 w 2256222"/>
                    <a:gd name="connsiteY2" fmla="*/ 295928 h 501625"/>
                    <a:gd name="connsiteX0" fmla="*/ 0 w 2282788"/>
                    <a:gd name="connsiteY0" fmla="*/ 0 h 509941"/>
                    <a:gd name="connsiteX1" fmla="*/ 1011981 w 2282788"/>
                    <a:gd name="connsiteY1" fmla="*/ 488430 h 509941"/>
                    <a:gd name="connsiteX2" fmla="*/ 2282788 w 2282788"/>
                    <a:gd name="connsiteY2" fmla="*/ 340242 h 509941"/>
                    <a:gd name="connsiteX0" fmla="*/ 0 w 2282788"/>
                    <a:gd name="connsiteY0" fmla="*/ 0 h 508123"/>
                    <a:gd name="connsiteX1" fmla="*/ 1011981 w 2282788"/>
                    <a:gd name="connsiteY1" fmla="*/ 488430 h 508123"/>
                    <a:gd name="connsiteX2" fmla="*/ 2282788 w 2282788"/>
                    <a:gd name="connsiteY2" fmla="*/ 340242 h 508123"/>
                    <a:gd name="connsiteX0" fmla="*/ 0 w 2282788"/>
                    <a:gd name="connsiteY0" fmla="*/ 0 h 527533"/>
                    <a:gd name="connsiteX1" fmla="*/ 989843 w 2282788"/>
                    <a:gd name="connsiteY1" fmla="*/ 510588 h 527533"/>
                    <a:gd name="connsiteX2" fmla="*/ 2282788 w 2282788"/>
                    <a:gd name="connsiteY2" fmla="*/ 340242 h 527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82788" h="527533">
                      <a:moveTo>
                        <a:pt x="0" y="0"/>
                      </a:moveTo>
                      <a:cubicBezTo>
                        <a:pt x="242305" y="269844"/>
                        <a:pt x="609378" y="453881"/>
                        <a:pt x="989843" y="510588"/>
                      </a:cubicBezTo>
                      <a:cubicBezTo>
                        <a:pt x="1370308" y="567295"/>
                        <a:pt x="1947923" y="474385"/>
                        <a:pt x="2282788" y="340242"/>
                      </a:cubicBezTo>
                    </a:path>
                  </a:pathLst>
                </a:custGeom>
                <a:noFill/>
                <a:ln cap="sq">
                  <a:solidFill>
                    <a:schemeClr val="bg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58B1DA92-E539-A369-5EAA-C902DB578C92}"/>
                </a:ext>
              </a:extLst>
            </p:cNvPr>
            <p:cNvGrpSpPr/>
            <p:nvPr/>
          </p:nvGrpSpPr>
          <p:grpSpPr>
            <a:xfrm>
              <a:off x="4770119" y="4650301"/>
              <a:ext cx="792599" cy="792596"/>
              <a:chOff x="4770119" y="4650301"/>
              <a:chExt cx="792599" cy="792596"/>
            </a:xfrm>
          </p:grpSpPr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3D08E356-EBB5-DCD6-313F-90FC7D1D865A}"/>
                  </a:ext>
                </a:extLst>
              </p:cNvPr>
              <p:cNvGrpSpPr/>
              <p:nvPr/>
            </p:nvGrpSpPr>
            <p:grpSpPr>
              <a:xfrm>
                <a:off x="4770119" y="4650301"/>
                <a:ext cx="792599" cy="792596"/>
                <a:chOff x="1222164" y="5262563"/>
                <a:chExt cx="637874" cy="637872"/>
              </a:xfrm>
            </p:grpSpPr>
            <p:sp>
              <p:nvSpPr>
                <p:cNvPr id="12" name="Oval 23">
                  <a:extLst>
                    <a:ext uri="{FF2B5EF4-FFF2-40B4-BE49-F238E27FC236}">
                      <a16:creationId xmlns:a16="http://schemas.microsoft.com/office/drawing/2014/main" id="{E7B2FCF5-F120-899C-332D-7721CCC137B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222164" y="5262563"/>
                  <a:ext cx="637874" cy="637872"/>
                </a:xfrm>
                <a:prstGeom prst="ellipse">
                  <a:avLst/>
                </a:prstGeom>
                <a:solidFill>
                  <a:srgbClr val="0C56DC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id-ID" dirty="0">
                    <a:sym typeface="+mn-lt"/>
                  </a:endParaRPr>
                </a:p>
              </p:txBody>
            </p:sp>
            <p:sp>
              <p:nvSpPr>
                <p:cNvPr id="13" name="椭圆 12">
                  <a:extLst>
                    <a:ext uri="{FF2B5EF4-FFF2-40B4-BE49-F238E27FC236}">
                      <a16:creationId xmlns:a16="http://schemas.microsoft.com/office/drawing/2014/main" id="{2FF0F737-BC35-9278-F477-184CE794CFCE}"/>
                    </a:ext>
                  </a:extLst>
                </p:cNvPr>
                <p:cNvSpPr/>
                <p:nvPr/>
              </p:nvSpPr>
              <p:spPr>
                <a:xfrm>
                  <a:off x="1317460" y="5360506"/>
                  <a:ext cx="447283" cy="4472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F0F8FB"/>
                    </a:gs>
                  </a:gsLst>
                  <a:lin ang="3600000" scaled="0"/>
                </a:gradFill>
                <a:ln>
                  <a:noFill/>
                </a:ln>
                <a:effectLst>
                  <a:outerShdw blurRad="25400" dist="38100" dir="2700000" algn="tl" rotWithShape="0">
                    <a:prstClr val="black">
                      <a:alpha val="1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pic>
            <p:nvPicPr>
              <p:cNvPr id="11" name="图形 10">
                <a:extLst>
                  <a:ext uri="{FF2B5EF4-FFF2-40B4-BE49-F238E27FC236}">
                    <a16:creationId xmlns:a16="http://schemas.microsoft.com/office/drawing/2014/main" id="{D7D03808-90CB-A1FD-6781-8FE0C9588A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5016967" y="4893226"/>
                <a:ext cx="306745" cy="306745"/>
              </a:xfrm>
              <a:prstGeom prst="rect">
                <a:avLst/>
              </a:prstGeom>
            </p:spPr>
          </p:pic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AC5E11ED-E27F-C85D-7375-38F16A3B15EC}"/>
                </a:ext>
              </a:extLst>
            </p:cNvPr>
            <p:cNvGrpSpPr/>
            <p:nvPr/>
          </p:nvGrpSpPr>
          <p:grpSpPr>
            <a:xfrm>
              <a:off x="6198943" y="1721555"/>
              <a:ext cx="792599" cy="792596"/>
              <a:chOff x="6198943" y="1721555"/>
              <a:chExt cx="792599" cy="792596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88C9F434-061B-C695-5D27-B3C1D27FA32C}"/>
                  </a:ext>
                </a:extLst>
              </p:cNvPr>
              <p:cNvGrpSpPr/>
              <p:nvPr/>
            </p:nvGrpSpPr>
            <p:grpSpPr>
              <a:xfrm>
                <a:off x="6198943" y="1721555"/>
                <a:ext cx="792599" cy="792596"/>
                <a:chOff x="1222164" y="5262563"/>
                <a:chExt cx="637874" cy="637872"/>
              </a:xfrm>
            </p:grpSpPr>
            <p:sp>
              <p:nvSpPr>
                <p:cNvPr id="8" name="Oval 23">
                  <a:extLst>
                    <a:ext uri="{FF2B5EF4-FFF2-40B4-BE49-F238E27FC236}">
                      <a16:creationId xmlns:a16="http://schemas.microsoft.com/office/drawing/2014/main" id="{DADD26C3-2935-984D-1848-B95AC666463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222164" y="5262563"/>
                  <a:ext cx="637874" cy="637872"/>
                </a:xfrm>
                <a:prstGeom prst="ellipse">
                  <a:avLst/>
                </a:prstGeom>
                <a:gradFill>
                  <a:gsLst>
                    <a:gs pos="1200">
                      <a:srgbClr val="FCBA02"/>
                    </a:gs>
                    <a:gs pos="100000">
                      <a:srgbClr val="F8E47C"/>
                    </a:gs>
                  </a:gsLst>
                  <a:lin ang="5358409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d-ID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9" name="椭圆 8">
                  <a:extLst>
                    <a:ext uri="{FF2B5EF4-FFF2-40B4-BE49-F238E27FC236}">
                      <a16:creationId xmlns:a16="http://schemas.microsoft.com/office/drawing/2014/main" id="{DD65B9E5-6E61-F607-CDE1-E980A5A1292D}"/>
                    </a:ext>
                  </a:extLst>
                </p:cNvPr>
                <p:cNvSpPr/>
                <p:nvPr/>
              </p:nvSpPr>
              <p:spPr>
                <a:xfrm>
                  <a:off x="1317460" y="5360506"/>
                  <a:ext cx="447283" cy="447282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rgbClr val="F0F8FB"/>
                    </a:gs>
                  </a:gsLst>
                  <a:lin ang="3600000" scaled="0"/>
                </a:gradFill>
                <a:ln>
                  <a:noFill/>
                </a:ln>
                <a:effectLst>
                  <a:outerShdw blurRad="25400" dist="38100" dir="2700000" algn="tl" rotWithShape="0">
                    <a:prstClr val="black">
                      <a:alpha val="19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7" name="图形 6" descr="D:\51PPT模板网\51pptmoban.com\图片001.jpg">
                <a:extLst>
                  <a:ext uri="{FF2B5EF4-FFF2-40B4-BE49-F238E27FC236}">
                    <a16:creationId xmlns:a16="http://schemas.microsoft.com/office/drawing/2014/main" id="{29C14ACC-F380-0068-6E34-A50B8C91D61C}"/>
                  </a:ext>
                </a:extLst>
              </p:cNvPr>
              <p:cNvSpPr/>
              <p:nvPr/>
            </p:nvSpPr>
            <p:spPr>
              <a:xfrm>
                <a:off x="6478712" y="2010693"/>
                <a:ext cx="255694" cy="255794"/>
              </a:xfrm>
              <a:custGeom>
                <a:avLst/>
                <a:gdLst>
                  <a:gd name="connsiteX0" fmla="*/ 127845 w 255694"/>
                  <a:gd name="connsiteY0" fmla="*/ 0 h 255794"/>
                  <a:gd name="connsiteX1" fmla="*/ 0 w 255694"/>
                  <a:gd name="connsiteY1" fmla="*/ 111909 h 255794"/>
                  <a:gd name="connsiteX2" fmla="*/ 47942 w 255694"/>
                  <a:gd name="connsiteY2" fmla="*/ 199188 h 255794"/>
                  <a:gd name="connsiteX3" fmla="*/ 47942 w 255694"/>
                  <a:gd name="connsiteY3" fmla="*/ 255795 h 255794"/>
                  <a:gd name="connsiteX4" fmla="*/ 103951 w 255694"/>
                  <a:gd name="connsiteY4" fmla="*/ 221792 h 255794"/>
                  <a:gd name="connsiteX5" fmla="*/ 127845 w 255694"/>
                  <a:gd name="connsiteY5" fmla="*/ 223813 h 255794"/>
                  <a:gd name="connsiteX6" fmla="*/ 255694 w 255694"/>
                  <a:gd name="connsiteY6" fmla="*/ 111909 h 255794"/>
                  <a:gd name="connsiteX7" fmla="*/ 127845 w 255694"/>
                  <a:gd name="connsiteY7" fmla="*/ 0 h 255794"/>
                  <a:gd name="connsiteX8" fmla="*/ 63922 w 255694"/>
                  <a:gd name="connsiteY8" fmla="*/ 127900 h 255794"/>
                  <a:gd name="connsiteX9" fmla="*/ 47942 w 255694"/>
                  <a:gd name="connsiteY9" fmla="*/ 111914 h 255794"/>
                  <a:gd name="connsiteX10" fmla="*/ 63922 w 255694"/>
                  <a:gd name="connsiteY10" fmla="*/ 95928 h 255794"/>
                  <a:gd name="connsiteX11" fmla="*/ 79903 w 255694"/>
                  <a:gd name="connsiteY11" fmla="*/ 111914 h 255794"/>
                  <a:gd name="connsiteX12" fmla="*/ 63922 w 255694"/>
                  <a:gd name="connsiteY12" fmla="*/ 127900 h 255794"/>
                  <a:gd name="connsiteX13" fmla="*/ 127845 w 255694"/>
                  <a:gd name="connsiteY13" fmla="*/ 127900 h 255794"/>
                  <a:gd name="connsiteX14" fmla="*/ 111864 w 255694"/>
                  <a:gd name="connsiteY14" fmla="*/ 111914 h 255794"/>
                  <a:gd name="connsiteX15" fmla="*/ 127845 w 255694"/>
                  <a:gd name="connsiteY15" fmla="*/ 95928 h 255794"/>
                  <a:gd name="connsiteX16" fmla="*/ 143825 w 255694"/>
                  <a:gd name="connsiteY16" fmla="*/ 111914 h 255794"/>
                  <a:gd name="connsiteX17" fmla="*/ 127845 w 255694"/>
                  <a:gd name="connsiteY17" fmla="*/ 127900 h 255794"/>
                  <a:gd name="connsiteX18" fmla="*/ 191767 w 255694"/>
                  <a:gd name="connsiteY18" fmla="*/ 127900 h 255794"/>
                  <a:gd name="connsiteX19" fmla="*/ 175781 w 255694"/>
                  <a:gd name="connsiteY19" fmla="*/ 111914 h 255794"/>
                  <a:gd name="connsiteX20" fmla="*/ 191767 w 255694"/>
                  <a:gd name="connsiteY20" fmla="*/ 95928 h 255794"/>
                  <a:gd name="connsiteX21" fmla="*/ 207747 w 255694"/>
                  <a:gd name="connsiteY21" fmla="*/ 111914 h 255794"/>
                  <a:gd name="connsiteX22" fmla="*/ 191767 w 255694"/>
                  <a:gd name="connsiteY22" fmla="*/ 127900 h 255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5694" h="255794">
                    <a:moveTo>
                      <a:pt x="127845" y="0"/>
                    </a:moveTo>
                    <a:cubicBezTo>
                      <a:pt x="57238" y="0"/>
                      <a:pt x="0" y="50103"/>
                      <a:pt x="0" y="111909"/>
                    </a:cubicBezTo>
                    <a:cubicBezTo>
                      <a:pt x="0" y="147230"/>
                      <a:pt x="18738" y="178679"/>
                      <a:pt x="47942" y="199188"/>
                    </a:cubicBezTo>
                    <a:lnTo>
                      <a:pt x="47942" y="255795"/>
                    </a:lnTo>
                    <a:lnTo>
                      <a:pt x="103951" y="221792"/>
                    </a:lnTo>
                    <a:cubicBezTo>
                      <a:pt x="111699" y="223076"/>
                      <a:pt x="119671" y="223813"/>
                      <a:pt x="127845" y="223813"/>
                    </a:cubicBezTo>
                    <a:cubicBezTo>
                      <a:pt x="198451" y="223813"/>
                      <a:pt x="255694" y="173715"/>
                      <a:pt x="255694" y="111909"/>
                    </a:cubicBezTo>
                    <a:cubicBezTo>
                      <a:pt x="255694" y="50103"/>
                      <a:pt x="198446" y="0"/>
                      <a:pt x="127845" y="0"/>
                    </a:cubicBezTo>
                    <a:close/>
                    <a:moveTo>
                      <a:pt x="63922" y="127900"/>
                    </a:moveTo>
                    <a:cubicBezTo>
                      <a:pt x="55097" y="127900"/>
                      <a:pt x="47942" y="120739"/>
                      <a:pt x="47942" y="111914"/>
                    </a:cubicBezTo>
                    <a:cubicBezTo>
                      <a:pt x="47942" y="103079"/>
                      <a:pt x="55097" y="95928"/>
                      <a:pt x="63922" y="95928"/>
                    </a:cubicBezTo>
                    <a:cubicBezTo>
                      <a:pt x="72747" y="95928"/>
                      <a:pt x="79903" y="103084"/>
                      <a:pt x="79903" y="111914"/>
                    </a:cubicBezTo>
                    <a:cubicBezTo>
                      <a:pt x="79903" y="120739"/>
                      <a:pt x="72747" y="127900"/>
                      <a:pt x="63922" y="127900"/>
                    </a:cubicBezTo>
                    <a:close/>
                    <a:moveTo>
                      <a:pt x="127845" y="127900"/>
                    </a:moveTo>
                    <a:cubicBezTo>
                      <a:pt x="119019" y="127900"/>
                      <a:pt x="111864" y="120739"/>
                      <a:pt x="111864" y="111914"/>
                    </a:cubicBezTo>
                    <a:cubicBezTo>
                      <a:pt x="111864" y="103079"/>
                      <a:pt x="119019" y="95928"/>
                      <a:pt x="127845" y="95928"/>
                    </a:cubicBezTo>
                    <a:cubicBezTo>
                      <a:pt x="136670" y="95928"/>
                      <a:pt x="143825" y="103084"/>
                      <a:pt x="143825" y="111914"/>
                    </a:cubicBezTo>
                    <a:cubicBezTo>
                      <a:pt x="143825" y="120739"/>
                      <a:pt x="136670" y="127900"/>
                      <a:pt x="127845" y="127900"/>
                    </a:cubicBezTo>
                    <a:close/>
                    <a:moveTo>
                      <a:pt x="191767" y="127900"/>
                    </a:moveTo>
                    <a:cubicBezTo>
                      <a:pt x="182937" y="127900"/>
                      <a:pt x="175781" y="120739"/>
                      <a:pt x="175781" y="111914"/>
                    </a:cubicBezTo>
                    <a:cubicBezTo>
                      <a:pt x="175781" y="103079"/>
                      <a:pt x="182937" y="95928"/>
                      <a:pt x="191767" y="95928"/>
                    </a:cubicBezTo>
                    <a:cubicBezTo>
                      <a:pt x="200592" y="95928"/>
                      <a:pt x="207747" y="103084"/>
                      <a:pt x="207747" y="111914"/>
                    </a:cubicBezTo>
                    <a:cubicBezTo>
                      <a:pt x="207747" y="120739"/>
                      <a:pt x="200592" y="127900"/>
                      <a:pt x="191767" y="127900"/>
                    </a:cubicBezTo>
                    <a:close/>
                  </a:path>
                </a:pathLst>
              </a:custGeom>
              <a:gradFill>
                <a:gsLst>
                  <a:gs pos="1200">
                    <a:srgbClr val="FCBA02"/>
                  </a:gs>
                  <a:gs pos="100000">
                    <a:srgbClr val="F8E47C"/>
                  </a:gs>
                </a:gsLst>
                <a:lin ang="5358409" scaled="1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</a:endParaRP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287A4C1-7BC0-F8A1-E2F0-A0BAED645EC8}"/>
              </a:ext>
            </a:extLst>
          </p:cNvPr>
          <p:cNvGrpSpPr/>
          <p:nvPr/>
        </p:nvGrpSpPr>
        <p:grpSpPr>
          <a:xfrm>
            <a:off x="1019175" y="3627414"/>
            <a:ext cx="3278222" cy="464543"/>
            <a:chOff x="1019175" y="3773500"/>
            <a:chExt cx="3278222" cy="464543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CF0A9FBC-B249-8417-B6A1-918B30D3D5A5}"/>
                </a:ext>
              </a:extLst>
            </p:cNvPr>
            <p:cNvGrpSpPr/>
            <p:nvPr/>
          </p:nvGrpSpPr>
          <p:grpSpPr>
            <a:xfrm>
              <a:off x="1019175" y="3773500"/>
              <a:ext cx="3170174" cy="349385"/>
              <a:chOff x="1016378" y="4983908"/>
              <a:chExt cx="3170174" cy="349385"/>
            </a:xfrm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72A0FA6A-62F5-CEE1-2E41-8A3C0AC7D2CA}"/>
                  </a:ext>
                </a:extLst>
              </p:cNvPr>
              <p:cNvSpPr/>
              <p:nvPr/>
            </p:nvSpPr>
            <p:spPr>
              <a:xfrm flipV="1">
                <a:off x="1182367" y="4985630"/>
                <a:ext cx="3004185" cy="347663"/>
              </a:xfrm>
              <a:custGeom>
                <a:avLst/>
                <a:gdLst>
                  <a:gd name="connsiteX0" fmla="*/ 0 w 3257550"/>
                  <a:gd name="connsiteY0" fmla="*/ 0 h 228600"/>
                  <a:gd name="connsiteX1" fmla="*/ 3014662 w 3257550"/>
                  <a:gd name="connsiteY1" fmla="*/ 0 h 228600"/>
                  <a:gd name="connsiteX2" fmla="*/ 3257550 w 3257550"/>
                  <a:gd name="connsiteY2" fmla="*/ 228600 h 228600"/>
                  <a:gd name="connsiteX0" fmla="*/ 0 w 3209925"/>
                  <a:gd name="connsiteY0" fmla="*/ 0 h 185737"/>
                  <a:gd name="connsiteX1" fmla="*/ 3014662 w 3209925"/>
                  <a:gd name="connsiteY1" fmla="*/ 0 h 185737"/>
                  <a:gd name="connsiteX2" fmla="*/ 3209925 w 3209925"/>
                  <a:gd name="connsiteY2" fmla="*/ 185737 h 185737"/>
                  <a:gd name="connsiteX0" fmla="*/ 0 w 3103245"/>
                  <a:gd name="connsiteY0" fmla="*/ 295625 h 304547"/>
                  <a:gd name="connsiteX1" fmla="*/ 3014662 w 3103245"/>
                  <a:gd name="connsiteY1" fmla="*/ 295625 h 304547"/>
                  <a:gd name="connsiteX2" fmla="*/ 3103245 w 3103245"/>
                  <a:gd name="connsiteY2" fmla="*/ 8922 h 304547"/>
                  <a:gd name="connsiteX0" fmla="*/ 0 w 3103245"/>
                  <a:gd name="connsiteY0" fmla="*/ 295625 h 304547"/>
                  <a:gd name="connsiteX1" fmla="*/ 2702242 w 3103245"/>
                  <a:gd name="connsiteY1" fmla="*/ 295625 h 304547"/>
                  <a:gd name="connsiteX2" fmla="*/ 3103245 w 3103245"/>
                  <a:gd name="connsiteY2" fmla="*/ 8922 h 304547"/>
                  <a:gd name="connsiteX0" fmla="*/ 0 w 3103245"/>
                  <a:gd name="connsiteY0" fmla="*/ 292724 h 301926"/>
                  <a:gd name="connsiteX1" fmla="*/ 2702242 w 3103245"/>
                  <a:gd name="connsiteY1" fmla="*/ 292724 h 301926"/>
                  <a:gd name="connsiteX2" fmla="*/ 3103245 w 3103245"/>
                  <a:gd name="connsiteY2" fmla="*/ 6021 h 301926"/>
                  <a:gd name="connsiteX0" fmla="*/ 0 w 3004185"/>
                  <a:gd name="connsiteY0" fmla="*/ 352980 h 361129"/>
                  <a:gd name="connsiteX1" fmla="*/ 2702242 w 3004185"/>
                  <a:gd name="connsiteY1" fmla="*/ 352980 h 361129"/>
                  <a:gd name="connsiteX2" fmla="*/ 3004185 w 3004185"/>
                  <a:gd name="connsiteY2" fmla="*/ 5317 h 361129"/>
                  <a:gd name="connsiteX0" fmla="*/ 0 w 3004185"/>
                  <a:gd name="connsiteY0" fmla="*/ 347663 h 366901"/>
                  <a:gd name="connsiteX1" fmla="*/ 2702242 w 3004185"/>
                  <a:gd name="connsiteY1" fmla="*/ 347663 h 366901"/>
                  <a:gd name="connsiteX2" fmla="*/ 3004185 w 3004185"/>
                  <a:gd name="connsiteY2" fmla="*/ 0 h 366901"/>
                  <a:gd name="connsiteX0" fmla="*/ 0 w 3004185"/>
                  <a:gd name="connsiteY0" fmla="*/ 347663 h 347663"/>
                  <a:gd name="connsiteX1" fmla="*/ 2702242 w 3004185"/>
                  <a:gd name="connsiteY1" fmla="*/ 347663 h 347663"/>
                  <a:gd name="connsiteX2" fmla="*/ 3004185 w 3004185"/>
                  <a:gd name="connsiteY2" fmla="*/ 0 h 347663"/>
                  <a:gd name="connsiteX0" fmla="*/ 0 w 3004185"/>
                  <a:gd name="connsiteY0" fmla="*/ 347663 h 347663"/>
                  <a:gd name="connsiteX1" fmla="*/ 2702242 w 3004185"/>
                  <a:gd name="connsiteY1" fmla="*/ 347663 h 347663"/>
                  <a:gd name="connsiteX2" fmla="*/ 3004185 w 3004185"/>
                  <a:gd name="connsiteY2" fmla="*/ 0 h 347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04185" h="347663">
                    <a:moveTo>
                      <a:pt x="0" y="347663"/>
                    </a:moveTo>
                    <a:lnTo>
                      <a:pt x="2702242" y="347663"/>
                    </a:lnTo>
                    <a:cubicBezTo>
                      <a:pt x="3002280" y="4763"/>
                      <a:pt x="2755582" y="280988"/>
                      <a:pt x="3004185" y="0"/>
                    </a:cubicBezTo>
                  </a:path>
                </a:pathLst>
              </a:custGeom>
              <a:ln w="12700" cap="rnd">
                <a:solidFill>
                  <a:schemeClr val="bg1">
                    <a:lumMod val="75000"/>
                  </a:schemeClr>
                </a:solidFill>
                <a:prstDash val="dash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6" name="Line 23">
                <a:extLst>
                  <a:ext uri="{FF2B5EF4-FFF2-40B4-BE49-F238E27FC236}">
                    <a16:creationId xmlns:a16="http://schemas.microsoft.com/office/drawing/2014/main" id="{9D2570B0-4FCE-A256-3C22-1A492F1D4E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16378" y="4983908"/>
                <a:ext cx="401265" cy="0"/>
              </a:xfrm>
              <a:prstGeom prst="line">
                <a:avLst/>
              </a:prstGeom>
              <a:noFill/>
              <a:ln w="50800" cap="rnd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79C744BF-DCD8-9B6D-81A8-76D6426EA5C3}"/>
                </a:ext>
              </a:extLst>
            </p:cNvPr>
            <p:cNvSpPr/>
            <p:nvPr/>
          </p:nvSpPr>
          <p:spPr>
            <a:xfrm rot="3021851" flipH="1">
              <a:off x="4156903" y="4097549"/>
              <a:ext cx="140494" cy="140494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56B0FEF-DCD9-6394-A0A8-79B628852AFB}"/>
              </a:ext>
            </a:extLst>
          </p:cNvPr>
          <p:cNvGrpSpPr/>
          <p:nvPr/>
        </p:nvGrpSpPr>
        <p:grpSpPr>
          <a:xfrm>
            <a:off x="7422966" y="1889405"/>
            <a:ext cx="3726819" cy="394122"/>
            <a:chOff x="7422966" y="2035491"/>
            <a:chExt cx="3726819" cy="394122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920FADC6-45F0-DF8D-3BC2-4C58C8138C8F}"/>
                </a:ext>
              </a:extLst>
            </p:cNvPr>
            <p:cNvGrpSpPr/>
            <p:nvPr/>
          </p:nvGrpSpPr>
          <p:grpSpPr>
            <a:xfrm flipH="1">
              <a:off x="7534233" y="2035491"/>
              <a:ext cx="3615552" cy="287626"/>
              <a:chOff x="723669" y="2859666"/>
              <a:chExt cx="3615552" cy="287626"/>
            </a:xfrm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724FCA7E-FED0-31CE-BC8C-15E073D60EAF}"/>
                  </a:ext>
                </a:extLst>
              </p:cNvPr>
              <p:cNvSpPr/>
              <p:nvPr/>
            </p:nvSpPr>
            <p:spPr>
              <a:xfrm>
                <a:off x="981658" y="2861542"/>
                <a:ext cx="3357563" cy="285750"/>
              </a:xfrm>
              <a:custGeom>
                <a:avLst/>
                <a:gdLst>
                  <a:gd name="connsiteX0" fmla="*/ 0 w 3257550"/>
                  <a:gd name="connsiteY0" fmla="*/ 0 h 228600"/>
                  <a:gd name="connsiteX1" fmla="*/ 3014662 w 3257550"/>
                  <a:gd name="connsiteY1" fmla="*/ 0 h 228600"/>
                  <a:gd name="connsiteX2" fmla="*/ 3257550 w 3257550"/>
                  <a:gd name="connsiteY2" fmla="*/ 228600 h 228600"/>
                  <a:gd name="connsiteX0" fmla="*/ 0 w 3209925"/>
                  <a:gd name="connsiteY0" fmla="*/ 0 h 185737"/>
                  <a:gd name="connsiteX1" fmla="*/ 3014662 w 3209925"/>
                  <a:gd name="connsiteY1" fmla="*/ 0 h 185737"/>
                  <a:gd name="connsiteX2" fmla="*/ 3209925 w 3209925"/>
                  <a:gd name="connsiteY2" fmla="*/ 185737 h 185737"/>
                  <a:gd name="connsiteX0" fmla="*/ 0 w 3357563"/>
                  <a:gd name="connsiteY0" fmla="*/ 0 h 285750"/>
                  <a:gd name="connsiteX1" fmla="*/ 3014662 w 3357563"/>
                  <a:gd name="connsiteY1" fmla="*/ 0 h 285750"/>
                  <a:gd name="connsiteX2" fmla="*/ 3357563 w 3357563"/>
                  <a:gd name="connsiteY2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57563" h="285750">
                    <a:moveTo>
                      <a:pt x="0" y="0"/>
                    </a:moveTo>
                    <a:lnTo>
                      <a:pt x="3014662" y="0"/>
                    </a:lnTo>
                    <a:cubicBezTo>
                      <a:pt x="3095625" y="76200"/>
                      <a:pt x="3276600" y="209550"/>
                      <a:pt x="3357563" y="285750"/>
                    </a:cubicBezTo>
                  </a:path>
                </a:pathLst>
              </a:custGeom>
              <a:ln w="12700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Line 23">
                <a:extLst>
                  <a:ext uri="{FF2B5EF4-FFF2-40B4-BE49-F238E27FC236}">
                    <a16:creationId xmlns:a16="http://schemas.microsoft.com/office/drawing/2014/main" id="{15001B1C-E8B2-B88D-6BA8-B1B7E8F731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23669" y="2859666"/>
                <a:ext cx="401265" cy="0"/>
              </a:xfrm>
              <a:prstGeom prst="line">
                <a:avLst/>
              </a:prstGeom>
              <a:noFill/>
              <a:ln w="50800" cap="rnd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400">
                  <a:cs typeface="+mn-ea"/>
                  <a:sym typeface="+mn-lt"/>
                </a:endParaRPr>
              </a:p>
            </p:txBody>
          </p:sp>
        </p:grp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8470DE17-BC87-7444-3F24-FE9BEB2A4BB8}"/>
                </a:ext>
              </a:extLst>
            </p:cNvPr>
            <p:cNvSpPr/>
            <p:nvPr/>
          </p:nvSpPr>
          <p:spPr>
            <a:xfrm rot="3021851" flipH="1">
              <a:off x="7422966" y="2289119"/>
              <a:ext cx="140494" cy="140494"/>
            </a:xfrm>
            <a:prstGeom prst="ellipse">
              <a:avLst/>
            </a:prstGeom>
            <a:noFill/>
            <a:ln w="38100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296856F-F938-F3B1-BF2D-307878942405}"/>
              </a:ext>
            </a:extLst>
          </p:cNvPr>
          <p:cNvGrpSpPr/>
          <p:nvPr/>
        </p:nvGrpSpPr>
        <p:grpSpPr>
          <a:xfrm>
            <a:off x="1379205" y="3290387"/>
            <a:ext cx="2235568" cy="1060055"/>
            <a:chOff x="283598" y="1893834"/>
            <a:chExt cx="2235568" cy="1060055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BD5F985E-772D-56A0-848B-83639BC3E61C}"/>
                </a:ext>
              </a:extLst>
            </p:cNvPr>
            <p:cNvSpPr txBox="1"/>
            <p:nvPr/>
          </p:nvSpPr>
          <p:spPr>
            <a:xfrm>
              <a:off x="283598" y="2190603"/>
              <a:ext cx="211956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D332303-8E02-DFA6-BE5F-C0FE5AA9D3DF}"/>
                </a:ext>
              </a:extLst>
            </p:cNvPr>
            <p:cNvSpPr txBox="1"/>
            <p:nvPr/>
          </p:nvSpPr>
          <p:spPr>
            <a:xfrm>
              <a:off x="283599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4C30BDCF-7B7D-9FE8-C3F9-8F6BE4EC80C5}"/>
              </a:ext>
            </a:extLst>
          </p:cNvPr>
          <p:cNvGrpSpPr/>
          <p:nvPr/>
        </p:nvGrpSpPr>
        <p:grpSpPr>
          <a:xfrm>
            <a:off x="8459184" y="1562769"/>
            <a:ext cx="2235567" cy="1085455"/>
            <a:chOff x="212415" y="1868434"/>
            <a:chExt cx="2235567" cy="1085455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D543D0A-A726-BB8A-0C6D-13C785B94D40}"/>
                </a:ext>
              </a:extLst>
            </p:cNvPr>
            <p:cNvSpPr txBox="1"/>
            <p:nvPr/>
          </p:nvSpPr>
          <p:spPr>
            <a:xfrm>
              <a:off x="283598" y="2190603"/>
              <a:ext cx="211956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336EE5B-29A2-FC9C-2EAF-2C1C2CF30F84}"/>
                </a:ext>
              </a:extLst>
            </p:cNvPr>
            <p:cNvSpPr txBox="1"/>
            <p:nvPr/>
          </p:nvSpPr>
          <p:spPr>
            <a:xfrm>
              <a:off x="212415" y="18684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09505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BC41245E-D136-9EC3-C523-46A5E77C4AA6}"/>
              </a:ext>
            </a:extLst>
          </p:cNvPr>
          <p:cNvGrpSpPr/>
          <p:nvPr/>
        </p:nvGrpSpPr>
        <p:grpSpPr>
          <a:xfrm>
            <a:off x="179833" y="195764"/>
            <a:ext cx="3164841" cy="914400"/>
            <a:chOff x="3460401" y="2048290"/>
            <a:chExt cx="3164841" cy="914400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C6B775E-A859-85E0-BB92-2B9FA974448D}"/>
                </a:ext>
              </a:extLst>
            </p:cNvPr>
            <p:cNvSpPr/>
            <p:nvPr/>
          </p:nvSpPr>
          <p:spPr>
            <a:xfrm rot="5400000">
              <a:off x="4851005" y="1140485"/>
              <a:ext cx="866431" cy="2682042"/>
            </a:xfrm>
            <a:custGeom>
              <a:avLst/>
              <a:gdLst>
                <a:gd name="connsiteX0" fmla="*/ 0 w 866431"/>
                <a:gd name="connsiteY0" fmla="*/ 2682042 h 2682042"/>
                <a:gd name="connsiteX1" fmla="*/ 0 w 866431"/>
                <a:gd name="connsiteY1" fmla="*/ 108146 h 2682042"/>
                <a:gd name="connsiteX2" fmla="*/ 108146 w 866431"/>
                <a:gd name="connsiteY2" fmla="*/ 0 h 2682042"/>
                <a:gd name="connsiteX3" fmla="*/ 806254 w 866431"/>
                <a:gd name="connsiteY3" fmla="*/ 0 h 2682042"/>
                <a:gd name="connsiteX4" fmla="*/ 848349 w 866431"/>
                <a:gd name="connsiteY4" fmla="*/ 8499 h 2682042"/>
                <a:gd name="connsiteX5" fmla="*/ 866431 w 866431"/>
                <a:gd name="connsiteY5" fmla="*/ 20690 h 2682042"/>
                <a:gd name="connsiteX6" fmla="*/ 866431 w 866431"/>
                <a:gd name="connsiteY6" fmla="*/ 1477076 h 2682042"/>
                <a:gd name="connsiteX7" fmla="*/ 866430 w 866431"/>
                <a:gd name="connsiteY7" fmla="*/ 1477089 h 2682042"/>
                <a:gd name="connsiteX8" fmla="*/ 866430 w 866431"/>
                <a:gd name="connsiteY8" fmla="*/ 2011046 h 2682042"/>
                <a:gd name="connsiteX9" fmla="*/ 848933 w 866431"/>
                <a:gd name="connsiteY9" fmla="*/ 2126780 h 2682042"/>
                <a:gd name="connsiteX10" fmla="*/ 844222 w 866431"/>
                <a:gd name="connsiteY10" fmla="*/ 2139650 h 2682042"/>
                <a:gd name="connsiteX11" fmla="*/ 844175 w 866431"/>
                <a:gd name="connsiteY11" fmla="*/ 2139870 h 2682042"/>
                <a:gd name="connsiteX12" fmla="*/ 630050 w 866431"/>
                <a:gd name="connsiteY12" fmla="*/ 2393645 h 2682042"/>
                <a:gd name="connsiteX13" fmla="*/ 0 w 866431"/>
                <a:gd name="connsiteY13" fmla="*/ 2682042 h 268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6431" h="2682042">
                  <a:moveTo>
                    <a:pt x="0" y="2682042"/>
                  </a:moveTo>
                  <a:lnTo>
                    <a:pt x="0" y="108146"/>
                  </a:lnTo>
                  <a:cubicBezTo>
                    <a:pt x="0" y="48419"/>
                    <a:pt x="48419" y="0"/>
                    <a:pt x="108146" y="0"/>
                  </a:cubicBezTo>
                  <a:lnTo>
                    <a:pt x="806254" y="0"/>
                  </a:lnTo>
                  <a:cubicBezTo>
                    <a:pt x="821186" y="0"/>
                    <a:pt x="835411" y="3026"/>
                    <a:pt x="848349" y="8499"/>
                  </a:cubicBezTo>
                  <a:lnTo>
                    <a:pt x="866431" y="20690"/>
                  </a:lnTo>
                  <a:lnTo>
                    <a:pt x="866431" y="1477076"/>
                  </a:lnTo>
                  <a:lnTo>
                    <a:pt x="866430" y="1477089"/>
                  </a:lnTo>
                  <a:lnTo>
                    <a:pt x="866430" y="2011046"/>
                  </a:lnTo>
                  <a:cubicBezTo>
                    <a:pt x="866430" y="2051348"/>
                    <a:pt x="860304" y="2090220"/>
                    <a:pt x="848933" y="2126780"/>
                  </a:cubicBezTo>
                  <a:lnTo>
                    <a:pt x="844222" y="2139650"/>
                  </a:lnTo>
                  <a:lnTo>
                    <a:pt x="844175" y="2139870"/>
                  </a:lnTo>
                  <a:cubicBezTo>
                    <a:pt x="815269" y="2248229"/>
                    <a:pt x="739987" y="2343323"/>
                    <a:pt x="630050" y="2393645"/>
                  </a:cubicBezTo>
                  <a:lnTo>
                    <a:pt x="0" y="2682042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A94C79D-3298-31F9-4B9C-3E2118A56E28}"/>
                </a:ext>
              </a:extLst>
            </p:cNvPr>
            <p:cNvSpPr/>
            <p:nvPr/>
          </p:nvSpPr>
          <p:spPr>
            <a:xfrm rot="5400000">
              <a:off x="4575276" y="933415"/>
              <a:ext cx="914400" cy="3144150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1F50F28-FF74-B191-621B-F7BCFFB3A51D}"/>
                </a:ext>
              </a:extLst>
            </p:cNvPr>
            <p:cNvSpPr txBox="1"/>
            <p:nvPr/>
          </p:nvSpPr>
          <p:spPr>
            <a:xfrm>
              <a:off x="4594463" y="2165130"/>
              <a:ext cx="168236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经验总结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B8E0969-245E-3F7D-CE86-185D4327D4F8}"/>
                </a:ext>
              </a:extLst>
            </p:cNvPr>
            <p:cNvSpPr txBox="1"/>
            <p:nvPr/>
          </p:nvSpPr>
          <p:spPr>
            <a:xfrm>
              <a:off x="4627963" y="2553561"/>
              <a:ext cx="17768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Market data analysis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338E694-228B-F7AE-A83D-A2D42249ED00}"/>
                </a:ext>
              </a:extLst>
            </p:cNvPr>
            <p:cNvSpPr txBox="1"/>
            <p:nvPr/>
          </p:nvSpPr>
          <p:spPr>
            <a:xfrm>
              <a:off x="3494059" y="2291950"/>
              <a:ext cx="780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  <a:cs typeface="+mn-ea"/>
                  <a:sym typeface="+mn-lt"/>
                </a:rPr>
                <a:t>03</a:t>
              </a:r>
            </a:p>
          </p:txBody>
        </p:sp>
      </p:grpSp>
      <p:sp>
        <p:nvSpPr>
          <p:cNvPr id="3" name="图形 296" descr="D:\51PPT模板网\51pptmoban.com\图片001.jpg">
            <a:extLst>
              <a:ext uri="{FF2B5EF4-FFF2-40B4-BE49-F238E27FC236}">
                <a16:creationId xmlns:a16="http://schemas.microsoft.com/office/drawing/2014/main" id="{F871FA47-7FBB-43AC-712B-4BE324ABC822}"/>
              </a:ext>
            </a:extLst>
          </p:cNvPr>
          <p:cNvSpPr/>
          <p:nvPr/>
        </p:nvSpPr>
        <p:spPr>
          <a:xfrm>
            <a:off x="0" y="2064101"/>
            <a:ext cx="12192000" cy="4092864"/>
          </a:xfrm>
          <a:custGeom>
            <a:avLst/>
            <a:gdLst>
              <a:gd name="connsiteX0" fmla="*/ 5153451 w 11958436"/>
              <a:gd name="connsiteY0" fmla="*/ 0 h 4014456"/>
              <a:gd name="connsiteX1" fmla="*/ 5156418 w 11958436"/>
              <a:gd name="connsiteY1" fmla="*/ 304510 h 4014456"/>
              <a:gd name="connsiteX2" fmla="*/ 5170530 w 11958436"/>
              <a:gd name="connsiteY2" fmla="*/ 314796 h 4014456"/>
              <a:gd name="connsiteX3" fmla="*/ 5160771 w 11958436"/>
              <a:gd name="connsiteY3" fmla="*/ 448348 h 4014456"/>
              <a:gd name="connsiteX4" fmla="*/ 5160818 w 11958436"/>
              <a:gd name="connsiteY4" fmla="*/ 497139 h 4014456"/>
              <a:gd name="connsiteX5" fmla="*/ 5171772 w 11958436"/>
              <a:gd name="connsiteY5" fmla="*/ 489488 h 4014456"/>
              <a:gd name="connsiteX6" fmla="*/ 5165699 w 11958436"/>
              <a:gd name="connsiteY6" fmla="*/ 670780 h 4014456"/>
              <a:gd name="connsiteX7" fmla="*/ 5180386 w 11958436"/>
              <a:gd name="connsiteY7" fmla="*/ 672597 h 4014456"/>
              <a:gd name="connsiteX8" fmla="*/ 5181198 w 11958436"/>
              <a:gd name="connsiteY8" fmla="*/ 693692 h 4014456"/>
              <a:gd name="connsiteX9" fmla="*/ 5175887 w 11958436"/>
              <a:gd name="connsiteY9" fmla="*/ 775631 h 4014456"/>
              <a:gd name="connsiteX10" fmla="*/ 5175219 w 11958436"/>
              <a:gd name="connsiteY10" fmla="*/ 946683 h 4014456"/>
              <a:gd name="connsiteX11" fmla="*/ 5181965 w 11958436"/>
              <a:gd name="connsiteY11" fmla="*/ 1014463 h 4014456"/>
              <a:gd name="connsiteX12" fmla="*/ 5270266 w 11958436"/>
              <a:gd name="connsiteY12" fmla="*/ 1095687 h 4014456"/>
              <a:gd name="connsiteX13" fmla="*/ 5265959 w 11958436"/>
              <a:gd name="connsiteY13" fmla="*/ 1237226 h 4014456"/>
              <a:gd name="connsiteX14" fmla="*/ 5211571 w 11958436"/>
              <a:gd name="connsiteY14" fmla="*/ 1275157 h 4014456"/>
              <a:gd name="connsiteX15" fmla="*/ 5209133 w 11958436"/>
              <a:gd name="connsiteY15" fmla="*/ 2091059 h 4014456"/>
              <a:gd name="connsiteX16" fmla="*/ 5229415 w 11958436"/>
              <a:gd name="connsiteY16" fmla="*/ 2103447 h 4014456"/>
              <a:gd name="connsiteX17" fmla="*/ 5286148 w 11958436"/>
              <a:gd name="connsiteY17" fmla="*/ 2089288 h 4014456"/>
              <a:gd name="connsiteX18" fmla="*/ 5385879 w 11958436"/>
              <a:gd name="connsiteY18" fmla="*/ 2098948 h 4014456"/>
              <a:gd name="connsiteX19" fmla="*/ 5386169 w 11958436"/>
              <a:gd name="connsiteY19" fmla="*/ 2038390 h 4014456"/>
              <a:gd name="connsiteX20" fmla="*/ 5408413 w 11958436"/>
              <a:gd name="connsiteY20" fmla="*/ 2021742 h 4014456"/>
              <a:gd name="connsiteX21" fmla="*/ 5426781 w 11958436"/>
              <a:gd name="connsiteY21" fmla="*/ 2020639 h 4014456"/>
              <a:gd name="connsiteX22" fmla="*/ 5459788 w 11958436"/>
              <a:gd name="connsiteY22" fmla="*/ 1969503 h 4014456"/>
              <a:gd name="connsiteX23" fmla="*/ 5484709 w 11958436"/>
              <a:gd name="connsiteY23" fmla="*/ 1962758 h 4014456"/>
              <a:gd name="connsiteX24" fmla="*/ 5491310 w 11958436"/>
              <a:gd name="connsiteY24" fmla="*/ 1958068 h 4014456"/>
              <a:gd name="connsiteX25" fmla="*/ 5530437 w 11958436"/>
              <a:gd name="connsiteY25" fmla="*/ 1953429 h 4014456"/>
              <a:gd name="connsiteX26" fmla="*/ 5560860 w 11958436"/>
              <a:gd name="connsiteY26" fmla="*/ 1958932 h 4014456"/>
              <a:gd name="connsiteX27" fmla="*/ 5566311 w 11958436"/>
              <a:gd name="connsiteY27" fmla="*/ 2203795 h 4014456"/>
              <a:gd name="connsiteX28" fmla="*/ 5576976 w 11958436"/>
              <a:gd name="connsiteY28" fmla="*/ 2152182 h 4014456"/>
              <a:gd name="connsiteX29" fmla="*/ 5586879 w 11958436"/>
              <a:gd name="connsiteY29" fmla="*/ 2142662 h 4014456"/>
              <a:gd name="connsiteX30" fmla="*/ 5602425 w 11958436"/>
              <a:gd name="connsiteY30" fmla="*/ 2155672 h 4014456"/>
              <a:gd name="connsiteX31" fmla="*/ 5611754 w 11958436"/>
              <a:gd name="connsiteY31" fmla="*/ 2095113 h 4014456"/>
              <a:gd name="connsiteX32" fmla="*/ 5615005 w 11958436"/>
              <a:gd name="connsiteY32" fmla="*/ 2045607 h 4014456"/>
              <a:gd name="connsiteX33" fmla="*/ 5635381 w 11958436"/>
              <a:gd name="connsiteY33" fmla="*/ 2045509 h 4014456"/>
              <a:gd name="connsiteX34" fmla="*/ 5636002 w 11958436"/>
              <a:gd name="connsiteY34" fmla="*/ 2027856 h 4014456"/>
              <a:gd name="connsiteX35" fmla="*/ 5643560 w 11958436"/>
              <a:gd name="connsiteY35" fmla="*/ 2020205 h 4014456"/>
              <a:gd name="connsiteX36" fmla="*/ 5640785 w 11958436"/>
              <a:gd name="connsiteY36" fmla="*/ 2009634 h 4014456"/>
              <a:gd name="connsiteX37" fmla="*/ 5687853 w 11958436"/>
              <a:gd name="connsiteY37" fmla="*/ 1996480 h 4014456"/>
              <a:gd name="connsiteX38" fmla="*/ 5681299 w 11958436"/>
              <a:gd name="connsiteY38" fmla="*/ 1950846 h 4014456"/>
              <a:gd name="connsiteX39" fmla="*/ 5691057 w 11958436"/>
              <a:gd name="connsiteY39" fmla="*/ 1939700 h 4014456"/>
              <a:gd name="connsiteX40" fmla="*/ 5761897 w 11958436"/>
              <a:gd name="connsiteY40" fmla="*/ 1837432 h 4014456"/>
              <a:gd name="connsiteX41" fmla="*/ 5770605 w 11958436"/>
              <a:gd name="connsiteY41" fmla="*/ 1815861 h 4014456"/>
              <a:gd name="connsiteX42" fmla="*/ 5788351 w 11958436"/>
              <a:gd name="connsiteY42" fmla="*/ 1827053 h 4014456"/>
              <a:gd name="connsiteX43" fmla="*/ 5786436 w 11958436"/>
              <a:gd name="connsiteY43" fmla="*/ 1838628 h 4014456"/>
              <a:gd name="connsiteX44" fmla="*/ 5829103 w 11958436"/>
              <a:gd name="connsiteY44" fmla="*/ 1873836 h 4014456"/>
              <a:gd name="connsiteX45" fmla="*/ 5970067 w 11958436"/>
              <a:gd name="connsiteY45" fmla="*/ 1868669 h 4014456"/>
              <a:gd name="connsiteX46" fmla="*/ 5971072 w 11958436"/>
              <a:gd name="connsiteY46" fmla="*/ 1917316 h 4014456"/>
              <a:gd name="connsiteX47" fmla="*/ 6105964 w 11958436"/>
              <a:gd name="connsiteY47" fmla="*/ 1835470 h 4014456"/>
              <a:gd name="connsiteX48" fmla="*/ 6137346 w 11958436"/>
              <a:gd name="connsiteY48" fmla="*/ 1833700 h 4014456"/>
              <a:gd name="connsiteX49" fmla="*/ 6134426 w 11958436"/>
              <a:gd name="connsiteY49" fmla="*/ 2000450 h 4014456"/>
              <a:gd name="connsiteX50" fmla="*/ 6226842 w 11958436"/>
              <a:gd name="connsiteY50" fmla="*/ 2076648 h 4014456"/>
              <a:gd name="connsiteX51" fmla="*/ 6230958 w 11958436"/>
              <a:gd name="connsiteY51" fmla="*/ 2042207 h 4014456"/>
              <a:gd name="connsiteX52" fmla="*/ 6217182 w 11958436"/>
              <a:gd name="connsiteY52" fmla="*/ 2022499 h 4014456"/>
              <a:gd name="connsiteX53" fmla="*/ 6188958 w 11958436"/>
              <a:gd name="connsiteY53" fmla="*/ 2015851 h 4014456"/>
              <a:gd name="connsiteX54" fmla="*/ 6190056 w 11958436"/>
              <a:gd name="connsiteY54" fmla="*/ 1999203 h 4014456"/>
              <a:gd name="connsiteX55" fmla="*/ 6214309 w 11958436"/>
              <a:gd name="connsiteY55" fmla="*/ 1994373 h 4014456"/>
              <a:gd name="connsiteX56" fmla="*/ 6212492 w 11958436"/>
              <a:gd name="connsiteY56" fmla="*/ 1979257 h 4014456"/>
              <a:gd name="connsiteX57" fmla="*/ 6225409 w 11958436"/>
              <a:gd name="connsiteY57" fmla="*/ 1992747 h 4014456"/>
              <a:gd name="connsiteX58" fmla="*/ 6259658 w 11958436"/>
              <a:gd name="connsiteY58" fmla="*/ 1972273 h 4014456"/>
              <a:gd name="connsiteX59" fmla="*/ 6309454 w 11958436"/>
              <a:gd name="connsiteY59" fmla="*/ 1954765 h 4014456"/>
              <a:gd name="connsiteX60" fmla="*/ 6321795 w 11958436"/>
              <a:gd name="connsiteY60" fmla="*/ 1958259 h 4014456"/>
              <a:gd name="connsiteX61" fmla="*/ 6321893 w 11958436"/>
              <a:gd name="connsiteY61" fmla="*/ 1806294 h 4014456"/>
              <a:gd name="connsiteX62" fmla="*/ 6314144 w 11958436"/>
              <a:gd name="connsiteY62" fmla="*/ 1783143 h 4014456"/>
              <a:gd name="connsiteX63" fmla="*/ 6329788 w 11958436"/>
              <a:gd name="connsiteY63" fmla="*/ 1769176 h 4014456"/>
              <a:gd name="connsiteX64" fmla="*/ 6419382 w 11958436"/>
              <a:gd name="connsiteY64" fmla="*/ 1753294 h 4014456"/>
              <a:gd name="connsiteX65" fmla="*/ 6478026 w 11958436"/>
              <a:gd name="connsiteY65" fmla="*/ 1772282 h 4014456"/>
              <a:gd name="connsiteX66" fmla="*/ 6466787 w 11958436"/>
              <a:gd name="connsiteY66" fmla="*/ 2099467 h 4014456"/>
              <a:gd name="connsiteX67" fmla="*/ 6643865 w 11958436"/>
              <a:gd name="connsiteY67" fmla="*/ 2108459 h 4014456"/>
              <a:gd name="connsiteX68" fmla="*/ 6644010 w 11958436"/>
              <a:gd name="connsiteY68" fmla="*/ 2187861 h 4014456"/>
              <a:gd name="connsiteX69" fmla="*/ 6721693 w 11958436"/>
              <a:gd name="connsiteY69" fmla="*/ 2213259 h 4014456"/>
              <a:gd name="connsiteX70" fmla="*/ 6710786 w 11958436"/>
              <a:gd name="connsiteY70" fmla="*/ 2281469 h 4014456"/>
              <a:gd name="connsiteX71" fmla="*/ 6768377 w 11958436"/>
              <a:gd name="connsiteY71" fmla="*/ 2289120 h 4014456"/>
              <a:gd name="connsiteX72" fmla="*/ 6824582 w 11958436"/>
              <a:gd name="connsiteY72" fmla="*/ 2293376 h 4014456"/>
              <a:gd name="connsiteX73" fmla="*/ 6824152 w 11958436"/>
              <a:gd name="connsiteY73" fmla="*/ 2310837 h 4014456"/>
              <a:gd name="connsiteX74" fmla="*/ 6816356 w 11958436"/>
              <a:gd name="connsiteY74" fmla="*/ 2361637 h 4014456"/>
              <a:gd name="connsiteX75" fmla="*/ 6824727 w 11958436"/>
              <a:gd name="connsiteY75" fmla="*/ 2382733 h 4014456"/>
              <a:gd name="connsiteX76" fmla="*/ 6813820 w 11958436"/>
              <a:gd name="connsiteY76" fmla="*/ 2460509 h 4014456"/>
              <a:gd name="connsiteX77" fmla="*/ 6827450 w 11958436"/>
              <a:gd name="connsiteY77" fmla="*/ 2458884 h 4014456"/>
              <a:gd name="connsiteX78" fmla="*/ 6829174 w 11958436"/>
              <a:gd name="connsiteY78" fmla="*/ 2421957 h 4014456"/>
              <a:gd name="connsiteX79" fmla="*/ 6839843 w 11958436"/>
              <a:gd name="connsiteY79" fmla="*/ 2408037 h 4014456"/>
              <a:gd name="connsiteX80" fmla="*/ 6840273 w 11958436"/>
              <a:gd name="connsiteY80" fmla="*/ 2366710 h 4014456"/>
              <a:gd name="connsiteX81" fmla="*/ 6869071 w 11958436"/>
              <a:gd name="connsiteY81" fmla="*/ 2360203 h 4014456"/>
              <a:gd name="connsiteX82" fmla="*/ 6867586 w 11958436"/>
              <a:gd name="connsiteY82" fmla="*/ 2319974 h 4014456"/>
              <a:gd name="connsiteX83" fmla="*/ 6896716 w 11958436"/>
              <a:gd name="connsiteY83" fmla="*/ 2255875 h 4014456"/>
              <a:gd name="connsiteX84" fmla="*/ 6904942 w 11958436"/>
              <a:gd name="connsiteY84" fmla="*/ 1636190 h 4014456"/>
              <a:gd name="connsiteX85" fmla="*/ 6912500 w 11958436"/>
              <a:gd name="connsiteY85" fmla="*/ 1481879 h 4014456"/>
              <a:gd name="connsiteX86" fmla="*/ 6951865 w 11958436"/>
              <a:gd name="connsiteY86" fmla="*/ 1476904 h 4014456"/>
              <a:gd name="connsiteX87" fmla="*/ 6959184 w 11958436"/>
              <a:gd name="connsiteY87" fmla="*/ 1481449 h 4014456"/>
              <a:gd name="connsiteX88" fmla="*/ 6970615 w 11958436"/>
              <a:gd name="connsiteY88" fmla="*/ 1463035 h 4014456"/>
              <a:gd name="connsiteX89" fmla="*/ 7010606 w 11958436"/>
              <a:gd name="connsiteY89" fmla="*/ 1463656 h 4014456"/>
              <a:gd name="connsiteX90" fmla="*/ 7053226 w 11958436"/>
              <a:gd name="connsiteY90" fmla="*/ 1473415 h 4014456"/>
              <a:gd name="connsiteX91" fmla="*/ 7146166 w 11958436"/>
              <a:gd name="connsiteY91" fmla="*/ 1504983 h 4014456"/>
              <a:gd name="connsiteX92" fmla="*/ 7203421 w 11958436"/>
              <a:gd name="connsiteY92" fmla="*/ 1546118 h 4014456"/>
              <a:gd name="connsiteX93" fmla="*/ 7204519 w 11958436"/>
              <a:gd name="connsiteY93" fmla="*/ 1468388 h 4014456"/>
              <a:gd name="connsiteX94" fmla="*/ 7292867 w 11958436"/>
              <a:gd name="connsiteY94" fmla="*/ 1428258 h 4014456"/>
              <a:gd name="connsiteX95" fmla="*/ 7256324 w 11958436"/>
              <a:gd name="connsiteY95" fmla="*/ 1433377 h 4014456"/>
              <a:gd name="connsiteX96" fmla="*/ 7302817 w 11958436"/>
              <a:gd name="connsiteY96" fmla="*/ 1417640 h 4014456"/>
              <a:gd name="connsiteX97" fmla="*/ 7317456 w 11958436"/>
              <a:gd name="connsiteY97" fmla="*/ 1407116 h 4014456"/>
              <a:gd name="connsiteX98" fmla="*/ 7319129 w 11958436"/>
              <a:gd name="connsiteY98" fmla="*/ 1419121 h 4014456"/>
              <a:gd name="connsiteX99" fmla="*/ 7453876 w 11958436"/>
              <a:gd name="connsiteY99" fmla="*/ 1380326 h 4014456"/>
              <a:gd name="connsiteX100" fmla="*/ 7463728 w 11958436"/>
              <a:gd name="connsiteY100" fmla="*/ 1388697 h 4014456"/>
              <a:gd name="connsiteX101" fmla="*/ 7513860 w 11958436"/>
              <a:gd name="connsiteY101" fmla="*/ 1410652 h 4014456"/>
              <a:gd name="connsiteX102" fmla="*/ 7521133 w 11958436"/>
              <a:gd name="connsiteY102" fmla="*/ 2360628 h 4014456"/>
              <a:gd name="connsiteX103" fmla="*/ 7533428 w 11958436"/>
              <a:gd name="connsiteY103" fmla="*/ 2361249 h 4014456"/>
              <a:gd name="connsiteX104" fmla="*/ 7535436 w 11958436"/>
              <a:gd name="connsiteY104" fmla="*/ 2182970 h 4014456"/>
              <a:gd name="connsiteX105" fmla="*/ 7576623 w 11958436"/>
              <a:gd name="connsiteY105" fmla="*/ 2182686 h 4014456"/>
              <a:gd name="connsiteX106" fmla="*/ 7597957 w 11958436"/>
              <a:gd name="connsiteY106" fmla="*/ 1666128 h 4014456"/>
              <a:gd name="connsiteX107" fmla="*/ 7784793 w 11958436"/>
              <a:gd name="connsiteY107" fmla="*/ 1792028 h 4014456"/>
              <a:gd name="connsiteX108" fmla="*/ 7792828 w 11958436"/>
              <a:gd name="connsiteY108" fmla="*/ 1404668 h 4014456"/>
              <a:gd name="connsiteX109" fmla="*/ 7804931 w 11958436"/>
              <a:gd name="connsiteY109" fmla="*/ 1404574 h 4014456"/>
              <a:gd name="connsiteX110" fmla="*/ 7813064 w 11958436"/>
              <a:gd name="connsiteY110" fmla="*/ 1382858 h 4014456"/>
              <a:gd name="connsiteX111" fmla="*/ 7835163 w 11958436"/>
              <a:gd name="connsiteY111" fmla="*/ 1374772 h 4014456"/>
              <a:gd name="connsiteX112" fmla="*/ 7834589 w 11958436"/>
              <a:gd name="connsiteY112" fmla="*/ 1352672 h 4014456"/>
              <a:gd name="connsiteX113" fmla="*/ 7849513 w 11958436"/>
              <a:gd name="connsiteY113" fmla="*/ 1351621 h 4014456"/>
              <a:gd name="connsiteX114" fmla="*/ 7849322 w 11958436"/>
              <a:gd name="connsiteY114" fmla="*/ 1329475 h 4014456"/>
              <a:gd name="connsiteX115" fmla="*/ 7873094 w 11958436"/>
              <a:gd name="connsiteY115" fmla="*/ 1323159 h 4014456"/>
              <a:gd name="connsiteX116" fmla="*/ 7883712 w 11958436"/>
              <a:gd name="connsiteY116" fmla="*/ 1253847 h 4014456"/>
              <a:gd name="connsiteX117" fmla="*/ 7891798 w 11958436"/>
              <a:gd name="connsiteY117" fmla="*/ 1249208 h 4014456"/>
              <a:gd name="connsiteX118" fmla="*/ 7896581 w 11958436"/>
              <a:gd name="connsiteY118" fmla="*/ 1222755 h 4014456"/>
              <a:gd name="connsiteX119" fmla="*/ 7909016 w 11958436"/>
              <a:gd name="connsiteY119" fmla="*/ 1144165 h 4014456"/>
              <a:gd name="connsiteX120" fmla="*/ 7911744 w 11958436"/>
              <a:gd name="connsiteY120" fmla="*/ 1220508 h 4014456"/>
              <a:gd name="connsiteX121" fmla="*/ 7920068 w 11958436"/>
              <a:gd name="connsiteY121" fmla="*/ 1252604 h 4014456"/>
              <a:gd name="connsiteX122" fmla="*/ 7931835 w 11958436"/>
              <a:gd name="connsiteY122" fmla="*/ 1247153 h 4014456"/>
              <a:gd name="connsiteX123" fmla="*/ 7937146 w 11958436"/>
              <a:gd name="connsiteY123" fmla="*/ 1318184 h 4014456"/>
              <a:gd name="connsiteX124" fmla="*/ 7965753 w 11958436"/>
              <a:gd name="connsiteY124" fmla="*/ 1328517 h 4014456"/>
              <a:gd name="connsiteX125" fmla="*/ 7959391 w 11958436"/>
              <a:gd name="connsiteY125" fmla="*/ 1341578 h 4014456"/>
              <a:gd name="connsiteX126" fmla="*/ 7970154 w 11958436"/>
              <a:gd name="connsiteY126" fmla="*/ 1348033 h 4014456"/>
              <a:gd name="connsiteX127" fmla="*/ 7969103 w 11958436"/>
              <a:gd name="connsiteY127" fmla="*/ 1066436 h 4014456"/>
              <a:gd name="connsiteX128" fmla="*/ 8237018 w 11958436"/>
              <a:gd name="connsiteY128" fmla="*/ 1002145 h 4014456"/>
              <a:gd name="connsiteX129" fmla="*/ 8232473 w 11958436"/>
              <a:gd name="connsiteY129" fmla="*/ 1619056 h 4014456"/>
              <a:gd name="connsiteX130" fmla="*/ 8370952 w 11958436"/>
              <a:gd name="connsiteY130" fmla="*/ 1604850 h 4014456"/>
              <a:gd name="connsiteX131" fmla="*/ 8528659 w 11958436"/>
              <a:gd name="connsiteY131" fmla="*/ 1611357 h 4014456"/>
              <a:gd name="connsiteX132" fmla="*/ 8530047 w 11958436"/>
              <a:gd name="connsiteY132" fmla="*/ 1948011 h 4014456"/>
              <a:gd name="connsiteX133" fmla="*/ 8538992 w 11958436"/>
              <a:gd name="connsiteY133" fmla="*/ 1817855 h 4014456"/>
              <a:gd name="connsiteX134" fmla="*/ 8555159 w 11958436"/>
              <a:gd name="connsiteY134" fmla="*/ 1798339 h 4014456"/>
              <a:gd name="connsiteX135" fmla="*/ 8561904 w 11958436"/>
              <a:gd name="connsiteY135" fmla="*/ 1729554 h 4014456"/>
              <a:gd name="connsiteX136" fmla="*/ 8565445 w 11958436"/>
              <a:gd name="connsiteY136" fmla="*/ 1720656 h 4014456"/>
              <a:gd name="connsiteX137" fmla="*/ 8578838 w 11958436"/>
              <a:gd name="connsiteY137" fmla="*/ 1535776 h 4014456"/>
              <a:gd name="connsiteX138" fmla="*/ 8581182 w 11958436"/>
              <a:gd name="connsiteY138" fmla="*/ 1507604 h 4014456"/>
              <a:gd name="connsiteX139" fmla="*/ 8592039 w 11958436"/>
              <a:gd name="connsiteY139" fmla="*/ 1424180 h 4014456"/>
              <a:gd name="connsiteX140" fmla="*/ 8586153 w 11958436"/>
              <a:gd name="connsiteY140" fmla="*/ 1415473 h 4014456"/>
              <a:gd name="connsiteX141" fmla="*/ 8593618 w 11958436"/>
              <a:gd name="connsiteY141" fmla="*/ 1329801 h 4014456"/>
              <a:gd name="connsiteX142" fmla="*/ 8599882 w 11958436"/>
              <a:gd name="connsiteY142" fmla="*/ 1256234 h 4014456"/>
              <a:gd name="connsiteX143" fmla="*/ 8596724 w 11958436"/>
              <a:gd name="connsiteY143" fmla="*/ 1222703 h 4014456"/>
              <a:gd name="connsiteX144" fmla="*/ 8603707 w 11958436"/>
              <a:gd name="connsiteY144" fmla="*/ 1131151 h 4014456"/>
              <a:gd name="connsiteX145" fmla="*/ 8612793 w 11958436"/>
              <a:gd name="connsiteY145" fmla="*/ 222502 h 4014456"/>
              <a:gd name="connsiteX146" fmla="*/ 8609635 w 11958436"/>
              <a:gd name="connsiteY146" fmla="*/ 211356 h 4014456"/>
              <a:gd name="connsiteX147" fmla="*/ 8819001 w 11958436"/>
              <a:gd name="connsiteY147" fmla="*/ 166489 h 4014456"/>
              <a:gd name="connsiteX148" fmla="*/ 8830049 w 11958436"/>
              <a:gd name="connsiteY148" fmla="*/ 177204 h 4014456"/>
              <a:gd name="connsiteX149" fmla="*/ 8887496 w 11958436"/>
              <a:gd name="connsiteY149" fmla="*/ 1739742 h 4014456"/>
              <a:gd name="connsiteX150" fmla="*/ 8895101 w 11958436"/>
              <a:gd name="connsiteY150" fmla="*/ 1756820 h 4014456"/>
              <a:gd name="connsiteX151" fmla="*/ 8898404 w 11958436"/>
              <a:gd name="connsiteY151" fmla="*/ 1721090 h 4014456"/>
              <a:gd name="connsiteX152" fmla="*/ 8913758 w 11958436"/>
              <a:gd name="connsiteY152" fmla="*/ 1706885 h 4014456"/>
              <a:gd name="connsiteX153" fmla="*/ 8939539 w 11958436"/>
              <a:gd name="connsiteY153" fmla="*/ 1700429 h 4014456"/>
              <a:gd name="connsiteX154" fmla="*/ 8945088 w 11958436"/>
              <a:gd name="connsiteY154" fmla="*/ 1533968 h 4014456"/>
              <a:gd name="connsiteX155" fmla="*/ 9367987 w 11958436"/>
              <a:gd name="connsiteY155" fmla="*/ 1510528 h 4014456"/>
              <a:gd name="connsiteX156" fmla="*/ 9368707 w 11958436"/>
              <a:gd name="connsiteY156" fmla="*/ 1598399 h 4014456"/>
              <a:gd name="connsiteX157" fmla="*/ 9555833 w 11958436"/>
              <a:gd name="connsiteY157" fmla="*/ 1573385 h 4014456"/>
              <a:gd name="connsiteX158" fmla="*/ 9706126 w 11958436"/>
              <a:gd name="connsiteY158" fmla="*/ 1606962 h 4014456"/>
              <a:gd name="connsiteX159" fmla="*/ 9705458 w 11958436"/>
              <a:gd name="connsiteY159" fmla="*/ 1926537 h 4014456"/>
              <a:gd name="connsiteX160" fmla="*/ 9790027 w 11958436"/>
              <a:gd name="connsiteY160" fmla="*/ 1926200 h 4014456"/>
              <a:gd name="connsiteX161" fmla="*/ 9796198 w 11958436"/>
              <a:gd name="connsiteY161" fmla="*/ 1935720 h 4014456"/>
              <a:gd name="connsiteX162" fmla="*/ 9883924 w 11958436"/>
              <a:gd name="connsiteY162" fmla="*/ 1946483 h 4014456"/>
              <a:gd name="connsiteX163" fmla="*/ 9865266 w 11958436"/>
              <a:gd name="connsiteY163" fmla="*/ 1980878 h 4014456"/>
              <a:gd name="connsiteX164" fmla="*/ 9863403 w 11958436"/>
              <a:gd name="connsiteY164" fmla="*/ 2031439 h 4014456"/>
              <a:gd name="connsiteX165" fmla="*/ 9876650 w 11958436"/>
              <a:gd name="connsiteY165" fmla="*/ 2032682 h 4014456"/>
              <a:gd name="connsiteX166" fmla="*/ 9883060 w 11958436"/>
              <a:gd name="connsiteY166" fmla="*/ 2041338 h 4014456"/>
              <a:gd name="connsiteX167" fmla="*/ 9881770 w 11958436"/>
              <a:gd name="connsiteY167" fmla="*/ 2256113 h 4014456"/>
              <a:gd name="connsiteX168" fmla="*/ 9896214 w 11958436"/>
              <a:gd name="connsiteY168" fmla="*/ 2255730 h 4014456"/>
              <a:gd name="connsiteX169" fmla="*/ 9948065 w 11958436"/>
              <a:gd name="connsiteY169" fmla="*/ 2241333 h 4014456"/>
              <a:gd name="connsiteX170" fmla="*/ 9959687 w 11958436"/>
              <a:gd name="connsiteY170" fmla="*/ 2285341 h 4014456"/>
              <a:gd name="connsiteX171" fmla="*/ 10004844 w 11958436"/>
              <a:gd name="connsiteY171" fmla="*/ 2267067 h 4014456"/>
              <a:gd name="connsiteX172" fmla="*/ 9989728 w 11958436"/>
              <a:gd name="connsiteY172" fmla="*/ 2264531 h 4014456"/>
              <a:gd name="connsiteX173" fmla="*/ 10002737 w 11958436"/>
              <a:gd name="connsiteY173" fmla="*/ 2249223 h 4014456"/>
              <a:gd name="connsiteX174" fmla="*/ 9990111 w 11958436"/>
              <a:gd name="connsiteY174" fmla="*/ 2243151 h 4014456"/>
              <a:gd name="connsiteX175" fmla="*/ 10002882 w 11958436"/>
              <a:gd name="connsiteY175" fmla="*/ 2234158 h 4014456"/>
              <a:gd name="connsiteX176" fmla="*/ 9991591 w 11958436"/>
              <a:gd name="connsiteY176" fmla="*/ 2220429 h 4014456"/>
              <a:gd name="connsiteX177" fmla="*/ 10005558 w 11958436"/>
              <a:gd name="connsiteY177" fmla="*/ 2211914 h 4014456"/>
              <a:gd name="connsiteX178" fmla="*/ 9991544 w 11958436"/>
              <a:gd name="connsiteY178" fmla="*/ 2205981 h 4014456"/>
              <a:gd name="connsiteX179" fmla="*/ 10000682 w 11958436"/>
              <a:gd name="connsiteY179" fmla="*/ 2193112 h 4014456"/>
              <a:gd name="connsiteX180" fmla="*/ 9991069 w 11958436"/>
              <a:gd name="connsiteY180" fmla="*/ 2181775 h 4014456"/>
              <a:gd name="connsiteX181" fmla="*/ 10004798 w 11958436"/>
              <a:gd name="connsiteY181" fmla="*/ 2176464 h 4014456"/>
              <a:gd name="connsiteX182" fmla="*/ 9990303 w 11958436"/>
              <a:gd name="connsiteY182" fmla="*/ 2146521 h 4014456"/>
              <a:gd name="connsiteX183" fmla="*/ 10006231 w 11958436"/>
              <a:gd name="connsiteY183" fmla="*/ 2138103 h 4014456"/>
              <a:gd name="connsiteX184" fmla="*/ 10006904 w 11958436"/>
              <a:gd name="connsiteY184" fmla="*/ 2102994 h 4014456"/>
              <a:gd name="connsiteX185" fmla="*/ 10039668 w 11958436"/>
              <a:gd name="connsiteY185" fmla="*/ 2091755 h 4014456"/>
              <a:gd name="connsiteX186" fmla="*/ 10040289 w 11958436"/>
              <a:gd name="connsiteY186" fmla="*/ 2017995 h 4014456"/>
              <a:gd name="connsiteX187" fmla="*/ 10076449 w 11958436"/>
              <a:gd name="connsiteY187" fmla="*/ 2003501 h 4014456"/>
              <a:gd name="connsiteX188" fmla="*/ 10122994 w 11958436"/>
              <a:gd name="connsiteY188" fmla="*/ 1996325 h 4014456"/>
              <a:gd name="connsiteX189" fmla="*/ 10129212 w 11958436"/>
              <a:gd name="connsiteY189" fmla="*/ 1987861 h 4014456"/>
              <a:gd name="connsiteX190" fmla="*/ 10202732 w 11958436"/>
              <a:gd name="connsiteY190" fmla="*/ 1999675 h 4014456"/>
              <a:gd name="connsiteX191" fmla="*/ 10263197 w 11958436"/>
              <a:gd name="connsiteY191" fmla="*/ 2008667 h 4014456"/>
              <a:gd name="connsiteX192" fmla="*/ 10239281 w 11958436"/>
              <a:gd name="connsiteY192" fmla="*/ 2030669 h 4014456"/>
              <a:gd name="connsiteX193" fmla="*/ 10245928 w 11958436"/>
              <a:gd name="connsiteY193" fmla="*/ 2039469 h 4014456"/>
              <a:gd name="connsiteX194" fmla="*/ 10244349 w 11958436"/>
              <a:gd name="connsiteY194" fmla="*/ 2094525 h 4014456"/>
              <a:gd name="connsiteX195" fmla="*/ 10244779 w 11958436"/>
              <a:gd name="connsiteY195" fmla="*/ 2136379 h 4014456"/>
              <a:gd name="connsiteX196" fmla="*/ 10245783 w 11958436"/>
              <a:gd name="connsiteY196" fmla="*/ 2176127 h 4014456"/>
              <a:gd name="connsiteX197" fmla="*/ 10239850 w 11958436"/>
              <a:gd name="connsiteY197" fmla="*/ 2184307 h 4014456"/>
              <a:gd name="connsiteX198" fmla="*/ 10247218 w 11958436"/>
              <a:gd name="connsiteY198" fmla="*/ 2193635 h 4014456"/>
              <a:gd name="connsiteX199" fmla="*/ 10241238 w 11958436"/>
              <a:gd name="connsiteY199" fmla="*/ 2202627 h 4014456"/>
              <a:gd name="connsiteX200" fmla="*/ 10241575 w 11958436"/>
              <a:gd name="connsiteY200" fmla="*/ 2224059 h 4014456"/>
              <a:gd name="connsiteX201" fmla="*/ 10247269 w 11958436"/>
              <a:gd name="connsiteY201" fmla="*/ 2232238 h 4014456"/>
              <a:gd name="connsiteX202" fmla="*/ 10240093 w 11958436"/>
              <a:gd name="connsiteY202" fmla="*/ 2241950 h 4014456"/>
              <a:gd name="connsiteX203" fmla="*/ 10246984 w 11958436"/>
              <a:gd name="connsiteY203" fmla="*/ 2251040 h 4014456"/>
              <a:gd name="connsiteX204" fmla="*/ 10240383 w 11958436"/>
              <a:gd name="connsiteY204" fmla="*/ 2263910 h 4014456"/>
              <a:gd name="connsiteX205" fmla="*/ 10253538 w 11958436"/>
              <a:gd name="connsiteY205" fmla="*/ 2274766 h 4014456"/>
              <a:gd name="connsiteX206" fmla="*/ 10260329 w 11958436"/>
              <a:gd name="connsiteY206" fmla="*/ 2156377 h 4014456"/>
              <a:gd name="connsiteX207" fmla="*/ 10297256 w 11958436"/>
              <a:gd name="connsiteY207" fmla="*/ 2151309 h 4014456"/>
              <a:gd name="connsiteX208" fmla="*/ 10304385 w 11958436"/>
              <a:gd name="connsiteY208" fmla="*/ 2132320 h 4014456"/>
              <a:gd name="connsiteX209" fmla="*/ 10365419 w 11958436"/>
              <a:gd name="connsiteY209" fmla="*/ 2125720 h 4014456"/>
              <a:gd name="connsiteX210" fmla="*/ 10368624 w 11958436"/>
              <a:gd name="connsiteY210" fmla="*/ 2091759 h 4014456"/>
              <a:gd name="connsiteX211" fmla="*/ 10418657 w 11958436"/>
              <a:gd name="connsiteY211" fmla="*/ 2083103 h 4014456"/>
              <a:gd name="connsiteX212" fmla="*/ 10407273 w 11958436"/>
              <a:gd name="connsiteY212" fmla="*/ 2060766 h 4014456"/>
              <a:gd name="connsiteX213" fmla="*/ 10471994 w 11958436"/>
              <a:gd name="connsiteY213" fmla="*/ 2065072 h 4014456"/>
              <a:gd name="connsiteX214" fmla="*/ 10464674 w 11958436"/>
              <a:gd name="connsiteY214" fmla="*/ 2074303 h 4014456"/>
              <a:gd name="connsiteX215" fmla="*/ 10484336 w 11958436"/>
              <a:gd name="connsiteY215" fmla="*/ 2074158 h 4014456"/>
              <a:gd name="connsiteX216" fmla="*/ 10501699 w 11958436"/>
              <a:gd name="connsiteY216" fmla="*/ 2133665 h 4014456"/>
              <a:gd name="connsiteX217" fmla="*/ 10502894 w 11958436"/>
              <a:gd name="connsiteY217" fmla="*/ 2156242 h 4014456"/>
              <a:gd name="connsiteX218" fmla="*/ 10512891 w 11958436"/>
              <a:gd name="connsiteY218" fmla="*/ 2266787 h 4014456"/>
              <a:gd name="connsiteX219" fmla="*/ 10518916 w 11958436"/>
              <a:gd name="connsiteY219" fmla="*/ 2183989 h 4014456"/>
              <a:gd name="connsiteX220" fmla="*/ 10599375 w 11958436"/>
              <a:gd name="connsiteY220" fmla="*/ 2174329 h 4014456"/>
              <a:gd name="connsiteX221" fmla="*/ 10605307 w 11958436"/>
              <a:gd name="connsiteY221" fmla="*/ 2208770 h 4014456"/>
              <a:gd name="connsiteX222" fmla="*/ 10728670 w 11958436"/>
              <a:gd name="connsiteY222" fmla="*/ 2199203 h 4014456"/>
              <a:gd name="connsiteX223" fmla="*/ 10748332 w 11958436"/>
              <a:gd name="connsiteY223" fmla="*/ 2207383 h 4014456"/>
              <a:gd name="connsiteX224" fmla="*/ 10748285 w 11958436"/>
              <a:gd name="connsiteY224" fmla="*/ 2611433 h 4014456"/>
              <a:gd name="connsiteX225" fmla="*/ 10772155 w 11958436"/>
              <a:gd name="connsiteY225" fmla="*/ 2611671 h 4014456"/>
              <a:gd name="connsiteX226" fmla="*/ 10772683 w 11958436"/>
              <a:gd name="connsiteY226" fmla="*/ 2572493 h 4014456"/>
              <a:gd name="connsiteX227" fmla="*/ 10827547 w 11958436"/>
              <a:gd name="connsiteY227" fmla="*/ 2561731 h 4014456"/>
              <a:gd name="connsiteX228" fmla="*/ 10830560 w 11958436"/>
              <a:gd name="connsiteY228" fmla="*/ 2545134 h 4014456"/>
              <a:gd name="connsiteX229" fmla="*/ 10876385 w 11958436"/>
              <a:gd name="connsiteY229" fmla="*/ 2544321 h 4014456"/>
              <a:gd name="connsiteX230" fmla="*/ 10886381 w 11958436"/>
              <a:gd name="connsiteY230" fmla="*/ 2560535 h 4014456"/>
              <a:gd name="connsiteX231" fmla="*/ 10963920 w 11958436"/>
              <a:gd name="connsiteY231" fmla="*/ 2562207 h 4014456"/>
              <a:gd name="connsiteX232" fmla="*/ 10969035 w 11958436"/>
              <a:gd name="connsiteY232" fmla="*/ 2553023 h 4014456"/>
              <a:gd name="connsiteX233" fmla="*/ 10992429 w 11958436"/>
              <a:gd name="connsiteY233" fmla="*/ 2550823 h 4014456"/>
              <a:gd name="connsiteX234" fmla="*/ 10998553 w 11958436"/>
              <a:gd name="connsiteY234" fmla="*/ 2376324 h 4014456"/>
              <a:gd name="connsiteX235" fmla="*/ 11059013 w 11958436"/>
              <a:gd name="connsiteY235" fmla="*/ 2370536 h 4014456"/>
              <a:gd name="connsiteX236" fmla="*/ 11059732 w 11958436"/>
              <a:gd name="connsiteY236" fmla="*/ 2330643 h 4014456"/>
              <a:gd name="connsiteX237" fmla="*/ 11135594 w 11958436"/>
              <a:gd name="connsiteY237" fmla="*/ 2327392 h 4014456"/>
              <a:gd name="connsiteX238" fmla="*/ 11135977 w 11958436"/>
              <a:gd name="connsiteY238" fmla="*/ 2366855 h 4014456"/>
              <a:gd name="connsiteX239" fmla="*/ 11195148 w 11958436"/>
              <a:gd name="connsiteY239" fmla="*/ 2368579 h 4014456"/>
              <a:gd name="connsiteX240" fmla="*/ 11197778 w 11958436"/>
              <a:gd name="connsiteY240" fmla="*/ 2457790 h 4014456"/>
              <a:gd name="connsiteX241" fmla="*/ 11220644 w 11958436"/>
              <a:gd name="connsiteY241" fmla="*/ 2457314 h 4014456"/>
              <a:gd name="connsiteX242" fmla="*/ 11226338 w 11958436"/>
              <a:gd name="connsiteY242" fmla="*/ 2466834 h 4014456"/>
              <a:gd name="connsiteX243" fmla="*/ 11240641 w 11958436"/>
              <a:gd name="connsiteY243" fmla="*/ 2466596 h 4014456"/>
              <a:gd name="connsiteX244" fmla="*/ 11287232 w 11958436"/>
              <a:gd name="connsiteY244" fmla="*/ 2465685 h 4014456"/>
              <a:gd name="connsiteX245" fmla="*/ 11322440 w 11958436"/>
              <a:gd name="connsiteY245" fmla="*/ 2463148 h 4014456"/>
              <a:gd name="connsiteX246" fmla="*/ 11409736 w 11958436"/>
              <a:gd name="connsiteY246" fmla="*/ 2466834 h 4014456"/>
              <a:gd name="connsiteX247" fmla="*/ 11419587 w 11958436"/>
              <a:gd name="connsiteY247" fmla="*/ 2494100 h 4014456"/>
              <a:gd name="connsiteX248" fmla="*/ 11444602 w 11958436"/>
              <a:gd name="connsiteY248" fmla="*/ 2512659 h 4014456"/>
              <a:gd name="connsiteX249" fmla="*/ 11463974 w 11958436"/>
              <a:gd name="connsiteY249" fmla="*/ 2517587 h 4014456"/>
              <a:gd name="connsiteX250" fmla="*/ 11466175 w 11958436"/>
              <a:gd name="connsiteY250" fmla="*/ 2490513 h 4014456"/>
              <a:gd name="connsiteX251" fmla="*/ 11469043 w 11958436"/>
              <a:gd name="connsiteY251" fmla="*/ 2390683 h 4014456"/>
              <a:gd name="connsiteX252" fmla="*/ 11492100 w 11958436"/>
              <a:gd name="connsiteY252" fmla="*/ 2382980 h 4014456"/>
              <a:gd name="connsiteX253" fmla="*/ 11495832 w 11958436"/>
              <a:gd name="connsiteY253" fmla="*/ 2346530 h 4014456"/>
              <a:gd name="connsiteX254" fmla="*/ 11642346 w 11958436"/>
              <a:gd name="connsiteY254" fmla="*/ 2341125 h 4014456"/>
              <a:gd name="connsiteX255" fmla="*/ 11644500 w 11958436"/>
              <a:gd name="connsiteY255" fmla="*/ 2354042 h 4014456"/>
              <a:gd name="connsiteX256" fmla="*/ 11676787 w 11958436"/>
              <a:gd name="connsiteY256" fmla="*/ 2351029 h 4014456"/>
              <a:gd name="connsiteX257" fmla="*/ 11679081 w 11958436"/>
              <a:gd name="connsiteY257" fmla="*/ 2308506 h 4014456"/>
              <a:gd name="connsiteX258" fmla="*/ 11801202 w 11958436"/>
              <a:gd name="connsiteY258" fmla="*/ 2304919 h 4014456"/>
              <a:gd name="connsiteX259" fmla="*/ 11808760 w 11958436"/>
              <a:gd name="connsiteY259" fmla="*/ 2244888 h 4014456"/>
              <a:gd name="connsiteX260" fmla="*/ 11828613 w 11958436"/>
              <a:gd name="connsiteY260" fmla="*/ 2237858 h 4014456"/>
              <a:gd name="connsiteX261" fmla="*/ 11867548 w 11958436"/>
              <a:gd name="connsiteY261" fmla="*/ 2242258 h 4014456"/>
              <a:gd name="connsiteX262" fmla="*/ 11904525 w 11958436"/>
              <a:gd name="connsiteY262" fmla="*/ 2247378 h 4014456"/>
              <a:gd name="connsiteX263" fmla="*/ 11907347 w 11958436"/>
              <a:gd name="connsiteY263" fmla="*/ 2230015 h 4014456"/>
              <a:gd name="connsiteX264" fmla="*/ 11936192 w 11958436"/>
              <a:gd name="connsiteY264" fmla="*/ 2229538 h 4014456"/>
              <a:gd name="connsiteX265" fmla="*/ 11941358 w 11958436"/>
              <a:gd name="connsiteY265" fmla="*/ 2249200 h 4014456"/>
              <a:gd name="connsiteX266" fmla="*/ 11958436 w 11958436"/>
              <a:gd name="connsiteY266" fmla="*/ 2251447 h 4014456"/>
              <a:gd name="connsiteX267" fmla="*/ 11958436 w 11958436"/>
              <a:gd name="connsiteY267" fmla="*/ 4014456 h 4014456"/>
              <a:gd name="connsiteX268" fmla="*/ 0 w 11958436"/>
              <a:gd name="connsiteY268" fmla="*/ 4014312 h 4014456"/>
              <a:gd name="connsiteX269" fmla="*/ 0 w 11958436"/>
              <a:gd name="connsiteY269" fmla="*/ 2525669 h 4014456"/>
              <a:gd name="connsiteX270" fmla="*/ 3732 w 11958436"/>
              <a:gd name="connsiteY270" fmla="*/ 2543130 h 4014456"/>
              <a:gd name="connsiteX271" fmla="*/ 57639 w 11958436"/>
              <a:gd name="connsiteY271" fmla="*/ 2543130 h 4014456"/>
              <a:gd name="connsiteX272" fmla="*/ 95140 w 11958436"/>
              <a:gd name="connsiteY272" fmla="*/ 2551930 h 4014456"/>
              <a:gd name="connsiteX273" fmla="*/ 137139 w 11958436"/>
              <a:gd name="connsiteY273" fmla="*/ 2563221 h 4014456"/>
              <a:gd name="connsiteX274" fmla="*/ 143501 w 11958436"/>
              <a:gd name="connsiteY274" fmla="*/ 2593070 h 4014456"/>
              <a:gd name="connsiteX275" fmla="*/ 168184 w 11958436"/>
              <a:gd name="connsiteY275" fmla="*/ 2599432 h 4014456"/>
              <a:gd name="connsiteX276" fmla="*/ 231947 w 11958436"/>
              <a:gd name="connsiteY276" fmla="*/ 2599049 h 4014456"/>
              <a:gd name="connsiteX277" fmla="*/ 272367 w 11958436"/>
              <a:gd name="connsiteY277" fmla="*/ 2592113 h 4014456"/>
              <a:gd name="connsiteX278" fmla="*/ 325461 w 11958436"/>
              <a:gd name="connsiteY278" fmla="*/ 2609667 h 4014456"/>
              <a:gd name="connsiteX279" fmla="*/ 332398 w 11958436"/>
              <a:gd name="connsiteY279" fmla="*/ 2628371 h 4014456"/>
              <a:gd name="connsiteX280" fmla="*/ 365022 w 11958436"/>
              <a:gd name="connsiteY280" fmla="*/ 2615408 h 4014456"/>
              <a:gd name="connsiteX281" fmla="*/ 394918 w 11958436"/>
              <a:gd name="connsiteY281" fmla="*/ 2623205 h 4014456"/>
              <a:gd name="connsiteX282" fmla="*/ 408119 w 11958436"/>
              <a:gd name="connsiteY282" fmla="*/ 2569247 h 4014456"/>
              <a:gd name="connsiteX283" fmla="*/ 419694 w 11958436"/>
              <a:gd name="connsiteY283" fmla="*/ 2241730 h 4014456"/>
              <a:gd name="connsiteX284" fmla="*/ 491015 w 11958436"/>
              <a:gd name="connsiteY284" fmla="*/ 2224461 h 4014456"/>
              <a:gd name="connsiteX285" fmla="*/ 477576 w 11958436"/>
              <a:gd name="connsiteY285" fmla="*/ 2218575 h 4014456"/>
              <a:gd name="connsiteX286" fmla="*/ 499961 w 11958436"/>
              <a:gd name="connsiteY286" fmla="*/ 2225465 h 4014456"/>
              <a:gd name="connsiteX287" fmla="*/ 538947 w 11958436"/>
              <a:gd name="connsiteY287" fmla="*/ 2231061 h 4014456"/>
              <a:gd name="connsiteX288" fmla="*/ 540718 w 11958436"/>
              <a:gd name="connsiteY288" fmla="*/ 2216758 h 4014456"/>
              <a:gd name="connsiteX289" fmla="*/ 611894 w 11958436"/>
              <a:gd name="connsiteY289" fmla="*/ 2220775 h 4014456"/>
              <a:gd name="connsiteX290" fmla="*/ 613519 w 11958436"/>
              <a:gd name="connsiteY290" fmla="*/ 2235032 h 4014456"/>
              <a:gd name="connsiteX291" fmla="*/ 740998 w 11958436"/>
              <a:gd name="connsiteY291" fmla="*/ 2247948 h 4014456"/>
              <a:gd name="connsiteX292" fmla="*/ 751714 w 11958436"/>
              <a:gd name="connsiteY292" fmla="*/ 2563314 h 4014456"/>
              <a:gd name="connsiteX293" fmla="*/ 781848 w 11958436"/>
              <a:gd name="connsiteY293" fmla="*/ 2566042 h 4014456"/>
              <a:gd name="connsiteX294" fmla="*/ 786440 w 11958436"/>
              <a:gd name="connsiteY294" fmla="*/ 2552075 h 4014456"/>
              <a:gd name="connsiteX295" fmla="*/ 799258 w 11958436"/>
              <a:gd name="connsiteY295" fmla="*/ 2543419 h 4014456"/>
              <a:gd name="connsiteX296" fmla="*/ 804378 w 11958436"/>
              <a:gd name="connsiteY296" fmla="*/ 2498216 h 4014456"/>
              <a:gd name="connsiteX297" fmla="*/ 814996 w 11958436"/>
              <a:gd name="connsiteY297" fmla="*/ 2469039 h 4014456"/>
              <a:gd name="connsiteX298" fmla="*/ 959837 w 11958436"/>
              <a:gd name="connsiteY298" fmla="*/ 2476405 h 4014456"/>
              <a:gd name="connsiteX299" fmla="*/ 972132 w 11958436"/>
              <a:gd name="connsiteY299" fmla="*/ 2537440 h 4014456"/>
              <a:gd name="connsiteX300" fmla="*/ 1056561 w 11958436"/>
              <a:gd name="connsiteY300" fmla="*/ 2526678 h 4014456"/>
              <a:gd name="connsiteX301" fmla="*/ 1061919 w 11958436"/>
              <a:gd name="connsiteY301" fmla="*/ 2318839 h 4014456"/>
              <a:gd name="connsiteX302" fmla="*/ 1074596 w 11958436"/>
              <a:gd name="connsiteY302" fmla="*/ 2316209 h 4014456"/>
              <a:gd name="connsiteX303" fmla="*/ 1076797 w 11958436"/>
              <a:gd name="connsiteY303" fmla="*/ 2304204 h 4014456"/>
              <a:gd name="connsiteX304" fmla="*/ 1109659 w 11958436"/>
              <a:gd name="connsiteY304" fmla="*/ 2300425 h 4014456"/>
              <a:gd name="connsiteX305" fmla="*/ 1151896 w 11958436"/>
              <a:gd name="connsiteY305" fmla="*/ 2313005 h 4014456"/>
              <a:gd name="connsiteX306" fmla="*/ 1144292 w 11958436"/>
              <a:gd name="connsiteY306" fmla="*/ 2324870 h 4014456"/>
              <a:gd name="connsiteX307" fmla="*/ 1173230 w 11958436"/>
              <a:gd name="connsiteY307" fmla="*/ 2326542 h 4014456"/>
              <a:gd name="connsiteX308" fmla="*/ 1224268 w 11958436"/>
              <a:gd name="connsiteY308" fmla="*/ 2335632 h 4014456"/>
              <a:gd name="connsiteX309" fmla="*/ 1223932 w 11958436"/>
              <a:gd name="connsiteY309" fmla="*/ 2387866 h 4014456"/>
              <a:gd name="connsiteX310" fmla="*/ 1328638 w 11958436"/>
              <a:gd name="connsiteY310" fmla="*/ 2400254 h 4014456"/>
              <a:gd name="connsiteX311" fmla="*/ 1317782 w 11958436"/>
              <a:gd name="connsiteY311" fmla="*/ 2413600 h 4014456"/>
              <a:gd name="connsiteX312" fmla="*/ 1384605 w 11958436"/>
              <a:gd name="connsiteY312" fmla="*/ 2421205 h 4014456"/>
              <a:gd name="connsiteX313" fmla="*/ 1387571 w 11958436"/>
              <a:gd name="connsiteY313" fmla="*/ 2539640 h 4014456"/>
              <a:gd name="connsiteX314" fmla="*/ 1401108 w 11958436"/>
              <a:gd name="connsiteY314" fmla="*/ 2532750 h 4014456"/>
              <a:gd name="connsiteX315" fmla="*/ 1436171 w 11958436"/>
              <a:gd name="connsiteY315" fmla="*/ 2536483 h 4014456"/>
              <a:gd name="connsiteX316" fmla="*/ 1453581 w 11958436"/>
              <a:gd name="connsiteY316" fmla="*/ 2532993 h 4014456"/>
              <a:gd name="connsiteX317" fmla="*/ 1464250 w 11958436"/>
              <a:gd name="connsiteY317" fmla="*/ 2475686 h 4014456"/>
              <a:gd name="connsiteX318" fmla="*/ 1515816 w 11958436"/>
              <a:gd name="connsiteY318" fmla="*/ 2476116 h 4014456"/>
              <a:gd name="connsiteX319" fmla="*/ 1532221 w 11958436"/>
              <a:gd name="connsiteY319" fmla="*/ 2458370 h 4014456"/>
              <a:gd name="connsiteX320" fmla="*/ 1563650 w 11958436"/>
              <a:gd name="connsiteY320" fmla="*/ 2441913 h 4014456"/>
              <a:gd name="connsiteX321" fmla="*/ 1566471 w 11958436"/>
              <a:gd name="connsiteY321" fmla="*/ 2452914 h 4014456"/>
              <a:gd name="connsiteX322" fmla="*/ 1644776 w 11958436"/>
              <a:gd name="connsiteY322" fmla="*/ 2497543 h 4014456"/>
              <a:gd name="connsiteX323" fmla="*/ 1646499 w 11958436"/>
              <a:gd name="connsiteY323" fmla="*/ 2507969 h 4014456"/>
              <a:gd name="connsiteX324" fmla="*/ 1654777 w 11958436"/>
              <a:gd name="connsiteY324" fmla="*/ 2513663 h 4014456"/>
              <a:gd name="connsiteX325" fmla="*/ 1656449 w 11958436"/>
              <a:gd name="connsiteY325" fmla="*/ 2549109 h 4014456"/>
              <a:gd name="connsiteX326" fmla="*/ 1675106 w 11958436"/>
              <a:gd name="connsiteY326" fmla="*/ 2536385 h 4014456"/>
              <a:gd name="connsiteX327" fmla="*/ 1702611 w 11958436"/>
              <a:gd name="connsiteY327" fmla="*/ 2554369 h 4014456"/>
              <a:gd name="connsiteX328" fmla="*/ 1783209 w 11958436"/>
              <a:gd name="connsiteY328" fmla="*/ 2554943 h 4014456"/>
              <a:gd name="connsiteX329" fmla="*/ 1793588 w 11958436"/>
              <a:gd name="connsiteY329" fmla="*/ 2562072 h 4014456"/>
              <a:gd name="connsiteX330" fmla="*/ 1806649 w 11958436"/>
              <a:gd name="connsiteY330" fmla="*/ 2550160 h 4014456"/>
              <a:gd name="connsiteX331" fmla="*/ 1812628 w 11958436"/>
              <a:gd name="connsiteY331" fmla="*/ 2405416 h 4014456"/>
              <a:gd name="connsiteX332" fmla="*/ 1835587 w 11958436"/>
              <a:gd name="connsiteY332" fmla="*/ 2404888 h 4014456"/>
              <a:gd name="connsiteX333" fmla="*/ 1840899 w 11958436"/>
              <a:gd name="connsiteY333" fmla="*/ 2383699 h 4014456"/>
              <a:gd name="connsiteX334" fmla="*/ 1886341 w 11958436"/>
              <a:gd name="connsiteY334" fmla="*/ 2385755 h 4014456"/>
              <a:gd name="connsiteX335" fmla="*/ 1886149 w 11958436"/>
              <a:gd name="connsiteY335" fmla="*/ 2396709 h 4014456"/>
              <a:gd name="connsiteX336" fmla="*/ 1942400 w 11958436"/>
              <a:gd name="connsiteY336" fmla="*/ 2416319 h 4014456"/>
              <a:gd name="connsiteX337" fmla="*/ 1969284 w 11958436"/>
              <a:gd name="connsiteY337" fmla="*/ 2394794 h 4014456"/>
              <a:gd name="connsiteX338" fmla="*/ 2051176 w 11958436"/>
              <a:gd name="connsiteY338" fmla="*/ 2404982 h 4014456"/>
              <a:gd name="connsiteX339" fmla="*/ 2053712 w 11958436"/>
              <a:gd name="connsiteY339" fmla="*/ 2417608 h 4014456"/>
              <a:gd name="connsiteX340" fmla="*/ 2071603 w 11958436"/>
              <a:gd name="connsiteY340" fmla="*/ 2427796 h 4014456"/>
              <a:gd name="connsiteX341" fmla="*/ 2113934 w 11958436"/>
              <a:gd name="connsiteY341" fmla="*/ 2427460 h 4014456"/>
              <a:gd name="connsiteX342" fmla="*/ 2117092 w 11958436"/>
              <a:gd name="connsiteY342" fmla="*/ 2405458 h 4014456"/>
              <a:gd name="connsiteX343" fmla="*/ 2234859 w 11958436"/>
              <a:gd name="connsiteY343" fmla="*/ 2409905 h 4014456"/>
              <a:gd name="connsiteX344" fmla="*/ 2238162 w 11958436"/>
              <a:gd name="connsiteY344" fmla="*/ 2465442 h 4014456"/>
              <a:gd name="connsiteX345" fmla="*/ 2261551 w 11958436"/>
              <a:gd name="connsiteY345" fmla="*/ 2472855 h 4014456"/>
              <a:gd name="connsiteX346" fmla="*/ 2264662 w 11958436"/>
              <a:gd name="connsiteY346" fmla="*/ 2498253 h 4014456"/>
              <a:gd name="connsiteX347" fmla="*/ 2334306 w 11958436"/>
              <a:gd name="connsiteY347" fmla="*/ 2504952 h 4014456"/>
              <a:gd name="connsiteX348" fmla="*/ 2334880 w 11958436"/>
              <a:gd name="connsiteY348" fmla="*/ 2605496 h 4014456"/>
              <a:gd name="connsiteX349" fmla="*/ 2349567 w 11958436"/>
              <a:gd name="connsiteY349" fmla="*/ 2652232 h 4014456"/>
              <a:gd name="connsiteX350" fmla="*/ 2370755 w 11958436"/>
              <a:gd name="connsiteY350" fmla="*/ 2651129 h 4014456"/>
              <a:gd name="connsiteX351" fmla="*/ 2378407 w 11958436"/>
              <a:gd name="connsiteY351" fmla="*/ 2633383 h 4014456"/>
              <a:gd name="connsiteX352" fmla="*/ 2414567 w 11958436"/>
              <a:gd name="connsiteY352" fmla="*/ 2641324 h 4014456"/>
              <a:gd name="connsiteX353" fmla="*/ 2446187 w 11958436"/>
              <a:gd name="connsiteY353" fmla="*/ 2643763 h 4014456"/>
              <a:gd name="connsiteX354" fmla="*/ 2460729 w 11958436"/>
              <a:gd name="connsiteY354" fmla="*/ 2434299 h 4014456"/>
              <a:gd name="connsiteX355" fmla="*/ 2505933 w 11958436"/>
              <a:gd name="connsiteY355" fmla="*/ 2427026 h 4014456"/>
              <a:gd name="connsiteX356" fmla="*/ 2511674 w 11958436"/>
              <a:gd name="connsiteY356" fmla="*/ 2407700 h 4014456"/>
              <a:gd name="connsiteX357" fmla="*/ 2540850 w 11958436"/>
              <a:gd name="connsiteY357" fmla="*/ 2417221 h 4014456"/>
              <a:gd name="connsiteX358" fmla="*/ 2550081 w 11958436"/>
              <a:gd name="connsiteY358" fmla="*/ 2440226 h 4014456"/>
              <a:gd name="connsiteX359" fmla="*/ 2559601 w 11958436"/>
              <a:gd name="connsiteY359" fmla="*/ 2418318 h 4014456"/>
              <a:gd name="connsiteX360" fmla="*/ 2585190 w 11958436"/>
              <a:gd name="connsiteY360" fmla="*/ 2420135 h 4014456"/>
              <a:gd name="connsiteX361" fmla="*/ 2594757 w 11958436"/>
              <a:gd name="connsiteY361" fmla="*/ 2449555 h 4014456"/>
              <a:gd name="connsiteX362" fmla="*/ 2614035 w 11958436"/>
              <a:gd name="connsiteY362" fmla="*/ 2471893 h 4014456"/>
              <a:gd name="connsiteX363" fmla="*/ 2614082 w 11958436"/>
              <a:gd name="connsiteY363" fmla="*/ 2532643 h 4014456"/>
              <a:gd name="connsiteX364" fmla="*/ 2637569 w 11958436"/>
              <a:gd name="connsiteY364" fmla="*/ 2540486 h 4014456"/>
              <a:gd name="connsiteX365" fmla="*/ 2642880 w 11958436"/>
              <a:gd name="connsiteY365" fmla="*/ 2558568 h 4014456"/>
              <a:gd name="connsiteX366" fmla="*/ 2656801 w 11958436"/>
              <a:gd name="connsiteY366" fmla="*/ 2533740 h 4014456"/>
              <a:gd name="connsiteX367" fmla="*/ 2696408 w 11958436"/>
              <a:gd name="connsiteY367" fmla="*/ 2532736 h 4014456"/>
              <a:gd name="connsiteX368" fmla="*/ 2696646 w 11958436"/>
              <a:gd name="connsiteY368" fmla="*/ 2512935 h 4014456"/>
              <a:gd name="connsiteX369" fmla="*/ 2702719 w 11958436"/>
              <a:gd name="connsiteY369" fmla="*/ 2433673 h 4014456"/>
              <a:gd name="connsiteX370" fmla="*/ 2716784 w 11958436"/>
              <a:gd name="connsiteY370" fmla="*/ 2432668 h 4014456"/>
              <a:gd name="connsiteX371" fmla="*/ 2719512 w 11958436"/>
              <a:gd name="connsiteY371" fmla="*/ 2418846 h 4014456"/>
              <a:gd name="connsiteX372" fmla="*/ 2824938 w 11958436"/>
              <a:gd name="connsiteY372" fmla="*/ 2423821 h 4014456"/>
              <a:gd name="connsiteX373" fmla="*/ 2826662 w 11958436"/>
              <a:gd name="connsiteY373" fmla="*/ 2436830 h 4014456"/>
              <a:gd name="connsiteX374" fmla="*/ 2868946 w 11958436"/>
              <a:gd name="connsiteY374" fmla="*/ 2448168 h 4014456"/>
              <a:gd name="connsiteX375" fmla="*/ 2869904 w 11958436"/>
              <a:gd name="connsiteY375" fmla="*/ 2596550 h 4014456"/>
              <a:gd name="connsiteX376" fmla="*/ 2888224 w 11958436"/>
              <a:gd name="connsiteY376" fmla="*/ 2589184 h 4014456"/>
              <a:gd name="connsiteX377" fmla="*/ 2917784 w 11958436"/>
              <a:gd name="connsiteY377" fmla="*/ 2573923 h 4014456"/>
              <a:gd name="connsiteX378" fmla="*/ 2929406 w 11958436"/>
              <a:gd name="connsiteY378" fmla="*/ 2589660 h 4014456"/>
              <a:gd name="connsiteX379" fmla="*/ 2976712 w 11958436"/>
              <a:gd name="connsiteY379" fmla="*/ 2600951 h 4014456"/>
              <a:gd name="connsiteX380" fmla="*/ 2980398 w 11958436"/>
              <a:gd name="connsiteY380" fmla="*/ 2497248 h 4014456"/>
              <a:gd name="connsiteX381" fmla="*/ 2991735 w 11958436"/>
              <a:gd name="connsiteY381" fmla="*/ 2483711 h 4014456"/>
              <a:gd name="connsiteX382" fmla="*/ 2994318 w 11958436"/>
              <a:gd name="connsiteY382" fmla="*/ 2303377 h 4014456"/>
              <a:gd name="connsiteX383" fmla="*/ 3142841 w 11958436"/>
              <a:gd name="connsiteY383" fmla="*/ 2315051 h 4014456"/>
              <a:gd name="connsiteX384" fmla="*/ 3147862 w 11958436"/>
              <a:gd name="connsiteY384" fmla="*/ 2474766 h 4014456"/>
              <a:gd name="connsiteX385" fmla="*/ 3161829 w 11958436"/>
              <a:gd name="connsiteY385" fmla="*/ 2476629 h 4014456"/>
              <a:gd name="connsiteX386" fmla="*/ 3162259 w 11958436"/>
              <a:gd name="connsiteY386" fmla="*/ 2657730 h 4014456"/>
              <a:gd name="connsiteX387" fmla="*/ 3194355 w 11958436"/>
              <a:gd name="connsiteY387" fmla="*/ 2658066 h 4014456"/>
              <a:gd name="connsiteX388" fmla="*/ 3195360 w 11958436"/>
              <a:gd name="connsiteY388" fmla="*/ 2595836 h 4014456"/>
              <a:gd name="connsiteX389" fmla="*/ 3245109 w 11958436"/>
              <a:gd name="connsiteY389" fmla="*/ 2575123 h 4014456"/>
              <a:gd name="connsiteX390" fmla="*/ 3233627 w 11958436"/>
              <a:gd name="connsiteY390" fmla="*/ 2561875 h 4014456"/>
              <a:gd name="connsiteX391" fmla="*/ 3234678 w 11958436"/>
              <a:gd name="connsiteY391" fmla="*/ 2514518 h 4014456"/>
              <a:gd name="connsiteX392" fmla="*/ 3288253 w 11958436"/>
              <a:gd name="connsiteY392" fmla="*/ 2506960 h 4014456"/>
              <a:gd name="connsiteX393" fmla="*/ 3313748 w 11958436"/>
              <a:gd name="connsiteY393" fmla="*/ 2498827 h 4014456"/>
              <a:gd name="connsiteX394" fmla="*/ 3320638 w 11958436"/>
              <a:gd name="connsiteY394" fmla="*/ 2508539 h 4014456"/>
              <a:gd name="connsiteX395" fmla="*/ 3348718 w 11958436"/>
              <a:gd name="connsiteY395" fmla="*/ 2513705 h 4014456"/>
              <a:gd name="connsiteX396" fmla="*/ 3355416 w 11958436"/>
              <a:gd name="connsiteY396" fmla="*/ 2512892 h 4014456"/>
              <a:gd name="connsiteX397" fmla="*/ 3391628 w 11958436"/>
              <a:gd name="connsiteY397" fmla="*/ 2523749 h 4014456"/>
              <a:gd name="connsiteX398" fmla="*/ 3391534 w 11958436"/>
              <a:gd name="connsiteY398" fmla="*/ 2567518 h 4014456"/>
              <a:gd name="connsiteX399" fmla="*/ 3383883 w 11958436"/>
              <a:gd name="connsiteY399" fmla="*/ 2576174 h 4014456"/>
              <a:gd name="connsiteX400" fmla="*/ 3387185 w 11958436"/>
              <a:gd name="connsiteY400" fmla="*/ 2661607 h 4014456"/>
              <a:gd name="connsiteX401" fmla="*/ 3407515 w 11958436"/>
              <a:gd name="connsiteY401" fmla="*/ 2660364 h 4014456"/>
              <a:gd name="connsiteX402" fmla="*/ 3413494 w 11958436"/>
              <a:gd name="connsiteY402" fmla="*/ 2629557 h 4014456"/>
              <a:gd name="connsiteX403" fmla="*/ 3457502 w 11958436"/>
              <a:gd name="connsiteY403" fmla="*/ 2631664 h 4014456"/>
              <a:gd name="connsiteX404" fmla="*/ 3469507 w 11958436"/>
              <a:gd name="connsiteY404" fmla="*/ 2652087 h 4014456"/>
              <a:gd name="connsiteX405" fmla="*/ 3477686 w 11958436"/>
              <a:gd name="connsiteY405" fmla="*/ 2680694 h 4014456"/>
              <a:gd name="connsiteX406" fmla="*/ 3491943 w 11958436"/>
              <a:gd name="connsiteY406" fmla="*/ 2460705 h 4014456"/>
              <a:gd name="connsiteX407" fmla="*/ 3518588 w 11958436"/>
              <a:gd name="connsiteY407" fmla="*/ 2447644 h 4014456"/>
              <a:gd name="connsiteX408" fmla="*/ 3596603 w 11958436"/>
              <a:gd name="connsiteY408" fmla="*/ 2447743 h 4014456"/>
              <a:gd name="connsiteX409" fmla="*/ 3599279 w 11958436"/>
              <a:gd name="connsiteY409" fmla="*/ 2516382 h 4014456"/>
              <a:gd name="connsiteX410" fmla="*/ 3606739 w 11958436"/>
              <a:gd name="connsiteY410" fmla="*/ 2523272 h 4014456"/>
              <a:gd name="connsiteX411" fmla="*/ 3605305 w 11958436"/>
              <a:gd name="connsiteY411" fmla="*/ 2599330 h 4014456"/>
              <a:gd name="connsiteX412" fmla="*/ 3659786 w 11958436"/>
              <a:gd name="connsiteY412" fmla="*/ 2609854 h 4014456"/>
              <a:gd name="connsiteX413" fmla="*/ 3708050 w 11958436"/>
              <a:gd name="connsiteY413" fmla="*/ 2620523 h 4014456"/>
              <a:gd name="connsiteX414" fmla="*/ 3713553 w 11958436"/>
              <a:gd name="connsiteY414" fmla="*/ 2628081 h 4014456"/>
              <a:gd name="connsiteX415" fmla="*/ 3761293 w 11958436"/>
              <a:gd name="connsiteY415" fmla="*/ 2634537 h 4014456"/>
              <a:gd name="connsiteX416" fmla="*/ 3766413 w 11958436"/>
              <a:gd name="connsiteY416" fmla="*/ 2373890 h 4014456"/>
              <a:gd name="connsiteX417" fmla="*/ 3797934 w 11958436"/>
              <a:gd name="connsiteY417" fmla="*/ 2361165 h 4014456"/>
              <a:gd name="connsiteX418" fmla="*/ 3840985 w 11958436"/>
              <a:gd name="connsiteY418" fmla="*/ 2370825 h 4014456"/>
              <a:gd name="connsiteX419" fmla="*/ 3901253 w 11958436"/>
              <a:gd name="connsiteY419" fmla="*/ 2379196 h 4014456"/>
              <a:gd name="connsiteX420" fmla="*/ 3899721 w 11958436"/>
              <a:gd name="connsiteY420" fmla="*/ 2532549 h 4014456"/>
              <a:gd name="connsiteX421" fmla="*/ 3928468 w 11958436"/>
              <a:gd name="connsiteY421" fmla="*/ 2534988 h 4014456"/>
              <a:gd name="connsiteX422" fmla="*/ 3934256 w 11958436"/>
              <a:gd name="connsiteY422" fmla="*/ 2525230 h 4014456"/>
              <a:gd name="connsiteX423" fmla="*/ 3988452 w 11958436"/>
              <a:gd name="connsiteY423" fmla="*/ 2524991 h 4014456"/>
              <a:gd name="connsiteX424" fmla="*/ 3989218 w 11958436"/>
              <a:gd name="connsiteY424" fmla="*/ 2276303 h 4014456"/>
              <a:gd name="connsiteX425" fmla="*/ 4008496 w 11958436"/>
              <a:gd name="connsiteY425" fmla="*/ 2264774 h 4014456"/>
              <a:gd name="connsiteX426" fmla="*/ 4009071 w 11958436"/>
              <a:gd name="connsiteY426" fmla="*/ 2230286 h 4014456"/>
              <a:gd name="connsiteX427" fmla="*/ 4023421 w 11958436"/>
              <a:gd name="connsiteY427" fmla="*/ 2120030 h 4014456"/>
              <a:gd name="connsiteX428" fmla="*/ 4035281 w 11958436"/>
              <a:gd name="connsiteY428" fmla="*/ 2063204 h 4014456"/>
              <a:gd name="connsiteX429" fmla="*/ 4058385 w 11958436"/>
              <a:gd name="connsiteY429" fmla="*/ 2043258 h 4014456"/>
              <a:gd name="connsiteX430" fmla="*/ 4064794 w 11958436"/>
              <a:gd name="connsiteY430" fmla="*/ 2043926 h 4014456"/>
              <a:gd name="connsiteX431" fmla="*/ 4103253 w 11958436"/>
              <a:gd name="connsiteY431" fmla="*/ 2014796 h 4014456"/>
              <a:gd name="connsiteX432" fmla="*/ 4122671 w 11958436"/>
              <a:gd name="connsiteY432" fmla="*/ 1909132 h 4014456"/>
              <a:gd name="connsiteX433" fmla="*/ 4125301 w 11958436"/>
              <a:gd name="connsiteY433" fmla="*/ 1947543 h 4014456"/>
              <a:gd name="connsiteX434" fmla="*/ 4128459 w 11958436"/>
              <a:gd name="connsiteY434" fmla="*/ 2024316 h 4014456"/>
              <a:gd name="connsiteX435" fmla="*/ 4134583 w 11958436"/>
              <a:gd name="connsiteY435" fmla="*/ 2013268 h 4014456"/>
              <a:gd name="connsiteX436" fmla="*/ 4146826 w 11958436"/>
              <a:gd name="connsiteY436" fmla="*/ 2019439 h 4014456"/>
              <a:gd name="connsiteX437" fmla="*/ 4135536 w 11958436"/>
              <a:gd name="connsiteY437" fmla="*/ 2018626 h 4014456"/>
              <a:gd name="connsiteX438" fmla="*/ 4193366 w 11958436"/>
              <a:gd name="connsiteY438" fmla="*/ 2072775 h 4014456"/>
              <a:gd name="connsiteX439" fmla="*/ 4196141 w 11958436"/>
              <a:gd name="connsiteY439" fmla="*/ 2122856 h 4014456"/>
              <a:gd name="connsiteX440" fmla="*/ 4203652 w 11958436"/>
              <a:gd name="connsiteY440" fmla="*/ 2129601 h 4014456"/>
              <a:gd name="connsiteX441" fmla="*/ 4208772 w 11958436"/>
              <a:gd name="connsiteY441" fmla="*/ 2226082 h 4014456"/>
              <a:gd name="connsiteX442" fmla="*/ 4236468 w 11958436"/>
              <a:gd name="connsiteY442" fmla="*/ 2233976 h 4014456"/>
              <a:gd name="connsiteX443" fmla="*/ 4237617 w 11958436"/>
              <a:gd name="connsiteY443" fmla="*/ 2372409 h 4014456"/>
              <a:gd name="connsiteX444" fmla="*/ 4342468 w 11958436"/>
              <a:gd name="connsiteY444" fmla="*/ 2361548 h 4014456"/>
              <a:gd name="connsiteX445" fmla="*/ 4353661 w 11958436"/>
              <a:gd name="connsiteY445" fmla="*/ 2285636 h 4014456"/>
              <a:gd name="connsiteX446" fmla="*/ 4424552 w 11958436"/>
              <a:gd name="connsiteY446" fmla="*/ 2274537 h 4014456"/>
              <a:gd name="connsiteX447" fmla="*/ 4424360 w 11958436"/>
              <a:gd name="connsiteY447" fmla="*/ 2253012 h 4014456"/>
              <a:gd name="connsiteX448" fmla="*/ 4516823 w 11958436"/>
              <a:gd name="connsiteY448" fmla="*/ 2257650 h 4014456"/>
              <a:gd name="connsiteX449" fmla="*/ 4515245 w 11958436"/>
              <a:gd name="connsiteY449" fmla="*/ 2236555 h 4014456"/>
              <a:gd name="connsiteX450" fmla="*/ 4532514 w 11958436"/>
              <a:gd name="connsiteY450" fmla="*/ 2237942 h 4014456"/>
              <a:gd name="connsiteX451" fmla="*/ 4538587 w 11958436"/>
              <a:gd name="connsiteY451" fmla="*/ 2252960 h 4014456"/>
              <a:gd name="connsiteX452" fmla="*/ 4548252 w 11958436"/>
              <a:gd name="connsiteY452" fmla="*/ 2237559 h 4014456"/>
              <a:gd name="connsiteX453" fmla="*/ 4562985 w 11958436"/>
              <a:gd name="connsiteY453" fmla="*/ 2241338 h 4014456"/>
              <a:gd name="connsiteX454" fmla="*/ 4564087 w 11958436"/>
              <a:gd name="connsiteY454" fmla="*/ 2255450 h 4014456"/>
              <a:gd name="connsiteX455" fmla="*/ 4687736 w 11958436"/>
              <a:gd name="connsiteY455" fmla="*/ 2255735 h 4014456"/>
              <a:gd name="connsiteX456" fmla="*/ 4694910 w 11958436"/>
              <a:gd name="connsiteY456" fmla="*/ 2229141 h 4014456"/>
              <a:gd name="connsiteX457" fmla="*/ 4701656 w 11958436"/>
              <a:gd name="connsiteY457" fmla="*/ 2303382 h 4014456"/>
              <a:gd name="connsiteX458" fmla="*/ 4770249 w 11958436"/>
              <a:gd name="connsiteY458" fmla="*/ 2309454 h 4014456"/>
              <a:gd name="connsiteX459" fmla="*/ 4771206 w 11958436"/>
              <a:gd name="connsiteY459" fmla="*/ 2332414 h 4014456"/>
              <a:gd name="connsiteX460" fmla="*/ 4941684 w 11958436"/>
              <a:gd name="connsiteY460" fmla="*/ 2408948 h 4014456"/>
              <a:gd name="connsiteX461" fmla="*/ 4960149 w 11958436"/>
              <a:gd name="connsiteY461" fmla="*/ 2409093 h 4014456"/>
              <a:gd name="connsiteX462" fmla="*/ 4964648 w 11958436"/>
              <a:gd name="connsiteY462" fmla="*/ 2069328 h 4014456"/>
              <a:gd name="connsiteX463" fmla="*/ 4984211 w 11958436"/>
              <a:gd name="connsiteY463" fmla="*/ 2055552 h 4014456"/>
              <a:gd name="connsiteX464" fmla="*/ 5056153 w 11958436"/>
              <a:gd name="connsiteY464" fmla="*/ 2093819 h 4014456"/>
              <a:gd name="connsiteX465" fmla="*/ 5060890 w 11958436"/>
              <a:gd name="connsiteY465" fmla="*/ 1252712 h 4014456"/>
              <a:gd name="connsiteX466" fmla="*/ 5033815 w 11958436"/>
              <a:gd name="connsiteY466" fmla="*/ 1235442 h 4014456"/>
              <a:gd name="connsiteX467" fmla="*/ 5022959 w 11958436"/>
              <a:gd name="connsiteY467" fmla="*/ 1226067 h 4014456"/>
              <a:gd name="connsiteX468" fmla="*/ 5013776 w 11958436"/>
              <a:gd name="connsiteY468" fmla="*/ 1095865 h 4014456"/>
              <a:gd name="connsiteX469" fmla="*/ 5112694 w 11958436"/>
              <a:gd name="connsiteY469" fmla="*/ 1006321 h 4014456"/>
              <a:gd name="connsiteX470" fmla="*/ 5117908 w 11958436"/>
              <a:gd name="connsiteY470" fmla="*/ 937200 h 4014456"/>
              <a:gd name="connsiteX471" fmla="*/ 5109584 w 11958436"/>
              <a:gd name="connsiteY471" fmla="*/ 930791 h 4014456"/>
              <a:gd name="connsiteX472" fmla="*/ 5121448 w 11958436"/>
              <a:gd name="connsiteY472" fmla="*/ 774281 h 4014456"/>
              <a:gd name="connsiteX473" fmla="*/ 5115469 w 11958436"/>
              <a:gd name="connsiteY473" fmla="*/ 690525 h 4014456"/>
              <a:gd name="connsiteX474" fmla="*/ 5112788 w 11958436"/>
              <a:gd name="connsiteY474" fmla="*/ 668332 h 4014456"/>
              <a:gd name="connsiteX475" fmla="*/ 5133309 w 11958436"/>
              <a:gd name="connsiteY475" fmla="*/ 664076 h 4014456"/>
              <a:gd name="connsiteX476" fmla="*/ 5130057 w 11958436"/>
              <a:gd name="connsiteY476" fmla="*/ 651497 h 4014456"/>
              <a:gd name="connsiteX477" fmla="*/ 5128908 w 11958436"/>
              <a:gd name="connsiteY477" fmla="*/ 504123 h 4014456"/>
              <a:gd name="connsiteX478" fmla="*/ 5141871 w 11958436"/>
              <a:gd name="connsiteY478" fmla="*/ 483126 h 4014456"/>
              <a:gd name="connsiteX479" fmla="*/ 5131062 w 11958436"/>
              <a:gd name="connsiteY479" fmla="*/ 308771 h 4014456"/>
              <a:gd name="connsiteX480" fmla="*/ 5143114 w 11958436"/>
              <a:gd name="connsiteY480" fmla="*/ 301259 h 4014456"/>
              <a:gd name="connsiteX481" fmla="*/ 5146748 w 11958436"/>
              <a:gd name="connsiteY481" fmla="*/ 74768 h 4014456"/>
              <a:gd name="connsiteX482" fmla="*/ 5153451 w 11958436"/>
              <a:gd name="connsiteY482" fmla="*/ 0 h 4014456"/>
              <a:gd name="connsiteX483" fmla="*/ 8017590 w 11958436"/>
              <a:gd name="connsiteY483" fmla="*/ 1126102 h 4014456"/>
              <a:gd name="connsiteX484" fmla="*/ 8041984 w 11958436"/>
              <a:gd name="connsiteY484" fmla="*/ 1223778 h 4014456"/>
              <a:gd name="connsiteX485" fmla="*/ 8157887 w 11958436"/>
              <a:gd name="connsiteY485" fmla="*/ 1196227 h 4014456"/>
              <a:gd name="connsiteX486" fmla="*/ 8183958 w 11958436"/>
              <a:gd name="connsiteY486" fmla="*/ 1085635 h 4014456"/>
              <a:gd name="connsiteX487" fmla="*/ 8017590 w 11958436"/>
              <a:gd name="connsiteY487" fmla="*/ 1126102 h 4014456"/>
              <a:gd name="connsiteX488" fmla="*/ 5115614 w 11958436"/>
              <a:gd name="connsiteY488" fmla="*/ 1281753 h 4014456"/>
              <a:gd name="connsiteX489" fmla="*/ 5118197 w 11958436"/>
              <a:gd name="connsiteY489" fmla="*/ 1357474 h 4014456"/>
              <a:gd name="connsiteX490" fmla="*/ 5134556 w 11958436"/>
              <a:gd name="connsiteY490" fmla="*/ 1353648 h 4014456"/>
              <a:gd name="connsiteX491" fmla="*/ 5115614 w 11958436"/>
              <a:gd name="connsiteY491" fmla="*/ 1281753 h 4014456"/>
              <a:gd name="connsiteX492" fmla="*/ 5115231 w 11958436"/>
              <a:gd name="connsiteY492" fmla="*/ 1427118 h 4014456"/>
              <a:gd name="connsiteX493" fmla="*/ 5114563 w 11958436"/>
              <a:gd name="connsiteY493" fmla="*/ 1492604 h 4014456"/>
              <a:gd name="connsiteX494" fmla="*/ 5131879 w 11958436"/>
              <a:gd name="connsiteY494" fmla="*/ 1486242 h 4014456"/>
              <a:gd name="connsiteX495" fmla="*/ 5132598 w 11958436"/>
              <a:gd name="connsiteY495" fmla="*/ 1436974 h 4014456"/>
              <a:gd name="connsiteX496" fmla="*/ 5115231 w 11958436"/>
              <a:gd name="connsiteY496" fmla="*/ 1427118 h 4014456"/>
              <a:gd name="connsiteX497" fmla="*/ 5114656 w 11958436"/>
              <a:gd name="connsiteY497" fmla="*/ 1560861 h 4014456"/>
              <a:gd name="connsiteX498" fmla="*/ 5114895 w 11958436"/>
              <a:gd name="connsiteY498" fmla="*/ 1629645 h 4014456"/>
              <a:gd name="connsiteX499" fmla="*/ 5130586 w 11958436"/>
              <a:gd name="connsiteY499" fmla="*/ 1574062 h 4014456"/>
              <a:gd name="connsiteX500" fmla="*/ 5114656 w 11958436"/>
              <a:gd name="connsiteY500" fmla="*/ 1560861 h 4014456"/>
              <a:gd name="connsiteX501" fmla="*/ 5113989 w 11958436"/>
              <a:gd name="connsiteY501" fmla="*/ 1695660 h 4014456"/>
              <a:gd name="connsiteX502" fmla="*/ 5113605 w 11958436"/>
              <a:gd name="connsiteY502" fmla="*/ 1764014 h 4014456"/>
              <a:gd name="connsiteX503" fmla="*/ 5130109 w 11958436"/>
              <a:gd name="connsiteY503" fmla="*/ 1705465 h 4014456"/>
              <a:gd name="connsiteX504" fmla="*/ 5113989 w 11958436"/>
              <a:gd name="connsiteY504" fmla="*/ 1695660 h 4014456"/>
              <a:gd name="connsiteX505" fmla="*/ 5111788 w 11958436"/>
              <a:gd name="connsiteY505" fmla="*/ 1829547 h 4014456"/>
              <a:gd name="connsiteX506" fmla="*/ 5111643 w 11958436"/>
              <a:gd name="connsiteY506" fmla="*/ 1897664 h 4014456"/>
              <a:gd name="connsiteX507" fmla="*/ 5130441 w 11958436"/>
              <a:gd name="connsiteY507" fmla="*/ 1894506 h 4014456"/>
              <a:gd name="connsiteX508" fmla="*/ 5130441 w 11958436"/>
              <a:gd name="connsiteY508" fmla="*/ 1837105 h 4014456"/>
              <a:gd name="connsiteX509" fmla="*/ 5111788 w 11958436"/>
              <a:gd name="connsiteY509" fmla="*/ 1829547 h 4014456"/>
              <a:gd name="connsiteX510" fmla="*/ 5111214 w 11958436"/>
              <a:gd name="connsiteY510" fmla="*/ 1964150 h 4014456"/>
              <a:gd name="connsiteX511" fmla="*/ 5110733 w 11958436"/>
              <a:gd name="connsiteY511" fmla="*/ 2038437 h 4014456"/>
              <a:gd name="connsiteX512" fmla="*/ 5130202 w 11958436"/>
              <a:gd name="connsiteY512" fmla="*/ 2037624 h 4014456"/>
              <a:gd name="connsiteX513" fmla="*/ 5130347 w 11958436"/>
              <a:gd name="connsiteY513" fmla="*/ 1972236 h 4014456"/>
              <a:gd name="connsiteX514" fmla="*/ 5111214 w 11958436"/>
              <a:gd name="connsiteY514" fmla="*/ 1964150 h 4014456"/>
              <a:gd name="connsiteX515" fmla="*/ 5204442 w 11958436"/>
              <a:gd name="connsiteY515" fmla="*/ 2392930 h 4014456"/>
              <a:gd name="connsiteX516" fmla="*/ 5203677 w 11958436"/>
              <a:gd name="connsiteY516" fmla="*/ 2597274 h 4014456"/>
              <a:gd name="connsiteX517" fmla="*/ 5221087 w 11958436"/>
              <a:gd name="connsiteY517" fmla="*/ 2588712 h 4014456"/>
              <a:gd name="connsiteX518" fmla="*/ 5204442 w 11958436"/>
              <a:gd name="connsiteY518" fmla="*/ 2392930 h 4014456"/>
              <a:gd name="connsiteX519" fmla="*/ 5203532 w 11958436"/>
              <a:gd name="connsiteY519" fmla="*/ 2642768 h 4014456"/>
              <a:gd name="connsiteX520" fmla="*/ 5219223 w 11958436"/>
              <a:gd name="connsiteY520" fmla="*/ 2642240 h 4014456"/>
              <a:gd name="connsiteX521" fmla="*/ 5219461 w 11958436"/>
              <a:gd name="connsiteY521" fmla="*/ 2623345 h 4014456"/>
              <a:gd name="connsiteX522" fmla="*/ 5203532 w 11958436"/>
              <a:gd name="connsiteY522" fmla="*/ 2642768 h 4014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</a:cxnLst>
            <a:rect l="l" t="t" r="r" b="b"/>
            <a:pathLst>
              <a:path w="11958436" h="4014456">
                <a:moveTo>
                  <a:pt x="5153451" y="0"/>
                </a:moveTo>
                <a:cubicBezTo>
                  <a:pt x="5160406" y="17812"/>
                  <a:pt x="5156492" y="275422"/>
                  <a:pt x="5156418" y="304510"/>
                </a:cubicBezTo>
                <a:cubicBezTo>
                  <a:pt x="5161056" y="307906"/>
                  <a:pt x="5165746" y="311349"/>
                  <a:pt x="5170530" y="314796"/>
                </a:cubicBezTo>
                <a:cubicBezTo>
                  <a:pt x="5153535" y="345305"/>
                  <a:pt x="5165751" y="315782"/>
                  <a:pt x="5160771" y="448348"/>
                </a:cubicBezTo>
                <a:cubicBezTo>
                  <a:pt x="5160626" y="464613"/>
                  <a:pt x="5154456" y="481304"/>
                  <a:pt x="5160818" y="497139"/>
                </a:cubicBezTo>
                <a:cubicBezTo>
                  <a:pt x="5163546" y="495224"/>
                  <a:pt x="5168997" y="491398"/>
                  <a:pt x="5171772" y="489488"/>
                </a:cubicBezTo>
                <a:cubicBezTo>
                  <a:pt x="5163849" y="516380"/>
                  <a:pt x="5165540" y="665992"/>
                  <a:pt x="5165699" y="670780"/>
                </a:cubicBezTo>
                <a:cubicBezTo>
                  <a:pt x="5169380" y="671209"/>
                  <a:pt x="5176700" y="672167"/>
                  <a:pt x="5180386" y="672597"/>
                </a:cubicBezTo>
                <a:cubicBezTo>
                  <a:pt x="5180578" y="679627"/>
                  <a:pt x="5180862" y="686662"/>
                  <a:pt x="5181198" y="693692"/>
                </a:cubicBezTo>
                <a:cubicBezTo>
                  <a:pt x="5200332" y="717562"/>
                  <a:pt x="5202196" y="756161"/>
                  <a:pt x="5175887" y="775631"/>
                </a:cubicBezTo>
                <a:cubicBezTo>
                  <a:pt x="5171875" y="965658"/>
                  <a:pt x="5185543" y="920664"/>
                  <a:pt x="5175219" y="946683"/>
                </a:cubicBezTo>
                <a:cubicBezTo>
                  <a:pt x="5175457" y="969357"/>
                  <a:pt x="5173542" y="992844"/>
                  <a:pt x="5181965" y="1014463"/>
                </a:cubicBezTo>
                <a:cubicBezTo>
                  <a:pt x="5236123" y="1035035"/>
                  <a:pt x="5248217" y="1058663"/>
                  <a:pt x="5270266" y="1095687"/>
                </a:cubicBezTo>
                <a:cubicBezTo>
                  <a:pt x="5297976" y="1199772"/>
                  <a:pt x="5262670" y="1192933"/>
                  <a:pt x="5265959" y="1237226"/>
                </a:cubicBezTo>
                <a:cubicBezTo>
                  <a:pt x="5247446" y="1249278"/>
                  <a:pt x="5227930" y="1260092"/>
                  <a:pt x="5211571" y="1275157"/>
                </a:cubicBezTo>
                <a:cubicBezTo>
                  <a:pt x="5211571" y="1275157"/>
                  <a:pt x="5209133" y="2090750"/>
                  <a:pt x="5209133" y="2091059"/>
                </a:cubicBezTo>
                <a:cubicBezTo>
                  <a:pt x="5215924" y="2094983"/>
                  <a:pt x="5222670" y="2099145"/>
                  <a:pt x="5229415" y="2103447"/>
                </a:cubicBezTo>
                <a:cubicBezTo>
                  <a:pt x="5247689" y="2096893"/>
                  <a:pt x="5265818" y="2084841"/>
                  <a:pt x="5286148" y="2089288"/>
                </a:cubicBezTo>
                <a:cubicBezTo>
                  <a:pt x="5319103" y="2095221"/>
                  <a:pt x="5352970" y="2091918"/>
                  <a:pt x="5385879" y="2098948"/>
                </a:cubicBezTo>
                <a:cubicBezTo>
                  <a:pt x="5386118" y="2078712"/>
                  <a:pt x="5386024" y="2058575"/>
                  <a:pt x="5386169" y="2038390"/>
                </a:cubicBezTo>
                <a:cubicBezTo>
                  <a:pt x="5394587" y="2034326"/>
                  <a:pt x="5402911" y="2029590"/>
                  <a:pt x="5408413" y="2021742"/>
                </a:cubicBezTo>
                <a:cubicBezTo>
                  <a:pt x="5414440" y="2021265"/>
                  <a:pt x="5420564" y="2020929"/>
                  <a:pt x="5426781" y="2020639"/>
                </a:cubicBezTo>
                <a:cubicBezTo>
                  <a:pt x="5435871" y="2002365"/>
                  <a:pt x="5448353" y="1986296"/>
                  <a:pt x="5459788" y="1969503"/>
                </a:cubicBezTo>
                <a:cubicBezTo>
                  <a:pt x="5468014" y="1967158"/>
                  <a:pt x="5476292" y="1964911"/>
                  <a:pt x="5484709" y="1962758"/>
                </a:cubicBezTo>
                <a:cubicBezTo>
                  <a:pt x="5486335" y="1961562"/>
                  <a:pt x="5489638" y="1959217"/>
                  <a:pt x="5491310" y="1958068"/>
                </a:cubicBezTo>
                <a:cubicBezTo>
                  <a:pt x="5504562" y="1959409"/>
                  <a:pt x="5517572" y="1956536"/>
                  <a:pt x="5530437" y="1953429"/>
                </a:cubicBezTo>
                <a:cubicBezTo>
                  <a:pt x="5538709" y="1962421"/>
                  <a:pt x="5549906" y="1967251"/>
                  <a:pt x="5560860" y="1958932"/>
                </a:cubicBezTo>
                <a:cubicBezTo>
                  <a:pt x="5561061" y="1960170"/>
                  <a:pt x="5559193" y="2141691"/>
                  <a:pt x="5566311" y="2203795"/>
                </a:cubicBezTo>
                <a:cubicBezTo>
                  <a:pt x="5578172" y="2189398"/>
                  <a:pt x="5574584" y="2169400"/>
                  <a:pt x="5576976" y="2152182"/>
                </a:cubicBezTo>
                <a:cubicBezTo>
                  <a:pt x="5579461" y="2149791"/>
                  <a:pt x="5584436" y="2145054"/>
                  <a:pt x="5586879" y="2142662"/>
                </a:cubicBezTo>
                <a:cubicBezTo>
                  <a:pt x="5591999" y="2147016"/>
                  <a:pt x="5597165" y="2151369"/>
                  <a:pt x="5602425" y="2155672"/>
                </a:cubicBezTo>
                <a:cubicBezTo>
                  <a:pt x="5606298" y="2135581"/>
                  <a:pt x="5603336" y="2114200"/>
                  <a:pt x="5611754" y="2095113"/>
                </a:cubicBezTo>
                <a:cubicBezTo>
                  <a:pt x="5618401" y="2079474"/>
                  <a:pt x="5614860" y="2062013"/>
                  <a:pt x="5615005" y="2045607"/>
                </a:cubicBezTo>
                <a:cubicBezTo>
                  <a:pt x="5621750" y="2045561"/>
                  <a:pt x="5628542" y="2045509"/>
                  <a:pt x="5635381" y="2045509"/>
                </a:cubicBezTo>
                <a:cubicBezTo>
                  <a:pt x="5635764" y="2039628"/>
                  <a:pt x="5636002" y="2033742"/>
                  <a:pt x="5636002" y="2027856"/>
                </a:cubicBezTo>
                <a:cubicBezTo>
                  <a:pt x="5637917" y="2025941"/>
                  <a:pt x="5641697" y="2022115"/>
                  <a:pt x="5643560" y="2020205"/>
                </a:cubicBezTo>
                <a:cubicBezTo>
                  <a:pt x="5642556" y="2016664"/>
                  <a:pt x="5641645" y="2013123"/>
                  <a:pt x="5640785" y="2009634"/>
                </a:cubicBezTo>
                <a:cubicBezTo>
                  <a:pt x="5656042" y="2003940"/>
                  <a:pt x="5671686" y="1999254"/>
                  <a:pt x="5687853" y="1996480"/>
                </a:cubicBezTo>
                <a:cubicBezTo>
                  <a:pt x="5688619" y="1980887"/>
                  <a:pt x="5685032" y="1965771"/>
                  <a:pt x="5681299" y="1950846"/>
                </a:cubicBezTo>
                <a:cubicBezTo>
                  <a:pt x="5684359" y="1947020"/>
                  <a:pt x="5687615" y="1943288"/>
                  <a:pt x="5691057" y="1939700"/>
                </a:cubicBezTo>
                <a:cubicBezTo>
                  <a:pt x="5696649" y="1878213"/>
                  <a:pt x="5738929" y="1859780"/>
                  <a:pt x="5761897" y="1837432"/>
                </a:cubicBezTo>
                <a:cubicBezTo>
                  <a:pt x="5763285" y="1829683"/>
                  <a:pt x="5763383" y="1820835"/>
                  <a:pt x="5770605" y="1815861"/>
                </a:cubicBezTo>
                <a:cubicBezTo>
                  <a:pt x="5779074" y="1813707"/>
                  <a:pt x="5783091" y="1822270"/>
                  <a:pt x="5788351" y="1827053"/>
                </a:cubicBezTo>
                <a:cubicBezTo>
                  <a:pt x="5787874" y="1829921"/>
                  <a:pt x="5786917" y="1835709"/>
                  <a:pt x="5786436" y="1838628"/>
                </a:cubicBezTo>
                <a:cubicBezTo>
                  <a:pt x="5801215" y="1849629"/>
                  <a:pt x="5815995" y="1860775"/>
                  <a:pt x="5829103" y="1873836"/>
                </a:cubicBezTo>
                <a:cubicBezTo>
                  <a:pt x="5834059" y="1841319"/>
                  <a:pt x="5942670" y="1867721"/>
                  <a:pt x="5970067" y="1868669"/>
                </a:cubicBezTo>
                <a:cubicBezTo>
                  <a:pt x="5975571" y="1884070"/>
                  <a:pt x="5970595" y="1901195"/>
                  <a:pt x="5971072" y="1917316"/>
                </a:cubicBezTo>
                <a:cubicBezTo>
                  <a:pt x="5995526" y="1912509"/>
                  <a:pt x="6096458" y="1842627"/>
                  <a:pt x="6105964" y="1835470"/>
                </a:cubicBezTo>
                <a:cubicBezTo>
                  <a:pt x="6116344" y="1834802"/>
                  <a:pt x="6126868" y="1833845"/>
                  <a:pt x="6137346" y="1833700"/>
                </a:cubicBezTo>
                <a:cubicBezTo>
                  <a:pt x="6135267" y="1854651"/>
                  <a:pt x="6129563" y="1976052"/>
                  <a:pt x="6134426" y="2000450"/>
                </a:cubicBezTo>
                <a:cubicBezTo>
                  <a:pt x="6164322" y="2026805"/>
                  <a:pt x="6195414" y="2052063"/>
                  <a:pt x="6226842" y="2076648"/>
                </a:cubicBezTo>
                <a:cubicBezTo>
                  <a:pt x="6227510" y="2065072"/>
                  <a:pt x="6228374" y="2053497"/>
                  <a:pt x="6230958" y="2042207"/>
                </a:cubicBezTo>
                <a:cubicBezTo>
                  <a:pt x="6226221" y="2035653"/>
                  <a:pt x="6221676" y="2029099"/>
                  <a:pt x="6217182" y="2022499"/>
                </a:cubicBezTo>
                <a:cubicBezTo>
                  <a:pt x="6207713" y="2020392"/>
                  <a:pt x="6198287" y="2018098"/>
                  <a:pt x="6188958" y="2015851"/>
                </a:cubicBezTo>
                <a:cubicBezTo>
                  <a:pt x="6188958" y="2010255"/>
                  <a:pt x="6189295" y="2004706"/>
                  <a:pt x="6190056" y="1999203"/>
                </a:cubicBezTo>
                <a:cubicBezTo>
                  <a:pt x="6198091" y="1997479"/>
                  <a:pt x="6206032" y="1995760"/>
                  <a:pt x="6214309" y="1994373"/>
                </a:cubicBezTo>
                <a:cubicBezTo>
                  <a:pt x="6213399" y="1989351"/>
                  <a:pt x="6212777" y="1984278"/>
                  <a:pt x="6212492" y="1979257"/>
                </a:cubicBezTo>
                <a:cubicBezTo>
                  <a:pt x="6216748" y="1983704"/>
                  <a:pt x="6221008" y="1988249"/>
                  <a:pt x="6225409" y="1992747"/>
                </a:cubicBezTo>
                <a:cubicBezTo>
                  <a:pt x="6238371" y="1988777"/>
                  <a:pt x="6248704" y="1979929"/>
                  <a:pt x="6259658" y="1972273"/>
                </a:cubicBezTo>
                <a:cubicBezTo>
                  <a:pt x="6274246" y="1961749"/>
                  <a:pt x="6292520" y="1959549"/>
                  <a:pt x="6309454" y="1954765"/>
                </a:cubicBezTo>
                <a:cubicBezTo>
                  <a:pt x="6313518" y="1955914"/>
                  <a:pt x="6317586" y="1957063"/>
                  <a:pt x="6321795" y="1958259"/>
                </a:cubicBezTo>
                <a:cubicBezTo>
                  <a:pt x="6316918" y="1738645"/>
                  <a:pt x="6319898" y="1867118"/>
                  <a:pt x="6321893" y="1806294"/>
                </a:cubicBezTo>
                <a:cubicBezTo>
                  <a:pt x="6319787" y="1798399"/>
                  <a:pt x="6315769" y="1791131"/>
                  <a:pt x="6314144" y="1783143"/>
                </a:cubicBezTo>
                <a:cubicBezTo>
                  <a:pt x="6318927" y="1778023"/>
                  <a:pt x="6324378" y="1773670"/>
                  <a:pt x="6329788" y="1769176"/>
                </a:cubicBezTo>
                <a:cubicBezTo>
                  <a:pt x="6360211" y="1766499"/>
                  <a:pt x="6388431" y="1743970"/>
                  <a:pt x="6419382" y="1753294"/>
                </a:cubicBezTo>
                <a:cubicBezTo>
                  <a:pt x="6439427" y="1757792"/>
                  <a:pt x="6460569" y="1760469"/>
                  <a:pt x="6478026" y="1772282"/>
                </a:cubicBezTo>
                <a:cubicBezTo>
                  <a:pt x="6465848" y="1804528"/>
                  <a:pt x="6468179" y="1976220"/>
                  <a:pt x="6466787" y="2099467"/>
                </a:cubicBezTo>
                <a:cubicBezTo>
                  <a:pt x="6494034" y="2107221"/>
                  <a:pt x="6487335" y="2098122"/>
                  <a:pt x="6643865" y="2108459"/>
                </a:cubicBezTo>
                <a:cubicBezTo>
                  <a:pt x="6644393" y="2134913"/>
                  <a:pt x="6643626" y="2161361"/>
                  <a:pt x="6644010" y="2187861"/>
                </a:cubicBezTo>
                <a:cubicBezTo>
                  <a:pt x="6671178" y="2191547"/>
                  <a:pt x="6697486" y="2200296"/>
                  <a:pt x="6721693" y="2213259"/>
                </a:cubicBezTo>
                <a:cubicBezTo>
                  <a:pt x="6718059" y="2235980"/>
                  <a:pt x="6712939" y="2258510"/>
                  <a:pt x="6710786" y="2281469"/>
                </a:cubicBezTo>
                <a:cubicBezTo>
                  <a:pt x="6730157" y="2282758"/>
                  <a:pt x="6748623" y="2291802"/>
                  <a:pt x="6768377" y="2289120"/>
                </a:cubicBezTo>
                <a:cubicBezTo>
                  <a:pt x="6787226" y="2286635"/>
                  <a:pt x="6806359" y="2287733"/>
                  <a:pt x="6824582" y="2293376"/>
                </a:cubicBezTo>
                <a:cubicBezTo>
                  <a:pt x="6824054" y="2299164"/>
                  <a:pt x="6823862" y="2304998"/>
                  <a:pt x="6824152" y="2310837"/>
                </a:cubicBezTo>
                <a:cubicBezTo>
                  <a:pt x="6812577" y="2325234"/>
                  <a:pt x="6816164" y="2344606"/>
                  <a:pt x="6816356" y="2361637"/>
                </a:cubicBezTo>
                <a:cubicBezTo>
                  <a:pt x="6815973" y="2369625"/>
                  <a:pt x="6821046" y="2376081"/>
                  <a:pt x="6824727" y="2382733"/>
                </a:cubicBezTo>
                <a:cubicBezTo>
                  <a:pt x="6812960" y="2407032"/>
                  <a:pt x="6813871" y="2434201"/>
                  <a:pt x="6813820" y="2460509"/>
                </a:cubicBezTo>
                <a:cubicBezTo>
                  <a:pt x="6817215" y="2460079"/>
                  <a:pt x="6824054" y="2459266"/>
                  <a:pt x="6827450" y="2458884"/>
                </a:cubicBezTo>
                <a:cubicBezTo>
                  <a:pt x="6829842" y="2446734"/>
                  <a:pt x="6829076" y="2434247"/>
                  <a:pt x="6829174" y="2421957"/>
                </a:cubicBezTo>
                <a:cubicBezTo>
                  <a:pt x="6832616" y="2417267"/>
                  <a:pt x="6836158" y="2412629"/>
                  <a:pt x="6839843" y="2408037"/>
                </a:cubicBezTo>
                <a:cubicBezTo>
                  <a:pt x="6840034" y="2394214"/>
                  <a:pt x="6840179" y="2380486"/>
                  <a:pt x="6840273" y="2366710"/>
                </a:cubicBezTo>
                <a:cubicBezTo>
                  <a:pt x="6849793" y="2364556"/>
                  <a:pt x="6859406" y="2362357"/>
                  <a:pt x="6869071" y="2360203"/>
                </a:cubicBezTo>
                <a:cubicBezTo>
                  <a:pt x="6868595" y="2346759"/>
                  <a:pt x="6868113" y="2333366"/>
                  <a:pt x="6867586" y="2319974"/>
                </a:cubicBezTo>
                <a:cubicBezTo>
                  <a:pt x="6886341" y="2312649"/>
                  <a:pt x="6895800" y="2321534"/>
                  <a:pt x="6896716" y="2255875"/>
                </a:cubicBezTo>
                <a:cubicBezTo>
                  <a:pt x="6902097" y="1615234"/>
                  <a:pt x="6889634" y="1660826"/>
                  <a:pt x="6904942" y="1636190"/>
                </a:cubicBezTo>
                <a:cubicBezTo>
                  <a:pt x="6905951" y="1629384"/>
                  <a:pt x="6912252" y="1489862"/>
                  <a:pt x="6912500" y="1481879"/>
                </a:cubicBezTo>
                <a:cubicBezTo>
                  <a:pt x="6925654" y="1481351"/>
                  <a:pt x="6939047" y="1480637"/>
                  <a:pt x="6951865" y="1476904"/>
                </a:cubicBezTo>
                <a:cubicBezTo>
                  <a:pt x="6953682" y="1478053"/>
                  <a:pt x="6957367" y="1480300"/>
                  <a:pt x="6959184" y="1481449"/>
                </a:cubicBezTo>
                <a:cubicBezTo>
                  <a:pt x="6962917" y="1475325"/>
                  <a:pt x="6966789" y="1469155"/>
                  <a:pt x="6970615" y="1463035"/>
                </a:cubicBezTo>
                <a:cubicBezTo>
                  <a:pt x="6983433" y="1469444"/>
                  <a:pt x="6997208" y="1460261"/>
                  <a:pt x="7010606" y="1463656"/>
                </a:cubicBezTo>
                <a:cubicBezTo>
                  <a:pt x="7024909" y="1466193"/>
                  <a:pt x="7039927" y="1466768"/>
                  <a:pt x="7053226" y="1473415"/>
                </a:cubicBezTo>
                <a:cubicBezTo>
                  <a:pt x="7082646" y="1488195"/>
                  <a:pt x="7116513" y="1490778"/>
                  <a:pt x="7146166" y="1504983"/>
                </a:cubicBezTo>
                <a:cubicBezTo>
                  <a:pt x="7165397" y="1518422"/>
                  <a:pt x="7182233" y="1535407"/>
                  <a:pt x="7203421" y="1546118"/>
                </a:cubicBezTo>
                <a:cubicBezTo>
                  <a:pt x="7204664" y="1520240"/>
                  <a:pt x="7202272" y="1494221"/>
                  <a:pt x="7204519" y="1468388"/>
                </a:cubicBezTo>
                <a:cubicBezTo>
                  <a:pt x="7231113" y="1450306"/>
                  <a:pt x="7268857" y="1451310"/>
                  <a:pt x="7292867" y="1428258"/>
                </a:cubicBezTo>
                <a:cubicBezTo>
                  <a:pt x="7280478" y="1428879"/>
                  <a:pt x="7268422" y="1431416"/>
                  <a:pt x="7256324" y="1433377"/>
                </a:cubicBezTo>
                <a:cubicBezTo>
                  <a:pt x="7269814" y="1423334"/>
                  <a:pt x="7286649" y="1420606"/>
                  <a:pt x="7302817" y="1417640"/>
                </a:cubicBezTo>
                <a:cubicBezTo>
                  <a:pt x="7307553" y="1414052"/>
                  <a:pt x="7312384" y="1410512"/>
                  <a:pt x="7317456" y="1407116"/>
                </a:cubicBezTo>
                <a:cubicBezTo>
                  <a:pt x="7317886" y="1410129"/>
                  <a:pt x="7318699" y="1416108"/>
                  <a:pt x="7319129" y="1419121"/>
                </a:cubicBezTo>
                <a:cubicBezTo>
                  <a:pt x="7351099" y="1416729"/>
                  <a:pt x="7373895" y="1403766"/>
                  <a:pt x="7453876" y="1380326"/>
                </a:cubicBezTo>
                <a:cubicBezTo>
                  <a:pt x="7457034" y="1383101"/>
                  <a:pt x="7460332" y="1385875"/>
                  <a:pt x="7463728" y="1388697"/>
                </a:cubicBezTo>
                <a:cubicBezTo>
                  <a:pt x="7480946" y="1394246"/>
                  <a:pt x="7500033" y="1398170"/>
                  <a:pt x="7513860" y="1410652"/>
                </a:cubicBezTo>
                <a:cubicBezTo>
                  <a:pt x="7513902" y="1412670"/>
                  <a:pt x="7521133" y="2041842"/>
                  <a:pt x="7521133" y="2360628"/>
                </a:cubicBezTo>
                <a:cubicBezTo>
                  <a:pt x="7524193" y="2360773"/>
                  <a:pt x="7530363" y="2361105"/>
                  <a:pt x="7533428" y="2361249"/>
                </a:cubicBezTo>
                <a:cubicBezTo>
                  <a:pt x="7534241" y="2301840"/>
                  <a:pt x="7535292" y="2242384"/>
                  <a:pt x="7535436" y="2182970"/>
                </a:cubicBezTo>
                <a:cubicBezTo>
                  <a:pt x="7549118" y="2183447"/>
                  <a:pt x="7562847" y="2183115"/>
                  <a:pt x="7576623" y="2182686"/>
                </a:cubicBezTo>
                <a:cubicBezTo>
                  <a:pt x="7589791" y="1599460"/>
                  <a:pt x="7569663" y="1754961"/>
                  <a:pt x="7597957" y="1666128"/>
                </a:cubicBezTo>
                <a:cubicBezTo>
                  <a:pt x="7617399" y="1675363"/>
                  <a:pt x="7772975" y="1773964"/>
                  <a:pt x="7784793" y="1792028"/>
                </a:cubicBezTo>
                <a:cubicBezTo>
                  <a:pt x="7791492" y="1759422"/>
                  <a:pt x="7782065" y="1471387"/>
                  <a:pt x="7792828" y="1404668"/>
                </a:cubicBezTo>
                <a:cubicBezTo>
                  <a:pt x="7795887" y="1404621"/>
                  <a:pt x="7801918" y="1404574"/>
                  <a:pt x="7804931" y="1404574"/>
                </a:cubicBezTo>
                <a:cubicBezTo>
                  <a:pt x="7807467" y="1397306"/>
                  <a:pt x="7810191" y="1390080"/>
                  <a:pt x="7813064" y="1382858"/>
                </a:cubicBezTo>
                <a:cubicBezTo>
                  <a:pt x="7820384" y="1380228"/>
                  <a:pt x="7827698" y="1377500"/>
                  <a:pt x="7835163" y="1374772"/>
                </a:cubicBezTo>
                <a:cubicBezTo>
                  <a:pt x="7834827" y="1367405"/>
                  <a:pt x="7834687" y="1360039"/>
                  <a:pt x="7834589" y="1352672"/>
                </a:cubicBezTo>
                <a:cubicBezTo>
                  <a:pt x="7838321" y="1352434"/>
                  <a:pt x="7845781" y="1351859"/>
                  <a:pt x="7849513" y="1351621"/>
                </a:cubicBezTo>
                <a:cubicBezTo>
                  <a:pt x="7849322" y="1344208"/>
                  <a:pt x="7849275" y="1336841"/>
                  <a:pt x="7849322" y="1329475"/>
                </a:cubicBezTo>
                <a:cubicBezTo>
                  <a:pt x="7857165" y="1327513"/>
                  <a:pt x="7865157" y="1325410"/>
                  <a:pt x="7873094" y="1323159"/>
                </a:cubicBezTo>
                <a:cubicBezTo>
                  <a:pt x="7881227" y="1300821"/>
                  <a:pt x="7884333" y="1277479"/>
                  <a:pt x="7883712" y="1253847"/>
                </a:cubicBezTo>
                <a:cubicBezTo>
                  <a:pt x="7885720" y="1252651"/>
                  <a:pt x="7889789" y="1250357"/>
                  <a:pt x="7891798" y="1249208"/>
                </a:cubicBezTo>
                <a:cubicBezTo>
                  <a:pt x="7892564" y="1240263"/>
                  <a:pt x="7891943" y="1230794"/>
                  <a:pt x="7896581" y="1222755"/>
                </a:cubicBezTo>
                <a:cubicBezTo>
                  <a:pt x="7910838" y="1198646"/>
                  <a:pt x="7892709" y="1167410"/>
                  <a:pt x="7909016" y="1144165"/>
                </a:cubicBezTo>
                <a:cubicBezTo>
                  <a:pt x="7913178" y="1169423"/>
                  <a:pt x="7911361" y="1195059"/>
                  <a:pt x="7911744" y="1220508"/>
                </a:cubicBezTo>
                <a:cubicBezTo>
                  <a:pt x="7927958" y="1223044"/>
                  <a:pt x="7918826" y="1241557"/>
                  <a:pt x="7920068" y="1252604"/>
                </a:cubicBezTo>
                <a:cubicBezTo>
                  <a:pt x="7922988" y="1251264"/>
                  <a:pt x="7928916" y="1248489"/>
                  <a:pt x="7931835" y="1247153"/>
                </a:cubicBezTo>
                <a:cubicBezTo>
                  <a:pt x="7924100" y="1298574"/>
                  <a:pt x="7925590" y="1263035"/>
                  <a:pt x="7937146" y="1318184"/>
                </a:cubicBezTo>
                <a:cubicBezTo>
                  <a:pt x="7946619" y="1321627"/>
                  <a:pt x="7956233" y="1324738"/>
                  <a:pt x="7965753" y="1328517"/>
                </a:cubicBezTo>
                <a:cubicBezTo>
                  <a:pt x="7963553" y="1332871"/>
                  <a:pt x="7961400" y="1337224"/>
                  <a:pt x="7959391" y="1341578"/>
                </a:cubicBezTo>
                <a:cubicBezTo>
                  <a:pt x="7962067" y="1343203"/>
                  <a:pt x="7967477" y="1346454"/>
                  <a:pt x="7970154" y="1348033"/>
                </a:cubicBezTo>
                <a:cubicBezTo>
                  <a:pt x="7974998" y="1279291"/>
                  <a:pt x="7968136" y="1101629"/>
                  <a:pt x="7969103" y="1066436"/>
                </a:cubicBezTo>
                <a:cubicBezTo>
                  <a:pt x="7973886" y="1065216"/>
                  <a:pt x="8220865" y="1000888"/>
                  <a:pt x="8237018" y="1002145"/>
                </a:cubicBezTo>
                <a:cubicBezTo>
                  <a:pt x="8236411" y="1272350"/>
                  <a:pt x="8232473" y="1619056"/>
                  <a:pt x="8232473" y="1619056"/>
                </a:cubicBezTo>
                <a:cubicBezTo>
                  <a:pt x="8313977" y="1596825"/>
                  <a:pt x="8305560" y="1608008"/>
                  <a:pt x="8370952" y="1604850"/>
                </a:cubicBezTo>
                <a:cubicBezTo>
                  <a:pt x="8423523" y="1607242"/>
                  <a:pt x="8476663" y="1601169"/>
                  <a:pt x="8528659" y="1611357"/>
                </a:cubicBezTo>
                <a:cubicBezTo>
                  <a:pt x="8529757" y="1723528"/>
                  <a:pt x="8526987" y="1835840"/>
                  <a:pt x="8530047" y="1948011"/>
                </a:cubicBezTo>
                <a:cubicBezTo>
                  <a:pt x="8535829" y="1937056"/>
                  <a:pt x="8538128" y="1930643"/>
                  <a:pt x="8538992" y="1817855"/>
                </a:cubicBezTo>
                <a:cubicBezTo>
                  <a:pt x="8544396" y="1811446"/>
                  <a:pt x="8549848" y="1804939"/>
                  <a:pt x="8555159" y="1798339"/>
                </a:cubicBezTo>
                <a:cubicBezTo>
                  <a:pt x="8555304" y="1775235"/>
                  <a:pt x="8562432" y="1752752"/>
                  <a:pt x="8561904" y="1729554"/>
                </a:cubicBezTo>
                <a:cubicBezTo>
                  <a:pt x="8562764" y="1727354"/>
                  <a:pt x="8564581" y="1722907"/>
                  <a:pt x="8565445" y="1720656"/>
                </a:cubicBezTo>
                <a:cubicBezTo>
                  <a:pt x="8560653" y="1699569"/>
                  <a:pt x="8588465" y="1572791"/>
                  <a:pt x="8578838" y="1535776"/>
                </a:cubicBezTo>
                <a:cubicBezTo>
                  <a:pt x="8582902" y="1526831"/>
                  <a:pt x="8583383" y="1517026"/>
                  <a:pt x="8581182" y="1507604"/>
                </a:cubicBezTo>
                <a:cubicBezTo>
                  <a:pt x="8591992" y="1481150"/>
                  <a:pt x="8587783" y="1451876"/>
                  <a:pt x="8592039" y="1424180"/>
                </a:cubicBezTo>
                <a:cubicBezTo>
                  <a:pt x="8590605" y="1421979"/>
                  <a:pt x="8587639" y="1417626"/>
                  <a:pt x="8586153" y="1415473"/>
                </a:cubicBezTo>
                <a:cubicBezTo>
                  <a:pt x="8597014" y="1388062"/>
                  <a:pt x="8585817" y="1357880"/>
                  <a:pt x="8593618" y="1329801"/>
                </a:cubicBezTo>
                <a:cubicBezTo>
                  <a:pt x="8601414" y="1305548"/>
                  <a:pt x="8594286" y="1280534"/>
                  <a:pt x="8599882" y="1256234"/>
                </a:cubicBezTo>
                <a:cubicBezTo>
                  <a:pt x="8598350" y="1245135"/>
                  <a:pt x="8593996" y="1234041"/>
                  <a:pt x="8596724" y="1222703"/>
                </a:cubicBezTo>
                <a:cubicBezTo>
                  <a:pt x="8602942" y="1192522"/>
                  <a:pt x="8596486" y="1161239"/>
                  <a:pt x="8603707" y="1131151"/>
                </a:cubicBezTo>
                <a:cubicBezTo>
                  <a:pt x="8603021" y="1126345"/>
                  <a:pt x="8595556" y="377265"/>
                  <a:pt x="8612793" y="222502"/>
                </a:cubicBezTo>
                <a:cubicBezTo>
                  <a:pt x="8611598" y="218769"/>
                  <a:pt x="8610546" y="215042"/>
                  <a:pt x="8609635" y="211356"/>
                </a:cubicBezTo>
                <a:cubicBezTo>
                  <a:pt x="8674388" y="173402"/>
                  <a:pt x="8775689" y="156006"/>
                  <a:pt x="8819001" y="166489"/>
                </a:cubicBezTo>
                <a:cubicBezTo>
                  <a:pt x="8822589" y="170076"/>
                  <a:pt x="8826270" y="173617"/>
                  <a:pt x="8830049" y="177204"/>
                </a:cubicBezTo>
                <a:cubicBezTo>
                  <a:pt x="8830049" y="177204"/>
                  <a:pt x="8882596" y="780993"/>
                  <a:pt x="8887496" y="1739742"/>
                </a:cubicBezTo>
                <a:cubicBezTo>
                  <a:pt x="8886585" y="1746581"/>
                  <a:pt x="8891229" y="1751747"/>
                  <a:pt x="8895101" y="1756820"/>
                </a:cubicBezTo>
                <a:cubicBezTo>
                  <a:pt x="8898020" y="1745147"/>
                  <a:pt x="8900076" y="1733095"/>
                  <a:pt x="8898404" y="1721090"/>
                </a:cubicBezTo>
                <a:cubicBezTo>
                  <a:pt x="8903523" y="1716451"/>
                  <a:pt x="8908690" y="1711761"/>
                  <a:pt x="8913758" y="1706885"/>
                </a:cubicBezTo>
                <a:cubicBezTo>
                  <a:pt x="8922274" y="1704876"/>
                  <a:pt x="8930930" y="1702722"/>
                  <a:pt x="8939539" y="1700429"/>
                </a:cubicBezTo>
                <a:cubicBezTo>
                  <a:pt x="8949489" y="1645513"/>
                  <a:pt x="8942888" y="1589407"/>
                  <a:pt x="8945088" y="1533968"/>
                </a:cubicBezTo>
                <a:cubicBezTo>
                  <a:pt x="8963624" y="1533043"/>
                  <a:pt x="9220847" y="1486901"/>
                  <a:pt x="9367987" y="1510528"/>
                </a:cubicBezTo>
                <a:cubicBezTo>
                  <a:pt x="9373728" y="1539611"/>
                  <a:pt x="9366791" y="1569078"/>
                  <a:pt x="9368707" y="1598399"/>
                </a:cubicBezTo>
                <a:cubicBezTo>
                  <a:pt x="9427345" y="1595115"/>
                  <a:pt x="9524063" y="1566695"/>
                  <a:pt x="9555833" y="1573385"/>
                </a:cubicBezTo>
                <a:cubicBezTo>
                  <a:pt x="9568113" y="1575706"/>
                  <a:pt x="9681079" y="1604626"/>
                  <a:pt x="9706126" y="1606962"/>
                </a:cubicBezTo>
                <a:cubicBezTo>
                  <a:pt x="9706028" y="1713485"/>
                  <a:pt x="9704977" y="1820013"/>
                  <a:pt x="9705458" y="1926537"/>
                </a:cubicBezTo>
                <a:cubicBezTo>
                  <a:pt x="9733392" y="1917928"/>
                  <a:pt x="9761565" y="1926822"/>
                  <a:pt x="9790027" y="1926200"/>
                </a:cubicBezTo>
                <a:cubicBezTo>
                  <a:pt x="9791558" y="1928592"/>
                  <a:pt x="9794665" y="1933376"/>
                  <a:pt x="9796198" y="1935720"/>
                </a:cubicBezTo>
                <a:cubicBezTo>
                  <a:pt x="9825472" y="1935146"/>
                  <a:pt x="9856419" y="1935767"/>
                  <a:pt x="9883924" y="1946483"/>
                </a:cubicBezTo>
                <a:cubicBezTo>
                  <a:pt x="9872824" y="1954518"/>
                  <a:pt x="9858382" y="1965280"/>
                  <a:pt x="9865266" y="1980878"/>
                </a:cubicBezTo>
                <a:cubicBezTo>
                  <a:pt x="9862683" y="1997619"/>
                  <a:pt x="9862730" y="2014553"/>
                  <a:pt x="9863403" y="2031439"/>
                </a:cubicBezTo>
                <a:cubicBezTo>
                  <a:pt x="9866752" y="2031776"/>
                  <a:pt x="9873352" y="2032397"/>
                  <a:pt x="9876650" y="2032682"/>
                </a:cubicBezTo>
                <a:cubicBezTo>
                  <a:pt x="9878659" y="2035550"/>
                  <a:pt x="9880766" y="2038423"/>
                  <a:pt x="9883060" y="2041338"/>
                </a:cubicBezTo>
                <a:cubicBezTo>
                  <a:pt x="9879523" y="2066908"/>
                  <a:pt x="9880994" y="2232154"/>
                  <a:pt x="9881770" y="2256113"/>
                </a:cubicBezTo>
                <a:cubicBezTo>
                  <a:pt x="9885404" y="2256015"/>
                  <a:pt x="9892626" y="2255828"/>
                  <a:pt x="9896214" y="2255730"/>
                </a:cubicBezTo>
                <a:cubicBezTo>
                  <a:pt x="9907069" y="2237026"/>
                  <a:pt x="9929842" y="2241235"/>
                  <a:pt x="9948065" y="2241333"/>
                </a:cubicBezTo>
                <a:cubicBezTo>
                  <a:pt x="9951843" y="2256020"/>
                  <a:pt x="9956053" y="2270608"/>
                  <a:pt x="9959687" y="2285341"/>
                </a:cubicBezTo>
                <a:cubicBezTo>
                  <a:pt x="9975807" y="2283333"/>
                  <a:pt x="9995034" y="2282282"/>
                  <a:pt x="10004844" y="2267067"/>
                </a:cubicBezTo>
                <a:cubicBezTo>
                  <a:pt x="10001065" y="2266399"/>
                  <a:pt x="9993507" y="2265152"/>
                  <a:pt x="9989728" y="2264531"/>
                </a:cubicBezTo>
                <a:cubicBezTo>
                  <a:pt x="9994035" y="2259458"/>
                  <a:pt x="9998627" y="2254581"/>
                  <a:pt x="10002737" y="2249223"/>
                </a:cubicBezTo>
                <a:cubicBezTo>
                  <a:pt x="9999579" y="2247691"/>
                  <a:pt x="9993269" y="2244678"/>
                  <a:pt x="9990111" y="2243151"/>
                </a:cubicBezTo>
                <a:cubicBezTo>
                  <a:pt x="9994272" y="2240137"/>
                  <a:pt x="9998529" y="2237125"/>
                  <a:pt x="10002882" y="2234158"/>
                </a:cubicBezTo>
                <a:cubicBezTo>
                  <a:pt x="10001303" y="2227703"/>
                  <a:pt x="9992456" y="2227268"/>
                  <a:pt x="9991591" y="2220429"/>
                </a:cubicBezTo>
                <a:cubicBezTo>
                  <a:pt x="9995754" y="2216940"/>
                  <a:pt x="10000392" y="2214114"/>
                  <a:pt x="10005558" y="2211914"/>
                </a:cubicBezTo>
                <a:cubicBezTo>
                  <a:pt x="10002070" y="2210428"/>
                  <a:pt x="9995034" y="2207467"/>
                  <a:pt x="9991544" y="2205981"/>
                </a:cubicBezTo>
                <a:cubicBezTo>
                  <a:pt x="9994847" y="2202011"/>
                  <a:pt x="9997860" y="2197564"/>
                  <a:pt x="10000682" y="2193112"/>
                </a:cubicBezTo>
                <a:cubicBezTo>
                  <a:pt x="9997094" y="2189478"/>
                  <a:pt x="9993936" y="2185699"/>
                  <a:pt x="9991069" y="2181775"/>
                </a:cubicBezTo>
                <a:cubicBezTo>
                  <a:pt x="9994511" y="2180434"/>
                  <a:pt x="10001355" y="2177804"/>
                  <a:pt x="10004798" y="2176464"/>
                </a:cubicBezTo>
                <a:cubicBezTo>
                  <a:pt x="10012066" y="2163356"/>
                  <a:pt x="10002737" y="2151014"/>
                  <a:pt x="9990303" y="2146521"/>
                </a:cubicBezTo>
                <a:cubicBezTo>
                  <a:pt x="9995852" y="2144367"/>
                  <a:pt x="10000584" y="2140733"/>
                  <a:pt x="10006231" y="2138103"/>
                </a:cubicBezTo>
                <a:cubicBezTo>
                  <a:pt x="10006568" y="2126383"/>
                  <a:pt x="10006661" y="2114663"/>
                  <a:pt x="10006904" y="2102994"/>
                </a:cubicBezTo>
                <a:cubicBezTo>
                  <a:pt x="10017760" y="2099598"/>
                  <a:pt x="10031203" y="2100457"/>
                  <a:pt x="10039668" y="2091755"/>
                </a:cubicBezTo>
                <a:cubicBezTo>
                  <a:pt x="10041486" y="2067217"/>
                  <a:pt x="10039668" y="2042534"/>
                  <a:pt x="10040289" y="2017995"/>
                </a:cubicBezTo>
                <a:cubicBezTo>
                  <a:pt x="10052823" y="2014884"/>
                  <a:pt x="10066696" y="2013021"/>
                  <a:pt x="10076449" y="2003501"/>
                </a:cubicBezTo>
                <a:cubicBezTo>
                  <a:pt x="10091089" y="1996853"/>
                  <a:pt x="10107350" y="1998526"/>
                  <a:pt x="10122994" y="1996325"/>
                </a:cubicBezTo>
                <a:cubicBezTo>
                  <a:pt x="10124526" y="1994219"/>
                  <a:pt x="10127679" y="1990010"/>
                  <a:pt x="10129212" y="1987861"/>
                </a:cubicBezTo>
                <a:cubicBezTo>
                  <a:pt x="10154372" y="1986857"/>
                  <a:pt x="10178003" y="1996807"/>
                  <a:pt x="10202732" y="1999675"/>
                </a:cubicBezTo>
                <a:cubicBezTo>
                  <a:pt x="10222870" y="2002258"/>
                  <a:pt x="10243536" y="2002258"/>
                  <a:pt x="10263197" y="2008667"/>
                </a:cubicBezTo>
                <a:cubicBezTo>
                  <a:pt x="10255210" y="2016033"/>
                  <a:pt x="10246984" y="2023110"/>
                  <a:pt x="10239281" y="2030669"/>
                </a:cubicBezTo>
                <a:cubicBezTo>
                  <a:pt x="10240953" y="2032869"/>
                  <a:pt x="10244256" y="2037269"/>
                  <a:pt x="10245928" y="2039469"/>
                </a:cubicBezTo>
                <a:cubicBezTo>
                  <a:pt x="10237655" y="2056930"/>
                  <a:pt x="10241191" y="2076302"/>
                  <a:pt x="10244349" y="2094525"/>
                </a:cubicBezTo>
                <a:cubicBezTo>
                  <a:pt x="10242723" y="2108445"/>
                  <a:pt x="10238515" y="2122795"/>
                  <a:pt x="10244779" y="2136379"/>
                </a:cubicBezTo>
                <a:cubicBezTo>
                  <a:pt x="10239803" y="2149389"/>
                  <a:pt x="10239659" y="2163454"/>
                  <a:pt x="10245783" y="2176127"/>
                </a:cubicBezTo>
                <a:cubicBezTo>
                  <a:pt x="10244303" y="2178182"/>
                  <a:pt x="10241336" y="2182251"/>
                  <a:pt x="10239850" y="2184307"/>
                </a:cubicBezTo>
                <a:cubicBezTo>
                  <a:pt x="10241719" y="2186652"/>
                  <a:pt x="10245400" y="2191290"/>
                  <a:pt x="10247218" y="2193635"/>
                </a:cubicBezTo>
                <a:cubicBezTo>
                  <a:pt x="10245732" y="2195882"/>
                  <a:pt x="10242718" y="2200380"/>
                  <a:pt x="10241238" y="2202627"/>
                </a:cubicBezTo>
                <a:cubicBezTo>
                  <a:pt x="10244060" y="2209657"/>
                  <a:pt x="10245110" y="2216977"/>
                  <a:pt x="10241575" y="2224059"/>
                </a:cubicBezTo>
                <a:cubicBezTo>
                  <a:pt x="10243008" y="2226114"/>
                  <a:pt x="10245830" y="2230183"/>
                  <a:pt x="10247269" y="2232238"/>
                </a:cubicBezTo>
                <a:cubicBezTo>
                  <a:pt x="10245451" y="2234677"/>
                  <a:pt x="10241864" y="2239507"/>
                  <a:pt x="10240093" y="2241950"/>
                </a:cubicBezTo>
                <a:cubicBezTo>
                  <a:pt x="10241818" y="2244197"/>
                  <a:pt x="10245259" y="2248742"/>
                  <a:pt x="10246984" y="2251040"/>
                </a:cubicBezTo>
                <a:cubicBezTo>
                  <a:pt x="10244639" y="2255296"/>
                  <a:pt x="10242438" y="2259556"/>
                  <a:pt x="10240383" y="2263910"/>
                </a:cubicBezTo>
                <a:cubicBezTo>
                  <a:pt x="10243686" y="2266586"/>
                  <a:pt x="10250286" y="2272042"/>
                  <a:pt x="10253538" y="2274766"/>
                </a:cubicBezTo>
                <a:cubicBezTo>
                  <a:pt x="10262436" y="2260588"/>
                  <a:pt x="10260329" y="2254128"/>
                  <a:pt x="10260329" y="2156377"/>
                </a:cubicBezTo>
                <a:cubicBezTo>
                  <a:pt x="10272624" y="2155326"/>
                  <a:pt x="10285059" y="2154032"/>
                  <a:pt x="10297256" y="2151309"/>
                </a:cubicBezTo>
                <a:cubicBezTo>
                  <a:pt x="10298881" y="2144853"/>
                  <a:pt x="10297975" y="2136482"/>
                  <a:pt x="10304385" y="2132320"/>
                </a:cubicBezTo>
                <a:cubicBezTo>
                  <a:pt x="10324811" y="2131269"/>
                  <a:pt x="10345664" y="2132367"/>
                  <a:pt x="10365419" y="2125720"/>
                </a:cubicBezTo>
                <a:cubicBezTo>
                  <a:pt x="10366569" y="2114672"/>
                  <a:pt x="10362261" y="2101228"/>
                  <a:pt x="10368624" y="2091759"/>
                </a:cubicBezTo>
                <a:cubicBezTo>
                  <a:pt x="10384314" y="2085635"/>
                  <a:pt x="10401916" y="2085495"/>
                  <a:pt x="10418657" y="2083103"/>
                </a:cubicBezTo>
                <a:cubicBezTo>
                  <a:pt x="10422007" y="2072434"/>
                  <a:pt x="10417316" y="2064830"/>
                  <a:pt x="10407273" y="2060766"/>
                </a:cubicBezTo>
                <a:cubicBezTo>
                  <a:pt x="10428892" y="2060383"/>
                  <a:pt x="10450422" y="2062727"/>
                  <a:pt x="10471994" y="2065072"/>
                </a:cubicBezTo>
                <a:cubicBezTo>
                  <a:pt x="10470177" y="2067371"/>
                  <a:pt x="10466496" y="2071963"/>
                  <a:pt x="10464674" y="2074303"/>
                </a:cubicBezTo>
                <a:cubicBezTo>
                  <a:pt x="10471082" y="2074209"/>
                  <a:pt x="10477637" y="2074209"/>
                  <a:pt x="10484336" y="2074158"/>
                </a:cubicBezTo>
                <a:cubicBezTo>
                  <a:pt x="10492178" y="2093436"/>
                  <a:pt x="10491702" y="2115247"/>
                  <a:pt x="10501699" y="2133665"/>
                </a:cubicBezTo>
                <a:cubicBezTo>
                  <a:pt x="10501362" y="2141223"/>
                  <a:pt x="10501362" y="2148782"/>
                  <a:pt x="10502894" y="2156242"/>
                </a:cubicBezTo>
                <a:cubicBezTo>
                  <a:pt x="10501853" y="2169260"/>
                  <a:pt x="10496060" y="2282749"/>
                  <a:pt x="10512891" y="2266787"/>
                </a:cubicBezTo>
                <a:cubicBezTo>
                  <a:pt x="10515713" y="2239236"/>
                  <a:pt x="10516478" y="2211540"/>
                  <a:pt x="10518916" y="2183989"/>
                </a:cubicBezTo>
                <a:cubicBezTo>
                  <a:pt x="10587574" y="2174525"/>
                  <a:pt x="10583282" y="2164860"/>
                  <a:pt x="10599375" y="2174329"/>
                </a:cubicBezTo>
                <a:cubicBezTo>
                  <a:pt x="10600094" y="2185951"/>
                  <a:pt x="10602247" y="2197480"/>
                  <a:pt x="10605307" y="2208770"/>
                </a:cubicBezTo>
                <a:cubicBezTo>
                  <a:pt x="10646395" y="2205948"/>
                  <a:pt x="10687344" y="2200301"/>
                  <a:pt x="10728670" y="2199203"/>
                </a:cubicBezTo>
                <a:cubicBezTo>
                  <a:pt x="10735369" y="2201118"/>
                  <a:pt x="10741824" y="2204370"/>
                  <a:pt x="10748332" y="2207383"/>
                </a:cubicBezTo>
                <a:cubicBezTo>
                  <a:pt x="10747995" y="2342083"/>
                  <a:pt x="10747659" y="2476732"/>
                  <a:pt x="10748285" y="2611433"/>
                </a:cubicBezTo>
                <a:cubicBezTo>
                  <a:pt x="10756081" y="2611531"/>
                  <a:pt x="10764070" y="2611578"/>
                  <a:pt x="10772155" y="2611671"/>
                </a:cubicBezTo>
                <a:cubicBezTo>
                  <a:pt x="10772347" y="2598564"/>
                  <a:pt x="10772539" y="2585554"/>
                  <a:pt x="10772683" y="2572493"/>
                </a:cubicBezTo>
                <a:cubicBezTo>
                  <a:pt x="10790046" y="2565173"/>
                  <a:pt x="10808942" y="2563692"/>
                  <a:pt x="10827547" y="2561731"/>
                </a:cubicBezTo>
                <a:cubicBezTo>
                  <a:pt x="10828407" y="2556134"/>
                  <a:pt x="10829410" y="2550632"/>
                  <a:pt x="10830560" y="2545134"/>
                </a:cubicBezTo>
                <a:cubicBezTo>
                  <a:pt x="10845723" y="2544414"/>
                  <a:pt x="10861124" y="2541738"/>
                  <a:pt x="10876385" y="2544321"/>
                </a:cubicBezTo>
                <a:cubicBezTo>
                  <a:pt x="10880355" y="2549198"/>
                  <a:pt x="10883130" y="2554939"/>
                  <a:pt x="10886381" y="2560535"/>
                </a:cubicBezTo>
                <a:cubicBezTo>
                  <a:pt x="10912167" y="2562305"/>
                  <a:pt x="10938041" y="2562305"/>
                  <a:pt x="10963920" y="2562207"/>
                </a:cubicBezTo>
                <a:cubicBezTo>
                  <a:pt x="10965209" y="2559909"/>
                  <a:pt x="10967745" y="2555317"/>
                  <a:pt x="10969035" y="2553023"/>
                </a:cubicBezTo>
                <a:cubicBezTo>
                  <a:pt x="10976686" y="2552257"/>
                  <a:pt x="10984482" y="2551491"/>
                  <a:pt x="10992429" y="2550823"/>
                </a:cubicBezTo>
                <a:cubicBezTo>
                  <a:pt x="11000463" y="2492946"/>
                  <a:pt x="10993335" y="2434252"/>
                  <a:pt x="10998553" y="2376324"/>
                </a:cubicBezTo>
                <a:cubicBezTo>
                  <a:pt x="11018116" y="2370583"/>
                  <a:pt x="11038781" y="2371395"/>
                  <a:pt x="11059013" y="2370536"/>
                </a:cubicBezTo>
                <a:cubicBezTo>
                  <a:pt x="11059060" y="2357190"/>
                  <a:pt x="11059204" y="2343891"/>
                  <a:pt x="11059732" y="2330643"/>
                </a:cubicBezTo>
                <a:cubicBezTo>
                  <a:pt x="11084892" y="2327724"/>
                  <a:pt x="11110196" y="2325767"/>
                  <a:pt x="11135594" y="2327392"/>
                </a:cubicBezTo>
                <a:cubicBezTo>
                  <a:pt x="11135594" y="2340546"/>
                  <a:pt x="11135692" y="2353701"/>
                  <a:pt x="11135977" y="2366855"/>
                </a:cubicBezTo>
                <a:cubicBezTo>
                  <a:pt x="11155395" y="2370779"/>
                  <a:pt x="11175342" y="2370489"/>
                  <a:pt x="11195148" y="2368579"/>
                </a:cubicBezTo>
                <a:cubicBezTo>
                  <a:pt x="11197876" y="2398236"/>
                  <a:pt x="11194526" y="2428133"/>
                  <a:pt x="11197778" y="2457790"/>
                </a:cubicBezTo>
                <a:cubicBezTo>
                  <a:pt x="11205237" y="2457599"/>
                  <a:pt x="11212842" y="2457407"/>
                  <a:pt x="11220644" y="2457314"/>
                </a:cubicBezTo>
                <a:cubicBezTo>
                  <a:pt x="11222077" y="2459706"/>
                  <a:pt x="11224899" y="2464442"/>
                  <a:pt x="11226338" y="2466834"/>
                </a:cubicBezTo>
                <a:cubicBezTo>
                  <a:pt x="11229879" y="2466787"/>
                  <a:pt x="11237053" y="2466642"/>
                  <a:pt x="11240641" y="2466596"/>
                </a:cubicBezTo>
                <a:cubicBezTo>
                  <a:pt x="11248270" y="2459757"/>
                  <a:pt x="11261587" y="2434742"/>
                  <a:pt x="11287232" y="2465685"/>
                </a:cubicBezTo>
                <a:cubicBezTo>
                  <a:pt x="11298905" y="2465255"/>
                  <a:pt x="11310673" y="2464489"/>
                  <a:pt x="11322440" y="2463148"/>
                </a:cubicBezTo>
                <a:cubicBezTo>
                  <a:pt x="11349271" y="2441576"/>
                  <a:pt x="11379793" y="2472715"/>
                  <a:pt x="11409736" y="2466834"/>
                </a:cubicBezTo>
                <a:cubicBezTo>
                  <a:pt x="11412941" y="2475924"/>
                  <a:pt x="11416192" y="2485010"/>
                  <a:pt x="11419587" y="2494100"/>
                </a:cubicBezTo>
                <a:cubicBezTo>
                  <a:pt x="11429010" y="2498547"/>
                  <a:pt x="11437862" y="2504433"/>
                  <a:pt x="11444602" y="2512659"/>
                </a:cubicBezTo>
                <a:cubicBezTo>
                  <a:pt x="11450820" y="2514331"/>
                  <a:pt x="11457374" y="2515962"/>
                  <a:pt x="11463974" y="2517587"/>
                </a:cubicBezTo>
                <a:cubicBezTo>
                  <a:pt x="11464885" y="2508595"/>
                  <a:pt x="11466940" y="2499556"/>
                  <a:pt x="11466175" y="2490513"/>
                </a:cubicBezTo>
                <a:cubicBezTo>
                  <a:pt x="11460289" y="2457221"/>
                  <a:pt x="11473013" y="2424213"/>
                  <a:pt x="11469043" y="2390683"/>
                </a:cubicBezTo>
                <a:cubicBezTo>
                  <a:pt x="11476647" y="2388291"/>
                  <a:pt x="11484588" y="2386329"/>
                  <a:pt x="11492100" y="2382980"/>
                </a:cubicBezTo>
                <a:cubicBezTo>
                  <a:pt x="11497650" y="2371933"/>
                  <a:pt x="11494683" y="2358489"/>
                  <a:pt x="11495832" y="2346530"/>
                </a:cubicBezTo>
                <a:cubicBezTo>
                  <a:pt x="11544479" y="2354565"/>
                  <a:pt x="11594129" y="2350594"/>
                  <a:pt x="11642346" y="2341125"/>
                </a:cubicBezTo>
                <a:cubicBezTo>
                  <a:pt x="11642874" y="2344377"/>
                  <a:pt x="11643972" y="2350837"/>
                  <a:pt x="11644500" y="2354042"/>
                </a:cubicBezTo>
                <a:cubicBezTo>
                  <a:pt x="11655216" y="2353850"/>
                  <a:pt x="11665932" y="2352178"/>
                  <a:pt x="11676787" y="2351029"/>
                </a:cubicBezTo>
                <a:cubicBezTo>
                  <a:pt x="11677886" y="2336870"/>
                  <a:pt x="11678506" y="2322665"/>
                  <a:pt x="11679081" y="2308506"/>
                </a:cubicBezTo>
                <a:cubicBezTo>
                  <a:pt x="11793266" y="2313771"/>
                  <a:pt x="11742601" y="2307600"/>
                  <a:pt x="11801202" y="2304919"/>
                </a:cubicBezTo>
                <a:cubicBezTo>
                  <a:pt x="11803640" y="2284925"/>
                  <a:pt x="11803785" y="2264451"/>
                  <a:pt x="11808760" y="2244888"/>
                </a:cubicBezTo>
                <a:cubicBezTo>
                  <a:pt x="11813781" y="2239628"/>
                  <a:pt x="11821770" y="2239913"/>
                  <a:pt x="11828613" y="2237858"/>
                </a:cubicBezTo>
                <a:cubicBezTo>
                  <a:pt x="11838418" y="2251489"/>
                  <a:pt x="11854109" y="2243361"/>
                  <a:pt x="11867548" y="2242258"/>
                </a:cubicBezTo>
                <a:cubicBezTo>
                  <a:pt x="11879843" y="2243599"/>
                  <a:pt x="11892040" y="2246182"/>
                  <a:pt x="11904525" y="2247378"/>
                </a:cubicBezTo>
                <a:cubicBezTo>
                  <a:pt x="11905292" y="2241543"/>
                  <a:pt x="11906250" y="2235756"/>
                  <a:pt x="11907347" y="2230015"/>
                </a:cubicBezTo>
                <a:cubicBezTo>
                  <a:pt x="11916820" y="2229585"/>
                  <a:pt x="11926481" y="2228674"/>
                  <a:pt x="11936192" y="2229538"/>
                </a:cubicBezTo>
                <a:cubicBezTo>
                  <a:pt x="11938009" y="2235994"/>
                  <a:pt x="11939588" y="2242599"/>
                  <a:pt x="11941358" y="2249200"/>
                </a:cubicBezTo>
                <a:cubicBezTo>
                  <a:pt x="11946908" y="2249919"/>
                  <a:pt x="11952597" y="2250681"/>
                  <a:pt x="11958436" y="2251447"/>
                </a:cubicBezTo>
                <a:lnTo>
                  <a:pt x="11958436" y="4014456"/>
                </a:lnTo>
                <a:cubicBezTo>
                  <a:pt x="7972307" y="4014312"/>
                  <a:pt x="3986130" y="4014601"/>
                  <a:pt x="0" y="4014312"/>
                </a:cubicBezTo>
                <a:lnTo>
                  <a:pt x="0" y="2525669"/>
                </a:lnTo>
                <a:cubicBezTo>
                  <a:pt x="1532" y="2531410"/>
                  <a:pt x="2775" y="2537244"/>
                  <a:pt x="3732" y="2543130"/>
                </a:cubicBezTo>
                <a:cubicBezTo>
                  <a:pt x="21670" y="2543176"/>
                  <a:pt x="39654" y="2542364"/>
                  <a:pt x="57639" y="2543130"/>
                </a:cubicBezTo>
                <a:cubicBezTo>
                  <a:pt x="70601" y="2543798"/>
                  <a:pt x="82224" y="2550781"/>
                  <a:pt x="95140" y="2551930"/>
                </a:cubicBezTo>
                <a:cubicBezTo>
                  <a:pt x="109443" y="2553556"/>
                  <a:pt x="125465" y="2553364"/>
                  <a:pt x="137139" y="2563221"/>
                </a:cubicBezTo>
                <a:cubicBezTo>
                  <a:pt x="140442" y="2572834"/>
                  <a:pt x="141637" y="2583074"/>
                  <a:pt x="143501" y="2593070"/>
                </a:cubicBezTo>
                <a:cubicBezTo>
                  <a:pt x="151779" y="2595079"/>
                  <a:pt x="160005" y="2597186"/>
                  <a:pt x="168184" y="2599432"/>
                </a:cubicBezTo>
                <a:cubicBezTo>
                  <a:pt x="188850" y="2594313"/>
                  <a:pt x="212047" y="2588095"/>
                  <a:pt x="231947" y="2599049"/>
                </a:cubicBezTo>
                <a:cubicBezTo>
                  <a:pt x="244718" y="2605314"/>
                  <a:pt x="267346" y="2609957"/>
                  <a:pt x="272367" y="2592113"/>
                </a:cubicBezTo>
                <a:cubicBezTo>
                  <a:pt x="289109" y="2600582"/>
                  <a:pt x="307192" y="2605650"/>
                  <a:pt x="325461" y="2609667"/>
                </a:cubicBezTo>
                <a:cubicBezTo>
                  <a:pt x="327759" y="2615885"/>
                  <a:pt x="330006" y="2622102"/>
                  <a:pt x="332398" y="2628371"/>
                </a:cubicBezTo>
                <a:cubicBezTo>
                  <a:pt x="343160" y="2623779"/>
                  <a:pt x="354068" y="2619524"/>
                  <a:pt x="365022" y="2615408"/>
                </a:cubicBezTo>
                <a:cubicBezTo>
                  <a:pt x="374874" y="2618421"/>
                  <a:pt x="384875" y="2620958"/>
                  <a:pt x="394918" y="2623205"/>
                </a:cubicBezTo>
                <a:cubicBezTo>
                  <a:pt x="395922" y="2604548"/>
                  <a:pt x="393101" y="2583265"/>
                  <a:pt x="408119" y="2569247"/>
                </a:cubicBezTo>
                <a:cubicBezTo>
                  <a:pt x="421820" y="2526542"/>
                  <a:pt x="411693" y="2454988"/>
                  <a:pt x="419694" y="2241730"/>
                </a:cubicBezTo>
                <a:cubicBezTo>
                  <a:pt x="445045" y="2244935"/>
                  <a:pt x="469584" y="2237760"/>
                  <a:pt x="491015" y="2224461"/>
                </a:cubicBezTo>
                <a:cubicBezTo>
                  <a:pt x="487666" y="2222980"/>
                  <a:pt x="480921" y="2220060"/>
                  <a:pt x="477576" y="2218575"/>
                </a:cubicBezTo>
                <a:cubicBezTo>
                  <a:pt x="485709" y="2218673"/>
                  <a:pt x="494986" y="2217379"/>
                  <a:pt x="499961" y="2225465"/>
                </a:cubicBezTo>
                <a:cubicBezTo>
                  <a:pt x="512830" y="2228095"/>
                  <a:pt x="525886" y="2229674"/>
                  <a:pt x="538947" y="2231061"/>
                </a:cubicBezTo>
                <a:cubicBezTo>
                  <a:pt x="539377" y="2227520"/>
                  <a:pt x="540288" y="2220345"/>
                  <a:pt x="540718" y="2216758"/>
                </a:cubicBezTo>
                <a:cubicBezTo>
                  <a:pt x="564349" y="2212357"/>
                  <a:pt x="588313" y="2218430"/>
                  <a:pt x="611894" y="2220775"/>
                </a:cubicBezTo>
                <a:cubicBezTo>
                  <a:pt x="612277" y="2224316"/>
                  <a:pt x="613089" y="2231444"/>
                  <a:pt x="613519" y="2235032"/>
                </a:cubicBezTo>
                <a:cubicBezTo>
                  <a:pt x="652889" y="2256272"/>
                  <a:pt x="698952" y="2239049"/>
                  <a:pt x="740998" y="2247948"/>
                </a:cubicBezTo>
                <a:cubicBezTo>
                  <a:pt x="755409" y="2278619"/>
                  <a:pt x="746417" y="2264844"/>
                  <a:pt x="751714" y="2563314"/>
                </a:cubicBezTo>
                <a:cubicBezTo>
                  <a:pt x="761710" y="2564463"/>
                  <a:pt x="771758" y="2565276"/>
                  <a:pt x="781848" y="2566042"/>
                </a:cubicBezTo>
                <a:cubicBezTo>
                  <a:pt x="783329" y="2561357"/>
                  <a:pt x="784861" y="2556667"/>
                  <a:pt x="786440" y="2552075"/>
                </a:cubicBezTo>
                <a:cubicBezTo>
                  <a:pt x="790840" y="2549347"/>
                  <a:pt x="795147" y="2546479"/>
                  <a:pt x="799258" y="2543419"/>
                </a:cubicBezTo>
                <a:cubicBezTo>
                  <a:pt x="802846" y="2528639"/>
                  <a:pt x="802079" y="2513187"/>
                  <a:pt x="804378" y="2498216"/>
                </a:cubicBezTo>
                <a:cubicBezTo>
                  <a:pt x="811076" y="2489845"/>
                  <a:pt x="813085" y="2479274"/>
                  <a:pt x="814996" y="2469039"/>
                </a:cubicBezTo>
                <a:cubicBezTo>
                  <a:pt x="949654" y="2466343"/>
                  <a:pt x="882061" y="2470361"/>
                  <a:pt x="959837" y="2476405"/>
                </a:cubicBezTo>
                <a:cubicBezTo>
                  <a:pt x="965625" y="2496450"/>
                  <a:pt x="973468" y="2516107"/>
                  <a:pt x="972132" y="2537440"/>
                </a:cubicBezTo>
                <a:cubicBezTo>
                  <a:pt x="1000739" y="2538781"/>
                  <a:pt x="1028384" y="2530312"/>
                  <a:pt x="1056561" y="2526678"/>
                </a:cubicBezTo>
                <a:cubicBezTo>
                  <a:pt x="1057056" y="2521894"/>
                  <a:pt x="1060849" y="2438526"/>
                  <a:pt x="1061919" y="2318839"/>
                </a:cubicBezTo>
                <a:cubicBezTo>
                  <a:pt x="1065076" y="2318171"/>
                  <a:pt x="1071439" y="2316830"/>
                  <a:pt x="1074596" y="2316209"/>
                </a:cubicBezTo>
                <a:cubicBezTo>
                  <a:pt x="1075171" y="2313196"/>
                  <a:pt x="1076222" y="2307217"/>
                  <a:pt x="1076797" y="2304204"/>
                </a:cubicBezTo>
                <a:cubicBezTo>
                  <a:pt x="1087751" y="2302961"/>
                  <a:pt x="1098705" y="2301766"/>
                  <a:pt x="1109659" y="2300425"/>
                </a:cubicBezTo>
                <a:cubicBezTo>
                  <a:pt x="1123673" y="2304778"/>
                  <a:pt x="1137883" y="2308651"/>
                  <a:pt x="1151896" y="2313005"/>
                </a:cubicBezTo>
                <a:cubicBezTo>
                  <a:pt x="1149981" y="2315971"/>
                  <a:pt x="1146202" y="2321903"/>
                  <a:pt x="1144292" y="2324870"/>
                </a:cubicBezTo>
                <a:cubicBezTo>
                  <a:pt x="1153475" y="2332045"/>
                  <a:pt x="1163663" y="2322763"/>
                  <a:pt x="1173230" y="2326542"/>
                </a:cubicBezTo>
                <a:cubicBezTo>
                  <a:pt x="1189542" y="2332997"/>
                  <a:pt x="1207671" y="2329891"/>
                  <a:pt x="1224268" y="2335632"/>
                </a:cubicBezTo>
                <a:cubicBezTo>
                  <a:pt x="1223264" y="2352995"/>
                  <a:pt x="1223311" y="2370456"/>
                  <a:pt x="1223932" y="2387866"/>
                </a:cubicBezTo>
                <a:cubicBezTo>
                  <a:pt x="1259088" y="2390403"/>
                  <a:pt x="1294202" y="2391884"/>
                  <a:pt x="1328638" y="2400254"/>
                </a:cubicBezTo>
                <a:cubicBezTo>
                  <a:pt x="1324958" y="2404655"/>
                  <a:pt x="1321319" y="2409102"/>
                  <a:pt x="1317782" y="2413600"/>
                </a:cubicBezTo>
                <a:cubicBezTo>
                  <a:pt x="1338925" y="2423358"/>
                  <a:pt x="1363463" y="2414366"/>
                  <a:pt x="1384605" y="2421205"/>
                </a:cubicBezTo>
                <a:cubicBezTo>
                  <a:pt x="1390776" y="2460000"/>
                  <a:pt x="1385081" y="2500275"/>
                  <a:pt x="1387571" y="2539640"/>
                </a:cubicBezTo>
                <a:cubicBezTo>
                  <a:pt x="1392070" y="2537342"/>
                  <a:pt x="1396610" y="2535048"/>
                  <a:pt x="1401108" y="2532750"/>
                </a:cubicBezTo>
                <a:cubicBezTo>
                  <a:pt x="1412829" y="2533278"/>
                  <a:pt x="1424596" y="2534138"/>
                  <a:pt x="1436171" y="2536483"/>
                </a:cubicBezTo>
                <a:cubicBezTo>
                  <a:pt x="1441959" y="2535287"/>
                  <a:pt x="1447746" y="2534138"/>
                  <a:pt x="1453581" y="2532993"/>
                </a:cubicBezTo>
                <a:cubicBezTo>
                  <a:pt x="1453053" y="2513238"/>
                  <a:pt x="1459130" y="2494488"/>
                  <a:pt x="1464250" y="2475686"/>
                </a:cubicBezTo>
                <a:cubicBezTo>
                  <a:pt x="1481421" y="2475158"/>
                  <a:pt x="1498593" y="2475784"/>
                  <a:pt x="1515816" y="2476116"/>
                </a:cubicBezTo>
                <a:cubicBezTo>
                  <a:pt x="1521174" y="2470137"/>
                  <a:pt x="1526625" y="2464204"/>
                  <a:pt x="1532221" y="2458370"/>
                </a:cubicBezTo>
                <a:cubicBezTo>
                  <a:pt x="1544325" y="2456454"/>
                  <a:pt x="1554513" y="2449714"/>
                  <a:pt x="1563650" y="2441913"/>
                </a:cubicBezTo>
                <a:cubicBezTo>
                  <a:pt x="1564369" y="2444688"/>
                  <a:pt x="1565756" y="2450190"/>
                  <a:pt x="1566471" y="2452914"/>
                </a:cubicBezTo>
                <a:cubicBezTo>
                  <a:pt x="1626544" y="2500341"/>
                  <a:pt x="1590192" y="2455287"/>
                  <a:pt x="1644776" y="2497543"/>
                </a:cubicBezTo>
                <a:cubicBezTo>
                  <a:pt x="1645205" y="2500126"/>
                  <a:pt x="1646065" y="2505339"/>
                  <a:pt x="1646499" y="2507969"/>
                </a:cubicBezTo>
                <a:cubicBezTo>
                  <a:pt x="1648555" y="2509403"/>
                  <a:pt x="1652670" y="2512224"/>
                  <a:pt x="1654777" y="2513663"/>
                </a:cubicBezTo>
                <a:cubicBezTo>
                  <a:pt x="1655160" y="2525477"/>
                  <a:pt x="1655734" y="2537295"/>
                  <a:pt x="1656449" y="2549109"/>
                </a:cubicBezTo>
                <a:cubicBezTo>
                  <a:pt x="1662573" y="2544709"/>
                  <a:pt x="1668407" y="2539827"/>
                  <a:pt x="1675106" y="2536385"/>
                </a:cubicBezTo>
                <a:cubicBezTo>
                  <a:pt x="1684337" y="2542172"/>
                  <a:pt x="1689886" y="2555518"/>
                  <a:pt x="1702611" y="2554369"/>
                </a:cubicBezTo>
                <a:cubicBezTo>
                  <a:pt x="1729447" y="2555228"/>
                  <a:pt x="1756377" y="2553748"/>
                  <a:pt x="1783209" y="2554943"/>
                </a:cubicBezTo>
                <a:cubicBezTo>
                  <a:pt x="1785838" y="2556714"/>
                  <a:pt x="1791005" y="2560301"/>
                  <a:pt x="1793588" y="2562072"/>
                </a:cubicBezTo>
                <a:cubicBezTo>
                  <a:pt x="1797895" y="2558054"/>
                  <a:pt x="1802244" y="2554084"/>
                  <a:pt x="1806649" y="2550160"/>
                </a:cubicBezTo>
                <a:cubicBezTo>
                  <a:pt x="1811049" y="2501990"/>
                  <a:pt x="1803972" y="2453250"/>
                  <a:pt x="1812628" y="2405416"/>
                </a:cubicBezTo>
                <a:cubicBezTo>
                  <a:pt x="1820233" y="2405178"/>
                  <a:pt x="1827936" y="2405033"/>
                  <a:pt x="1835587" y="2404888"/>
                </a:cubicBezTo>
                <a:cubicBezTo>
                  <a:pt x="1837358" y="2397760"/>
                  <a:pt x="1839128" y="2390730"/>
                  <a:pt x="1840899" y="2383699"/>
                </a:cubicBezTo>
                <a:cubicBezTo>
                  <a:pt x="1856062" y="2382648"/>
                  <a:pt x="1871271" y="2383653"/>
                  <a:pt x="1886341" y="2385755"/>
                </a:cubicBezTo>
                <a:cubicBezTo>
                  <a:pt x="1886294" y="2388483"/>
                  <a:pt x="1886196" y="2393981"/>
                  <a:pt x="1886149" y="2396709"/>
                </a:cubicBezTo>
                <a:cubicBezTo>
                  <a:pt x="1905329" y="2402020"/>
                  <a:pt x="1923459" y="2410246"/>
                  <a:pt x="1942400" y="2416319"/>
                </a:cubicBezTo>
                <a:cubicBezTo>
                  <a:pt x="1954695" y="2413498"/>
                  <a:pt x="1965743" y="2407901"/>
                  <a:pt x="1969284" y="2394794"/>
                </a:cubicBezTo>
                <a:cubicBezTo>
                  <a:pt x="1997507" y="2391874"/>
                  <a:pt x="2022620" y="2409527"/>
                  <a:pt x="2051176" y="2404982"/>
                </a:cubicBezTo>
                <a:cubicBezTo>
                  <a:pt x="2051797" y="2408139"/>
                  <a:pt x="2053091" y="2414450"/>
                  <a:pt x="2053712" y="2417608"/>
                </a:cubicBezTo>
                <a:cubicBezTo>
                  <a:pt x="2059598" y="2421149"/>
                  <a:pt x="2065241" y="2425068"/>
                  <a:pt x="2071603" y="2427796"/>
                </a:cubicBezTo>
                <a:cubicBezTo>
                  <a:pt x="2085668" y="2426026"/>
                  <a:pt x="2099874" y="2424494"/>
                  <a:pt x="2113934" y="2427460"/>
                </a:cubicBezTo>
                <a:cubicBezTo>
                  <a:pt x="2115083" y="2420093"/>
                  <a:pt x="2116134" y="2412773"/>
                  <a:pt x="2117092" y="2405458"/>
                </a:cubicBezTo>
                <a:cubicBezTo>
                  <a:pt x="2156218" y="2409812"/>
                  <a:pt x="2195588" y="2408807"/>
                  <a:pt x="2234859" y="2409905"/>
                </a:cubicBezTo>
                <a:cubicBezTo>
                  <a:pt x="2240553" y="2428081"/>
                  <a:pt x="2233135" y="2447168"/>
                  <a:pt x="2238162" y="2465442"/>
                </a:cubicBezTo>
                <a:cubicBezTo>
                  <a:pt x="2245958" y="2467787"/>
                  <a:pt x="2253754" y="2470319"/>
                  <a:pt x="2261551" y="2472855"/>
                </a:cubicBezTo>
                <a:cubicBezTo>
                  <a:pt x="2262555" y="2481273"/>
                  <a:pt x="2263559" y="2489742"/>
                  <a:pt x="2264662" y="2498253"/>
                </a:cubicBezTo>
                <a:cubicBezTo>
                  <a:pt x="2287383" y="2503994"/>
                  <a:pt x="2310917" y="2505334"/>
                  <a:pt x="2334306" y="2504952"/>
                </a:cubicBezTo>
                <a:cubicBezTo>
                  <a:pt x="2334880" y="2538435"/>
                  <a:pt x="2333157" y="2572017"/>
                  <a:pt x="2334880" y="2605496"/>
                </a:cubicBezTo>
                <a:cubicBezTo>
                  <a:pt x="2340140" y="2620944"/>
                  <a:pt x="2347698" y="2635677"/>
                  <a:pt x="2349567" y="2652232"/>
                </a:cubicBezTo>
                <a:cubicBezTo>
                  <a:pt x="2356597" y="2651802"/>
                  <a:pt x="2363679" y="2651466"/>
                  <a:pt x="2370755" y="2651129"/>
                </a:cubicBezTo>
                <a:cubicBezTo>
                  <a:pt x="2373292" y="2645197"/>
                  <a:pt x="2375824" y="2639264"/>
                  <a:pt x="2378407" y="2633383"/>
                </a:cubicBezTo>
                <a:cubicBezTo>
                  <a:pt x="2390464" y="2634817"/>
                  <a:pt x="2406963" y="2628553"/>
                  <a:pt x="2414567" y="2641324"/>
                </a:cubicBezTo>
                <a:cubicBezTo>
                  <a:pt x="2425092" y="2642184"/>
                  <a:pt x="2435616" y="2642950"/>
                  <a:pt x="2446187" y="2643763"/>
                </a:cubicBezTo>
                <a:cubicBezTo>
                  <a:pt x="2455936" y="2563076"/>
                  <a:pt x="2438937" y="2500005"/>
                  <a:pt x="2460729" y="2434299"/>
                </a:cubicBezTo>
                <a:cubicBezTo>
                  <a:pt x="2475462" y="2429898"/>
                  <a:pt x="2490723" y="2428604"/>
                  <a:pt x="2505933" y="2427026"/>
                </a:cubicBezTo>
                <a:cubicBezTo>
                  <a:pt x="2511529" y="2422527"/>
                  <a:pt x="2509422" y="2413726"/>
                  <a:pt x="2511674" y="2407700"/>
                </a:cubicBezTo>
                <a:cubicBezTo>
                  <a:pt x="2521717" y="2409564"/>
                  <a:pt x="2531527" y="2412820"/>
                  <a:pt x="2540850" y="2417221"/>
                </a:cubicBezTo>
                <a:cubicBezTo>
                  <a:pt x="2543625" y="2424970"/>
                  <a:pt x="2546638" y="2432575"/>
                  <a:pt x="2550081" y="2440226"/>
                </a:cubicBezTo>
                <a:cubicBezTo>
                  <a:pt x="2554098" y="2433290"/>
                  <a:pt x="2557209" y="2425923"/>
                  <a:pt x="2559601" y="2418318"/>
                </a:cubicBezTo>
                <a:cubicBezTo>
                  <a:pt x="2568116" y="2418701"/>
                  <a:pt x="2576627" y="2419322"/>
                  <a:pt x="2585190" y="2420135"/>
                </a:cubicBezTo>
                <a:cubicBezTo>
                  <a:pt x="2588301" y="2429940"/>
                  <a:pt x="2591454" y="2439745"/>
                  <a:pt x="2594757" y="2449555"/>
                </a:cubicBezTo>
                <a:cubicBezTo>
                  <a:pt x="2603081" y="2455198"/>
                  <a:pt x="2609107" y="2463237"/>
                  <a:pt x="2614035" y="2471893"/>
                </a:cubicBezTo>
                <a:cubicBezTo>
                  <a:pt x="2611405" y="2491984"/>
                  <a:pt x="2610686" y="2512551"/>
                  <a:pt x="2614082" y="2532643"/>
                </a:cubicBezTo>
                <a:cubicBezTo>
                  <a:pt x="2621831" y="2535319"/>
                  <a:pt x="2630011" y="2536950"/>
                  <a:pt x="2637569" y="2540486"/>
                </a:cubicBezTo>
                <a:cubicBezTo>
                  <a:pt x="2639339" y="2546465"/>
                  <a:pt x="2641110" y="2552491"/>
                  <a:pt x="2642880" y="2558568"/>
                </a:cubicBezTo>
                <a:cubicBezTo>
                  <a:pt x="2657898" y="2566220"/>
                  <a:pt x="2653260" y="2542354"/>
                  <a:pt x="2656801" y="2533740"/>
                </a:cubicBezTo>
                <a:cubicBezTo>
                  <a:pt x="2669955" y="2533502"/>
                  <a:pt x="2683156" y="2533166"/>
                  <a:pt x="2696408" y="2532736"/>
                </a:cubicBezTo>
                <a:cubicBezTo>
                  <a:pt x="2695880" y="2526136"/>
                  <a:pt x="2693918" y="2519297"/>
                  <a:pt x="2696646" y="2512935"/>
                </a:cubicBezTo>
                <a:cubicBezTo>
                  <a:pt x="2704826" y="2487345"/>
                  <a:pt x="2701476" y="2460079"/>
                  <a:pt x="2702719" y="2433673"/>
                </a:cubicBezTo>
                <a:cubicBezTo>
                  <a:pt x="2706260" y="2433435"/>
                  <a:pt x="2713290" y="2432906"/>
                  <a:pt x="2716784" y="2432668"/>
                </a:cubicBezTo>
                <a:cubicBezTo>
                  <a:pt x="2717504" y="2429226"/>
                  <a:pt x="2718840" y="2422289"/>
                  <a:pt x="2719512" y="2418846"/>
                </a:cubicBezTo>
                <a:cubicBezTo>
                  <a:pt x="2754575" y="2421284"/>
                  <a:pt x="2790978" y="2412148"/>
                  <a:pt x="2824938" y="2423821"/>
                </a:cubicBezTo>
                <a:cubicBezTo>
                  <a:pt x="2825368" y="2427072"/>
                  <a:pt x="2826227" y="2433579"/>
                  <a:pt x="2826662" y="2436830"/>
                </a:cubicBezTo>
                <a:cubicBezTo>
                  <a:pt x="2840629" y="2439750"/>
                  <a:pt x="2857754" y="2438218"/>
                  <a:pt x="2868946" y="2448168"/>
                </a:cubicBezTo>
                <a:cubicBezTo>
                  <a:pt x="2865503" y="2497580"/>
                  <a:pt x="2870525" y="2547086"/>
                  <a:pt x="2869904" y="2596550"/>
                </a:cubicBezTo>
                <a:cubicBezTo>
                  <a:pt x="2875976" y="2594112"/>
                  <a:pt x="2882100" y="2591674"/>
                  <a:pt x="2888224" y="2589184"/>
                </a:cubicBezTo>
                <a:cubicBezTo>
                  <a:pt x="2893629" y="2577510"/>
                  <a:pt x="2905251" y="2572395"/>
                  <a:pt x="2917784" y="2573923"/>
                </a:cubicBezTo>
                <a:cubicBezTo>
                  <a:pt x="2921993" y="2578851"/>
                  <a:pt x="2925725" y="2584209"/>
                  <a:pt x="2929406" y="2589660"/>
                </a:cubicBezTo>
                <a:cubicBezTo>
                  <a:pt x="2960708" y="2594588"/>
                  <a:pt x="2948684" y="2595644"/>
                  <a:pt x="2976712" y="2600951"/>
                </a:cubicBezTo>
                <a:cubicBezTo>
                  <a:pt x="2983742" y="2566799"/>
                  <a:pt x="2978193" y="2531736"/>
                  <a:pt x="2980398" y="2497248"/>
                </a:cubicBezTo>
                <a:cubicBezTo>
                  <a:pt x="2984223" y="2492802"/>
                  <a:pt x="2988484" y="2488639"/>
                  <a:pt x="2991735" y="2483711"/>
                </a:cubicBezTo>
                <a:cubicBezTo>
                  <a:pt x="2995224" y="2423681"/>
                  <a:pt x="2994463" y="2363506"/>
                  <a:pt x="2994318" y="2303377"/>
                </a:cubicBezTo>
                <a:cubicBezTo>
                  <a:pt x="3044016" y="2297206"/>
                  <a:pt x="3094484" y="2303092"/>
                  <a:pt x="3142841" y="2315051"/>
                </a:cubicBezTo>
                <a:cubicBezTo>
                  <a:pt x="3148965" y="2368098"/>
                  <a:pt x="3146667" y="2421527"/>
                  <a:pt x="3147862" y="2474766"/>
                </a:cubicBezTo>
                <a:cubicBezTo>
                  <a:pt x="3151352" y="2475242"/>
                  <a:pt x="3158340" y="2476153"/>
                  <a:pt x="3161829" y="2476629"/>
                </a:cubicBezTo>
                <a:cubicBezTo>
                  <a:pt x="3162068" y="2536996"/>
                  <a:pt x="3161302" y="2597363"/>
                  <a:pt x="3162259" y="2657730"/>
                </a:cubicBezTo>
                <a:cubicBezTo>
                  <a:pt x="3172928" y="2657875"/>
                  <a:pt x="3183640" y="2658015"/>
                  <a:pt x="3194355" y="2658066"/>
                </a:cubicBezTo>
                <a:cubicBezTo>
                  <a:pt x="3195168" y="2637307"/>
                  <a:pt x="3195360" y="2616548"/>
                  <a:pt x="3195360" y="2595836"/>
                </a:cubicBezTo>
                <a:cubicBezTo>
                  <a:pt x="3212148" y="2589427"/>
                  <a:pt x="3228843" y="2582728"/>
                  <a:pt x="3245109" y="2575123"/>
                </a:cubicBezTo>
                <a:cubicBezTo>
                  <a:pt x="3241283" y="2570676"/>
                  <a:pt x="3237457" y="2566276"/>
                  <a:pt x="3233627" y="2561875"/>
                </a:cubicBezTo>
                <a:cubicBezTo>
                  <a:pt x="3233673" y="2546091"/>
                  <a:pt x="3234057" y="2530307"/>
                  <a:pt x="3234678" y="2514518"/>
                </a:cubicBezTo>
                <a:cubicBezTo>
                  <a:pt x="3252807" y="2514710"/>
                  <a:pt x="3271319" y="2514373"/>
                  <a:pt x="3288253" y="2506960"/>
                </a:cubicBezTo>
                <a:cubicBezTo>
                  <a:pt x="3293896" y="2498061"/>
                  <a:pt x="3304756" y="2499832"/>
                  <a:pt x="3313748" y="2498827"/>
                </a:cubicBezTo>
                <a:cubicBezTo>
                  <a:pt x="3315472" y="2501266"/>
                  <a:pt x="3318915" y="2506096"/>
                  <a:pt x="3320638" y="2508539"/>
                </a:cubicBezTo>
                <a:cubicBezTo>
                  <a:pt x="3330014" y="2509828"/>
                  <a:pt x="3339436" y="2511407"/>
                  <a:pt x="3348718" y="2513705"/>
                </a:cubicBezTo>
                <a:cubicBezTo>
                  <a:pt x="3350390" y="2513514"/>
                  <a:pt x="3353739" y="2513084"/>
                  <a:pt x="3355416" y="2512892"/>
                </a:cubicBezTo>
                <a:cubicBezTo>
                  <a:pt x="3366608" y="2519063"/>
                  <a:pt x="3379142" y="2521502"/>
                  <a:pt x="3391628" y="2523749"/>
                </a:cubicBezTo>
                <a:cubicBezTo>
                  <a:pt x="3391436" y="2538290"/>
                  <a:pt x="3391389" y="2552925"/>
                  <a:pt x="3391534" y="2567518"/>
                </a:cubicBezTo>
                <a:cubicBezTo>
                  <a:pt x="3389619" y="2569672"/>
                  <a:pt x="3385793" y="2574025"/>
                  <a:pt x="3383883" y="2576174"/>
                </a:cubicBezTo>
                <a:cubicBezTo>
                  <a:pt x="3385508" y="2604636"/>
                  <a:pt x="3384313" y="2633192"/>
                  <a:pt x="3387185" y="2661607"/>
                </a:cubicBezTo>
                <a:cubicBezTo>
                  <a:pt x="3393931" y="2661177"/>
                  <a:pt x="3400723" y="2660748"/>
                  <a:pt x="3407515" y="2660364"/>
                </a:cubicBezTo>
                <a:cubicBezTo>
                  <a:pt x="3409477" y="2650078"/>
                  <a:pt x="3411532" y="2639797"/>
                  <a:pt x="3413494" y="2629557"/>
                </a:cubicBezTo>
                <a:cubicBezTo>
                  <a:pt x="3428129" y="2630225"/>
                  <a:pt x="3442815" y="2631038"/>
                  <a:pt x="3457502" y="2631664"/>
                </a:cubicBezTo>
                <a:cubicBezTo>
                  <a:pt x="3461281" y="2638503"/>
                  <a:pt x="3465298" y="2645393"/>
                  <a:pt x="3469507" y="2652087"/>
                </a:cubicBezTo>
                <a:cubicBezTo>
                  <a:pt x="3472328" y="2661560"/>
                  <a:pt x="3475010" y="2671076"/>
                  <a:pt x="3477686" y="2680694"/>
                </a:cubicBezTo>
                <a:cubicBezTo>
                  <a:pt x="3492116" y="2675541"/>
                  <a:pt x="3484997" y="2688135"/>
                  <a:pt x="3491943" y="2460705"/>
                </a:cubicBezTo>
                <a:cubicBezTo>
                  <a:pt x="3502850" y="2460658"/>
                  <a:pt x="3514809" y="2459986"/>
                  <a:pt x="3518588" y="2447644"/>
                </a:cubicBezTo>
                <a:cubicBezTo>
                  <a:pt x="3544560" y="2446734"/>
                  <a:pt x="3570584" y="2447070"/>
                  <a:pt x="3596603" y="2447743"/>
                </a:cubicBezTo>
                <a:cubicBezTo>
                  <a:pt x="3597990" y="2470608"/>
                  <a:pt x="3598901" y="2493470"/>
                  <a:pt x="3599279" y="2516382"/>
                </a:cubicBezTo>
                <a:cubicBezTo>
                  <a:pt x="3601143" y="2518106"/>
                  <a:pt x="3604876" y="2521548"/>
                  <a:pt x="3606739" y="2523272"/>
                </a:cubicBezTo>
                <a:cubicBezTo>
                  <a:pt x="3606641" y="2548623"/>
                  <a:pt x="3607361" y="2574025"/>
                  <a:pt x="3605305" y="2599330"/>
                </a:cubicBezTo>
                <a:cubicBezTo>
                  <a:pt x="3624201" y="2599283"/>
                  <a:pt x="3640844" y="2610237"/>
                  <a:pt x="3659786" y="2609854"/>
                </a:cubicBezTo>
                <a:cubicBezTo>
                  <a:pt x="3676813" y="2608756"/>
                  <a:pt x="3690972" y="2620762"/>
                  <a:pt x="3708050" y="2620523"/>
                </a:cubicBezTo>
                <a:cubicBezTo>
                  <a:pt x="3709391" y="2622387"/>
                  <a:pt x="3712165" y="2626166"/>
                  <a:pt x="3713553" y="2628081"/>
                </a:cubicBezTo>
                <a:cubicBezTo>
                  <a:pt x="3729290" y="2631094"/>
                  <a:pt x="3745172" y="2633677"/>
                  <a:pt x="3761293" y="2634537"/>
                </a:cubicBezTo>
                <a:cubicBezTo>
                  <a:pt x="3766170" y="2547717"/>
                  <a:pt x="3762390" y="2460710"/>
                  <a:pt x="3766413" y="2373890"/>
                </a:cubicBezTo>
                <a:cubicBezTo>
                  <a:pt x="3776456" y="2368915"/>
                  <a:pt x="3785691" y="2358820"/>
                  <a:pt x="3797934" y="2361165"/>
                </a:cubicBezTo>
                <a:cubicBezTo>
                  <a:pt x="3812140" y="2364991"/>
                  <a:pt x="3825869" y="2371643"/>
                  <a:pt x="3840985" y="2370825"/>
                </a:cubicBezTo>
                <a:cubicBezTo>
                  <a:pt x="3861076" y="2372358"/>
                  <a:pt x="3883269" y="2367668"/>
                  <a:pt x="3901253" y="2379196"/>
                </a:cubicBezTo>
                <a:cubicBezTo>
                  <a:pt x="3899291" y="2430281"/>
                  <a:pt x="3898002" y="2481464"/>
                  <a:pt x="3899721" y="2532549"/>
                </a:cubicBezTo>
                <a:cubicBezTo>
                  <a:pt x="3909241" y="2533362"/>
                  <a:pt x="3918808" y="2534128"/>
                  <a:pt x="3928468" y="2534988"/>
                </a:cubicBezTo>
                <a:cubicBezTo>
                  <a:pt x="3929902" y="2532549"/>
                  <a:pt x="3932822" y="2527668"/>
                  <a:pt x="3934256" y="2525230"/>
                </a:cubicBezTo>
                <a:cubicBezTo>
                  <a:pt x="3952291" y="2525276"/>
                  <a:pt x="3970369" y="2525996"/>
                  <a:pt x="3988452" y="2524991"/>
                </a:cubicBezTo>
                <a:cubicBezTo>
                  <a:pt x="3990414" y="2442095"/>
                  <a:pt x="3988980" y="2359199"/>
                  <a:pt x="3989218" y="2276303"/>
                </a:cubicBezTo>
                <a:cubicBezTo>
                  <a:pt x="3995580" y="2272379"/>
                  <a:pt x="4002036" y="2268600"/>
                  <a:pt x="4008496" y="2264774"/>
                </a:cubicBezTo>
                <a:cubicBezTo>
                  <a:pt x="4008543" y="2253245"/>
                  <a:pt x="4008688" y="2241768"/>
                  <a:pt x="4009071" y="2230286"/>
                </a:cubicBezTo>
                <a:cubicBezTo>
                  <a:pt x="4032553" y="2207705"/>
                  <a:pt x="4018058" y="2222919"/>
                  <a:pt x="4023421" y="2120030"/>
                </a:cubicBezTo>
                <a:cubicBezTo>
                  <a:pt x="4037486" y="2104577"/>
                  <a:pt x="4031983" y="2082146"/>
                  <a:pt x="4035281" y="2063204"/>
                </a:cubicBezTo>
                <a:cubicBezTo>
                  <a:pt x="4043031" y="2056604"/>
                  <a:pt x="4050780" y="2050003"/>
                  <a:pt x="4058385" y="2043258"/>
                </a:cubicBezTo>
                <a:cubicBezTo>
                  <a:pt x="4059964" y="2043402"/>
                  <a:pt x="4063169" y="2043785"/>
                  <a:pt x="4064794" y="2043926"/>
                </a:cubicBezTo>
                <a:cubicBezTo>
                  <a:pt x="4078715" y="2035938"/>
                  <a:pt x="4093877" y="2028380"/>
                  <a:pt x="4103253" y="2014796"/>
                </a:cubicBezTo>
                <a:cubicBezTo>
                  <a:pt x="4106737" y="1919838"/>
                  <a:pt x="4111348" y="1914326"/>
                  <a:pt x="4122671" y="1909132"/>
                </a:cubicBezTo>
                <a:cubicBezTo>
                  <a:pt x="4123008" y="1921903"/>
                  <a:pt x="4122769" y="1934866"/>
                  <a:pt x="4125301" y="1947543"/>
                </a:cubicBezTo>
                <a:cubicBezTo>
                  <a:pt x="4131327" y="1972801"/>
                  <a:pt x="4123960" y="1998820"/>
                  <a:pt x="4128459" y="2024316"/>
                </a:cubicBezTo>
                <a:cubicBezTo>
                  <a:pt x="4129991" y="2021541"/>
                  <a:pt x="4133051" y="2016038"/>
                  <a:pt x="4134583" y="2013268"/>
                </a:cubicBezTo>
                <a:cubicBezTo>
                  <a:pt x="4138647" y="2015324"/>
                  <a:pt x="4142716" y="2017332"/>
                  <a:pt x="4146826" y="2019439"/>
                </a:cubicBezTo>
                <a:cubicBezTo>
                  <a:pt x="4144005" y="2019247"/>
                  <a:pt x="4138362" y="2018864"/>
                  <a:pt x="4135536" y="2018626"/>
                </a:cubicBezTo>
                <a:cubicBezTo>
                  <a:pt x="4143047" y="2044080"/>
                  <a:pt x="4141585" y="2026329"/>
                  <a:pt x="4193366" y="2072775"/>
                </a:cubicBezTo>
                <a:cubicBezTo>
                  <a:pt x="4196426" y="2089279"/>
                  <a:pt x="4196379" y="2106114"/>
                  <a:pt x="4196141" y="2122856"/>
                </a:cubicBezTo>
                <a:cubicBezTo>
                  <a:pt x="4198005" y="2124528"/>
                  <a:pt x="4201737" y="2127924"/>
                  <a:pt x="4203652" y="2129601"/>
                </a:cubicBezTo>
                <a:cubicBezTo>
                  <a:pt x="4209776" y="2161361"/>
                  <a:pt x="4199827" y="2194653"/>
                  <a:pt x="4208772" y="2226082"/>
                </a:cubicBezTo>
                <a:cubicBezTo>
                  <a:pt x="4218054" y="2228235"/>
                  <a:pt x="4227621" y="2230099"/>
                  <a:pt x="4236468" y="2233976"/>
                </a:cubicBezTo>
                <a:cubicBezTo>
                  <a:pt x="4240149" y="2279895"/>
                  <a:pt x="4237426" y="2326294"/>
                  <a:pt x="4237617" y="2372409"/>
                </a:cubicBezTo>
                <a:cubicBezTo>
                  <a:pt x="4312825" y="2362777"/>
                  <a:pt x="4220726" y="2364524"/>
                  <a:pt x="4342468" y="2361548"/>
                </a:cubicBezTo>
                <a:cubicBezTo>
                  <a:pt x="4341940" y="2335716"/>
                  <a:pt x="4346009" y="2310225"/>
                  <a:pt x="4353661" y="2285636"/>
                </a:cubicBezTo>
                <a:cubicBezTo>
                  <a:pt x="4377433" y="2282814"/>
                  <a:pt x="4400345" y="2274252"/>
                  <a:pt x="4424552" y="2274537"/>
                </a:cubicBezTo>
                <a:cubicBezTo>
                  <a:pt x="4424407" y="2267315"/>
                  <a:pt x="4424360" y="2260140"/>
                  <a:pt x="4424360" y="2253012"/>
                </a:cubicBezTo>
                <a:cubicBezTo>
                  <a:pt x="4454784" y="2259136"/>
                  <a:pt x="4486068" y="2254207"/>
                  <a:pt x="4516823" y="2257650"/>
                </a:cubicBezTo>
                <a:cubicBezTo>
                  <a:pt x="4516249" y="2250620"/>
                  <a:pt x="4515721" y="2243585"/>
                  <a:pt x="4515245" y="2236555"/>
                </a:cubicBezTo>
                <a:cubicBezTo>
                  <a:pt x="4520939" y="2236984"/>
                  <a:pt x="4526675" y="2237466"/>
                  <a:pt x="4532514" y="2237942"/>
                </a:cubicBezTo>
                <a:cubicBezTo>
                  <a:pt x="4534046" y="2241721"/>
                  <a:pt x="4537059" y="2249232"/>
                  <a:pt x="4538587" y="2252960"/>
                </a:cubicBezTo>
                <a:cubicBezTo>
                  <a:pt x="4540978" y="2249134"/>
                  <a:pt x="4545860" y="2241431"/>
                  <a:pt x="4548252" y="2237559"/>
                </a:cubicBezTo>
                <a:cubicBezTo>
                  <a:pt x="4551932" y="2238517"/>
                  <a:pt x="4559299" y="2240380"/>
                  <a:pt x="4562985" y="2241338"/>
                </a:cubicBezTo>
                <a:cubicBezTo>
                  <a:pt x="4563270" y="2244879"/>
                  <a:pt x="4563798" y="2251909"/>
                  <a:pt x="4564087" y="2255450"/>
                </a:cubicBezTo>
                <a:cubicBezTo>
                  <a:pt x="4605222" y="2254109"/>
                  <a:pt x="4646937" y="2266595"/>
                  <a:pt x="4687736" y="2255735"/>
                </a:cubicBezTo>
                <a:cubicBezTo>
                  <a:pt x="4690080" y="2246836"/>
                  <a:pt x="4692374" y="2237942"/>
                  <a:pt x="4694910" y="2229141"/>
                </a:cubicBezTo>
                <a:cubicBezTo>
                  <a:pt x="4704295" y="2235938"/>
                  <a:pt x="4702912" y="2242870"/>
                  <a:pt x="4701656" y="2303382"/>
                </a:cubicBezTo>
                <a:cubicBezTo>
                  <a:pt x="4724713" y="2302616"/>
                  <a:pt x="4747528" y="2305867"/>
                  <a:pt x="4770249" y="2309454"/>
                </a:cubicBezTo>
                <a:cubicBezTo>
                  <a:pt x="4770725" y="2317059"/>
                  <a:pt x="4771061" y="2324715"/>
                  <a:pt x="4771206" y="2332414"/>
                </a:cubicBezTo>
                <a:cubicBezTo>
                  <a:pt x="4835782" y="2329830"/>
                  <a:pt x="4902511" y="2356330"/>
                  <a:pt x="4941684" y="2408948"/>
                </a:cubicBezTo>
                <a:cubicBezTo>
                  <a:pt x="4947757" y="2408948"/>
                  <a:pt x="4953928" y="2408994"/>
                  <a:pt x="4960149" y="2409093"/>
                </a:cubicBezTo>
                <a:cubicBezTo>
                  <a:pt x="4962751" y="2055244"/>
                  <a:pt x="4964648" y="2069328"/>
                  <a:pt x="4964648" y="2069328"/>
                </a:cubicBezTo>
                <a:cubicBezTo>
                  <a:pt x="4970964" y="2064545"/>
                  <a:pt x="4976990" y="2059140"/>
                  <a:pt x="4984211" y="2055552"/>
                </a:cubicBezTo>
                <a:cubicBezTo>
                  <a:pt x="5010090" y="2063349"/>
                  <a:pt x="5036730" y="2074448"/>
                  <a:pt x="5056153" y="2093819"/>
                </a:cubicBezTo>
                <a:cubicBezTo>
                  <a:pt x="5056153" y="2093819"/>
                  <a:pt x="5060381" y="1800076"/>
                  <a:pt x="5060890" y="1252712"/>
                </a:cubicBezTo>
                <a:cubicBezTo>
                  <a:pt x="5052902" y="1245392"/>
                  <a:pt x="5044055" y="1238983"/>
                  <a:pt x="5033815" y="1235442"/>
                </a:cubicBezTo>
                <a:cubicBezTo>
                  <a:pt x="5030135" y="1232284"/>
                  <a:pt x="5026495" y="1229178"/>
                  <a:pt x="5022959" y="1226067"/>
                </a:cubicBezTo>
                <a:cubicBezTo>
                  <a:pt x="5027364" y="1191331"/>
                  <a:pt x="4991004" y="1169993"/>
                  <a:pt x="5013776" y="1095865"/>
                </a:cubicBezTo>
                <a:cubicBezTo>
                  <a:pt x="5040379" y="1043355"/>
                  <a:pt x="5046414" y="1031037"/>
                  <a:pt x="5112694" y="1006321"/>
                </a:cubicBezTo>
                <a:cubicBezTo>
                  <a:pt x="5115376" y="983362"/>
                  <a:pt x="5120061" y="960449"/>
                  <a:pt x="5117908" y="937200"/>
                </a:cubicBezTo>
                <a:cubicBezTo>
                  <a:pt x="5115852" y="935622"/>
                  <a:pt x="5111690" y="932417"/>
                  <a:pt x="5109584" y="930791"/>
                </a:cubicBezTo>
                <a:cubicBezTo>
                  <a:pt x="5128605" y="899751"/>
                  <a:pt x="5110816" y="818149"/>
                  <a:pt x="5121448" y="774281"/>
                </a:cubicBezTo>
                <a:cubicBezTo>
                  <a:pt x="5094472" y="755194"/>
                  <a:pt x="5089927" y="712718"/>
                  <a:pt x="5115469" y="690525"/>
                </a:cubicBezTo>
                <a:cubicBezTo>
                  <a:pt x="5114320" y="683158"/>
                  <a:pt x="5113414" y="675745"/>
                  <a:pt x="5112788" y="668332"/>
                </a:cubicBezTo>
                <a:cubicBezTo>
                  <a:pt x="5119533" y="666898"/>
                  <a:pt x="5126372" y="665464"/>
                  <a:pt x="5133309" y="664076"/>
                </a:cubicBezTo>
                <a:cubicBezTo>
                  <a:pt x="5132113" y="659867"/>
                  <a:pt x="5131062" y="655659"/>
                  <a:pt x="5130057" y="651497"/>
                </a:cubicBezTo>
                <a:cubicBezTo>
                  <a:pt x="5133855" y="631765"/>
                  <a:pt x="5134556" y="526965"/>
                  <a:pt x="5128908" y="504123"/>
                </a:cubicBezTo>
                <a:cubicBezTo>
                  <a:pt x="5125942" y="494556"/>
                  <a:pt x="5135317" y="488002"/>
                  <a:pt x="5141871" y="483126"/>
                </a:cubicBezTo>
                <a:cubicBezTo>
                  <a:pt x="5144141" y="318155"/>
                  <a:pt x="5143679" y="337088"/>
                  <a:pt x="5131062" y="308771"/>
                </a:cubicBezTo>
                <a:cubicBezTo>
                  <a:pt x="5135033" y="306285"/>
                  <a:pt x="5139050" y="303749"/>
                  <a:pt x="5143114" y="301259"/>
                </a:cubicBezTo>
                <a:cubicBezTo>
                  <a:pt x="5138923" y="214023"/>
                  <a:pt x="5150111" y="240266"/>
                  <a:pt x="5146748" y="74768"/>
                </a:cubicBezTo>
                <a:cubicBezTo>
                  <a:pt x="5145412" y="49604"/>
                  <a:pt x="5151681" y="24968"/>
                  <a:pt x="5153451" y="0"/>
                </a:cubicBezTo>
                <a:moveTo>
                  <a:pt x="8017590" y="1126102"/>
                </a:moveTo>
                <a:cubicBezTo>
                  <a:pt x="8017590" y="1139728"/>
                  <a:pt x="8032193" y="1210282"/>
                  <a:pt x="8041984" y="1223778"/>
                </a:cubicBezTo>
                <a:cubicBezTo>
                  <a:pt x="8079676" y="1210908"/>
                  <a:pt x="8119139" y="1204883"/>
                  <a:pt x="8157887" y="1196227"/>
                </a:cubicBezTo>
                <a:cubicBezTo>
                  <a:pt x="8166403" y="1159300"/>
                  <a:pt x="8176927" y="1122851"/>
                  <a:pt x="8183958" y="1085635"/>
                </a:cubicBezTo>
                <a:cubicBezTo>
                  <a:pt x="8128374" y="1098551"/>
                  <a:pt x="8073318" y="1113760"/>
                  <a:pt x="8017590" y="1126102"/>
                </a:cubicBezTo>
                <a:moveTo>
                  <a:pt x="5115614" y="1281753"/>
                </a:moveTo>
                <a:cubicBezTo>
                  <a:pt x="5116954" y="1306912"/>
                  <a:pt x="5111933" y="1332791"/>
                  <a:pt x="5118197" y="1357474"/>
                </a:cubicBezTo>
                <a:cubicBezTo>
                  <a:pt x="5123602" y="1356185"/>
                  <a:pt x="5129053" y="1354938"/>
                  <a:pt x="5134556" y="1353648"/>
                </a:cubicBezTo>
                <a:cubicBezTo>
                  <a:pt x="5130263" y="1265268"/>
                  <a:pt x="5143884" y="1291021"/>
                  <a:pt x="5115614" y="1281753"/>
                </a:cubicBezTo>
                <a:moveTo>
                  <a:pt x="5115231" y="1427118"/>
                </a:moveTo>
                <a:cubicBezTo>
                  <a:pt x="5115469" y="1448928"/>
                  <a:pt x="5115997" y="1470790"/>
                  <a:pt x="5114563" y="1492604"/>
                </a:cubicBezTo>
                <a:cubicBezTo>
                  <a:pt x="5120257" y="1490498"/>
                  <a:pt x="5126138" y="1488540"/>
                  <a:pt x="5131879" y="1486242"/>
                </a:cubicBezTo>
                <a:cubicBezTo>
                  <a:pt x="5131594" y="1469785"/>
                  <a:pt x="5131688" y="1453380"/>
                  <a:pt x="5132598" y="1436974"/>
                </a:cubicBezTo>
                <a:cubicBezTo>
                  <a:pt x="5126904" y="1433480"/>
                  <a:pt x="5120972" y="1430322"/>
                  <a:pt x="5115231" y="1427118"/>
                </a:cubicBezTo>
                <a:moveTo>
                  <a:pt x="5114656" y="1560861"/>
                </a:moveTo>
                <a:cubicBezTo>
                  <a:pt x="5115423" y="1583773"/>
                  <a:pt x="5114703" y="1606733"/>
                  <a:pt x="5114895" y="1629645"/>
                </a:cubicBezTo>
                <a:cubicBezTo>
                  <a:pt x="5128142" y="1621134"/>
                  <a:pt x="5134098" y="1629075"/>
                  <a:pt x="5130586" y="1574062"/>
                </a:cubicBezTo>
                <a:cubicBezTo>
                  <a:pt x="5128002" y="1566985"/>
                  <a:pt x="5120253" y="1564691"/>
                  <a:pt x="5114656" y="1560861"/>
                </a:cubicBezTo>
                <a:moveTo>
                  <a:pt x="5113989" y="1695660"/>
                </a:moveTo>
                <a:cubicBezTo>
                  <a:pt x="5114082" y="1718427"/>
                  <a:pt x="5113891" y="1741195"/>
                  <a:pt x="5113605" y="1764014"/>
                </a:cubicBezTo>
                <a:cubicBezTo>
                  <a:pt x="5134131" y="1749295"/>
                  <a:pt x="5128451" y="1774272"/>
                  <a:pt x="5130109" y="1705465"/>
                </a:cubicBezTo>
                <a:cubicBezTo>
                  <a:pt x="5124704" y="1702069"/>
                  <a:pt x="5119346" y="1698817"/>
                  <a:pt x="5113989" y="1695660"/>
                </a:cubicBezTo>
                <a:moveTo>
                  <a:pt x="5111788" y="1829547"/>
                </a:moveTo>
                <a:cubicBezTo>
                  <a:pt x="5111167" y="1852222"/>
                  <a:pt x="5111452" y="1874943"/>
                  <a:pt x="5111643" y="1897664"/>
                </a:cubicBezTo>
                <a:cubicBezTo>
                  <a:pt x="5117861" y="1896561"/>
                  <a:pt x="5124129" y="1895510"/>
                  <a:pt x="5130441" y="1894506"/>
                </a:cubicBezTo>
                <a:cubicBezTo>
                  <a:pt x="5130726" y="1875372"/>
                  <a:pt x="5130777" y="1856239"/>
                  <a:pt x="5130441" y="1837105"/>
                </a:cubicBezTo>
                <a:cubicBezTo>
                  <a:pt x="5124223" y="1834522"/>
                  <a:pt x="5117959" y="1831939"/>
                  <a:pt x="5111788" y="1829547"/>
                </a:cubicBezTo>
                <a:moveTo>
                  <a:pt x="5111214" y="1964150"/>
                </a:moveTo>
                <a:cubicBezTo>
                  <a:pt x="5110494" y="1988879"/>
                  <a:pt x="5110976" y="2013656"/>
                  <a:pt x="5110733" y="2038437"/>
                </a:cubicBezTo>
                <a:cubicBezTo>
                  <a:pt x="5115609" y="2038245"/>
                  <a:pt x="5125321" y="2037816"/>
                  <a:pt x="5130202" y="2037624"/>
                </a:cubicBezTo>
                <a:cubicBezTo>
                  <a:pt x="5130249" y="2015814"/>
                  <a:pt x="5130104" y="1993999"/>
                  <a:pt x="5130347" y="1972236"/>
                </a:cubicBezTo>
                <a:cubicBezTo>
                  <a:pt x="5123892" y="1969554"/>
                  <a:pt x="5117529" y="1966826"/>
                  <a:pt x="5111214" y="1964150"/>
                </a:cubicBezTo>
                <a:moveTo>
                  <a:pt x="5204442" y="2392930"/>
                </a:moveTo>
                <a:cubicBezTo>
                  <a:pt x="5202528" y="2460995"/>
                  <a:pt x="5203392" y="2529163"/>
                  <a:pt x="5203677" y="2597274"/>
                </a:cubicBezTo>
                <a:cubicBezTo>
                  <a:pt x="5209563" y="2594691"/>
                  <a:pt x="5215350" y="2591772"/>
                  <a:pt x="5221087" y="2588712"/>
                </a:cubicBezTo>
                <a:cubicBezTo>
                  <a:pt x="5224174" y="2421144"/>
                  <a:pt x="5227271" y="2407705"/>
                  <a:pt x="5204442" y="2392930"/>
                </a:cubicBezTo>
                <a:moveTo>
                  <a:pt x="5203532" y="2642768"/>
                </a:moveTo>
                <a:cubicBezTo>
                  <a:pt x="5207456" y="2642623"/>
                  <a:pt x="5215299" y="2642385"/>
                  <a:pt x="5219223" y="2642240"/>
                </a:cubicBezTo>
                <a:cubicBezTo>
                  <a:pt x="5219414" y="2635878"/>
                  <a:pt x="5219512" y="2629613"/>
                  <a:pt x="5219461" y="2623345"/>
                </a:cubicBezTo>
                <a:cubicBezTo>
                  <a:pt x="5211235" y="2627507"/>
                  <a:pt x="5202383" y="2631958"/>
                  <a:pt x="5203532" y="2642768"/>
                </a:cubicBezTo>
                <a:close/>
              </a:path>
            </a:pathLst>
          </a:custGeom>
          <a:gradFill>
            <a:gsLst>
              <a:gs pos="1200">
                <a:srgbClr val="FCBA02"/>
              </a:gs>
              <a:gs pos="100000">
                <a:srgbClr val="F8E47C">
                  <a:alpha val="0"/>
                </a:srgbClr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7DA8C71-6E7C-B652-429F-2ACE3CC5FAFD}"/>
              </a:ext>
            </a:extLst>
          </p:cNvPr>
          <p:cNvGrpSpPr/>
          <p:nvPr/>
        </p:nvGrpSpPr>
        <p:grpSpPr>
          <a:xfrm>
            <a:off x="1347395" y="3147170"/>
            <a:ext cx="2601981" cy="2370088"/>
            <a:chOff x="1347395" y="3147170"/>
            <a:chExt cx="2601981" cy="237008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00A34AD7-5F35-90BE-4284-ECA4A719185F}"/>
                </a:ext>
              </a:extLst>
            </p:cNvPr>
            <p:cNvSpPr/>
            <p:nvPr/>
          </p:nvSpPr>
          <p:spPr>
            <a:xfrm>
              <a:off x="1347395" y="4917629"/>
              <a:ext cx="599629" cy="599629"/>
            </a:xfrm>
            <a:prstGeom prst="ellipse">
              <a:avLst/>
            </a:pr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6B9FDBC7-1E33-9546-3AC6-19F2F09E6419}"/>
                </a:ext>
              </a:extLst>
            </p:cNvPr>
            <p:cNvCxnSpPr>
              <a:cxnSpLocks/>
            </p:cNvCxnSpPr>
            <p:nvPr/>
          </p:nvCxnSpPr>
          <p:spPr>
            <a:xfrm>
              <a:off x="1625600" y="3147170"/>
              <a:ext cx="0" cy="1770459"/>
            </a:xfrm>
            <a:prstGeom prst="line">
              <a:avLst/>
            </a:prstGeom>
            <a:ln w="12700" cap="rnd">
              <a:solidFill>
                <a:srgbClr val="0C56DC"/>
              </a:solidFill>
              <a:prstDash val="dash"/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BCC690B-5CCF-D5FC-1CCD-221503E4F7EC}"/>
                </a:ext>
              </a:extLst>
            </p:cNvPr>
            <p:cNvGrpSpPr/>
            <p:nvPr/>
          </p:nvGrpSpPr>
          <p:grpSpPr>
            <a:xfrm>
              <a:off x="1713809" y="3147170"/>
              <a:ext cx="2235567" cy="1047355"/>
              <a:chOff x="283599" y="1906534"/>
              <a:chExt cx="2235567" cy="1047355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3E625A7-22F7-2C95-C9E7-1D1B643CA8FE}"/>
                  </a:ext>
                </a:extLst>
              </p:cNvPr>
              <p:cNvSpPr txBox="1"/>
              <p:nvPr/>
            </p:nvSpPr>
            <p:spPr>
              <a:xfrm>
                <a:off x="283599" y="2190603"/>
                <a:ext cx="2134292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A64273B-0D63-B5BE-6FF9-E93E761DE62F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1E98FDA-0DFC-0371-2D96-349E4A107F94}"/>
                </a:ext>
              </a:extLst>
            </p:cNvPr>
            <p:cNvSpPr txBox="1"/>
            <p:nvPr/>
          </p:nvSpPr>
          <p:spPr>
            <a:xfrm>
              <a:off x="1426636" y="5029732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6BE7864-C1D9-55EC-FEBD-578640524CC7}"/>
              </a:ext>
            </a:extLst>
          </p:cNvPr>
          <p:cNvGrpSpPr/>
          <p:nvPr/>
        </p:nvGrpSpPr>
        <p:grpSpPr>
          <a:xfrm>
            <a:off x="4030652" y="1006866"/>
            <a:ext cx="3908836" cy="3910763"/>
            <a:chOff x="1347395" y="1606495"/>
            <a:chExt cx="3908836" cy="3910763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F8A2D2B6-CC11-1BAA-DDBF-A034573FBD51}"/>
                </a:ext>
              </a:extLst>
            </p:cNvPr>
            <p:cNvSpPr/>
            <p:nvPr/>
          </p:nvSpPr>
          <p:spPr>
            <a:xfrm>
              <a:off x="1347395" y="4917629"/>
              <a:ext cx="599629" cy="599629"/>
            </a:xfrm>
            <a:prstGeom prst="ellipse">
              <a:avLst/>
            </a:pr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7D52BA52-CD22-67AC-331A-81C1C107A452}"/>
                </a:ext>
              </a:extLst>
            </p:cNvPr>
            <p:cNvCxnSpPr>
              <a:cxnSpLocks/>
            </p:cNvCxnSpPr>
            <p:nvPr/>
          </p:nvCxnSpPr>
          <p:spPr>
            <a:xfrm>
              <a:off x="1625600" y="1707064"/>
              <a:ext cx="0" cy="3210565"/>
            </a:xfrm>
            <a:prstGeom prst="line">
              <a:avLst/>
            </a:prstGeom>
            <a:ln w="12700" cap="rnd">
              <a:solidFill>
                <a:srgbClr val="0C56DC"/>
              </a:solidFill>
              <a:prstDash val="dash"/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AB7D51B9-2C2A-10EA-216C-401E64F4490B}"/>
                </a:ext>
              </a:extLst>
            </p:cNvPr>
            <p:cNvGrpSpPr/>
            <p:nvPr/>
          </p:nvGrpSpPr>
          <p:grpSpPr>
            <a:xfrm>
              <a:off x="1713808" y="1606495"/>
              <a:ext cx="3542423" cy="816522"/>
              <a:chOff x="283598" y="365859"/>
              <a:chExt cx="3542423" cy="816522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2D686C30-8A0D-774C-20A9-FE5DCF1AA0AD}"/>
                  </a:ext>
                </a:extLst>
              </p:cNvPr>
              <p:cNvSpPr txBox="1"/>
              <p:nvPr/>
            </p:nvSpPr>
            <p:spPr>
              <a:xfrm>
                <a:off x="283598" y="649928"/>
                <a:ext cx="3542423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A50624D5-8683-C107-210A-241B543A9CF5}"/>
                  </a:ext>
                </a:extLst>
              </p:cNvPr>
              <p:cNvSpPr txBox="1"/>
              <p:nvPr/>
            </p:nvSpPr>
            <p:spPr>
              <a:xfrm>
                <a:off x="283599" y="365859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3793E8D-5538-6F1E-F55F-910E6F6D1C29}"/>
                </a:ext>
              </a:extLst>
            </p:cNvPr>
            <p:cNvSpPr txBox="1"/>
            <p:nvPr/>
          </p:nvSpPr>
          <p:spPr>
            <a:xfrm>
              <a:off x="1426636" y="5029732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D2C0550-1840-5A3A-92AE-A8A2A251D125}"/>
              </a:ext>
            </a:extLst>
          </p:cNvPr>
          <p:cNvGrpSpPr/>
          <p:nvPr/>
        </p:nvGrpSpPr>
        <p:grpSpPr>
          <a:xfrm>
            <a:off x="6465357" y="2292908"/>
            <a:ext cx="2601981" cy="2370088"/>
            <a:chOff x="1347395" y="3147170"/>
            <a:chExt cx="2601981" cy="2370088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0B22924B-52D1-2A34-9D37-3E20F10D6D9B}"/>
                </a:ext>
              </a:extLst>
            </p:cNvPr>
            <p:cNvSpPr/>
            <p:nvPr/>
          </p:nvSpPr>
          <p:spPr>
            <a:xfrm>
              <a:off x="1347395" y="4917629"/>
              <a:ext cx="599629" cy="599629"/>
            </a:xfrm>
            <a:prstGeom prst="ellipse">
              <a:avLst/>
            </a:pr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B357E938-E50A-8AF3-0E58-F557A3B0BD5E}"/>
                </a:ext>
              </a:extLst>
            </p:cNvPr>
            <p:cNvCxnSpPr>
              <a:cxnSpLocks/>
            </p:cNvCxnSpPr>
            <p:nvPr/>
          </p:nvCxnSpPr>
          <p:spPr>
            <a:xfrm>
              <a:off x="1625600" y="3147170"/>
              <a:ext cx="0" cy="1770459"/>
            </a:xfrm>
            <a:prstGeom prst="line">
              <a:avLst/>
            </a:prstGeom>
            <a:ln w="12700" cap="rnd">
              <a:solidFill>
                <a:srgbClr val="0C56DC"/>
              </a:solidFill>
              <a:prstDash val="dash"/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315034BD-9AD2-8E4E-D4E3-3A6A2D9B5E26}"/>
                </a:ext>
              </a:extLst>
            </p:cNvPr>
            <p:cNvGrpSpPr/>
            <p:nvPr/>
          </p:nvGrpSpPr>
          <p:grpSpPr>
            <a:xfrm>
              <a:off x="1713809" y="3147170"/>
              <a:ext cx="2235567" cy="1047355"/>
              <a:chOff x="283599" y="1906534"/>
              <a:chExt cx="2235567" cy="1047355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96DF02CF-FA9D-7ABD-E1AF-A8F1CF2B94DA}"/>
                  </a:ext>
                </a:extLst>
              </p:cNvPr>
              <p:cNvSpPr txBox="1"/>
              <p:nvPr/>
            </p:nvSpPr>
            <p:spPr>
              <a:xfrm>
                <a:off x="283599" y="2190603"/>
                <a:ext cx="1994130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24C1D958-07A5-64F8-CA3D-4B40EE8001DE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D880F10-4C9F-F408-853D-FBAD9AFDB4C1}"/>
                </a:ext>
              </a:extLst>
            </p:cNvPr>
            <p:cNvSpPr txBox="1"/>
            <p:nvPr/>
          </p:nvSpPr>
          <p:spPr>
            <a:xfrm>
              <a:off x="1426636" y="5029732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3DECECC-CD54-6942-BB61-93D0ECC04EE3}"/>
              </a:ext>
            </a:extLst>
          </p:cNvPr>
          <p:cNvGrpSpPr/>
          <p:nvPr/>
        </p:nvGrpSpPr>
        <p:grpSpPr>
          <a:xfrm>
            <a:off x="9068857" y="1022128"/>
            <a:ext cx="2601981" cy="3648640"/>
            <a:chOff x="1347395" y="1868618"/>
            <a:chExt cx="2601981" cy="3648640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9156B1AB-E7B6-6808-0BF0-5D4D901B212E}"/>
                </a:ext>
              </a:extLst>
            </p:cNvPr>
            <p:cNvSpPr/>
            <p:nvPr/>
          </p:nvSpPr>
          <p:spPr>
            <a:xfrm>
              <a:off x="1347395" y="4917629"/>
              <a:ext cx="599629" cy="599629"/>
            </a:xfrm>
            <a:prstGeom prst="ellipse">
              <a:avLst/>
            </a:pr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697CE904-D786-F0D9-AE07-D41E48DAC982}"/>
                </a:ext>
              </a:extLst>
            </p:cNvPr>
            <p:cNvCxnSpPr>
              <a:cxnSpLocks/>
            </p:cNvCxnSpPr>
            <p:nvPr/>
          </p:nvCxnSpPr>
          <p:spPr>
            <a:xfrm>
              <a:off x="1625600" y="1908686"/>
              <a:ext cx="0" cy="3008943"/>
            </a:xfrm>
            <a:prstGeom prst="line">
              <a:avLst/>
            </a:prstGeom>
            <a:ln w="12700" cap="rnd">
              <a:solidFill>
                <a:srgbClr val="0C56DC"/>
              </a:solidFill>
              <a:prstDash val="dash"/>
              <a:round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D6DCE923-309D-D511-1340-34F075FD016C}"/>
                </a:ext>
              </a:extLst>
            </p:cNvPr>
            <p:cNvGrpSpPr/>
            <p:nvPr/>
          </p:nvGrpSpPr>
          <p:grpSpPr>
            <a:xfrm>
              <a:off x="1713809" y="1868618"/>
              <a:ext cx="2235567" cy="1278187"/>
              <a:chOff x="283599" y="627982"/>
              <a:chExt cx="2235567" cy="1278187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C1850EA8-BBD3-B002-074D-A2A9EEB52D7E}"/>
                  </a:ext>
                </a:extLst>
              </p:cNvPr>
              <p:cNvSpPr txBox="1"/>
              <p:nvPr/>
            </p:nvSpPr>
            <p:spPr>
              <a:xfrm>
                <a:off x="283599" y="912051"/>
                <a:ext cx="1737554" cy="99411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EDE1B950-DF75-6D24-20C0-C6D58F4D49CC}"/>
                  </a:ext>
                </a:extLst>
              </p:cNvPr>
              <p:cNvSpPr txBox="1"/>
              <p:nvPr/>
            </p:nvSpPr>
            <p:spPr>
              <a:xfrm>
                <a:off x="283599" y="627982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95F5487-17A5-71F1-B20B-98D442D6C2C4}"/>
                </a:ext>
              </a:extLst>
            </p:cNvPr>
            <p:cNvSpPr txBox="1"/>
            <p:nvPr/>
          </p:nvSpPr>
          <p:spPr>
            <a:xfrm>
              <a:off x="1426636" y="5029732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04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45" name="图形 296">
            <a:extLst>
              <a:ext uri="{FF2B5EF4-FFF2-40B4-BE49-F238E27FC236}">
                <a16:creationId xmlns:a16="http://schemas.microsoft.com/office/drawing/2014/main" id="{7F50D531-14D0-0186-33C5-1F044C44B028}"/>
              </a:ext>
            </a:extLst>
          </p:cNvPr>
          <p:cNvSpPr/>
          <p:nvPr/>
        </p:nvSpPr>
        <p:spPr>
          <a:xfrm>
            <a:off x="-38100" y="2092063"/>
            <a:ext cx="12192000" cy="4092864"/>
          </a:xfrm>
          <a:custGeom>
            <a:avLst/>
            <a:gdLst>
              <a:gd name="connsiteX0" fmla="*/ 5153451 w 11958436"/>
              <a:gd name="connsiteY0" fmla="*/ 0 h 4014456"/>
              <a:gd name="connsiteX1" fmla="*/ 5156418 w 11958436"/>
              <a:gd name="connsiteY1" fmla="*/ 304510 h 4014456"/>
              <a:gd name="connsiteX2" fmla="*/ 5170530 w 11958436"/>
              <a:gd name="connsiteY2" fmla="*/ 314796 h 4014456"/>
              <a:gd name="connsiteX3" fmla="*/ 5160771 w 11958436"/>
              <a:gd name="connsiteY3" fmla="*/ 448348 h 4014456"/>
              <a:gd name="connsiteX4" fmla="*/ 5160818 w 11958436"/>
              <a:gd name="connsiteY4" fmla="*/ 497139 h 4014456"/>
              <a:gd name="connsiteX5" fmla="*/ 5171772 w 11958436"/>
              <a:gd name="connsiteY5" fmla="*/ 489488 h 4014456"/>
              <a:gd name="connsiteX6" fmla="*/ 5165699 w 11958436"/>
              <a:gd name="connsiteY6" fmla="*/ 670780 h 4014456"/>
              <a:gd name="connsiteX7" fmla="*/ 5180386 w 11958436"/>
              <a:gd name="connsiteY7" fmla="*/ 672597 h 4014456"/>
              <a:gd name="connsiteX8" fmla="*/ 5181198 w 11958436"/>
              <a:gd name="connsiteY8" fmla="*/ 693692 h 4014456"/>
              <a:gd name="connsiteX9" fmla="*/ 5175887 w 11958436"/>
              <a:gd name="connsiteY9" fmla="*/ 775631 h 4014456"/>
              <a:gd name="connsiteX10" fmla="*/ 5175219 w 11958436"/>
              <a:gd name="connsiteY10" fmla="*/ 946683 h 4014456"/>
              <a:gd name="connsiteX11" fmla="*/ 5181965 w 11958436"/>
              <a:gd name="connsiteY11" fmla="*/ 1014463 h 4014456"/>
              <a:gd name="connsiteX12" fmla="*/ 5270266 w 11958436"/>
              <a:gd name="connsiteY12" fmla="*/ 1095687 h 4014456"/>
              <a:gd name="connsiteX13" fmla="*/ 5265959 w 11958436"/>
              <a:gd name="connsiteY13" fmla="*/ 1237226 h 4014456"/>
              <a:gd name="connsiteX14" fmla="*/ 5211571 w 11958436"/>
              <a:gd name="connsiteY14" fmla="*/ 1275157 h 4014456"/>
              <a:gd name="connsiteX15" fmla="*/ 5209133 w 11958436"/>
              <a:gd name="connsiteY15" fmla="*/ 2091059 h 4014456"/>
              <a:gd name="connsiteX16" fmla="*/ 5229415 w 11958436"/>
              <a:gd name="connsiteY16" fmla="*/ 2103447 h 4014456"/>
              <a:gd name="connsiteX17" fmla="*/ 5286148 w 11958436"/>
              <a:gd name="connsiteY17" fmla="*/ 2089288 h 4014456"/>
              <a:gd name="connsiteX18" fmla="*/ 5385879 w 11958436"/>
              <a:gd name="connsiteY18" fmla="*/ 2098948 h 4014456"/>
              <a:gd name="connsiteX19" fmla="*/ 5386169 w 11958436"/>
              <a:gd name="connsiteY19" fmla="*/ 2038390 h 4014456"/>
              <a:gd name="connsiteX20" fmla="*/ 5408413 w 11958436"/>
              <a:gd name="connsiteY20" fmla="*/ 2021742 h 4014456"/>
              <a:gd name="connsiteX21" fmla="*/ 5426781 w 11958436"/>
              <a:gd name="connsiteY21" fmla="*/ 2020639 h 4014456"/>
              <a:gd name="connsiteX22" fmla="*/ 5459788 w 11958436"/>
              <a:gd name="connsiteY22" fmla="*/ 1969503 h 4014456"/>
              <a:gd name="connsiteX23" fmla="*/ 5484709 w 11958436"/>
              <a:gd name="connsiteY23" fmla="*/ 1962758 h 4014456"/>
              <a:gd name="connsiteX24" fmla="*/ 5491310 w 11958436"/>
              <a:gd name="connsiteY24" fmla="*/ 1958068 h 4014456"/>
              <a:gd name="connsiteX25" fmla="*/ 5530437 w 11958436"/>
              <a:gd name="connsiteY25" fmla="*/ 1953429 h 4014456"/>
              <a:gd name="connsiteX26" fmla="*/ 5560860 w 11958436"/>
              <a:gd name="connsiteY26" fmla="*/ 1958932 h 4014456"/>
              <a:gd name="connsiteX27" fmla="*/ 5566311 w 11958436"/>
              <a:gd name="connsiteY27" fmla="*/ 2203795 h 4014456"/>
              <a:gd name="connsiteX28" fmla="*/ 5576976 w 11958436"/>
              <a:gd name="connsiteY28" fmla="*/ 2152182 h 4014456"/>
              <a:gd name="connsiteX29" fmla="*/ 5586879 w 11958436"/>
              <a:gd name="connsiteY29" fmla="*/ 2142662 h 4014456"/>
              <a:gd name="connsiteX30" fmla="*/ 5602425 w 11958436"/>
              <a:gd name="connsiteY30" fmla="*/ 2155672 h 4014456"/>
              <a:gd name="connsiteX31" fmla="*/ 5611754 w 11958436"/>
              <a:gd name="connsiteY31" fmla="*/ 2095113 h 4014456"/>
              <a:gd name="connsiteX32" fmla="*/ 5615005 w 11958436"/>
              <a:gd name="connsiteY32" fmla="*/ 2045607 h 4014456"/>
              <a:gd name="connsiteX33" fmla="*/ 5635381 w 11958436"/>
              <a:gd name="connsiteY33" fmla="*/ 2045509 h 4014456"/>
              <a:gd name="connsiteX34" fmla="*/ 5636002 w 11958436"/>
              <a:gd name="connsiteY34" fmla="*/ 2027856 h 4014456"/>
              <a:gd name="connsiteX35" fmla="*/ 5643560 w 11958436"/>
              <a:gd name="connsiteY35" fmla="*/ 2020205 h 4014456"/>
              <a:gd name="connsiteX36" fmla="*/ 5640785 w 11958436"/>
              <a:gd name="connsiteY36" fmla="*/ 2009634 h 4014456"/>
              <a:gd name="connsiteX37" fmla="*/ 5687853 w 11958436"/>
              <a:gd name="connsiteY37" fmla="*/ 1996480 h 4014456"/>
              <a:gd name="connsiteX38" fmla="*/ 5681299 w 11958436"/>
              <a:gd name="connsiteY38" fmla="*/ 1950846 h 4014456"/>
              <a:gd name="connsiteX39" fmla="*/ 5691057 w 11958436"/>
              <a:gd name="connsiteY39" fmla="*/ 1939700 h 4014456"/>
              <a:gd name="connsiteX40" fmla="*/ 5761897 w 11958436"/>
              <a:gd name="connsiteY40" fmla="*/ 1837432 h 4014456"/>
              <a:gd name="connsiteX41" fmla="*/ 5770605 w 11958436"/>
              <a:gd name="connsiteY41" fmla="*/ 1815861 h 4014456"/>
              <a:gd name="connsiteX42" fmla="*/ 5788351 w 11958436"/>
              <a:gd name="connsiteY42" fmla="*/ 1827053 h 4014456"/>
              <a:gd name="connsiteX43" fmla="*/ 5786436 w 11958436"/>
              <a:gd name="connsiteY43" fmla="*/ 1838628 h 4014456"/>
              <a:gd name="connsiteX44" fmla="*/ 5829103 w 11958436"/>
              <a:gd name="connsiteY44" fmla="*/ 1873836 h 4014456"/>
              <a:gd name="connsiteX45" fmla="*/ 5970067 w 11958436"/>
              <a:gd name="connsiteY45" fmla="*/ 1868669 h 4014456"/>
              <a:gd name="connsiteX46" fmla="*/ 5971072 w 11958436"/>
              <a:gd name="connsiteY46" fmla="*/ 1917316 h 4014456"/>
              <a:gd name="connsiteX47" fmla="*/ 6105964 w 11958436"/>
              <a:gd name="connsiteY47" fmla="*/ 1835470 h 4014456"/>
              <a:gd name="connsiteX48" fmla="*/ 6137346 w 11958436"/>
              <a:gd name="connsiteY48" fmla="*/ 1833700 h 4014456"/>
              <a:gd name="connsiteX49" fmla="*/ 6134426 w 11958436"/>
              <a:gd name="connsiteY49" fmla="*/ 2000450 h 4014456"/>
              <a:gd name="connsiteX50" fmla="*/ 6226842 w 11958436"/>
              <a:gd name="connsiteY50" fmla="*/ 2076648 h 4014456"/>
              <a:gd name="connsiteX51" fmla="*/ 6230958 w 11958436"/>
              <a:gd name="connsiteY51" fmla="*/ 2042207 h 4014456"/>
              <a:gd name="connsiteX52" fmla="*/ 6217182 w 11958436"/>
              <a:gd name="connsiteY52" fmla="*/ 2022499 h 4014456"/>
              <a:gd name="connsiteX53" fmla="*/ 6188958 w 11958436"/>
              <a:gd name="connsiteY53" fmla="*/ 2015851 h 4014456"/>
              <a:gd name="connsiteX54" fmla="*/ 6190056 w 11958436"/>
              <a:gd name="connsiteY54" fmla="*/ 1999203 h 4014456"/>
              <a:gd name="connsiteX55" fmla="*/ 6214309 w 11958436"/>
              <a:gd name="connsiteY55" fmla="*/ 1994373 h 4014456"/>
              <a:gd name="connsiteX56" fmla="*/ 6212492 w 11958436"/>
              <a:gd name="connsiteY56" fmla="*/ 1979257 h 4014456"/>
              <a:gd name="connsiteX57" fmla="*/ 6225409 w 11958436"/>
              <a:gd name="connsiteY57" fmla="*/ 1992747 h 4014456"/>
              <a:gd name="connsiteX58" fmla="*/ 6259658 w 11958436"/>
              <a:gd name="connsiteY58" fmla="*/ 1972273 h 4014456"/>
              <a:gd name="connsiteX59" fmla="*/ 6309454 w 11958436"/>
              <a:gd name="connsiteY59" fmla="*/ 1954765 h 4014456"/>
              <a:gd name="connsiteX60" fmla="*/ 6321795 w 11958436"/>
              <a:gd name="connsiteY60" fmla="*/ 1958259 h 4014456"/>
              <a:gd name="connsiteX61" fmla="*/ 6321893 w 11958436"/>
              <a:gd name="connsiteY61" fmla="*/ 1806294 h 4014456"/>
              <a:gd name="connsiteX62" fmla="*/ 6314144 w 11958436"/>
              <a:gd name="connsiteY62" fmla="*/ 1783143 h 4014456"/>
              <a:gd name="connsiteX63" fmla="*/ 6329788 w 11958436"/>
              <a:gd name="connsiteY63" fmla="*/ 1769176 h 4014456"/>
              <a:gd name="connsiteX64" fmla="*/ 6419382 w 11958436"/>
              <a:gd name="connsiteY64" fmla="*/ 1753294 h 4014456"/>
              <a:gd name="connsiteX65" fmla="*/ 6478026 w 11958436"/>
              <a:gd name="connsiteY65" fmla="*/ 1772282 h 4014456"/>
              <a:gd name="connsiteX66" fmla="*/ 6466787 w 11958436"/>
              <a:gd name="connsiteY66" fmla="*/ 2099467 h 4014456"/>
              <a:gd name="connsiteX67" fmla="*/ 6643865 w 11958436"/>
              <a:gd name="connsiteY67" fmla="*/ 2108459 h 4014456"/>
              <a:gd name="connsiteX68" fmla="*/ 6644010 w 11958436"/>
              <a:gd name="connsiteY68" fmla="*/ 2187861 h 4014456"/>
              <a:gd name="connsiteX69" fmla="*/ 6721693 w 11958436"/>
              <a:gd name="connsiteY69" fmla="*/ 2213259 h 4014456"/>
              <a:gd name="connsiteX70" fmla="*/ 6710786 w 11958436"/>
              <a:gd name="connsiteY70" fmla="*/ 2281469 h 4014456"/>
              <a:gd name="connsiteX71" fmla="*/ 6768377 w 11958436"/>
              <a:gd name="connsiteY71" fmla="*/ 2289120 h 4014456"/>
              <a:gd name="connsiteX72" fmla="*/ 6824582 w 11958436"/>
              <a:gd name="connsiteY72" fmla="*/ 2293376 h 4014456"/>
              <a:gd name="connsiteX73" fmla="*/ 6824152 w 11958436"/>
              <a:gd name="connsiteY73" fmla="*/ 2310837 h 4014456"/>
              <a:gd name="connsiteX74" fmla="*/ 6816356 w 11958436"/>
              <a:gd name="connsiteY74" fmla="*/ 2361637 h 4014456"/>
              <a:gd name="connsiteX75" fmla="*/ 6824727 w 11958436"/>
              <a:gd name="connsiteY75" fmla="*/ 2382733 h 4014456"/>
              <a:gd name="connsiteX76" fmla="*/ 6813820 w 11958436"/>
              <a:gd name="connsiteY76" fmla="*/ 2460509 h 4014456"/>
              <a:gd name="connsiteX77" fmla="*/ 6827450 w 11958436"/>
              <a:gd name="connsiteY77" fmla="*/ 2458884 h 4014456"/>
              <a:gd name="connsiteX78" fmla="*/ 6829174 w 11958436"/>
              <a:gd name="connsiteY78" fmla="*/ 2421957 h 4014456"/>
              <a:gd name="connsiteX79" fmla="*/ 6839843 w 11958436"/>
              <a:gd name="connsiteY79" fmla="*/ 2408037 h 4014456"/>
              <a:gd name="connsiteX80" fmla="*/ 6840273 w 11958436"/>
              <a:gd name="connsiteY80" fmla="*/ 2366710 h 4014456"/>
              <a:gd name="connsiteX81" fmla="*/ 6869071 w 11958436"/>
              <a:gd name="connsiteY81" fmla="*/ 2360203 h 4014456"/>
              <a:gd name="connsiteX82" fmla="*/ 6867586 w 11958436"/>
              <a:gd name="connsiteY82" fmla="*/ 2319974 h 4014456"/>
              <a:gd name="connsiteX83" fmla="*/ 6896716 w 11958436"/>
              <a:gd name="connsiteY83" fmla="*/ 2255875 h 4014456"/>
              <a:gd name="connsiteX84" fmla="*/ 6904942 w 11958436"/>
              <a:gd name="connsiteY84" fmla="*/ 1636190 h 4014456"/>
              <a:gd name="connsiteX85" fmla="*/ 6912500 w 11958436"/>
              <a:gd name="connsiteY85" fmla="*/ 1481879 h 4014456"/>
              <a:gd name="connsiteX86" fmla="*/ 6951865 w 11958436"/>
              <a:gd name="connsiteY86" fmla="*/ 1476904 h 4014456"/>
              <a:gd name="connsiteX87" fmla="*/ 6959184 w 11958436"/>
              <a:gd name="connsiteY87" fmla="*/ 1481449 h 4014456"/>
              <a:gd name="connsiteX88" fmla="*/ 6970615 w 11958436"/>
              <a:gd name="connsiteY88" fmla="*/ 1463035 h 4014456"/>
              <a:gd name="connsiteX89" fmla="*/ 7010606 w 11958436"/>
              <a:gd name="connsiteY89" fmla="*/ 1463656 h 4014456"/>
              <a:gd name="connsiteX90" fmla="*/ 7053226 w 11958436"/>
              <a:gd name="connsiteY90" fmla="*/ 1473415 h 4014456"/>
              <a:gd name="connsiteX91" fmla="*/ 7146166 w 11958436"/>
              <a:gd name="connsiteY91" fmla="*/ 1504983 h 4014456"/>
              <a:gd name="connsiteX92" fmla="*/ 7203421 w 11958436"/>
              <a:gd name="connsiteY92" fmla="*/ 1546118 h 4014456"/>
              <a:gd name="connsiteX93" fmla="*/ 7204519 w 11958436"/>
              <a:gd name="connsiteY93" fmla="*/ 1468388 h 4014456"/>
              <a:gd name="connsiteX94" fmla="*/ 7292867 w 11958436"/>
              <a:gd name="connsiteY94" fmla="*/ 1428258 h 4014456"/>
              <a:gd name="connsiteX95" fmla="*/ 7256324 w 11958436"/>
              <a:gd name="connsiteY95" fmla="*/ 1433377 h 4014456"/>
              <a:gd name="connsiteX96" fmla="*/ 7302817 w 11958436"/>
              <a:gd name="connsiteY96" fmla="*/ 1417640 h 4014456"/>
              <a:gd name="connsiteX97" fmla="*/ 7317456 w 11958436"/>
              <a:gd name="connsiteY97" fmla="*/ 1407116 h 4014456"/>
              <a:gd name="connsiteX98" fmla="*/ 7319129 w 11958436"/>
              <a:gd name="connsiteY98" fmla="*/ 1419121 h 4014456"/>
              <a:gd name="connsiteX99" fmla="*/ 7453876 w 11958436"/>
              <a:gd name="connsiteY99" fmla="*/ 1380326 h 4014456"/>
              <a:gd name="connsiteX100" fmla="*/ 7463728 w 11958436"/>
              <a:gd name="connsiteY100" fmla="*/ 1388697 h 4014456"/>
              <a:gd name="connsiteX101" fmla="*/ 7513860 w 11958436"/>
              <a:gd name="connsiteY101" fmla="*/ 1410652 h 4014456"/>
              <a:gd name="connsiteX102" fmla="*/ 7521133 w 11958436"/>
              <a:gd name="connsiteY102" fmla="*/ 2360628 h 4014456"/>
              <a:gd name="connsiteX103" fmla="*/ 7533428 w 11958436"/>
              <a:gd name="connsiteY103" fmla="*/ 2361249 h 4014456"/>
              <a:gd name="connsiteX104" fmla="*/ 7535436 w 11958436"/>
              <a:gd name="connsiteY104" fmla="*/ 2182970 h 4014456"/>
              <a:gd name="connsiteX105" fmla="*/ 7576623 w 11958436"/>
              <a:gd name="connsiteY105" fmla="*/ 2182686 h 4014456"/>
              <a:gd name="connsiteX106" fmla="*/ 7597957 w 11958436"/>
              <a:gd name="connsiteY106" fmla="*/ 1666128 h 4014456"/>
              <a:gd name="connsiteX107" fmla="*/ 7784793 w 11958436"/>
              <a:gd name="connsiteY107" fmla="*/ 1792028 h 4014456"/>
              <a:gd name="connsiteX108" fmla="*/ 7792828 w 11958436"/>
              <a:gd name="connsiteY108" fmla="*/ 1404668 h 4014456"/>
              <a:gd name="connsiteX109" fmla="*/ 7804931 w 11958436"/>
              <a:gd name="connsiteY109" fmla="*/ 1404574 h 4014456"/>
              <a:gd name="connsiteX110" fmla="*/ 7813064 w 11958436"/>
              <a:gd name="connsiteY110" fmla="*/ 1382858 h 4014456"/>
              <a:gd name="connsiteX111" fmla="*/ 7835163 w 11958436"/>
              <a:gd name="connsiteY111" fmla="*/ 1374772 h 4014456"/>
              <a:gd name="connsiteX112" fmla="*/ 7834589 w 11958436"/>
              <a:gd name="connsiteY112" fmla="*/ 1352672 h 4014456"/>
              <a:gd name="connsiteX113" fmla="*/ 7849513 w 11958436"/>
              <a:gd name="connsiteY113" fmla="*/ 1351621 h 4014456"/>
              <a:gd name="connsiteX114" fmla="*/ 7849322 w 11958436"/>
              <a:gd name="connsiteY114" fmla="*/ 1329475 h 4014456"/>
              <a:gd name="connsiteX115" fmla="*/ 7873094 w 11958436"/>
              <a:gd name="connsiteY115" fmla="*/ 1323159 h 4014456"/>
              <a:gd name="connsiteX116" fmla="*/ 7883712 w 11958436"/>
              <a:gd name="connsiteY116" fmla="*/ 1253847 h 4014456"/>
              <a:gd name="connsiteX117" fmla="*/ 7891798 w 11958436"/>
              <a:gd name="connsiteY117" fmla="*/ 1249208 h 4014456"/>
              <a:gd name="connsiteX118" fmla="*/ 7896581 w 11958436"/>
              <a:gd name="connsiteY118" fmla="*/ 1222755 h 4014456"/>
              <a:gd name="connsiteX119" fmla="*/ 7909016 w 11958436"/>
              <a:gd name="connsiteY119" fmla="*/ 1144165 h 4014456"/>
              <a:gd name="connsiteX120" fmla="*/ 7911744 w 11958436"/>
              <a:gd name="connsiteY120" fmla="*/ 1220508 h 4014456"/>
              <a:gd name="connsiteX121" fmla="*/ 7920068 w 11958436"/>
              <a:gd name="connsiteY121" fmla="*/ 1252604 h 4014456"/>
              <a:gd name="connsiteX122" fmla="*/ 7931835 w 11958436"/>
              <a:gd name="connsiteY122" fmla="*/ 1247153 h 4014456"/>
              <a:gd name="connsiteX123" fmla="*/ 7937146 w 11958436"/>
              <a:gd name="connsiteY123" fmla="*/ 1318184 h 4014456"/>
              <a:gd name="connsiteX124" fmla="*/ 7965753 w 11958436"/>
              <a:gd name="connsiteY124" fmla="*/ 1328517 h 4014456"/>
              <a:gd name="connsiteX125" fmla="*/ 7959391 w 11958436"/>
              <a:gd name="connsiteY125" fmla="*/ 1341578 h 4014456"/>
              <a:gd name="connsiteX126" fmla="*/ 7970154 w 11958436"/>
              <a:gd name="connsiteY126" fmla="*/ 1348033 h 4014456"/>
              <a:gd name="connsiteX127" fmla="*/ 7969103 w 11958436"/>
              <a:gd name="connsiteY127" fmla="*/ 1066436 h 4014456"/>
              <a:gd name="connsiteX128" fmla="*/ 8237018 w 11958436"/>
              <a:gd name="connsiteY128" fmla="*/ 1002145 h 4014456"/>
              <a:gd name="connsiteX129" fmla="*/ 8232473 w 11958436"/>
              <a:gd name="connsiteY129" fmla="*/ 1619056 h 4014456"/>
              <a:gd name="connsiteX130" fmla="*/ 8370952 w 11958436"/>
              <a:gd name="connsiteY130" fmla="*/ 1604850 h 4014456"/>
              <a:gd name="connsiteX131" fmla="*/ 8528659 w 11958436"/>
              <a:gd name="connsiteY131" fmla="*/ 1611357 h 4014456"/>
              <a:gd name="connsiteX132" fmla="*/ 8530047 w 11958436"/>
              <a:gd name="connsiteY132" fmla="*/ 1948011 h 4014456"/>
              <a:gd name="connsiteX133" fmla="*/ 8538992 w 11958436"/>
              <a:gd name="connsiteY133" fmla="*/ 1817855 h 4014456"/>
              <a:gd name="connsiteX134" fmla="*/ 8555159 w 11958436"/>
              <a:gd name="connsiteY134" fmla="*/ 1798339 h 4014456"/>
              <a:gd name="connsiteX135" fmla="*/ 8561904 w 11958436"/>
              <a:gd name="connsiteY135" fmla="*/ 1729554 h 4014456"/>
              <a:gd name="connsiteX136" fmla="*/ 8565445 w 11958436"/>
              <a:gd name="connsiteY136" fmla="*/ 1720656 h 4014456"/>
              <a:gd name="connsiteX137" fmla="*/ 8578838 w 11958436"/>
              <a:gd name="connsiteY137" fmla="*/ 1535776 h 4014456"/>
              <a:gd name="connsiteX138" fmla="*/ 8581182 w 11958436"/>
              <a:gd name="connsiteY138" fmla="*/ 1507604 h 4014456"/>
              <a:gd name="connsiteX139" fmla="*/ 8592039 w 11958436"/>
              <a:gd name="connsiteY139" fmla="*/ 1424180 h 4014456"/>
              <a:gd name="connsiteX140" fmla="*/ 8586153 w 11958436"/>
              <a:gd name="connsiteY140" fmla="*/ 1415473 h 4014456"/>
              <a:gd name="connsiteX141" fmla="*/ 8593618 w 11958436"/>
              <a:gd name="connsiteY141" fmla="*/ 1329801 h 4014456"/>
              <a:gd name="connsiteX142" fmla="*/ 8599882 w 11958436"/>
              <a:gd name="connsiteY142" fmla="*/ 1256234 h 4014456"/>
              <a:gd name="connsiteX143" fmla="*/ 8596724 w 11958436"/>
              <a:gd name="connsiteY143" fmla="*/ 1222703 h 4014456"/>
              <a:gd name="connsiteX144" fmla="*/ 8603707 w 11958436"/>
              <a:gd name="connsiteY144" fmla="*/ 1131151 h 4014456"/>
              <a:gd name="connsiteX145" fmla="*/ 8612793 w 11958436"/>
              <a:gd name="connsiteY145" fmla="*/ 222502 h 4014456"/>
              <a:gd name="connsiteX146" fmla="*/ 8609635 w 11958436"/>
              <a:gd name="connsiteY146" fmla="*/ 211356 h 4014456"/>
              <a:gd name="connsiteX147" fmla="*/ 8819001 w 11958436"/>
              <a:gd name="connsiteY147" fmla="*/ 166489 h 4014456"/>
              <a:gd name="connsiteX148" fmla="*/ 8830049 w 11958436"/>
              <a:gd name="connsiteY148" fmla="*/ 177204 h 4014456"/>
              <a:gd name="connsiteX149" fmla="*/ 8887496 w 11958436"/>
              <a:gd name="connsiteY149" fmla="*/ 1739742 h 4014456"/>
              <a:gd name="connsiteX150" fmla="*/ 8895101 w 11958436"/>
              <a:gd name="connsiteY150" fmla="*/ 1756820 h 4014456"/>
              <a:gd name="connsiteX151" fmla="*/ 8898404 w 11958436"/>
              <a:gd name="connsiteY151" fmla="*/ 1721090 h 4014456"/>
              <a:gd name="connsiteX152" fmla="*/ 8913758 w 11958436"/>
              <a:gd name="connsiteY152" fmla="*/ 1706885 h 4014456"/>
              <a:gd name="connsiteX153" fmla="*/ 8939539 w 11958436"/>
              <a:gd name="connsiteY153" fmla="*/ 1700429 h 4014456"/>
              <a:gd name="connsiteX154" fmla="*/ 8945088 w 11958436"/>
              <a:gd name="connsiteY154" fmla="*/ 1533968 h 4014456"/>
              <a:gd name="connsiteX155" fmla="*/ 9367987 w 11958436"/>
              <a:gd name="connsiteY155" fmla="*/ 1510528 h 4014456"/>
              <a:gd name="connsiteX156" fmla="*/ 9368707 w 11958436"/>
              <a:gd name="connsiteY156" fmla="*/ 1598399 h 4014456"/>
              <a:gd name="connsiteX157" fmla="*/ 9555833 w 11958436"/>
              <a:gd name="connsiteY157" fmla="*/ 1573385 h 4014456"/>
              <a:gd name="connsiteX158" fmla="*/ 9706126 w 11958436"/>
              <a:gd name="connsiteY158" fmla="*/ 1606962 h 4014456"/>
              <a:gd name="connsiteX159" fmla="*/ 9705458 w 11958436"/>
              <a:gd name="connsiteY159" fmla="*/ 1926537 h 4014456"/>
              <a:gd name="connsiteX160" fmla="*/ 9790027 w 11958436"/>
              <a:gd name="connsiteY160" fmla="*/ 1926200 h 4014456"/>
              <a:gd name="connsiteX161" fmla="*/ 9796198 w 11958436"/>
              <a:gd name="connsiteY161" fmla="*/ 1935720 h 4014456"/>
              <a:gd name="connsiteX162" fmla="*/ 9883924 w 11958436"/>
              <a:gd name="connsiteY162" fmla="*/ 1946483 h 4014456"/>
              <a:gd name="connsiteX163" fmla="*/ 9865266 w 11958436"/>
              <a:gd name="connsiteY163" fmla="*/ 1980878 h 4014456"/>
              <a:gd name="connsiteX164" fmla="*/ 9863403 w 11958436"/>
              <a:gd name="connsiteY164" fmla="*/ 2031439 h 4014456"/>
              <a:gd name="connsiteX165" fmla="*/ 9876650 w 11958436"/>
              <a:gd name="connsiteY165" fmla="*/ 2032682 h 4014456"/>
              <a:gd name="connsiteX166" fmla="*/ 9883060 w 11958436"/>
              <a:gd name="connsiteY166" fmla="*/ 2041338 h 4014456"/>
              <a:gd name="connsiteX167" fmla="*/ 9881770 w 11958436"/>
              <a:gd name="connsiteY167" fmla="*/ 2256113 h 4014456"/>
              <a:gd name="connsiteX168" fmla="*/ 9896214 w 11958436"/>
              <a:gd name="connsiteY168" fmla="*/ 2255730 h 4014456"/>
              <a:gd name="connsiteX169" fmla="*/ 9948065 w 11958436"/>
              <a:gd name="connsiteY169" fmla="*/ 2241333 h 4014456"/>
              <a:gd name="connsiteX170" fmla="*/ 9959687 w 11958436"/>
              <a:gd name="connsiteY170" fmla="*/ 2285341 h 4014456"/>
              <a:gd name="connsiteX171" fmla="*/ 10004844 w 11958436"/>
              <a:gd name="connsiteY171" fmla="*/ 2267067 h 4014456"/>
              <a:gd name="connsiteX172" fmla="*/ 9989728 w 11958436"/>
              <a:gd name="connsiteY172" fmla="*/ 2264531 h 4014456"/>
              <a:gd name="connsiteX173" fmla="*/ 10002737 w 11958436"/>
              <a:gd name="connsiteY173" fmla="*/ 2249223 h 4014456"/>
              <a:gd name="connsiteX174" fmla="*/ 9990111 w 11958436"/>
              <a:gd name="connsiteY174" fmla="*/ 2243151 h 4014456"/>
              <a:gd name="connsiteX175" fmla="*/ 10002882 w 11958436"/>
              <a:gd name="connsiteY175" fmla="*/ 2234158 h 4014456"/>
              <a:gd name="connsiteX176" fmla="*/ 9991591 w 11958436"/>
              <a:gd name="connsiteY176" fmla="*/ 2220429 h 4014456"/>
              <a:gd name="connsiteX177" fmla="*/ 10005558 w 11958436"/>
              <a:gd name="connsiteY177" fmla="*/ 2211914 h 4014456"/>
              <a:gd name="connsiteX178" fmla="*/ 9991544 w 11958436"/>
              <a:gd name="connsiteY178" fmla="*/ 2205981 h 4014456"/>
              <a:gd name="connsiteX179" fmla="*/ 10000682 w 11958436"/>
              <a:gd name="connsiteY179" fmla="*/ 2193112 h 4014456"/>
              <a:gd name="connsiteX180" fmla="*/ 9991069 w 11958436"/>
              <a:gd name="connsiteY180" fmla="*/ 2181775 h 4014456"/>
              <a:gd name="connsiteX181" fmla="*/ 10004798 w 11958436"/>
              <a:gd name="connsiteY181" fmla="*/ 2176464 h 4014456"/>
              <a:gd name="connsiteX182" fmla="*/ 9990303 w 11958436"/>
              <a:gd name="connsiteY182" fmla="*/ 2146521 h 4014456"/>
              <a:gd name="connsiteX183" fmla="*/ 10006231 w 11958436"/>
              <a:gd name="connsiteY183" fmla="*/ 2138103 h 4014456"/>
              <a:gd name="connsiteX184" fmla="*/ 10006904 w 11958436"/>
              <a:gd name="connsiteY184" fmla="*/ 2102994 h 4014456"/>
              <a:gd name="connsiteX185" fmla="*/ 10039668 w 11958436"/>
              <a:gd name="connsiteY185" fmla="*/ 2091755 h 4014456"/>
              <a:gd name="connsiteX186" fmla="*/ 10040289 w 11958436"/>
              <a:gd name="connsiteY186" fmla="*/ 2017995 h 4014456"/>
              <a:gd name="connsiteX187" fmla="*/ 10076449 w 11958436"/>
              <a:gd name="connsiteY187" fmla="*/ 2003501 h 4014456"/>
              <a:gd name="connsiteX188" fmla="*/ 10122994 w 11958436"/>
              <a:gd name="connsiteY188" fmla="*/ 1996325 h 4014456"/>
              <a:gd name="connsiteX189" fmla="*/ 10129212 w 11958436"/>
              <a:gd name="connsiteY189" fmla="*/ 1987861 h 4014456"/>
              <a:gd name="connsiteX190" fmla="*/ 10202732 w 11958436"/>
              <a:gd name="connsiteY190" fmla="*/ 1999675 h 4014456"/>
              <a:gd name="connsiteX191" fmla="*/ 10263197 w 11958436"/>
              <a:gd name="connsiteY191" fmla="*/ 2008667 h 4014456"/>
              <a:gd name="connsiteX192" fmla="*/ 10239281 w 11958436"/>
              <a:gd name="connsiteY192" fmla="*/ 2030669 h 4014456"/>
              <a:gd name="connsiteX193" fmla="*/ 10245928 w 11958436"/>
              <a:gd name="connsiteY193" fmla="*/ 2039469 h 4014456"/>
              <a:gd name="connsiteX194" fmla="*/ 10244349 w 11958436"/>
              <a:gd name="connsiteY194" fmla="*/ 2094525 h 4014456"/>
              <a:gd name="connsiteX195" fmla="*/ 10244779 w 11958436"/>
              <a:gd name="connsiteY195" fmla="*/ 2136379 h 4014456"/>
              <a:gd name="connsiteX196" fmla="*/ 10245783 w 11958436"/>
              <a:gd name="connsiteY196" fmla="*/ 2176127 h 4014456"/>
              <a:gd name="connsiteX197" fmla="*/ 10239850 w 11958436"/>
              <a:gd name="connsiteY197" fmla="*/ 2184307 h 4014456"/>
              <a:gd name="connsiteX198" fmla="*/ 10247218 w 11958436"/>
              <a:gd name="connsiteY198" fmla="*/ 2193635 h 4014456"/>
              <a:gd name="connsiteX199" fmla="*/ 10241238 w 11958436"/>
              <a:gd name="connsiteY199" fmla="*/ 2202627 h 4014456"/>
              <a:gd name="connsiteX200" fmla="*/ 10241575 w 11958436"/>
              <a:gd name="connsiteY200" fmla="*/ 2224059 h 4014456"/>
              <a:gd name="connsiteX201" fmla="*/ 10247269 w 11958436"/>
              <a:gd name="connsiteY201" fmla="*/ 2232238 h 4014456"/>
              <a:gd name="connsiteX202" fmla="*/ 10240093 w 11958436"/>
              <a:gd name="connsiteY202" fmla="*/ 2241950 h 4014456"/>
              <a:gd name="connsiteX203" fmla="*/ 10246984 w 11958436"/>
              <a:gd name="connsiteY203" fmla="*/ 2251040 h 4014456"/>
              <a:gd name="connsiteX204" fmla="*/ 10240383 w 11958436"/>
              <a:gd name="connsiteY204" fmla="*/ 2263910 h 4014456"/>
              <a:gd name="connsiteX205" fmla="*/ 10253538 w 11958436"/>
              <a:gd name="connsiteY205" fmla="*/ 2274766 h 4014456"/>
              <a:gd name="connsiteX206" fmla="*/ 10260329 w 11958436"/>
              <a:gd name="connsiteY206" fmla="*/ 2156377 h 4014456"/>
              <a:gd name="connsiteX207" fmla="*/ 10297256 w 11958436"/>
              <a:gd name="connsiteY207" fmla="*/ 2151309 h 4014456"/>
              <a:gd name="connsiteX208" fmla="*/ 10304385 w 11958436"/>
              <a:gd name="connsiteY208" fmla="*/ 2132320 h 4014456"/>
              <a:gd name="connsiteX209" fmla="*/ 10365419 w 11958436"/>
              <a:gd name="connsiteY209" fmla="*/ 2125720 h 4014456"/>
              <a:gd name="connsiteX210" fmla="*/ 10368624 w 11958436"/>
              <a:gd name="connsiteY210" fmla="*/ 2091759 h 4014456"/>
              <a:gd name="connsiteX211" fmla="*/ 10418657 w 11958436"/>
              <a:gd name="connsiteY211" fmla="*/ 2083103 h 4014456"/>
              <a:gd name="connsiteX212" fmla="*/ 10407273 w 11958436"/>
              <a:gd name="connsiteY212" fmla="*/ 2060766 h 4014456"/>
              <a:gd name="connsiteX213" fmla="*/ 10471994 w 11958436"/>
              <a:gd name="connsiteY213" fmla="*/ 2065072 h 4014456"/>
              <a:gd name="connsiteX214" fmla="*/ 10464674 w 11958436"/>
              <a:gd name="connsiteY214" fmla="*/ 2074303 h 4014456"/>
              <a:gd name="connsiteX215" fmla="*/ 10484336 w 11958436"/>
              <a:gd name="connsiteY215" fmla="*/ 2074158 h 4014456"/>
              <a:gd name="connsiteX216" fmla="*/ 10501699 w 11958436"/>
              <a:gd name="connsiteY216" fmla="*/ 2133665 h 4014456"/>
              <a:gd name="connsiteX217" fmla="*/ 10502894 w 11958436"/>
              <a:gd name="connsiteY217" fmla="*/ 2156242 h 4014456"/>
              <a:gd name="connsiteX218" fmla="*/ 10512891 w 11958436"/>
              <a:gd name="connsiteY218" fmla="*/ 2266787 h 4014456"/>
              <a:gd name="connsiteX219" fmla="*/ 10518916 w 11958436"/>
              <a:gd name="connsiteY219" fmla="*/ 2183989 h 4014456"/>
              <a:gd name="connsiteX220" fmla="*/ 10599375 w 11958436"/>
              <a:gd name="connsiteY220" fmla="*/ 2174329 h 4014456"/>
              <a:gd name="connsiteX221" fmla="*/ 10605307 w 11958436"/>
              <a:gd name="connsiteY221" fmla="*/ 2208770 h 4014456"/>
              <a:gd name="connsiteX222" fmla="*/ 10728670 w 11958436"/>
              <a:gd name="connsiteY222" fmla="*/ 2199203 h 4014456"/>
              <a:gd name="connsiteX223" fmla="*/ 10748332 w 11958436"/>
              <a:gd name="connsiteY223" fmla="*/ 2207383 h 4014456"/>
              <a:gd name="connsiteX224" fmla="*/ 10748285 w 11958436"/>
              <a:gd name="connsiteY224" fmla="*/ 2611433 h 4014456"/>
              <a:gd name="connsiteX225" fmla="*/ 10772155 w 11958436"/>
              <a:gd name="connsiteY225" fmla="*/ 2611671 h 4014456"/>
              <a:gd name="connsiteX226" fmla="*/ 10772683 w 11958436"/>
              <a:gd name="connsiteY226" fmla="*/ 2572493 h 4014456"/>
              <a:gd name="connsiteX227" fmla="*/ 10827547 w 11958436"/>
              <a:gd name="connsiteY227" fmla="*/ 2561731 h 4014456"/>
              <a:gd name="connsiteX228" fmla="*/ 10830560 w 11958436"/>
              <a:gd name="connsiteY228" fmla="*/ 2545134 h 4014456"/>
              <a:gd name="connsiteX229" fmla="*/ 10876385 w 11958436"/>
              <a:gd name="connsiteY229" fmla="*/ 2544321 h 4014456"/>
              <a:gd name="connsiteX230" fmla="*/ 10886381 w 11958436"/>
              <a:gd name="connsiteY230" fmla="*/ 2560535 h 4014456"/>
              <a:gd name="connsiteX231" fmla="*/ 10963920 w 11958436"/>
              <a:gd name="connsiteY231" fmla="*/ 2562207 h 4014456"/>
              <a:gd name="connsiteX232" fmla="*/ 10969035 w 11958436"/>
              <a:gd name="connsiteY232" fmla="*/ 2553023 h 4014456"/>
              <a:gd name="connsiteX233" fmla="*/ 10992429 w 11958436"/>
              <a:gd name="connsiteY233" fmla="*/ 2550823 h 4014456"/>
              <a:gd name="connsiteX234" fmla="*/ 10998553 w 11958436"/>
              <a:gd name="connsiteY234" fmla="*/ 2376324 h 4014456"/>
              <a:gd name="connsiteX235" fmla="*/ 11059013 w 11958436"/>
              <a:gd name="connsiteY235" fmla="*/ 2370536 h 4014456"/>
              <a:gd name="connsiteX236" fmla="*/ 11059732 w 11958436"/>
              <a:gd name="connsiteY236" fmla="*/ 2330643 h 4014456"/>
              <a:gd name="connsiteX237" fmla="*/ 11135594 w 11958436"/>
              <a:gd name="connsiteY237" fmla="*/ 2327392 h 4014456"/>
              <a:gd name="connsiteX238" fmla="*/ 11135977 w 11958436"/>
              <a:gd name="connsiteY238" fmla="*/ 2366855 h 4014456"/>
              <a:gd name="connsiteX239" fmla="*/ 11195148 w 11958436"/>
              <a:gd name="connsiteY239" fmla="*/ 2368579 h 4014456"/>
              <a:gd name="connsiteX240" fmla="*/ 11197778 w 11958436"/>
              <a:gd name="connsiteY240" fmla="*/ 2457790 h 4014456"/>
              <a:gd name="connsiteX241" fmla="*/ 11220644 w 11958436"/>
              <a:gd name="connsiteY241" fmla="*/ 2457314 h 4014456"/>
              <a:gd name="connsiteX242" fmla="*/ 11226338 w 11958436"/>
              <a:gd name="connsiteY242" fmla="*/ 2466834 h 4014456"/>
              <a:gd name="connsiteX243" fmla="*/ 11240641 w 11958436"/>
              <a:gd name="connsiteY243" fmla="*/ 2466596 h 4014456"/>
              <a:gd name="connsiteX244" fmla="*/ 11287232 w 11958436"/>
              <a:gd name="connsiteY244" fmla="*/ 2465685 h 4014456"/>
              <a:gd name="connsiteX245" fmla="*/ 11322440 w 11958436"/>
              <a:gd name="connsiteY245" fmla="*/ 2463148 h 4014456"/>
              <a:gd name="connsiteX246" fmla="*/ 11409736 w 11958436"/>
              <a:gd name="connsiteY246" fmla="*/ 2466834 h 4014456"/>
              <a:gd name="connsiteX247" fmla="*/ 11419587 w 11958436"/>
              <a:gd name="connsiteY247" fmla="*/ 2494100 h 4014456"/>
              <a:gd name="connsiteX248" fmla="*/ 11444602 w 11958436"/>
              <a:gd name="connsiteY248" fmla="*/ 2512659 h 4014456"/>
              <a:gd name="connsiteX249" fmla="*/ 11463974 w 11958436"/>
              <a:gd name="connsiteY249" fmla="*/ 2517587 h 4014456"/>
              <a:gd name="connsiteX250" fmla="*/ 11466175 w 11958436"/>
              <a:gd name="connsiteY250" fmla="*/ 2490513 h 4014456"/>
              <a:gd name="connsiteX251" fmla="*/ 11469043 w 11958436"/>
              <a:gd name="connsiteY251" fmla="*/ 2390683 h 4014456"/>
              <a:gd name="connsiteX252" fmla="*/ 11492100 w 11958436"/>
              <a:gd name="connsiteY252" fmla="*/ 2382980 h 4014456"/>
              <a:gd name="connsiteX253" fmla="*/ 11495832 w 11958436"/>
              <a:gd name="connsiteY253" fmla="*/ 2346530 h 4014456"/>
              <a:gd name="connsiteX254" fmla="*/ 11642346 w 11958436"/>
              <a:gd name="connsiteY254" fmla="*/ 2341125 h 4014456"/>
              <a:gd name="connsiteX255" fmla="*/ 11644500 w 11958436"/>
              <a:gd name="connsiteY255" fmla="*/ 2354042 h 4014456"/>
              <a:gd name="connsiteX256" fmla="*/ 11676787 w 11958436"/>
              <a:gd name="connsiteY256" fmla="*/ 2351029 h 4014456"/>
              <a:gd name="connsiteX257" fmla="*/ 11679081 w 11958436"/>
              <a:gd name="connsiteY257" fmla="*/ 2308506 h 4014456"/>
              <a:gd name="connsiteX258" fmla="*/ 11801202 w 11958436"/>
              <a:gd name="connsiteY258" fmla="*/ 2304919 h 4014456"/>
              <a:gd name="connsiteX259" fmla="*/ 11808760 w 11958436"/>
              <a:gd name="connsiteY259" fmla="*/ 2244888 h 4014456"/>
              <a:gd name="connsiteX260" fmla="*/ 11828613 w 11958436"/>
              <a:gd name="connsiteY260" fmla="*/ 2237858 h 4014456"/>
              <a:gd name="connsiteX261" fmla="*/ 11867548 w 11958436"/>
              <a:gd name="connsiteY261" fmla="*/ 2242258 h 4014456"/>
              <a:gd name="connsiteX262" fmla="*/ 11904525 w 11958436"/>
              <a:gd name="connsiteY262" fmla="*/ 2247378 h 4014456"/>
              <a:gd name="connsiteX263" fmla="*/ 11907347 w 11958436"/>
              <a:gd name="connsiteY263" fmla="*/ 2230015 h 4014456"/>
              <a:gd name="connsiteX264" fmla="*/ 11936192 w 11958436"/>
              <a:gd name="connsiteY264" fmla="*/ 2229538 h 4014456"/>
              <a:gd name="connsiteX265" fmla="*/ 11941358 w 11958436"/>
              <a:gd name="connsiteY265" fmla="*/ 2249200 h 4014456"/>
              <a:gd name="connsiteX266" fmla="*/ 11958436 w 11958436"/>
              <a:gd name="connsiteY266" fmla="*/ 2251447 h 4014456"/>
              <a:gd name="connsiteX267" fmla="*/ 11958436 w 11958436"/>
              <a:gd name="connsiteY267" fmla="*/ 4014456 h 4014456"/>
              <a:gd name="connsiteX268" fmla="*/ 0 w 11958436"/>
              <a:gd name="connsiteY268" fmla="*/ 4014312 h 4014456"/>
              <a:gd name="connsiteX269" fmla="*/ 0 w 11958436"/>
              <a:gd name="connsiteY269" fmla="*/ 2525669 h 4014456"/>
              <a:gd name="connsiteX270" fmla="*/ 3732 w 11958436"/>
              <a:gd name="connsiteY270" fmla="*/ 2543130 h 4014456"/>
              <a:gd name="connsiteX271" fmla="*/ 57639 w 11958436"/>
              <a:gd name="connsiteY271" fmla="*/ 2543130 h 4014456"/>
              <a:gd name="connsiteX272" fmla="*/ 95140 w 11958436"/>
              <a:gd name="connsiteY272" fmla="*/ 2551930 h 4014456"/>
              <a:gd name="connsiteX273" fmla="*/ 137139 w 11958436"/>
              <a:gd name="connsiteY273" fmla="*/ 2563221 h 4014456"/>
              <a:gd name="connsiteX274" fmla="*/ 143501 w 11958436"/>
              <a:gd name="connsiteY274" fmla="*/ 2593070 h 4014456"/>
              <a:gd name="connsiteX275" fmla="*/ 168184 w 11958436"/>
              <a:gd name="connsiteY275" fmla="*/ 2599432 h 4014456"/>
              <a:gd name="connsiteX276" fmla="*/ 231947 w 11958436"/>
              <a:gd name="connsiteY276" fmla="*/ 2599049 h 4014456"/>
              <a:gd name="connsiteX277" fmla="*/ 272367 w 11958436"/>
              <a:gd name="connsiteY277" fmla="*/ 2592113 h 4014456"/>
              <a:gd name="connsiteX278" fmla="*/ 325461 w 11958436"/>
              <a:gd name="connsiteY278" fmla="*/ 2609667 h 4014456"/>
              <a:gd name="connsiteX279" fmla="*/ 332398 w 11958436"/>
              <a:gd name="connsiteY279" fmla="*/ 2628371 h 4014456"/>
              <a:gd name="connsiteX280" fmla="*/ 365022 w 11958436"/>
              <a:gd name="connsiteY280" fmla="*/ 2615408 h 4014456"/>
              <a:gd name="connsiteX281" fmla="*/ 394918 w 11958436"/>
              <a:gd name="connsiteY281" fmla="*/ 2623205 h 4014456"/>
              <a:gd name="connsiteX282" fmla="*/ 408119 w 11958436"/>
              <a:gd name="connsiteY282" fmla="*/ 2569247 h 4014456"/>
              <a:gd name="connsiteX283" fmla="*/ 419694 w 11958436"/>
              <a:gd name="connsiteY283" fmla="*/ 2241730 h 4014456"/>
              <a:gd name="connsiteX284" fmla="*/ 491015 w 11958436"/>
              <a:gd name="connsiteY284" fmla="*/ 2224461 h 4014456"/>
              <a:gd name="connsiteX285" fmla="*/ 477576 w 11958436"/>
              <a:gd name="connsiteY285" fmla="*/ 2218575 h 4014456"/>
              <a:gd name="connsiteX286" fmla="*/ 499961 w 11958436"/>
              <a:gd name="connsiteY286" fmla="*/ 2225465 h 4014456"/>
              <a:gd name="connsiteX287" fmla="*/ 538947 w 11958436"/>
              <a:gd name="connsiteY287" fmla="*/ 2231061 h 4014456"/>
              <a:gd name="connsiteX288" fmla="*/ 540718 w 11958436"/>
              <a:gd name="connsiteY288" fmla="*/ 2216758 h 4014456"/>
              <a:gd name="connsiteX289" fmla="*/ 611894 w 11958436"/>
              <a:gd name="connsiteY289" fmla="*/ 2220775 h 4014456"/>
              <a:gd name="connsiteX290" fmla="*/ 613519 w 11958436"/>
              <a:gd name="connsiteY290" fmla="*/ 2235032 h 4014456"/>
              <a:gd name="connsiteX291" fmla="*/ 740998 w 11958436"/>
              <a:gd name="connsiteY291" fmla="*/ 2247948 h 4014456"/>
              <a:gd name="connsiteX292" fmla="*/ 751714 w 11958436"/>
              <a:gd name="connsiteY292" fmla="*/ 2563314 h 4014456"/>
              <a:gd name="connsiteX293" fmla="*/ 781848 w 11958436"/>
              <a:gd name="connsiteY293" fmla="*/ 2566042 h 4014456"/>
              <a:gd name="connsiteX294" fmla="*/ 786440 w 11958436"/>
              <a:gd name="connsiteY294" fmla="*/ 2552075 h 4014456"/>
              <a:gd name="connsiteX295" fmla="*/ 799258 w 11958436"/>
              <a:gd name="connsiteY295" fmla="*/ 2543419 h 4014456"/>
              <a:gd name="connsiteX296" fmla="*/ 804378 w 11958436"/>
              <a:gd name="connsiteY296" fmla="*/ 2498216 h 4014456"/>
              <a:gd name="connsiteX297" fmla="*/ 814996 w 11958436"/>
              <a:gd name="connsiteY297" fmla="*/ 2469039 h 4014456"/>
              <a:gd name="connsiteX298" fmla="*/ 959837 w 11958436"/>
              <a:gd name="connsiteY298" fmla="*/ 2476405 h 4014456"/>
              <a:gd name="connsiteX299" fmla="*/ 972132 w 11958436"/>
              <a:gd name="connsiteY299" fmla="*/ 2537440 h 4014456"/>
              <a:gd name="connsiteX300" fmla="*/ 1056561 w 11958436"/>
              <a:gd name="connsiteY300" fmla="*/ 2526678 h 4014456"/>
              <a:gd name="connsiteX301" fmla="*/ 1061919 w 11958436"/>
              <a:gd name="connsiteY301" fmla="*/ 2318839 h 4014456"/>
              <a:gd name="connsiteX302" fmla="*/ 1074596 w 11958436"/>
              <a:gd name="connsiteY302" fmla="*/ 2316209 h 4014456"/>
              <a:gd name="connsiteX303" fmla="*/ 1076797 w 11958436"/>
              <a:gd name="connsiteY303" fmla="*/ 2304204 h 4014456"/>
              <a:gd name="connsiteX304" fmla="*/ 1109659 w 11958436"/>
              <a:gd name="connsiteY304" fmla="*/ 2300425 h 4014456"/>
              <a:gd name="connsiteX305" fmla="*/ 1151896 w 11958436"/>
              <a:gd name="connsiteY305" fmla="*/ 2313005 h 4014456"/>
              <a:gd name="connsiteX306" fmla="*/ 1144292 w 11958436"/>
              <a:gd name="connsiteY306" fmla="*/ 2324870 h 4014456"/>
              <a:gd name="connsiteX307" fmla="*/ 1173230 w 11958436"/>
              <a:gd name="connsiteY307" fmla="*/ 2326542 h 4014456"/>
              <a:gd name="connsiteX308" fmla="*/ 1224268 w 11958436"/>
              <a:gd name="connsiteY308" fmla="*/ 2335632 h 4014456"/>
              <a:gd name="connsiteX309" fmla="*/ 1223932 w 11958436"/>
              <a:gd name="connsiteY309" fmla="*/ 2387866 h 4014456"/>
              <a:gd name="connsiteX310" fmla="*/ 1328638 w 11958436"/>
              <a:gd name="connsiteY310" fmla="*/ 2400254 h 4014456"/>
              <a:gd name="connsiteX311" fmla="*/ 1317782 w 11958436"/>
              <a:gd name="connsiteY311" fmla="*/ 2413600 h 4014456"/>
              <a:gd name="connsiteX312" fmla="*/ 1384605 w 11958436"/>
              <a:gd name="connsiteY312" fmla="*/ 2421205 h 4014456"/>
              <a:gd name="connsiteX313" fmla="*/ 1387571 w 11958436"/>
              <a:gd name="connsiteY313" fmla="*/ 2539640 h 4014456"/>
              <a:gd name="connsiteX314" fmla="*/ 1401108 w 11958436"/>
              <a:gd name="connsiteY314" fmla="*/ 2532750 h 4014456"/>
              <a:gd name="connsiteX315" fmla="*/ 1436171 w 11958436"/>
              <a:gd name="connsiteY315" fmla="*/ 2536483 h 4014456"/>
              <a:gd name="connsiteX316" fmla="*/ 1453581 w 11958436"/>
              <a:gd name="connsiteY316" fmla="*/ 2532993 h 4014456"/>
              <a:gd name="connsiteX317" fmla="*/ 1464250 w 11958436"/>
              <a:gd name="connsiteY317" fmla="*/ 2475686 h 4014456"/>
              <a:gd name="connsiteX318" fmla="*/ 1515816 w 11958436"/>
              <a:gd name="connsiteY318" fmla="*/ 2476116 h 4014456"/>
              <a:gd name="connsiteX319" fmla="*/ 1532221 w 11958436"/>
              <a:gd name="connsiteY319" fmla="*/ 2458370 h 4014456"/>
              <a:gd name="connsiteX320" fmla="*/ 1563650 w 11958436"/>
              <a:gd name="connsiteY320" fmla="*/ 2441913 h 4014456"/>
              <a:gd name="connsiteX321" fmla="*/ 1566471 w 11958436"/>
              <a:gd name="connsiteY321" fmla="*/ 2452914 h 4014456"/>
              <a:gd name="connsiteX322" fmla="*/ 1644776 w 11958436"/>
              <a:gd name="connsiteY322" fmla="*/ 2497543 h 4014456"/>
              <a:gd name="connsiteX323" fmla="*/ 1646499 w 11958436"/>
              <a:gd name="connsiteY323" fmla="*/ 2507969 h 4014456"/>
              <a:gd name="connsiteX324" fmla="*/ 1654777 w 11958436"/>
              <a:gd name="connsiteY324" fmla="*/ 2513663 h 4014456"/>
              <a:gd name="connsiteX325" fmla="*/ 1656449 w 11958436"/>
              <a:gd name="connsiteY325" fmla="*/ 2549109 h 4014456"/>
              <a:gd name="connsiteX326" fmla="*/ 1675106 w 11958436"/>
              <a:gd name="connsiteY326" fmla="*/ 2536385 h 4014456"/>
              <a:gd name="connsiteX327" fmla="*/ 1702611 w 11958436"/>
              <a:gd name="connsiteY327" fmla="*/ 2554369 h 4014456"/>
              <a:gd name="connsiteX328" fmla="*/ 1783209 w 11958436"/>
              <a:gd name="connsiteY328" fmla="*/ 2554943 h 4014456"/>
              <a:gd name="connsiteX329" fmla="*/ 1793588 w 11958436"/>
              <a:gd name="connsiteY329" fmla="*/ 2562072 h 4014456"/>
              <a:gd name="connsiteX330" fmla="*/ 1806649 w 11958436"/>
              <a:gd name="connsiteY330" fmla="*/ 2550160 h 4014456"/>
              <a:gd name="connsiteX331" fmla="*/ 1812628 w 11958436"/>
              <a:gd name="connsiteY331" fmla="*/ 2405416 h 4014456"/>
              <a:gd name="connsiteX332" fmla="*/ 1835587 w 11958436"/>
              <a:gd name="connsiteY332" fmla="*/ 2404888 h 4014456"/>
              <a:gd name="connsiteX333" fmla="*/ 1840899 w 11958436"/>
              <a:gd name="connsiteY333" fmla="*/ 2383699 h 4014456"/>
              <a:gd name="connsiteX334" fmla="*/ 1886341 w 11958436"/>
              <a:gd name="connsiteY334" fmla="*/ 2385755 h 4014456"/>
              <a:gd name="connsiteX335" fmla="*/ 1886149 w 11958436"/>
              <a:gd name="connsiteY335" fmla="*/ 2396709 h 4014456"/>
              <a:gd name="connsiteX336" fmla="*/ 1942400 w 11958436"/>
              <a:gd name="connsiteY336" fmla="*/ 2416319 h 4014456"/>
              <a:gd name="connsiteX337" fmla="*/ 1969284 w 11958436"/>
              <a:gd name="connsiteY337" fmla="*/ 2394794 h 4014456"/>
              <a:gd name="connsiteX338" fmla="*/ 2051176 w 11958436"/>
              <a:gd name="connsiteY338" fmla="*/ 2404982 h 4014456"/>
              <a:gd name="connsiteX339" fmla="*/ 2053712 w 11958436"/>
              <a:gd name="connsiteY339" fmla="*/ 2417608 h 4014456"/>
              <a:gd name="connsiteX340" fmla="*/ 2071603 w 11958436"/>
              <a:gd name="connsiteY340" fmla="*/ 2427796 h 4014456"/>
              <a:gd name="connsiteX341" fmla="*/ 2113934 w 11958436"/>
              <a:gd name="connsiteY341" fmla="*/ 2427460 h 4014456"/>
              <a:gd name="connsiteX342" fmla="*/ 2117092 w 11958436"/>
              <a:gd name="connsiteY342" fmla="*/ 2405458 h 4014456"/>
              <a:gd name="connsiteX343" fmla="*/ 2234859 w 11958436"/>
              <a:gd name="connsiteY343" fmla="*/ 2409905 h 4014456"/>
              <a:gd name="connsiteX344" fmla="*/ 2238162 w 11958436"/>
              <a:gd name="connsiteY344" fmla="*/ 2465442 h 4014456"/>
              <a:gd name="connsiteX345" fmla="*/ 2261551 w 11958436"/>
              <a:gd name="connsiteY345" fmla="*/ 2472855 h 4014456"/>
              <a:gd name="connsiteX346" fmla="*/ 2264662 w 11958436"/>
              <a:gd name="connsiteY346" fmla="*/ 2498253 h 4014456"/>
              <a:gd name="connsiteX347" fmla="*/ 2334306 w 11958436"/>
              <a:gd name="connsiteY347" fmla="*/ 2504952 h 4014456"/>
              <a:gd name="connsiteX348" fmla="*/ 2334880 w 11958436"/>
              <a:gd name="connsiteY348" fmla="*/ 2605496 h 4014456"/>
              <a:gd name="connsiteX349" fmla="*/ 2349567 w 11958436"/>
              <a:gd name="connsiteY349" fmla="*/ 2652232 h 4014456"/>
              <a:gd name="connsiteX350" fmla="*/ 2370755 w 11958436"/>
              <a:gd name="connsiteY350" fmla="*/ 2651129 h 4014456"/>
              <a:gd name="connsiteX351" fmla="*/ 2378407 w 11958436"/>
              <a:gd name="connsiteY351" fmla="*/ 2633383 h 4014456"/>
              <a:gd name="connsiteX352" fmla="*/ 2414567 w 11958436"/>
              <a:gd name="connsiteY352" fmla="*/ 2641324 h 4014456"/>
              <a:gd name="connsiteX353" fmla="*/ 2446187 w 11958436"/>
              <a:gd name="connsiteY353" fmla="*/ 2643763 h 4014456"/>
              <a:gd name="connsiteX354" fmla="*/ 2460729 w 11958436"/>
              <a:gd name="connsiteY354" fmla="*/ 2434299 h 4014456"/>
              <a:gd name="connsiteX355" fmla="*/ 2505933 w 11958436"/>
              <a:gd name="connsiteY355" fmla="*/ 2427026 h 4014456"/>
              <a:gd name="connsiteX356" fmla="*/ 2511674 w 11958436"/>
              <a:gd name="connsiteY356" fmla="*/ 2407700 h 4014456"/>
              <a:gd name="connsiteX357" fmla="*/ 2540850 w 11958436"/>
              <a:gd name="connsiteY357" fmla="*/ 2417221 h 4014456"/>
              <a:gd name="connsiteX358" fmla="*/ 2550081 w 11958436"/>
              <a:gd name="connsiteY358" fmla="*/ 2440226 h 4014456"/>
              <a:gd name="connsiteX359" fmla="*/ 2559601 w 11958436"/>
              <a:gd name="connsiteY359" fmla="*/ 2418318 h 4014456"/>
              <a:gd name="connsiteX360" fmla="*/ 2585190 w 11958436"/>
              <a:gd name="connsiteY360" fmla="*/ 2420135 h 4014456"/>
              <a:gd name="connsiteX361" fmla="*/ 2594757 w 11958436"/>
              <a:gd name="connsiteY361" fmla="*/ 2449555 h 4014456"/>
              <a:gd name="connsiteX362" fmla="*/ 2614035 w 11958436"/>
              <a:gd name="connsiteY362" fmla="*/ 2471893 h 4014456"/>
              <a:gd name="connsiteX363" fmla="*/ 2614082 w 11958436"/>
              <a:gd name="connsiteY363" fmla="*/ 2532643 h 4014456"/>
              <a:gd name="connsiteX364" fmla="*/ 2637569 w 11958436"/>
              <a:gd name="connsiteY364" fmla="*/ 2540486 h 4014456"/>
              <a:gd name="connsiteX365" fmla="*/ 2642880 w 11958436"/>
              <a:gd name="connsiteY365" fmla="*/ 2558568 h 4014456"/>
              <a:gd name="connsiteX366" fmla="*/ 2656801 w 11958436"/>
              <a:gd name="connsiteY366" fmla="*/ 2533740 h 4014456"/>
              <a:gd name="connsiteX367" fmla="*/ 2696408 w 11958436"/>
              <a:gd name="connsiteY367" fmla="*/ 2532736 h 4014456"/>
              <a:gd name="connsiteX368" fmla="*/ 2696646 w 11958436"/>
              <a:gd name="connsiteY368" fmla="*/ 2512935 h 4014456"/>
              <a:gd name="connsiteX369" fmla="*/ 2702719 w 11958436"/>
              <a:gd name="connsiteY369" fmla="*/ 2433673 h 4014456"/>
              <a:gd name="connsiteX370" fmla="*/ 2716784 w 11958436"/>
              <a:gd name="connsiteY370" fmla="*/ 2432668 h 4014456"/>
              <a:gd name="connsiteX371" fmla="*/ 2719512 w 11958436"/>
              <a:gd name="connsiteY371" fmla="*/ 2418846 h 4014456"/>
              <a:gd name="connsiteX372" fmla="*/ 2824938 w 11958436"/>
              <a:gd name="connsiteY372" fmla="*/ 2423821 h 4014456"/>
              <a:gd name="connsiteX373" fmla="*/ 2826662 w 11958436"/>
              <a:gd name="connsiteY373" fmla="*/ 2436830 h 4014456"/>
              <a:gd name="connsiteX374" fmla="*/ 2868946 w 11958436"/>
              <a:gd name="connsiteY374" fmla="*/ 2448168 h 4014456"/>
              <a:gd name="connsiteX375" fmla="*/ 2869904 w 11958436"/>
              <a:gd name="connsiteY375" fmla="*/ 2596550 h 4014456"/>
              <a:gd name="connsiteX376" fmla="*/ 2888224 w 11958436"/>
              <a:gd name="connsiteY376" fmla="*/ 2589184 h 4014456"/>
              <a:gd name="connsiteX377" fmla="*/ 2917784 w 11958436"/>
              <a:gd name="connsiteY377" fmla="*/ 2573923 h 4014456"/>
              <a:gd name="connsiteX378" fmla="*/ 2929406 w 11958436"/>
              <a:gd name="connsiteY378" fmla="*/ 2589660 h 4014456"/>
              <a:gd name="connsiteX379" fmla="*/ 2976712 w 11958436"/>
              <a:gd name="connsiteY379" fmla="*/ 2600951 h 4014456"/>
              <a:gd name="connsiteX380" fmla="*/ 2980398 w 11958436"/>
              <a:gd name="connsiteY380" fmla="*/ 2497248 h 4014456"/>
              <a:gd name="connsiteX381" fmla="*/ 2991735 w 11958436"/>
              <a:gd name="connsiteY381" fmla="*/ 2483711 h 4014456"/>
              <a:gd name="connsiteX382" fmla="*/ 2994318 w 11958436"/>
              <a:gd name="connsiteY382" fmla="*/ 2303377 h 4014456"/>
              <a:gd name="connsiteX383" fmla="*/ 3142841 w 11958436"/>
              <a:gd name="connsiteY383" fmla="*/ 2315051 h 4014456"/>
              <a:gd name="connsiteX384" fmla="*/ 3147862 w 11958436"/>
              <a:gd name="connsiteY384" fmla="*/ 2474766 h 4014456"/>
              <a:gd name="connsiteX385" fmla="*/ 3161829 w 11958436"/>
              <a:gd name="connsiteY385" fmla="*/ 2476629 h 4014456"/>
              <a:gd name="connsiteX386" fmla="*/ 3162259 w 11958436"/>
              <a:gd name="connsiteY386" fmla="*/ 2657730 h 4014456"/>
              <a:gd name="connsiteX387" fmla="*/ 3194355 w 11958436"/>
              <a:gd name="connsiteY387" fmla="*/ 2658066 h 4014456"/>
              <a:gd name="connsiteX388" fmla="*/ 3195360 w 11958436"/>
              <a:gd name="connsiteY388" fmla="*/ 2595836 h 4014456"/>
              <a:gd name="connsiteX389" fmla="*/ 3245109 w 11958436"/>
              <a:gd name="connsiteY389" fmla="*/ 2575123 h 4014456"/>
              <a:gd name="connsiteX390" fmla="*/ 3233627 w 11958436"/>
              <a:gd name="connsiteY390" fmla="*/ 2561875 h 4014456"/>
              <a:gd name="connsiteX391" fmla="*/ 3234678 w 11958436"/>
              <a:gd name="connsiteY391" fmla="*/ 2514518 h 4014456"/>
              <a:gd name="connsiteX392" fmla="*/ 3288253 w 11958436"/>
              <a:gd name="connsiteY392" fmla="*/ 2506960 h 4014456"/>
              <a:gd name="connsiteX393" fmla="*/ 3313748 w 11958436"/>
              <a:gd name="connsiteY393" fmla="*/ 2498827 h 4014456"/>
              <a:gd name="connsiteX394" fmla="*/ 3320638 w 11958436"/>
              <a:gd name="connsiteY394" fmla="*/ 2508539 h 4014456"/>
              <a:gd name="connsiteX395" fmla="*/ 3348718 w 11958436"/>
              <a:gd name="connsiteY395" fmla="*/ 2513705 h 4014456"/>
              <a:gd name="connsiteX396" fmla="*/ 3355416 w 11958436"/>
              <a:gd name="connsiteY396" fmla="*/ 2512892 h 4014456"/>
              <a:gd name="connsiteX397" fmla="*/ 3391628 w 11958436"/>
              <a:gd name="connsiteY397" fmla="*/ 2523749 h 4014456"/>
              <a:gd name="connsiteX398" fmla="*/ 3391534 w 11958436"/>
              <a:gd name="connsiteY398" fmla="*/ 2567518 h 4014456"/>
              <a:gd name="connsiteX399" fmla="*/ 3383883 w 11958436"/>
              <a:gd name="connsiteY399" fmla="*/ 2576174 h 4014456"/>
              <a:gd name="connsiteX400" fmla="*/ 3387185 w 11958436"/>
              <a:gd name="connsiteY400" fmla="*/ 2661607 h 4014456"/>
              <a:gd name="connsiteX401" fmla="*/ 3407515 w 11958436"/>
              <a:gd name="connsiteY401" fmla="*/ 2660364 h 4014456"/>
              <a:gd name="connsiteX402" fmla="*/ 3413494 w 11958436"/>
              <a:gd name="connsiteY402" fmla="*/ 2629557 h 4014456"/>
              <a:gd name="connsiteX403" fmla="*/ 3457502 w 11958436"/>
              <a:gd name="connsiteY403" fmla="*/ 2631664 h 4014456"/>
              <a:gd name="connsiteX404" fmla="*/ 3469507 w 11958436"/>
              <a:gd name="connsiteY404" fmla="*/ 2652087 h 4014456"/>
              <a:gd name="connsiteX405" fmla="*/ 3477686 w 11958436"/>
              <a:gd name="connsiteY405" fmla="*/ 2680694 h 4014456"/>
              <a:gd name="connsiteX406" fmla="*/ 3491943 w 11958436"/>
              <a:gd name="connsiteY406" fmla="*/ 2460705 h 4014456"/>
              <a:gd name="connsiteX407" fmla="*/ 3518588 w 11958436"/>
              <a:gd name="connsiteY407" fmla="*/ 2447644 h 4014456"/>
              <a:gd name="connsiteX408" fmla="*/ 3596603 w 11958436"/>
              <a:gd name="connsiteY408" fmla="*/ 2447743 h 4014456"/>
              <a:gd name="connsiteX409" fmla="*/ 3599279 w 11958436"/>
              <a:gd name="connsiteY409" fmla="*/ 2516382 h 4014456"/>
              <a:gd name="connsiteX410" fmla="*/ 3606739 w 11958436"/>
              <a:gd name="connsiteY410" fmla="*/ 2523272 h 4014456"/>
              <a:gd name="connsiteX411" fmla="*/ 3605305 w 11958436"/>
              <a:gd name="connsiteY411" fmla="*/ 2599330 h 4014456"/>
              <a:gd name="connsiteX412" fmla="*/ 3659786 w 11958436"/>
              <a:gd name="connsiteY412" fmla="*/ 2609854 h 4014456"/>
              <a:gd name="connsiteX413" fmla="*/ 3708050 w 11958436"/>
              <a:gd name="connsiteY413" fmla="*/ 2620523 h 4014456"/>
              <a:gd name="connsiteX414" fmla="*/ 3713553 w 11958436"/>
              <a:gd name="connsiteY414" fmla="*/ 2628081 h 4014456"/>
              <a:gd name="connsiteX415" fmla="*/ 3761293 w 11958436"/>
              <a:gd name="connsiteY415" fmla="*/ 2634537 h 4014456"/>
              <a:gd name="connsiteX416" fmla="*/ 3766413 w 11958436"/>
              <a:gd name="connsiteY416" fmla="*/ 2373890 h 4014456"/>
              <a:gd name="connsiteX417" fmla="*/ 3797934 w 11958436"/>
              <a:gd name="connsiteY417" fmla="*/ 2361165 h 4014456"/>
              <a:gd name="connsiteX418" fmla="*/ 3840985 w 11958436"/>
              <a:gd name="connsiteY418" fmla="*/ 2370825 h 4014456"/>
              <a:gd name="connsiteX419" fmla="*/ 3901253 w 11958436"/>
              <a:gd name="connsiteY419" fmla="*/ 2379196 h 4014456"/>
              <a:gd name="connsiteX420" fmla="*/ 3899721 w 11958436"/>
              <a:gd name="connsiteY420" fmla="*/ 2532549 h 4014456"/>
              <a:gd name="connsiteX421" fmla="*/ 3928468 w 11958436"/>
              <a:gd name="connsiteY421" fmla="*/ 2534988 h 4014456"/>
              <a:gd name="connsiteX422" fmla="*/ 3934256 w 11958436"/>
              <a:gd name="connsiteY422" fmla="*/ 2525230 h 4014456"/>
              <a:gd name="connsiteX423" fmla="*/ 3988452 w 11958436"/>
              <a:gd name="connsiteY423" fmla="*/ 2524991 h 4014456"/>
              <a:gd name="connsiteX424" fmla="*/ 3989218 w 11958436"/>
              <a:gd name="connsiteY424" fmla="*/ 2276303 h 4014456"/>
              <a:gd name="connsiteX425" fmla="*/ 4008496 w 11958436"/>
              <a:gd name="connsiteY425" fmla="*/ 2264774 h 4014456"/>
              <a:gd name="connsiteX426" fmla="*/ 4009071 w 11958436"/>
              <a:gd name="connsiteY426" fmla="*/ 2230286 h 4014456"/>
              <a:gd name="connsiteX427" fmla="*/ 4023421 w 11958436"/>
              <a:gd name="connsiteY427" fmla="*/ 2120030 h 4014456"/>
              <a:gd name="connsiteX428" fmla="*/ 4035281 w 11958436"/>
              <a:gd name="connsiteY428" fmla="*/ 2063204 h 4014456"/>
              <a:gd name="connsiteX429" fmla="*/ 4058385 w 11958436"/>
              <a:gd name="connsiteY429" fmla="*/ 2043258 h 4014456"/>
              <a:gd name="connsiteX430" fmla="*/ 4064794 w 11958436"/>
              <a:gd name="connsiteY430" fmla="*/ 2043926 h 4014456"/>
              <a:gd name="connsiteX431" fmla="*/ 4103253 w 11958436"/>
              <a:gd name="connsiteY431" fmla="*/ 2014796 h 4014456"/>
              <a:gd name="connsiteX432" fmla="*/ 4122671 w 11958436"/>
              <a:gd name="connsiteY432" fmla="*/ 1909132 h 4014456"/>
              <a:gd name="connsiteX433" fmla="*/ 4125301 w 11958436"/>
              <a:gd name="connsiteY433" fmla="*/ 1947543 h 4014456"/>
              <a:gd name="connsiteX434" fmla="*/ 4128459 w 11958436"/>
              <a:gd name="connsiteY434" fmla="*/ 2024316 h 4014456"/>
              <a:gd name="connsiteX435" fmla="*/ 4134583 w 11958436"/>
              <a:gd name="connsiteY435" fmla="*/ 2013268 h 4014456"/>
              <a:gd name="connsiteX436" fmla="*/ 4146826 w 11958436"/>
              <a:gd name="connsiteY436" fmla="*/ 2019439 h 4014456"/>
              <a:gd name="connsiteX437" fmla="*/ 4135536 w 11958436"/>
              <a:gd name="connsiteY437" fmla="*/ 2018626 h 4014456"/>
              <a:gd name="connsiteX438" fmla="*/ 4193366 w 11958436"/>
              <a:gd name="connsiteY438" fmla="*/ 2072775 h 4014456"/>
              <a:gd name="connsiteX439" fmla="*/ 4196141 w 11958436"/>
              <a:gd name="connsiteY439" fmla="*/ 2122856 h 4014456"/>
              <a:gd name="connsiteX440" fmla="*/ 4203652 w 11958436"/>
              <a:gd name="connsiteY440" fmla="*/ 2129601 h 4014456"/>
              <a:gd name="connsiteX441" fmla="*/ 4208772 w 11958436"/>
              <a:gd name="connsiteY441" fmla="*/ 2226082 h 4014456"/>
              <a:gd name="connsiteX442" fmla="*/ 4236468 w 11958436"/>
              <a:gd name="connsiteY442" fmla="*/ 2233976 h 4014456"/>
              <a:gd name="connsiteX443" fmla="*/ 4237617 w 11958436"/>
              <a:gd name="connsiteY443" fmla="*/ 2372409 h 4014456"/>
              <a:gd name="connsiteX444" fmla="*/ 4342468 w 11958436"/>
              <a:gd name="connsiteY444" fmla="*/ 2361548 h 4014456"/>
              <a:gd name="connsiteX445" fmla="*/ 4353661 w 11958436"/>
              <a:gd name="connsiteY445" fmla="*/ 2285636 h 4014456"/>
              <a:gd name="connsiteX446" fmla="*/ 4424552 w 11958436"/>
              <a:gd name="connsiteY446" fmla="*/ 2274537 h 4014456"/>
              <a:gd name="connsiteX447" fmla="*/ 4424360 w 11958436"/>
              <a:gd name="connsiteY447" fmla="*/ 2253012 h 4014456"/>
              <a:gd name="connsiteX448" fmla="*/ 4516823 w 11958436"/>
              <a:gd name="connsiteY448" fmla="*/ 2257650 h 4014456"/>
              <a:gd name="connsiteX449" fmla="*/ 4515245 w 11958436"/>
              <a:gd name="connsiteY449" fmla="*/ 2236555 h 4014456"/>
              <a:gd name="connsiteX450" fmla="*/ 4532514 w 11958436"/>
              <a:gd name="connsiteY450" fmla="*/ 2237942 h 4014456"/>
              <a:gd name="connsiteX451" fmla="*/ 4538587 w 11958436"/>
              <a:gd name="connsiteY451" fmla="*/ 2252960 h 4014456"/>
              <a:gd name="connsiteX452" fmla="*/ 4548252 w 11958436"/>
              <a:gd name="connsiteY452" fmla="*/ 2237559 h 4014456"/>
              <a:gd name="connsiteX453" fmla="*/ 4562985 w 11958436"/>
              <a:gd name="connsiteY453" fmla="*/ 2241338 h 4014456"/>
              <a:gd name="connsiteX454" fmla="*/ 4564087 w 11958436"/>
              <a:gd name="connsiteY454" fmla="*/ 2255450 h 4014456"/>
              <a:gd name="connsiteX455" fmla="*/ 4687736 w 11958436"/>
              <a:gd name="connsiteY455" fmla="*/ 2255735 h 4014456"/>
              <a:gd name="connsiteX456" fmla="*/ 4694910 w 11958436"/>
              <a:gd name="connsiteY456" fmla="*/ 2229141 h 4014456"/>
              <a:gd name="connsiteX457" fmla="*/ 4701656 w 11958436"/>
              <a:gd name="connsiteY457" fmla="*/ 2303382 h 4014456"/>
              <a:gd name="connsiteX458" fmla="*/ 4770249 w 11958436"/>
              <a:gd name="connsiteY458" fmla="*/ 2309454 h 4014456"/>
              <a:gd name="connsiteX459" fmla="*/ 4771206 w 11958436"/>
              <a:gd name="connsiteY459" fmla="*/ 2332414 h 4014456"/>
              <a:gd name="connsiteX460" fmla="*/ 4941684 w 11958436"/>
              <a:gd name="connsiteY460" fmla="*/ 2408948 h 4014456"/>
              <a:gd name="connsiteX461" fmla="*/ 4960149 w 11958436"/>
              <a:gd name="connsiteY461" fmla="*/ 2409093 h 4014456"/>
              <a:gd name="connsiteX462" fmla="*/ 4964648 w 11958436"/>
              <a:gd name="connsiteY462" fmla="*/ 2069328 h 4014456"/>
              <a:gd name="connsiteX463" fmla="*/ 4984211 w 11958436"/>
              <a:gd name="connsiteY463" fmla="*/ 2055552 h 4014456"/>
              <a:gd name="connsiteX464" fmla="*/ 5056153 w 11958436"/>
              <a:gd name="connsiteY464" fmla="*/ 2093819 h 4014456"/>
              <a:gd name="connsiteX465" fmla="*/ 5060890 w 11958436"/>
              <a:gd name="connsiteY465" fmla="*/ 1252712 h 4014456"/>
              <a:gd name="connsiteX466" fmla="*/ 5033815 w 11958436"/>
              <a:gd name="connsiteY466" fmla="*/ 1235442 h 4014456"/>
              <a:gd name="connsiteX467" fmla="*/ 5022959 w 11958436"/>
              <a:gd name="connsiteY467" fmla="*/ 1226067 h 4014456"/>
              <a:gd name="connsiteX468" fmla="*/ 5013776 w 11958436"/>
              <a:gd name="connsiteY468" fmla="*/ 1095865 h 4014456"/>
              <a:gd name="connsiteX469" fmla="*/ 5112694 w 11958436"/>
              <a:gd name="connsiteY469" fmla="*/ 1006321 h 4014456"/>
              <a:gd name="connsiteX470" fmla="*/ 5117908 w 11958436"/>
              <a:gd name="connsiteY470" fmla="*/ 937200 h 4014456"/>
              <a:gd name="connsiteX471" fmla="*/ 5109584 w 11958436"/>
              <a:gd name="connsiteY471" fmla="*/ 930791 h 4014456"/>
              <a:gd name="connsiteX472" fmla="*/ 5121448 w 11958436"/>
              <a:gd name="connsiteY472" fmla="*/ 774281 h 4014456"/>
              <a:gd name="connsiteX473" fmla="*/ 5115469 w 11958436"/>
              <a:gd name="connsiteY473" fmla="*/ 690525 h 4014456"/>
              <a:gd name="connsiteX474" fmla="*/ 5112788 w 11958436"/>
              <a:gd name="connsiteY474" fmla="*/ 668332 h 4014456"/>
              <a:gd name="connsiteX475" fmla="*/ 5133309 w 11958436"/>
              <a:gd name="connsiteY475" fmla="*/ 664076 h 4014456"/>
              <a:gd name="connsiteX476" fmla="*/ 5130057 w 11958436"/>
              <a:gd name="connsiteY476" fmla="*/ 651497 h 4014456"/>
              <a:gd name="connsiteX477" fmla="*/ 5128908 w 11958436"/>
              <a:gd name="connsiteY477" fmla="*/ 504123 h 4014456"/>
              <a:gd name="connsiteX478" fmla="*/ 5141871 w 11958436"/>
              <a:gd name="connsiteY478" fmla="*/ 483126 h 4014456"/>
              <a:gd name="connsiteX479" fmla="*/ 5131062 w 11958436"/>
              <a:gd name="connsiteY479" fmla="*/ 308771 h 4014456"/>
              <a:gd name="connsiteX480" fmla="*/ 5143114 w 11958436"/>
              <a:gd name="connsiteY480" fmla="*/ 301259 h 4014456"/>
              <a:gd name="connsiteX481" fmla="*/ 5146748 w 11958436"/>
              <a:gd name="connsiteY481" fmla="*/ 74768 h 4014456"/>
              <a:gd name="connsiteX482" fmla="*/ 5153451 w 11958436"/>
              <a:gd name="connsiteY482" fmla="*/ 0 h 4014456"/>
              <a:gd name="connsiteX483" fmla="*/ 8017590 w 11958436"/>
              <a:gd name="connsiteY483" fmla="*/ 1126102 h 4014456"/>
              <a:gd name="connsiteX484" fmla="*/ 8041984 w 11958436"/>
              <a:gd name="connsiteY484" fmla="*/ 1223778 h 4014456"/>
              <a:gd name="connsiteX485" fmla="*/ 8157887 w 11958436"/>
              <a:gd name="connsiteY485" fmla="*/ 1196227 h 4014456"/>
              <a:gd name="connsiteX486" fmla="*/ 8183958 w 11958436"/>
              <a:gd name="connsiteY486" fmla="*/ 1085635 h 4014456"/>
              <a:gd name="connsiteX487" fmla="*/ 8017590 w 11958436"/>
              <a:gd name="connsiteY487" fmla="*/ 1126102 h 4014456"/>
              <a:gd name="connsiteX488" fmla="*/ 5115614 w 11958436"/>
              <a:gd name="connsiteY488" fmla="*/ 1281753 h 4014456"/>
              <a:gd name="connsiteX489" fmla="*/ 5118197 w 11958436"/>
              <a:gd name="connsiteY489" fmla="*/ 1357474 h 4014456"/>
              <a:gd name="connsiteX490" fmla="*/ 5134556 w 11958436"/>
              <a:gd name="connsiteY490" fmla="*/ 1353648 h 4014456"/>
              <a:gd name="connsiteX491" fmla="*/ 5115614 w 11958436"/>
              <a:gd name="connsiteY491" fmla="*/ 1281753 h 4014456"/>
              <a:gd name="connsiteX492" fmla="*/ 5115231 w 11958436"/>
              <a:gd name="connsiteY492" fmla="*/ 1427118 h 4014456"/>
              <a:gd name="connsiteX493" fmla="*/ 5114563 w 11958436"/>
              <a:gd name="connsiteY493" fmla="*/ 1492604 h 4014456"/>
              <a:gd name="connsiteX494" fmla="*/ 5131879 w 11958436"/>
              <a:gd name="connsiteY494" fmla="*/ 1486242 h 4014456"/>
              <a:gd name="connsiteX495" fmla="*/ 5132598 w 11958436"/>
              <a:gd name="connsiteY495" fmla="*/ 1436974 h 4014456"/>
              <a:gd name="connsiteX496" fmla="*/ 5115231 w 11958436"/>
              <a:gd name="connsiteY496" fmla="*/ 1427118 h 4014456"/>
              <a:gd name="connsiteX497" fmla="*/ 5114656 w 11958436"/>
              <a:gd name="connsiteY497" fmla="*/ 1560861 h 4014456"/>
              <a:gd name="connsiteX498" fmla="*/ 5114895 w 11958436"/>
              <a:gd name="connsiteY498" fmla="*/ 1629645 h 4014456"/>
              <a:gd name="connsiteX499" fmla="*/ 5130586 w 11958436"/>
              <a:gd name="connsiteY499" fmla="*/ 1574062 h 4014456"/>
              <a:gd name="connsiteX500" fmla="*/ 5114656 w 11958436"/>
              <a:gd name="connsiteY500" fmla="*/ 1560861 h 4014456"/>
              <a:gd name="connsiteX501" fmla="*/ 5113989 w 11958436"/>
              <a:gd name="connsiteY501" fmla="*/ 1695660 h 4014456"/>
              <a:gd name="connsiteX502" fmla="*/ 5113605 w 11958436"/>
              <a:gd name="connsiteY502" fmla="*/ 1764014 h 4014456"/>
              <a:gd name="connsiteX503" fmla="*/ 5130109 w 11958436"/>
              <a:gd name="connsiteY503" fmla="*/ 1705465 h 4014456"/>
              <a:gd name="connsiteX504" fmla="*/ 5113989 w 11958436"/>
              <a:gd name="connsiteY504" fmla="*/ 1695660 h 4014456"/>
              <a:gd name="connsiteX505" fmla="*/ 5111788 w 11958436"/>
              <a:gd name="connsiteY505" fmla="*/ 1829547 h 4014456"/>
              <a:gd name="connsiteX506" fmla="*/ 5111643 w 11958436"/>
              <a:gd name="connsiteY506" fmla="*/ 1897664 h 4014456"/>
              <a:gd name="connsiteX507" fmla="*/ 5130441 w 11958436"/>
              <a:gd name="connsiteY507" fmla="*/ 1894506 h 4014456"/>
              <a:gd name="connsiteX508" fmla="*/ 5130441 w 11958436"/>
              <a:gd name="connsiteY508" fmla="*/ 1837105 h 4014456"/>
              <a:gd name="connsiteX509" fmla="*/ 5111788 w 11958436"/>
              <a:gd name="connsiteY509" fmla="*/ 1829547 h 4014456"/>
              <a:gd name="connsiteX510" fmla="*/ 5111214 w 11958436"/>
              <a:gd name="connsiteY510" fmla="*/ 1964150 h 4014456"/>
              <a:gd name="connsiteX511" fmla="*/ 5110733 w 11958436"/>
              <a:gd name="connsiteY511" fmla="*/ 2038437 h 4014456"/>
              <a:gd name="connsiteX512" fmla="*/ 5130202 w 11958436"/>
              <a:gd name="connsiteY512" fmla="*/ 2037624 h 4014456"/>
              <a:gd name="connsiteX513" fmla="*/ 5130347 w 11958436"/>
              <a:gd name="connsiteY513" fmla="*/ 1972236 h 4014456"/>
              <a:gd name="connsiteX514" fmla="*/ 5111214 w 11958436"/>
              <a:gd name="connsiteY514" fmla="*/ 1964150 h 4014456"/>
              <a:gd name="connsiteX515" fmla="*/ 5204442 w 11958436"/>
              <a:gd name="connsiteY515" fmla="*/ 2392930 h 4014456"/>
              <a:gd name="connsiteX516" fmla="*/ 5203677 w 11958436"/>
              <a:gd name="connsiteY516" fmla="*/ 2597274 h 4014456"/>
              <a:gd name="connsiteX517" fmla="*/ 5221087 w 11958436"/>
              <a:gd name="connsiteY517" fmla="*/ 2588712 h 4014456"/>
              <a:gd name="connsiteX518" fmla="*/ 5204442 w 11958436"/>
              <a:gd name="connsiteY518" fmla="*/ 2392930 h 4014456"/>
              <a:gd name="connsiteX519" fmla="*/ 5203532 w 11958436"/>
              <a:gd name="connsiteY519" fmla="*/ 2642768 h 4014456"/>
              <a:gd name="connsiteX520" fmla="*/ 5219223 w 11958436"/>
              <a:gd name="connsiteY520" fmla="*/ 2642240 h 4014456"/>
              <a:gd name="connsiteX521" fmla="*/ 5219461 w 11958436"/>
              <a:gd name="connsiteY521" fmla="*/ 2623345 h 4014456"/>
              <a:gd name="connsiteX522" fmla="*/ 5203532 w 11958436"/>
              <a:gd name="connsiteY522" fmla="*/ 2642768 h 4014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</a:cxnLst>
            <a:rect l="l" t="t" r="r" b="b"/>
            <a:pathLst>
              <a:path w="11958436" h="4014456">
                <a:moveTo>
                  <a:pt x="5153451" y="0"/>
                </a:moveTo>
                <a:cubicBezTo>
                  <a:pt x="5160406" y="17812"/>
                  <a:pt x="5156492" y="275422"/>
                  <a:pt x="5156418" y="304510"/>
                </a:cubicBezTo>
                <a:cubicBezTo>
                  <a:pt x="5161056" y="307906"/>
                  <a:pt x="5165746" y="311349"/>
                  <a:pt x="5170530" y="314796"/>
                </a:cubicBezTo>
                <a:cubicBezTo>
                  <a:pt x="5153535" y="345305"/>
                  <a:pt x="5165751" y="315782"/>
                  <a:pt x="5160771" y="448348"/>
                </a:cubicBezTo>
                <a:cubicBezTo>
                  <a:pt x="5160626" y="464613"/>
                  <a:pt x="5154456" y="481304"/>
                  <a:pt x="5160818" y="497139"/>
                </a:cubicBezTo>
                <a:cubicBezTo>
                  <a:pt x="5163546" y="495224"/>
                  <a:pt x="5168997" y="491398"/>
                  <a:pt x="5171772" y="489488"/>
                </a:cubicBezTo>
                <a:cubicBezTo>
                  <a:pt x="5163849" y="516380"/>
                  <a:pt x="5165540" y="665992"/>
                  <a:pt x="5165699" y="670780"/>
                </a:cubicBezTo>
                <a:cubicBezTo>
                  <a:pt x="5169380" y="671209"/>
                  <a:pt x="5176700" y="672167"/>
                  <a:pt x="5180386" y="672597"/>
                </a:cubicBezTo>
                <a:cubicBezTo>
                  <a:pt x="5180578" y="679627"/>
                  <a:pt x="5180862" y="686662"/>
                  <a:pt x="5181198" y="693692"/>
                </a:cubicBezTo>
                <a:cubicBezTo>
                  <a:pt x="5200332" y="717562"/>
                  <a:pt x="5202196" y="756161"/>
                  <a:pt x="5175887" y="775631"/>
                </a:cubicBezTo>
                <a:cubicBezTo>
                  <a:pt x="5171875" y="965658"/>
                  <a:pt x="5185543" y="920664"/>
                  <a:pt x="5175219" y="946683"/>
                </a:cubicBezTo>
                <a:cubicBezTo>
                  <a:pt x="5175457" y="969357"/>
                  <a:pt x="5173542" y="992844"/>
                  <a:pt x="5181965" y="1014463"/>
                </a:cubicBezTo>
                <a:cubicBezTo>
                  <a:pt x="5236123" y="1035035"/>
                  <a:pt x="5248217" y="1058663"/>
                  <a:pt x="5270266" y="1095687"/>
                </a:cubicBezTo>
                <a:cubicBezTo>
                  <a:pt x="5297976" y="1199772"/>
                  <a:pt x="5262670" y="1192933"/>
                  <a:pt x="5265959" y="1237226"/>
                </a:cubicBezTo>
                <a:cubicBezTo>
                  <a:pt x="5247446" y="1249278"/>
                  <a:pt x="5227930" y="1260092"/>
                  <a:pt x="5211571" y="1275157"/>
                </a:cubicBezTo>
                <a:cubicBezTo>
                  <a:pt x="5211571" y="1275157"/>
                  <a:pt x="5209133" y="2090750"/>
                  <a:pt x="5209133" y="2091059"/>
                </a:cubicBezTo>
                <a:cubicBezTo>
                  <a:pt x="5215924" y="2094983"/>
                  <a:pt x="5222670" y="2099145"/>
                  <a:pt x="5229415" y="2103447"/>
                </a:cubicBezTo>
                <a:cubicBezTo>
                  <a:pt x="5247689" y="2096893"/>
                  <a:pt x="5265818" y="2084841"/>
                  <a:pt x="5286148" y="2089288"/>
                </a:cubicBezTo>
                <a:cubicBezTo>
                  <a:pt x="5319103" y="2095221"/>
                  <a:pt x="5352970" y="2091918"/>
                  <a:pt x="5385879" y="2098948"/>
                </a:cubicBezTo>
                <a:cubicBezTo>
                  <a:pt x="5386118" y="2078712"/>
                  <a:pt x="5386024" y="2058575"/>
                  <a:pt x="5386169" y="2038390"/>
                </a:cubicBezTo>
                <a:cubicBezTo>
                  <a:pt x="5394587" y="2034326"/>
                  <a:pt x="5402911" y="2029590"/>
                  <a:pt x="5408413" y="2021742"/>
                </a:cubicBezTo>
                <a:cubicBezTo>
                  <a:pt x="5414440" y="2021265"/>
                  <a:pt x="5420564" y="2020929"/>
                  <a:pt x="5426781" y="2020639"/>
                </a:cubicBezTo>
                <a:cubicBezTo>
                  <a:pt x="5435871" y="2002365"/>
                  <a:pt x="5448353" y="1986296"/>
                  <a:pt x="5459788" y="1969503"/>
                </a:cubicBezTo>
                <a:cubicBezTo>
                  <a:pt x="5468014" y="1967158"/>
                  <a:pt x="5476292" y="1964911"/>
                  <a:pt x="5484709" y="1962758"/>
                </a:cubicBezTo>
                <a:cubicBezTo>
                  <a:pt x="5486335" y="1961562"/>
                  <a:pt x="5489638" y="1959217"/>
                  <a:pt x="5491310" y="1958068"/>
                </a:cubicBezTo>
                <a:cubicBezTo>
                  <a:pt x="5504562" y="1959409"/>
                  <a:pt x="5517572" y="1956536"/>
                  <a:pt x="5530437" y="1953429"/>
                </a:cubicBezTo>
                <a:cubicBezTo>
                  <a:pt x="5538709" y="1962421"/>
                  <a:pt x="5549906" y="1967251"/>
                  <a:pt x="5560860" y="1958932"/>
                </a:cubicBezTo>
                <a:cubicBezTo>
                  <a:pt x="5561061" y="1960170"/>
                  <a:pt x="5559193" y="2141691"/>
                  <a:pt x="5566311" y="2203795"/>
                </a:cubicBezTo>
                <a:cubicBezTo>
                  <a:pt x="5578172" y="2189398"/>
                  <a:pt x="5574584" y="2169400"/>
                  <a:pt x="5576976" y="2152182"/>
                </a:cubicBezTo>
                <a:cubicBezTo>
                  <a:pt x="5579461" y="2149791"/>
                  <a:pt x="5584436" y="2145054"/>
                  <a:pt x="5586879" y="2142662"/>
                </a:cubicBezTo>
                <a:cubicBezTo>
                  <a:pt x="5591999" y="2147016"/>
                  <a:pt x="5597165" y="2151369"/>
                  <a:pt x="5602425" y="2155672"/>
                </a:cubicBezTo>
                <a:cubicBezTo>
                  <a:pt x="5606298" y="2135581"/>
                  <a:pt x="5603336" y="2114200"/>
                  <a:pt x="5611754" y="2095113"/>
                </a:cubicBezTo>
                <a:cubicBezTo>
                  <a:pt x="5618401" y="2079474"/>
                  <a:pt x="5614860" y="2062013"/>
                  <a:pt x="5615005" y="2045607"/>
                </a:cubicBezTo>
                <a:cubicBezTo>
                  <a:pt x="5621750" y="2045561"/>
                  <a:pt x="5628542" y="2045509"/>
                  <a:pt x="5635381" y="2045509"/>
                </a:cubicBezTo>
                <a:cubicBezTo>
                  <a:pt x="5635764" y="2039628"/>
                  <a:pt x="5636002" y="2033742"/>
                  <a:pt x="5636002" y="2027856"/>
                </a:cubicBezTo>
                <a:cubicBezTo>
                  <a:pt x="5637917" y="2025941"/>
                  <a:pt x="5641697" y="2022115"/>
                  <a:pt x="5643560" y="2020205"/>
                </a:cubicBezTo>
                <a:cubicBezTo>
                  <a:pt x="5642556" y="2016664"/>
                  <a:pt x="5641645" y="2013123"/>
                  <a:pt x="5640785" y="2009634"/>
                </a:cubicBezTo>
                <a:cubicBezTo>
                  <a:pt x="5656042" y="2003940"/>
                  <a:pt x="5671686" y="1999254"/>
                  <a:pt x="5687853" y="1996480"/>
                </a:cubicBezTo>
                <a:cubicBezTo>
                  <a:pt x="5688619" y="1980887"/>
                  <a:pt x="5685032" y="1965771"/>
                  <a:pt x="5681299" y="1950846"/>
                </a:cubicBezTo>
                <a:cubicBezTo>
                  <a:pt x="5684359" y="1947020"/>
                  <a:pt x="5687615" y="1943288"/>
                  <a:pt x="5691057" y="1939700"/>
                </a:cubicBezTo>
                <a:cubicBezTo>
                  <a:pt x="5696649" y="1878213"/>
                  <a:pt x="5738929" y="1859780"/>
                  <a:pt x="5761897" y="1837432"/>
                </a:cubicBezTo>
                <a:cubicBezTo>
                  <a:pt x="5763285" y="1829683"/>
                  <a:pt x="5763383" y="1820835"/>
                  <a:pt x="5770605" y="1815861"/>
                </a:cubicBezTo>
                <a:cubicBezTo>
                  <a:pt x="5779074" y="1813707"/>
                  <a:pt x="5783091" y="1822270"/>
                  <a:pt x="5788351" y="1827053"/>
                </a:cubicBezTo>
                <a:cubicBezTo>
                  <a:pt x="5787874" y="1829921"/>
                  <a:pt x="5786917" y="1835709"/>
                  <a:pt x="5786436" y="1838628"/>
                </a:cubicBezTo>
                <a:cubicBezTo>
                  <a:pt x="5801215" y="1849629"/>
                  <a:pt x="5815995" y="1860775"/>
                  <a:pt x="5829103" y="1873836"/>
                </a:cubicBezTo>
                <a:cubicBezTo>
                  <a:pt x="5834059" y="1841319"/>
                  <a:pt x="5942670" y="1867721"/>
                  <a:pt x="5970067" y="1868669"/>
                </a:cubicBezTo>
                <a:cubicBezTo>
                  <a:pt x="5975571" y="1884070"/>
                  <a:pt x="5970595" y="1901195"/>
                  <a:pt x="5971072" y="1917316"/>
                </a:cubicBezTo>
                <a:cubicBezTo>
                  <a:pt x="5995526" y="1912509"/>
                  <a:pt x="6096458" y="1842627"/>
                  <a:pt x="6105964" y="1835470"/>
                </a:cubicBezTo>
                <a:cubicBezTo>
                  <a:pt x="6116344" y="1834802"/>
                  <a:pt x="6126868" y="1833845"/>
                  <a:pt x="6137346" y="1833700"/>
                </a:cubicBezTo>
                <a:cubicBezTo>
                  <a:pt x="6135267" y="1854651"/>
                  <a:pt x="6129563" y="1976052"/>
                  <a:pt x="6134426" y="2000450"/>
                </a:cubicBezTo>
                <a:cubicBezTo>
                  <a:pt x="6164322" y="2026805"/>
                  <a:pt x="6195414" y="2052063"/>
                  <a:pt x="6226842" y="2076648"/>
                </a:cubicBezTo>
                <a:cubicBezTo>
                  <a:pt x="6227510" y="2065072"/>
                  <a:pt x="6228374" y="2053497"/>
                  <a:pt x="6230958" y="2042207"/>
                </a:cubicBezTo>
                <a:cubicBezTo>
                  <a:pt x="6226221" y="2035653"/>
                  <a:pt x="6221676" y="2029099"/>
                  <a:pt x="6217182" y="2022499"/>
                </a:cubicBezTo>
                <a:cubicBezTo>
                  <a:pt x="6207713" y="2020392"/>
                  <a:pt x="6198287" y="2018098"/>
                  <a:pt x="6188958" y="2015851"/>
                </a:cubicBezTo>
                <a:cubicBezTo>
                  <a:pt x="6188958" y="2010255"/>
                  <a:pt x="6189295" y="2004706"/>
                  <a:pt x="6190056" y="1999203"/>
                </a:cubicBezTo>
                <a:cubicBezTo>
                  <a:pt x="6198091" y="1997479"/>
                  <a:pt x="6206032" y="1995760"/>
                  <a:pt x="6214309" y="1994373"/>
                </a:cubicBezTo>
                <a:cubicBezTo>
                  <a:pt x="6213399" y="1989351"/>
                  <a:pt x="6212777" y="1984278"/>
                  <a:pt x="6212492" y="1979257"/>
                </a:cubicBezTo>
                <a:cubicBezTo>
                  <a:pt x="6216748" y="1983704"/>
                  <a:pt x="6221008" y="1988249"/>
                  <a:pt x="6225409" y="1992747"/>
                </a:cubicBezTo>
                <a:cubicBezTo>
                  <a:pt x="6238371" y="1988777"/>
                  <a:pt x="6248704" y="1979929"/>
                  <a:pt x="6259658" y="1972273"/>
                </a:cubicBezTo>
                <a:cubicBezTo>
                  <a:pt x="6274246" y="1961749"/>
                  <a:pt x="6292520" y="1959549"/>
                  <a:pt x="6309454" y="1954765"/>
                </a:cubicBezTo>
                <a:cubicBezTo>
                  <a:pt x="6313518" y="1955914"/>
                  <a:pt x="6317586" y="1957063"/>
                  <a:pt x="6321795" y="1958259"/>
                </a:cubicBezTo>
                <a:cubicBezTo>
                  <a:pt x="6316918" y="1738645"/>
                  <a:pt x="6319898" y="1867118"/>
                  <a:pt x="6321893" y="1806294"/>
                </a:cubicBezTo>
                <a:cubicBezTo>
                  <a:pt x="6319787" y="1798399"/>
                  <a:pt x="6315769" y="1791131"/>
                  <a:pt x="6314144" y="1783143"/>
                </a:cubicBezTo>
                <a:cubicBezTo>
                  <a:pt x="6318927" y="1778023"/>
                  <a:pt x="6324378" y="1773670"/>
                  <a:pt x="6329788" y="1769176"/>
                </a:cubicBezTo>
                <a:cubicBezTo>
                  <a:pt x="6360211" y="1766499"/>
                  <a:pt x="6388431" y="1743970"/>
                  <a:pt x="6419382" y="1753294"/>
                </a:cubicBezTo>
                <a:cubicBezTo>
                  <a:pt x="6439427" y="1757792"/>
                  <a:pt x="6460569" y="1760469"/>
                  <a:pt x="6478026" y="1772282"/>
                </a:cubicBezTo>
                <a:cubicBezTo>
                  <a:pt x="6465848" y="1804528"/>
                  <a:pt x="6468179" y="1976220"/>
                  <a:pt x="6466787" y="2099467"/>
                </a:cubicBezTo>
                <a:cubicBezTo>
                  <a:pt x="6494034" y="2107221"/>
                  <a:pt x="6487335" y="2098122"/>
                  <a:pt x="6643865" y="2108459"/>
                </a:cubicBezTo>
                <a:cubicBezTo>
                  <a:pt x="6644393" y="2134913"/>
                  <a:pt x="6643626" y="2161361"/>
                  <a:pt x="6644010" y="2187861"/>
                </a:cubicBezTo>
                <a:cubicBezTo>
                  <a:pt x="6671178" y="2191547"/>
                  <a:pt x="6697486" y="2200296"/>
                  <a:pt x="6721693" y="2213259"/>
                </a:cubicBezTo>
                <a:cubicBezTo>
                  <a:pt x="6718059" y="2235980"/>
                  <a:pt x="6712939" y="2258510"/>
                  <a:pt x="6710786" y="2281469"/>
                </a:cubicBezTo>
                <a:cubicBezTo>
                  <a:pt x="6730157" y="2282758"/>
                  <a:pt x="6748623" y="2291802"/>
                  <a:pt x="6768377" y="2289120"/>
                </a:cubicBezTo>
                <a:cubicBezTo>
                  <a:pt x="6787226" y="2286635"/>
                  <a:pt x="6806359" y="2287733"/>
                  <a:pt x="6824582" y="2293376"/>
                </a:cubicBezTo>
                <a:cubicBezTo>
                  <a:pt x="6824054" y="2299164"/>
                  <a:pt x="6823862" y="2304998"/>
                  <a:pt x="6824152" y="2310837"/>
                </a:cubicBezTo>
                <a:cubicBezTo>
                  <a:pt x="6812577" y="2325234"/>
                  <a:pt x="6816164" y="2344606"/>
                  <a:pt x="6816356" y="2361637"/>
                </a:cubicBezTo>
                <a:cubicBezTo>
                  <a:pt x="6815973" y="2369625"/>
                  <a:pt x="6821046" y="2376081"/>
                  <a:pt x="6824727" y="2382733"/>
                </a:cubicBezTo>
                <a:cubicBezTo>
                  <a:pt x="6812960" y="2407032"/>
                  <a:pt x="6813871" y="2434201"/>
                  <a:pt x="6813820" y="2460509"/>
                </a:cubicBezTo>
                <a:cubicBezTo>
                  <a:pt x="6817215" y="2460079"/>
                  <a:pt x="6824054" y="2459266"/>
                  <a:pt x="6827450" y="2458884"/>
                </a:cubicBezTo>
                <a:cubicBezTo>
                  <a:pt x="6829842" y="2446734"/>
                  <a:pt x="6829076" y="2434247"/>
                  <a:pt x="6829174" y="2421957"/>
                </a:cubicBezTo>
                <a:cubicBezTo>
                  <a:pt x="6832616" y="2417267"/>
                  <a:pt x="6836158" y="2412629"/>
                  <a:pt x="6839843" y="2408037"/>
                </a:cubicBezTo>
                <a:cubicBezTo>
                  <a:pt x="6840034" y="2394214"/>
                  <a:pt x="6840179" y="2380486"/>
                  <a:pt x="6840273" y="2366710"/>
                </a:cubicBezTo>
                <a:cubicBezTo>
                  <a:pt x="6849793" y="2364556"/>
                  <a:pt x="6859406" y="2362357"/>
                  <a:pt x="6869071" y="2360203"/>
                </a:cubicBezTo>
                <a:cubicBezTo>
                  <a:pt x="6868595" y="2346759"/>
                  <a:pt x="6868113" y="2333366"/>
                  <a:pt x="6867586" y="2319974"/>
                </a:cubicBezTo>
                <a:cubicBezTo>
                  <a:pt x="6886341" y="2312649"/>
                  <a:pt x="6895800" y="2321534"/>
                  <a:pt x="6896716" y="2255875"/>
                </a:cubicBezTo>
                <a:cubicBezTo>
                  <a:pt x="6902097" y="1615234"/>
                  <a:pt x="6889634" y="1660826"/>
                  <a:pt x="6904942" y="1636190"/>
                </a:cubicBezTo>
                <a:cubicBezTo>
                  <a:pt x="6905951" y="1629384"/>
                  <a:pt x="6912252" y="1489862"/>
                  <a:pt x="6912500" y="1481879"/>
                </a:cubicBezTo>
                <a:cubicBezTo>
                  <a:pt x="6925654" y="1481351"/>
                  <a:pt x="6939047" y="1480637"/>
                  <a:pt x="6951865" y="1476904"/>
                </a:cubicBezTo>
                <a:cubicBezTo>
                  <a:pt x="6953682" y="1478053"/>
                  <a:pt x="6957367" y="1480300"/>
                  <a:pt x="6959184" y="1481449"/>
                </a:cubicBezTo>
                <a:cubicBezTo>
                  <a:pt x="6962917" y="1475325"/>
                  <a:pt x="6966789" y="1469155"/>
                  <a:pt x="6970615" y="1463035"/>
                </a:cubicBezTo>
                <a:cubicBezTo>
                  <a:pt x="6983433" y="1469444"/>
                  <a:pt x="6997208" y="1460261"/>
                  <a:pt x="7010606" y="1463656"/>
                </a:cubicBezTo>
                <a:cubicBezTo>
                  <a:pt x="7024909" y="1466193"/>
                  <a:pt x="7039927" y="1466768"/>
                  <a:pt x="7053226" y="1473415"/>
                </a:cubicBezTo>
                <a:cubicBezTo>
                  <a:pt x="7082646" y="1488195"/>
                  <a:pt x="7116513" y="1490778"/>
                  <a:pt x="7146166" y="1504983"/>
                </a:cubicBezTo>
                <a:cubicBezTo>
                  <a:pt x="7165397" y="1518422"/>
                  <a:pt x="7182233" y="1535407"/>
                  <a:pt x="7203421" y="1546118"/>
                </a:cubicBezTo>
                <a:cubicBezTo>
                  <a:pt x="7204664" y="1520240"/>
                  <a:pt x="7202272" y="1494221"/>
                  <a:pt x="7204519" y="1468388"/>
                </a:cubicBezTo>
                <a:cubicBezTo>
                  <a:pt x="7231113" y="1450306"/>
                  <a:pt x="7268857" y="1451310"/>
                  <a:pt x="7292867" y="1428258"/>
                </a:cubicBezTo>
                <a:cubicBezTo>
                  <a:pt x="7280478" y="1428879"/>
                  <a:pt x="7268422" y="1431416"/>
                  <a:pt x="7256324" y="1433377"/>
                </a:cubicBezTo>
                <a:cubicBezTo>
                  <a:pt x="7269814" y="1423334"/>
                  <a:pt x="7286649" y="1420606"/>
                  <a:pt x="7302817" y="1417640"/>
                </a:cubicBezTo>
                <a:cubicBezTo>
                  <a:pt x="7307553" y="1414052"/>
                  <a:pt x="7312384" y="1410512"/>
                  <a:pt x="7317456" y="1407116"/>
                </a:cubicBezTo>
                <a:cubicBezTo>
                  <a:pt x="7317886" y="1410129"/>
                  <a:pt x="7318699" y="1416108"/>
                  <a:pt x="7319129" y="1419121"/>
                </a:cubicBezTo>
                <a:cubicBezTo>
                  <a:pt x="7351099" y="1416729"/>
                  <a:pt x="7373895" y="1403766"/>
                  <a:pt x="7453876" y="1380326"/>
                </a:cubicBezTo>
                <a:cubicBezTo>
                  <a:pt x="7457034" y="1383101"/>
                  <a:pt x="7460332" y="1385875"/>
                  <a:pt x="7463728" y="1388697"/>
                </a:cubicBezTo>
                <a:cubicBezTo>
                  <a:pt x="7480946" y="1394246"/>
                  <a:pt x="7500033" y="1398170"/>
                  <a:pt x="7513860" y="1410652"/>
                </a:cubicBezTo>
                <a:cubicBezTo>
                  <a:pt x="7513902" y="1412670"/>
                  <a:pt x="7521133" y="2041842"/>
                  <a:pt x="7521133" y="2360628"/>
                </a:cubicBezTo>
                <a:cubicBezTo>
                  <a:pt x="7524193" y="2360773"/>
                  <a:pt x="7530363" y="2361105"/>
                  <a:pt x="7533428" y="2361249"/>
                </a:cubicBezTo>
                <a:cubicBezTo>
                  <a:pt x="7534241" y="2301840"/>
                  <a:pt x="7535292" y="2242384"/>
                  <a:pt x="7535436" y="2182970"/>
                </a:cubicBezTo>
                <a:cubicBezTo>
                  <a:pt x="7549118" y="2183447"/>
                  <a:pt x="7562847" y="2183115"/>
                  <a:pt x="7576623" y="2182686"/>
                </a:cubicBezTo>
                <a:cubicBezTo>
                  <a:pt x="7589791" y="1599460"/>
                  <a:pt x="7569663" y="1754961"/>
                  <a:pt x="7597957" y="1666128"/>
                </a:cubicBezTo>
                <a:cubicBezTo>
                  <a:pt x="7617399" y="1675363"/>
                  <a:pt x="7772975" y="1773964"/>
                  <a:pt x="7784793" y="1792028"/>
                </a:cubicBezTo>
                <a:cubicBezTo>
                  <a:pt x="7791492" y="1759422"/>
                  <a:pt x="7782065" y="1471387"/>
                  <a:pt x="7792828" y="1404668"/>
                </a:cubicBezTo>
                <a:cubicBezTo>
                  <a:pt x="7795887" y="1404621"/>
                  <a:pt x="7801918" y="1404574"/>
                  <a:pt x="7804931" y="1404574"/>
                </a:cubicBezTo>
                <a:cubicBezTo>
                  <a:pt x="7807467" y="1397306"/>
                  <a:pt x="7810191" y="1390080"/>
                  <a:pt x="7813064" y="1382858"/>
                </a:cubicBezTo>
                <a:cubicBezTo>
                  <a:pt x="7820384" y="1380228"/>
                  <a:pt x="7827698" y="1377500"/>
                  <a:pt x="7835163" y="1374772"/>
                </a:cubicBezTo>
                <a:cubicBezTo>
                  <a:pt x="7834827" y="1367405"/>
                  <a:pt x="7834687" y="1360039"/>
                  <a:pt x="7834589" y="1352672"/>
                </a:cubicBezTo>
                <a:cubicBezTo>
                  <a:pt x="7838321" y="1352434"/>
                  <a:pt x="7845781" y="1351859"/>
                  <a:pt x="7849513" y="1351621"/>
                </a:cubicBezTo>
                <a:cubicBezTo>
                  <a:pt x="7849322" y="1344208"/>
                  <a:pt x="7849275" y="1336841"/>
                  <a:pt x="7849322" y="1329475"/>
                </a:cubicBezTo>
                <a:cubicBezTo>
                  <a:pt x="7857165" y="1327513"/>
                  <a:pt x="7865157" y="1325410"/>
                  <a:pt x="7873094" y="1323159"/>
                </a:cubicBezTo>
                <a:cubicBezTo>
                  <a:pt x="7881227" y="1300821"/>
                  <a:pt x="7884333" y="1277479"/>
                  <a:pt x="7883712" y="1253847"/>
                </a:cubicBezTo>
                <a:cubicBezTo>
                  <a:pt x="7885720" y="1252651"/>
                  <a:pt x="7889789" y="1250357"/>
                  <a:pt x="7891798" y="1249208"/>
                </a:cubicBezTo>
                <a:cubicBezTo>
                  <a:pt x="7892564" y="1240263"/>
                  <a:pt x="7891943" y="1230794"/>
                  <a:pt x="7896581" y="1222755"/>
                </a:cubicBezTo>
                <a:cubicBezTo>
                  <a:pt x="7910838" y="1198646"/>
                  <a:pt x="7892709" y="1167410"/>
                  <a:pt x="7909016" y="1144165"/>
                </a:cubicBezTo>
                <a:cubicBezTo>
                  <a:pt x="7913178" y="1169423"/>
                  <a:pt x="7911361" y="1195059"/>
                  <a:pt x="7911744" y="1220508"/>
                </a:cubicBezTo>
                <a:cubicBezTo>
                  <a:pt x="7927958" y="1223044"/>
                  <a:pt x="7918826" y="1241557"/>
                  <a:pt x="7920068" y="1252604"/>
                </a:cubicBezTo>
                <a:cubicBezTo>
                  <a:pt x="7922988" y="1251264"/>
                  <a:pt x="7928916" y="1248489"/>
                  <a:pt x="7931835" y="1247153"/>
                </a:cubicBezTo>
                <a:cubicBezTo>
                  <a:pt x="7924100" y="1298574"/>
                  <a:pt x="7925590" y="1263035"/>
                  <a:pt x="7937146" y="1318184"/>
                </a:cubicBezTo>
                <a:cubicBezTo>
                  <a:pt x="7946619" y="1321627"/>
                  <a:pt x="7956233" y="1324738"/>
                  <a:pt x="7965753" y="1328517"/>
                </a:cubicBezTo>
                <a:cubicBezTo>
                  <a:pt x="7963553" y="1332871"/>
                  <a:pt x="7961400" y="1337224"/>
                  <a:pt x="7959391" y="1341578"/>
                </a:cubicBezTo>
                <a:cubicBezTo>
                  <a:pt x="7962067" y="1343203"/>
                  <a:pt x="7967477" y="1346454"/>
                  <a:pt x="7970154" y="1348033"/>
                </a:cubicBezTo>
                <a:cubicBezTo>
                  <a:pt x="7974998" y="1279291"/>
                  <a:pt x="7968136" y="1101629"/>
                  <a:pt x="7969103" y="1066436"/>
                </a:cubicBezTo>
                <a:cubicBezTo>
                  <a:pt x="7973886" y="1065216"/>
                  <a:pt x="8220865" y="1000888"/>
                  <a:pt x="8237018" y="1002145"/>
                </a:cubicBezTo>
                <a:cubicBezTo>
                  <a:pt x="8236411" y="1272350"/>
                  <a:pt x="8232473" y="1619056"/>
                  <a:pt x="8232473" y="1619056"/>
                </a:cubicBezTo>
                <a:cubicBezTo>
                  <a:pt x="8313977" y="1596825"/>
                  <a:pt x="8305560" y="1608008"/>
                  <a:pt x="8370952" y="1604850"/>
                </a:cubicBezTo>
                <a:cubicBezTo>
                  <a:pt x="8423523" y="1607242"/>
                  <a:pt x="8476663" y="1601169"/>
                  <a:pt x="8528659" y="1611357"/>
                </a:cubicBezTo>
                <a:cubicBezTo>
                  <a:pt x="8529757" y="1723528"/>
                  <a:pt x="8526987" y="1835840"/>
                  <a:pt x="8530047" y="1948011"/>
                </a:cubicBezTo>
                <a:cubicBezTo>
                  <a:pt x="8535829" y="1937056"/>
                  <a:pt x="8538128" y="1930643"/>
                  <a:pt x="8538992" y="1817855"/>
                </a:cubicBezTo>
                <a:cubicBezTo>
                  <a:pt x="8544396" y="1811446"/>
                  <a:pt x="8549848" y="1804939"/>
                  <a:pt x="8555159" y="1798339"/>
                </a:cubicBezTo>
                <a:cubicBezTo>
                  <a:pt x="8555304" y="1775235"/>
                  <a:pt x="8562432" y="1752752"/>
                  <a:pt x="8561904" y="1729554"/>
                </a:cubicBezTo>
                <a:cubicBezTo>
                  <a:pt x="8562764" y="1727354"/>
                  <a:pt x="8564581" y="1722907"/>
                  <a:pt x="8565445" y="1720656"/>
                </a:cubicBezTo>
                <a:cubicBezTo>
                  <a:pt x="8560653" y="1699569"/>
                  <a:pt x="8588465" y="1572791"/>
                  <a:pt x="8578838" y="1535776"/>
                </a:cubicBezTo>
                <a:cubicBezTo>
                  <a:pt x="8582902" y="1526831"/>
                  <a:pt x="8583383" y="1517026"/>
                  <a:pt x="8581182" y="1507604"/>
                </a:cubicBezTo>
                <a:cubicBezTo>
                  <a:pt x="8591992" y="1481150"/>
                  <a:pt x="8587783" y="1451876"/>
                  <a:pt x="8592039" y="1424180"/>
                </a:cubicBezTo>
                <a:cubicBezTo>
                  <a:pt x="8590605" y="1421979"/>
                  <a:pt x="8587639" y="1417626"/>
                  <a:pt x="8586153" y="1415473"/>
                </a:cubicBezTo>
                <a:cubicBezTo>
                  <a:pt x="8597014" y="1388062"/>
                  <a:pt x="8585817" y="1357880"/>
                  <a:pt x="8593618" y="1329801"/>
                </a:cubicBezTo>
                <a:cubicBezTo>
                  <a:pt x="8601414" y="1305548"/>
                  <a:pt x="8594286" y="1280534"/>
                  <a:pt x="8599882" y="1256234"/>
                </a:cubicBezTo>
                <a:cubicBezTo>
                  <a:pt x="8598350" y="1245135"/>
                  <a:pt x="8593996" y="1234041"/>
                  <a:pt x="8596724" y="1222703"/>
                </a:cubicBezTo>
                <a:cubicBezTo>
                  <a:pt x="8602942" y="1192522"/>
                  <a:pt x="8596486" y="1161239"/>
                  <a:pt x="8603707" y="1131151"/>
                </a:cubicBezTo>
                <a:cubicBezTo>
                  <a:pt x="8603021" y="1126345"/>
                  <a:pt x="8595556" y="377265"/>
                  <a:pt x="8612793" y="222502"/>
                </a:cubicBezTo>
                <a:cubicBezTo>
                  <a:pt x="8611598" y="218769"/>
                  <a:pt x="8610546" y="215042"/>
                  <a:pt x="8609635" y="211356"/>
                </a:cubicBezTo>
                <a:cubicBezTo>
                  <a:pt x="8674388" y="173402"/>
                  <a:pt x="8775689" y="156006"/>
                  <a:pt x="8819001" y="166489"/>
                </a:cubicBezTo>
                <a:cubicBezTo>
                  <a:pt x="8822589" y="170076"/>
                  <a:pt x="8826270" y="173617"/>
                  <a:pt x="8830049" y="177204"/>
                </a:cubicBezTo>
                <a:cubicBezTo>
                  <a:pt x="8830049" y="177204"/>
                  <a:pt x="8882596" y="780993"/>
                  <a:pt x="8887496" y="1739742"/>
                </a:cubicBezTo>
                <a:cubicBezTo>
                  <a:pt x="8886585" y="1746581"/>
                  <a:pt x="8891229" y="1751747"/>
                  <a:pt x="8895101" y="1756820"/>
                </a:cubicBezTo>
                <a:cubicBezTo>
                  <a:pt x="8898020" y="1745147"/>
                  <a:pt x="8900076" y="1733095"/>
                  <a:pt x="8898404" y="1721090"/>
                </a:cubicBezTo>
                <a:cubicBezTo>
                  <a:pt x="8903523" y="1716451"/>
                  <a:pt x="8908690" y="1711761"/>
                  <a:pt x="8913758" y="1706885"/>
                </a:cubicBezTo>
                <a:cubicBezTo>
                  <a:pt x="8922274" y="1704876"/>
                  <a:pt x="8930930" y="1702722"/>
                  <a:pt x="8939539" y="1700429"/>
                </a:cubicBezTo>
                <a:cubicBezTo>
                  <a:pt x="8949489" y="1645513"/>
                  <a:pt x="8942888" y="1589407"/>
                  <a:pt x="8945088" y="1533968"/>
                </a:cubicBezTo>
                <a:cubicBezTo>
                  <a:pt x="8963624" y="1533043"/>
                  <a:pt x="9220847" y="1486901"/>
                  <a:pt x="9367987" y="1510528"/>
                </a:cubicBezTo>
                <a:cubicBezTo>
                  <a:pt x="9373728" y="1539611"/>
                  <a:pt x="9366791" y="1569078"/>
                  <a:pt x="9368707" y="1598399"/>
                </a:cubicBezTo>
                <a:cubicBezTo>
                  <a:pt x="9427345" y="1595115"/>
                  <a:pt x="9524063" y="1566695"/>
                  <a:pt x="9555833" y="1573385"/>
                </a:cubicBezTo>
                <a:cubicBezTo>
                  <a:pt x="9568113" y="1575706"/>
                  <a:pt x="9681079" y="1604626"/>
                  <a:pt x="9706126" y="1606962"/>
                </a:cubicBezTo>
                <a:cubicBezTo>
                  <a:pt x="9706028" y="1713485"/>
                  <a:pt x="9704977" y="1820013"/>
                  <a:pt x="9705458" y="1926537"/>
                </a:cubicBezTo>
                <a:cubicBezTo>
                  <a:pt x="9733392" y="1917928"/>
                  <a:pt x="9761565" y="1926822"/>
                  <a:pt x="9790027" y="1926200"/>
                </a:cubicBezTo>
                <a:cubicBezTo>
                  <a:pt x="9791558" y="1928592"/>
                  <a:pt x="9794665" y="1933376"/>
                  <a:pt x="9796198" y="1935720"/>
                </a:cubicBezTo>
                <a:cubicBezTo>
                  <a:pt x="9825472" y="1935146"/>
                  <a:pt x="9856419" y="1935767"/>
                  <a:pt x="9883924" y="1946483"/>
                </a:cubicBezTo>
                <a:cubicBezTo>
                  <a:pt x="9872824" y="1954518"/>
                  <a:pt x="9858382" y="1965280"/>
                  <a:pt x="9865266" y="1980878"/>
                </a:cubicBezTo>
                <a:cubicBezTo>
                  <a:pt x="9862683" y="1997619"/>
                  <a:pt x="9862730" y="2014553"/>
                  <a:pt x="9863403" y="2031439"/>
                </a:cubicBezTo>
                <a:cubicBezTo>
                  <a:pt x="9866752" y="2031776"/>
                  <a:pt x="9873352" y="2032397"/>
                  <a:pt x="9876650" y="2032682"/>
                </a:cubicBezTo>
                <a:cubicBezTo>
                  <a:pt x="9878659" y="2035550"/>
                  <a:pt x="9880766" y="2038423"/>
                  <a:pt x="9883060" y="2041338"/>
                </a:cubicBezTo>
                <a:cubicBezTo>
                  <a:pt x="9879523" y="2066908"/>
                  <a:pt x="9880994" y="2232154"/>
                  <a:pt x="9881770" y="2256113"/>
                </a:cubicBezTo>
                <a:cubicBezTo>
                  <a:pt x="9885404" y="2256015"/>
                  <a:pt x="9892626" y="2255828"/>
                  <a:pt x="9896214" y="2255730"/>
                </a:cubicBezTo>
                <a:cubicBezTo>
                  <a:pt x="9907069" y="2237026"/>
                  <a:pt x="9929842" y="2241235"/>
                  <a:pt x="9948065" y="2241333"/>
                </a:cubicBezTo>
                <a:cubicBezTo>
                  <a:pt x="9951843" y="2256020"/>
                  <a:pt x="9956053" y="2270608"/>
                  <a:pt x="9959687" y="2285341"/>
                </a:cubicBezTo>
                <a:cubicBezTo>
                  <a:pt x="9975807" y="2283333"/>
                  <a:pt x="9995034" y="2282282"/>
                  <a:pt x="10004844" y="2267067"/>
                </a:cubicBezTo>
                <a:cubicBezTo>
                  <a:pt x="10001065" y="2266399"/>
                  <a:pt x="9993507" y="2265152"/>
                  <a:pt x="9989728" y="2264531"/>
                </a:cubicBezTo>
                <a:cubicBezTo>
                  <a:pt x="9994035" y="2259458"/>
                  <a:pt x="9998627" y="2254581"/>
                  <a:pt x="10002737" y="2249223"/>
                </a:cubicBezTo>
                <a:cubicBezTo>
                  <a:pt x="9999579" y="2247691"/>
                  <a:pt x="9993269" y="2244678"/>
                  <a:pt x="9990111" y="2243151"/>
                </a:cubicBezTo>
                <a:cubicBezTo>
                  <a:pt x="9994272" y="2240137"/>
                  <a:pt x="9998529" y="2237125"/>
                  <a:pt x="10002882" y="2234158"/>
                </a:cubicBezTo>
                <a:cubicBezTo>
                  <a:pt x="10001303" y="2227703"/>
                  <a:pt x="9992456" y="2227268"/>
                  <a:pt x="9991591" y="2220429"/>
                </a:cubicBezTo>
                <a:cubicBezTo>
                  <a:pt x="9995754" y="2216940"/>
                  <a:pt x="10000392" y="2214114"/>
                  <a:pt x="10005558" y="2211914"/>
                </a:cubicBezTo>
                <a:cubicBezTo>
                  <a:pt x="10002070" y="2210428"/>
                  <a:pt x="9995034" y="2207467"/>
                  <a:pt x="9991544" y="2205981"/>
                </a:cubicBezTo>
                <a:cubicBezTo>
                  <a:pt x="9994847" y="2202011"/>
                  <a:pt x="9997860" y="2197564"/>
                  <a:pt x="10000682" y="2193112"/>
                </a:cubicBezTo>
                <a:cubicBezTo>
                  <a:pt x="9997094" y="2189478"/>
                  <a:pt x="9993936" y="2185699"/>
                  <a:pt x="9991069" y="2181775"/>
                </a:cubicBezTo>
                <a:cubicBezTo>
                  <a:pt x="9994511" y="2180434"/>
                  <a:pt x="10001355" y="2177804"/>
                  <a:pt x="10004798" y="2176464"/>
                </a:cubicBezTo>
                <a:cubicBezTo>
                  <a:pt x="10012066" y="2163356"/>
                  <a:pt x="10002737" y="2151014"/>
                  <a:pt x="9990303" y="2146521"/>
                </a:cubicBezTo>
                <a:cubicBezTo>
                  <a:pt x="9995852" y="2144367"/>
                  <a:pt x="10000584" y="2140733"/>
                  <a:pt x="10006231" y="2138103"/>
                </a:cubicBezTo>
                <a:cubicBezTo>
                  <a:pt x="10006568" y="2126383"/>
                  <a:pt x="10006661" y="2114663"/>
                  <a:pt x="10006904" y="2102994"/>
                </a:cubicBezTo>
                <a:cubicBezTo>
                  <a:pt x="10017760" y="2099598"/>
                  <a:pt x="10031203" y="2100457"/>
                  <a:pt x="10039668" y="2091755"/>
                </a:cubicBezTo>
                <a:cubicBezTo>
                  <a:pt x="10041486" y="2067217"/>
                  <a:pt x="10039668" y="2042534"/>
                  <a:pt x="10040289" y="2017995"/>
                </a:cubicBezTo>
                <a:cubicBezTo>
                  <a:pt x="10052823" y="2014884"/>
                  <a:pt x="10066696" y="2013021"/>
                  <a:pt x="10076449" y="2003501"/>
                </a:cubicBezTo>
                <a:cubicBezTo>
                  <a:pt x="10091089" y="1996853"/>
                  <a:pt x="10107350" y="1998526"/>
                  <a:pt x="10122994" y="1996325"/>
                </a:cubicBezTo>
                <a:cubicBezTo>
                  <a:pt x="10124526" y="1994219"/>
                  <a:pt x="10127679" y="1990010"/>
                  <a:pt x="10129212" y="1987861"/>
                </a:cubicBezTo>
                <a:cubicBezTo>
                  <a:pt x="10154372" y="1986857"/>
                  <a:pt x="10178003" y="1996807"/>
                  <a:pt x="10202732" y="1999675"/>
                </a:cubicBezTo>
                <a:cubicBezTo>
                  <a:pt x="10222870" y="2002258"/>
                  <a:pt x="10243536" y="2002258"/>
                  <a:pt x="10263197" y="2008667"/>
                </a:cubicBezTo>
                <a:cubicBezTo>
                  <a:pt x="10255210" y="2016033"/>
                  <a:pt x="10246984" y="2023110"/>
                  <a:pt x="10239281" y="2030669"/>
                </a:cubicBezTo>
                <a:cubicBezTo>
                  <a:pt x="10240953" y="2032869"/>
                  <a:pt x="10244256" y="2037269"/>
                  <a:pt x="10245928" y="2039469"/>
                </a:cubicBezTo>
                <a:cubicBezTo>
                  <a:pt x="10237655" y="2056930"/>
                  <a:pt x="10241191" y="2076302"/>
                  <a:pt x="10244349" y="2094525"/>
                </a:cubicBezTo>
                <a:cubicBezTo>
                  <a:pt x="10242723" y="2108445"/>
                  <a:pt x="10238515" y="2122795"/>
                  <a:pt x="10244779" y="2136379"/>
                </a:cubicBezTo>
                <a:cubicBezTo>
                  <a:pt x="10239803" y="2149389"/>
                  <a:pt x="10239659" y="2163454"/>
                  <a:pt x="10245783" y="2176127"/>
                </a:cubicBezTo>
                <a:cubicBezTo>
                  <a:pt x="10244303" y="2178182"/>
                  <a:pt x="10241336" y="2182251"/>
                  <a:pt x="10239850" y="2184307"/>
                </a:cubicBezTo>
                <a:cubicBezTo>
                  <a:pt x="10241719" y="2186652"/>
                  <a:pt x="10245400" y="2191290"/>
                  <a:pt x="10247218" y="2193635"/>
                </a:cubicBezTo>
                <a:cubicBezTo>
                  <a:pt x="10245732" y="2195882"/>
                  <a:pt x="10242718" y="2200380"/>
                  <a:pt x="10241238" y="2202627"/>
                </a:cubicBezTo>
                <a:cubicBezTo>
                  <a:pt x="10244060" y="2209657"/>
                  <a:pt x="10245110" y="2216977"/>
                  <a:pt x="10241575" y="2224059"/>
                </a:cubicBezTo>
                <a:cubicBezTo>
                  <a:pt x="10243008" y="2226114"/>
                  <a:pt x="10245830" y="2230183"/>
                  <a:pt x="10247269" y="2232238"/>
                </a:cubicBezTo>
                <a:cubicBezTo>
                  <a:pt x="10245451" y="2234677"/>
                  <a:pt x="10241864" y="2239507"/>
                  <a:pt x="10240093" y="2241950"/>
                </a:cubicBezTo>
                <a:cubicBezTo>
                  <a:pt x="10241818" y="2244197"/>
                  <a:pt x="10245259" y="2248742"/>
                  <a:pt x="10246984" y="2251040"/>
                </a:cubicBezTo>
                <a:cubicBezTo>
                  <a:pt x="10244639" y="2255296"/>
                  <a:pt x="10242438" y="2259556"/>
                  <a:pt x="10240383" y="2263910"/>
                </a:cubicBezTo>
                <a:cubicBezTo>
                  <a:pt x="10243686" y="2266586"/>
                  <a:pt x="10250286" y="2272042"/>
                  <a:pt x="10253538" y="2274766"/>
                </a:cubicBezTo>
                <a:cubicBezTo>
                  <a:pt x="10262436" y="2260588"/>
                  <a:pt x="10260329" y="2254128"/>
                  <a:pt x="10260329" y="2156377"/>
                </a:cubicBezTo>
                <a:cubicBezTo>
                  <a:pt x="10272624" y="2155326"/>
                  <a:pt x="10285059" y="2154032"/>
                  <a:pt x="10297256" y="2151309"/>
                </a:cubicBezTo>
                <a:cubicBezTo>
                  <a:pt x="10298881" y="2144853"/>
                  <a:pt x="10297975" y="2136482"/>
                  <a:pt x="10304385" y="2132320"/>
                </a:cubicBezTo>
                <a:cubicBezTo>
                  <a:pt x="10324811" y="2131269"/>
                  <a:pt x="10345664" y="2132367"/>
                  <a:pt x="10365419" y="2125720"/>
                </a:cubicBezTo>
                <a:cubicBezTo>
                  <a:pt x="10366569" y="2114672"/>
                  <a:pt x="10362261" y="2101228"/>
                  <a:pt x="10368624" y="2091759"/>
                </a:cubicBezTo>
                <a:cubicBezTo>
                  <a:pt x="10384314" y="2085635"/>
                  <a:pt x="10401916" y="2085495"/>
                  <a:pt x="10418657" y="2083103"/>
                </a:cubicBezTo>
                <a:cubicBezTo>
                  <a:pt x="10422007" y="2072434"/>
                  <a:pt x="10417316" y="2064830"/>
                  <a:pt x="10407273" y="2060766"/>
                </a:cubicBezTo>
                <a:cubicBezTo>
                  <a:pt x="10428892" y="2060383"/>
                  <a:pt x="10450422" y="2062727"/>
                  <a:pt x="10471994" y="2065072"/>
                </a:cubicBezTo>
                <a:cubicBezTo>
                  <a:pt x="10470177" y="2067371"/>
                  <a:pt x="10466496" y="2071963"/>
                  <a:pt x="10464674" y="2074303"/>
                </a:cubicBezTo>
                <a:cubicBezTo>
                  <a:pt x="10471082" y="2074209"/>
                  <a:pt x="10477637" y="2074209"/>
                  <a:pt x="10484336" y="2074158"/>
                </a:cubicBezTo>
                <a:cubicBezTo>
                  <a:pt x="10492178" y="2093436"/>
                  <a:pt x="10491702" y="2115247"/>
                  <a:pt x="10501699" y="2133665"/>
                </a:cubicBezTo>
                <a:cubicBezTo>
                  <a:pt x="10501362" y="2141223"/>
                  <a:pt x="10501362" y="2148782"/>
                  <a:pt x="10502894" y="2156242"/>
                </a:cubicBezTo>
                <a:cubicBezTo>
                  <a:pt x="10501853" y="2169260"/>
                  <a:pt x="10496060" y="2282749"/>
                  <a:pt x="10512891" y="2266787"/>
                </a:cubicBezTo>
                <a:cubicBezTo>
                  <a:pt x="10515713" y="2239236"/>
                  <a:pt x="10516478" y="2211540"/>
                  <a:pt x="10518916" y="2183989"/>
                </a:cubicBezTo>
                <a:cubicBezTo>
                  <a:pt x="10587574" y="2174525"/>
                  <a:pt x="10583282" y="2164860"/>
                  <a:pt x="10599375" y="2174329"/>
                </a:cubicBezTo>
                <a:cubicBezTo>
                  <a:pt x="10600094" y="2185951"/>
                  <a:pt x="10602247" y="2197480"/>
                  <a:pt x="10605307" y="2208770"/>
                </a:cubicBezTo>
                <a:cubicBezTo>
                  <a:pt x="10646395" y="2205948"/>
                  <a:pt x="10687344" y="2200301"/>
                  <a:pt x="10728670" y="2199203"/>
                </a:cubicBezTo>
                <a:cubicBezTo>
                  <a:pt x="10735369" y="2201118"/>
                  <a:pt x="10741824" y="2204370"/>
                  <a:pt x="10748332" y="2207383"/>
                </a:cubicBezTo>
                <a:cubicBezTo>
                  <a:pt x="10747995" y="2342083"/>
                  <a:pt x="10747659" y="2476732"/>
                  <a:pt x="10748285" y="2611433"/>
                </a:cubicBezTo>
                <a:cubicBezTo>
                  <a:pt x="10756081" y="2611531"/>
                  <a:pt x="10764070" y="2611578"/>
                  <a:pt x="10772155" y="2611671"/>
                </a:cubicBezTo>
                <a:cubicBezTo>
                  <a:pt x="10772347" y="2598564"/>
                  <a:pt x="10772539" y="2585554"/>
                  <a:pt x="10772683" y="2572493"/>
                </a:cubicBezTo>
                <a:cubicBezTo>
                  <a:pt x="10790046" y="2565173"/>
                  <a:pt x="10808942" y="2563692"/>
                  <a:pt x="10827547" y="2561731"/>
                </a:cubicBezTo>
                <a:cubicBezTo>
                  <a:pt x="10828407" y="2556134"/>
                  <a:pt x="10829410" y="2550632"/>
                  <a:pt x="10830560" y="2545134"/>
                </a:cubicBezTo>
                <a:cubicBezTo>
                  <a:pt x="10845723" y="2544414"/>
                  <a:pt x="10861124" y="2541738"/>
                  <a:pt x="10876385" y="2544321"/>
                </a:cubicBezTo>
                <a:cubicBezTo>
                  <a:pt x="10880355" y="2549198"/>
                  <a:pt x="10883130" y="2554939"/>
                  <a:pt x="10886381" y="2560535"/>
                </a:cubicBezTo>
                <a:cubicBezTo>
                  <a:pt x="10912167" y="2562305"/>
                  <a:pt x="10938041" y="2562305"/>
                  <a:pt x="10963920" y="2562207"/>
                </a:cubicBezTo>
                <a:cubicBezTo>
                  <a:pt x="10965209" y="2559909"/>
                  <a:pt x="10967745" y="2555317"/>
                  <a:pt x="10969035" y="2553023"/>
                </a:cubicBezTo>
                <a:cubicBezTo>
                  <a:pt x="10976686" y="2552257"/>
                  <a:pt x="10984482" y="2551491"/>
                  <a:pt x="10992429" y="2550823"/>
                </a:cubicBezTo>
                <a:cubicBezTo>
                  <a:pt x="11000463" y="2492946"/>
                  <a:pt x="10993335" y="2434252"/>
                  <a:pt x="10998553" y="2376324"/>
                </a:cubicBezTo>
                <a:cubicBezTo>
                  <a:pt x="11018116" y="2370583"/>
                  <a:pt x="11038781" y="2371395"/>
                  <a:pt x="11059013" y="2370536"/>
                </a:cubicBezTo>
                <a:cubicBezTo>
                  <a:pt x="11059060" y="2357190"/>
                  <a:pt x="11059204" y="2343891"/>
                  <a:pt x="11059732" y="2330643"/>
                </a:cubicBezTo>
                <a:cubicBezTo>
                  <a:pt x="11084892" y="2327724"/>
                  <a:pt x="11110196" y="2325767"/>
                  <a:pt x="11135594" y="2327392"/>
                </a:cubicBezTo>
                <a:cubicBezTo>
                  <a:pt x="11135594" y="2340546"/>
                  <a:pt x="11135692" y="2353701"/>
                  <a:pt x="11135977" y="2366855"/>
                </a:cubicBezTo>
                <a:cubicBezTo>
                  <a:pt x="11155395" y="2370779"/>
                  <a:pt x="11175342" y="2370489"/>
                  <a:pt x="11195148" y="2368579"/>
                </a:cubicBezTo>
                <a:cubicBezTo>
                  <a:pt x="11197876" y="2398236"/>
                  <a:pt x="11194526" y="2428133"/>
                  <a:pt x="11197778" y="2457790"/>
                </a:cubicBezTo>
                <a:cubicBezTo>
                  <a:pt x="11205237" y="2457599"/>
                  <a:pt x="11212842" y="2457407"/>
                  <a:pt x="11220644" y="2457314"/>
                </a:cubicBezTo>
                <a:cubicBezTo>
                  <a:pt x="11222077" y="2459706"/>
                  <a:pt x="11224899" y="2464442"/>
                  <a:pt x="11226338" y="2466834"/>
                </a:cubicBezTo>
                <a:cubicBezTo>
                  <a:pt x="11229879" y="2466787"/>
                  <a:pt x="11237053" y="2466642"/>
                  <a:pt x="11240641" y="2466596"/>
                </a:cubicBezTo>
                <a:cubicBezTo>
                  <a:pt x="11248270" y="2459757"/>
                  <a:pt x="11261587" y="2434742"/>
                  <a:pt x="11287232" y="2465685"/>
                </a:cubicBezTo>
                <a:cubicBezTo>
                  <a:pt x="11298905" y="2465255"/>
                  <a:pt x="11310673" y="2464489"/>
                  <a:pt x="11322440" y="2463148"/>
                </a:cubicBezTo>
                <a:cubicBezTo>
                  <a:pt x="11349271" y="2441576"/>
                  <a:pt x="11379793" y="2472715"/>
                  <a:pt x="11409736" y="2466834"/>
                </a:cubicBezTo>
                <a:cubicBezTo>
                  <a:pt x="11412941" y="2475924"/>
                  <a:pt x="11416192" y="2485010"/>
                  <a:pt x="11419587" y="2494100"/>
                </a:cubicBezTo>
                <a:cubicBezTo>
                  <a:pt x="11429010" y="2498547"/>
                  <a:pt x="11437862" y="2504433"/>
                  <a:pt x="11444602" y="2512659"/>
                </a:cubicBezTo>
                <a:cubicBezTo>
                  <a:pt x="11450820" y="2514331"/>
                  <a:pt x="11457374" y="2515962"/>
                  <a:pt x="11463974" y="2517587"/>
                </a:cubicBezTo>
                <a:cubicBezTo>
                  <a:pt x="11464885" y="2508595"/>
                  <a:pt x="11466940" y="2499556"/>
                  <a:pt x="11466175" y="2490513"/>
                </a:cubicBezTo>
                <a:cubicBezTo>
                  <a:pt x="11460289" y="2457221"/>
                  <a:pt x="11473013" y="2424213"/>
                  <a:pt x="11469043" y="2390683"/>
                </a:cubicBezTo>
                <a:cubicBezTo>
                  <a:pt x="11476647" y="2388291"/>
                  <a:pt x="11484588" y="2386329"/>
                  <a:pt x="11492100" y="2382980"/>
                </a:cubicBezTo>
                <a:cubicBezTo>
                  <a:pt x="11497650" y="2371933"/>
                  <a:pt x="11494683" y="2358489"/>
                  <a:pt x="11495832" y="2346530"/>
                </a:cubicBezTo>
                <a:cubicBezTo>
                  <a:pt x="11544479" y="2354565"/>
                  <a:pt x="11594129" y="2350594"/>
                  <a:pt x="11642346" y="2341125"/>
                </a:cubicBezTo>
                <a:cubicBezTo>
                  <a:pt x="11642874" y="2344377"/>
                  <a:pt x="11643972" y="2350837"/>
                  <a:pt x="11644500" y="2354042"/>
                </a:cubicBezTo>
                <a:cubicBezTo>
                  <a:pt x="11655216" y="2353850"/>
                  <a:pt x="11665932" y="2352178"/>
                  <a:pt x="11676787" y="2351029"/>
                </a:cubicBezTo>
                <a:cubicBezTo>
                  <a:pt x="11677886" y="2336870"/>
                  <a:pt x="11678506" y="2322665"/>
                  <a:pt x="11679081" y="2308506"/>
                </a:cubicBezTo>
                <a:cubicBezTo>
                  <a:pt x="11793266" y="2313771"/>
                  <a:pt x="11742601" y="2307600"/>
                  <a:pt x="11801202" y="2304919"/>
                </a:cubicBezTo>
                <a:cubicBezTo>
                  <a:pt x="11803640" y="2284925"/>
                  <a:pt x="11803785" y="2264451"/>
                  <a:pt x="11808760" y="2244888"/>
                </a:cubicBezTo>
                <a:cubicBezTo>
                  <a:pt x="11813781" y="2239628"/>
                  <a:pt x="11821770" y="2239913"/>
                  <a:pt x="11828613" y="2237858"/>
                </a:cubicBezTo>
                <a:cubicBezTo>
                  <a:pt x="11838418" y="2251489"/>
                  <a:pt x="11854109" y="2243361"/>
                  <a:pt x="11867548" y="2242258"/>
                </a:cubicBezTo>
                <a:cubicBezTo>
                  <a:pt x="11879843" y="2243599"/>
                  <a:pt x="11892040" y="2246182"/>
                  <a:pt x="11904525" y="2247378"/>
                </a:cubicBezTo>
                <a:cubicBezTo>
                  <a:pt x="11905292" y="2241543"/>
                  <a:pt x="11906250" y="2235756"/>
                  <a:pt x="11907347" y="2230015"/>
                </a:cubicBezTo>
                <a:cubicBezTo>
                  <a:pt x="11916820" y="2229585"/>
                  <a:pt x="11926481" y="2228674"/>
                  <a:pt x="11936192" y="2229538"/>
                </a:cubicBezTo>
                <a:cubicBezTo>
                  <a:pt x="11938009" y="2235994"/>
                  <a:pt x="11939588" y="2242599"/>
                  <a:pt x="11941358" y="2249200"/>
                </a:cubicBezTo>
                <a:cubicBezTo>
                  <a:pt x="11946908" y="2249919"/>
                  <a:pt x="11952597" y="2250681"/>
                  <a:pt x="11958436" y="2251447"/>
                </a:cubicBezTo>
                <a:lnTo>
                  <a:pt x="11958436" y="4014456"/>
                </a:lnTo>
                <a:cubicBezTo>
                  <a:pt x="7972307" y="4014312"/>
                  <a:pt x="3986130" y="4014601"/>
                  <a:pt x="0" y="4014312"/>
                </a:cubicBezTo>
                <a:lnTo>
                  <a:pt x="0" y="2525669"/>
                </a:lnTo>
                <a:cubicBezTo>
                  <a:pt x="1532" y="2531410"/>
                  <a:pt x="2775" y="2537244"/>
                  <a:pt x="3732" y="2543130"/>
                </a:cubicBezTo>
                <a:cubicBezTo>
                  <a:pt x="21670" y="2543176"/>
                  <a:pt x="39654" y="2542364"/>
                  <a:pt x="57639" y="2543130"/>
                </a:cubicBezTo>
                <a:cubicBezTo>
                  <a:pt x="70601" y="2543798"/>
                  <a:pt x="82224" y="2550781"/>
                  <a:pt x="95140" y="2551930"/>
                </a:cubicBezTo>
                <a:cubicBezTo>
                  <a:pt x="109443" y="2553556"/>
                  <a:pt x="125465" y="2553364"/>
                  <a:pt x="137139" y="2563221"/>
                </a:cubicBezTo>
                <a:cubicBezTo>
                  <a:pt x="140442" y="2572834"/>
                  <a:pt x="141637" y="2583074"/>
                  <a:pt x="143501" y="2593070"/>
                </a:cubicBezTo>
                <a:cubicBezTo>
                  <a:pt x="151779" y="2595079"/>
                  <a:pt x="160005" y="2597186"/>
                  <a:pt x="168184" y="2599432"/>
                </a:cubicBezTo>
                <a:cubicBezTo>
                  <a:pt x="188850" y="2594313"/>
                  <a:pt x="212047" y="2588095"/>
                  <a:pt x="231947" y="2599049"/>
                </a:cubicBezTo>
                <a:cubicBezTo>
                  <a:pt x="244718" y="2605314"/>
                  <a:pt x="267346" y="2609957"/>
                  <a:pt x="272367" y="2592113"/>
                </a:cubicBezTo>
                <a:cubicBezTo>
                  <a:pt x="289109" y="2600582"/>
                  <a:pt x="307192" y="2605650"/>
                  <a:pt x="325461" y="2609667"/>
                </a:cubicBezTo>
                <a:cubicBezTo>
                  <a:pt x="327759" y="2615885"/>
                  <a:pt x="330006" y="2622102"/>
                  <a:pt x="332398" y="2628371"/>
                </a:cubicBezTo>
                <a:cubicBezTo>
                  <a:pt x="343160" y="2623779"/>
                  <a:pt x="354068" y="2619524"/>
                  <a:pt x="365022" y="2615408"/>
                </a:cubicBezTo>
                <a:cubicBezTo>
                  <a:pt x="374874" y="2618421"/>
                  <a:pt x="384875" y="2620958"/>
                  <a:pt x="394918" y="2623205"/>
                </a:cubicBezTo>
                <a:cubicBezTo>
                  <a:pt x="395922" y="2604548"/>
                  <a:pt x="393101" y="2583265"/>
                  <a:pt x="408119" y="2569247"/>
                </a:cubicBezTo>
                <a:cubicBezTo>
                  <a:pt x="421820" y="2526542"/>
                  <a:pt x="411693" y="2454988"/>
                  <a:pt x="419694" y="2241730"/>
                </a:cubicBezTo>
                <a:cubicBezTo>
                  <a:pt x="445045" y="2244935"/>
                  <a:pt x="469584" y="2237760"/>
                  <a:pt x="491015" y="2224461"/>
                </a:cubicBezTo>
                <a:cubicBezTo>
                  <a:pt x="487666" y="2222980"/>
                  <a:pt x="480921" y="2220060"/>
                  <a:pt x="477576" y="2218575"/>
                </a:cubicBezTo>
                <a:cubicBezTo>
                  <a:pt x="485709" y="2218673"/>
                  <a:pt x="494986" y="2217379"/>
                  <a:pt x="499961" y="2225465"/>
                </a:cubicBezTo>
                <a:cubicBezTo>
                  <a:pt x="512830" y="2228095"/>
                  <a:pt x="525886" y="2229674"/>
                  <a:pt x="538947" y="2231061"/>
                </a:cubicBezTo>
                <a:cubicBezTo>
                  <a:pt x="539377" y="2227520"/>
                  <a:pt x="540288" y="2220345"/>
                  <a:pt x="540718" y="2216758"/>
                </a:cubicBezTo>
                <a:cubicBezTo>
                  <a:pt x="564349" y="2212357"/>
                  <a:pt x="588313" y="2218430"/>
                  <a:pt x="611894" y="2220775"/>
                </a:cubicBezTo>
                <a:cubicBezTo>
                  <a:pt x="612277" y="2224316"/>
                  <a:pt x="613089" y="2231444"/>
                  <a:pt x="613519" y="2235032"/>
                </a:cubicBezTo>
                <a:cubicBezTo>
                  <a:pt x="652889" y="2256272"/>
                  <a:pt x="698952" y="2239049"/>
                  <a:pt x="740998" y="2247948"/>
                </a:cubicBezTo>
                <a:cubicBezTo>
                  <a:pt x="755409" y="2278619"/>
                  <a:pt x="746417" y="2264844"/>
                  <a:pt x="751714" y="2563314"/>
                </a:cubicBezTo>
                <a:cubicBezTo>
                  <a:pt x="761710" y="2564463"/>
                  <a:pt x="771758" y="2565276"/>
                  <a:pt x="781848" y="2566042"/>
                </a:cubicBezTo>
                <a:cubicBezTo>
                  <a:pt x="783329" y="2561357"/>
                  <a:pt x="784861" y="2556667"/>
                  <a:pt x="786440" y="2552075"/>
                </a:cubicBezTo>
                <a:cubicBezTo>
                  <a:pt x="790840" y="2549347"/>
                  <a:pt x="795147" y="2546479"/>
                  <a:pt x="799258" y="2543419"/>
                </a:cubicBezTo>
                <a:cubicBezTo>
                  <a:pt x="802846" y="2528639"/>
                  <a:pt x="802079" y="2513187"/>
                  <a:pt x="804378" y="2498216"/>
                </a:cubicBezTo>
                <a:cubicBezTo>
                  <a:pt x="811076" y="2489845"/>
                  <a:pt x="813085" y="2479274"/>
                  <a:pt x="814996" y="2469039"/>
                </a:cubicBezTo>
                <a:cubicBezTo>
                  <a:pt x="949654" y="2466343"/>
                  <a:pt x="882061" y="2470361"/>
                  <a:pt x="959837" y="2476405"/>
                </a:cubicBezTo>
                <a:cubicBezTo>
                  <a:pt x="965625" y="2496450"/>
                  <a:pt x="973468" y="2516107"/>
                  <a:pt x="972132" y="2537440"/>
                </a:cubicBezTo>
                <a:cubicBezTo>
                  <a:pt x="1000739" y="2538781"/>
                  <a:pt x="1028384" y="2530312"/>
                  <a:pt x="1056561" y="2526678"/>
                </a:cubicBezTo>
                <a:cubicBezTo>
                  <a:pt x="1057056" y="2521894"/>
                  <a:pt x="1060849" y="2438526"/>
                  <a:pt x="1061919" y="2318839"/>
                </a:cubicBezTo>
                <a:cubicBezTo>
                  <a:pt x="1065076" y="2318171"/>
                  <a:pt x="1071439" y="2316830"/>
                  <a:pt x="1074596" y="2316209"/>
                </a:cubicBezTo>
                <a:cubicBezTo>
                  <a:pt x="1075171" y="2313196"/>
                  <a:pt x="1076222" y="2307217"/>
                  <a:pt x="1076797" y="2304204"/>
                </a:cubicBezTo>
                <a:cubicBezTo>
                  <a:pt x="1087751" y="2302961"/>
                  <a:pt x="1098705" y="2301766"/>
                  <a:pt x="1109659" y="2300425"/>
                </a:cubicBezTo>
                <a:cubicBezTo>
                  <a:pt x="1123673" y="2304778"/>
                  <a:pt x="1137883" y="2308651"/>
                  <a:pt x="1151896" y="2313005"/>
                </a:cubicBezTo>
                <a:cubicBezTo>
                  <a:pt x="1149981" y="2315971"/>
                  <a:pt x="1146202" y="2321903"/>
                  <a:pt x="1144292" y="2324870"/>
                </a:cubicBezTo>
                <a:cubicBezTo>
                  <a:pt x="1153475" y="2332045"/>
                  <a:pt x="1163663" y="2322763"/>
                  <a:pt x="1173230" y="2326542"/>
                </a:cubicBezTo>
                <a:cubicBezTo>
                  <a:pt x="1189542" y="2332997"/>
                  <a:pt x="1207671" y="2329891"/>
                  <a:pt x="1224268" y="2335632"/>
                </a:cubicBezTo>
                <a:cubicBezTo>
                  <a:pt x="1223264" y="2352995"/>
                  <a:pt x="1223311" y="2370456"/>
                  <a:pt x="1223932" y="2387866"/>
                </a:cubicBezTo>
                <a:cubicBezTo>
                  <a:pt x="1259088" y="2390403"/>
                  <a:pt x="1294202" y="2391884"/>
                  <a:pt x="1328638" y="2400254"/>
                </a:cubicBezTo>
                <a:cubicBezTo>
                  <a:pt x="1324958" y="2404655"/>
                  <a:pt x="1321319" y="2409102"/>
                  <a:pt x="1317782" y="2413600"/>
                </a:cubicBezTo>
                <a:cubicBezTo>
                  <a:pt x="1338925" y="2423358"/>
                  <a:pt x="1363463" y="2414366"/>
                  <a:pt x="1384605" y="2421205"/>
                </a:cubicBezTo>
                <a:cubicBezTo>
                  <a:pt x="1390776" y="2460000"/>
                  <a:pt x="1385081" y="2500275"/>
                  <a:pt x="1387571" y="2539640"/>
                </a:cubicBezTo>
                <a:cubicBezTo>
                  <a:pt x="1392070" y="2537342"/>
                  <a:pt x="1396610" y="2535048"/>
                  <a:pt x="1401108" y="2532750"/>
                </a:cubicBezTo>
                <a:cubicBezTo>
                  <a:pt x="1412829" y="2533278"/>
                  <a:pt x="1424596" y="2534138"/>
                  <a:pt x="1436171" y="2536483"/>
                </a:cubicBezTo>
                <a:cubicBezTo>
                  <a:pt x="1441959" y="2535287"/>
                  <a:pt x="1447746" y="2534138"/>
                  <a:pt x="1453581" y="2532993"/>
                </a:cubicBezTo>
                <a:cubicBezTo>
                  <a:pt x="1453053" y="2513238"/>
                  <a:pt x="1459130" y="2494488"/>
                  <a:pt x="1464250" y="2475686"/>
                </a:cubicBezTo>
                <a:cubicBezTo>
                  <a:pt x="1481421" y="2475158"/>
                  <a:pt x="1498593" y="2475784"/>
                  <a:pt x="1515816" y="2476116"/>
                </a:cubicBezTo>
                <a:cubicBezTo>
                  <a:pt x="1521174" y="2470137"/>
                  <a:pt x="1526625" y="2464204"/>
                  <a:pt x="1532221" y="2458370"/>
                </a:cubicBezTo>
                <a:cubicBezTo>
                  <a:pt x="1544325" y="2456454"/>
                  <a:pt x="1554513" y="2449714"/>
                  <a:pt x="1563650" y="2441913"/>
                </a:cubicBezTo>
                <a:cubicBezTo>
                  <a:pt x="1564369" y="2444688"/>
                  <a:pt x="1565756" y="2450190"/>
                  <a:pt x="1566471" y="2452914"/>
                </a:cubicBezTo>
                <a:cubicBezTo>
                  <a:pt x="1626544" y="2500341"/>
                  <a:pt x="1590192" y="2455287"/>
                  <a:pt x="1644776" y="2497543"/>
                </a:cubicBezTo>
                <a:cubicBezTo>
                  <a:pt x="1645205" y="2500126"/>
                  <a:pt x="1646065" y="2505339"/>
                  <a:pt x="1646499" y="2507969"/>
                </a:cubicBezTo>
                <a:cubicBezTo>
                  <a:pt x="1648555" y="2509403"/>
                  <a:pt x="1652670" y="2512224"/>
                  <a:pt x="1654777" y="2513663"/>
                </a:cubicBezTo>
                <a:cubicBezTo>
                  <a:pt x="1655160" y="2525477"/>
                  <a:pt x="1655734" y="2537295"/>
                  <a:pt x="1656449" y="2549109"/>
                </a:cubicBezTo>
                <a:cubicBezTo>
                  <a:pt x="1662573" y="2544709"/>
                  <a:pt x="1668407" y="2539827"/>
                  <a:pt x="1675106" y="2536385"/>
                </a:cubicBezTo>
                <a:cubicBezTo>
                  <a:pt x="1684337" y="2542172"/>
                  <a:pt x="1689886" y="2555518"/>
                  <a:pt x="1702611" y="2554369"/>
                </a:cubicBezTo>
                <a:cubicBezTo>
                  <a:pt x="1729447" y="2555228"/>
                  <a:pt x="1756377" y="2553748"/>
                  <a:pt x="1783209" y="2554943"/>
                </a:cubicBezTo>
                <a:cubicBezTo>
                  <a:pt x="1785838" y="2556714"/>
                  <a:pt x="1791005" y="2560301"/>
                  <a:pt x="1793588" y="2562072"/>
                </a:cubicBezTo>
                <a:cubicBezTo>
                  <a:pt x="1797895" y="2558054"/>
                  <a:pt x="1802244" y="2554084"/>
                  <a:pt x="1806649" y="2550160"/>
                </a:cubicBezTo>
                <a:cubicBezTo>
                  <a:pt x="1811049" y="2501990"/>
                  <a:pt x="1803972" y="2453250"/>
                  <a:pt x="1812628" y="2405416"/>
                </a:cubicBezTo>
                <a:cubicBezTo>
                  <a:pt x="1820233" y="2405178"/>
                  <a:pt x="1827936" y="2405033"/>
                  <a:pt x="1835587" y="2404888"/>
                </a:cubicBezTo>
                <a:cubicBezTo>
                  <a:pt x="1837358" y="2397760"/>
                  <a:pt x="1839128" y="2390730"/>
                  <a:pt x="1840899" y="2383699"/>
                </a:cubicBezTo>
                <a:cubicBezTo>
                  <a:pt x="1856062" y="2382648"/>
                  <a:pt x="1871271" y="2383653"/>
                  <a:pt x="1886341" y="2385755"/>
                </a:cubicBezTo>
                <a:cubicBezTo>
                  <a:pt x="1886294" y="2388483"/>
                  <a:pt x="1886196" y="2393981"/>
                  <a:pt x="1886149" y="2396709"/>
                </a:cubicBezTo>
                <a:cubicBezTo>
                  <a:pt x="1905329" y="2402020"/>
                  <a:pt x="1923459" y="2410246"/>
                  <a:pt x="1942400" y="2416319"/>
                </a:cubicBezTo>
                <a:cubicBezTo>
                  <a:pt x="1954695" y="2413498"/>
                  <a:pt x="1965743" y="2407901"/>
                  <a:pt x="1969284" y="2394794"/>
                </a:cubicBezTo>
                <a:cubicBezTo>
                  <a:pt x="1997507" y="2391874"/>
                  <a:pt x="2022620" y="2409527"/>
                  <a:pt x="2051176" y="2404982"/>
                </a:cubicBezTo>
                <a:cubicBezTo>
                  <a:pt x="2051797" y="2408139"/>
                  <a:pt x="2053091" y="2414450"/>
                  <a:pt x="2053712" y="2417608"/>
                </a:cubicBezTo>
                <a:cubicBezTo>
                  <a:pt x="2059598" y="2421149"/>
                  <a:pt x="2065241" y="2425068"/>
                  <a:pt x="2071603" y="2427796"/>
                </a:cubicBezTo>
                <a:cubicBezTo>
                  <a:pt x="2085668" y="2426026"/>
                  <a:pt x="2099874" y="2424494"/>
                  <a:pt x="2113934" y="2427460"/>
                </a:cubicBezTo>
                <a:cubicBezTo>
                  <a:pt x="2115083" y="2420093"/>
                  <a:pt x="2116134" y="2412773"/>
                  <a:pt x="2117092" y="2405458"/>
                </a:cubicBezTo>
                <a:cubicBezTo>
                  <a:pt x="2156218" y="2409812"/>
                  <a:pt x="2195588" y="2408807"/>
                  <a:pt x="2234859" y="2409905"/>
                </a:cubicBezTo>
                <a:cubicBezTo>
                  <a:pt x="2240553" y="2428081"/>
                  <a:pt x="2233135" y="2447168"/>
                  <a:pt x="2238162" y="2465442"/>
                </a:cubicBezTo>
                <a:cubicBezTo>
                  <a:pt x="2245958" y="2467787"/>
                  <a:pt x="2253754" y="2470319"/>
                  <a:pt x="2261551" y="2472855"/>
                </a:cubicBezTo>
                <a:cubicBezTo>
                  <a:pt x="2262555" y="2481273"/>
                  <a:pt x="2263559" y="2489742"/>
                  <a:pt x="2264662" y="2498253"/>
                </a:cubicBezTo>
                <a:cubicBezTo>
                  <a:pt x="2287383" y="2503994"/>
                  <a:pt x="2310917" y="2505334"/>
                  <a:pt x="2334306" y="2504952"/>
                </a:cubicBezTo>
                <a:cubicBezTo>
                  <a:pt x="2334880" y="2538435"/>
                  <a:pt x="2333157" y="2572017"/>
                  <a:pt x="2334880" y="2605496"/>
                </a:cubicBezTo>
                <a:cubicBezTo>
                  <a:pt x="2340140" y="2620944"/>
                  <a:pt x="2347698" y="2635677"/>
                  <a:pt x="2349567" y="2652232"/>
                </a:cubicBezTo>
                <a:cubicBezTo>
                  <a:pt x="2356597" y="2651802"/>
                  <a:pt x="2363679" y="2651466"/>
                  <a:pt x="2370755" y="2651129"/>
                </a:cubicBezTo>
                <a:cubicBezTo>
                  <a:pt x="2373292" y="2645197"/>
                  <a:pt x="2375824" y="2639264"/>
                  <a:pt x="2378407" y="2633383"/>
                </a:cubicBezTo>
                <a:cubicBezTo>
                  <a:pt x="2390464" y="2634817"/>
                  <a:pt x="2406963" y="2628553"/>
                  <a:pt x="2414567" y="2641324"/>
                </a:cubicBezTo>
                <a:cubicBezTo>
                  <a:pt x="2425092" y="2642184"/>
                  <a:pt x="2435616" y="2642950"/>
                  <a:pt x="2446187" y="2643763"/>
                </a:cubicBezTo>
                <a:cubicBezTo>
                  <a:pt x="2455936" y="2563076"/>
                  <a:pt x="2438937" y="2500005"/>
                  <a:pt x="2460729" y="2434299"/>
                </a:cubicBezTo>
                <a:cubicBezTo>
                  <a:pt x="2475462" y="2429898"/>
                  <a:pt x="2490723" y="2428604"/>
                  <a:pt x="2505933" y="2427026"/>
                </a:cubicBezTo>
                <a:cubicBezTo>
                  <a:pt x="2511529" y="2422527"/>
                  <a:pt x="2509422" y="2413726"/>
                  <a:pt x="2511674" y="2407700"/>
                </a:cubicBezTo>
                <a:cubicBezTo>
                  <a:pt x="2521717" y="2409564"/>
                  <a:pt x="2531527" y="2412820"/>
                  <a:pt x="2540850" y="2417221"/>
                </a:cubicBezTo>
                <a:cubicBezTo>
                  <a:pt x="2543625" y="2424970"/>
                  <a:pt x="2546638" y="2432575"/>
                  <a:pt x="2550081" y="2440226"/>
                </a:cubicBezTo>
                <a:cubicBezTo>
                  <a:pt x="2554098" y="2433290"/>
                  <a:pt x="2557209" y="2425923"/>
                  <a:pt x="2559601" y="2418318"/>
                </a:cubicBezTo>
                <a:cubicBezTo>
                  <a:pt x="2568116" y="2418701"/>
                  <a:pt x="2576627" y="2419322"/>
                  <a:pt x="2585190" y="2420135"/>
                </a:cubicBezTo>
                <a:cubicBezTo>
                  <a:pt x="2588301" y="2429940"/>
                  <a:pt x="2591454" y="2439745"/>
                  <a:pt x="2594757" y="2449555"/>
                </a:cubicBezTo>
                <a:cubicBezTo>
                  <a:pt x="2603081" y="2455198"/>
                  <a:pt x="2609107" y="2463237"/>
                  <a:pt x="2614035" y="2471893"/>
                </a:cubicBezTo>
                <a:cubicBezTo>
                  <a:pt x="2611405" y="2491984"/>
                  <a:pt x="2610686" y="2512551"/>
                  <a:pt x="2614082" y="2532643"/>
                </a:cubicBezTo>
                <a:cubicBezTo>
                  <a:pt x="2621831" y="2535319"/>
                  <a:pt x="2630011" y="2536950"/>
                  <a:pt x="2637569" y="2540486"/>
                </a:cubicBezTo>
                <a:cubicBezTo>
                  <a:pt x="2639339" y="2546465"/>
                  <a:pt x="2641110" y="2552491"/>
                  <a:pt x="2642880" y="2558568"/>
                </a:cubicBezTo>
                <a:cubicBezTo>
                  <a:pt x="2657898" y="2566220"/>
                  <a:pt x="2653260" y="2542354"/>
                  <a:pt x="2656801" y="2533740"/>
                </a:cubicBezTo>
                <a:cubicBezTo>
                  <a:pt x="2669955" y="2533502"/>
                  <a:pt x="2683156" y="2533166"/>
                  <a:pt x="2696408" y="2532736"/>
                </a:cubicBezTo>
                <a:cubicBezTo>
                  <a:pt x="2695880" y="2526136"/>
                  <a:pt x="2693918" y="2519297"/>
                  <a:pt x="2696646" y="2512935"/>
                </a:cubicBezTo>
                <a:cubicBezTo>
                  <a:pt x="2704826" y="2487345"/>
                  <a:pt x="2701476" y="2460079"/>
                  <a:pt x="2702719" y="2433673"/>
                </a:cubicBezTo>
                <a:cubicBezTo>
                  <a:pt x="2706260" y="2433435"/>
                  <a:pt x="2713290" y="2432906"/>
                  <a:pt x="2716784" y="2432668"/>
                </a:cubicBezTo>
                <a:cubicBezTo>
                  <a:pt x="2717504" y="2429226"/>
                  <a:pt x="2718840" y="2422289"/>
                  <a:pt x="2719512" y="2418846"/>
                </a:cubicBezTo>
                <a:cubicBezTo>
                  <a:pt x="2754575" y="2421284"/>
                  <a:pt x="2790978" y="2412148"/>
                  <a:pt x="2824938" y="2423821"/>
                </a:cubicBezTo>
                <a:cubicBezTo>
                  <a:pt x="2825368" y="2427072"/>
                  <a:pt x="2826227" y="2433579"/>
                  <a:pt x="2826662" y="2436830"/>
                </a:cubicBezTo>
                <a:cubicBezTo>
                  <a:pt x="2840629" y="2439750"/>
                  <a:pt x="2857754" y="2438218"/>
                  <a:pt x="2868946" y="2448168"/>
                </a:cubicBezTo>
                <a:cubicBezTo>
                  <a:pt x="2865503" y="2497580"/>
                  <a:pt x="2870525" y="2547086"/>
                  <a:pt x="2869904" y="2596550"/>
                </a:cubicBezTo>
                <a:cubicBezTo>
                  <a:pt x="2875976" y="2594112"/>
                  <a:pt x="2882100" y="2591674"/>
                  <a:pt x="2888224" y="2589184"/>
                </a:cubicBezTo>
                <a:cubicBezTo>
                  <a:pt x="2893629" y="2577510"/>
                  <a:pt x="2905251" y="2572395"/>
                  <a:pt x="2917784" y="2573923"/>
                </a:cubicBezTo>
                <a:cubicBezTo>
                  <a:pt x="2921993" y="2578851"/>
                  <a:pt x="2925725" y="2584209"/>
                  <a:pt x="2929406" y="2589660"/>
                </a:cubicBezTo>
                <a:cubicBezTo>
                  <a:pt x="2960708" y="2594588"/>
                  <a:pt x="2948684" y="2595644"/>
                  <a:pt x="2976712" y="2600951"/>
                </a:cubicBezTo>
                <a:cubicBezTo>
                  <a:pt x="2983742" y="2566799"/>
                  <a:pt x="2978193" y="2531736"/>
                  <a:pt x="2980398" y="2497248"/>
                </a:cubicBezTo>
                <a:cubicBezTo>
                  <a:pt x="2984223" y="2492802"/>
                  <a:pt x="2988484" y="2488639"/>
                  <a:pt x="2991735" y="2483711"/>
                </a:cubicBezTo>
                <a:cubicBezTo>
                  <a:pt x="2995224" y="2423681"/>
                  <a:pt x="2994463" y="2363506"/>
                  <a:pt x="2994318" y="2303377"/>
                </a:cubicBezTo>
                <a:cubicBezTo>
                  <a:pt x="3044016" y="2297206"/>
                  <a:pt x="3094484" y="2303092"/>
                  <a:pt x="3142841" y="2315051"/>
                </a:cubicBezTo>
                <a:cubicBezTo>
                  <a:pt x="3148965" y="2368098"/>
                  <a:pt x="3146667" y="2421527"/>
                  <a:pt x="3147862" y="2474766"/>
                </a:cubicBezTo>
                <a:cubicBezTo>
                  <a:pt x="3151352" y="2475242"/>
                  <a:pt x="3158340" y="2476153"/>
                  <a:pt x="3161829" y="2476629"/>
                </a:cubicBezTo>
                <a:cubicBezTo>
                  <a:pt x="3162068" y="2536996"/>
                  <a:pt x="3161302" y="2597363"/>
                  <a:pt x="3162259" y="2657730"/>
                </a:cubicBezTo>
                <a:cubicBezTo>
                  <a:pt x="3172928" y="2657875"/>
                  <a:pt x="3183640" y="2658015"/>
                  <a:pt x="3194355" y="2658066"/>
                </a:cubicBezTo>
                <a:cubicBezTo>
                  <a:pt x="3195168" y="2637307"/>
                  <a:pt x="3195360" y="2616548"/>
                  <a:pt x="3195360" y="2595836"/>
                </a:cubicBezTo>
                <a:cubicBezTo>
                  <a:pt x="3212148" y="2589427"/>
                  <a:pt x="3228843" y="2582728"/>
                  <a:pt x="3245109" y="2575123"/>
                </a:cubicBezTo>
                <a:cubicBezTo>
                  <a:pt x="3241283" y="2570676"/>
                  <a:pt x="3237457" y="2566276"/>
                  <a:pt x="3233627" y="2561875"/>
                </a:cubicBezTo>
                <a:cubicBezTo>
                  <a:pt x="3233673" y="2546091"/>
                  <a:pt x="3234057" y="2530307"/>
                  <a:pt x="3234678" y="2514518"/>
                </a:cubicBezTo>
                <a:cubicBezTo>
                  <a:pt x="3252807" y="2514710"/>
                  <a:pt x="3271319" y="2514373"/>
                  <a:pt x="3288253" y="2506960"/>
                </a:cubicBezTo>
                <a:cubicBezTo>
                  <a:pt x="3293896" y="2498061"/>
                  <a:pt x="3304756" y="2499832"/>
                  <a:pt x="3313748" y="2498827"/>
                </a:cubicBezTo>
                <a:cubicBezTo>
                  <a:pt x="3315472" y="2501266"/>
                  <a:pt x="3318915" y="2506096"/>
                  <a:pt x="3320638" y="2508539"/>
                </a:cubicBezTo>
                <a:cubicBezTo>
                  <a:pt x="3330014" y="2509828"/>
                  <a:pt x="3339436" y="2511407"/>
                  <a:pt x="3348718" y="2513705"/>
                </a:cubicBezTo>
                <a:cubicBezTo>
                  <a:pt x="3350390" y="2513514"/>
                  <a:pt x="3353739" y="2513084"/>
                  <a:pt x="3355416" y="2512892"/>
                </a:cubicBezTo>
                <a:cubicBezTo>
                  <a:pt x="3366608" y="2519063"/>
                  <a:pt x="3379142" y="2521502"/>
                  <a:pt x="3391628" y="2523749"/>
                </a:cubicBezTo>
                <a:cubicBezTo>
                  <a:pt x="3391436" y="2538290"/>
                  <a:pt x="3391389" y="2552925"/>
                  <a:pt x="3391534" y="2567518"/>
                </a:cubicBezTo>
                <a:cubicBezTo>
                  <a:pt x="3389619" y="2569672"/>
                  <a:pt x="3385793" y="2574025"/>
                  <a:pt x="3383883" y="2576174"/>
                </a:cubicBezTo>
                <a:cubicBezTo>
                  <a:pt x="3385508" y="2604636"/>
                  <a:pt x="3384313" y="2633192"/>
                  <a:pt x="3387185" y="2661607"/>
                </a:cubicBezTo>
                <a:cubicBezTo>
                  <a:pt x="3393931" y="2661177"/>
                  <a:pt x="3400723" y="2660748"/>
                  <a:pt x="3407515" y="2660364"/>
                </a:cubicBezTo>
                <a:cubicBezTo>
                  <a:pt x="3409477" y="2650078"/>
                  <a:pt x="3411532" y="2639797"/>
                  <a:pt x="3413494" y="2629557"/>
                </a:cubicBezTo>
                <a:cubicBezTo>
                  <a:pt x="3428129" y="2630225"/>
                  <a:pt x="3442815" y="2631038"/>
                  <a:pt x="3457502" y="2631664"/>
                </a:cubicBezTo>
                <a:cubicBezTo>
                  <a:pt x="3461281" y="2638503"/>
                  <a:pt x="3465298" y="2645393"/>
                  <a:pt x="3469507" y="2652087"/>
                </a:cubicBezTo>
                <a:cubicBezTo>
                  <a:pt x="3472328" y="2661560"/>
                  <a:pt x="3475010" y="2671076"/>
                  <a:pt x="3477686" y="2680694"/>
                </a:cubicBezTo>
                <a:cubicBezTo>
                  <a:pt x="3492116" y="2675541"/>
                  <a:pt x="3484997" y="2688135"/>
                  <a:pt x="3491943" y="2460705"/>
                </a:cubicBezTo>
                <a:cubicBezTo>
                  <a:pt x="3502850" y="2460658"/>
                  <a:pt x="3514809" y="2459986"/>
                  <a:pt x="3518588" y="2447644"/>
                </a:cubicBezTo>
                <a:cubicBezTo>
                  <a:pt x="3544560" y="2446734"/>
                  <a:pt x="3570584" y="2447070"/>
                  <a:pt x="3596603" y="2447743"/>
                </a:cubicBezTo>
                <a:cubicBezTo>
                  <a:pt x="3597990" y="2470608"/>
                  <a:pt x="3598901" y="2493470"/>
                  <a:pt x="3599279" y="2516382"/>
                </a:cubicBezTo>
                <a:cubicBezTo>
                  <a:pt x="3601143" y="2518106"/>
                  <a:pt x="3604876" y="2521548"/>
                  <a:pt x="3606739" y="2523272"/>
                </a:cubicBezTo>
                <a:cubicBezTo>
                  <a:pt x="3606641" y="2548623"/>
                  <a:pt x="3607361" y="2574025"/>
                  <a:pt x="3605305" y="2599330"/>
                </a:cubicBezTo>
                <a:cubicBezTo>
                  <a:pt x="3624201" y="2599283"/>
                  <a:pt x="3640844" y="2610237"/>
                  <a:pt x="3659786" y="2609854"/>
                </a:cubicBezTo>
                <a:cubicBezTo>
                  <a:pt x="3676813" y="2608756"/>
                  <a:pt x="3690972" y="2620762"/>
                  <a:pt x="3708050" y="2620523"/>
                </a:cubicBezTo>
                <a:cubicBezTo>
                  <a:pt x="3709391" y="2622387"/>
                  <a:pt x="3712165" y="2626166"/>
                  <a:pt x="3713553" y="2628081"/>
                </a:cubicBezTo>
                <a:cubicBezTo>
                  <a:pt x="3729290" y="2631094"/>
                  <a:pt x="3745172" y="2633677"/>
                  <a:pt x="3761293" y="2634537"/>
                </a:cubicBezTo>
                <a:cubicBezTo>
                  <a:pt x="3766170" y="2547717"/>
                  <a:pt x="3762390" y="2460710"/>
                  <a:pt x="3766413" y="2373890"/>
                </a:cubicBezTo>
                <a:cubicBezTo>
                  <a:pt x="3776456" y="2368915"/>
                  <a:pt x="3785691" y="2358820"/>
                  <a:pt x="3797934" y="2361165"/>
                </a:cubicBezTo>
                <a:cubicBezTo>
                  <a:pt x="3812140" y="2364991"/>
                  <a:pt x="3825869" y="2371643"/>
                  <a:pt x="3840985" y="2370825"/>
                </a:cubicBezTo>
                <a:cubicBezTo>
                  <a:pt x="3861076" y="2372358"/>
                  <a:pt x="3883269" y="2367668"/>
                  <a:pt x="3901253" y="2379196"/>
                </a:cubicBezTo>
                <a:cubicBezTo>
                  <a:pt x="3899291" y="2430281"/>
                  <a:pt x="3898002" y="2481464"/>
                  <a:pt x="3899721" y="2532549"/>
                </a:cubicBezTo>
                <a:cubicBezTo>
                  <a:pt x="3909241" y="2533362"/>
                  <a:pt x="3918808" y="2534128"/>
                  <a:pt x="3928468" y="2534988"/>
                </a:cubicBezTo>
                <a:cubicBezTo>
                  <a:pt x="3929902" y="2532549"/>
                  <a:pt x="3932822" y="2527668"/>
                  <a:pt x="3934256" y="2525230"/>
                </a:cubicBezTo>
                <a:cubicBezTo>
                  <a:pt x="3952291" y="2525276"/>
                  <a:pt x="3970369" y="2525996"/>
                  <a:pt x="3988452" y="2524991"/>
                </a:cubicBezTo>
                <a:cubicBezTo>
                  <a:pt x="3990414" y="2442095"/>
                  <a:pt x="3988980" y="2359199"/>
                  <a:pt x="3989218" y="2276303"/>
                </a:cubicBezTo>
                <a:cubicBezTo>
                  <a:pt x="3995580" y="2272379"/>
                  <a:pt x="4002036" y="2268600"/>
                  <a:pt x="4008496" y="2264774"/>
                </a:cubicBezTo>
                <a:cubicBezTo>
                  <a:pt x="4008543" y="2253245"/>
                  <a:pt x="4008688" y="2241768"/>
                  <a:pt x="4009071" y="2230286"/>
                </a:cubicBezTo>
                <a:cubicBezTo>
                  <a:pt x="4032553" y="2207705"/>
                  <a:pt x="4018058" y="2222919"/>
                  <a:pt x="4023421" y="2120030"/>
                </a:cubicBezTo>
                <a:cubicBezTo>
                  <a:pt x="4037486" y="2104577"/>
                  <a:pt x="4031983" y="2082146"/>
                  <a:pt x="4035281" y="2063204"/>
                </a:cubicBezTo>
                <a:cubicBezTo>
                  <a:pt x="4043031" y="2056604"/>
                  <a:pt x="4050780" y="2050003"/>
                  <a:pt x="4058385" y="2043258"/>
                </a:cubicBezTo>
                <a:cubicBezTo>
                  <a:pt x="4059964" y="2043402"/>
                  <a:pt x="4063169" y="2043785"/>
                  <a:pt x="4064794" y="2043926"/>
                </a:cubicBezTo>
                <a:cubicBezTo>
                  <a:pt x="4078715" y="2035938"/>
                  <a:pt x="4093877" y="2028380"/>
                  <a:pt x="4103253" y="2014796"/>
                </a:cubicBezTo>
                <a:cubicBezTo>
                  <a:pt x="4106737" y="1919838"/>
                  <a:pt x="4111348" y="1914326"/>
                  <a:pt x="4122671" y="1909132"/>
                </a:cubicBezTo>
                <a:cubicBezTo>
                  <a:pt x="4123008" y="1921903"/>
                  <a:pt x="4122769" y="1934866"/>
                  <a:pt x="4125301" y="1947543"/>
                </a:cubicBezTo>
                <a:cubicBezTo>
                  <a:pt x="4131327" y="1972801"/>
                  <a:pt x="4123960" y="1998820"/>
                  <a:pt x="4128459" y="2024316"/>
                </a:cubicBezTo>
                <a:cubicBezTo>
                  <a:pt x="4129991" y="2021541"/>
                  <a:pt x="4133051" y="2016038"/>
                  <a:pt x="4134583" y="2013268"/>
                </a:cubicBezTo>
                <a:cubicBezTo>
                  <a:pt x="4138647" y="2015324"/>
                  <a:pt x="4142716" y="2017332"/>
                  <a:pt x="4146826" y="2019439"/>
                </a:cubicBezTo>
                <a:cubicBezTo>
                  <a:pt x="4144005" y="2019247"/>
                  <a:pt x="4138362" y="2018864"/>
                  <a:pt x="4135536" y="2018626"/>
                </a:cubicBezTo>
                <a:cubicBezTo>
                  <a:pt x="4143047" y="2044080"/>
                  <a:pt x="4141585" y="2026329"/>
                  <a:pt x="4193366" y="2072775"/>
                </a:cubicBezTo>
                <a:cubicBezTo>
                  <a:pt x="4196426" y="2089279"/>
                  <a:pt x="4196379" y="2106114"/>
                  <a:pt x="4196141" y="2122856"/>
                </a:cubicBezTo>
                <a:cubicBezTo>
                  <a:pt x="4198005" y="2124528"/>
                  <a:pt x="4201737" y="2127924"/>
                  <a:pt x="4203652" y="2129601"/>
                </a:cubicBezTo>
                <a:cubicBezTo>
                  <a:pt x="4209776" y="2161361"/>
                  <a:pt x="4199827" y="2194653"/>
                  <a:pt x="4208772" y="2226082"/>
                </a:cubicBezTo>
                <a:cubicBezTo>
                  <a:pt x="4218054" y="2228235"/>
                  <a:pt x="4227621" y="2230099"/>
                  <a:pt x="4236468" y="2233976"/>
                </a:cubicBezTo>
                <a:cubicBezTo>
                  <a:pt x="4240149" y="2279895"/>
                  <a:pt x="4237426" y="2326294"/>
                  <a:pt x="4237617" y="2372409"/>
                </a:cubicBezTo>
                <a:cubicBezTo>
                  <a:pt x="4312825" y="2362777"/>
                  <a:pt x="4220726" y="2364524"/>
                  <a:pt x="4342468" y="2361548"/>
                </a:cubicBezTo>
                <a:cubicBezTo>
                  <a:pt x="4341940" y="2335716"/>
                  <a:pt x="4346009" y="2310225"/>
                  <a:pt x="4353661" y="2285636"/>
                </a:cubicBezTo>
                <a:cubicBezTo>
                  <a:pt x="4377433" y="2282814"/>
                  <a:pt x="4400345" y="2274252"/>
                  <a:pt x="4424552" y="2274537"/>
                </a:cubicBezTo>
                <a:cubicBezTo>
                  <a:pt x="4424407" y="2267315"/>
                  <a:pt x="4424360" y="2260140"/>
                  <a:pt x="4424360" y="2253012"/>
                </a:cubicBezTo>
                <a:cubicBezTo>
                  <a:pt x="4454784" y="2259136"/>
                  <a:pt x="4486068" y="2254207"/>
                  <a:pt x="4516823" y="2257650"/>
                </a:cubicBezTo>
                <a:cubicBezTo>
                  <a:pt x="4516249" y="2250620"/>
                  <a:pt x="4515721" y="2243585"/>
                  <a:pt x="4515245" y="2236555"/>
                </a:cubicBezTo>
                <a:cubicBezTo>
                  <a:pt x="4520939" y="2236984"/>
                  <a:pt x="4526675" y="2237466"/>
                  <a:pt x="4532514" y="2237942"/>
                </a:cubicBezTo>
                <a:cubicBezTo>
                  <a:pt x="4534046" y="2241721"/>
                  <a:pt x="4537059" y="2249232"/>
                  <a:pt x="4538587" y="2252960"/>
                </a:cubicBezTo>
                <a:cubicBezTo>
                  <a:pt x="4540978" y="2249134"/>
                  <a:pt x="4545860" y="2241431"/>
                  <a:pt x="4548252" y="2237559"/>
                </a:cubicBezTo>
                <a:cubicBezTo>
                  <a:pt x="4551932" y="2238517"/>
                  <a:pt x="4559299" y="2240380"/>
                  <a:pt x="4562985" y="2241338"/>
                </a:cubicBezTo>
                <a:cubicBezTo>
                  <a:pt x="4563270" y="2244879"/>
                  <a:pt x="4563798" y="2251909"/>
                  <a:pt x="4564087" y="2255450"/>
                </a:cubicBezTo>
                <a:cubicBezTo>
                  <a:pt x="4605222" y="2254109"/>
                  <a:pt x="4646937" y="2266595"/>
                  <a:pt x="4687736" y="2255735"/>
                </a:cubicBezTo>
                <a:cubicBezTo>
                  <a:pt x="4690080" y="2246836"/>
                  <a:pt x="4692374" y="2237942"/>
                  <a:pt x="4694910" y="2229141"/>
                </a:cubicBezTo>
                <a:cubicBezTo>
                  <a:pt x="4704295" y="2235938"/>
                  <a:pt x="4702912" y="2242870"/>
                  <a:pt x="4701656" y="2303382"/>
                </a:cubicBezTo>
                <a:cubicBezTo>
                  <a:pt x="4724713" y="2302616"/>
                  <a:pt x="4747528" y="2305867"/>
                  <a:pt x="4770249" y="2309454"/>
                </a:cubicBezTo>
                <a:cubicBezTo>
                  <a:pt x="4770725" y="2317059"/>
                  <a:pt x="4771061" y="2324715"/>
                  <a:pt x="4771206" y="2332414"/>
                </a:cubicBezTo>
                <a:cubicBezTo>
                  <a:pt x="4835782" y="2329830"/>
                  <a:pt x="4902511" y="2356330"/>
                  <a:pt x="4941684" y="2408948"/>
                </a:cubicBezTo>
                <a:cubicBezTo>
                  <a:pt x="4947757" y="2408948"/>
                  <a:pt x="4953928" y="2408994"/>
                  <a:pt x="4960149" y="2409093"/>
                </a:cubicBezTo>
                <a:cubicBezTo>
                  <a:pt x="4962751" y="2055244"/>
                  <a:pt x="4964648" y="2069328"/>
                  <a:pt x="4964648" y="2069328"/>
                </a:cubicBezTo>
                <a:cubicBezTo>
                  <a:pt x="4970964" y="2064545"/>
                  <a:pt x="4976990" y="2059140"/>
                  <a:pt x="4984211" y="2055552"/>
                </a:cubicBezTo>
                <a:cubicBezTo>
                  <a:pt x="5010090" y="2063349"/>
                  <a:pt x="5036730" y="2074448"/>
                  <a:pt x="5056153" y="2093819"/>
                </a:cubicBezTo>
                <a:cubicBezTo>
                  <a:pt x="5056153" y="2093819"/>
                  <a:pt x="5060381" y="1800076"/>
                  <a:pt x="5060890" y="1252712"/>
                </a:cubicBezTo>
                <a:cubicBezTo>
                  <a:pt x="5052902" y="1245392"/>
                  <a:pt x="5044055" y="1238983"/>
                  <a:pt x="5033815" y="1235442"/>
                </a:cubicBezTo>
                <a:cubicBezTo>
                  <a:pt x="5030135" y="1232284"/>
                  <a:pt x="5026495" y="1229178"/>
                  <a:pt x="5022959" y="1226067"/>
                </a:cubicBezTo>
                <a:cubicBezTo>
                  <a:pt x="5027364" y="1191331"/>
                  <a:pt x="4991004" y="1169993"/>
                  <a:pt x="5013776" y="1095865"/>
                </a:cubicBezTo>
                <a:cubicBezTo>
                  <a:pt x="5040379" y="1043355"/>
                  <a:pt x="5046414" y="1031037"/>
                  <a:pt x="5112694" y="1006321"/>
                </a:cubicBezTo>
                <a:cubicBezTo>
                  <a:pt x="5115376" y="983362"/>
                  <a:pt x="5120061" y="960449"/>
                  <a:pt x="5117908" y="937200"/>
                </a:cubicBezTo>
                <a:cubicBezTo>
                  <a:pt x="5115852" y="935622"/>
                  <a:pt x="5111690" y="932417"/>
                  <a:pt x="5109584" y="930791"/>
                </a:cubicBezTo>
                <a:cubicBezTo>
                  <a:pt x="5128605" y="899751"/>
                  <a:pt x="5110816" y="818149"/>
                  <a:pt x="5121448" y="774281"/>
                </a:cubicBezTo>
                <a:cubicBezTo>
                  <a:pt x="5094472" y="755194"/>
                  <a:pt x="5089927" y="712718"/>
                  <a:pt x="5115469" y="690525"/>
                </a:cubicBezTo>
                <a:cubicBezTo>
                  <a:pt x="5114320" y="683158"/>
                  <a:pt x="5113414" y="675745"/>
                  <a:pt x="5112788" y="668332"/>
                </a:cubicBezTo>
                <a:cubicBezTo>
                  <a:pt x="5119533" y="666898"/>
                  <a:pt x="5126372" y="665464"/>
                  <a:pt x="5133309" y="664076"/>
                </a:cubicBezTo>
                <a:cubicBezTo>
                  <a:pt x="5132113" y="659867"/>
                  <a:pt x="5131062" y="655659"/>
                  <a:pt x="5130057" y="651497"/>
                </a:cubicBezTo>
                <a:cubicBezTo>
                  <a:pt x="5133855" y="631765"/>
                  <a:pt x="5134556" y="526965"/>
                  <a:pt x="5128908" y="504123"/>
                </a:cubicBezTo>
                <a:cubicBezTo>
                  <a:pt x="5125942" y="494556"/>
                  <a:pt x="5135317" y="488002"/>
                  <a:pt x="5141871" y="483126"/>
                </a:cubicBezTo>
                <a:cubicBezTo>
                  <a:pt x="5144141" y="318155"/>
                  <a:pt x="5143679" y="337088"/>
                  <a:pt x="5131062" y="308771"/>
                </a:cubicBezTo>
                <a:cubicBezTo>
                  <a:pt x="5135033" y="306285"/>
                  <a:pt x="5139050" y="303749"/>
                  <a:pt x="5143114" y="301259"/>
                </a:cubicBezTo>
                <a:cubicBezTo>
                  <a:pt x="5138923" y="214023"/>
                  <a:pt x="5150111" y="240266"/>
                  <a:pt x="5146748" y="74768"/>
                </a:cubicBezTo>
                <a:cubicBezTo>
                  <a:pt x="5145412" y="49604"/>
                  <a:pt x="5151681" y="24968"/>
                  <a:pt x="5153451" y="0"/>
                </a:cubicBezTo>
                <a:moveTo>
                  <a:pt x="8017590" y="1126102"/>
                </a:moveTo>
                <a:cubicBezTo>
                  <a:pt x="8017590" y="1139728"/>
                  <a:pt x="8032193" y="1210282"/>
                  <a:pt x="8041984" y="1223778"/>
                </a:cubicBezTo>
                <a:cubicBezTo>
                  <a:pt x="8079676" y="1210908"/>
                  <a:pt x="8119139" y="1204883"/>
                  <a:pt x="8157887" y="1196227"/>
                </a:cubicBezTo>
                <a:cubicBezTo>
                  <a:pt x="8166403" y="1159300"/>
                  <a:pt x="8176927" y="1122851"/>
                  <a:pt x="8183958" y="1085635"/>
                </a:cubicBezTo>
                <a:cubicBezTo>
                  <a:pt x="8128374" y="1098551"/>
                  <a:pt x="8073318" y="1113760"/>
                  <a:pt x="8017590" y="1126102"/>
                </a:cubicBezTo>
                <a:moveTo>
                  <a:pt x="5115614" y="1281753"/>
                </a:moveTo>
                <a:cubicBezTo>
                  <a:pt x="5116954" y="1306912"/>
                  <a:pt x="5111933" y="1332791"/>
                  <a:pt x="5118197" y="1357474"/>
                </a:cubicBezTo>
                <a:cubicBezTo>
                  <a:pt x="5123602" y="1356185"/>
                  <a:pt x="5129053" y="1354938"/>
                  <a:pt x="5134556" y="1353648"/>
                </a:cubicBezTo>
                <a:cubicBezTo>
                  <a:pt x="5130263" y="1265268"/>
                  <a:pt x="5143884" y="1291021"/>
                  <a:pt x="5115614" y="1281753"/>
                </a:cubicBezTo>
                <a:moveTo>
                  <a:pt x="5115231" y="1427118"/>
                </a:moveTo>
                <a:cubicBezTo>
                  <a:pt x="5115469" y="1448928"/>
                  <a:pt x="5115997" y="1470790"/>
                  <a:pt x="5114563" y="1492604"/>
                </a:cubicBezTo>
                <a:cubicBezTo>
                  <a:pt x="5120257" y="1490498"/>
                  <a:pt x="5126138" y="1488540"/>
                  <a:pt x="5131879" y="1486242"/>
                </a:cubicBezTo>
                <a:cubicBezTo>
                  <a:pt x="5131594" y="1469785"/>
                  <a:pt x="5131688" y="1453380"/>
                  <a:pt x="5132598" y="1436974"/>
                </a:cubicBezTo>
                <a:cubicBezTo>
                  <a:pt x="5126904" y="1433480"/>
                  <a:pt x="5120972" y="1430322"/>
                  <a:pt x="5115231" y="1427118"/>
                </a:cubicBezTo>
                <a:moveTo>
                  <a:pt x="5114656" y="1560861"/>
                </a:moveTo>
                <a:cubicBezTo>
                  <a:pt x="5115423" y="1583773"/>
                  <a:pt x="5114703" y="1606733"/>
                  <a:pt x="5114895" y="1629645"/>
                </a:cubicBezTo>
                <a:cubicBezTo>
                  <a:pt x="5128142" y="1621134"/>
                  <a:pt x="5134098" y="1629075"/>
                  <a:pt x="5130586" y="1574062"/>
                </a:cubicBezTo>
                <a:cubicBezTo>
                  <a:pt x="5128002" y="1566985"/>
                  <a:pt x="5120253" y="1564691"/>
                  <a:pt x="5114656" y="1560861"/>
                </a:cubicBezTo>
                <a:moveTo>
                  <a:pt x="5113989" y="1695660"/>
                </a:moveTo>
                <a:cubicBezTo>
                  <a:pt x="5114082" y="1718427"/>
                  <a:pt x="5113891" y="1741195"/>
                  <a:pt x="5113605" y="1764014"/>
                </a:cubicBezTo>
                <a:cubicBezTo>
                  <a:pt x="5134131" y="1749295"/>
                  <a:pt x="5128451" y="1774272"/>
                  <a:pt x="5130109" y="1705465"/>
                </a:cubicBezTo>
                <a:cubicBezTo>
                  <a:pt x="5124704" y="1702069"/>
                  <a:pt x="5119346" y="1698817"/>
                  <a:pt x="5113989" y="1695660"/>
                </a:cubicBezTo>
                <a:moveTo>
                  <a:pt x="5111788" y="1829547"/>
                </a:moveTo>
                <a:cubicBezTo>
                  <a:pt x="5111167" y="1852222"/>
                  <a:pt x="5111452" y="1874943"/>
                  <a:pt x="5111643" y="1897664"/>
                </a:cubicBezTo>
                <a:cubicBezTo>
                  <a:pt x="5117861" y="1896561"/>
                  <a:pt x="5124129" y="1895510"/>
                  <a:pt x="5130441" y="1894506"/>
                </a:cubicBezTo>
                <a:cubicBezTo>
                  <a:pt x="5130726" y="1875372"/>
                  <a:pt x="5130777" y="1856239"/>
                  <a:pt x="5130441" y="1837105"/>
                </a:cubicBezTo>
                <a:cubicBezTo>
                  <a:pt x="5124223" y="1834522"/>
                  <a:pt x="5117959" y="1831939"/>
                  <a:pt x="5111788" y="1829547"/>
                </a:cubicBezTo>
                <a:moveTo>
                  <a:pt x="5111214" y="1964150"/>
                </a:moveTo>
                <a:cubicBezTo>
                  <a:pt x="5110494" y="1988879"/>
                  <a:pt x="5110976" y="2013656"/>
                  <a:pt x="5110733" y="2038437"/>
                </a:cubicBezTo>
                <a:cubicBezTo>
                  <a:pt x="5115609" y="2038245"/>
                  <a:pt x="5125321" y="2037816"/>
                  <a:pt x="5130202" y="2037624"/>
                </a:cubicBezTo>
                <a:cubicBezTo>
                  <a:pt x="5130249" y="2015814"/>
                  <a:pt x="5130104" y="1993999"/>
                  <a:pt x="5130347" y="1972236"/>
                </a:cubicBezTo>
                <a:cubicBezTo>
                  <a:pt x="5123892" y="1969554"/>
                  <a:pt x="5117529" y="1966826"/>
                  <a:pt x="5111214" y="1964150"/>
                </a:cubicBezTo>
                <a:moveTo>
                  <a:pt x="5204442" y="2392930"/>
                </a:moveTo>
                <a:cubicBezTo>
                  <a:pt x="5202528" y="2460995"/>
                  <a:pt x="5203392" y="2529163"/>
                  <a:pt x="5203677" y="2597274"/>
                </a:cubicBezTo>
                <a:cubicBezTo>
                  <a:pt x="5209563" y="2594691"/>
                  <a:pt x="5215350" y="2591772"/>
                  <a:pt x="5221087" y="2588712"/>
                </a:cubicBezTo>
                <a:cubicBezTo>
                  <a:pt x="5224174" y="2421144"/>
                  <a:pt x="5227271" y="2407705"/>
                  <a:pt x="5204442" y="2392930"/>
                </a:cubicBezTo>
                <a:moveTo>
                  <a:pt x="5203532" y="2642768"/>
                </a:moveTo>
                <a:cubicBezTo>
                  <a:pt x="5207456" y="2642623"/>
                  <a:pt x="5215299" y="2642385"/>
                  <a:pt x="5219223" y="2642240"/>
                </a:cubicBezTo>
                <a:cubicBezTo>
                  <a:pt x="5219414" y="2635878"/>
                  <a:pt x="5219512" y="2629613"/>
                  <a:pt x="5219461" y="2623345"/>
                </a:cubicBezTo>
                <a:cubicBezTo>
                  <a:pt x="5211235" y="2627507"/>
                  <a:pt x="5202383" y="2631958"/>
                  <a:pt x="5203532" y="2642768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20000">
                  <a:srgbClr val="0C56DC"/>
                </a:gs>
                <a:gs pos="70000">
                  <a:srgbClr val="0C56DC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208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BC41245E-D136-9EC3-C523-46A5E77C4AA6}"/>
              </a:ext>
            </a:extLst>
          </p:cNvPr>
          <p:cNvGrpSpPr/>
          <p:nvPr/>
        </p:nvGrpSpPr>
        <p:grpSpPr>
          <a:xfrm>
            <a:off x="179833" y="195764"/>
            <a:ext cx="3164841" cy="914400"/>
            <a:chOff x="3460401" y="2048290"/>
            <a:chExt cx="3164841" cy="914400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C6B775E-A859-85E0-BB92-2B9FA974448D}"/>
                </a:ext>
              </a:extLst>
            </p:cNvPr>
            <p:cNvSpPr/>
            <p:nvPr/>
          </p:nvSpPr>
          <p:spPr>
            <a:xfrm rot="5400000">
              <a:off x="4851005" y="1140485"/>
              <a:ext cx="866431" cy="2682042"/>
            </a:xfrm>
            <a:custGeom>
              <a:avLst/>
              <a:gdLst>
                <a:gd name="connsiteX0" fmla="*/ 0 w 866431"/>
                <a:gd name="connsiteY0" fmla="*/ 2682042 h 2682042"/>
                <a:gd name="connsiteX1" fmla="*/ 0 w 866431"/>
                <a:gd name="connsiteY1" fmla="*/ 108146 h 2682042"/>
                <a:gd name="connsiteX2" fmla="*/ 108146 w 866431"/>
                <a:gd name="connsiteY2" fmla="*/ 0 h 2682042"/>
                <a:gd name="connsiteX3" fmla="*/ 806254 w 866431"/>
                <a:gd name="connsiteY3" fmla="*/ 0 h 2682042"/>
                <a:gd name="connsiteX4" fmla="*/ 848349 w 866431"/>
                <a:gd name="connsiteY4" fmla="*/ 8499 h 2682042"/>
                <a:gd name="connsiteX5" fmla="*/ 866431 w 866431"/>
                <a:gd name="connsiteY5" fmla="*/ 20690 h 2682042"/>
                <a:gd name="connsiteX6" fmla="*/ 866431 w 866431"/>
                <a:gd name="connsiteY6" fmla="*/ 1477076 h 2682042"/>
                <a:gd name="connsiteX7" fmla="*/ 866430 w 866431"/>
                <a:gd name="connsiteY7" fmla="*/ 1477089 h 2682042"/>
                <a:gd name="connsiteX8" fmla="*/ 866430 w 866431"/>
                <a:gd name="connsiteY8" fmla="*/ 2011046 h 2682042"/>
                <a:gd name="connsiteX9" fmla="*/ 848933 w 866431"/>
                <a:gd name="connsiteY9" fmla="*/ 2126780 h 2682042"/>
                <a:gd name="connsiteX10" fmla="*/ 844222 w 866431"/>
                <a:gd name="connsiteY10" fmla="*/ 2139650 h 2682042"/>
                <a:gd name="connsiteX11" fmla="*/ 844175 w 866431"/>
                <a:gd name="connsiteY11" fmla="*/ 2139870 h 2682042"/>
                <a:gd name="connsiteX12" fmla="*/ 630050 w 866431"/>
                <a:gd name="connsiteY12" fmla="*/ 2393645 h 2682042"/>
                <a:gd name="connsiteX13" fmla="*/ 0 w 866431"/>
                <a:gd name="connsiteY13" fmla="*/ 2682042 h 268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6431" h="2682042">
                  <a:moveTo>
                    <a:pt x="0" y="2682042"/>
                  </a:moveTo>
                  <a:lnTo>
                    <a:pt x="0" y="108146"/>
                  </a:lnTo>
                  <a:cubicBezTo>
                    <a:pt x="0" y="48419"/>
                    <a:pt x="48419" y="0"/>
                    <a:pt x="108146" y="0"/>
                  </a:cubicBezTo>
                  <a:lnTo>
                    <a:pt x="806254" y="0"/>
                  </a:lnTo>
                  <a:cubicBezTo>
                    <a:pt x="821186" y="0"/>
                    <a:pt x="835411" y="3026"/>
                    <a:pt x="848349" y="8499"/>
                  </a:cubicBezTo>
                  <a:lnTo>
                    <a:pt x="866431" y="20690"/>
                  </a:lnTo>
                  <a:lnTo>
                    <a:pt x="866431" y="1477076"/>
                  </a:lnTo>
                  <a:lnTo>
                    <a:pt x="866430" y="1477089"/>
                  </a:lnTo>
                  <a:lnTo>
                    <a:pt x="866430" y="2011046"/>
                  </a:lnTo>
                  <a:cubicBezTo>
                    <a:pt x="866430" y="2051348"/>
                    <a:pt x="860304" y="2090220"/>
                    <a:pt x="848933" y="2126780"/>
                  </a:cubicBezTo>
                  <a:lnTo>
                    <a:pt x="844222" y="2139650"/>
                  </a:lnTo>
                  <a:lnTo>
                    <a:pt x="844175" y="2139870"/>
                  </a:lnTo>
                  <a:cubicBezTo>
                    <a:pt x="815269" y="2248229"/>
                    <a:pt x="739987" y="2343323"/>
                    <a:pt x="630050" y="2393645"/>
                  </a:cubicBezTo>
                  <a:lnTo>
                    <a:pt x="0" y="2682042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A94C79D-3298-31F9-4B9C-3E2118A56E28}"/>
                </a:ext>
              </a:extLst>
            </p:cNvPr>
            <p:cNvSpPr/>
            <p:nvPr/>
          </p:nvSpPr>
          <p:spPr>
            <a:xfrm rot="5400000">
              <a:off x="4575276" y="933415"/>
              <a:ext cx="914400" cy="3144150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1F50F28-FF74-B191-621B-F7BCFFB3A51D}"/>
                </a:ext>
              </a:extLst>
            </p:cNvPr>
            <p:cNvSpPr txBox="1"/>
            <p:nvPr/>
          </p:nvSpPr>
          <p:spPr>
            <a:xfrm>
              <a:off x="4594463" y="2165130"/>
              <a:ext cx="168236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经验总结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B8E0969-245E-3F7D-CE86-185D4327D4F8}"/>
                </a:ext>
              </a:extLst>
            </p:cNvPr>
            <p:cNvSpPr txBox="1"/>
            <p:nvPr/>
          </p:nvSpPr>
          <p:spPr>
            <a:xfrm>
              <a:off x="4627963" y="2553561"/>
              <a:ext cx="17768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Market data analysis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338E694-228B-F7AE-A83D-A2D42249ED00}"/>
                </a:ext>
              </a:extLst>
            </p:cNvPr>
            <p:cNvSpPr txBox="1"/>
            <p:nvPr/>
          </p:nvSpPr>
          <p:spPr>
            <a:xfrm>
              <a:off x="3494059" y="2291950"/>
              <a:ext cx="780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  <a:cs typeface="+mn-ea"/>
                  <a:sym typeface="+mn-lt"/>
                </a:rPr>
                <a:t>03</a:t>
              </a:r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D8D19872-BB33-7BF7-4228-A0E92D04D7E7}"/>
              </a:ext>
            </a:extLst>
          </p:cNvPr>
          <p:cNvSpPr/>
          <p:nvPr/>
        </p:nvSpPr>
        <p:spPr>
          <a:xfrm>
            <a:off x="1362018" y="1943725"/>
            <a:ext cx="2105026" cy="2091701"/>
          </a:xfrm>
          <a:custGeom>
            <a:avLst/>
            <a:gdLst>
              <a:gd name="connsiteX0" fmla="*/ 893193 w 2105026"/>
              <a:gd name="connsiteY0" fmla="*/ 0 h 2091701"/>
              <a:gd name="connsiteX1" fmla="*/ 1218135 w 2105026"/>
              <a:gd name="connsiteY1" fmla="*/ 709888 h 2091701"/>
              <a:gd name="connsiteX2" fmla="*/ 1512027 w 2105026"/>
              <a:gd name="connsiteY2" fmla="*/ 957862 h 2091701"/>
              <a:gd name="connsiteX3" fmla="*/ 1512282 w 2105026"/>
              <a:gd name="connsiteY3" fmla="*/ 957917 h 2091701"/>
              <a:gd name="connsiteX4" fmla="*/ 1527187 w 2105026"/>
              <a:gd name="connsiteY4" fmla="*/ 963372 h 2091701"/>
              <a:gd name="connsiteX5" fmla="*/ 1661216 w 2105026"/>
              <a:gd name="connsiteY5" fmla="*/ 983635 h 2091701"/>
              <a:gd name="connsiteX6" fmla="*/ 2102221 w 2105026"/>
              <a:gd name="connsiteY6" fmla="*/ 983635 h 2091701"/>
              <a:gd name="connsiteX7" fmla="*/ 2105026 w 2105026"/>
              <a:gd name="connsiteY7" fmla="*/ 1039188 h 2091701"/>
              <a:gd name="connsiteX8" fmla="*/ 1052513 w 2105026"/>
              <a:gd name="connsiteY8" fmla="*/ 2091701 h 2091701"/>
              <a:gd name="connsiteX9" fmla="*/ 0 w 2105026"/>
              <a:gd name="connsiteY9" fmla="*/ 1039188 h 2091701"/>
              <a:gd name="connsiteX10" fmla="*/ 840395 w 2105026"/>
              <a:gd name="connsiteY10" fmla="*/ 8058 h 2091701"/>
              <a:gd name="connsiteX11" fmla="*/ 893193 w 2105026"/>
              <a:gd name="connsiteY11" fmla="*/ 0 h 2091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05026" h="2091701">
                <a:moveTo>
                  <a:pt x="893193" y="0"/>
                </a:moveTo>
                <a:lnTo>
                  <a:pt x="1218135" y="709888"/>
                </a:lnTo>
                <a:cubicBezTo>
                  <a:pt x="1276412" y="837204"/>
                  <a:pt x="1386539" y="924387"/>
                  <a:pt x="1512027" y="957862"/>
                </a:cubicBezTo>
                <a:cubicBezTo>
                  <a:pt x="1512112" y="957881"/>
                  <a:pt x="1512198" y="957898"/>
                  <a:pt x="1512282" y="957917"/>
                </a:cubicBezTo>
                <a:lnTo>
                  <a:pt x="1527187" y="963372"/>
                </a:lnTo>
                <a:cubicBezTo>
                  <a:pt x="1569526" y="976541"/>
                  <a:pt x="1614543" y="983635"/>
                  <a:pt x="1661216" y="983635"/>
                </a:cubicBezTo>
                <a:lnTo>
                  <a:pt x="2102221" y="983635"/>
                </a:lnTo>
                <a:lnTo>
                  <a:pt x="2105026" y="1039188"/>
                </a:lnTo>
                <a:cubicBezTo>
                  <a:pt x="2105026" y="1620475"/>
                  <a:pt x="1633800" y="2091701"/>
                  <a:pt x="1052513" y="2091701"/>
                </a:cubicBezTo>
                <a:cubicBezTo>
                  <a:pt x="471226" y="2091701"/>
                  <a:pt x="0" y="1620475"/>
                  <a:pt x="0" y="1039188"/>
                </a:cubicBezTo>
                <a:cubicBezTo>
                  <a:pt x="0" y="530562"/>
                  <a:pt x="360782" y="106201"/>
                  <a:pt x="840395" y="8058"/>
                </a:cubicBezTo>
                <a:lnTo>
                  <a:pt x="893193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F0F8FB"/>
              </a:gs>
            </a:gsLst>
            <a:lin ang="3600000" scaled="0"/>
          </a:gradFill>
          <a:ln>
            <a:noFill/>
          </a:ln>
          <a:effectLst>
            <a:outerShdw blurRad="25400" dist="381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F653F51-D5CF-7710-ABAE-DDED3D6DCECC}"/>
              </a:ext>
            </a:extLst>
          </p:cNvPr>
          <p:cNvSpPr/>
          <p:nvPr/>
        </p:nvSpPr>
        <p:spPr>
          <a:xfrm>
            <a:off x="2255211" y="1930399"/>
            <a:ext cx="1209028" cy="996960"/>
          </a:xfrm>
          <a:custGeom>
            <a:avLst/>
            <a:gdLst>
              <a:gd name="connsiteX0" fmla="*/ 159320 w 1209028"/>
              <a:gd name="connsiteY0" fmla="*/ 0 h 996960"/>
              <a:gd name="connsiteX1" fmla="*/ 1206399 w 1209028"/>
              <a:gd name="connsiteY1" fmla="*/ 944900 h 996960"/>
              <a:gd name="connsiteX2" fmla="*/ 1209028 w 1209028"/>
              <a:gd name="connsiteY2" fmla="*/ 996960 h 996960"/>
              <a:gd name="connsiteX3" fmla="*/ 768023 w 1209028"/>
              <a:gd name="connsiteY3" fmla="*/ 996960 h 996960"/>
              <a:gd name="connsiteX4" fmla="*/ 633994 w 1209028"/>
              <a:gd name="connsiteY4" fmla="*/ 976697 h 996960"/>
              <a:gd name="connsiteX5" fmla="*/ 619089 w 1209028"/>
              <a:gd name="connsiteY5" fmla="*/ 971242 h 996960"/>
              <a:gd name="connsiteX6" fmla="*/ 618834 w 1209028"/>
              <a:gd name="connsiteY6" fmla="*/ 971187 h 996960"/>
              <a:gd name="connsiteX7" fmla="*/ 324942 w 1209028"/>
              <a:gd name="connsiteY7" fmla="*/ 723213 h 996960"/>
              <a:gd name="connsiteX8" fmla="*/ 0 w 1209028"/>
              <a:gd name="connsiteY8" fmla="*/ 13325 h 996960"/>
              <a:gd name="connsiteX9" fmla="*/ 51707 w 1209028"/>
              <a:gd name="connsiteY9" fmla="*/ 5434 h 996960"/>
              <a:gd name="connsiteX10" fmla="*/ 159320 w 1209028"/>
              <a:gd name="connsiteY10" fmla="*/ 0 h 996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09028" h="996960">
                <a:moveTo>
                  <a:pt x="159320" y="0"/>
                </a:moveTo>
                <a:cubicBezTo>
                  <a:pt x="704277" y="0"/>
                  <a:pt x="1152500" y="414164"/>
                  <a:pt x="1206399" y="944900"/>
                </a:cubicBezTo>
                <a:lnTo>
                  <a:pt x="1209028" y="996960"/>
                </a:lnTo>
                <a:lnTo>
                  <a:pt x="768023" y="996960"/>
                </a:lnTo>
                <a:cubicBezTo>
                  <a:pt x="721350" y="996960"/>
                  <a:pt x="676333" y="989866"/>
                  <a:pt x="633994" y="976697"/>
                </a:cubicBezTo>
                <a:lnTo>
                  <a:pt x="619089" y="971242"/>
                </a:lnTo>
                <a:cubicBezTo>
                  <a:pt x="619005" y="971223"/>
                  <a:pt x="618919" y="971206"/>
                  <a:pt x="618834" y="971187"/>
                </a:cubicBezTo>
                <a:cubicBezTo>
                  <a:pt x="493346" y="937712"/>
                  <a:pt x="383219" y="850529"/>
                  <a:pt x="324942" y="723213"/>
                </a:cubicBezTo>
                <a:lnTo>
                  <a:pt x="0" y="13325"/>
                </a:lnTo>
                <a:lnTo>
                  <a:pt x="51707" y="5434"/>
                </a:lnTo>
                <a:cubicBezTo>
                  <a:pt x="87089" y="1841"/>
                  <a:pt x="122990" y="0"/>
                  <a:pt x="159320" y="0"/>
                </a:cubicBezTo>
                <a:close/>
              </a:path>
            </a:pathLst>
          </a:cu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A64283B-22DE-C9D3-79B1-416B314AF1F4}"/>
              </a:ext>
            </a:extLst>
          </p:cNvPr>
          <p:cNvSpPr txBox="1"/>
          <p:nvPr/>
        </p:nvSpPr>
        <p:spPr>
          <a:xfrm>
            <a:off x="2689623" y="2295013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C82F71F-67AA-E2D2-CE6A-D15D849EE1B9}"/>
              </a:ext>
            </a:extLst>
          </p:cNvPr>
          <p:cNvGrpSpPr/>
          <p:nvPr/>
        </p:nvGrpSpPr>
        <p:grpSpPr>
          <a:xfrm>
            <a:off x="1336618" y="4247014"/>
            <a:ext cx="2235567" cy="1060055"/>
            <a:chOff x="225598" y="1893834"/>
            <a:chExt cx="2235567" cy="1060055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B89A29B-6D6A-EEC0-089A-9EB4740AB1BC}"/>
                </a:ext>
              </a:extLst>
            </p:cNvPr>
            <p:cNvSpPr txBox="1"/>
            <p:nvPr/>
          </p:nvSpPr>
          <p:spPr>
            <a:xfrm>
              <a:off x="283598" y="2190603"/>
              <a:ext cx="211956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80CADC5-3EF9-FD09-0724-5CB78689F594}"/>
                </a:ext>
              </a:extLst>
            </p:cNvPr>
            <p:cNvSpPr txBox="1"/>
            <p:nvPr/>
          </p:nvSpPr>
          <p:spPr>
            <a:xfrm>
              <a:off x="225598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7" name="图形 13" descr="书籍 纯色填充">
            <a:extLst>
              <a:ext uri="{FF2B5EF4-FFF2-40B4-BE49-F238E27FC236}">
                <a16:creationId xmlns:a16="http://schemas.microsoft.com/office/drawing/2014/main" id="{212AF292-65F9-26A4-2449-A02D7753C4FD}"/>
              </a:ext>
            </a:extLst>
          </p:cNvPr>
          <p:cNvSpPr/>
          <p:nvPr/>
        </p:nvSpPr>
        <p:spPr>
          <a:xfrm>
            <a:off x="1940730" y="2835735"/>
            <a:ext cx="811529" cy="757237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AEEFB72-37E8-0346-8496-D7AE7CC759E8}"/>
              </a:ext>
            </a:extLst>
          </p:cNvPr>
          <p:cNvGrpSpPr/>
          <p:nvPr/>
        </p:nvGrpSpPr>
        <p:grpSpPr>
          <a:xfrm>
            <a:off x="5018087" y="4247014"/>
            <a:ext cx="2235567" cy="1060055"/>
            <a:chOff x="225598" y="1893834"/>
            <a:chExt cx="2235567" cy="1060055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7FDD880-87AE-D578-1C6D-EB2BA5466439}"/>
                </a:ext>
              </a:extLst>
            </p:cNvPr>
            <p:cNvSpPr txBox="1"/>
            <p:nvPr/>
          </p:nvSpPr>
          <p:spPr>
            <a:xfrm>
              <a:off x="283598" y="2190603"/>
              <a:ext cx="211956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7B3AA6D-42A7-95C7-E1AD-3D5834C777DF}"/>
                </a:ext>
              </a:extLst>
            </p:cNvPr>
            <p:cNvSpPr txBox="1"/>
            <p:nvPr/>
          </p:nvSpPr>
          <p:spPr>
            <a:xfrm>
              <a:off x="225598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5412BED-A5DD-CFC4-14E4-800D628B94A5}"/>
              </a:ext>
            </a:extLst>
          </p:cNvPr>
          <p:cNvGrpSpPr/>
          <p:nvPr/>
        </p:nvGrpSpPr>
        <p:grpSpPr>
          <a:xfrm>
            <a:off x="4559300" y="892178"/>
            <a:ext cx="3073400" cy="3073402"/>
            <a:chOff x="5043487" y="1930399"/>
            <a:chExt cx="2105026" cy="2105027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FD5190BE-D4A0-5885-012A-F42CBAB00B52}"/>
                </a:ext>
              </a:extLst>
            </p:cNvPr>
            <p:cNvSpPr/>
            <p:nvPr/>
          </p:nvSpPr>
          <p:spPr>
            <a:xfrm>
              <a:off x="5043487" y="1943725"/>
              <a:ext cx="2105026" cy="2091701"/>
            </a:xfrm>
            <a:custGeom>
              <a:avLst/>
              <a:gdLst>
                <a:gd name="connsiteX0" fmla="*/ 893193 w 2105026"/>
                <a:gd name="connsiteY0" fmla="*/ 0 h 2091701"/>
                <a:gd name="connsiteX1" fmla="*/ 1218135 w 2105026"/>
                <a:gd name="connsiteY1" fmla="*/ 709888 h 2091701"/>
                <a:gd name="connsiteX2" fmla="*/ 1512027 w 2105026"/>
                <a:gd name="connsiteY2" fmla="*/ 957862 h 2091701"/>
                <a:gd name="connsiteX3" fmla="*/ 1512282 w 2105026"/>
                <a:gd name="connsiteY3" fmla="*/ 957917 h 2091701"/>
                <a:gd name="connsiteX4" fmla="*/ 1527187 w 2105026"/>
                <a:gd name="connsiteY4" fmla="*/ 963372 h 2091701"/>
                <a:gd name="connsiteX5" fmla="*/ 1661216 w 2105026"/>
                <a:gd name="connsiteY5" fmla="*/ 983635 h 2091701"/>
                <a:gd name="connsiteX6" fmla="*/ 2102221 w 2105026"/>
                <a:gd name="connsiteY6" fmla="*/ 983635 h 2091701"/>
                <a:gd name="connsiteX7" fmla="*/ 2105026 w 2105026"/>
                <a:gd name="connsiteY7" fmla="*/ 1039188 h 2091701"/>
                <a:gd name="connsiteX8" fmla="*/ 1052513 w 2105026"/>
                <a:gd name="connsiteY8" fmla="*/ 2091701 h 2091701"/>
                <a:gd name="connsiteX9" fmla="*/ 0 w 2105026"/>
                <a:gd name="connsiteY9" fmla="*/ 1039188 h 2091701"/>
                <a:gd name="connsiteX10" fmla="*/ 840395 w 2105026"/>
                <a:gd name="connsiteY10" fmla="*/ 8058 h 2091701"/>
                <a:gd name="connsiteX11" fmla="*/ 893193 w 2105026"/>
                <a:gd name="connsiteY11" fmla="*/ 0 h 2091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05026" h="2091701">
                  <a:moveTo>
                    <a:pt x="893193" y="0"/>
                  </a:moveTo>
                  <a:lnTo>
                    <a:pt x="1218135" y="709888"/>
                  </a:lnTo>
                  <a:cubicBezTo>
                    <a:pt x="1276412" y="837204"/>
                    <a:pt x="1386539" y="924387"/>
                    <a:pt x="1512027" y="957862"/>
                  </a:cubicBezTo>
                  <a:cubicBezTo>
                    <a:pt x="1512112" y="957881"/>
                    <a:pt x="1512198" y="957898"/>
                    <a:pt x="1512282" y="957917"/>
                  </a:cubicBezTo>
                  <a:lnTo>
                    <a:pt x="1527187" y="963372"/>
                  </a:lnTo>
                  <a:cubicBezTo>
                    <a:pt x="1569526" y="976541"/>
                    <a:pt x="1614543" y="983635"/>
                    <a:pt x="1661216" y="983635"/>
                  </a:cubicBezTo>
                  <a:lnTo>
                    <a:pt x="2102221" y="983635"/>
                  </a:lnTo>
                  <a:lnTo>
                    <a:pt x="2105026" y="1039188"/>
                  </a:lnTo>
                  <a:cubicBezTo>
                    <a:pt x="2105026" y="1620475"/>
                    <a:pt x="1633800" y="2091701"/>
                    <a:pt x="1052513" y="2091701"/>
                  </a:cubicBezTo>
                  <a:cubicBezTo>
                    <a:pt x="471226" y="2091701"/>
                    <a:pt x="0" y="1620475"/>
                    <a:pt x="0" y="1039188"/>
                  </a:cubicBezTo>
                  <a:cubicBezTo>
                    <a:pt x="0" y="530562"/>
                    <a:pt x="360782" y="106201"/>
                    <a:pt x="840395" y="8058"/>
                  </a:cubicBezTo>
                  <a:lnTo>
                    <a:pt x="893193" y="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F0F8FB"/>
                </a:gs>
              </a:gsLst>
              <a:lin ang="3600000" scaled="0"/>
            </a:gradFill>
            <a:ln>
              <a:noFill/>
            </a:ln>
            <a:effectLst>
              <a:outerShdw blurRad="25400" dist="38100" dir="2700000" algn="tl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93B7B61A-0C8C-04EB-B4C9-754A8D6D30AF}"/>
                </a:ext>
              </a:extLst>
            </p:cNvPr>
            <p:cNvSpPr/>
            <p:nvPr/>
          </p:nvSpPr>
          <p:spPr>
            <a:xfrm>
              <a:off x="5936680" y="1930399"/>
              <a:ext cx="1209028" cy="996960"/>
            </a:xfrm>
            <a:custGeom>
              <a:avLst/>
              <a:gdLst>
                <a:gd name="connsiteX0" fmla="*/ 159320 w 1209028"/>
                <a:gd name="connsiteY0" fmla="*/ 0 h 996960"/>
                <a:gd name="connsiteX1" fmla="*/ 1206399 w 1209028"/>
                <a:gd name="connsiteY1" fmla="*/ 944900 h 996960"/>
                <a:gd name="connsiteX2" fmla="*/ 1209028 w 1209028"/>
                <a:gd name="connsiteY2" fmla="*/ 996960 h 996960"/>
                <a:gd name="connsiteX3" fmla="*/ 768023 w 1209028"/>
                <a:gd name="connsiteY3" fmla="*/ 996960 h 996960"/>
                <a:gd name="connsiteX4" fmla="*/ 633994 w 1209028"/>
                <a:gd name="connsiteY4" fmla="*/ 976697 h 996960"/>
                <a:gd name="connsiteX5" fmla="*/ 619089 w 1209028"/>
                <a:gd name="connsiteY5" fmla="*/ 971242 h 996960"/>
                <a:gd name="connsiteX6" fmla="*/ 618834 w 1209028"/>
                <a:gd name="connsiteY6" fmla="*/ 971187 h 996960"/>
                <a:gd name="connsiteX7" fmla="*/ 324942 w 1209028"/>
                <a:gd name="connsiteY7" fmla="*/ 723213 h 996960"/>
                <a:gd name="connsiteX8" fmla="*/ 0 w 1209028"/>
                <a:gd name="connsiteY8" fmla="*/ 13325 h 996960"/>
                <a:gd name="connsiteX9" fmla="*/ 51707 w 1209028"/>
                <a:gd name="connsiteY9" fmla="*/ 5434 h 996960"/>
                <a:gd name="connsiteX10" fmla="*/ 159320 w 1209028"/>
                <a:gd name="connsiteY10" fmla="*/ 0 h 996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09028" h="996960">
                  <a:moveTo>
                    <a:pt x="159320" y="0"/>
                  </a:moveTo>
                  <a:cubicBezTo>
                    <a:pt x="704277" y="0"/>
                    <a:pt x="1152500" y="414164"/>
                    <a:pt x="1206399" y="944900"/>
                  </a:cubicBezTo>
                  <a:lnTo>
                    <a:pt x="1209028" y="996960"/>
                  </a:lnTo>
                  <a:lnTo>
                    <a:pt x="768023" y="996960"/>
                  </a:lnTo>
                  <a:cubicBezTo>
                    <a:pt x="721350" y="996960"/>
                    <a:pt x="676333" y="989866"/>
                    <a:pt x="633994" y="976697"/>
                  </a:cubicBezTo>
                  <a:lnTo>
                    <a:pt x="619089" y="971242"/>
                  </a:lnTo>
                  <a:cubicBezTo>
                    <a:pt x="619005" y="971223"/>
                    <a:pt x="618919" y="971206"/>
                    <a:pt x="618834" y="971187"/>
                  </a:cubicBezTo>
                  <a:cubicBezTo>
                    <a:pt x="493346" y="937712"/>
                    <a:pt x="383219" y="850529"/>
                    <a:pt x="324942" y="723213"/>
                  </a:cubicBezTo>
                  <a:lnTo>
                    <a:pt x="0" y="13325"/>
                  </a:lnTo>
                  <a:lnTo>
                    <a:pt x="51707" y="5434"/>
                  </a:lnTo>
                  <a:cubicBezTo>
                    <a:pt x="87089" y="1841"/>
                    <a:pt x="122990" y="0"/>
                    <a:pt x="159320" y="0"/>
                  </a:cubicBez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0C5E5AF-A094-B2DD-6D5D-F214DE1797AD}"/>
                </a:ext>
              </a:extLst>
            </p:cNvPr>
            <p:cNvSpPr txBox="1"/>
            <p:nvPr/>
          </p:nvSpPr>
          <p:spPr>
            <a:xfrm>
              <a:off x="6371092" y="2295013"/>
              <a:ext cx="359241" cy="3162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2F382787-BC91-C68B-6ADA-52A8FAF5C802}"/>
              </a:ext>
            </a:extLst>
          </p:cNvPr>
          <p:cNvSpPr/>
          <p:nvPr/>
        </p:nvSpPr>
        <p:spPr>
          <a:xfrm>
            <a:off x="8724956" y="1943725"/>
            <a:ext cx="2105026" cy="2091701"/>
          </a:xfrm>
          <a:custGeom>
            <a:avLst/>
            <a:gdLst>
              <a:gd name="connsiteX0" fmla="*/ 893193 w 2105026"/>
              <a:gd name="connsiteY0" fmla="*/ 0 h 2091701"/>
              <a:gd name="connsiteX1" fmla="*/ 1218135 w 2105026"/>
              <a:gd name="connsiteY1" fmla="*/ 709888 h 2091701"/>
              <a:gd name="connsiteX2" fmla="*/ 1512027 w 2105026"/>
              <a:gd name="connsiteY2" fmla="*/ 957862 h 2091701"/>
              <a:gd name="connsiteX3" fmla="*/ 1512282 w 2105026"/>
              <a:gd name="connsiteY3" fmla="*/ 957917 h 2091701"/>
              <a:gd name="connsiteX4" fmla="*/ 1527187 w 2105026"/>
              <a:gd name="connsiteY4" fmla="*/ 963372 h 2091701"/>
              <a:gd name="connsiteX5" fmla="*/ 1661216 w 2105026"/>
              <a:gd name="connsiteY5" fmla="*/ 983635 h 2091701"/>
              <a:gd name="connsiteX6" fmla="*/ 2102221 w 2105026"/>
              <a:gd name="connsiteY6" fmla="*/ 983635 h 2091701"/>
              <a:gd name="connsiteX7" fmla="*/ 2105026 w 2105026"/>
              <a:gd name="connsiteY7" fmla="*/ 1039188 h 2091701"/>
              <a:gd name="connsiteX8" fmla="*/ 1052513 w 2105026"/>
              <a:gd name="connsiteY8" fmla="*/ 2091701 h 2091701"/>
              <a:gd name="connsiteX9" fmla="*/ 0 w 2105026"/>
              <a:gd name="connsiteY9" fmla="*/ 1039188 h 2091701"/>
              <a:gd name="connsiteX10" fmla="*/ 840395 w 2105026"/>
              <a:gd name="connsiteY10" fmla="*/ 8058 h 2091701"/>
              <a:gd name="connsiteX11" fmla="*/ 893193 w 2105026"/>
              <a:gd name="connsiteY11" fmla="*/ 0 h 2091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05026" h="2091701">
                <a:moveTo>
                  <a:pt x="893193" y="0"/>
                </a:moveTo>
                <a:lnTo>
                  <a:pt x="1218135" y="709888"/>
                </a:lnTo>
                <a:cubicBezTo>
                  <a:pt x="1276412" y="837204"/>
                  <a:pt x="1386539" y="924387"/>
                  <a:pt x="1512027" y="957862"/>
                </a:cubicBezTo>
                <a:cubicBezTo>
                  <a:pt x="1512112" y="957881"/>
                  <a:pt x="1512198" y="957898"/>
                  <a:pt x="1512282" y="957917"/>
                </a:cubicBezTo>
                <a:lnTo>
                  <a:pt x="1527187" y="963372"/>
                </a:lnTo>
                <a:cubicBezTo>
                  <a:pt x="1569526" y="976541"/>
                  <a:pt x="1614543" y="983635"/>
                  <a:pt x="1661216" y="983635"/>
                </a:cubicBezTo>
                <a:lnTo>
                  <a:pt x="2102221" y="983635"/>
                </a:lnTo>
                <a:lnTo>
                  <a:pt x="2105026" y="1039188"/>
                </a:lnTo>
                <a:cubicBezTo>
                  <a:pt x="2105026" y="1620475"/>
                  <a:pt x="1633800" y="2091701"/>
                  <a:pt x="1052513" y="2091701"/>
                </a:cubicBezTo>
                <a:cubicBezTo>
                  <a:pt x="471226" y="2091701"/>
                  <a:pt x="0" y="1620475"/>
                  <a:pt x="0" y="1039188"/>
                </a:cubicBezTo>
                <a:cubicBezTo>
                  <a:pt x="0" y="530562"/>
                  <a:pt x="360782" y="106201"/>
                  <a:pt x="840395" y="8058"/>
                </a:cubicBezTo>
                <a:lnTo>
                  <a:pt x="893193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100000">
                <a:srgbClr val="F0F8FB"/>
              </a:gs>
            </a:gsLst>
            <a:lin ang="3600000" scaled="0"/>
          </a:gradFill>
          <a:ln>
            <a:noFill/>
          </a:ln>
          <a:effectLst>
            <a:outerShdw blurRad="25400" dist="381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DE1AD773-9676-692A-4712-4E22910AA7BB}"/>
              </a:ext>
            </a:extLst>
          </p:cNvPr>
          <p:cNvSpPr/>
          <p:nvPr/>
        </p:nvSpPr>
        <p:spPr>
          <a:xfrm>
            <a:off x="9618149" y="1930399"/>
            <a:ext cx="1209028" cy="996960"/>
          </a:xfrm>
          <a:custGeom>
            <a:avLst/>
            <a:gdLst>
              <a:gd name="connsiteX0" fmla="*/ 159320 w 1209028"/>
              <a:gd name="connsiteY0" fmla="*/ 0 h 996960"/>
              <a:gd name="connsiteX1" fmla="*/ 1206399 w 1209028"/>
              <a:gd name="connsiteY1" fmla="*/ 944900 h 996960"/>
              <a:gd name="connsiteX2" fmla="*/ 1209028 w 1209028"/>
              <a:gd name="connsiteY2" fmla="*/ 996960 h 996960"/>
              <a:gd name="connsiteX3" fmla="*/ 768023 w 1209028"/>
              <a:gd name="connsiteY3" fmla="*/ 996960 h 996960"/>
              <a:gd name="connsiteX4" fmla="*/ 633994 w 1209028"/>
              <a:gd name="connsiteY4" fmla="*/ 976697 h 996960"/>
              <a:gd name="connsiteX5" fmla="*/ 619089 w 1209028"/>
              <a:gd name="connsiteY5" fmla="*/ 971242 h 996960"/>
              <a:gd name="connsiteX6" fmla="*/ 618834 w 1209028"/>
              <a:gd name="connsiteY6" fmla="*/ 971187 h 996960"/>
              <a:gd name="connsiteX7" fmla="*/ 324942 w 1209028"/>
              <a:gd name="connsiteY7" fmla="*/ 723213 h 996960"/>
              <a:gd name="connsiteX8" fmla="*/ 0 w 1209028"/>
              <a:gd name="connsiteY8" fmla="*/ 13325 h 996960"/>
              <a:gd name="connsiteX9" fmla="*/ 51707 w 1209028"/>
              <a:gd name="connsiteY9" fmla="*/ 5434 h 996960"/>
              <a:gd name="connsiteX10" fmla="*/ 159320 w 1209028"/>
              <a:gd name="connsiteY10" fmla="*/ 0 h 996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09028" h="996960">
                <a:moveTo>
                  <a:pt x="159320" y="0"/>
                </a:moveTo>
                <a:cubicBezTo>
                  <a:pt x="704277" y="0"/>
                  <a:pt x="1152500" y="414164"/>
                  <a:pt x="1206399" y="944900"/>
                </a:cubicBezTo>
                <a:lnTo>
                  <a:pt x="1209028" y="996960"/>
                </a:lnTo>
                <a:lnTo>
                  <a:pt x="768023" y="996960"/>
                </a:lnTo>
                <a:cubicBezTo>
                  <a:pt x="721350" y="996960"/>
                  <a:pt x="676333" y="989866"/>
                  <a:pt x="633994" y="976697"/>
                </a:cubicBezTo>
                <a:lnTo>
                  <a:pt x="619089" y="971242"/>
                </a:lnTo>
                <a:cubicBezTo>
                  <a:pt x="619005" y="971223"/>
                  <a:pt x="618919" y="971206"/>
                  <a:pt x="618834" y="971187"/>
                </a:cubicBezTo>
                <a:cubicBezTo>
                  <a:pt x="493346" y="937712"/>
                  <a:pt x="383219" y="850529"/>
                  <a:pt x="324942" y="723213"/>
                </a:cubicBezTo>
                <a:lnTo>
                  <a:pt x="0" y="13325"/>
                </a:lnTo>
                <a:lnTo>
                  <a:pt x="51707" y="5434"/>
                </a:lnTo>
                <a:cubicBezTo>
                  <a:pt x="87089" y="1841"/>
                  <a:pt x="122990" y="0"/>
                  <a:pt x="159320" y="0"/>
                </a:cubicBezTo>
                <a:close/>
              </a:path>
            </a:pathLst>
          </a:cu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8D7EB14-72D7-BDD0-FF4F-6B82FC6708A3}"/>
              </a:ext>
            </a:extLst>
          </p:cNvPr>
          <p:cNvSpPr txBox="1"/>
          <p:nvPr/>
        </p:nvSpPr>
        <p:spPr>
          <a:xfrm>
            <a:off x="10052561" y="2295013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03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EDCB551-833D-CD73-545F-2309F4A1CAFE}"/>
              </a:ext>
            </a:extLst>
          </p:cNvPr>
          <p:cNvGrpSpPr/>
          <p:nvPr/>
        </p:nvGrpSpPr>
        <p:grpSpPr>
          <a:xfrm>
            <a:off x="8699556" y="4247014"/>
            <a:ext cx="2235567" cy="1060055"/>
            <a:chOff x="225598" y="1893834"/>
            <a:chExt cx="2235567" cy="106005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8583C4A-E00C-823E-6846-FFE208139F71}"/>
                </a:ext>
              </a:extLst>
            </p:cNvPr>
            <p:cNvSpPr txBox="1"/>
            <p:nvPr/>
          </p:nvSpPr>
          <p:spPr>
            <a:xfrm>
              <a:off x="283598" y="2190603"/>
              <a:ext cx="2119569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086D791-2987-E2BE-81F0-E80AAB76ADC4}"/>
                </a:ext>
              </a:extLst>
            </p:cNvPr>
            <p:cNvSpPr txBox="1"/>
            <p:nvPr/>
          </p:nvSpPr>
          <p:spPr>
            <a:xfrm>
              <a:off x="225598" y="18938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 descr="D:\51PPT模板网\51pptmoban.com\图片001.jpg">
            <a:extLst>
              <a:ext uri="{FF2B5EF4-FFF2-40B4-BE49-F238E27FC236}">
                <a16:creationId xmlns:a16="http://schemas.microsoft.com/office/drawing/2014/main" id="{1EFC4F63-A2FC-3ABF-5218-E500C36A3282}"/>
              </a:ext>
            </a:extLst>
          </p:cNvPr>
          <p:cNvGrpSpPr/>
          <p:nvPr/>
        </p:nvGrpSpPr>
        <p:grpSpPr>
          <a:xfrm>
            <a:off x="5537199" y="2295013"/>
            <a:ext cx="1117602" cy="1117602"/>
            <a:chOff x="4749762" y="-1186173"/>
            <a:chExt cx="752475" cy="752475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DB90B1F-9A8A-01E1-E862-B206B57CFE34}"/>
                </a:ext>
              </a:extLst>
            </p:cNvPr>
            <p:cNvSpPr/>
            <p:nvPr/>
          </p:nvSpPr>
          <p:spPr>
            <a:xfrm>
              <a:off x="5015510" y="-1186173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A9B7AB14-E5DC-F270-4873-83C9C2072F8F}"/>
                </a:ext>
              </a:extLst>
            </p:cNvPr>
            <p:cNvSpPr/>
            <p:nvPr/>
          </p:nvSpPr>
          <p:spPr>
            <a:xfrm>
              <a:off x="4749762" y="-1157598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D4429810-9122-A1D6-4462-5758BACCB59A}"/>
                </a:ext>
              </a:extLst>
            </p:cNvPr>
            <p:cNvSpPr/>
            <p:nvPr/>
          </p:nvSpPr>
          <p:spPr>
            <a:xfrm>
              <a:off x="4883112" y="-1024248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E6F0BBAA-2494-AC47-F8CA-68758BDBE387}"/>
              </a:ext>
            </a:extLst>
          </p:cNvPr>
          <p:cNvGrpSpPr/>
          <p:nvPr/>
        </p:nvGrpSpPr>
        <p:grpSpPr>
          <a:xfrm>
            <a:off x="9448856" y="2890753"/>
            <a:ext cx="657225" cy="666750"/>
            <a:chOff x="6572250" y="-1349375"/>
            <a:chExt cx="657225" cy="666750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F8E76F94-596C-C7A1-D972-79744E0623B0}"/>
                </a:ext>
              </a:extLst>
            </p:cNvPr>
            <p:cNvSpPr/>
            <p:nvPr/>
          </p:nvSpPr>
          <p:spPr>
            <a:xfrm>
              <a:off x="6572250" y="-1349375"/>
              <a:ext cx="657225" cy="666750"/>
            </a:xfrm>
            <a:custGeom>
              <a:avLst/>
              <a:gdLst>
                <a:gd name="connsiteX0" fmla="*/ 600075 w 657225"/>
                <a:gd name="connsiteY0" fmla="*/ 609600 h 666750"/>
                <a:gd name="connsiteX1" fmla="*/ 0 w 657225"/>
                <a:gd name="connsiteY1" fmla="*/ 609600 h 666750"/>
                <a:gd name="connsiteX2" fmla="*/ 0 w 657225"/>
                <a:gd name="connsiteY2" fmla="*/ 666750 h 666750"/>
                <a:gd name="connsiteX3" fmla="*/ 657225 w 657225"/>
                <a:gd name="connsiteY3" fmla="*/ 666750 h 666750"/>
                <a:gd name="connsiteX4" fmla="*/ 657225 w 657225"/>
                <a:gd name="connsiteY4" fmla="*/ 0 h 666750"/>
                <a:gd name="connsiteX5" fmla="*/ 600075 w 657225"/>
                <a:gd name="connsiteY5" fmla="*/ 0 h 666750"/>
                <a:gd name="connsiteX6" fmla="*/ 600075 w 657225"/>
                <a:gd name="connsiteY6" fmla="*/ 60960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7225" h="666750">
                  <a:moveTo>
                    <a:pt x="600075" y="609600"/>
                  </a:moveTo>
                  <a:lnTo>
                    <a:pt x="0" y="609600"/>
                  </a:lnTo>
                  <a:lnTo>
                    <a:pt x="0" y="666750"/>
                  </a:lnTo>
                  <a:lnTo>
                    <a:pt x="657225" y="666750"/>
                  </a:lnTo>
                  <a:lnTo>
                    <a:pt x="657225" y="0"/>
                  </a:lnTo>
                  <a:lnTo>
                    <a:pt x="600075" y="0"/>
                  </a:lnTo>
                  <a:lnTo>
                    <a:pt x="600075" y="609600"/>
                  </a:ln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9014CE4D-04A7-5FC7-0045-CA95915E2402}"/>
                </a:ext>
              </a:extLst>
            </p:cNvPr>
            <p:cNvSpPr/>
            <p:nvPr/>
          </p:nvSpPr>
          <p:spPr>
            <a:xfrm>
              <a:off x="6572250" y="-1349375"/>
              <a:ext cx="142875" cy="552450"/>
            </a:xfrm>
            <a:custGeom>
              <a:avLst/>
              <a:gdLst>
                <a:gd name="connsiteX0" fmla="*/ 0 w 142875"/>
                <a:gd name="connsiteY0" fmla="*/ 0 h 552450"/>
                <a:gd name="connsiteX1" fmla="*/ 142875 w 142875"/>
                <a:gd name="connsiteY1" fmla="*/ 0 h 552450"/>
                <a:gd name="connsiteX2" fmla="*/ 142875 w 142875"/>
                <a:gd name="connsiteY2" fmla="*/ 552450 h 552450"/>
                <a:gd name="connsiteX3" fmla="*/ 0 w 142875"/>
                <a:gd name="connsiteY3" fmla="*/ 55245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552450">
                  <a:moveTo>
                    <a:pt x="0" y="0"/>
                  </a:moveTo>
                  <a:lnTo>
                    <a:pt x="142875" y="0"/>
                  </a:lnTo>
                  <a:lnTo>
                    <a:pt x="142875" y="552450"/>
                  </a:lnTo>
                  <a:lnTo>
                    <a:pt x="0" y="552450"/>
                  </a:ln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DFBC4CC-99C9-2AB4-7D4B-41C8BB14C5B2}"/>
                </a:ext>
              </a:extLst>
            </p:cNvPr>
            <p:cNvSpPr/>
            <p:nvPr/>
          </p:nvSpPr>
          <p:spPr>
            <a:xfrm>
              <a:off x="6772275" y="-1158875"/>
              <a:ext cx="142875" cy="361950"/>
            </a:xfrm>
            <a:custGeom>
              <a:avLst/>
              <a:gdLst>
                <a:gd name="connsiteX0" fmla="*/ 0 w 142875"/>
                <a:gd name="connsiteY0" fmla="*/ 0 h 361950"/>
                <a:gd name="connsiteX1" fmla="*/ 142875 w 142875"/>
                <a:gd name="connsiteY1" fmla="*/ 0 h 361950"/>
                <a:gd name="connsiteX2" fmla="*/ 142875 w 142875"/>
                <a:gd name="connsiteY2" fmla="*/ 361950 h 361950"/>
                <a:gd name="connsiteX3" fmla="*/ 0 w 142875"/>
                <a:gd name="connsiteY3" fmla="*/ 361950 h 361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361950">
                  <a:moveTo>
                    <a:pt x="0" y="0"/>
                  </a:moveTo>
                  <a:lnTo>
                    <a:pt x="142875" y="0"/>
                  </a:lnTo>
                  <a:lnTo>
                    <a:pt x="142875" y="361950"/>
                  </a:lnTo>
                  <a:lnTo>
                    <a:pt x="0" y="361950"/>
                  </a:ln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2CD7110-2F50-54CA-22DF-8F5C5AD33616}"/>
                </a:ext>
              </a:extLst>
            </p:cNvPr>
            <p:cNvSpPr/>
            <p:nvPr/>
          </p:nvSpPr>
          <p:spPr>
            <a:xfrm>
              <a:off x="6972300" y="-987425"/>
              <a:ext cx="142875" cy="190500"/>
            </a:xfrm>
            <a:custGeom>
              <a:avLst/>
              <a:gdLst>
                <a:gd name="connsiteX0" fmla="*/ 0 w 142875"/>
                <a:gd name="connsiteY0" fmla="*/ 0 h 190500"/>
                <a:gd name="connsiteX1" fmla="*/ 142875 w 142875"/>
                <a:gd name="connsiteY1" fmla="*/ 0 h 190500"/>
                <a:gd name="connsiteX2" fmla="*/ 142875 w 142875"/>
                <a:gd name="connsiteY2" fmla="*/ 190500 h 190500"/>
                <a:gd name="connsiteX3" fmla="*/ 0 w 142875"/>
                <a:gd name="connsiteY3" fmla="*/ 1905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90500">
                  <a:moveTo>
                    <a:pt x="0" y="0"/>
                  </a:moveTo>
                  <a:lnTo>
                    <a:pt x="142875" y="0"/>
                  </a:lnTo>
                  <a:lnTo>
                    <a:pt x="142875" y="190500"/>
                  </a:lnTo>
                  <a:lnTo>
                    <a:pt x="0" y="190500"/>
                  </a:ln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D718F1D-C4E9-6DA3-FFB1-3FFF9A2A8BDA}"/>
                </a:ext>
              </a:extLst>
            </p:cNvPr>
            <p:cNvSpPr/>
            <p:nvPr/>
          </p:nvSpPr>
          <p:spPr>
            <a:xfrm>
              <a:off x="6810375" y="-1349375"/>
              <a:ext cx="308705" cy="308705"/>
            </a:xfrm>
            <a:custGeom>
              <a:avLst/>
              <a:gdLst>
                <a:gd name="connsiteX0" fmla="*/ 52006 w 308705"/>
                <a:gd name="connsiteY0" fmla="*/ 78962 h 308705"/>
                <a:gd name="connsiteX1" fmla="*/ 281845 w 308705"/>
                <a:gd name="connsiteY1" fmla="*/ 308705 h 308705"/>
                <a:gd name="connsiteX2" fmla="*/ 308705 w 308705"/>
                <a:gd name="connsiteY2" fmla="*/ 281845 h 308705"/>
                <a:gd name="connsiteX3" fmla="*/ 78867 w 308705"/>
                <a:gd name="connsiteY3" fmla="*/ 52006 h 308705"/>
                <a:gd name="connsiteX4" fmla="*/ 130874 w 308705"/>
                <a:gd name="connsiteY4" fmla="*/ 0 h 308705"/>
                <a:gd name="connsiteX5" fmla="*/ 0 w 308705"/>
                <a:gd name="connsiteY5" fmla="*/ 0 h 308705"/>
                <a:gd name="connsiteX6" fmla="*/ 0 w 308705"/>
                <a:gd name="connsiteY6" fmla="*/ 130874 h 308705"/>
                <a:gd name="connsiteX7" fmla="*/ 52006 w 308705"/>
                <a:gd name="connsiteY7" fmla="*/ 78962 h 308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8705" h="308705">
                  <a:moveTo>
                    <a:pt x="52006" y="78962"/>
                  </a:moveTo>
                  <a:lnTo>
                    <a:pt x="281845" y="308705"/>
                  </a:lnTo>
                  <a:lnTo>
                    <a:pt x="308705" y="281845"/>
                  </a:lnTo>
                  <a:lnTo>
                    <a:pt x="78867" y="52006"/>
                  </a:lnTo>
                  <a:lnTo>
                    <a:pt x="130874" y="0"/>
                  </a:lnTo>
                  <a:lnTo>
                    <a:pt x="0" y="0"/>
                  </a:lnTo>
                  <a:lnTo>
                    <a:pt x="0" y="130874"/>
                  </a:lnTo>
                  <a:lnTo>
                    <a:pt x="52006" y="78962"/>
                  </a:ln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1830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C06B0C57-E7BD-6890-3A98-083344296BBC}"/>
              </a:ext>
            </a:extLst>
          </p:cNvPr>
          <p:cNvSpPr/>
          <p:nvPr/>
        </p:nvSpPr>
        <p:spPr>
          <a:xfrm>
            <a:off x="1019175" y="4654361"/>
            <a:ext cx="10153650" cy="837174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rgbClr val="F0F8FB"/>
              </a:gs>
            </a:gsLst>
            <a:lin ang="3600000" scaled="0"/>
          </a:gradFill>
          <a:ln>
            <a:noFill/>
          </a:ln>
          <a:effectLst>
            <a:outerShdw blurRad="25400" dist="381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C41245E-D136-9EC3-C523-46A5E77C4AA6}"/>
              </a:ext>
            </a:extLst>
          </p:cNvPr>
          <p:cNvGrpSpPr/>
          <p:nvPr/>
        </p:nvGrpSpPr>
        <p:grpSpPr>
          <a:xfrm>
            <a:off x="179833" y="195764"/>
            <a:ext cx="3164841" cy="914400"/>
            <a:chOff x="3460401" y="2048290"/>
            <a:chExt cx="3164841" cy="914400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C6B775E-A859-85E0-BB92-2B9FA974448D}"/>
                </a:ext>
              </a:extLst>
            </p:cNvPr>
            <p:cNvSpPr/>
            <p:nvPr/>
          </p:nvSpPr>
          <p:spPr>
            <a:xfrm rot="5400000">
              <a:off x="4851005" y="1140485"/>
              <a:ext cx="866431" cy="2682042"/>
            </a:xfrm>
            <a:custGeom>
              <a:avLst/>
              <a:gdLst>
                <a:gd name="connsiteX0" fmla="*/ 0 w 866431"/>
                <a:gd name="connsiteY0" fmla="*/ 2682042 h 2682042"/>
                <a:gd name="connsiteX1" fmla="*/ 0 w 866431"/>
                <a:gd name="connsiteY1" fmla="*/ 108146 h 2682042"/>
                <a:gd name="connsiteX2" fmla="*/ 108146 w 866431"/>
                <a:gd name="connsiteY2" fmla="*/ 0 h 2682042"/>
                <a:gd name="connsiteX3" fmla="*/ 806254 w 866431"/>
                <a:gd name="connsiteY3" fmla="*/ 0 h 2682042"/>
                <a:gd name="connsiteX4" fmla="*/ 848349 w 866431"/>
                <a:gd name="connsiteY4" fmla="*/ 8499 h 2682042"/>
                <a:gd name="connsiteX5" fmla="*/ 866431 w 866431"/>
                <a:gd name="connsiteY5" fmla="*/ 20690 h 2682042"/>
                <a:gd name="connsiteX6" fmla="*/ 866431 w 866431"/>
                <a:gd name="connsiteY6" fmla="*/ 1477076 h 2682042"/>
                <a:gd name="connsiteX7" fmla="*/ 866430 w 866431"/>
                <a:gd name="connsiteY7" fmla="*/ 1477089 h 2682042"/>
                <a:gd name="connsiteX8" fmla="*/ 866430 w 866431"/>
                <a:gd name="connsiteY8" fmla="*/ 2011046 h 2682042"/>
                <a:gd name="connsiteX9" fmla="*/ 848933 w 866431"/>
                <a:gd name="connsiteY9" fmla="*/ 2126780 h 2682042"/>
                <a:gd name="connsiteX10" fmla="*/ 844222 w 866431"/>
                <a:gd name="connsiteY10" fmla="*/ 2139650 h 2682042"/>
                <a:gd name="connsiteX11" fmla="*/ 844175 w 866431"/>
                <a:gd name="connsiteY11" fmla="*/ 2139870 h 2682042"/>
                <a:gd name="connsiteX12" fmla="*/ 630050 w 866431"/>
                <a:gd name="connsiteY12" fmla="*/ 2393645 h 2682042"/>
                <a:gd name="connsiteX13" fmla="*/ 0 w 866431"/>
                <a:gd name="connsiteY13" fmla="*/ 2682042 h 268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6431" h="2682042">
                  <a:moveTo>
                    <a:pt x="0" y="2682042"/>
                  </a:moveTo>
                  <a:lnTo>
                    <a:pt x="0" y="108146"/>
                  </a:lnTo>
                  <a:cubicBezTo>
                    <a:pt x="0" y="48419"/>
                    <a:pt x="48419" y="0"/>
                    <a:pt x="108146" y="0"/>
                  </a:cubicBezTo>
                  <a:lnTo>
                    <a:pt x="806254" y="0"/>
                  </a:lnTo>
                  <a:cubicBezTo>
                    <a:pt x="821186" y="0"/>
                    <a:pt x="835411" y="3026"/>
                    <a:pt x="848349" y="8499"/>
                  </a:cubicBezTo>
                  <a:lnTo>
                    <a:pt x="866431" y="20690"/>
                  </a:lnTo>
                  <a:lnTo>
                    <a:pt x="866431" y="1477076"/>
                  </a:lnTo>
                  <a:lnTo>
                    <a:pt x="866430" y="1477089"/>
                  </a:lnTo>
                  <a:lnTo>
                    <a:pt x="866430" y="2011046"/>
                  </a:lnTo>
                  <a:cubicBezTo>
                    <a:pt x="866430" y="2051348"/>
                    <a:pt x="860304" y="2090220"/>
                    <a:pt x="848933" y="2126780"/>
                  </a:cubicBezTo>
                  <a:lnTo>
                    <a:pt x="844222" y="2139650"/>
                  </a:lnTo>
                  <a:lnTo>
                    <a:pt x="844175" y="2139870"/>
                  </a:lnTo>
                  <a:cubicBezTo>
                    <a:pt x="815269" y="2248229"/>
                    <a:pt x="739987" y="2343323"/>
                    <a:pt x="630050" y="2393645"/>
                  </a:cubicBezTo>
                  <a:lnTo>
                    <a:pt x="0" y="2682042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A94C79D-3298-31F9-4B9C-3E2118A56E28}"/>
                </a:ext>
              </a:extLst>
            </p:cNvPr>
            <p:cNvSpPr/>
            <p:nvPr/>
          </p:nvSpPr>
          <p:spPr>
            <a:xfrm rot="5400000">
              <a:off x="4575276" y="933415"/>
              <a:ext cx="914400" cy="3144150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1F50F28-FF74-B191-621B-F7BCFFB3A51D}"/>
                </a:ext>
              </a:extLst>
            </p:cNvPr>
            <p:cNvSpPr txBox="1"/>
            <p:nvPr/>
          </p:nvSpPr>
          <p:spPr>
            <a:xfrm>
              <a:off x="4594463" y="2165130"/>
              <a:ext cx="168236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经验总结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B8E0969-245E-3F7D-CE86-185D4327D4F8}"/>
                </a:ext>
              </a:extLst>
            </p:cNvPr>
            <p:cNvSpPr txBox="1"/>
            <p:nvPr/>
          </p:nvSpPr>
          <p:spPr>
            <a:xfrm>
              <a:off x="4627963" y="2553561"/>
              <a:ext cx="17768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Market data analysis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338E694-228B-F7AE-A83D-A2D42249ED00}"/>
                </a:ext>
              </a:extLst>
            </p:cNvPr>
            <p:cNvSpPr txBox="1"/>
            <p:nvPr/>
          </p:nvSpPr>
          <p:spPr>
            <a:xfrm>
              <a:off x="3494059" y="2291950"/>
              <a:ext cx="780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  <a:cs typeface="+mn-ea"/>
                  <a:sym typeface="+mn-lt"/>
                </a:rPr>
                <a:t>03</a:t>
              </a:r>
            </a:p>
          </p:txBody>
        </p:sp>
      </p:grpSp>
      <p:sp>
        <p:nvSpPr>
          <p:cNvPr id="2" name="Freeform 6">
            <a:extLst>
              <a:ext uri="{FF2B5EF4-FFF2-40B4-BE49-F238E27FC236}">
                <a16:creationId xmlns:a16="http://schemas.microsoft.com/office/drawing/2014/main" id="{7A1A4D09-55EE-B697-6030-EC97DE99E817}"/>
              </a:ext>
            </a:extLst>
          </p:cNvPr>
          <p:cNvSpPr>
            <a:spLocks/>
          </p:cNvSpPr>
          <p:nvPr/>
        </p:nvSpPr>
        <p:spPr bwMode="auto">
          <a:xfrm>
            <a:off x="872258" y="1366465"/>
            <a:ext cx="2692390" cy="2993837"/>
          </a:xfrm>
          <a:custGeom>
            <a:avLst/>
            <a:gdLst>
              <a:gd name="T0" fmla="*/ 2033 w 3659"/>
              <a:gd name="T1" fmla="*/ 0 h 4065"/>
              <a:gd name="T2" fmla="*/ 3659 w 3659"/>
              <a:gd name="T3" fmla="*/ 813 h 4065"/>
              <a:gd name="T4" fmla="*/ 3276 w 3659"/>
              <a:gd name="T5" fmla="*/ 2033 h 4065"/>
              <a:gd name="T6" fmla="*/ 3659 w 3659"/>
              <a:gd name="T7" fmla="*/ 3252 h 4065"/>
              <a:gd name="T8" fmla="*/ 2033 w 3659"/>
              <a:gd name="T9" fmla="*/ 4065 h 4065"/>
              <a:gd name="T10" fmla="*/ 0 w 3659"/>
              <a:gd name="T11" fmla="*/ 2033 h 4065"/>
              <a:gd name="T12" fmla="*/ 2033 w 3659"/>
              <a:gd name="T13" fmla="*/ 0 h 4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59" h="4065">
                <a:moveTo>
                  <a:pt x="2033" y="0"/>
                </a:moveTo>
                <a:cubicBezTo>
                  <a:pt x="2698" y="0"/>
                  <a:pt x="3288" y="319"/>
                  <a:pt x="3659" y="813"/>
                </a:cubicBezTo>
                <a:cubicBezTo>
                  <a:pt x="3417" y="1159"/>
                  <a:pt x="3276" y="1579"/>
                  <a:pt x="3276" y="2033"/>
                </a:cubicBezTo>
                <a:cubicBezTo>
                  <a:pt x="3276" y="2486"/>
                  <a:pt x="3417" y="2907"/>
                  <a:pt x="3659" y="3252"/>
                </a:cubicBezTo>
                <a:cubicBezTo>
                  <a:pt x="3288" y="3746"/>
                  <a:pt x="2698" y="4065"/>
                  <a:pt x="2033" y="4065"/>
                </a:cubicBezTo>
                <a:cubicBezTo>
                  <a:pt x="910" y="4065"/>
                  <a:pt x="0" y="3155"/>
                  <a:pt x="0" y="2033"/>
                </a:cubicBezTo>
                <a:cubicBezTo>
                  <a:pt x="0" y="910"/>
                  <a:pt x="910" y="0"/>
                  <a:pt x="2033" y="0"/>
                </a:cubicBezTo>
                <a:close/>
              </a:path>
            </a:pathLst>
          </a:cu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AA59C85B-E629-78DE-B045-7AA524810BCC}"/>
              </a:ext>
            </a:extLst>
          </p:cNvPr>
          <p:cNvSpPr>
            <a:spLocks/>
          </p:cNvSpPr>
          <p:nvPr/>
        </p:nvSpPr>
        <p:spPr bwMode="auto">
          <a:xfrm>
            <a:off x="3356809" y="1366465"/>
            <a:ext cx="2693976" cy="2993837"/>
          </a:xfrm>
          <a:custGeom>
            <a:avLst/>
            <a:gdLst>
              <a:gd name="T0" fmla="*/ 2032 w 3659"/>
              <a:gd name="T1" fmla="*/ 0 h 4065"/>
              <a:gd name="T2" fmla="*/ 3659 w 3659"/>
              <a:gd name="T3" fmla="*/ 813 h 4065"/>
              <a:gd name="T4" fmla="*/ 3275 w 3659"/>
              <a:gd name="T5" fmla="*/ 2033 h 4065"/>
              <a:gd name="T6" fmla="*/ 3659 w 3659"/>
              <a:gd name="T7" fmla="*/ 3252 h 4065"/>
              <a:gd name="T8" fmla="*/ 2032 w 3659"/>
              <a:gd name="T9" fmla="*/ 4065 h 4065"/>
              <a:gd name="T10" fmla="*/ 0 w 3659"/>
              <a:gd name="T11" fmla="*/ 2033 h 4065"/>
              <a:gd name="T12" fmla="*/ 2032 w 3659"/>
              <a:gd name="T13" fmla="*/ 0 h 4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59" h="4065">
                <a:moveTo>
                  <a:pt x="2032" y="0"/>
                </a:moveTo>
                <a:cubicBezTo>
                  <a:pt x="2697" y="0"/>
                  <a:pt x="3288" y="319"/>
                  <a:pt x="3659" y="813"/>
                </a:cubicBezTo>
                <a:cubicBezTo>
                  <a:pt x="3417" y="1159"/>
                  <a:pt x="3275" y="1579"/>
                  <a:pt x="3275" y="2033"/>
                </a:cubicBezTo>
                <a:cubicBezTo>
                  <a:pt x="3275" y="2486"/>
                  <a:pt x="3417" y="2907"/>
                  <a:pt x="3659" y="3252"/>
                </a:cubicBezTo>
                <a:cubicBezTo>
                  <a:pt x="3288" y="3746"/>
                  <a:pt x="2697" y="4065"/>
                  <a:pt x="2032" y="4065"/>
                </a:cubicBezTo>
                <a:cubicBezTo>
                  <a:pt x="910" y="4065"/>
                  <a:pt x="0" y="3155"/>
                  <a:pt x="0" y="2033"/>
                </a:cubicBezTo>
                <a:cubicBezTo>
                  <a:pt x="0" y="910"/>
                  <a:pt x="910" y="0"/>
                  <a:pt x="2032" y="0"/>
                </a:cubicBezTo>
                <a:close/>
              </a:path>
            </a:pathLst>
          </a:custGeom>
          <a:solidFill>
            <a:srgbClr val="0C56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AA9E0A74-EBC7-0CF4-802E-9401999396E8}"/>
              </a:ext>
            </a:extLst>
          </p:cNvPr>
          <p:cNvSpPr>
            <a:spLocks/>
          </p:cNvSpPr>
          <p:nvPr/>
        </p:nvSpPr>
        <p:spPr bwMode="auto">
          <a:xfrm>
            <a:off x="5841359" y="1366465"/>
            <a:ext cx="2693976" cy="2993837"/>
          </a:xfrm>
          <a:custGeom>
            <a:avLst/>
            <a:gdLst>
              <a:gd name="T0" fmla="*/ 2033 w 3659"/>
              <a:gd name="T1" fmla="*/ 0 h 4065"/>
              <a:gd name="T2" fmla="*/ 3659 w 3659"/>
              <a:gd name="T3" fmla="*/ 813 h 4065"/>
              <a:gd name="T4" fmla="*/ 3276 w 3659"/>
              <a:gd name="T5" fmla="*/ 2033 h 4065"/>
              <a:gd name="T6" fmla="*/ 3659 w 3659"/>
              <a:gd name="T7" fmla="*/ 3252 h 4065"/>
              <a:gd name="T8" fmla="*/ 2033 w 3659"/>
              <a:gd name="T9" fmla="*/ 4065 h 4065"/>
              <a:gd name="T10" fmla="*/ 0 w 3659"/>
              <a:gd name="T11" fmla="*/ 2033 h 4065"/>
              <a:gd name="T12" fmla="*/ 2033 w 3659"/>
              <a:gd name="T13" fmla="*/ 0 h 4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59" h="4065">
                <a:moveTo>
                  <a:pt x="2033" y="0"/>
                </a:moveTo>
                <a:cubicBezTo>
                  <a:pt x="2698" y="0"/>
                  <a:pt x="3288" y="319"/>
                  <a:pt x="3659" y="813"/>
                </a:cubicBezTo>
                <a:cubicBezTo>
                  <a:pt x="3418" y="1159"/>
                  <a:pt x="3276" y="1579"/>
                  <a:pt x="3276" y="2033"/>
                </a:cubicBezTo>
                <a:cubicBezTo>
                  <a:pt x="3276" y="2486"/>
                  <a:pt x="3418" y="2907"/>
                  <a:pt x="3659" y="3252"/>
                </a:cubicBezTo>
                <a:cubicBezTo>
                  <a:pt x="3288" y="3746"/>
                  <a:pt x="2698" y="4065"/>
                  <a:pt x="2033" y="4065"/>
                </a:cubicBezTo>
                <a:cubicBezTo>
                  <a:pt x="911" y="4065"/>
                  <a:pt x="0" y="3155"/>
                  <a:pt x="0" y="2033"/>
                </a:cubicBezTo>
                <a:cubicBezTo>
                  <a:pt x="0" y="910"/>
                  <a:pt x="911" y="0"/>
                  <a:pt x="2033" y="0"/>
                </a:cubicBezTo>
                <a:close/>
              </a:path>
            </a:pathLst>
          </a:cu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Oval 9">
            <a:extLst>
              <a:ext uri="{FF2B5EF4-FFF2-40B4-BE49-F238E27FC236}">
                <a16:creationId xmlns:a16="http://schemas.microsoft.com/office/drawing/2014/main" id="{26B187A3-9648-33C6-DFD2-FC5156D0D5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25910" y="1366465"/>
            <a:ext cx="2993837" cy="2993837"/>
          </a:xfrm>
          <a:prstGeom prst="ellipse">
            <a:avLst/>
          </a:prstGeom>
          <a:solidFill>
            <a:srgbClr val="0C56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2AB37AF7-68D5-CCD7-83C0-857E1D95E9B5}"/>
              </a:ext>
            </a:extLst>
          </p:cNvPr>
          <p:cNvSpPr>
            <a:spLocks noChangeShapeType="1"/>
          </p:cNvSpPr>
          <p:nvPr/>
        </p:nvSpPr>
        <p:spPr bwMode="auto">
          <a:xfrm>
            <a:off x="1273656" y="2245418"/>
            <a:ext cx="1951467" cy="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86" tIns="45692" rIns="91386" bIns="45692" numCol="1" anchor="t" anchorCtr="0" compatLnSpc="1">
            <a:prstTxWarp prst="textNoShape">
              <a:avLst/>
            </a:prstTxWarp>
          </a:bodyPr>
          <a:lstStyle/>
          <a:p>
            <a:pPr defTabSz="913882">
              <a:defRPr/>
            </a:pPr>
            <a:endParaRPr lang="zh-CN" altLang="en-US" sz="16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7" name="Line 11">
            <a:extLst>
              <a:ext uri="{FF2B5EF4-FFF2-40B4-BE49-F238E27FC236}">
                <a16:creationId xmlns:a16="http://schemas.microsoft.com/office/drawing/2014/main" id="{25690674-5E7E-F8F3-D5FC-B9D13A134AD8}"/>
              </a:ext>
            </a:extLst>
          </p:cNvPr>
          <p:cNvSpPr>
            <a:spLocks noChangeShapeType="1"/>
          </p:cNvSpPr>
          <p:nvPr/>
        </p:nvSpPr>
        <p:spPr bwMode="auto">
          <a:xfrm>
            <a:off x="3755035" y="2245418"/>
            <a:ext cx="1951467" cy="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86" tIns="45692" rIns="91386" bIns="45692" numCol="1" anchor="t" anchorCtr="0" compatLnSpc="1">
            <a:prstTxWarp prst="textNoShape">
              <a:avLst/>
            </a:prstTxWarp>
          </a:bodyPr>
          <a:lstStyle/>
          <a:p>
            <a:pPr defTabSz="913882">
              <a:defRPr/>
            </a:pPr>
            <a:endParaRPr lang="zh-CN" altLang="en-US" sz="16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8" name="Line 12">
            <a:extLst>
              <a:ext uri="{FF2B5EF4-FFF2-40B4-BE49-F238E27FC236}">
                <a16:creationId xmlns:a16="http://schemas.microsoft.com/office/drawing/2014/main" id="{27D82BE7-45BD-8739-7C71-997D59C9FB4C}"/>
              </a:ext>
            </a:extLst>
          </p:cNvPr>
          <p:cNvSpPr>
            <a:spLocks noChangeShapeType="1"/>
          </p:cNvSpPr>
          <p:nvPr/>
        </p:nvSpPr>
        <p:spPr bwMode="auto">
          <a:xfrm>
            <a:off x="6257037" y="2245418"/>
            <a:ext cx="1953055" cy="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86" tIns="45692" rIns="91386" bIns="45692" numCol="1" anchor="t" anchorCtr="0" compatLnSpc="1">
            <a:prstTxWarp prst="textNoShape">
              <a:avLst/>
            </a:prstTxWarp>
          </a:bodyPr>
          <a:lstStyle/>
          <a:p>
            <a:pPr defTabSz="913882">
              <a:defRPr/>
            </a:pPr>
            <a:endParaRPr lang="zh-CN" altLang="en-US" sz="16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9" name="Line 13">
            <a:extLst>
              <a:ext uri="{FF2B5EF4-FFF2-40B4-BE49-F238E27FC236}">
                <a16:creationId xmlns:a16="http://schemas.microsoft.com/office/drawing/2014/main" id="{9C6851DE-C80B-6E21-C83B-74C6261AB041}"/>
              </a:ext>
            </a:extLst>
          </p:cNvPr>
          <p:cNvSpPr>
            <a:spLocks noChangeShapeType="1"/>
          </p:cNvSpPr>
          <p:nvPr/>
        </p:nvSpPr>
        <p:spPr bwMode="auto">
          <a:xfrm>
            <a:off x="8819329" y="2245418"/>
            <a:ext cx="1953055" cy="0"/>
          </a:xfrm>
          <a:prstGeom prst="line">
            <a:avLst/>
          </a:prstGeom>
          <a:noFill/>
          <a:ln w="12700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86" tIns="45692" rIns="91386" bIns="45692" numCol="1" anchor="t" anchorCtr="0" compatLnSpc="1">
            <a:prstTxWarp prst="textNoShape">
              <a:avLst/>
            </a:prstTxWarp>
          </a:bodyPr>
          <a:lstStyle/>
          <a:p>
            <a:pPr defTabSz="913882">
              <a:defRPr/>
            </a:pPr>
            <a:endParaRPr lang="zh-CN" altLang="en-US" sz="16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0" name="Freeform 20" descr="D:\51PPT模板网\51pptmoban.com\图片001.jpg">
            <a:extLst>
              <a:ext uri="{FF2B5EF4-FFF2-40B4-BE49-F238E27FC236}">
                <a16:creationId xmlns:a16="http://schemas.microsoft.com/office/drawing/2014/main" id="{4F9CE53B-F343-C3C8-C13B-29A9E5B42865}"/>
              </a:ext>
            </a:extLst>
          </p:cNvPr>
          <p:cNvSpPr>
            <a:spLocks noEditPoints="1"/>
          </p:cNvSpPr>
          <p:nvPr/>
        </p:nvSpPr>
        <p:spPr bwMode="auto">
          <a:xfrm>
            <a:off x="9678102" y="1589550"/>
            <a:ext cx="433297" cy="545206"/>
          </a:xfrm>
          <a:custGeom>
            <a:avLst/>
            <a:gdLst>
              <a:gd name="T0" fmla="*/ 41 w 355"/>
              <a:gd name="T1" fmla="*/ 121 h 447"/>
              <a:gd name="T2" fmla="*/ 60 w 355"/>
              <a:gd name="T3" fmla="*/ 238 h 447"/>
              <a:gd name="T4" fmla="*/ 174 w 355"/>
              <a:gd name="T5" fmla="*/ 22 h 447"/>
              <a:gd name="T6" fmla="*/ 291 w 355"/>
              <a:gd name="T7" fmla="*/ 235 h 447"/>
              <a:gd name="T8" fmla="*/ 213 w 355"/>
              <a:gd name="T9" fmla="*/ 296 h 447"/>
              <a:gd name="T10" fmla="*/ 217 w 355"/>
              <a:gd name="T11" fmla="*/ 310 h 447"/>
              <a:gd name="T12" fmla="*/ 304 w 355"/>
              <a:gd name="T13" fmla="*/ 236 h 447"/>
              <a:gd name="T14" fmla="*/ 312 w 355"/>
              <a:gd name="T15" fmla="*/ 122 h 447"/>
              <a:gd name="T16" fmla="*/ 167 w 355"/>
              <a:gd name="T17" fmla="*/ 0 h 447"/>
              <a:gd name="T18" fmla="*/ 175 w 355"/>
              <a:gd name="T19" fmla="*/ 57 h 447"/>
              <a:gd name="T20" fmla="*/ 213 w 355"/>
              <a:gd name="T21" fmla="*/ 96 h 447"/>
              <a:gd name="T22" fmla="*/ 175 w 355"/>
              <a:gd name="T23" fmla="*/ 57 h 447"/>
              <a:gd name="T24" fmla="*/ 132 w 355"/>
              <a:gd name="T25" fmla="*/ 173 h 447"/>
              <a:gd name="T26" fmla="*/ 132 w 355"/>
              <a:gd name="T27" fmla="*/ 209 h 447"/>
              <a:gd name="T28" fmla="*/ 132 w 355"/>
              <a:gd name="T29" fmla="*/ 173 h 447"/>
              <a:gd name="T30" fmla="*/ 223 w 355"/>
              <a:gd name="T31" fmla="*/ 173 h 447"/>
              <a:gd name="T32" fmla="*/ 223 w 355"/>
              <a:gd name="T33" fmla="*/ 209 h 447"/>
              <a:gd name="T34" fmla="*/ 223 w 355"/>
              <a:gd name="T35" fmla="*/ 173 h 447"/>
              <a:gd name="T36" fmla="*/ 190 w 355"/>
              <a:gd name="T37" fmla="*/ 292 h 447"/>
              <a:gd name="T38" fmla="*/ 157 w 355"/>
              <a:gd name="T39" fmla="*/ 303 h 447"/>
              <a:gd name="T40" fmla="*/ 171 w 355"/>
              <a:gd name="T41" fmla="*/ 325 h 447"/>
              <a:gd name="T42" fmla="*/ 204 w 355"/>
              <a:gd name="T43" fmla="*/ 313 h 447"/>
              <a:gd name="T44" fmla="*/ 190 w 355"/>
              <a:gd name="T45" fmla="*/ 292 h 447"/>
              <a:gd name="T46" fmla="*/ 252 w 355"/>
              <a:gd name="T47" fmla="*/ 312 h 447"/>
              <a:gd name="T48" fmla="*/ 223 w 355"/>
              <a:gd name="T49" fmla="*/ 447 h 447"/>
              <a:gd name="T50" fmla="*/ 252 w 355"/>
              <a:gd name="T51" fmla="*/ 312 h 447"/>
              <a:gd name="T52" fmla="*/ 108 w 355"/>
              <a:gd name="T53" fmla="*/ 315 h 447"/>
              <a:gd name="T54" fmla="*/ 132 w 355"/>
              <a:gd name="T55" fmla="*/ 447 h 447"/>
              <a:gd name="T56" fmla="*/ 108 w 355"/>
              <a:gd name="T57" fmla="*/ 315 h 447"/>
              <a:gd name="T58" fmla="*/ 156 w 355"/>
              <a:gd name="T59" fmla="*/ 341 h 447"/>
              <a:gd name="T60" fmla="*/ 157 w 355"/>
              <a:gd name="T61" fmla="*/ 447 h 447"/>
              <a:gd name="T62" fmla="*/ 205 w 355"/>
              <a:gd name="T63" fmla="*/ 344 h 447"/>
              <a:gd name="T64" fmla="*/ 156 w 355"/>
              <a:gd name="T65" fmla="*/ 341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5" h="447">
                <a:moveTo>
                  <a:pt x="167" y="0"/>
                </a:moveTo>
                <a:cubicBezTo>
                  <a:pt x="95" y="2"/>
                  <a:pt x="46" y="57"/>
                  <a:pt x="41" y="121"/>
                </a:cubicBezTo>
                <a:cubicBezTo>
                  <a:pt x="18" y="130"/>
                  <a:pt x="1" y="152"/>
                  <a:pt x="2" y="178"/>
                </a:cubicBezTo>
                <a:cubicBezTo>
                  <a:pt x="4" y="237"/>
                  <a:pt x="28" y="238"/>
                  <a:pt x="60" y="238"/>
                </a:cubicBezTo>
                <a:lnTo>
                  <a:pt x="60" y="125"/>
                </a:lnTo>
                <a:cubicBezTo>
                  <a:pt x="60" y="76"/>
                  <a:pt x="108" y="22"/>
                  <a:pt x="174" y="22"/>
                </a:cubicBezTo>
                <a:cubicBezTo>
                  <a:pt x="239" y="22"/>
                  <a:pt x="275" y="73"/>
                  <a:pt x="291" y="118"/>
                </a:cubicBezTo>
                <a:lnTo>
                  <a:pt x="291" y="235"/>
                </a:lnTo>
                <a:cubicBezTo>
                  <a:pt x="288" y="242"/>
                  <a:pt x="279" y="251"/>
                  <a:pt x="263" y="266"/>
                </a:cubicBezTo>
                <a:cubicBezTo>
                  <a:pt x="243" y="286"/>
                  <a:pt x="213" y="296"/>
                  <a:pt x="213" y="296"/>
                </a:cubicBezTo>
                <a:cubicBezTo>
                  <a:pt x="210" y="297"/>
                  <a:pt x="207" y="301"/>
                  <a:pt x="208" y="305"/>
                </a:cubicBezTo>
                <a:cubicBezTo>
                  <a:pt x="209" y="309"/>
                  <a:pt x="214" y="312"/>
                  <a:pt x="217" y="310"/>
                </a:cubicBezTo>
                <a:cubicBezTo>
                  <a:pt x="217" y="310"/>
                  <a:pt x="248" y="300"/>
                  <a:pt x="271" y="277"/>
                </a:cubicBezTo>
                <a:cubicBezTo>
                  <a:pt x="294" y="255"/>
                  <a:pt x="304" y="237"/>
                  <a:pt x="304" y="236"/>
                </a:cubicBezTo>
                <a:cubicBezTo>
                  <a:pt x="329" y="230"/>
                  <a:pt x="348" y="230"/>
                  <a:pt x="348" y="178"/>
                </a:cubicBezTo>
                <a:cubicBezTo>
                  <a:pt x="348" y="153"/>
                  <a:pt x="333" y="131"/>
                  <a:pt x="312" y="122"/>
                </a:cubicBezTo>
                <a:cubicBezTo>
                  <a:pt x="296" y="63"/>
                  <a:pt x="247" y="2"/>
                  <a:pt x="174" y="0"/>
                </a:cubicBezTo>
                <a:cubicBezTo>
                  <a:pt x="171" y="0"/>
                  <a:pt x="169" y="0"/>
                  <a:pt x="167" y="0"/>
                </a:cubicBezTo>
                <a:close/>
                <a:moveTo>
                  <a:pt x="175" y="57"/>
                </a:moveTo>
                <a:lnTo>
                  <a:pt x="175" y="57"/>
                </a:lnTo>
                <a:cubicBezTo>
                  <a:pt x="92" y="57"/>
                  <a:pt x="52" y="120"/>
                  <a:pt x="70" y="185"/>
                </a:cubicBezTo>
                <a:cubicBezTo>
                  <a:pt x="70" y="185"/>
                  <a:pt x="212" y="126"/>
                  <a:pt x="213" y="96"/>
                </a:cubicBezTo>
                <a:cubicBezTo>
                  <a:pt x="244" y="138"/>
                  <a:pt x="280" y="155"/>
                  <a:pt x="280" y="155"/>
                </a:cubicBezTo>
                <a:cubicBezTo>
                  <a:pt x="276" y="83"/>
                  <a:pt x="243" y="58"/>
                  <a:pt x="175" y="57"/>
                </a:cubicBezTo>
                <a:close/>
                <a:moveTo>
                  <a:pt x="132" y="173"/>
                </a:moveTo>
                <a:lnTo>
                  <a:pt x="132" y="173"/>
                </a:lnTo>
                <a:cubicBezTo>
                  <a:pt x="120" y="173"/>
                  <a:pt x="111" y="181"/>
                  <a:pt x="111" y="191"/>
                </a:cubicBezTo>
                <a:cubicBezTo>
                  <a:pt x="111" y="201"/>
                  <a:pt x="120" y="209"/>
                  <a:pt x="132" y="209"/>
                </a:cubicBezTo>
                <a:cubicBezTo>
                  <a:pt x="144" y="209"/>
                  <a:pt x="154" y="201"/>
                  <a:pt x="154" y="191"/>
                </a:cubicBezTo>
                <a:cubicBezTo>
                  <a:pt x="154" y="181"/>
                  <a:pt x="144" y="173"/>
                  <a:pt x="132" y="173"/>
                </a:cubicBezTo>
                <a:close/>
                <a:moveTo>
                  <a:pt x="223" y="173"/>
                </a:moveTo>
                <a:lnTo>
                  <a:pt x="223" y="173"/>
                </a:lnTo>
                <a:cubicBezTo>
                  <a:pt x="211" y="173"/>
                  <a:pt x="201" y="181"/>
                  <a:pt x="201" y="191"/>
                </a:cubicBezTo>
                <a:cubicBezTo>
                  <a:pt x="201" y="201"/>
                  <a:pt x="211" y="209"/>
                  <a:pt x="223" y="209"/>
                </a:cubicBezTo>
                <a:cubicBezTo>
                  <a:pt x="235" y="209"/>
                  <a:pt x="245" y="201"/>
                  <a:pt x="245" y="191"/>
                </a:cubicBezTo>
                <a:cubicBezTo>
                  <a:pt x="245" y="181"/>
                  <a:pt x="235" y="173"/>
                  <a:pt x="223" y="173"/>
                </a:cubicBezTo>
                <a:close/>
                <a:moveTo>
                  <a:pt x="190" y="292"/>
                </a:moveTo>
                <a:lnTo>
                  <a:pt x="190" y="292"/>
                </a:lnTo>
                <a:lnTo>
                  <a:pt x="169" y="293"/>
                </a:lnTo>
                <a:cubicBezTo>
                  <a:pt x="162" y="294"/>
                  <a:pt x="157" y="299"/>
                  <a:pt x="157" y="303"/>
                </a:cubicBezTo>
                <a:lnTo>
                  <a:pt x="158" y="318"/>
                </a:lnTo>
                <a:cubicBezTo>
                  <a:pt x="158" y="322"/>
                  <a:pt x="164" y="326"/>
                  <a:pt x="171" y="325"/>
                </a:cubicBezTo>
                <a:lnTo>
                  <a:pt x="192" y="323"/>
                </a:lnTo>
                <a:cubicBezTo>
                  <a:pt x="198" y="322"/>
                  <a:pt x="204" y="318"/>
                  <a:pt x="204" y="313"/>
                </a:cubicBezTo>
                <a:lnTo>
                  <a:pt x="203" y="299"/>
                </a:lnTo>
                <a:cubicBezTo>
                  <a:pt x="202" y="295"/>
                  <a:pt x="196" y="291"/>
                  <a:pt x="190" y="292"/>
                </a:cubicBezTo>
                <a:close/>
                <a:moveTo>
                  <a:pt x="252" y="312"/>
                </a:moveTo>
                <a:lnTo>
                  <a:pt x="252" y="312"/>
                </a:lnTo>
                <a:cubicBezTo>
                  <a:pt x="246" y="313"/>
                  <a:pt x="241" y="314"/>
                  <a:pt x="235" y="316"/>
                </a:cubicBezTo>
                <a:lnTo>
                  <a:pt x="223" y="447"/>
                </a:lnTo>
                <a:lnTo>
                  <a:pt x="355" y="447"/>
                </a:lnTo>
                <a:cubicBezTo>
                  <a:pt x="336" y="406"/>
                  <a:pt x="302" y="310"/>
                  <a:pt x="252" y="312"/>
                </a:cubicBezTo>
                <a:close/>
                <a:moveTo>
                  <a:pt x="108" y="315"/>
                </a:moveTo>
                <a:lnTo>
                  <a:pt x="108" y="315"/>
                </a:lnTo>
                <a:cubicBezTo>
                  <a:pt x="49" y="318"/>
                  <a:pt x="20" y="404"/>
                  <a:pt x="0" y="447"/>
                </a:cubicBezTo>
                <a:lnTo>
                  <a:pt x="132" y="447"/>
                </a:lnTo>
                <a:lnTo>
                  <a:pt x="120" y="316"/>
                </a:lnTo>
                <a:cubicBezTo>
                  <a:pt x="116" y="315"/>
                  <a:pt x="112" y="315"/>
                  <a:pt x="108" y="315"/>
                </a:cubicBezTo>
                <a:close/>
                <a:moveTo>
                  <a:pt x="156" y="341"/>
                </a:moveTo>
                <a:lnTo>
                  <a:pt x="156" y="341"/>
                </a:lnTo>
                <a:cubicBezTo>
                  <a:pt x="152" y="341"/>
                  <a:pt x="150" y="343"/>
                  <a:pt x="150" y="344"/>
                </a:cubicBezTo>
                <a:lnTo>
                  <a:pt x="157" y="447"/>
                </a:lnTo>
                <a:lnTo>
                  <a:pt x="198" y="447"/>
                </a:lnTo>
                <a:lnTo>
                  <a:pt x="205" y="344"/>
                </a:lnTo>
                <a:cubicBezTo>
                  <a:pt x="205" y="343"/>
                  <a:pt x="203" y="341"/>
                  <a:pt x="200" y="341"/>
                </a:cubicBezTo>
                <a:lnTo>
                  <a:pt x="156" y="34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386" tIns="45692" rIns="91386" bIns="45692" numCol="1" anchor="t" anchorCtr="0" compatLnSpc="1">
            <a:prstTxWarp prst="textNoShape">
              <a:avLst/>
            </a:prstTxWarp>
          </a:bodyPr>
          <a:lstStyle/>
          <a:p>
            <a:pPr defTabSz="913882">
              <a:defRPr/>
            </a:pPr>
            <a:endParaRPr lang="zh-CN" altLang="en-US" sz="16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1" name="Freeform 26" descr="D:\51PPT模板网\51pptmoban.com\图片001.jpg">
            <a:extLst>
              <a:ext uri="{FF2B5EF4-FFF2-40B4-BE49-F238E27FC236}">
                <a16:creationId xmlns:a16="http://schemas.microsoft.com/office/drawing/2014/main" id="{6EDEDF20-F416-F38D-2078-3A92B2016176}"/>
              </a:ext>
            </a:extLst>
          </p:cNvPr>
          <p:cNvSpPr>
            <a:spLocks noEditPoints="1"/>
          </p:cNvSpPr>
          <p:nvPr/>
        </p:nvSpPr>
        <p:spPr bwMode="auto">
          <a:xfrm>
            <a:off x="4654798" y="1679742"/>
            <a:ext cx="460597" cy="455014"/>
          </a:xfrm>
          <a:custGeom>
            <a:avLst/>
            <a:gdLst>
              <a:gd name="T0" fmla="*/ 351 w 389"/>
              <a:gd name="T1" fmla="*/ 332 h 385"/>
              <a:gd name="T2" fmla="*/ 311 w 389"/>
              <a:gd name="T3" fmla="*/ 332 h 385"/>
              <a:gd name="T4" fmla="*/ 255 w 389"/>
              <a:gd name="T5" fmla="*/ 224 h 385"/>
              <a:gd name="T6" fmla="*/ 249 w 389"/>
              <a:gd name="T7" fmla="*/ 245 h 385"/>
              <a:gd name="T8" fmla="*/ 218 w 389"/>
              <a:gd name="T9" fmla="*/ 269 h 385"/>
              <a:gd name="T10" fmla="*/ 319 w 389"/>
              <a:gd name="T11" fmla="*/ 380 h 385"/>
              <a:gd name="T12" fmla="*/ 384 w 389"/>
              <a:gd name="T13" fmla="*/ 337 h 385"/>
              <a:gd name="T14" fmla="*/ 336 w 389"/>
              <a:gd name="T15" fmla="*/ 287 h 385"/>
              <a:gd name="T16" fmla="*/ 265 w 389"/>
              <a:gd name="T17" fmla="*/ 229 h 385"/>
              <a:gd name="T18" fmla="*/ 140 w 389"/>
              <a:gd name="T19" fmla="*/ 137 h 385"/>
              <a:gd name="T20" fmla="*/ 162 w 389"/>
              <a:gd name="T21" fmla="*/ 131 h 385"/>
              <a:gd name="T22" fmla="*/ 167 w 389"/>
              <a:gd name="T23" fmla="*/ 110 h 385"/>
              <a:gd name="T24" fmla="*/ 172 w 389"/>
              <a:gd name="T25" fmla="*/ 90 h 385"/>
              <a:gd name="T26" fmla="*/ 75 w 389"/>
              <a:gd name="T27" fmla="*/ 9 h 385"/>
              <a:gd name="T28" fmla="*/ 61 w 389"/>
              <a:gd name="T29" fmla="*/ 109 h 385"/>
              <a:gd name="T30" fmla="*/ 0 w 389"/>
              <a:gd name="T31" fmla="*/ 84 h 385"/>
              <a:gd name="T32" fmla="*/ 115 w 389"/>
              <a:gd name="T33" fmla="*/ 166 h 385"/>
              <a:gd name="T34" fmla="*/ 130 w 389"/>
              <a:gd name="T35" fmla="*/ 147 h 385"/>
              <a:gd name="T36" fmla="*/ 375 w 389"/>
              <a:gd name="T37" fmla="*/ 37 h 385"/>
              <a:gd name="T38" fmla="*/ 322 w 389"/>
              <a:gd name="T39" fmla="*/ 0 h 385"/>
              <a:gd name="T40" fmla="*/ 183 w 389"/>
              <a:gd name="T41" fmla="*/ 125 h 385"/>
              <a:gd name="T42" fmla="*/ 163 w 389"/>
              <a:gd name="T43" fmla="*/ 154 h 385"/>
              <a:gd name="T44" fmla="*/ 146 w 389"/>
              <a:gd name="T45" fmla="*/ 162 h 385"/>
              <a:gd name="T46" fmla="*/ 147 w 389"/>
              <a:gd name="T47" fmla="*/ 215 h 385"/>
              <a:gd name="T48" fmla="*/ 34 w 389"/>
              <a:gd name="T49" fmla="*/ 313 h 385"/>
              <a:gd name="T50" fmla="*/ 22 w 389"/>
              <a:gd name="T51" fmla="*/ 385 h 385"/>
              <a:gd name="T52" fmla="*/ 80 w 389"/>
              <a:gd name="T53" fmla="*/ 327 h 385"/>
              <a:gd name="T54" fmla="*/ 172 w 389"/>
              <a:gd name="T55" fmla="*/ 240 h 385"/>
              <a:gd name="T56" fmla="*/ 224 w 389"/>
              <a:gd name="T57" fmla="*/ 240 h 385"/>
              <a:gd name="T58" fmla="*/ 238 w 389"/>
              <a:gd name="T59" fmla="*/ 208 h 385"/>
              <a:gd name="T60" fmla="*/ 261 w 389"/>
              <a:gd name="T61" fmla="*/ 203 h 385"/>
              <a:gd name="T62" fmla="*/ 375 w 389"/>
              <a:gd name="T63" fmla="*/ 37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9" h="385">
                <a:moveTo>
                  <a:pt x="331" y="312"/>
                </a:moveTo>
                <a:cubicBezTo>
                  <a:pt x="342" y="312"/>
                  <a:pt x="351" y="321"/>
                  <a:pt x="351" y="332"/>
                </a:cubicBezTo>
                <a:cubicBezTo>
                  <a:pt x="351" y="343"/>
                  <a:pt x="342" y="352"/>
                  <a:pt x="331" y="352"/>
                </a:cubicBezTo>
                <a:cubicBezTo>
                  <a:pt x="320" y="352"/>
                  <a:pt x="311" y="343"/>
                  <a:pt x="311" y="332"/>
                </a:cubicBezTo>
                <a:cubicBezTo>
                  <a:pt x="311" y="321"/>
                  <a:pt x="320" y="312"/>
                  <a:pt x="331" y="312"/>
                </a:cubicBezTo>
                <a:close/>
                <a:moveTo>
                  <a:pt x="255" y="224"/>
                </a:moveTo>
                <a:lnTo>
                  <a:pt x="260" y="234"/>
                </a:lnTo>
                <a:lnTo>
                  <a:pt x="249" y="245"/>
                </a:lnTo>
                <a:lnTo>
                  <a:pt x="239" y="255"/>
                </a:lnTo>
                <a:cubicBezTo>
                  <a:pt x="233" y="261"/>
                  <a:pt x="226" y="266"/>
                  <a:pt x="218" y="269"/>
                </a:cubicBezTo>
                <a:lnTo>
                  <a:pt x="286" y="337"/>
                </a:lnTo>
                <a:lnTo>
                  <a:pt x="319" y="380"/>
                </a:lnTo>
                <a:lnTo>
                  <a:pt x="336" y="385"/>
                </a:lnTo>
                <a:lnTo>
                  <a:pt x="384" y="337"/>
                </a:lnTo>
                <a:lnTo>
                  <a:pt x="379" y="319"/>
                </a:lnTo>
                <a:lnTo>
                  <a:pt x="336" y="287"/>
                </a:lnTo>
                <a:lnTo>
                  <a:pt x="271" y="223"/>
                </a:lnTo>
                <a:lnTo>
                  <a:pt x="265" y="229"/>
                </a:lnTo>
                <a:lnTo>
                  <a:pt x="255" y="224"/>
                </a:lnTo>
                <a:close/>
                <a:moveTo>
                  <a:pt x="140" y="137"/>
                </a:moveTo>
                <a:lnTo>
                  <a:pt x="151" y="126"/>
                </a:lnTo>
                <a:lnTo>
                  <a:pt x="162" y="131"/>
                </a:lnTo>
                <a:lnTo>
                  <a:pt x="156" y="121"/>
                </a:lnTo>
                <a:lnTo>
                  <a:pt x="167" y="110"/>
                </a:lnTo>
                <a:lnTo>
                  <a:pt x="168" y="109"/>
                </a:lnTo>
                <a:cubicBezTo>
                  <a:pt x="171" y="102"/>
                  <a:pt x="172" y="96"/>
                  <a:pt x="172" y="90"/>
                </a:cubicBezTo>
                <a:cubicBezTo>
                  <a:pt x="172" y="44"/>
                  <a:pt x="129" y="0"/>
                  <a:pt x="83" y="1"/>
                </a:cubicBezTo>
                <a:cubicBezTo>
                  <a:pt x="83" y="1"/>
                  <a:pt x="78" y="6"/>
                  <a:pt x="75" y="9"/>
                </a:cubicBezTo>
                <a:cubicBezTo>
                  <a:pt x="111" y="45"/>
                  <a:pt x="108" y="39"/>
                  <a:pt x="108" y="62"/>
                </a:cubicBezTo>
                <a:cubicBezTo>
                  <a:pt x="108" y="80"/>
                  <a:pt x="79" y="109"/>
                  <a:pt x="61" y="109"/>
                </a:cubicBezTo>
                <a:cubicBezTo>
                  <a:pt x="38" y="109"/>
                  <a:pt x="46" y="113"/>
                  <a:pt x="8" y="75"/>
                </a:cubicBezTo>
                <a:cubicBezTo>
                  <a:pt x="5" y="78"/>
                  <a:pt x="0" y="83"/>
                  <a:pt x="0" y="84"/>
                </a:cubicBezTo>
                <a:cubicBezTo>
                  <a:pt x="1" y="129"/>
                  <a:pt x="44" y="173"/>
                  <a:pt x="90" y="173"/>
                </a:cubicBezTo>
                <a:cubicBezTo>
                  <a:pt x="98" y="173"/>
                  <a:pt x="107" y="170"/>
                  <a:pt x="115" y="166"/>
                </a:cubicBezTo>
                <a:lnTo>
                  <a:pt x="117" y="168"/>
                </a:lnTo>
                <a:cubicBezTo>
                  <a:pt x="120" y="160"/>
                  <a:pt x="124" y="153"/>
                  <a:pt x="130" y="147"/>
                </a:cubicBezTo>
                <a:lnTo>
                  <a:pt x="140" y="137"/>
                </a:lnTo>
                <a:close/>
                <a:moveTo>
                  <a:pt x="375" y="37"/>
                </a:moveTo>
                <a:lnTo>
                  <a:pt x="348" y="11"/>
                </a:lnTo>
                <a:cubicBezTo>
                  <a:pt x="341" y="4"/>
                  <a:pt x="332" y="0"/>
                  <a:pt x="322" y="0"/>
                </a:cubicBezTo>
                <a:cubicBezTo>
                  <a:pt x="313" y="0"/>
                  <a:pt x="304" y="4"/>
                  <a:pt x="297" y="11"/>
                </a:cubicBezTo>
                <a:lnTo>
                  <a:pt x="183" y="125"/>
                </a:lnTo>
                <a:cubicBezTo>
                  <a:pt x="186" y="132"/>
                  <a:pt x="183" y="142"/>
                  <a:pt x="178" y="147"/>
                </a:cubicBezTo>
                <a:cubicBezTo>
                  <a:pt x="174" y="151"/>
                  <a:pt x="168" y="154"/>
                  <a:pt x="163" y="154"/>
                </a:cubicBezTo>
                <a:cubicBezTo>
                  <a:pt x="160" y="154"/>
                  <a:pt x="158" y="153"/>
                  <a:pt x="156" y="152"/>
                </a:cubicBezTo>
                <a:lnTo>
                  <a:pt x="146" y="162"/>
                </a:lnTo>
                <a:cubicBezTo>
                  <a:pt x="131" y="176"/>
                  <a:pt x="131" y="199"/>
                  <a:pt x="145" y="213"/>
                </a:cubicBezTo>
                <a:lnTo>
                  <a:pt x="147" y="215"/>
                </a:lnTo>
                <a:lnTo>
                  <a:pt x="58" y="304"/>
                </a:lnTo>
                <a:lnTo>
                  <a:pt x="34" y="313"/>
                </a:lnTo>
                <a:lnTo>
                  <a:pt x="0" y="363"/>
                </a:lnTo>
                <a:lnTo>
                  <a:pt x="22" y="385"/>
                </a:lnTo>
                <a:lnTo>
                  <a:pt x="71" y="351"/>
                </a:lnTo>
                <a:lnTo>
                  <a:pt x="80" y="327"/>
                </a:lnTo>
                <a:lnTo>
                  <a:pt x="170" y="237"/>
                </a:lnTo>
                <a:lnTo>
                  <a:pt x="172" y="240"/>
                </a:lnTo>
                <a:cubicBezTo>
                  <a:pt x="179" y="247"/>
                  <a:pt x="189" y="251"/>
                  <a:pt x="198" y="251"/>
                </a:cubicBezTo>
                <a:cubicBezTo>
                  <a:pt x="207" y="251"/>
                  <a:pt x="216" y="247"/>
                  <a:pt x="224" y="240"/>
                </a:cubicBezTo>
                <a:lnTo>
                  <a:pt x="234" y="230"/>
                </a:lnTo>
                <a:cubicBezTo>
                  <a:pt x="230" y="223"/>
                  <a:pt x="233" y="213"/>
                  <a:pt x="238" y="208"/>
                </a:cubicBezTo>
                <a:cubicBezTo>
                  <a:pt x="242" y="204"/>
                  <a:pt x="248" y="202"/>
                  <a:pt x="254" y="202"/>
                </a:cubicBezTo>
                <a:cubicBezTo>
                  <a:pt x="256" y="202"/>
                  <a:pt x="258" y="202"/>
                  <a:pt x="261" y="203"/>
                </a:cubicBezTo>
                <a:lnTo>
                  <a:pt x="375" y="89"/>
                </a:lnTo>
                <a:cubicBezTo>
                  <a:pt x="389" y="75"/>
                  <a:pt x="389" y="52"/>
                  <a:pt x="375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386" tIns="45692" rIns="91386" bIns="45692" numCol="1" anchor="t" anchorCtr="0" compatLnSpc="1">
            <a:prstTxWarp prst="textNoShape">
              <a:avLst/>
            </a:prstTxWarp>
          </a:bodyPr>
          <a:lstStyle/>
          <a:p>
            <a:pPr defTabSz="913882">
              <a:defRPr/>
            </a:pPr>
            <a:endParaRPr lang="zh-CN" altLang="en-US" sz="16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2" name="Freeform 34">
            <a:extLst>
              <a:ext uri="{FF2B5EF4-FFF2-40B4-BE49-F238E27FC236}">
                <a16:creationId xmlns:a16="http://schemas.microsoft.com/office/drawing/2014/main" id="{F0DD7870-2E4B-D7C6-E159-EC32E18AF7A6}"/>
              </a:ext>
            </a:extLst>
          </p:cNvPr>
          <p:cNvSpPr>
            <a:spLocks noEditPoints="1"/>
          </p:cNvSpPr>
          <p:nvPr/>
        </p:nvSpPr>
        <p:spPr bwMode="auto">
          <a:xfrm>
            <a:off x="2216612" y="1707025"/>
            <a:ext cx="416764" cy="427732"/>
          </a:xfrm>
          <a:custGeom>
            <a:avLst/>
            <a:gdLst>
              <a:gd name="T0" fmla="*/ 261 w 447"/>
              <a:gd name="T1" fmla="*/ 25 h 460"/>
              <a:gd name="T2" fmla="*/ 286 w 447"/>
              <a:gd name="T3" fmla="*/ 99 h 460"/>
              <a:gd name="T4" fmla="*/ 310 w 447"/>
              <a:gd name="T5" fmla="*/ 25 h 460"/>
              <a:gd name="T6" fmla="*/ 124 w 447"/>
              <a:gd name="T7" fmla="*/ 3 h 460"/>
              <a:gd name="T8" fmla="*/ 100 w 447"/>
              <a:gd name="T9" fmla="*/ 28 h 460"/>
              <a:gd name="T10" fmla="*/ 125 w 447"/>
              <a:gd name="T11" fmla="*/ 103 h 460"/>
              <a:gd name="T12" fmla="*/ 149 w 447"/>
              <a:gd name="T13" fmla="*/ 28 h 460"/>
              <a:gd name="T14" fmla="*/ 31 w 447"/>
              <a:gd name="T15" fmla="*/ 70 h 460"/>
              <a:gd name="T16" fmla="*/ 7 w 447"/>
              <a:gd name="T17" fmla="*/ 82 h 460"/>
              <a:gd name="T18" fmla="*/ 0 w 447"/>
              <a:gd name="T19" fmla="*/ 401 h 460"/>
              <a:gd name="T20" fmla="*/ 31 w 447"/>
              <a:gd name="T21" fmla="*/ 436 h 460"/>
              <a:gd name="T22" fmla="*/ 237 w 447"/>
              <a:gd name="T23" fmla="*/ 397 h 460"/>
              <a:gd name="T24" fmla="*/ 153 w 447"/>
              <a:gd name="T25" fmla="*/ 302 h 460"/>
              <a:gd name="T26" fmla="*/ 241 w 447"/>
              <a:gd name="T27" fmla="*/ 314 h 460"/>
              <a:gd name="T28" fmla="*/ 265 w 447"/>
              <a:gd name="T29" fmla="*/ 278 h 460"/>
              <a:gd name="T30" fmla="*/ 359 w 447"/>
              <a:gd name="T31" fmla="*/ 174 h 460"/>
              <a:gd name="T32" fmla="*/ 399 w 447"/>
              <a:gd name="T33" fmla="*/ 267 h 460"/>
              <a:gd name="T34" fmla="*/ 392 w 447"/>
              <a:gd name="T35" fmla="*/ 82 h 460"/>
              <a:gd name="T36" fmla="*/ 325 w 447"/>
              <a:gd name="T37" fmla="*/ 70 h 460"/>
              <a:gd name="T38" fmla="*/ 313 w 447"/>
              <a:gd name="T39" fmla="*/ 108 h 460"/>
              <a:gd name="T40" fmla="*/ 256 w 447"/>
              <a:gd name="T41" fmla="*/ 108 h 460"/>
              <a:gd name="T42" fmla="*/ 245 w 447"/>
              <a:gd name="T43" fmla="*/ 70 h 460"/>
              <a:gd name="T44" fmla="*/ 165 w 447"/>
              <a:gd name="T45" fmla="*/ 91 h 460"/>
              <a:gd name="T46" fmla="*/ 125 w 447"/>
              <a:gd name="T47" fmla="*/ 115 h 460"/>
              <a:gd name="T48" fmla="*/ 85 w 447"/>
              <a:gd name="T49" fmla="*/ 91 h 460"/>
              <a:gd name="T50" fmla="*/ 31 w 447"/>
              <a:gd name="T51" fmla="*/ 70 h 460"/>
              <a:gd name="T52" fmla="*/ 40 w 447"/>
              <a:gd name="T53" fmla="*/ 174 h 460"/>
              <a:gd name="T54" fmla="*/ 129 w 447"/>
              <a:gd name="T55" fmla="*/ 278 h 460"/>
              <a:gd name="T56" fmla="*/ 40 w 447"/>
              <a:gd name="T57" fmla="*/ 174 h 460"/>
              <a:gd name="T58" fmla="*/ 153 w 447"/>
              <a:gd name="T59" fmla="*/ 174 h 460"/>
              <a:gd name="T60" fmla="*/ 241 w 447"/>
              <a:gd name="T61" fmla="*/ 278 h 460"/>
              <a:gd name="T62" fmla="*/ 153 w 447"/>
              <a:gd name="T63" fmla="*/ 174 h 460"/>
              <a:gd name="T64" fmla="*/ 352 w 447"/>
              <a:gd name="T65" fmla="*/ 281 h 460"/>
              <a:gd name="T66" fmla="*/ 357 w 447"/>
              <a:gd name="T67" fmla="*/ 460 h 460"/>
              <a:gd name="T68" fmla="*/ 357 w 447"/>
              <a:gd name="T69" fmla="*/ 281 h 460"/>
              <a:gd name="T70" fmla="*/ 40 w 447"/>
              <a:gd name="T71" fmla="*/ 302 h 460"/>
              <a:gd name="T72" fmla="*/ 129 w 447"/>
              <a:gd name="T73" fmla="*/ 302 h 460"/>
              <a:gd name="T74" fmla="*/ 40 w 447"/>
              <a:gd name="T75" fmla="*/ 397 h 460"/>
              <a:gd name="T76" fmla="*/ 319 w 447"/>
              <a:gd name="T77" fmla="*/ 316 h 460"/>
              <a:gd name="T78" fmla="*/ 414 w 447"/>
              <a:gd name="T79" fmla="*/ 316 h 460"/>
              <a:gd name="T80" fmla="*/ 364 w 447"/>
              <a:gd name="T81" fmla="*/ 432 h 460"/>
              <a:gd name="T82" fmla="*/ 371 w 447"/>
              <a:gd name="T83" fmla="*/ 345 h 460"/>
              <a:gd name="T84" fmla="*/ 352 w 447"/>
              <a:gd name="T85" fmla="*/ 345 h 460"/>
              <a:gd name="T86" fmla="*/ 316 w 447"/>
              <a:gd name="T87" fmla="*/ 346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47" h="460">
                <a:moveTo>
                  <a:pt x="285" y="0"/>
                </a:moveTo>
                <a:cubicBezTo>
                  <a:pt x="272" y="0"/>
                  <a:pt x="261" y="12"/>
                  <a:pt x="261" y="25"/>
                </a:cubicBezTo>
                <a:lnTo>
                  <a:pt x="261" y="75"/>
                </a:lnTo>
                <a:cubicBezTo>
                  <a:pt x="261" y="88"/>
                  <a:pt x="273" y="99"/>
                  <a:pt x="286" y="99"/>
                </a:cubicBezTo>
                <a:cubicBezTo>
                  <a:pt x="298" y="99"/>
                  <a:pt x="310" y="88"/>
                  <a:pt x="310" y="75"/>
                </a:cubicBezTo>
                <a:lnTo>
                  <a:pt x="310" y="25"/>
                </a:lnTo>
                <a:cubicBezTo>
                  <a:pt x="310" y="12"/>
                  <a:pt x="298" y="0"/>
                  <a:pt x="285" y="0"/>
                </a:cubicBezTo>
                <a:close/>
                <a:moveTo>
                  <a:pt x="124" y="3"/>
                </a:moveTo>
                <a:lnTo>
                  <a:pt x="124" y="3"/>
                </a:lnTo>
                <a:cubicBezTo>
                  <a:pt x="111" y="3"/>
                  <a:pt x="100" y="15"/>
                  <a:pt x="100" y="28"/>
                </a:cubicBezTo>
                <a:lnTo>
                  <a:pt x="100" y="78"/>
                </a:lnTo>
                <a:cubicBezTo>
                  <a:pt x="100" y="91"/>
                  <a:pt x="112" y="103"/>
                  <a:pt x="125" y="103"/>
                </a:cubicBezTo>
                <a:cubicBezTo>
                  <a:pt x="138" y="103"/>
                  <a:pt x="149" y="91"/>
                  <a:pt x="149" y="78"/>
                </a:cubicBezTo>
                <a:lnTo>
                  <a:pt x="149" y="28"/>
                </a:lnTo>
                <a:cubicBezTo>
                  <a:pt x="150" y="15"/>
                  <a:pt x="138" y="3"/>
                  <a:pt x="124" y="3"/>
                </a:cubicBezTo>
                <a:close/>
                <a:moveTo>
                  <a:pt x="31" y="70"/>
                </a:moveTo>
                <a:lnTo>
                  <a:pt x="31" y="70"/>
                </a:lnTo>
                <a:cubicBezTo>
                  <a:pt x="21" y="70"/>
                  <a:pt x="13" y="75"/>
                  <a:pt x="7" y="82"/>
                </a:cubicBezTo>
                <a:cubicBezTo>
                  <a:pt x="2" y="89"/>
                  <a:pt x="0" y="97"/>
                  <a:pt x="0" y="105"/>
                </a:cubicBezTo>
                <a:lnTo>
                  <a:pt x="0" y="401"/>
                </a:lnTo>
                <a:cubicBezTo>
                  <a:pt x="0" y="410"/>
                  <a:pt x="2" y="418"/>
                  <a:pt x="7" y="424"/>
                </a:cubicBezTo>
                <a:cubicBezTo>
                  <a:pt x="13" y="431"/>
                  <a:pt x="21" y="436"/>
                  <a:pt x="31" y="436"/>
                </a:cubicBezTo>
                <a:lnTo>
                  <a:pt x="262" y="436"/>
                </a:lnTo>
                <a:cubicBezTo>
                  <a:pt x="251" y="425"/>
                  <a:pt x="243" y="412"/>
                  <a:pt x="237" y="397"/>
                </a:cubicBezTo>
                <a:lnTo>
                  <a:pt x="153" y="397"/>
                </a:lnTo>
                <a:lnTo>
                  <a:pt x="153" y="302"/>
                </a:lnTo>
                <a:lnTo>
                  <a:pt x="241" y="302"/>
                </a:lnTo>
                <a:lnTo>
                  <a:pt x="241" y="314"/>
                </a:lnTo>
                <a:cubicBezTo>
                  <a:pt x="247" y="301"/>
                  <a:pt x="256" y="288"/>
                  <a:pt x="267" y="278"/>
                </a:cubicBezTo>
                <a:lnTo>
                  <a:pt x="265" y="278"/>
                </a:lnTo>
                <a:lnTo>
                  <a:pt x="265" y="174"/>
                </a:lnTo>
                <a:lnTo>
                  <a:pt x="359" y="174"/>
                </a:lnTo>
                <a:lnTo>
                  <a:pt x="359" y="251"/>
                </a:lnTo>
                <a:cubicBezTo>
                  <a:pt x="374" y="254"/>
                  <a:pt x="387" y="259"/>
                  <a:pt x="399" y="267"/>
                </a:cubicBezTo>
                <a:lnTo>
                  <a:pt x="399" y="105"/>
                </a:lnTo>
                <a:cubicBezTo>
                  <a:pt x="399" y="97"/>
                  <a:pt x="397" y="89"/>
                  <a:pt x="392" y="82"/>
                </a:cubicBezTo>
                <a:cubicBezTo>
                  <a:pt x="386" y="75"/>
                  <a:pt x="377" y="70"/>
                  <a:pt x="367" y="70"/>
                </a:cubicBezTo>
                <a:lnTo>
                  <a:pt x="325" y="70"/>
                </a:lnTo>
                <a:lnTo>
                  <a:pt x="325" y="91"/>
                </a:lnTo>
                <a:cubicBezTo>
                  <a:pt x="325" y="97"/>
                  <a:pt x="321" y="103"/>
                  <a:pt x="313" y="108"/>
                </a:cubicBezTo>
                <a:cubicBezTo>
                  <a:pt x="306" y="112"/>
                  <a:pt x="295" y="115"/>
                  <a:pt x="285" y="115"/>
                </a:cubicBezTo>
                <a:cubicBezTo>
                  <a:pt x="274" y="115"/>
                  <a:pt x="264" y="112"/>
                  <a:pt x="256" y="108"/>
                </a:cubicBezTo>
                <a:cubicBezTo>
                  <a:pt x="249" y="103"/>
                  <a:pt x="245" y="97"/>
                  <a:pt x="245" y="91"/>
                </a:cubicBezTo>
                <a:lnTo>
                  <a:pt x="245" y="70"/>
                </a:lnTo>
                <a:lnTo>
                  <a:pt x="165" y="70"/>
                </a:lnTo>
                <a:lnTo>
                  <a:pt x="165" y="91"/>
                </a:lnTo>
                <a:cubicBezTo>
                  <a:pt x="165" y="97"/>
                  <a:pt x="161" y="103"/>
                  <a:pt x="153" y="108"/>
                </a:cubicBezTo>
                <a:cubicBezTo>
                  <a:pt x="146" y="112"/>
                  <a:pt x="135" y="115"/>
                  <a:pt x="125" y="115"/>
                </a:cubicBezTo>
                <a:cubicBezTo>
                  <a:pt x="114" y="115"/>
                  <a:pt x="104" y="112"/>
                  <a:pt x="96" y="108"/>
                </a:cubicBezTo>
                <a:cubicBezTo>
                  <a:pt x="89" y="103"/>
                  <a:pt x="85" y="97"/>
                  <a:pt x="85" y="91"/>
                </a:cubicBezTo>
                <a:lnTo>
                  <a:pt x="85" y="70"/>
                </a:lnTo>
                <a:lnTo>
                  <a:pt x="31" y="70"/>
                </a:lnTo>
                <a:close/>
                <a:moveTo>
                  <a:pt x="40" y="174"/>
                </a:moveTo>
                <a:lnTo>
                  <a:pt x="40" y="174"/>
                </a:lnTo>
                <a:lnTo>
                  <a:pt x="129" y="174"/>
                </a:lnTo>
                <a:lnTo>
                  <a:pt x="129" y="278"/>
                </a:lnTo>
                <a:lnTo>
                  <a:pt x="40" y="278"/>
                </a:lnTo>
                <a:lnTo>
                  <a:pt x="40" y="174"/>
                </a:lnTo>
                <a:close/>
                <a:moveTo>
                  <a:pt x="153" y="174"/>
                </a:moveTo>
                <a:lnTo>
                  <a:pt x="153" y="174"/>
                </a:lnTo>
                <a:lnTo>
                  <a:pt x="241" y="174"/>
                </a:lnTo>
                <a:lnTo>
                  <a:pt x="241" y="278"/>
                </a:lnTo>
                <a:lnTo>
                  <a:pt x="153" y="278"/>
                </a:lnTo>
                <a:lnTo>
                  <a:pt x="153" y="174"/>
                </a:lnTo>
                <a:close/>
                <a:moveTo>
                  <a:pt x="352" y="281"/>
                </a:moveTo>
                <a:lnTo>
                  <a:pt x="352" y="281"/>
                </a:lnTo>
                <a:cubicBezTo>
                  <a:pt x="305" y="283"/>
                  <a:pt x="267" y="322"/>
                  <a:pt x="267" y="370"/>
                </a:cubicBezTo>
                <a:cubicBezTo>
                  <a:pt x="267" y="420"/>
                  <a:pt x="307" y="460"/>
                  <a:pt x="357" y="460"/>
                </a:cubicBezTo>
                <a:cubicBezTo>
                  <a:pt x="407" y="460"/>
                  <a:pt x="447" y="420"/>
                  <a:pt x="447" y="370"/>
                </a:cubicBezTo>
                <a:cubicBezTo>
                  <a:pt x="447" y="321"/>
                  <a:pt x="407" y="281"/>
                  <a:pt x="357" y="281"/>
                </a:cubicBezTo>
                <a:cubicBezTo>
                  <a:pt x="355" y="281"/>
                  <a:pt x="354" y="281"/>
                  <a:pt x="352" y="281"/>
                </a:cubicBezTo>
                <a:close/>
                <a:moveTo>
                  <a:pt x="40" y="302"/>
                </a:moveTo>
                <a:lnTo>
                  <a:pt x="40" y="302"/>
                </a:lnTo>
                <a:lnTo>
                  <a:pt x="129" y="302"/>
                </a:lnTo>
                <a:lnTo>
                  <a:pt x="129" y="397"/>
                </a:lnTo>
                <a:lnTo>
                  <a:pt x="40" y="397"/>
                </a:lnTo>
                <a:lnTo>
                  <a:pt x="40" y="302"/>
                </a:lnTo>
                <a:close/>
                <a:moveTo>
                  <a:pt x="319" y="316"/>
                </a:moveTo>
                <a:lnTo>
                  <a:pt x="319" y="316"/>
                </a:lnTo>
                <a:lnTo>
                  <a:pt x="414" y="316"/>
                </a:lnTo>
                <a:lnTo>
                  <a:pt x="414" y="330"/>
                </a:lnTo>
                <a:lnTo>
                  <a:pt x="364" y="432"/>
                </a:lnTo>
                <a:lnTo>
                  <a:pt x="329" y="432"/>
                </a:lnTo>
                <a:lnTo>
                  <a:pt x="371" y="345"/>
                </a:lnTo>
                <a:cubicBezTo>
                  <a:pt x="371" y="345"/>
                  <a:pt x="365" y="345"/>
                  <a:pt x="362" y="345"/>
                </a:cubicBezTo>
                <a:cubicBezTo>
                  <a:pt x="359" y="345"/>
                  <a:pt x="355" y="345"/>
                  <a:pt x="352" y="345"/>
                </a:cubicBezTo>
                <a:cubicBezTo>
                  <a:pt x="348" y="345"/>
                  <a:pt x="345" y="345"/>
                  <a:pt x="341" y="345"/>
                </a:cubicBezTo>
                <a:cubicBezTo>
                  <a:pt x="334" y="346"/>
                  <a:pt x="325" y="346"/>
                  <a:pt x="316" y="346"/>
                </a:cubicBezTo>
                <a:lnTo>
                  <a:pt x="319" y="3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386" tIns="45692" rIns="91386" bIns="45692" numCol="1" anchor="t" anchorCtr="0" compatLnSpc="1">
            <a:prstTxWarp prst="textNoShape">
              <a:avLst/>
            </a:prstTxWarp>
          </a:bodyPr>
          <a:lstStyle/>
          <a:p>
            <a:pPr defTabSz="913882">
              <a:defRPr/>
            </a:pPr>
            <a:endParaRPr lang="zh-CN" altLang="en-US" sz="16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13" name="Freeform 35">
            <a:extLst>
              <a:ext uri="{FF2B5EF4-FFF2-40B4-BE49-F238E27FC236}">
                <a16:creationId xmlns:a16="http://schemas.microsoft.com/office/drawing/2014/main" id="{AE7FEEA4-AEDE-98FC-7C20-7490D8FF5471}"/>
              </a:ext>
            </a:extLst>
          </p:cNvPr>
          <p:cNvSpPr>
            <a:spLocks noEditPoints="1"/>
          </p:cNvSpPr>
          <p:nvPr/>
        </p:nvSpPr>
        <p:spPr bwMode="auto">
          <a:xfrm>
            <a:off x="7182282" y="1698250"/>
            <a:ext cx="403602" cy="436506"/>
          </a:xfrm>
          <a:custGeom>
            <a:avLst/>
            <a:gdLst>
              <a:gd name="T0" fmla="*/ 29 w 433"/>
              <a:gd name="T1" fmla="*/ 29 h 469"/>
              <a:gd name="T2" fmla="*/ 115 w 433"/>
              <a:gd name="T3" fmla="*/ 28 h 469"/>
              <a:gd name="T4" fmla="*/ 208 w 433"/>
              <a:gd name="T5" fmla="*/ 3 h 469"/>
              <a:gd name="T6" fmla="*/ 216 w 433"/>
              <a:gd name="T7" fmla="*/ 0 h 469"/>
              <a:gd name="T8" fmla="*/ 225 w 433"/>
              <a:gd name="T9" fmla="*/ 3 h 469"/>
              <a:gd name="T10" fmla="*/ 318 w 433"/>
              <a:gd name="T11" fmla="*/ 28 h 469"/>
              <a:gd name="T12" fmla="*/ 404 w 433"/>
              <a:gd name="T13" fmla="*/ 29 h 469"/>
              <a:gd name="T14" fmla="*/ 433 w 433"/>
              <a:gd name="T15" fmla="*/ 25 h 469"/>
              <a:gd name="T16" fmla="*/ 433 w 433"/>
              <a:gd name="T17" fmla="*/ 58 h 469"/>
              <a:gd name="T18" fmla="*/ 372 w 433"/>
              <a:gd name="T19" fmla="*/ 355 h 469"/>
              <a:gd name="T20" fmla="*/ 222 w 433"/>
              <a:gd name="T21" fmla="*/ 468 h 469"/>
              <a:gd name="T22" fmla="*/ 216 w 433"/>
              <a:gd name="T23" fmla="*/ 469 h 469"/>
              <a:gd name="T24" fmla="*/ 210 w 433"/>
              <a:gd name="T25" fmla="*/ 468 h 469"/>
              <a:gd name="T26" fmla="*/ 61 w 433"/>
              <a:gd name="T27" fmla="*/ 355 h 469"/>
              <a:gd name="T28" fmla="*/ 0 w 433"/>
              <a:gd name="T29" fmla="*/ 58 h 469"/>
              <a:gd name="T30" fmla="*/ 0 w 433"/>
              <a:gd name="T31" fmla="*/ 25 h 469"/>
              <a:gd name="T32" fmla="*/ 29 w 433"/>
              <a:gd name="T33" fmla="*/ 29 h 469"/>
              <a:gd name="T34" fmla="*/ 216 w 433"/>
              <a:gd name="T35" fmla="*/ 239 h 469"/>
              <a:gd name="T36" fmla="*/ 216 w 433"/>
              <a:gd name="T37" fmla="*/ 239 h 469"/>
              <a:gd name="T38" fmla="*/ 361 w 433"/>
              <a:gd name="T39" fmla="*/ 239 h 469"/>
              <a:gd name="T40" fmla="*/ 380 w 433"/>
              <a:gd name="T41" fmla="*/ 90 h 469"/>
              <a:gd name="T42" fmla="*/ 311 w 433"/>
              <a:gd name="T43" fmla="*/ 86 h 469"/>
              <a:gd name="T44" fmla="*/ 216 w 433"/>
              <a:gd name="T45" fmla="*/ 62 h 469"/>
              <a:gd name="T46" fmla="*/ 216 w 433"/>
              <a:gd name="T47" fmla="*/ 239 h 469"/>
              <a:gd name="T48" fmla="*/ 216 w 433"/>
              <a:gd name="T49" fmla="*/ 409 h 469"/>
              <a:gd name="T50" fmla="*/ 216 w 433"/>
              <a:gd name="T51" fmla="*/ 409 h 469"/>
              <a:gd name="T52" fmla="*/ 216 w 433"/>
              <a:gd name="T53" fmla="*/ 239 h 469"/>
              <a:gd name="T54" fmla="*/ 72 w 433"/>
              <a:gd name="T55" fmla="*/ 239 h 469"/>
              <a:gd name="T56" fmla="*/ 105 w 433"/>
              <a:gd name="T57" fmla="*/ 323 h 469"/>
              <a:gd name="T58" fmla="*/ 216 w 433"/>
              <a:gd name="T59" fmla="*/ 40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33" h="469">
                <a:moveTo>
                  <a:pt x="29" y="29"/>
                </a:moveTo>
                <a:cubicBezTo>
                  <a:pt x="57" y="32"/>
                  <a:pt x="85" y="32"/>
                  <a:pt x="115" y="28"/>
                </a:cubicBezTo>
                <a:cubicBezTo>
                  <a:pt x="145" y="24"/>
                  <a:pt x="176" y="16"/>
                  <a:pt x="208" y="3"/>
                </a:cubicBezTo>
                <a:lnTo>
                  <a:pt x="216" y="0"/>
                </a:lnTo>
                <a:lnTo>
                  <a:pt x="225" y="3"/>
                </a:lnTo>
                <a:cubicBezTo>
                  <a:pt x="257" y="16"/>
                  <a:pt x="288" y="24"/>
                  <a:pt x="318" y="28"/>
                </a:cubicBezTo>
                <a:cubicBezTo>
                  <a:pt x="347" y="32"/>
                  <a:pt x="376" y="32"/>
                  <a:pt x="404" y="29"/>
                </a:cubicBezTo>
                <a:lnTo>
                  <a:pt x="433" y="25"/>
                </a:lnTo>
                <a:lnTo>
                  <a:pt x="433" y="58"/>
                </a:lnTo>
                <a:cubicBezTo>
                  <a:pt x="431" y="199"/>
                  <a:pt x="409" y="293"/>
                  <a:pt x="372" y="355"/>
                </a:cubicBezTo>
                <a:cubicBezTo>
                  <a:pt x="334" y="421"/>
                  <a:pt x="281" y="452"/>
                  <a:pt x="222" y="468"/>
                </a:cubicBezTo>
                <a:lnTo>
                  <a:pt x="216" y="469"/>
                </a:lnTo>
                <a:lnTo>
                  <a:pt x="210" y="468"/>
                </a:lnTo>
                <a:cubicBezTo>
                  <a:pt x="151" y="452"/>
                  <a:pt x="99" y="421"/>
                  <a:pt x="61" y="355"/>
                </a:cubicBezTo>
                <a:cubicBezTo>
                  <a:pt x="24" y="293"/>
                  <a:pt x="1" y="199"/>
                  <a:pt x="0" y="58"/>
                </a:cubicBezTo>
                <a:lnTo>
                  <a:pt x="0" y="25"/>
                </a:lnTo>
                <a:lnTo>
                  <a:pt x="29" y="29"/>
                </a:lnTo>
                <a:close/>
                <a:moveTo>
                  <a:pt x="216" y="239"/>
                </a:moveTo>
                <a:lnTo>
                  <a:pt x="216" y="239"/>
                </a:lnTo>
                <a:lnTo>
                  <a:pt x="361" y="239"/>
                </a:lnTo>
                <a:cubicBezTo>
                  <a:pt x="371" y="198"/>
                  <a:pt x="377" y="149"/>
                  <a:pt x="380" y="90"/>
                </a:cubicBezTo>
                <a:cubicBezTo>
                  <a:pt x="357" y="91"/>
                  <a:pt x="335" y="90"/>
                  <a:pt x="311" y="86"/>
                </a:cubicBezTo>
                <a:cubicBezTo>
                  <a:pt x="281" y="82"/>
                  <a:pt x="249" y="74"/>
                  <a:pt x="216" y="62"/>
                </a:cubicBezTo>
                <a:lnTo>
                  <a:pt x="216" y="239"/>
                </a:lnTo>
                <a:close/>
                <a:moveTo>
                  <a:pt x="216" y="409"/>
                </a:moveTo>
                <a:lnTo>
                  <a:pt x="216" y="409"/>
                </a:lnTo>
                <a:lnTo>
                  <a:pt x="216" y="239"/>
                </a:lnTo>
                <a:lnTo>
                  <a:pt x="72" y="239"/>
                </a:lnTo>
                <a:cubicBezTo>
                  <a:pt x="80" y="273"/>
                  <a:pt x="92" y="301"/>
                  <a:pt x="105" y="323"/>
                </a:cubicBezTo>
                <a:cubicBezTo>
                  <a:pt x="133" y="372"/>
                  <a:pt x="172" y="396"/>
                  <a:pt x="216" y="4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386" tIns="45692" rIns="91386" bIns="45692" numCol="1" anchor="t" anchorCtr="0" compatLnSpc="1">
            <a:prstTxWarp prst="textNoShape">
              <a:avLst/>
            </a:prstTxWarp>
          </a:bodyPr>
          <a:lstStyle/>
          <a:p>
            <a:pPr defTabSz="913882">
              <a:defRPr/>
            </a:pPr>
            <a:endParaRPr lang="zh-CN" altLang="en-US" sz="16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03DCECA-31FE-1B4F-827A-0C351F1ADFE3}"/>
              </a:ext>
            </a:extLst>
          </p:cNvPr>
          <p:cNvGrpSpPr/>
          <p:nvPr/>
        </p:nvGrpSpPr>
        <p:grpSpPr>
          <a:xfrm>
            <a:off x="1467618" y="2485278"/>
            <a:ext cx="1651389" cy="1278187"/>
            <a:chOff x="283598" y="1906534"/>
            <a:chExt cx="1651389" cy="1278187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F0FB26C-161B-1B35-DFDB-6E97480D7F43}"/>
                </a:ext>
              </a:extLst>
            </p:cNvPr>
            <p:cNvSpPr txBox="1"/>
            <p:nvPr/>
          </p:nvSpPr>
          <p:spPr>
            <a:xfrm>
              <a:off x="283598" y="2190603"/>
              <a:ext cx="1651389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A106C37-09A6-A050-68CF-76C73AE345CF}"/>
                </a:ext>
              </a:extLst>
            </p:cNvPr>
            <p:cNvSpPr txBox="1"/>
            <p:nvPr/>
          </p:nvSpPr>
          <p:spPr>
            <a:xfrm>
              <a:off x="283600" y="1906534"/>
              <a:ext cx="15768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4F7E43E-1416-10EE-AEF8-A8AA1F2DBF52}"/>
              </a:ext>
            </a:extLst>
          </p:cNvPr>
          <p:cNvGrpSpPr/>
          <p:nvPr/>
        </p:nvGrpSpPr>
        <p:grpSpPr>
          <a:xfrm>
            <a:off x="3952168" y="2485278"/>
            <a:ext cx="1651389" cy="1278187"/>
            <a:chOff x="283598" y="1906534"/>
            <a:chExt cx="1651389" cy="1278187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1DA90D6-72D5-7249-C704-3EFF9E78F9E8}"/>
                </a:ext>
              </a:extLst>
            </p:cNvPr>
            <p:cNvSpPr txBox="1"/>
            <p:nvPr/>
          </p:nvSpPr>
          <p:spPr>
            <a:xfrm>
              <a:off x="283598" y="2190603"/>
              <a:ext cx="1651389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5DD84EC-BC7A-FCA4-832B-9FC1676A64CA}"/>
                </a:ext>
              </a:extLst>
            </p:cNvPr>
            <p:cNvSpPr txBox="1"/>
            <p:nvPr/>
          </p:nvSpPr>
          <p:spPr>
            <a:xfrm>
              <a:off x="283600" y="1906534"/>
              <a:ext cx="15768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C0E64B2-7021-DCF8-F89C-078979C7A648}"/>
              </a:ext>
            </a:extLst>
          </p:cNvPr>
          <p:cNvGrpSpPr/>
          <p:nvPr/>
        </p:nvGrpSpPr>
        <p:grpSpPr>
          <a:xfrm>
            <a:off x="6484337" y="2485278"/>
            <a:ext cx="1651389" cy="1278187"/>
            <a:chOff x="283598" y="1906534"/>
            <a:chExt cx="1651389" cy="1278187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C8D6D15-9B44-2A98-E192-A1166EA8403D}"/>
                </a:ext>
              </a:extLst>
            </p:cNvPr>
            <p:cNvSpPr txBox="1"/>
            <p:nvPr/>
          </p:nvSpPr>
          <p:spPr>
            <a:xfrm>
              <a:off x="283598" y="2190603"/>
              <a:ext cx="1651389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0FD39BC-AD3B-DFDB-44F0-B858446166C2}"/>
                </a:ext>
              </a:extLst>
            </p:cNvPr>
            <p:cNvSpPr txBox="1"/>
            <p:nvPr/>
          </p:nvSpPr>
          <p:spPr>
            <a:xfrm>
              <a:off x="283600" y="1906534"/>
              <a:ext cx="15768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2A16CA3-D3E2-F4BD-5F0A-B9FD0C7AD823}"/>
              </a:ext>
            </a:extLst>
          </p:cNvPr>
          <p:cNvGrpSpPr/>
          <p:nvPr/>
        </p:nvGrpSpPr>
        <p:grpSpPr>
          <a:xfrm>
            <a:off x="8997133" y="2498353"/>
            <a:ext cx="1651389" cy="1278187"/>
            <a:chOff x="283598" y="1906534"/>
            <a:chExt cx="1651389" cy="1278187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52E2CA2-572E-716E-FB41-5504B3CE9CF8}"/>
                </a:ext>
              </a:extLst>
            </p:cNvPr>
            <p:cNvSpPr txBox="1"/>
            <p:nvPr/>
          </p:nvSpPr>
          <p:spPr>
            <a:xfrm>
              <a:off x="283598" y="2190603"/>
              <a:ext cx="1651389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70C591F-72A4-84DB-840E-28A9B414901B}"/>
                </a:ext>
              </a:extLst>
            </p:cNvPr>
            <p:cNvSpPr txBox="1"/>
            <p:nvPr/>
          </p:nvSpPr>
          <p:spPr>
            <a:xfrm>
              <a:off x="283600" y="1906534"/>
              <a:ext cx="15768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5" name="Rectangle 49">
            <a:extLst>
              <a:ext uri="{FF2B5EF4-FFF2-40B4-BE49-F238E27FC236}">
                <a16:creationId xmlns:a16="http://schemas.microsoft.com/office/drawing/2014/main" id="{3C797D4F-3799-27DD-0AEF-2707765250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8215" y="4829223"/>
            <a:ext cx="9255570" cy="4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57265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7DACDF8-65DD-0AE9-CC17-14407E53B1AC}"/>
              </a:ext>
            </a:extLst>
          </p:cNvPr>
          <p:cNvSpPr txBox="1"/>
          <p:nvPr/>
        </p:nvSpPr>
        <p:spPr>
          <a:xfrm>
            <a:off x="3648818" y="492625"/>
            <a:ext cx="5582067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1300" dirty="0">
                <a:ln w="25400">
                  <a:gradFill>
                    <a:gsLst>
                      <a:gs pos="0">
                        <a:schemeClr val="bg1"/>
                      </a:gs>
                      <a:gs pos="91000">
                        <a:srgbClr val="0C56D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rPr>
              <a:t>4</a:t>
            </a:r>
          </a:p>
        </p:txBody>
      </p:sp>
      <p:sp>
        <p:nvSpPr>
          <p:cNvPr id="334" name="矩形 333">
            <a:extLst>
              <a:ext uri="{FF2B5EF4-FFF2-40B4-BE49-F238E27FC236}">
                <a16:creationId xmlns:a16="http://schemas.microsoft.com/office/drawing/2014/main" id="{24467A48-CC9A-B902-C000-302E03BA505A}"/>
              </a:ext>
            </a:extLst>
          </p:cNvPr>
          <p:cNvSpPr/>
          <p:nvPr/>
        </p:nvSpPr>
        <p:spPr>
          <a:xfrm rot="2438119">
            <a:off x="10833969" y="-1344588"/>
            <a:ext cx="774546" cy="3192216"/>
          </a:xfrm>
          <a:prstGeom prst="rect">
            <a:avLst/>
          </a:prstGeom>
          <a:gradFill>
            <a:gsLst>
              <a:gs pos="1200">
                <a:schemeClr val="bg1">
                  <a:alpha val="13000"/>
                </a:schemeClr>
              </a:gs>
              <a:gs pos="100000">
                <a:schemeClr val="bg1">
                  <a:alpha val="0"/>
                </a:schemeClr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9" name="矩形 338">
            <a:extLst>
              <a:ext uri="{FF2B5EF4-FFF2-40B4-BE49-F238E27FC236}">
                <a16:creationId xmlns:a16="http://schemas.microsoft.com/office/drawing/2014/main" id="{25CAAFCC-5890-1F7F-950E-6EBE1A5B78E4}"/>
              </a:ext>
            </a:extLst>
          </p:cNvPr>
          <p:cNvSpPr/>
          <p:nvPr/>
        </p:nvSpPr>
        <p:spPr>
          <a:xfrm rot="2438119">
            <a:off x="10536615" y="-1282646"/>
            <a:ext cx="1295439" cy="5270934"/>
          </a:xfrm>
          <a:prstGeom prst="rect">
            <a:avLst/>
          </a:prstGeom>
          <a:gradFill>
            <a:gsLst>
              <a:gs pos="1200">
                <a:schemeClr val="bg1">
                  <a:alpha val="19000"/>
                </a:schemeClr>
              </a:gs>
              <a:gs pos="100000">
                <a:schemeClr val="bg1">
                  <a:alpha val="0"/>
                </a:schemeClr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281AE14-14E3-3491-91CB-A7CD9922A7E7}"/>
              </a:ext>
            </a:extLst>
          </p:cNvPr>
          <p:cNvSpPr/>
          <p:nvPr/>
        </p:nvSpPr>
        <p:spPr>
          <a:xfrm rot="2438119">
            <a:off x="11059781" y="653350"/>
            <a:ext cx="774546" cy="3192216"/>
          </a:xfrm>
          <a:prstGeom prst="rect">
            <a:avLst/>
          </a:prstGeom>
          <a:gradFill>
            <a:gsLst>
              <a:gs pos="1200">
                <a:schemeClr val="bg1">
                  <a:alpha val="13000"/>
                </a:schemeClr>
              </a:gs>
              <a:gs pos="55000">
                <a:schemeClr val="bg1">
                  <a:alpha val="0"/>
                </a:schemeClr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9E4034E-C5F9-5D32-1FCD-F2C9DF97457E}"/>
              </a:ext>
            </a:extLst>
          </p:cNvPr>
          <p:cNvGrpSpPr/>
          <p:nvPr/>
        </p:nvGrpSpPr>
        <p:grpSpPr>
          <a:xfrm>
            <a:off x="7529715" y="1373212"/>
            <a:ext cx="3665793" cy="914400"/>
            <a:chOff x="3460401" y="2048290"/>
            <a:chExt cx="3665793" cy="914400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E499F6C-3C5D-80EA-CA02-109954B8ACD5}"/>
                </a:ext>
              </a:extLst>
            </p:cNvPr>
            <p:cNvSpPr/>
            <p:nvPr/>
          </p:nvSpPr>
          <p:spPr>
            <a:xfrm rot="5400000">
              <a:off x="4851005" y="1140485"/>
              <a:ext cx="866431" cy="2682042"/>
            </a:xfrm>
            <a:custGeom>
              <a:avLst/>
              <a:gdLst>
                <a:gd name="connsiteX0" fmla="*/ 0 w 866431"/>
                <a:gd name="connsiteY0" fmla="*/ 2682042 h 2682042"/>
                <a:gd name="connsiteX1" fmla="*/ 0 w 866431"/>
                <a:gd name="connsiteY1" fmla="*/ 108146 h 2682042"/>
                <a:gd name="connsiteX2" fmla="*/ 108146 w 866431"/>
                <a:gd name="connsiteY2" fmla="*/ 0 h 2682042"/>
                <a:gd name="connsiteX3" fmla="*/ 806254 w 866431"/>
                <a:gd name="connsiteY3" fmla="*/ 0 h 2682042"/>
                <a:gd name="connsiteX4" fmla="*/ 848349 w 866431"/>
                <a:gd name="connsiteY4" fmla="*/ 8499 h 2682042"/>
                <a:gd name="connsiteX5" fmla="*/ 866431 w 866431"/>
                <a:gd name="connsiteY5" fmla="*/ 20690 h 2682042"/>
                <a:gd name="connsiteX6" fmla="*/ 866431 w 866431"/>
                <a:gd name="connsiteY6" fmla="*/ 1477076 h 2682042"/>
                <a:gd name="connsiteX7" fmla="*/ 866430 w 866431"/>
                <a:gd name="connsiteY7" fmla="*/ 1477089 h 2682042"/>
                <a:gd name="connsiteX8" fmla="*/ 866430 w 866431"/>
                <a:gd name="connsiteY8" fmla="*/ 2011046 h 2682042"/>
                <a:gd name="connsiteX9" fmla="*/ 848933 w 866431"/>
                <a:gd name="connsiteY9" fmla="*/ 2126780 h 2682042"/>
                <a:gd name="connsiteX10" fmla="*/ 844222 w 866431"/>
                <a:gd name="connsiteY10" fmla="*/ 2139650 h 2682042"/>
                <a:gd name="connsiteX11" fmla="*/ 844175 w 866431"/>
                <a:gd name="connsiteY11" fmla="*/ 2139870 h 2682042"/>
                <a:gd name="connsiteX12" fmla="*/ 630050 w 866431"/>
                <a:gd name="connsiteY12" fmla="*/ 2393645 h 2682042"/>
                <a:gd name="connsiteX13" fmla="*/ 0 w 866431"/>
                <a:gd name="connsiteY13" fmla="*/ 2682042 h 268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6431" h="2682042">
                  <a:moveTo>
                    <a:pt x="0" y="2682042"/>
                  </a:moveTo>
                  <a:lnTo>
                    <a:pt x="0" y="108146"/>
                  </a:lnTo>
                  <a:cubicBezTo>
                    <a:pt x="0" y="48419"/>
                    <a:pt x="48419" y="0"/>
                    <a:pt x="108146" y="0"/>
                  </a:cubicBezTo>
                  <a:lnTo>
                    <a:pt x="806254" y="0"/>
                  </a:lnTo>
                  <a:cubicBezTo>
                    <a:pt x="821186" y="0"/>
                    <a:pt x="835411" y="3026"/>
                    <a:pt x="848349" y="8499"/>
                  </a:cubicBezTo>
                  <a:lnTo>
                    <a:pt x="866431" y="20690"/>
                  </a:lnTo>
                  <a:lnTo>
                    <a:pt x="866431" y="1477076"/>
                  </a:lnTo>
                  <a:lnTo>
                    <a:pt x="866430" y="1477089"/>
                  </a:lnTo>
                  <a:lnTo>
                    <a:pt x="866430" y="2011046"/>
                  </a:lnTo>
                  <a:cubicBezTo>
                    <a:pt x="866430" y="2051348"/>
                    <a:pt x="860304" y="2090220"/>
                    <a:pt x="848933" y="2126780"/>
                  </a:cubicBezTo>
                  <a:lnTo>
                    <a:pt x="844222" y="2139650"/>
                  </a:lnTo>
                  <a:lnTo>
                    <a:pt x="844175" y="2139870"/>
                  </a:lnTo>
                  <a:cubicBezTo>
                    <a:pt x="815269" y="2248229"/>
                    <a:pt x="739987" y="2343323"/>
                    <a:pt x="630050" y="2393645"/>
                  </a:cubicBezTo>
                  <a:lnTo>
                    <a:pt x="0" y="2682042"/>
                  </a:lnTo>
                  <a:close/>
                </a:path>
              </a:pathLst>
            </a:cu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CCCD1C5-CC49-582B-0BA3-181CDE44B985}"/>
                </a:ext>
              </a:extLst>
            </p:cNvPr>
            <p:cNvSpPr/>
            <p:nvPr/>
          </p:nvSpPr>
          <p:spPr>
            <a:xfrm rot="5400000">
              <a:off x="4575276" y="933415"/>
              <a:ext cx="914400" cy="3144150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93CB4D6-0195-8DBF-1C24-7DF2A78E9351}"/>
                </a:ext>
              </a:extLst>
            </p:cNvPr>
            <p:cNvSpPr txBox="1"/>
            <p:nvPr/>
          </p:nvSpPr>
          <p:spPr>
            <a:xfrm>
              <a:off x="4594463" y="2165130"/>
              <a:ext cx="168236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工作计划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9BF0530-AE4F-E52F-6CC5-FC2D81943B3F}"/>
                </a:ext>
              </a:extLst>
            </p:cNvPr>
            <p:cNvSpPr txBox="1"/>
            <p:nvPr/>
          </p:nvSpPr>
          <p:spPr>
            <a:xfrm>
              <a:off x="4627962" y="2553560"/>
              <a:ext cx="24982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Future work plan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2294CADD-B3DF-0C19-9EF4-7E45E8D0252F}"/>
              </a:ext>
            </a:extLst>
          </p:cNvPr>
          <p:cNvSpPr txBox="1"/>
          <p:nvPr/>
        </p:nvSpPr>
        <p:spPr>
          <a:xfrm>
            <a:off x="7011849" y="2475002"/>
            <a:ext cx="3777962" cy="1338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alpha val="46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A278C66-885C-FF84-4C18-C16D2907893B}"/>
              </a:ext>
            </a:extLst>
          </p:cNvPr>
          <p:cNvGrpSpPr/>
          <p:nvPr/>
        </p:nvGrpSpPr>
        <p:grpSpPr>
          <a:xfrm>
            <a:off x="9995959" y="4157159"/>
            <a:ext cx="576308" cy="102768"/>
            <a:chOff x="8697276" y="4222021"/>
            <a:chExt cx="984604" cy="175576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568327FC-7B8E-A39B-48EC-2989B23C7F5F}"/>
                </a:ext>
              </a:extLst>
            </p:cNvPr>
            <p:cNvSpPr/>
            <p:nvPr/>
          </p:nvSpPr>
          <p:spPr>
            <a:xfrm>
              <a:off x="8697276" y="4222021"/>
              <a:ext cx="175576" cy="175576"/>
            </a:xfrm>
            <a:prstGeom prst="ellipse">
              <a:avLst/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1469992D-C7D5-FDDB-3EBA-83FB62AB2D3A}"/>
                </a:ext>
              </a:extLst>
            </p:cNvPr>
            <p:cNvSpPr/>
            <p:nvPr/>
          </p:nvSpPr>
          <p:spPr>
            <a:xfrm>
              <a:off x="9142255" y="4262486"/>
              <a:ext cx="94646" cy="94646"/>
            </a:xfrm>
            <a:prstGeom prst="ellipse">
              <a:avLst/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3F4A00D8-EA1D-EBE6-D8A4-31EC8CD9FDF8}"/>
                </a:ext>
              </a:extLst>
            </p:cNvPr>
            <p:cNvSpPr/>
            <p:nvPr/>
          </p:nvSpPr>
          <p:spPr>
            <a:xfrm>
              <a:off x="9506304" y="4222021"/>
              <a:ext cx="175576" cy="175576"/>
            </a:xfrm>
            <a:prstGeom prst="ellipse">
              <a:avLst/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18720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BC41245E-D136-9EC3-C523-46A5E77C4AA6}"/>
              </a:ext>
            </a:extLst>
          </p:cNvPr>
          <p:cNvGrpSpPr/>
          <p:nvPr/>
        </p:nvGrpSpPr>
        <p:grpSpPr>
          <a:xfrm>
            <a:off x="179833" y="195764"/>
            <a:ext cx="3164841" cy="914400"/>
            <a:chOff x="3460401" y="2048290"/>
            <a:chExt cx="3164841" cy="914400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C6B775E-A859-85E0-BB92-2B9FA974448D}"/>
                </a:ext>
              </a:extLst>
            </p:cNvPr>
            <p:cNvSpPr/>
            <p:nvPr/>
          </p:nvSpPr>
          <p:spPr>
            <a:xfrm rot="5400000">
              <a:off x="4851005" y="1140485"/>
              <a:ext cx="866431" cy="2682042"/>
            </a:xfrm>
            <a:custGeom>
              <a:avLst/>
              <a:gdLst>
                <a:gd name="connsiteX0" fmla="*/ 0 w 866431"/>
                <a:gd name="connsiteY0" fmla="*/ 2682042 h 2682042"/>
                <a:gd name="connsiteX1" fmla="*/ 0 w 866431"/>
                <a:gd name="connsiteY1" fmla="*/ 108146 h 2682042"/>
                <a:gd name="connsiteX2" fmla="*/ 108146 w 866431"/>
                <a:gd name="connsiteY2" fmla="*/ 0 h 2682042"/>
                <a:gd name="connsiteX3" fmla="*/ 806254 w 866431"/>
                <a:gd name="connsiteY3" fmla="*/ 0 h 2682042"/>
                <a:gd name="connsiteX4" fmla="*/ 848349 w 866431"/>
                <a:gd name="connsiteY4" fmla="*/ 8499 h 2682042"/>
                <a:gd name="connsiteX5" fmla="*/ 866431 w 866431"/>
                <a:gd name="connsiteY5" fmla="*/ 20690 h 2682042"/>
                <a:gd name="connsiteX6" fmla="*/ 866431 w 866431"/>
                <a:gd name="connsiteY6" fmla="*/ 1477076 h 2682042"/>
                <a:gd name="connsiteX7" fmla="*/ 866430 w 866431"/>
                <a:gd name="connsiteY7" fmla="*/ 1477089 h 2682042"/>
                <a:gd name="connsiteX8" fmla="*/ 866430 w 866431"/>
                <a:gd name="connsiteY8" fmla="*/ 2011046 h 2682042"/>
                <a:gd name="connsiteX9" fmla="*/ 848933 w 866431"/>
                <a:gd name="connsiteY9" fmla="*/ 2126780 h 2682042"/>
                <a:gd name="connsiteX10" fmla="*/ 844222 w 866431"/>
                <a:gd name="connsiteY10" fmla="*/ 2139650 h 2682042"/>
                <a:gd name="connsiteX11" fmla="*/ 844175 w 866431"/>
                <a:gd name="connsiteY11" fmla="*/ 2139870 h 2682042"/>
                <a:gd name="connsiteX12" fmla="*/ 630050 w 866431"/>
                <a:gd name="connsiteY12" fmla="*/ 2393645 h 2682042"/>
                <a:gd name="connsiteX13" fmla="*/ 0 w 866431"/>
                <a:gd name="connsiteY13" fmla="*/ 2682042 h 268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6431" h="2682042">
                  <a:moveTo>
                    <a:pt x="0" y="2682042"/>
                  </a:moveTo>
                  <a:lnTo>
                    <a:pt x="0" y="108146"/>
                  </a:lnTo>
                  <a:cubicBezTo>
                    <a:pt x="0" y="48419"/>
                    <a:pt x="48419" y="0"/>
                    <a:pt x="108146" y="0"/>
                  </a:cubicBezTo>
                  <a:lnTo>
                    <a:pt x="806254" y="0"/>
                  </a:lnTo>
                  <a:cubicBezTo>
                    <a:pt x="821186" y="0"/>
                    <a:pt x="835411" y="3026"/>
                    <a:pt x="848349" y="8499"/>
                  </a:cubicBezTo>
                  <a:lnTo>
                    <a:pt x="866431" y="20690"/>
                  </a:lnTo>
                  <a:lnTo>
                    <a:pt x="866431" y="1477076"/>
                  </a:lnTo>
                  <a:lnTo>
                    <a:pt x="866430" y="1477089"/>
                  </a:lnTo>
                  <a:lnTo>
                    <a:pt x="866430" y="2011046"/>
                  </a:lnTo>
                  <a:cubicBezTo>
                    <a:pt x="866430" y="2051348"/>
                    <a:pt x="860304" y="2090220"/>
                    <a:pt x="848933" y="2126780"/>
                  </a:cubicBezTo>
                  <a:lnTo>
                    <a:pt x="844222" y="2139650"/>
                  </a:lnTo>
                  <a:lnTo>
                    <a:pt x="844175" y="2139870"/>
                  </a:lnTo>
                  <a:cubicBezTo>
                    <a:pt x="815269" y="2248229"/>
                    <a:pt x="739987" y="2343323"/>
                    <a:pt x="630050" y="2393645"/>
                  </a:cubicBezTo>
                  <a:lnTo>
                    <a:pt x="0" y="2682042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A94C79D-3298-31F9-4B9C-3E2118A56E28}"/>
                </a:ext>
              </a:extLst>
            </p:cNvPr>
            <p:cNvSpPr/>
            <p:nvPr/>
          </p:nvSpPr>
          <p:spPr>
            <a:xfrm rot="5400000">
              <a:off x="4575276" y="933415"/>
              <a:ext cx="914400" cy="3144150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1F50F28-FF74-B191-621B-F7BCFFB3A51D}"/>
                </a:ext>
              </a:extLst>
            </p:cNvPr>
            <p:cNvSpPr txBox="1"/>
            <p:nvPr/>
          </p:nvSpPr>
          <p:spPr>
            <a:xfrm>
              <a:off x="4594463" y="2165130"/>
              <a:ext cx="168236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工作计划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B8E0969-245E-3F7D-CE86-185D4327D4F8}"/>
                </a:ext>
              </a:extLst>
            </p:cNvPr>
            <p:cNvSpPr txBox="1"/>
            <p:nvPr/>
          </p:nvSpPr>
          <p:spPr>
            <a:xfrm>
              <a:off x="4627963" y="2553561"/>
              <a:ext cx="17768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Future work plan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338E694-228B-F7AE-A83D-A2D42249ED00}"/>
                </a:ext>
              </a:extLst>
            </p:cNvPr>
            <p:cNvSpPr txBox="1"/>
            <p:nvPr/>
          </p:nvSpPr>
          <p:spPr>
            <a:xfrm>
              <a:off x="3494059" y="2291950"/>
              <a:ext cx="780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E0854D99-A9CB-8097-0618-98E1FDF44AF8}"/>
              </a:ext>
            </a:extLst>
          </p:cNvPr>
          <p:cNvGrpSpPr/>
          <p:nvPr/>
        </p:nvGrpSpPr>
        <p:grpSpPr>
          <a:xfrm>
            <a:off x="1019174" y="1891801"/>
            <a:ext cx="4719639" cy="1306062"/>
            <a:chOff x="1019174" y="1891801"/>
            <a:chExt cx="4719639" cy="1306062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5BE814F5-AE30-6002-A3EA-EB1368EAAEB0}"/>
                </a:ext>
              </a:extLst>
            </p:cNvPr>
            <p:cNvSpPr/>
            <p:nvPr/>
          </p:nvSpPr>
          <p:spPr>
            <a:xfrm>
              <a:off x="1019175" y="1891802"/>
              <a:ext cx="4719638" cy="1306061"/>
            </a:xfrm>
            <a:prstGeom prst="roundRect">
              <a:avLst>
                <a:gd name="adj" fmla="val 4634"/>
              </a:avLst>
            </a:prstGeom>
            <a:gradFill>
              <a:gsLst>
                <a:gs pos="0">
                  <a:schemeClr val="bg1"/>
                </a:gs>
                <a:gs pos="100000">
                  <a:srgbClr val="F0F8FB"/>
                </a:gs>
              </a:gsLst>
              <a:lin ang="3600000" scaled="0"/>
            </a:gradFill>
            <a:ln>
              <a:noFill/>
            </a:ln>
            <a:effectLst>
              <a:outerShdw blurRad="25400" dist="38100" dir="2700000" algn="tl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A07ABC7A-6EE3-2233-E56B-E647BDBCEAAA}"/>
                </a:ext>
              </a:extLst>
            </p:cNvPr>
            <p:cNvSpPr/>
            <p:nvPr/>
          </p:nvSpPr>
          <p:spPr>
            <a:xfrm rot="5400000">
              <a:off x="2725963" y="185012"/>
              <a:ext cx="1306060" cy="4719638"/>
            </a:xfrm>
            <a:custGeom>
              <a:avLst/>
              <a:gdLst>
                <a:gd name="connsiteX0" fmla="*/ 0 w 1306060"/>
                <a:gd name="connsiteY0" fmla="*/ 4659129 h 4719638"/>
                <a:gd name="connsiteX1" fmla="*/ 0 w 1306060"/>
                <a:gd name="connsiteY1" fmla="*/ 4588287 h 4719638"/>
                <a:gd name="connsiteX2" fmla="*/ 899916 w 1306060"/>
                <a:gd name="connsiteY2" fmla="*/ 4176361 h 4719638"/>
                <a:gd name="connsiteX3" fmla="*/ 1205757 w 1306060"/>
                <a:gd name="connsiteY3" fmla="*/ 3813887 h 4719638"/>
                <a:gd name="connsiteX4" fmla="*/ 1205824 w 1306060"/>
                <a:gd name="connsiteY4" fmla="*/ 3813573 h 4719638"/>
                <a:gd name="connsiteX5" fmla="*/ 1212552 w 1306060"/>
                <a:gd name="connsiteY5" fmla="*/ 3795192 h 4719638"/>
                <a:gd name="connsiteX6" fmla="*/ 1237544 w 1306060"/>
                <a:gd name="connsiteY6" fmla="*/ 3629886 h 4719638"/>
                <a:gd name="connsiteX7" fmla="*/ 1237544 w 1306060"/>
                <a:gd name="connsiteY7" fmla="*/ 2867221 h 4719638"/>
                <a:gd name="connsiteX8" fmla="*/ 1237545 w 1306060"/>
                <a:gd name="connsiteY8" fmla="*/ 2867203 h 4719638"/>
                <a:gd name="connsiteX9" fmla="*/ 1237546 w 1306060"/>
                <a:gd name="connsiteY9" fmla="*/ 2108922 h 4719638"/>
                <a:gd name="connsiteX10" fmla="*/ 1237544 w 1306060"/>
                <a:gd name="connsiteY10" fmla="*/ 2108922 h 4719638"/>
                <a:gd name="connsiteX11" fmla="*/ 1237544 w 1306060"/>
                <a:gd name="connsiteY11" fmla="*/ 1551818 h 4719638"/>
                <a:gd name="connsiteX12" fmla="*/ 1237545 w 1306060"/>
                <a:gd name="connsiteY12" fmla="*/ 1551800 h 4719638"/>
                <a:gd name="connsiteX13" fmla="*/ 1237546 w 1306060"/>
                <a:gd name="connsiteY13" fmla="*/ 0 h 4719638"/>
                <a:gd name="connsiteX14" fmla="*/ 1306059 w 1306060"/>
                <a:gd name="connsiteY14" fmla="*/ 0 h 4719638"/>
                <a:gd name="connsiteX15" fmla="*/ 1306059 w 1306060"/>
                <a:gd name="connsiteY15" fmla="*/ 911905 h 4719638"/>
                <a:gd name="connsiteX16" fmla="*/ 1306060 w 1306060"/>
                <a:gd name="connsiteY16" fmla="*/ 911910 h 4719638"/>
                <a:gd name="connsiteX17" fmla="*/ 1306058 w 1306060"/>
                <a:gd name="connsiteY17" fmla="*/ 4659115 h 4719638"/>
                <a:gd name="connsiteX18" fmla="*/ 1245535 w 1306060"/>
                <a:gd name="connsiteY18" fmla="*/ 4719638 h 4719638"/>
                <a:gd name="connsiteX19" fmla="*/ 60520 w 1306060"/>
                <a:gd name="connsiteY19" fmla="*/ 4719638 h 4719638"/>
                <a:gd name="connsiteX20" fmla="*/ 4753 w 1306060"/>
                <a:gd name="connsiteY20" fmla="*/ 4682673 h 471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6060" h="4719638">
                  <a:moveTo>
                    <a:pt x="0" y="4659129"/>
                  </a:moveTo>
                  <a:lnTo>
                    <a:pt x="0" y="4588287"/>
                  </a:lnTo>
                  <a:lnTo>
                    <a:pt x="899916" y="4176361"/>
                  </a:lnTo>
                  <a:cubicBezTo>
                    <a:pt x="1056942" y="4104485"/>
                    <a:pt x="1164469" y="3968659"/>
                    <a:pt x="1205757" y="3813887"/>
                  </a:cubicBezTo>
                  <a:lnTo>
                    <a:pt x="1205824" y="3813573"/>
                  </a:lnTo>
                  <a:lnTo>
                    <a:pt x="1212552" y="3795192"/>
                  </a:lnTo>
                  <a:cubicBezTo>
                    <a:pt x="1228794" y="3742972"/>
                    <a:pt x="1237544" y="3687450"/>
                    <a:pt x="1237544" y="3629886"/>
                  </a:cubicBezTo>
                  <a:lnTo>
                    <a:pt x="1237544" y="2867221"/>
                  </a:lnTo>
                  <a:lnTo>
                    <a:pt x="1237545" y="2867203"/>
                  </a:lnTo>
                  <a:lnTo>
                    <a:pt x="1237546" y="2108922"/>
                  </a:lnTo>
                  <a:lnTo>
                    <a:pt x="1237544" y="2108922"/>
                  </a:lnTo>
                  <a:lnTo>
                    <a:pt x="1237544" y="1551818"/>
                  </a:lnTo>
                  <a:lnTo>
                    <a:pt x="1237545" y="1551800"/>
                  </a:lnTo>
                  <a:lnTo>
                    <a:pt x="1237546" y="0"/>
                  </a:lnTo>
                  <a:lnTo>
                    <a:pt x="1306059" y="0"/>
                  </a:lnTo>
                  <a:lnTo>
                    <a:pt x="1306059" y="911905"/>
                  </a:lnTo>
                  <a:lnTo>
                    <a:pt x="1306060" y="911910"/>
                  </a:lnTo>
                  <a:lnTo>
                    <a:pt x="1306058" y="4659115"/>
                  </a:lnTo>
                  <a:cubicBezTo>
                    <a:pt x="1306058" y="4692541"/>
                    <a:pt x="1278961" y="4719638"/>
                    <a:pt x="1245535" y="4719638"/>
                  </a:cubicBezTo>
                  <a:lnTo>
                    <a:pt x="60520" y="4719638"/>
                  </a:lnTo>
                  <a:cubicBezTo>
                    <a:pt x="35451" y="4719638"/>
                    <a:pt x="13941" y="4704395"/>
                    <a:pt x="4753" y="4682673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1B00608-2139-C0CF-BD28-3E81B55A150A}"/>
                </a:ext>
              </a:extLst>
            </p:cNvPr>
            <p:cNvSpPr txBox="1"/>
            <p:nvPr/>
          </p:nvSpPr>
          <p:spPr>
            <a:xfrm>
              <a:off x="1878473" y="2390062"/>
              <a:ext cx="35424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0F837842-EA97-C9E7-4226-063F9D95EE09}"/>
                </a:ext>
              </a:extLst>
            </p:cNvPr>
            <p:cNvSpPr txBox="1"/>
            <p:nvPr/>
          </p:nvSpPr>
          <p:spPr>
            <a:xfrm>
              <a:off x="1878474" y="2105993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65DC5E08-F322-04CC-4805-3FED56B3026F}"/>
              </a:ext>
            </a:extLst>
          </p:cNvPr>
          <p:cNvGrpSpPr/>
          <p:nvPr/>
        </p:nvGrpSpPr>
        <p:grpSpPr>
          <a:xfrm>
            <a:off x="6453186" y="1891801"/>
            <a:ext cx="4719639" cy="1306062"/>
            <a:chOff x="1019174" y="1891801"/>
            <a:chExt cx="4719639" cy="1306062"/>
          </a:xfrm>
        </p:grpSpPr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7D3940D5-0071-A25D-DA66-44330078F696}"/>
                </a:ext>
              </a:extLst>
            </p:cNvPr>
            <p:cNvSpPr/>
            <p:nvPr/>
          </p:nvSpPr>
          <p:spPr>
            <a:xfrm>
              <a:off x="1019175" y="1891802"/>
              <a:ext cx="4719638" cy="1306061"/>
            </a:xfrm>
            <a:prstGeom prst="roundRect">
              <a:avLst>
                <a:gd name="adj" fmla="val 4634"/>
              </a:avLst>
            </a:prstGeom>
            <a:gradFill>
              <a:gsLst>
                <a:gs pos="0">
                  <a:schemeClr val="bg1"/>
                </a:gs>
                <a:gs pos="100000">
                  <a:srgbClr val="F0F8FB"/>
                </a:gs>
              </a:gsLst>
              <a:lin ang="3600000" scaled="0"/>
            </a:gradFill>
            <a:ln>
              <a:noFill/>
            </a:ln>
            <a:effectLst>
              <a:outerShdw blurRad="25400" dist="38100" dir="2700000" algn="tl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27B2F6CC-FE63-6F85-B551-9DBF64911746}"/>
                </a:ext>
              </a:extLst>
            </p:cNvPr>
            <p:cNvSpPr/>
            <p:nvPr/>
          </p:nvSpPr>
          <p:spPr>
            <a:xfrm rot="5400000">
              <a:off x="2725963" y="185012"/>
              <a:ext cx="1306060" cy="4719638"/>
            </a:xfrm>
            <a:custGeom>
              <a:avLst/>
              <a:gdLst>
                <a:gd name="connsiteX0" fmla="*/ 0 w 1306060"/>
                <a:gd name="connsiteY0" fmla="*/ 4659129 h 4719638"/>
                <a:gd name="connsiteX1" fmla="*/ 0 w 1306060"/>
                <a:gd name="connsiteY1" fmla="*/ 4588287 h 4719638"/>
                <a:gd name="connsiteX2" fmla="*/ 899916 w 1306060"/>
                <a:gd name="connsiteY2" fmla="*/ 4176361 h 4719638"/>
                <a:gd name="connsiteX3" fmla="*/ 1205757 w 1306060"/>
                <a:gd name="connsiteY3" fmla="*/ 3813887 h 4719638"/>
                <a:gd name="connsiteX4" fmla="*/ 1205824 w 1306060"/>
                <a:gd name="connsiteY4" fmla="*/ 3813573 h 4719638"/>
                <a:gd name="connsiteX5" fmla="*/ 1212552 w 1306060"/>
                <a:gd name="connsiteY5" fmla="*/ 3795192 h 4719638"/>
                <a:gd name="connsiteX6" fmla="*/ 1237544 w 1306060"/>
                <a:gd name="connsiteY6" fmla="*/ 3629886 h 4719638"/>
                <a:gd name="connsiteX7" fmla="*/ 1237544 w 1306060"/>
                <a:gd name="connsiteY7" fmla="*/ 2867221 h 4719638"/>
                <a:gd name="connsiteX8" fmla="*/ 1237545 w 1306060"/>
                <a:gd name="connsiteY8" fmla="*/ 2867203 h 4719638"/>
                <a:gd name="connsiteX9" fmla="*/ 1237546 w 1306060"/>
                <a:gd name="connsiteY9" fmla="*/ 2108922 h 4719638"/>
                <a:gd name="connsiteX10" fmla="*/ 1237544 w 1306060"/>
                <a:gd name="connsiteY10" fmla="*/ 2108922 h 4719638"/>
                <a:gd name="connsiteX11" fmla="*/ 1237544 w 1306060"/>
                <a:gd name="connsiteY11" fmla="*/ 1551818 h 4719638"/>
                <a:gd name="connsiteX12" fmla="*/ 1237545 w 1306060"/>
                <a:gd name="connsiteY12" fmla="*/ 1551800 h 4719638"/>
                <a:gd name="connsiteX13" fmla="*/ 1237546 w 1306060"/>
                <a:gd name="connsiteY13" fmla="*/ 0 h 4719638"/>
                <a:gd name="connsiteX14" fmla="*/ 1306059 w 1306060"/>
                <a:gd name="connsiteY14" fmla="*/ 0 h 4719638"/>
                <a:gd name="connsiteX15" fmla="*/ 1306059 w 1306060"/>
                <a:gd name="connsiteY15" fmla="*/ 911905 h 4719638"/>
                <a:gd name="connsiteX16" fmla="*/ 1306060 w 1306060"/>
                <a:gd name="connsiteY16" fmla="*/ 911910 h 4719638"/>
                <a:gd name="connsiteX17" fmla="*/ 1306058 w 1306060"/>
                <a:gd name="connsiteY17" fmla="*/ 4659115 h 4719638"/>
                <a:gd name="connsiteX18" fmla="*/ 1245535 w 1306060"/>
                <a:gd name="connsiteY18" fmla="*/ 4719638 h 4719638"/>
                <a:gd name="connsiteX19" fmla="*/ 60520 w 1306060"/>
                <a:gd name="connsiteY19" fmla="*/ 4719638 h 4719638"/>
                <a:gd name="connsiteX20" fmla="*/ 4753 w 1306060"/>
                <a:gd name="connsiteY20" fmla="*/ 4682673 h 471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6060" h="4719638">
                  <a:moveTo>
                    <a:pt x="0" y="4659129"/>
                  </a:moveTo>
                  <a:lnTo>
                    <a:pt x="0" y="4588287"/>
                  </a:lnTo>
                  <a:lnTo>
                    <a:pt x="899916" y="4176361"/>
                  </a:lnTo>
                  <a:cubicBezTo>
                    <a:pt x="1056942" y="4104485"/>
                    <a:pt x="1164469" y="3968659"/>
                    <a:pt x="1205757" y="3813887"/>
                  </a:cubicBezTo>
                  <a:lnTo>
                    <a:pt x="1205824" y="3813573"/>
                  </a:lnTo>
                  <a:lnTo>
                    <a:pt x="1212552" y="3795192"/>
                  </a:lnTo>
                  <a:cubicBezTo>
                    <a:pt x="1228794" y="3742972"/>
                    <a:pt x="1237544" y="3687450"/>
                    <a:pt x="1237544" y="3629886"/>
                  </a:cubicBezTo>
                  <a:lnTo>
                    <a:pt x="1237544" y="2867221"/>
                  </a:lnTo>
                  <a:lnTo>
                    <a:pt x="1237545" y="2867203"/>
                  </a:lnTo>
                  <a:lnTo>
                    <a:pt x="1237546" y="2108922"/>
                  </a:lnTo>
                  <a:lnTo>
                    <a:pt x="1237544" y="2108922"/>
                  </a:lnTo>
                  <a:lnTo>
                    <a:pt x="1237544" y="1551818"/>
                  </a:lnTo>
                  <a:lnTo>
                    <a:pt x="1237545" y="1551800"/>
                  </a:lnTo>
                  <a:lnTo>
                    <a:pt x="1237546" y="0"/>
                  </a:lnTo>
                  <a:lnTo>
                    <a:pt x="1306059" y="0"/>
                  </a:lnTo>
                  <a:lnTo>
                    <a:pt x="1306059" y="911905"/>
                  </a:lnTo>
                  <a:lnTo>
                    <a:pt x="1306060" y="911910"/>
                  </a:lnTo>
                  <a:lnTo>
                    <a:pt x="1306058" y="4659115"/>
                  </a:lnTo>
                  <a:cubicBezTo>
                    <a:pt x="1306058" y="4692541"/>
                    <a:pt x="1278961" y="4719638"/>
                    <a:pt x="1245535" y="4719638"/>
                  </a:cubicBezTo>
                  <a:lnTo>
                    <a:pt x="60520" y="4719638"/>
                  </a:lnTo>
                  <a:cubicBezTo>
                    <a:pt x="35451" y="4719638"/>
                    <a:pt x="13941" y="4704395"/>
                    <a:pt x="4753" y="4682673"/>
                  </a:cubicBez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201F6FBA-523B-AE60-A1B0-EE07285FF625}"/>
                </a:ext>
              </a:extLst>
            </p:cNvPr>
            <p:cNvSpPr txBox="1"/>
            <p:nvPr/>
          </p:nvSpPr>
          <p:spPr>
            <a:xfrm>
              <a:off x="1878473" y="2390062"/>
              <a:ext cx="35424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15609F94-70F1-5452-AA4D-FB4150230B33}"/>
                </a:ext>
              </a:extLst>
            </p:cNvPr>
            <p:cNvSpPr txBox="1"/>
            <p:nvPr/>
          </p:nvSpPr>
          <p:spPr>
            <a:xfrm>
              <a:off x="1878474" y="2105993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2872F586-FCE1-43C3-59EA-84E00AA1F975}"/>
              </a:ext>
            </a:extLst>
          </p:cNvPr>
          <p:cNvGrpSpPr/>
          <p:nvPr/>
        </p:nvGrpSpPr>
        <p:grpSpPr>
          <a:xfrm>
            <a:off x="1019174" y="3600528"/>
            <a:ext cx="4719639" cy="1306062"/>
            <a:chOff x="1019174" y="1891801"/>
            <a:chExt cx="4719639" cy="1306062"/>
          </a:xfrm>
        </p:grpSpPr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715708D3-E76A-847F-5EEC-17B7A0412163}"/>
                </a:ext>
              </a:extLst>
            </p:cNvPr>
            <p:cNvSpPr/>
            <p:nvPr/>
          </p:nvSpPr>
          <p:spPr>
            <a:xfrm>
              <a:off x="1019175" y="1891802"/>
              <a:ext cx="4719638" cy="1306061"/>
            </a:xfrm>
            <a:prstGeom prst="roundRect">
              <a:avLst>
                <a:gd name="adj" fmla="val 4634"/>
              </a:avLst>
            </a:prstGeom>
            <a:gradFill>
              <a:gsLst>
                <a:gs pos="0">
                  <a:schemeClr val="bg1"/>
                </a:gs>
                <a:gs pos="100000">
                  <a:srgbClr val="F0F8FB"/>
                </a:gs>
              </a:gsLst>
              <a:lin ang="3600000" scaled="0"/>
            </a:gradFill>
            <a:ln>
              <a:noFill/>
            </a:ln>
            <a:effectLst>
              <a:outerShdw blurRad="25400" dist="38100" dir="2700000" algn="tl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1287F66-EDD4-A1F8-13ED-4015A9A5D13A}"/>
                </a:ext>
              </a:extLst>
            </p:cNvPr>
            <p:cNvSpPr/>
            <p:nvPr/>
          </p:nvSpPr>
          <p:spPr>
            <a:xfrm rot="5400000">
              <a:off x="2725963" y="185012"/>
              <a:ext cx="1306060" cy="4719638"/>
            </a:xfrm>
            <a:custGeom>
              <a:avLst/>
              <a:gdLst>
                <a:gd name="connsiteX0" fmla="*/ 0 w 1306060"/>
                <a:gd name="connsiteY0" fmla="*/ 4659129 h 4719638"/>
                <a:gd name="connsiteX1" fmla="*/ 0 w 1306060"/>
                <a:gd name="connsiteY1" fmla="*/ 4588287 h 4719638"/>
                <a:gd name="connsiteX2" fmla="*/ 899916 w 1306060"/>
                <a:gd name="connsiteY2" fmla="*/ 4176361 h 4719638"/>
                <a:gd name="connsiteX3" fmla="*/ 1205757 w 1306060"/>
                <a:gd name="connsiteY3" fmla="*/ 3813887 h 4719638"/>
                <a:gd name="connsiteX4" fmla="*/ 1205824 w 1306060"/>
                <a:gd name="connsiteY4" fmla="*/ 3813573 h 4719638"/>
                <a:gd name="connsiteX5" fmla="*/ 1212552 w 1306060"/>
                <a:gd name="connsiteY5" fmla="*/ 3795192 h 4719638"/>
                <a:gd name="connsiteX6" fmla="*/ 1237544 w 1306060"/>
                <a:gd name="connsiteY6" fmla="*/ 3629886 h 4719638"/>
                <a:gd name="connsiteX7" fmla="*/ 1237544 w 1306060"/>
                <a:gd name="connsiteY7" fmla="*/ 2867221 h 4719638"/>
                <a:gd name="connsiteX8" fmla="*/ 1237545 w 1306060"/>
                <a:gd name="connsiteY8" fmla="*/ 2867203 h 4719638"/>
                <a:gd name="connsiteX9" fmla="*/ 1237546 w 1306060"/>
                <a:gd name="connsiteY9" fmla="*/ 2108922 h 4719638"/>
                <a:gd name="connsiteX10" fmla="*/ 1237544 w 1306060"/>
                <a:gd name="connsiteY10" fmla="*/ 2108922 h 4719638"/>
                <a:gd name="connsiteX11" fmla="*/ 1237544 w 1306060"/>
                <a:gd name="connsiteY11" fmla="*/ 1551818 h 4719638"/>
                <a:gd name="connsiteX12" fmla="*/ 1237545 w 1306060"/>
                <a:gd name="connsiteY12" fmla="*/ 1551800 h 4719638"/>
                <a:gd name="connsiteX13" fmla="*/ 1237546 w 1306060"/>
                <a:gd name="connsiteY13" fmla="*/ 0 h 4719638"/>
                <a:gd name="connsiteX14" fmla="*/ 1306059 w 1306060"/>
                <a:gd name="connsiteY14" fmla="*/ 0 h 4719638"/>
                <a:gd name="connsiteX15" fmla="*/ 1306059 w 1306060"/>
                <a:gd name="connsiteY15" fmla="*/ 911905 h 4719638"/>
                <a:gd name="connsiteX16" fmla="*/ 1306060 w 1306060"/>
                <a:gd name="connsiteY16" fmla="*/ 911910 h 4719638"/>
                <a:gd name="connsiteX17" fmla="*/ 1306058 w 1306060"/>
                <a:gd name="connsiteY17" fmla="*/ 4659115 h 4719638"/>
                <a:gd name="connsiteX18" fmla="*/ 1245535 w 1306060"/>
                <a:gd name="connsiteY18" fmla="*/ 4719638 h 4719638"/>
                <a:gd name="connsiteX19" fmla="*/ 60520 w 1306060"/>
                <a:gd name="connsiteY19" fmla="*/ 4719638 h 4719638"/>
                <a:gd name="connsiteX20" fmla="*/ 4753 w 1306060"/>
                <a:gd name="connsiteY20" fmla="*/ 4682673 h 471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6060" h="4719638">
                  <a:moveTo>
                    <a:pt x="0" y="4659129"/>
                  </a:moveTo>
                  <a:lnTo>
                    <a:pt x="0" y="4588287"/>
                  </a:lnTo>
                  <a:lnTo>
                    <a:pt x="899916" y="4176361"/>
                  </a:lnTo>
                  <a:cubicBezTo>
                    <a:pt x="1056942" y="4104485"/>
                    <a:pt x="1164469" y="3968659"/>
                    <a:pt x="1205757" y="3813887"/>
                  </a:cubicBezTo>
                  <a:lnTo>
                    <a:pt x="1205824" y="3813573"/>
                  </a:lnTo>
                  <a:lnTo>
                    <a:pt x="1212552" y="3795192"/>
                  </a:lnTo>
                  <a:cubicBezTo>
                    <a:pt x="1228794" y="3742972"/>
                    <a:pt x="1237544" y="3687450"/>
                    <a:pt x="1237544" y="3629886"/>
                  </a:cubicBezTo>
                  <a:lnTo>
                    <a:pt x="1237544" y="2867221"/>
                  </a:lnTo>
                  <a:lnTo>
                    <a:pt x="1237545" y="2867203"/>
                  </a:lnTo>
                  <a:lnTo>
                    <a:pt x="1237546" y="2108922"/>
                  </a:lnTo>
                  <a:lnTo>
                    <a:pt x="1237544" y="2108922"/>
                  </a:lnTo>
                  <a:lnTo>
                    <a:pt x="1237544" y="1551818"/>
                  </a:lnTo>
                  <a:lnTo>
                    <a:pt x="1237545" y="1551800"/>
                  </a:lnTo>
                  <a:lnTo>
                    <a:pt x="1237546" y="0"/>
                  </a:lnTo>
                  <a:lnTo>
                    <a:pt x="1306059" y="0"/>
                  </a:lnTo>
                  <a:lnTo>
                    <a:pt x="1306059" y="911905"/>
                  </a:lnTo>
                  <a:lnTo>
                    <a:pt x="1306060" y="911910"/>
                  </a:lnTo>
                  <a:lnTo>
                    <a:pt x="1306058" y="4659115"/>
                  </a:lnTo>
                  <a:cubicBezTo>
                    <a:pt x="1306058" y="4692541"/>
                    <a:pt x="1278961" y="4719638"/>
                    <a:pt x="1245535" y="4719638"/>
                  </a:cubicBezTo>
                  <a:lnTo>
                    <a:pt x="60520" y="4719638"/>
                  </a:lnTo>
                  <a:cubicBezTo>
                    <a:pt x="35451" y="4719638"/>
                    <a:pt x="13941" y="4704395"/>
                    <a:pt x="4753" y="4682673"/>
                  </a:cubicBez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B132518B-9150-9AB4-DD56-FF0B5A499C83}"/>
                </a:ext>
              </a:extLst>
            </p:cNvPr>
            <p:cNvSpPr txBox="1"/>
            <p:nvPr/>
          </p:nvSpPr>
          <p:spPr>
            <a:xfrm>
              <a:off x="1878473" y="2390062"/>
              <a:ext cx="35424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6405EB40-0113-8A74-D0EB-FAB1CEF483CC}"/>
                </a:ext>
              </a:extLst>
            </p:cNvPr>
            <p:cNvSpPr txBox="1"/>
            <p:nvPr/>
          </p:nvSpPr>
          <p:spPr>
            <a:xfrm>
              <a:off x="1878474" y="2105993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6898E086-AFF5-3857-5B87-C85E15799A2A}"/>
              </a:ext>
            </a:extLst>
          </p:cNvPr>
          <p:cNvGrpSpPr/>
          <p:nvPr/>
        </p:nvGrpSpPr>
        <p:grpSpPr>
          <a:xfrm>
            <a:off x="6453186" y="3600528"/>
            <a:ext cx="4719639" cy="1306062"/>
            <a:chOff x="1019174" y="1891801"/>
            <a:chExt cx="4719639" cy="1306062"/>
          </a:xfrm>
        </p:grpSpPr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id="{6822BF63-C930-1296-D234-77B4FA57DBC4}"/>
                </a:ext>
              </a:extLst>
            </p:cNvPr>
            <p:cNvSpPr/>
            <p:nvPr/>
          </p:nvSpPr>
          <p:spPr>
            <a:xfrm>
              <a:off x="1019175" y="1891802"/>
              <a:ext cx="4719638" cy="1306061"/>
            </a:xfrm>
            <a:prstGeom prst="roundRect">
              <a:avLst>
                <a:gd name="adj" fmla="val 4634"/>
              </a:avLst>
            </a:prstGeom>
            <a:gradFill>
              <a:gsLst>
                <a:gs pos="0">
                  <a:schemeClr val="bg1"/>
                </a:gs>
                <a:gs pos="100000">
                  <a:srgbClr val="F0F8FB"/>
                </a:gs>
              </a:gsLst>
              <a:lin ang="3600000" scaled="0"/>
            </a:gradFill>
            <a:ln>
              <a:noFill/>
            </a:ln>
            <a:effectLst>
              <a:outerShdw blurRad="25400" dist="38100" dir="2700000" algn="tl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8C0CBF9E-0DA2-976D-126F-D454364E081F}"/>
                </a:ext>
              </a:extLst>
            </p:cNvPr>
            <p:cNvSpPr/>
            <p:nvPr/>
          </p:nvSpPr>
          <p:spPr>
            <a:xfrm rot="5400000">
              <a:off x="2725963" y="185012"/>
              <a:ext cx="1306060" cy="4719638"/>
            </a:xfrm>
            <a:custGeom>
              <a:avLst/>
              <a:gdLst>
                <a:gd name="connsiteX0" fmla="*/ 0 w 1306060"/>
                <a:gd name="connsiteY0" fmla="*/ 4659129 h 4719638"/>
                <a:gd name="connsiteX1" fmla="*/ 0 w 1306060"/>
                <a:gd name="connsiteY1" fmla="*/ 4588287 h 4719638"/>
                <a:gd name="connsiteX2" fmla="*/ 899916 w 1306060"/>
                <a:gd name="connsiteY2" fmla="*/ 4176361 h 4719638"/>
                <a:gd name="connsiteX3" fmla="*/ 1205757 w 1306060"/>
                <a:gd name="connsiteY3" fmla="*/ 3813887 h 4719638"/>
                <a:gd name="connsiteX4" fmla="*/ 1205824 w 1306060"/>
                <a:gd name="connsiteY4" fmla="*/ 3813573 h 4719638"/>
                <a:gd name="connsiteX5" fmla="*/ 1212552 w 1306060"/>
                <a:gd name="connsiteY5" fmla="*/ 3795192 h 4719638"/>
                <a:gd name="connsiteX6" fmla="*/ 1237544 w 1306060"/>
                <a:gd name="connsiteY6" fmla="*/ 3629886 h 4719638"/>
                <a:gd name="connsiteX7" fmla="*/ 1237544 w 1306060"/>
                <a:gd name="connsiteY7" fmla="*/ 2867221 h 4719638"/>
                <a:gd name="connsiteX8" fmla="*/ 1237545 w 1306060"/>
                <a:gd name="connsiteY8" fmla="*/ 2867203 h 4719638"/>
                <a:gd name="connsiteX9" fmla="*/ 1237546 w 1306060"/>
                <a:gd name="connsiteY9" fmla="*/ 2108922 h 4719638"/>
                <a:gd name="connsiteX10" fmla="*/ 1237544 w 1306060"/>
                <a:gd name="connsiteY10" fmla="*/ 2108922 h 4719638"/>
                <a:gd name="connsiteX11" fmla="*/ 1237544 w 1306060"/>
                <a:gd name="connsiteY11" fmla="*/ 1551818 h 4719638"/>
                <a:gd name="connsiteX12" fmla="*/ 1237545 w 1306060"/>
                <a:gd name="connsiteY12" fmla="*/ 1551800 h 4719638"/>
                <a:gd name="connsiteX13" fmla="*/ 1237546 w 1306060"/>
                <a:gd name="connsiteY13" fmla="*/ 0 h 4719638"/>
                <a:gd name="connsiteX14" fmla="*/ 1306059 w 1306060"/>
                <a:gd name="connsiteY14" fmla="*/ 0 h 4719638"/>
                <a:gd name="connsiteX15" fmla="*/ 1306059 w 1306060"/>
                <a:gd name="connsiteY15" fmla="*/ 911905 h 4719638"/>
                <a:gd name="connsiteX16" fmla="*/ 1306060 w 1306060"/>
                <a:gd name="connsiteY16" fmla="*/ 911910 h 4719638"/>
                <a:gd name="connsiteX17" fmla="*/ 1306058 w 1306060"/>
                <a:gd name="connsiteY17" fmla="*/ 4659115 h 4719638"/>
                <a:gd name="connsiteX18" fmla="*/ 1245535 w 1306060"/>
                <a:gd name="connsiteY18" fmla="*/ 4719638 h 4719638"/>
                <a:gd name="connsiteX19" fmla="*/ 60520 w 1306060"/>
                <a:gd name="connsiteY19" fmla="*/ 4719638 h 4719638"/>
                <a:gd name="connsiteX20" fmla="*/ 4753 w 1306060"/>
                <a:gd name="connsiteY20" fmla="*/ 4682673 h 471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06060" h="4719638">
                  <a:moveTo>
                    <a:pt x="0" y="4659129"/>
                  </a:moveTo>
                  <a:lnTo>
                    <a:pt x="0" y="4588287"/>
                  </a:lnTo>
                  <a:lnTo>
                    <a:pt x="899916" y="4176361"/>
                  </a:lnTo>
                  <a:cubicBezTo>
                    <a:pt x="1056942" y="4104485"/>
                    <a:pt x="1164469" y="3968659"/>
                    <a:pt x="1205757" y="3813887"/>
                  </a:cubicBezTo>
                  <a:lnTo>
                    <a:pt x="1205824" y="3813573"/>
                  </a:lnTo>
                  <a:lnTo>
                    <a:pt x="1212552" y="3795192"/>
                  </a:lnTo>
                  <a:cubicBezTo>
                    <a:pt x="1228794" y="3742972"/>
                    <a:pt x="1237544" y="3687450"/>
                    <a:pt x="1237544" y="3629886"/>
                  </a:cubicBezTo>
                  <a:lnTo>
                    <a:pt x="1237544" y="2867221"/>
                  </a:lnTo>
                  <a:lnTo>
                    <a:pt x="1237545" y="2867203"/>
                  </a:lnTo>
                  <a:lnTo>
                    <a:pt x="1237546" y="2108922"/>
                  </a:lnTo>
                  <a:lnTo>
                    <a:pt x="1237544" y="2108922"/>
                  </a:lnTo>
                  <a:lnTo>
                    <a:pt x="1237544" y="1551818"/>
                  </a:lnTo>
                  <a:lnTo>
                    <a:pt x="1237545" y="1551800"/>
                  </a:lnTo>
                  <a:lnTo>
                    <a:pt x="1237546" y="0"/>
                  </a:lnTo>
                  <a:lnTo>
                    <a:pt x="1306059" y="0"/>
                  </a:lnTo>
                  <a:lnTo>
                    <a:pt x="1306059" y="911905"/>
                  </a:lnTo>
                  <a:lnTo>
                    <a:pt x="1306060" y="911910"/>
                  </a:lnTo>
                  <a:lnTo>
                    <a:pt x="1306058" y="4659115"/>
                  </a:lnTo>
                  <a:cubicBezTo>
                    <a:pt x="1306058" y="4692541"/>
                    <a:pt x="1278961" y="4719638"/>
                    <a:pt x="1245535" y="4719638"/>
                  </a:cubicBezTo>
                  <a:lnTo>
                    <a:pt x="60520" y="4719638"/>
                  </a:lnTo>
                  <a:cubicBezTo>
                    <a:pt x="35451" y="4719638"/>
                    <a:pt x="13941" y="4704395"/>
                    <a:pt x="4753" y="4682673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427B515A-C76D-8D06-D43C-EC1ED54B3E67}"/>
                </a:ext>
              </a:extLst>
            </p:cNvPr>
            <p:cNvSpPr txBox="1"/>
            <p:nvPr/>
          </p:nvSpPr>
          <p:spPr>
            <a:xfrm>
              <a:off x="1878473" y="2390062"/>
              <a:ext cx="35424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5D956A5B-9D33-F902-1E1B-87BCD37BAE6E}"/>
                </a:ext>
              </a:extLst>
            </p:cNvPr>
            <p:cNvSpPr txBox="1"/>
            <p:nvPr/>
          </p:nvSpPr>
          <p:spPr>
            <a:xfrm>
              <a:off x="1878474" y="2105993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5179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D:\51PPT模板网\51pptmoban.com\图片001.jpg">
            <a:extLst>
              <a:ext uri="{FF2B5EF4-FFF2-40B4-BE49-F238E27FC236}">
                <a16:creationId xmlns:a16="http://schemas.microsoft.com/office/drawing/2014/main" id="{EA634CD0-1FBC-EB1D-C860-E600A041741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6429506" cy="6858000"/>
          </a:xfrm>
          <a:custGeom>
            <a:avLst/>
            <a:gdLst>
              <a:gd name="connsiteX0" fmla="*/ 0 w 6429506"/>
              <a:gd name="connsiteY0" fmla="*/ 0 h 6858000"/>
              <a:gd name="connsiteX1" fmla="*/ 6429506 w 6429506"/>
              <a:gd name="connsiteY1" fmla="*/ 0 h 6858000"/>
              <a:gd name="connsiteX2" fmla="*/ 6429506 w 6429506"/>
              <a:gd name="connsiteY2" fmla="*/ 6858000 h 6858000"/>
              <a:gd name="connsiteX3" fmla="*/ 0 w 642950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29506" h="6858000">
                <a:moveTo>
                  <a:pt x="0" y="0"/>
                </a:moveTo>
                <a:lnTo>
                  <a:pt x="6429506" y="0"/>
                </a:lnTo>
                <a:lnTo>
                  <a:pt x="642950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8550BB62-0B5F-CC54-15D5-36E715F9711B}"/>
              </a:ext>
            </a:extLst>
          </p:cNvPr>
          <p:cNvGrpSpPr/>
          <p:nvPr/>
        </p:nvGrpSpPr>
        <p:grpSpPr>
          <a:xfrm>
            <a:off x="464292" y="1"/>
            <a:ext cx="11727707" cy="5968999"/>
            <a:chOff x="1669140" y="1"/>
            <a:chExt cx="10522859" cy="5355773"/>
          </a:xfrm>
        </p:grpSpPr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id="{4AC6FF16-5C98-0855-5BFF-ED8553A5F424}"/>
                </a:ext>
              </a:extLst>
            </p:cNvPr>
            <p:cNvSpPr/>
            <p:nvPr/>
          </p:nvSpPr>
          <p:spPr>
            <a:xfrm rot="5400000">
              <a:off x="4252683" y="-2583541"/>
              <a:ext cx="5355772" cy="10522858"/>
            </a:xfrm>
            <a:custGeom>
              <a:avLst/>
              <a:gdLst>
                <a:gd name="connsiteX0" fmla="*/ 0 w 5511199"/>
                <a:gd name="connsiteY0" fmla="*/ 10536920 h 10536920"/>
                <a:gd name="connsiteX1" fmla="*/ 0 w 5511199"/>
                <a:gd name="connsiteY1" fmla="*/ 0 h 10536920"/>
                <a:gd name="connsiteX2" fmla="*/ 5511199 w 5511199"/>
                <a:gd name="connsiteY2" fmla="*/ 0 h 10536920"/>
                <a:gd name="connsiteX3" fmla="*/ 5511199 w 5511199"/>
                <a:gd name="connsiteY3" fmla="*/ 6800513 h 10536920"/>
                <a:gd name="connsiteX4" fmla="*/ 5433805 w 5511199"/>
                <a:gd name="connsiteY4" fmla="*/ 7312431 h 10536920"/>
                <a:gd name="connsiteX5" fmla="*/ 5412969 w 5511199"/>
                <a:gd name="connsiteY5" fmla="*/ 7369357 h 10536920"/>
                <a:gd name="connsiteX6" fmla="*/ 5412759 w 5511199"/>
                <a:gd name="connsiteY6" fmla="*/ 7370329 h 10536920"/>
                <a:gd name="connsiteX7" fmla="*/ 4465638 w 5511199"/>
                <a:gd name="connsiteY7" fmla="*/ 8492833 h 1053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11199" h="10536920">
                  <a:moveTo>
                    <a:pt x="0" y="10536920"/>
                  </a:moveTo>
                  <a:lnTo>
                    <a:pt x="0" y="0"/>
                  </a:lnTo>
                  <a:lnTo>
                    <a:pt x="5511199" y="0"/>
                  </a:lnTo>
                  <a:lnTo>
                    <a:pt x="5511199" y="6800513"/>
                  </a:lnTo>
                  <a:cubicBezTo>
                    <a:pt x="5511199" y="6978779"/>
                    <a:pt x="5484103" y="7150716"/>
                    <a:pt x="5433805" y="7312431"/>
                  </a:cubicBezTo>
                  <a:lnTo>
                    <a:pt x="5412969" y="7369357"/>
                  </a:lnTo>
                  <a:lnTo>
                    <a:pt x="5412759" y="7370329"/>
                  </a:lnTo>
                  <a:cubicBezTo>
                    <a:pt x="5284900" y="7849627"/>
                    <a:pt x="4951913" y="8270247"/>
                    <a:pt x="4465638" y="8492833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3" name="任意多边形: 形状 302">
              <a:extLst>
                <a:ext uri="{FF2B5EF4-FFF2-40B4-BE49-F238E27FC236}">
                  <a16:creationId xmlns:a16="http://schemas.microsoft.com/office/drawing/2014/main" id="{1E2808AD-EA4A-83EB-9C4B-A872EBB37FCA}"/>
                </a:ext>
              </a:extLst>
            </p:cNvPr>
            <p:cNvSpPr/>
            <p:nvPr/>
          </p:nvSpPr>
          <p:spPr>
            <a:xfrm rot="5400000">
              <a:off x="4576553" y="-2384896"/>
              <a:ext cx="5230549" cy="10000343"/>
            </a:xfrm>
            <a:custGeom>
              <a:avLst/>
              <a:gdLst>
                <a:gd name="connsiteX0" fmla="*/ 0 w 5511199"/>
                <a:gd name="connsiteY0" fmla="*/ 10536920 h 10536920"/>
                <a:gd name="connsiteX1" fmla="*/ 0 w 5511199"/>
                <a:gd name="connsiteY1" fmla="*/ 0 h 10536920"/>
                <a:gd name="connsiteX2" fmla="*/ 5511199 w 5511199"/>
                <a:gd name="connsiteY2" fmla="*/ 0 h 10536920"/>
                <a:gd name="connsiteX3" fmla="*/ 5511199 w 5511199"/>
                <a:gd name="connsiteY3" fmla="*/ 6800513 h 10536920"/>
                <a:gd name="connsiteX4" fmla="*/ 5433805 w 5511199"/>
                <a:gd name="connsiteY4" fmla="*/ 7312431 h 10536920"/>
                <a:gd name="connsiteX5" fmla="*/ 5412969 w 5511199"/>
                <a:gd name="connsiteY5" fmla="*/ 7369357 h 10536920"/>
                <a:gd name="connsiteX6" fmla="*/ 5412759 w 5511199"/>
                <a:gd name="connsiteY6" fmla="*/ 7370329 h 10536920"/>
                <a:gd name="connsiteX7" fmla="*/ 4465638 w 5511199"/>
                <a:gd name="connsiteY7" fmla="*/ 8492833 h 10536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11199" h="10536920">
                  <a:moveTo>
                    <a:pt x="0" y="10536920"/>
                  </a:moveTo>
                  <a:lnTo>
                    <a:pt x="0" y="0"/>
                  </a:lnTo>
                  <a:lnTo>
                    <a:pt x="5511199" y="0"/>
                  </a:lnTo>
                  <a:lnTo>
                    <a:pt x="5511199" y="6800513"/>
                  </a:lnTo>
                  <a:cubicBezTo>
                    <a:pt x="5511199" y="6978779"/>
                    <a:pt x="5484103" y="7150716"/>
                    <a:pt x="5433805" y="7312431"/>
                  </a:cubicBezTo>
                  <a:lnTo>
                    <a:pt x="5412969" y="7369357"/>
                  </a:lnTo>
                  <a:lnTo>
                    <a:pt x="5412759" y="7370329"/>
                  </a:lnTo>
                  <a:cubicBezTo>
                    <a:pt x="5284900" y="7849627"/>
                    <a:pt x="4951913" y="8270247"/>
                    <a:pt x="4465638" y="8492833"/>
                  </a:cubicBez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34" name="矩形 333">
            <a:extLst>
              <a:ext uri="{FF2B5EF4-FFF2-40B4-BE49-F238E27FC236}">
                <a16:creationId xmlns:a16="http://schemas.microsoft.com/office/drawing/2014/main" id="{24467A48-CC9A-B902-C000-302E03BA505A}"/>
              </a:ext>
            </a:extLst>
          </p:cNvPr>
          <p:cNvSpPr/>
          <p:nvPr/>
        </p:nvSpPr>
        <p:spPr>
          <a:xfrm rot="2438119">
            <a:off x="10833969" y="-1344588"/>
            <a:ext cx="774546" cy="3192216"/>
          </a:xfrm>
          <a:prstGeom prst="rect">
            <a:avLst/>
          </a:prstGeom>
          <a:gradFill>
            <a:gsLst>
              <a:gs pos="1200">
                <a:schemeClr val="bg1">
                  <a:alpha val="13000"/>
                </a:schemeClr>
              </a:gs>
              <a:gs pos="100000">
                <a:schemeClr val="bg1">
                  <a:alpha val="0"/>
                </a:schemeClr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9" name="矩形 338">
            <a:extLst>
              <a:ext uri="{FF2B5EF4-FFF2-40B4-BE49-F238E27FC236}">
                <a16:creationId xmlns:a16="http://schemas.microsoft.com/office/drawing/2014/main" id="{25CAAFCC-5890-1F7F-950E-6EBE1A5B78E4}"/>
              </a:ext>
            </a:extLst>
          </p:cNvPr>
          <p:cNvSpPr/>
          <p:nvPr/>
        </p:nvSpPr>
        <p:spPr>
          <a:xfrm rot="2438119">
            <a:off x="10536615" y="-1282646"/>
            <a:ext cx="1295439" cy="5270934"/>
          </a:xfrm>
          <a:prstGeom prst="rect">
            <a:avLst/>
          </a:prstGeom>
          <a:gradFill>
            <a:gsLst>
              <a:gs pos="1200">
                <a:schemeClr val="bg1">
                  <a:alpha val="19000"/>
                </a:schemeClr>
              </a:gs>
              <a:gs pos="100000">
                <a:schemeClr val="bg1">
                  <a:alpha val="0"/>
                </a:schemeClr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281AE14-14E3-3491-91CB-A7CD9922A7E7}"/>
              </a:ext>
            </a:extLst>
          </p:cNvPr>
          <p:cNvSpPr/>
          <p:nvPr/>
        </p:nvSpPr>
        <p:spPr>
          <a:xfrm rot="2438119">
            <a:off x="11059781" y="653350"/>
            <a:ext cx="774546" cy="3192216"/>
          </a:xfrm>
          <a:prstGeom prst="rect">
            <a:avLst/>
          </a:prstGeom>
          <a:gradFill>
            <a:gsLst>
              <a:gs pos="1200">
                <a:schemeClr val="bg1">
                  <a:alpha val="13000"/>
                </a:schemeClr>
              </a:gs>
              <a:gs pos="55000">
                <a:schemeClr val="bg1">
                  <a:alpha val="0"/>
                </a:schemeClr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7CC3E235-7B24-4B50-36EB-AEB0C5D25664}"/>
              </a:ext>
            </a:extLst>
          </p:cNvPr>
          <p:cNvGrpSpPr/>
          <p:nvPr/>
        </p:nvGrpSpPr>
        <p:grpSpPr>
          <a:xfrm>
            <a:off x="0" y="5397499"/>
            <a:ext cx="2801653" cy="1460501"/>
            <a:chOff x="0" y="4719745"/>
            <a:chExt cx="4101779" cy="2138256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692D755-1E5A-E306-11B9-021693BB51DE}"/>
                </a:ext>
              </a:extLst>
            </p:cNvPr>
            <p:cNvSpPr/>
            <p:nvPr/>
          </p:nvSpPr>
          <p:spPr>
            <a:xfrm rot="16200000">
              <a:off x="981762" y="3737983"/>
              <a:ext cx="2138256" cy="4101779"/>
            </a:xfrm>
            <a:custGeom>
              <a:avLst/>
              <a:gdLst>
                <a:gd name="connsiteX0" fmla="*/ 2138256 w 2138256"/>
                <a:gd name="connsiteY0" fmla="*/ 0 h 4101779"/>
                <a:gd name="connsiteX1" fmla="*/ 2138256 w 2138256"/>
                <a:gd name="connsiteY1" fmla="*/ 1883852 h 4101779"/>
                <a:gd name="connsiteX2" fmla="*/ 2063045 w 2138256"/>
                <a:gd name="connsiteY2" fmla="*/ 2395086 h 4101779"/>
                <a:gd name="connsiteX3" fmla="*/ 2042797 w 2138256"/>
                <a:gd name="connsiteY3" fmla="*/ 2451937 h 4101779"/>
                <a:gd name="connsiteX4" fmla="*/ 2042592 w 2138256"/>
                <a:gd name="connsiteY4" fmla="*/ 2452907 h 4101779"/>
                <a:gd name="connsiteX5" fmla="*/ 1122182 w 2138256"/>
                <a:gd name="connsiteY5" fmla="*/ 3573913 h 4101779"/>
                <a:gd name="connsiteX6" fmla="*/ 0 w 2138256"/>
                <a:gd name="connsiteY6" fmla="*/ 4101779 h 4101779"/>
                <a:gd name="connsiteX7" fmla="*/ 0 w 2138256"/>
                <a:gd name="connsiteY7" fmla="*/ 0 h 4101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38256" h="4101779">
                  <a:moveTo>
                    <a:pt x="2138256" y="0"/>
                  </a:moveTo>
                  <a:lnTo>
                    <a:pt x="2138256" y="1883852"/>
                  </a:lnTo>
                  <a:cubicBezTo>
                    <a:pt x="2138256" y="2061880"/>
                    <a:pt x="2111924" y="2233587"/>
                    <a:pt x="2063045" y="2395086"/>
                  </a:cubicBezTo>
                  <a:lnTo>
                    <a:pt x="2042797" y="2451937"/>
                  </a:lnTo>
                  <a:lnTo>
                    <a:pt x="2042592" y="2452907"/>
                  </a:lnTo>
                  <a:cubicBezTo>
                    <a:pt x="1918339" y="2931566"/>
                    <a:pt x="1594743" y="3351624"/>
                    <a:pt x="1122182" y="3573913"/>
                  </a:cubicBezTo>
                  <a:lnTo>
                    <a:pt x="0" y="410177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C2ED1D3-E7E1-6DD8-573C-74FBA95EDE20}"/>
                </a:ext>
              </a:extLst>
            </p:cNvPr>
            <p:cNvSpPr/>
            <p:nvPr/>
          </p:nvSpPr>
          <p:spPr>
            <a:xfrm rot="16200000">
              <a:off x="803474" y="4041493"/>
              <a:ext cx="2013032" cy="3619980"/>
            </a:xfrm>
            <a:custGeom>
              <a:avLst/>
              <a:gdLst>
                <a:gd name="connsiteX0" fmla="*/ 2013032 w 2013032"/>
                <a:gd name="connsiteY0" fmla="*/ 0 h 3619980"/>
                <a:gd name="connsiteX1" fmla="*/ 2013032 w 2013032"/>
                <a:gd name="connsiteY1" fmla="*/ 1546620 h 3619980"/>
                <a:gd name="connsiteX2" fmla="*/ 1939579 w 2013032"/>
                <a:gd name="connsiteY2" fmla="*/ 2032470 h 3619980"/>
                <a:gd name="connsiteX3" fmla="*/ 1919804 w 2013032"/>
                <a:gd name="connsiteY3" fmla="*/ 2086497 h 3619980"/>
                <a:gd name="connsiteX4" fmla="*/ 1919605 w 2013032"/>
                <a:gd name="connsiteY4" fmla="*/ 2087419 h 3619980"/>
                <a:gd name="connsiteX5" fmla="*/ 1020714 w 2013032"/>
                <a:gd name="connsiteY5" fmla="*/ 3152761 h 3619980"/>
                <a:gd name="connsiteX6" fmla="*/ 0 w 2013032"/>
                <a:gd name="connsiteY6" fmla="*/ 3619980 h 3619980"/>
                <a:gd name="connsiteX7" fmla="*/ 0 w 2013032"/>
                <a:gd name="connsiteY7" fmla="*/ 0 h 3619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13032" h="3619980">
                  <a:moveTo>
                    <a:pt x="2013032" y="0"/>
                  </a:moveTo>
                  <a:lnTo>
                    <a:pt x="2013032" y="1546620"/>
                  </a:lnTo>
                  <a:cubicBezTo>
                    <a:pt x="2013032" y="1715808"/>
                    <a:pt x="1987316" y="1878990"/>
                    <a:pt x="1939579" y="2032470"/>
                  </a:cubicBezTo>
                  <a:lnTo>
                    <a:pt x="1919804" y="2086497"/>
                  </a:lnTo>
                  <a:lnTo>
                    <a:pt x="1919605" y="2087419"/>
                  </a:lnTo>
                  <a:cubicBezTo>
                    <a:pt x="1798257" y="2542310"/>
                    <a:pt x="1482227" y="2941510"/>
                    <a:pt x="1020714" y="3152761"/>
                  </a:cubicBezTo>
                  <a:lnTo>
                    <a:pt x="0" y="36199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9E4034E-C5F9-5D32-1FCD-F2C9DF97457E}"/>
              </a:ext>
            </a:extLst>
          </p:cNvPr>
          <p:cNvGrpSpPr/>
          <p:nvPr/>
        </p:nvGrpSpPr>
        <p:grpSpPr>
          <a:xfrm>
            <a:off x="3878039" y="1957357"/>
            <a:ext cx="3164841" cy="914400"/>
            <a:chOff x="3460401" y="2048290"/>
            <a:chExt cx="3164841" cy="914400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E499F6C-3C5D-80EA-CA02-109954B8ACD5}"/>
                </a:ext>
              </a:extLst>
            </p:cNvPr>
            <p:cNvSpPr/>
            <p:nvPr/>
          </p:nvSpPr>
          <p:spPr>
            <a:xfrm rot="5400000">
              <a:off x="4851005" y="1140485"/>
              <a:ext cx="866431" cy="2682042"/>
            </a:xfrm>
            <a:custGeom>
              <a:avLst/>
              <a:gdLst>
                <a:gd name="connsiteX0" fmla="*/ 0 w 866431"/>
                <a:gd name="connsiteY0" fmla="*/ 2682042 h 2682042"/>
                <a:gd name="connsiteX1" fmla="*/ 0 w 866431"/>
                <a:gd name="connsiteY1" fmla="*/ 108146 h 2682042"/>
                <a:gd name="connsiteX2" fmla="*/ 108146 w 866431"/>
                <a:gd name="connsiteY2" fmla="*/ 0 h 2682042"/>
                <a:gd name="connsiteX3" fmla="*/ 806254 w 866431"/>
                <a:gd name="connsiteY3" fmla="*/ 0 h 2682042"/>
                <a:gd name="connsiteX4" fmla="*/ 848349 w 866431"/>
                <a:gd name="connsiteY4" fmla="*/ 8499 h 2682042"/>
                <a:gd name="connsiteX5" fmla="*/ 866431 w 866431"/>
                <a:gd name="connsiteY5" fmla="*/ 20690 h 2682042"/>
                <a:gd name="connsiteX6" fmla="*/ 866431 w 866431"/>
                <a:gd name="connsiteY6" fmla="*/ 1477076 h 2682042"/>
                <a:gd name="connsiteX7" fmla="*/ 866430 w 866431"/>
                <a:gd name="connsiteY7" fmla="*/ 1477089 h 2682042"/>
                <a:gd name="connsiteX8" fmla="*/ 866430 w 866431"/>
                <a:gd name="connsiteY8" fmla="*/ 2011046 h 2682042"/>
                <a:gd name="connsiteX9" fmla="*/ 848933 w 866431"/>
                <a:gd name="connsiteY9" fmla="*/ 2126780 h 2682042"/>
                <a:gd name="connsiteX10" fmla="*/ 844222 w 866431"/>
                <a:gd name="connsiteY10" fmla="*/ 2139650 h 2682042"/>
                <a:gd name="connsiteX11" fmla="*/ 844175 w 866431"/>
                <a:gd name="connsiteY11" fmla="*/ 2139870 h 2682042"/>
                <a:gd name="connsiteX12" fmla="*/ 630050 w 866431"/>
                <a:gd name="connsiteY12" fmla="*/ 2393645 h 2682042"/>
                <a:gd name="connsiteX13" fmla="*/ 0 w 866431"/>
                <a:gd name="connsiteY13" fmla="*/ 2682042 h 268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6431" h="2682042">
                  <a:moveTo>
                    <a:pt x="0" y="2682042"/>
                  </a:moveTo>
                  <a:lnTo>
                    <a:pt x="0" y="108146"/>
                  </a:lnTo>
                  <a:cubicBezTo>
                    <a:pt x="0" y="48419"/>
                    <a:pt x="48419" y="0"/>
                    <a:pt x="108146" y="0"/>
                  </a:cubicBezTo>
                  <a:lnTo>
                    <a:pt x="806254" y="0"/>
                  </a:lnTo>
                  <a:cubicBezTo>
                    <a:pt x="821186" y="0"/>
                    <a:pt x="835411" y="3026"/>
                    <a:pt x="848349" y="8499"/>
                  </a:cubicBezTo>
                  <a:lnTo>
                    <a:pt x="866431" y="20690"/>
                  </a:lnTo>
                  <a:lnTo>
                    <a:pt x="866431" y="1477076"/>
                  </a:lnTo>
                  <a:lnTo>
                    <a:pt x="866430" y="1477089"/>
                  </a:lnTo>
                  <a:lnTo>
                    <a:pt x="866430" y="2011046"/>
                  </a:lnTo>
                  <a:cubicBezTo>
                    <a:pt x="866430" y="2051348"/>
                    <a:pt x="860304" y="2090220"/>
                    <a:pt x="848933" y="2126780"/>
                  </a:cubicBezTo>
                  <a:lnTo>
                    <a:pt x="844222" y="2139650"/>
                  </a:lnTo>
                  <a:lnTo>
                    <a:pt x="844175" y="2139870"/>
                  </a:lnTo>
                  <a:cubicBezTo>
                    <a:pt x="815269" y="2248229"/>
                    <a:pt x="739987" y="2343323"/>
                    <a:pt x="630050" y="2393645"/>
                  </a:cubicBezTo>
                  <a:lnTo>
                    <a:pt x="0" y="2682042"/>
                  </a:lnTo>
                  <a:close/>
                </a:path>
              </a:pathLst>
            </a:cu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CCCD1C5-CC49-582B-0BA3-181CDE44B985}"/>
                </a:ext>
              </a:extLst>
            </p:cNvPr>
            <p:cNvSpPr/>
            <p:nvPr/>
          </p:nvSpPr>
          <p:spPr>
            <a:xfrm rot="5400000">
              <a:off x="4575276" y="933415"/>
              <a:ext cx="914400" cy="3144150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93CB4D6-0195-8DBF-1C24-7DF2A78E9351}"/>
                </a:ext>
              </a:extLst>
            </p:cNvPr>
            <p:cNvSpPr txBox="1"/>
            <p:nvPr/>
          </p:nvSpPr>
          <p:spPr>
            <a:xfrm>
              <a:off x="4594463" y="2165130"/>
              <a:ext cx="168236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工作概述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9BF0530-AE4F-E52F-6CC5-FC2D81943B3F}"/>
                </a:ext>
              </a:extLst>
            </p:cNvPr>
            <p:cNvSpPr txBox="1"/>
            <p:nvPr/>
          </p:nvSpPr>
          <p:spPr>
            <a:xfrm>
              <a:off x="4627962" y="2553560"/>
              <a:ext cx="1265767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Work review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E76A5FD-10DD-95EE-C615-DE3BE72EB87B}"/>
                </a:ext>
              </a:extLst>
            </p:cNvPr>
            <p:cNvSpPr txBox="1"/>
            <p:nvPr/>
          </p:nvSpPr>
          <p:spPr>
            <a:xfrm>
              <a:off x="3519459" y="2291950"/>
              <a:ext cx="6216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3BF6A79-0241-1B25-70B5-A045FF977757}"/>
              </a:ext>
            </a:extLst>
          </p:cNvPr>
          <p:cNvGrpSpPr/>
          <p:nvPr/>
        </p:nvGrpSpPr>
        <p:grpSpPr>
          <a:xfrm>
            <a:off x="7679567" y="1957357"/>
            <a:ext cx="3567890" cy="914400"/>
            <a:chOff x="3460401" y="2048290"/>
            <a:chExt cx="3567890" cy="914400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DC9E486-41B2-156F-F9EC-F1E28EF5748F}"/>
                </a:ext>
              </a:extLst>
            </p:cNvPr>
            <p:cNvSpPr/>
            <p:nvPr/>
          </p:nvSpPr>
          <p:spPr>
            <a:xfrm rot="5400000">
              <a:off x="4851005" y="1140485"/>
              <a:ext cx="866431" cy="2682042"/>
            </a:xfrm>
            <a:custGeom>
              <a:avLst/>
              <a:gdLst>
                <a:gd name="connsiteX0" fmla="*/ 0 w 866431"/>
                <a:gd name="connsiteY0" fmla="*/ 2682042 h 2682042"/>
                <a:gd name="connsiteX1" fmla="*/ 0 w 866431"/>
                <a:gd name="connsiteY1" fmla="*/ 108146 h 2682042"/>
                <a:gd name="connsiteX2" fmla="*/ 108146 w 866431"/>
                <a:gd name="connsiteY2" fmla="*/ 0 h 2682042"/>
                <a:gd name="connsiteX3" fmla="*/ 806254 w 866431"/>
                <a:gd name="connsiteY3" fmla="*/ 0 h 2682042"/>
                <a:gd name="connsiteX4" fmla="*/ 848349 w 866431"/>
                <a:gd name="connsiteY4" fmla="*/ 8499 h 2682042"/>
                <a:gd name="connsiteX5" fmla="*/ 866431 w 866431"/>
                <a:gd name="connsiteY5" fmla="*/ 20690 h 2682042"/>
                <a:gd name="connsiteX6" fmla="*/ 866431 w 866431"/>
                <a:gd name="connsiteY6" fmla="*/ 1477076 h 2682042"/>
                <a:gd name="connsiteX7" fmla="*/ 866430 w 866431"/>
                <a:gd name="connsiteY7" fmla="*/ 1477089 h 2682042"/>
                <a:gd name="connsiteX8" fmla="*/ 866430 w 866431"/>
                <a:gd name="connsiteY8" fmla="*/ 2011046 h 2682042"/>
                <a:gd name="connsiteX9" fmla="*/ 848933 w 866431"/>
                <a:gd name="connsiteY9" fmla="*/ 2126780 h 2682042"/>
                <a:gd name="connsiteX10" fmla="*/ 844222 w 866431"/>
                <a:gd name="connsiteY10" fmla="*/ 2139650 h 2682042"/>
                <a:gd name="connsiteX11" fmla="*/ 844175 w 866431"/>
                <a:gd name="connsiteY11" fmla="*/ 2139870 h 2682042"/>
                <a:gd name="connsiteX12" fmla="*/ 630050 w 866431"/>
                <a:gd name="connsiteY12" fmla="*/ 2393645 h 2682042"/>
                <a:gd name="connsiteX13" fmla="*/ 0 w 866431"/>
                <a:gd name="connsiteY13" fmla="*/ 2682042 h 268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6431" h="2682042">
                  <a:moveTo>
                    <a:pt x="0" y="2682042"/>
                  </a:moveTo>
                  <a:lnTo>
                    <a:pt x="0" y="108146"/>
                  </a:lnTo>
                  <a:cubicBezTo>
                    <a:pt x="0" y="48419"/>
                    <a:pt x="48419" y="0"/>
                    <a:pt x="108146" y="0"/>
                  </a:cubicBezTo>
                  <a:lnTo>
                    <a:pt x="806254" y="0"/>
                  </a:lnTo>
                  <a:cubicBezTo>
                    <a:pt x="821186" y="0"/>
                    <a:pt x="835411" y="3026"/>
                    <a:pt x="848349" y="8499"/>
                  </a:cubicBezTo>
                  <a:lnTo>
                    <a:pt x="866431" y="20690"/>
                  </a:lnTo>
                  <a:lnTo>
                    <a:pt x="866431" y="1477076"/>
                  </a:lnTo>
                  <a:lnTo>
                    <a:pt x="866430" y="1477089"/>
                  </a:lnTo>
                  <a:lnTo>
                    <a:pt x="866430" y="2011046"/>
                  </a:lnTo>
                  <a:cubicBezTo>
                    <a:pt x="866430" y="2051348"/>
                    <a:pt x="860304" y="2090220"/>
                    <a:pt x="848933" y="2126780"/>
                  </a:cubicBezTo>
                  <a:lnTo>
                    <a:pt x="844222" y="2139650"/>
                  </a:lnTo>
                  <a:lnTo>
                    <a:pt x="844175" y="2139870"/>
                  </a:lnTo>
                  <a:cubicBezTo>
                    <a:pt x="815269" y="2248229"/>
                    <a:pt x="739987" y="2343323"/>
                    <a:pt x="630050" y="2393645"/>
                  </a:cubicBezTo>
                  <a:lnTo>
                    <a:pt x="0" y="2682042"/>
                  </a:lnTo>
                  <a:close/>
                </a:path>
              </a:pathLst>
            </a:cu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0FEF2EA0-DBB4-AC88-5DEC-0FE885CBAC77}"/>
                </a:ext>
              </a:extLst>
            </p:cNvPr>
            <p:cNvSpPr/>
            <p:nvPr/>
          </p:nvSpPr>
          <p:spPr>
            <a:xfrm rot="5400000">
              <a:off x="4575276" y="933415"/>
              <a:ext cx="914400" cy="3144150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11A5814-66F7-7461-9849-56C48708125D}"/>
                </a:ext>
              </a:extLst>
            </p:cNvPr>
            <p:cNvSpPr txBox="1"/>
            <p:nvPr/>
          </p:nvSpPr>
          <p:spPr>
            <a:xfrm>
              <a:off x="4594463" y="2165130"/>
              <a:ext cx="168236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完成情况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D410390-C708-A2FF-6627-2F8F40685CEA}"/>
                </a:ext>
              </a:extLst>
            </p:cNvPr>
            <p:cNvSpPr txBox="1"/>
            <p:nvPr/>
          </p:nvSpPr>
          <p:spPr>
            <a:xfrm>
              <a:off x="4627962" y="2553560"/>
              <a:ext cx="240032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05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Facing problems and solutions</a:t>
              </a:r>
              <a:endParaRPr lang="zh-CN" altLang="en-US" sz="105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691EAA6-9734-1664-710F-B9B0C060777D}"/>
                </a:ext>
              </a:extLst>
            </p:cNvPr>
            <p:cNvSpPr txBox="1"/>
            <p:nvPr/>
          </p:nvSpPr>
          <p:spPr>
            <a:xfrm>
              <a:off x="3519459" y="2291950"/>
              <a:ext cx="8313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63EF5CF-76DA-9425-5786-239438630D5F}"/>
              </a:ext>
            </a:extLst>
          </p:cNvPr>
          <p:cNvGrpSpPr/>
          <p:nvPr/>
        </p:nvGrpSpPr>
        <p:grpSpPr>
          <a:xfrm>
            <a:off x="3878039" y="3595529"/>
            <a:ext cx="3164841" cy="914400"/>
            <a:chOff x="3460401" y="2048290"/>
            <a:chExt cx="3164841" cy="914400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77A2CCB-ED42-0630-2F42-045367C9A72C}"/>
                </a:ext>
              </a:extLst>
            </p:cNvPr>
            <p:cNvSpPr/>
            <p:nvPr/>
          </p:nvSpPr>
          <p:spPr>
            <a:xfrm rot="5400000">
              <a:off x="4851005" y="1140485"/>
              <a:ext cx="866431" cy="2682042"/>
            </a:xfrm>
            <a:custGeom>
              <a:avLst/>
              <a:gdLst>
                <a:gd name="connsiteX0" fmla="*/ 0 w 866431"/>
                <a:gd name="connsiteY0" fmla="*/ 2682042 h 2682042"/>
                <a:gd name="connsiteX1" fmla="*/ 0 w 866431"/>
                <a:gd name="connsiteY1" fmla="*/ 108146 h 2682042"/>
                <a:gd name="connsiteX2" fmla="*/ 108146 w 866431"/>
                <a:gd name="connsiteY2" fmla="*/ 0 h 2682042"/>
                <a:gd name="connsiteX3" fmla="*/ 806254 w 866431"/>
                <a:gd name="connsiteY3" fmla="*/ 0 h 2682042"/>
                <a:gd name="connsiteX4" fmla="*/ 848349 w 866431"/>
                <a:gd name="connsiteY4" fmla="*/ 8499 h 2682042"/>
                <a:gd name="connsiteX5" fmla="*/ 866431 w 866431"/>
                <a:gd name="connsiteY5" fmla="*/ 20690 h 2682042"/>
                <a:gd name="connsiteX6" fmla="*/ 866431 w 866431"/>
                <a:gd name="connsiteY6" fmla="*/ 1477076 h 2682042"/>
                <a:gd name="connsiteX7" fmla="*/ 866430 w 866431"/>
                <a:gd name="connsiteY7" fmla="*/ 1477089 h 2682042"/>
                <a:gd name="connsiteX8" fmla="*/ 866430 w 866431"/>
                <a:gd name="connsiteY8" fmla="*/ 2011046 h 2682042"/>
                <a:gd name="connsiteX9" fmla="*/ 848933 w 866431"/>
                <a:gd name="connsiteY9" fmla="*/ 2126780 h 2682042"/>
                <a:gd name="connsiteX10" fmla="*/ 844222 w 866431"/>
                <a:gd name="connsiteY10" fmla="*/ 2139650 h 2682042"/>
                <a:gd name="connsiteX11" fmla="*/ 844175 w 866431"/>
                <a:gd name="connsiteY11" fmla="*/ 2139870 h 2682042"/>
                <a:gd name="connsiteX12" fmla="*/ 630050 w 866431"/>
                <a:gd name="connsiteY12" fmla="*/ 2393645 h 2682042"/>
                <a:gd name="connsiteX13" fmla="*/ 0 w 866431"/>
                <a:gd name="connsiteY13" fmla="*/ 2682042 h 268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6431" h="2682042">
                  <a:moveTo>
                    <a:pt x="0" y="2682042"/>
                  </a:moveTo>
                  <a:lnTo>
                    <a:pt x="0" y="108146"/>
                  </a:lnTo>
                  <a:cubicBezTo>
                    <a:pt x="0" y="48419"/>
                    <a:pt x="48419" y="0"/>
                    <a:pt x="108146" y="0"/>
                  </a:cubicBezTo>
                  <a:lnTo>
                    <a:pt x="806254" y="0"/>
                  </a:lnTo>
                  <a:cubicBezTo>
                    <a:pt x="821186" y="0"/>
                    <a:pt x="835411" y="3026"/>
                    <a:pt x="848349" y="8499"/>
                  </a:cubicBezTo>
                  <a:lnTo>
                    <a:pt x="866431" y="20690"/>
                  </a:lnTo>
                  <a:lnTo>
                    <a:pt x="866431" y="1477076"/>
                  </a:lnTo>
                  <a:lnTo>
                    <a:pt x="866430" y="1477089"/>
                  </a:lnTo>
                  <a:lnTo>
                    <a:pt x="866430" y="2011046"/>
                  </a:lnTo>
                  <a:cubicBezTo>
                    <a:pt x="866430" y="2051348"/>
                    <a:pt x="860304" y="2090220"/>
                    <a:pt x="848933" y="2126780"/>
                  </a:cubicBezTo>
                  <a:lnTo>
                    <a:pt x="844222" y="2139650"/>
                  </a:lnTo>
                  <a:lnTo>
                    <a:pt x="844175" y="2139870"/>
                  </a:lnTo>
                  <a:cubicBezTo>
                    <a:pt x="815269" y="2248229"/>
                    <a:pt x="739987" y="2343323"/>
                    <a:pt x="630050" y="2393645"/>
                  </a:cubicBezTo>
                  <a:lnTo>
                    <a:pt x="0" y="2682042"/>
                  </a:lnTo>
                  <a:close/>
                </a:path>
              </a:pathLst>
            </a:cu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5FD14EF-7BB9-2695-9142-280AA4180640}"/>
                </a:ext>
              </a:extLst>
            </p:cNvPr>
            <p:cNvSpPr/>
            <p:nvPr/>
          </p:nvSpPr>
          <p:spPr>
            <a:xfrm rot="5400000">
              <a:off x="4575276" y="933415"/>
              <a:ext cx="914400" cy="3144150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DAC925F-D1CB-77E7-BA0C-F7B958ED7A42}"/>
                </a:ext>
              </a:extLst>
            </p:cNvPr>
            <p:cNvSpPr txBox="1"/>
            <p:nvPr/>
          </p:nvSpPr>
          <p:spPr>
            <a:xfrm>
              <a:off x="4594463" y="2165130"/>
              <a:ext cx="168236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经验总结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D2DF4A4-12CB-8427-B8DD-76EDEC9F7F64}"/>
                </a:ext>
              </a:extLst>
            </p:cNvPr>
            <p:cNvSpPr txBox="1"/>
            <p:nvPr/>
          </p:nvSpPr>
          <p:spPr>
            <a:xfrm>
              <a:off x="4627962" y="2553560"/>
              <a:ext cx="17691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Market data analysis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1FADDD1-543C-1B33-8664-FFF94B94489E}"/>
                </a:ext>
              </a:extLst>
            </p:cNvPr>
            <p:cNvSpPr txBox="1"/>
            <p:nvPr/>
          </p:nvSpPr>
          <p:spPr>
            <a:xfrm>
              <a:off x="3519459" y="2291950"/>
              <a:ext cx="7459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C2BD1DC-131E-FBA4-8757-05050F913261}"/>
              </a:ext>
            </a:extLst>
          </p:cNvPr>
          <p:cNvGrpSpPr/>
          <p:nvPr/>
        </p:nvGrpSpPr>
        <p:grpSpPr>
          <a:xfrm>
            <a:off x="7679567" y="3595529"/>
            <a:ext cx="3164841" cy="914400"/>
            <a:chOff x="3460401" y="2048290"/>
            <a:chExt cx="3164841" cy="914400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80F3E43-ED2B-4E28-D3AA-F3A2B8146D3A}"/>
                </a:ext>
              </a:extLst>
            </p:cNvPr>
            <p:cNvSpPr/>
            <p:nvPr/>
          </p:nvSpPr>
          <p:spPr>
            <a:xfrm rot="5400000">
              <a:off x="4851005" y="1140485"/>
              <a:ext cx="866431" cy="2682042"/>
            </a:xfrm>
            <a:custGeom>
              <a:avLst/>
              <a:gdLst>
                <a:gd name="connsiteX0" fmla="*/ 0 w 866431"/>
                <a:gd name="connsiteY0" fmla="*/ 2682042 h 2682042"/>
                <a:gd name="connsiteX1" fmla="*/ 0 w 866431"/>
                <a:gd name="connsiteY1" fmla="*/ 108146 h 2682042"/>
                <a:gd name="connsiteX2" fmla="*/ 108146 w 866431"/>
                <a:gd name="connsiteY2" fmla="*/ 0 h 2682042"/>
                <a:gd name="connsiteX3" fmla="*/ 806254 w 866431"/>
                <a:gd name="connsiteY3" fmla="*/ 0 h 2682042"/>
                <a:gd name="connsiteX4" fmla="*/ 848349 w 866431"/>
                <a:gd name="connsiteY4" fmla="*/ 8499 h 2682042"/>
                <a:gd name="connsiteX5" fmla="*/ 866431 w 866431"/>
                <a:gd name="connsiteY5" fmla="*/ 20690 h 2682042"/>
                <a:gd name="connsiteX6" fmla="*/ 866431 w 866431"/>
                <a:gd name="connsiteY6" fmla="*/ 1477076 h 2682042"/>
                <a:gd name="connsiteX7" fmla="*/ 866430 w 866431"/>
                <a:gd name="connsiteY7" fmla="*/ 1477089 h 2682042"/>
                <a:gd name="connsiteX8" fmla="*/ 866430 w 866431"/>
                <a:gd name="connsiteY8" fmla="*/ 2011046 h 2682042"/>
                <a:gd name="connsiteX9" fmla="*/ 848933 w 866431"/>
                <a:gd name="connsiteY9" fmla="*/ 2126780 h 2682042"/>
                <a:gd name="connsiteX10" fmla="*/ 844222 w 866431"/>
                <a:gd name="connsiteY10" fmla="*/ 2139650 h 2682042"/>
                <a:gd name="connsiteX11" fmla="*/ 844175 w 866431"/>
                <a:gd name="connsiteY11" fmla="*/ 2139870 h 2682042"/>
                <a:gd name="connsiteX12" fmla="*/ 630050 w 866431"/>
                <a:gd name="connsiteY12" fmla="*/ 2393645 h 2682042"/>
                <a:gd name="connsiteX13" fmla="*/ 0 w 866431"/>
                <a:gd name="connsiteY13" fmla="*/ 2682042 h 268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6431" h="2682042">
                  <a:moveTo>
                    <a:pt x="0" y="2682042"/>
                  </a:moveTo>
                  <a:lnTo>
                    <a:pt x="0" y="108146"/>
                  </a:lnTo>
                  <a:cubicBezTo>
                    <a:pt x="0" y="48419"/>
                    <a:pt x="48419" y="0"/>
                    <a:pt x="108146" y="0"/>
                  </a:cubicBezTo>
                  <a:lnTo>
                    <a:pt x="806254" y="0"/>
                  </a:lnTo>
                  <a:cubicBezTo>
                    <a:pt x="821186" y="0"/>
                    <a:pt x="835411" y="3026"/>
                    <a:pt x="848349" y="8499"/>
                  </a:cubicBezTo>
                  <a:lnTo>
                    <a:pt x="866431" y="20690"/>
                  </a:lnTo>
                  <a:lnTo>
                    <a:pt x="866431" y="1477076"/>
                  </a:lnTo>
                  <a:lnTo>
                    <a:pt x="866430" y="1477089"/>
                  </a:lnTo>
                  <a:lnTo>
                    <a:pt x="866430" y="2011046"/>
                  </a:lnTo>
                  <a:cubicBezTo>
                    <a:pt x="866430" y="2051348"/>
                    <a:pt x="860304" y="2090220"/>
                    <a:pt x="848933" y="2126780"/>
                  </a:cubicBezTo>
                  <a:lnTo>
                    <a:pt x="844222" y="2139650"/>
                  </a:lnTo>
                  <a:lnTo>
                    <a:pt x="844175" y="2139870"/>
                  </a:lnTo>
                  <a:cubicBezTo>
                    <a:pt x="815269" y="2248229"/>
                    <a:pt x="739987" y="2343323"/>
                    <a:pt x="630050" y="2393645"/>
                  </a:cubicBezTo>
                  <a:lnTo>
                    <a:pt x="0" y="2682042"/>
                  </a:lnTo>
                  <a:close/>
                </a:path>
              </a:pathLst>
            </a:cu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09A9F88-26E0-995F-3FA9-2684AF50250E}"/>
                </a:ext>
              </a:extLst>
            </p:cNvPr>
            <p:cNvSpPr/>
            <p:nvPr/>
          </p:nvSpPr>
          <p:spPr>
            <a:xfrm rot="5400000">
              <a:off x="4575276" y="933415"/>
              <a:ext cx="914400" cy="3144150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D6AB082-4F38-6A29-5461-02BF4F7BA960}"/>
                </a:ext>
              </a:extLst>
            </p:cNvPr>
            <p:cNvSpPr txBox="1"/>
            <p:nvPr/>
          </p:nvSpPr>
          <p:spPr>
            <a:xfrm>
              <a:off x="4594463" y="2165130"/>
              <a:ext cx="168236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工作计划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AD8761E-4DBC-853A-4335-B73DD12F7398}"/>
                </a:ext>
              </a:extLst>
            </p:cNvPr>
            <p:cNvSpPr txBox="1"/>
            <p:nvPr/>
          </p:nvSpPr>
          <p:spPr>
            <a:xfrm>
              <a:off x="4627962" y="2553560"/>
              <a:ext cx="197100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Future work plan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B3DC583-00C6-7405-38CF-2AC7EBB004A5}"/>
                </a:ext>
              </a:extLst>
            </p:cNvPr>
            <p:cNvSpPr txBox="1"/>
            <p:nvPr/>
          </p:nvSpPr>
          <p:spPr>
            <a:xfrm>
              <a:off x="3519459" y="2291950"/>
              <a:ext cx="7528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D65731C-AEA7-D904-5E8C-DFFE874FD856}"/>
              </a:ext>
            </a:extLst>
          </p:cNvPr>
          <p:cNvGrpSpPr/>
          <p:nvPr/>
        </p:nvGrpSpPr>
        <p:grpSpPr>
          <a:xfrm>
            <a:off x="9206757" y="473825"/>
            <a:ext cx="1755125" cy="1158587"/>
            <a:chOff x="10000343" y="435903"/>
            <a:chExt cx="1755125" cy="1158587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AC5FF0C-CDE5-2A8B-D2AE-0D6E1F48F09E}"/>
                </a:ext>
              </a:extLst>
            </p:cNvPr>
            <p:cNvSpPr txBox="1"/>
            <p:nvPr/>
          </p:nvSpPr>
          <p:spPr>
            <a:xfrm>
              <a:off x="10429464" y="435903"/>
              <a:ext cx="132600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目录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D61A853-62EE-7949-E758-8A6B1CB01B17}"/>
                </a:ext>
              </a:extLst>
            </p:cNvPr>
            <p:cNvSpPr txBox="1"/>
            <p:nvPr/>
          </p:nvSpPr>
          <p:spPr>
            <a:xfrm>
              <a:off x="10000343" y="1194380"/>
              <a:ext cx="172875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</a:rPr>
                <a:t>CONTENTS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9278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BC41245E-D136-9EC3-C523-46A5E77C4AA6}"/>
              </a:ext>
            </a:extLst>
          </p:cNvPr>
          <p:cNvGrpSpPr/>
          <p:nvPr/>
        </p:nvGrpSpPr>
        <p:grpSpPr>
          <a:xfrm>
            <a:off x="179833" y="195764"/>
            <a:ext cx="3164841" cy="914400"/>
            <a:chOff x="3460401" y="2048290"/>
            <a:chExt cx="3164841" cy="914400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C6B775E-A859-85E0-BB92-2B9FA974448D}"/>
                </a:ext>
              </a:extLst>
            </p:cNvPr>
            <p:cNvSpPr/>
            <p:nvPr/>
          </p:nvSpPr>
          <p:spPr>
            <a:xfrm rot="5400000">
              <a:off x="4851005" y="1140485"/>
              <a:ext cx="866431" cy="2682042"/>
            </a:xfrm>
            <a:custGeom>
              <a:avLst/>
              <a:gdLst>
                <a:gd name="connsiteX0" fmla="*/ 0 w 866431"/>
                <a:gd name="connsiteY0" fmla="*/ 2682042 h 2682042"/>
                <a:gd name="connsiteX1" fmla="*/ 0 w 866431"/>
                <a:gd name="connsiteY1" fmla="*/ 108146 h 2682042"/>
                <a:gd name="connsiteX2" fmla="*/ 108146 w 866431"/>
                <a:gd name="connsiteY2" fmla="*/ 0 h 2682042"/>
                <a:gd name="connsiteX3" fmla="*/ 806254 w 866431"/>
                <a:gd name="connsiteY3" fmla="*/ 0 h 2682042"/>
                <a:gd name="connsiteX4" fmla="*/ 848349 w 866431"/>
                <a:gd name="connsiteY4" fmla="*/ 8499 h 2682042"/>
                <a:gd name="connsiteX5" fmla="*/ 866431 w 866431"/>
                <a:gd name="connsiteY5" fmla="*/ 20690 h 2682042"/>
                <a:gd name="connsiteX6" fmla="*/ 866431 w 866431"/>
                <a:gd name="connsiteY6" fmla="*/ 1477076 h 2682042"/>
                <a:gd name="connsiteX7" fmla="*/ 866430 w 866431"/>
                <a:gd name="connsiteY7" fmla="*/ 1477089 h 2682042"/>
                <a:gd name="connsiteX8" fmla="*/ 866430 w 866431"/>
                <a:gd name="connsiteY8" fmla="*/ 2011046 h 2682042"/>
                <a:gd name="connsiteX9" fmla="*/ 848933 w 866431"/>
                <a:gd name="connsiteY9" fmla="*/ 2126780 h 2682042"/>
                <a:gd name="connsiteX10" fmla="*/ 844222 w 866431"/>
                <a:gd name="connsiteY10" fmla="*/ 2139650 h 2682042"/>
                <a:gd name="connsiteX11" fmla="*/ 844175 w 866431"/>
                <a:gd name="connsiteY11" fmla="*/ 2139870 h 2682042"/>
                <a:gd name="connsiteX12" fmla="*/ 630050 w 866431"/>
                <a:gd name="connsiteY12" fmla="*/ 2393645 h 2682042"/>
                <a:gd name="connsiteX13" fmla="*/ 0 w 866431"/>
                <a:gd name="connsiteY13" fmla="*/ 2682042 h 268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6431" h="2682042">
                  <a:moveTo>
                    <a:pt x="0" y="2682042"/>
                  </a:moveTo>
                  <a:lnTo>
                    <a:pt x="0" y="108146"/>
                  </a:lnTo>
                  <a:cubicBezTo>
                    <a:pt x="0" y="48419"/>
                    <a:pt x="48419" y="0"/>
                    <a:pt x="108146" y="0"/>
                  </a:cubicBezTo>
                  <a:lnTo>
                    <a:pt x="806254" y="0"/>
                  </a:lnTo>
                  <a:cubicBezTo>
                    <a:pt x="821186" y="0"/>
                    <a:pt x="835411" y="3026"/>
                    <a:pt x="848349" y="8499"/>
                  </a:cubicBezTo>
                  <a:lnTo>
                    <a:pt x="866431" y="20690"/>
                  </a:lnTo>
                  <a:lnTo>
                    <a:pt x="866431" y="1477076"/>
                  </a:lnTo>
                  <a:lnTo>
                    <a:pt x="866430" y="1477089"/>
                  </a:lnTo>
                  <a:lnTo>
                    <a:pt x="866430" y="2011046"/>
                  </a:lnTo>
                  <a:cubicBezTo>
                    <a:pt x="866430" y="2051348"/>
                    <a:pt x="860304" y="2090220"/>
                    <a:pt x="848933" y="2126780"/>
                  </a:cubicBezTo>
                  <a:lnTo>
                    <a:pt x="844222" y="2139650"/>
                  </a:lnTo>
                  <a:lnTo>
                    <a:pt x="844175" y="2139870"/>
                  </a:lnTo>
                  <a:cubicBezTo>
                    <a:pt x="815269" y="2248229"/>
                    <a:pt x="739987" y="2343323"/>
                    <a:pt x="630050" y="2393645"/>
                  </a:cubicBezTo>
                  <a:lnTo>
                    <a:pt x="0" y="2682042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A94C79D-3298-31F9-4B9C-3E2118A56E28}"/>
                </a:ext>
              </a:extLst>
            </p:cNvPr>
            <p:cNvSpPr/>
            <p:nvPr/>
          </p:nvSpPr>
          <p:spPr>
            <a:xfrm rot="5400000">
              <a:off x="4575276" y="933415"/>
              <a:ext cx="914400" cy="3144150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1F50F28-FF74-B191-621B-F7BCFFB3A51D}"/>
                </a:ext>
              </a:extLst>
            </p:cNvPr>
            <p:cNvSpPr txBox="1"/>
            <p:nvPr/>
          </p:nvSpPr>
          <p:spPr>
            <a:xfrm>
              <a:off x="4594463" y="2165130"/>
              <a:ext cx="168236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工作计划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B8E0969-245E-3F7D-CE86-185D4327D4F8}"/>
                </a:ext>
              </a:extLst>
            </p:cNvPr>
            <p:cNvSpPr txBox="1"/>
            <p:nvPr/>
          </p:nvSpPr>
          <p:spPr>
            <a:xfrm>
              <a:off x="4627963" y="2553561"/>
              <a:ext cx="17768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Future work plan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338E694-228B-F7AE-A83D-A2D42249ED00}"/>
                </a:ext>
              </a:extLst>
            </p:cNvPr>
            <p:cNvSpPr txBox="1"/>
            <p:nvPr/>
          </p:nvSpPr>
          <p:spPr>
            <a:xfrm>
              <a:off x="3494059" y="2291950"/>
              <a:ext cx="780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5C5140B-6BDC-CE80-C556-15148653CD49}"/>
              </a:ext>
            </a:extLst>
          </p:cNvPr>
          <p:cNvGrpSpPr/>
          <p:nvPr/>
        </p:nvGrpSpPr>
        <p:grpSpPr>
          <a:xfrm>
            <a:off x="660400" y="3008191"/>
            <a:ext cx="10886291" cy="841617"/>
            <a:chOff x="234950" y="2369383"/>
            <a:chExt cx="9126043" cy="705533"/>
          </a:xfrm>
          <a:solidFill>
            <a:schemeClr val="accent1"/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5C71A50-B2AA-2886-85F8-7F936C51E231}"/>
                </a:ext>
              </a:extLst>
            </p:cNvPr>
            <p:cNvSpPr/>
            <p:nvPr/>
          </p:nvSpPr>
          <p:spPr>
            <a:xfrm>
              <a:off x="234950" y="2369383"/>
              <a:ext cx="2447925" cy="615591"/>
            </a:xfrm>
            <a:custGeom>
              <a:avLst/>
              <a:gdLst>
                <a:gd name="connsiteX0" fmla="*/ 589511 w 2447925"/>
                <a:gd name="connsiteY0" fmla="*/ 0 h 615591"/>
                <a:gd name="connsiteX1" fmla="*/ 638653 w 2447925"/>
                <a:gd name="connsiteY1" fmla="*/ 65522 h 615591"/>
                <a:gd name="connsiteX2" fmla="*/ 2447925 w 2447925"/>
                <a:gd name="connsiteY2" fmla="*/ 65522 h 615591"/>
                <a:gd name="connsiteX3" fmla="*/ 2124671 w 2447925"/>
                <a:gd name="connsiteY3" fmla="*/ 615591 h 615591"/>
                <a:gd name="connsiteX4" fmla="*/ 0 w 2447925"/>
                <a:gd name="connsiteY4" fmla="*/ 615591 h 615591"/>
                <a:gd name="connsiteX5" fmla="*/ 323254 w 2447925"/>
                <a:gd name="connsiteY5" fmla="*/ 65522 h 615591"/>
                <a:gd name="connsiteX6" fmla="*/ 540370 w 2447925"/>
                <a:gd name="connsiteY6" fmla="*/ 65522 h 61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5" h="615591">
                  <a:moveTo>
                    <a:pt x="589511" y="0"/>
                  </a:moveTo>
                  <a:lnTo>
                    <a:pt x="638653" y="65522"/>
                  </a:lnTo>
                  <a:lnTo>
                    <a:pt x="2447925" y="65522"/>
                  </a:lnTo>
                  <a:lnTo>
                    <a:pt x="2124671" y="615591"/>
                  </a:lnTo>
                  <a:lnTo>
                    <a:pt x="0" y="615591"/>
                  </a:lnTo>
                  <a:lnTo>
                    <a:pt x="323254" y="65522"/>
                  </a:lnTo>
                  <a:lnTo>
                    <a:pt x="540370" y="65522"/>
                  </a:ln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02B16480-468D-002B-7899-0720F7E4C3E0}"/>
                </a:ext>
              </a:extLst>
            </p:cNvPr>
            <p:cNvSpPr/>
            <p:nvPr/>
          </p:nvSpPr>
          <p:spPr>
            <a:xfrm flipH="1" flipV="1">
              <a:off x="2468484" y="2429344"/>
              <a:ext cx="2447925" cy="615591"/>
            </a:xfrm>
            <a:custGeom>
              <a:avLst/>
              <a:gdLst>
                <a:gd name="connsiteX0" fmla="*/ 589511 w 2447925"/>
                <a:gd name="connsiteY0" fmla="*/ 0 h 615591"/>
                <a:gd name="connsiteX1" fmla="*/ 638653 w 2447925"/>
                <a:gd name="connsiteY1" fmla="*/ 65522 h 615591"/>
                <a:gd name="connsiteX2" fmla="*/ 2447925 w 2447925"/>
                <a:gd name="connsiteY2" fmla="*/ 65522 h 615591"/>
                <a:gd name="connsiteX3" fmla="*/ 2124671 w 2447925"/>
                <a:gd name="connsiteY3" fmla="*/ 615591 h 615591"/>
                <a:gd name="connsiteX4" fmla="*/ 0 w 2447925"/>
                <a:gd name="connsiteY4" fmla="*/ 615591 h 615591"/>
                <a:gd name="connsiteX5" fmla="*/ 323254 w 2447925"/>
                <a:gd name="connsiteY5" fmla="*/ 65522 h 615591"/>
                <a:gd name="connsiteX6" fmla="*/ 540370 w 2447925"/>
                <a:gd name="connsiteY6" fmla="*/ 65522 h 61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5" h="615591">
                  <a:moveTo>
                    <a:pt x="589511" y="0"/>
                  </a:moveTo>
                  <a:lnTo>
                    <a:pt x="638653" y="65522"/>
                  </a:lnTo>
                  <a:lnTo>
                    <a:pt x="2447925" y="65522"/>
                  </a:lnTo>
                  <a:lnTo>
                    <a:pt x="2124671" y="615591"/>
                  </a:lnTo>
                  <a:lnTo>
                    <a:pt x="0" y="615591"/>
                  </a:lnTo>
                  <a:lnTo>
                    <a:pt x="323254" y="65522"/>
                  </a:lnTo>
                  <a:lnTo>
                    <a:pt x="540370" y="65522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763F1916-6A69-00A9-E21F-9D9A1064F362}"/>
                </a:ext>
              </a:extLst>
            </p:cNvPr>
            <p:cNvSpPr/>
            <p:nvPr/>
          </p:nvSpPr>
          <p:spPr>
            <a:xfrm>
              <a:off x="4679534" y="2384373"/>
              <a:ext cx="2447925" cy="615591"/>
            </a:xfrm>
            <a:custGeom>
              <a:avLst/>
              <a:gdLst>
                <a:gd name="connsiteX0" fmla="*/ 589511 w 2447925"/>
                <a:gd name="connsiteY0" fmla="*/ 0 h 615591"/>
                <a:gd name="connsiteX1" fmla="*/ 638653 w 2447925"/>
                <a:gd name="connsiteY1" fmla="*/ 65522 h 615591"/>
                <a:gd name="connsiteX2" fmla="*/ 2447925 w 2447925"/>
                <a:gd name="connsiteY2" fmla="*/ 65522 h 615591"/>
                <a:gd name="connsiteX3" fmla="*/ 2124671 w 2447925"/>
                <a:gd name="connsiteY3" fmla="*/ 615591 h 615591"/>
                <a:gd name="connsiteX4" fmla="*/ 0 w 2447925"/>
                <a:gd name="connsiteY4" fmla="*/ 615591 h 615591"/>
                <a:gd name="connsiteX5" fmla="*/ 323254 w 2447925"/>
                <a:gd name="connsiteY5" fmla="*/ 65522 h 615591"/>
                <a:gd name="connsiteX6" fmla="*/ 540370 w 2447925"/>
                <a:gd name="connsiteY6" fmla="*/ 65522 h 61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5" h="615591">
                  <a:moveTo>
                    <a:pt x="589511" y="0"/>
                  </a:moveTo>
                  <a:lnTo>
                    <a:pt x="638653" y="65522"/>
                  </a:lnTo>
                  <a:lnTo>
                    <a:pt x="2447925" y="65522"/>
                  </a:lnTo>
                  <a:lnTo>
                    <a:pt x="2124671" y="615591"/>
                  </a:lnTo>
                  <a:lnTo>
                    <a:pt x="0" y="615591"/>
                  </a:lnTo>
                  <a:lnTo>
                    <a:pt x="323254" y="65522"/>
                  </a:lnTo>
                  <a:lnTo>
                    <a:pt x="540370" y="65522"/>
                  </a:ln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004DD970-9566-E9E2-0D1E-E7B9C30CF2CB}"/>
                </a:ext>
              </a:extLst>
            </p:cNvPr>
            <p:cNvSpPr/>
            <p:nvPr/>
          </p:nvSpPr>
          <p:spPr>
            <a:xfrm flipH="1" flipV="1">
              <a:off x="6913068" y="2459325"/>
              <a:ext cx="2447925" cy="615591"/>
            </a:xfrm>
            <a:custGeom>
              <a:avLst/>
              <a:gdLst>
                <a:gd name="connsiteX0" fmla="*/ 589511 w 2447925"/>
                <a:gd name="connsiteY0" fmla="*/ 0 h 615591"/>
                <a:gd name="connsiteX1" fmla="*/ 638653 w 2447925"/>
                <a:gd name="connsiteY1" fmla="*/ 65522 h 615591"/>
                <a:gd name="connsiteX2" fmla="*/ 2447925 w 2447925"/>
                <a:gd name="connsiteY2" fmla="*/ 65522 h 615591"/>
                <a:gd name="connsiteX3" fmla="*/ 2124671 w 2447925"/>
                <a:gd name="connsiteY3" fmla="*/ 615591 h 615591"/>
                <a:gd name="connsiteX4" fmla="*/ 0 w 2447925"/>
                <a:gd name="connsiteY4" fmla="*/ 615591 h 615591"/>
                <a:gd name="connsiteX5" fmla="*/ 323254 w 2447925"/>
                <a:gd name="connsiteY5" fmla="*/ 65522 h 615591"/>
                <a:gd name="connsiteX6" fmla="*/ 540370 w 2447925"/>
                <a:gd name="connsiteY6" fmla="*/ 65522 h 61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5" h="615591">
                  <a:moveTo>
                    <a:pt x="589511" y="0"/>
                  </a:moveTo>
                  <a:lnTo>
                    <a:pt x="638653" y="65522"/>
                  </a:lnTo>
                  <a:lnTo>
                    <a:pt x="2447925" y="65522"/>
                  </a:lnTo>
                  <a:lnTo>
                    <a:pt x="2124671" y="615591"/>
                  </a:lnTo>
                  <a:lnTo>
                    <a:pt x="0" y="615591"/>
                  </a:lnTo>
                  <a:lnTo>
                    <a:pt x="323254" y="65522"/>
                  </a:lnTo>
                  <a:lnTo>
                    <a:pt x="540370" y="65522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5B85D3FE-1368-DAD7-5DD5-E06BC1B4E325}"/>
              </a:ext>
            </a:extLst>
          </p:cNvPr>
          <p:cNvSpPr txBox="1"/>
          <p:nvPr/>
        </p:nvSpPr>
        <p:spPr>
          <a:xfrm>
            <a:off x="1823725" y="3161389"/>
            <a:ext cx="593434" cy="6425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r">
              <a:defRPr sz="5400" cap="all">
                <a:ln w="15875">
                  <a:solidFill>
                    <a:srgbClr val="2B4494"/>
                  </a:solidFill>
                </a:ln>
                <a:solidFill>
                  <a:prstClr val="white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2800" dirty="0">
                <a:ln w="15875">
                  <a:noFill/>
                </a:ln>
                <a:solidFill>
                  <a:schemeClr val="bg1"/>
                </a:solidFill>
                <a:latin typeface="+mn-lt"/>
              </a:rPr>
              <a:t>01</a:t>
            </a:r>
            <a:endParaRPr lang="zh-CN" altLang="en-US" sz="2800" dirty="0">
              <a:ln w="15875">
                <a:noFill/>
              </a:ln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9EFA5FA-3A8E-E24E-C786-DDCE41E67DD5}"/>
              </a:ext>
            </a:extLst>
          </p:cNvPr>
          <p:cNvSpPr txBox="1"/>
          <p:nvPr/>
        </p:nvSpPr>
        <p:spPr>
          <a:xfrm>
            <a:off x="4410060" y="3161389"/>
            <a:ext cx="599262" cy="6425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r">
              <a:defRPr sz="5400" cap="all">
                <a:ln w="15875">
                  <a:solidFill>
                    <a:srgbClr val="2B4494"/>
                  </a:solidFill>
                </a:ln>
                <a:solidFill>
                  <a:prstClr val="white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2800" dirty="0">
                <a:ln w="15875">
                  <a:noFill/>
                </a:ln>
                <a:solidFill>
                  <a:schemeClr val="bg1"/>
                </a:solidFill>
                <a:latin typeface="+mn-lt"/>
              </a:rPr>
              <a:t>02</a:t>
            </a:r>
            <a:endParaRPr lang="zh-CN" altLang="en-US" sz="2800" dirty="0">
              <a:ln w="15875">
                <a:noFill/>
              </a:ln>
              <a:solidFill>
                <a:schemeClr val="bg1"/>
              </a:solidFill>
              <a:latin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88BE86F-0CA5-EE58-4661-9A2B0068D762}"/>
              </a:ext>
            </a:extLst>
          </p:cNvPr>
          <p:cNvSpPr txBox="1"/>
          <p:nvPr/>
        </p:nvSpPr>
        <p:spPr>
          <a:xfrm>
            <a:off x="7013976" y="3161389"/>
            <a:ext cx="599262" cy="6425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r">
              <a:defRPr sz="5400" cap="all">
                <a:ln w="15875">
                  <a:solidFill>
                    <a:srgbClr val="2B4494"/>
                  </a:solidFill>
                </a:ln>
                <a:solidFill>
                  <a:prstClr val="white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2800" dirty="0">
                <a:ln w="15875">
                  <a:noFill/>
                </a:ln>
                <a:solidFill>
                  <a:schemeClr val="bg1"/>
                </a:solidFill>
                <a:latin typeface="+mn-lt"/>
              </a:rPr>
              <a:t>03</a:t>
            </a:r>
            <a:endParaRPr lang="zh-CN" altLang="en-US" sz="2800" dirty="0">
              <a:ln w="15875">
                <a:noFill/>
              </a:ln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C1002D7-EED2-D8C8-54F2-1068B22C5535}"/>
              </a:ext>
            </a:extLst>
          </p:cNvPr>
          <p:cNvSpPr txBox="1"/>
          <p:nvPr/>
        </p:nvSpPr>
        <p:spPr>
          <a:xfrm>
            <a:off x="9695386" y="3161389"/>
            <a:ext cx="599262" cy="6425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r">
              <a:defRPr sz="5400" cap="all">
                <a:ln w="15875">
                  <a:solidFill>
                    <a:srgbClr val="2B4494"/>
                  </a:solidFill>
                </a:ln>
                <a:solidFill>
                  <a:prstClr val="white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2800" dirty="0">
                <a:ln w="15875">
                  <a:noFill/>
                </a:ln>
                <a:solidFill>
                  <a:schemeClr val="bg1"/>
                </a:solidFill>
                <a:latin typeface="+mn-lt"/>
              </a:rPr>
              <a:t>04</a:t>
            </a:r>
            <a:endParaRPr lang="zh-CN" altLang="en-US" sz="2800" dirty="0">
              <a:ln w="15875">
                <a:noFill/>
              </a:ln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70EEA18-CFB7-72F2-412B-CA5F60FB8929}"/>
              </a:ext>
            </a:extLst>
          </p:cNvPr>
          <p:cNvGrpSpPr/>
          <p:nvPr/>
        </p:nvGrpSpPr>
        <p:grpSpPr>
          <a:xfrm>
            <a:off x="1150760" y="1706121"/>
            <a:ext cx="2920084" cy="791122"/>
            <a:chOff x="-94764" y="1931934"/>
            <a:chExt cx="2920084" cy="7911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8EF4C62-933C-8ED2-B7ED-AB2C476F3D7A}"/>
                </a:ext>
              </a:extLst>
            </p:cNvPr>
            <p:cNvSpPr txBox="1"/>
            <p:nvPr/>
          </p:nvSpPr>
          <p:spPr>
            <a:xfrm>
              <a:off x="-94764" y="2190603"/>
              <a:ext cx="2920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C5CE3FD-FEDC-872E-F22C-BB915E3A832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B1A03C6-423F-F931-C274-44B3C37FD8F8}"/>
              </a:ext>
            </a:extLst>
          </p:cNvPr>
          <p:cNvGrpSpPr/>
          <p:nvPr/>
        </p:nvGrpSpPr>
        <p:grpSpPr>
          <a:xfrm>
            <a:off x="6407262" y="1706121"/>
            <a:ext cx="2920083" cy="791122"/>
            <a:chOff x="-94765" y="1931934"/>
            <a:chExt cx="2920083" cy="7911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2666DAA-245E-0257-AB8A-CED4EFF8A4D2}"/>
                </a:ext>
              </a:extLst>
            </p:cNvPr>
            <p:cNvSpPr txBox="1"/>
            <p:nvPr/>
          </p:nvSpPr>
          <p:spPr>
            <a:xfrm>
              <a:off x="-94765" y="2190603"/>
              <a:ext cx="292008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392B9F4-FE1C-62C4-D4EB-B118F66CD02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8B22DC8-75F3-0412-3554-86B0C8332152}"/>
              </a:ext>
            </a:extLst>
          </p:cNvPr>
          <p:cNvGrpSpPr/>
          <p:nvPr/>
        </p:nvGrpSpPr>
        <p:grpSpPr>
          <a:xfrm>
            <a:off x="2878192" y="4129924"/>
            <a:ext cx="2921965" cy="791122"/>
            <a:chOff x="-602899" y="1931934"/>
            <a:chExt cx="2921965" cy="7911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D3CDD5A-F990-F708-85B5-926AA4D14A96}"/>
                </a:ext>
              </a:extLst>
            </p:cNvPr>
            <p:cNvSpPr txBox="1"/>
            <p:nvPr/>
          </p:nvSpPr>
          <p:spPr>
            <a:xfrm>
              <a:off x="-602899" y="2190603"/>
              <a:ext cx="29200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2721C65-11B4-10AA-B97B-9F939C877FD6}"/>
                </a:ext>
              </a:extLst>
            </p:cNvPr>
            <p:cNvSpPr txBox="1"/>
            <p:nvPr/>
          </p:nvSpPr>
          <p:spPr>
            <a:xfrm>
              <a:off x="83499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A9073F1-EF20-BB7E-0F16-7D4B5973DD58}"/>
              </a:ext>
            </a:extLst>
          </p:cNvPr>
          <p:cNvGrpSpPr/>
          <p:nvPr/>
        </p:nvGrpSpPr>
        <p:grpSpPr>
          <a:xfrm>
            <a:off x="8123292" y="4129924"/>
            <a:ext cx="2921965" cy="791122"/>
            <a:chOff x="-602899" y="1931934"/>
            <a:chExt cx="2921965" cy="7911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8AB044D-98C2-197B-EACF-7E6F81907C1A}"/>
                </a:ext>
              </a:extLst>
            </p:cNvPr>
            <p:cNvSpPr txBox="1"/>
            <p:nvPr/>
          </p:nvSpPr>
          <p:spPr>
            <a:xfrm>
              <a:off x="-602899" y="2190603"/>
              <a:ext cx="29200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982B8EE-C50A-E411-DACB-8C92B88E047C}"/>
                </a:ext>
              </a:extLst>
            </p:cNvPr>
            <p:cNvSpPr txBox="1"/>
            <p:nvPr/>
          </p:nvSpPr>
          <p:spPr>
            <a:xfrm>
              <a:off x="83499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56028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>
            <a:extLst>
              <a:ext uri="{FF2B5EF4-FFF2-40B4-BE49-F238E27FC236}">
                <a16:creationId xmlns:a16="http://schemas.microsoft.com/office/drawing/2014/main" id="{17886E8F-5BF1-9E48-5FA5-0881A105EEA2}"/>
              </a:ext>
            </a:extLst>
          </p:cNvPr>
          <p:cNvSpPr/>
          <p:nvPr/>
        </p:nvSpPr>
        <p:spPr>
          <a:xfrm>
            <a:off x="1075055" y="3119120"/>
            <a:ext cx="721360" cy="72136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F0F8FB"/>
              </a:gs>
            </a:gsLst>
            <a:lin ang="3600000" scaled="0"/>
          </a:gradFill>
          <a:ln>
            <a:noFill/>
          </a:ln>
          <a:effectLst>
            <a:outerShdw blurRad="25400" dist="381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D0D2B8C8-C3EC-E610-4170-E8EA3F7B9673}"/>
              </a:ext>
            </a:extLst>
          </p:cNvPr>
          <p:cNvSpPr/>
          <p:nvPr/>
        </p:nvSpPr>
        <p:spPr>
          <a:xfrm>
            <a:off x="2906395" y="3119120"/>
            <a:ext cx="721360" cy="72136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F0F8FB"/>
              </a:gs>
            </a:gsLst>
            <a:lin ang="3600000" scaled="0"/>
          </a:gradFill>
          <a:ln>
            <a:noFill/>
          </a:ln>
          <a:effectLst>
            <a:outerShdw blurRad="25400" dist="381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742FAAC1-07C3-1659-37C3-5F1EE1CB7E4A}"/>
              </a:ext>
            </a:extLst>
          </p:cNvPr>
          <p:cNvSpPr/>
          <p:nvPr/>
        </p:nvSpPr>
        <p:spPr>
          <a:xfrm>
            <a:off x="4714875" y="3119120"/>
            <a:ext cx="721360" cy="72136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F0F8FB"/>
              </a:gs>
            </a:gsLst>
            <a:lin ang="3600000" scaled="0"/>
          </a:gradFill>
          <a:ln>
            <a:noFill/>
          </a:ln>
          <a:effectLst>
            <a:outerShdw blurRad="25400" dist="381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F8F1DDD-D2E0-BBCC-438C-7610FC1CCAE0}"/>
              </a:ext>
            </a:extLst>
          </p:cNvPr>
          <p:cNvSpPr/>
          <p:nvPr/>
        </p:nvSpPr>
        <p:spPr>
          <a:xfrm>
            <a:off x="6548755" y="3119120"/>
            <a:ext cx="721360" cy="72136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F0F8FB"/>
              </a:gs>
            </a:gsLst>
            <a:lin ang="3600000" scaled="0"/>
          </a:gradFill>
          <a:ln>
            <a:noFill/>
          </a:ln>
          <a:effectLst>
            <a:outerShdw blurRad="25400" dist="381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93485725-3787-2A1A-CB24-13622B9EB806}"/>
              </a:ext>
            </a:extLst>
          </p:cNvPr>
          <p:cNvSpPr/>
          <p:nvPr/>
        </p:nvSpPr>
        <p:spPr>
          <a:xfrm>
            <a:off x="8397875" y="3119120"/>
            <a:ext cx="721360" cy="72136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F0F8FB"/>
              </a:gs>
            </a:gsLst>
            <a:lin ang="3600000" scaled="0"/>
          </a:gradFill>
          <a:ln>
            <a:noFill/>
          </a:ln>
          <a:effectLst>
            <a:outerShdw blurRad="25400" dist="381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EA48189E-A0B9-00EB-5CA3-9A80B78F72D6}"/>
              </a:ext>
            </a:extLst>
          </p:cNvPr>
          <p:cNvSpPr/>
          <p:nvPr/>
        </p:nvSpPr>
        <p:spPr>
          <a:xfrm>
            <a:off x="10230485" y="3119120"/>
            <a:ext cx="721360" cy="721360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F0F8FB"/>
              </a:gs>
            </a:gsLst>
            <a:lin ang="3600000" scaled="0"/>
          </a:gradFill>
          <a:ln>
            <a:noFill/>
          </a:ln>
          <a:effectLst>
            <a:outerShdw blurRad="25400" dist="381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圆角矩形 5">
            <a:extLst>
              <a:ext uri="{FF2B5EF4-FFF2-40B4-BE49-F238E27FC236}">
                <a16:creationId xmlns:a16="http://schemas.microsoft.com/office/drawing/2014/main" id="{CE5359E6-6801-8680-0721-907095EC0F8D}"/>
              </a:ext>
            </a:extLst>
          </p:cNvPr>
          <p:cNvSpPr/>
          <p:nvPr/>
        </p:nvSpPr>
        <p:spPr>
          <a:xfrm>
            <a:off x="692150" y="3425190"/>
            <a:ext cx="10807700" cy="10922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/>
              </a:gs>
              <a:gs pos="100000">
                <a:srgbClr val="F0F8FB"/>
              </a:gs>
            </a:gsLst>
            <a:lin ang="3600000" scaled="0"/>
          </a:gradFill>
          <a:ln>
            <a:noFill/>
          </a:ln>
          <a:effectLst>
            <a:outerShdw blurRad="25400" dist="381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C41245E-D136-9EC3-C523-46A5E77C4AA6}"/>
              </a:ext>
            </a:extLst>
          </p:cNvPr>
          <p:cNvGrpSpPr/>
          <p:nvPr/>
        </p:nvGrpSpPr>
        <p:grpSpPr>
          <a:xfrm>
            <a:off x="179833" y="195764"/>
            <a:ext cx="3164841" cy="914400"/>
            <a:chOff x="3460401" y="2048290"/>
            <a:chExt cx="3164841" cy="914400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C6B775E-A859-85E0-BB92-2B9FA974448D}"/>
                </a:ext>
              </a:extLst>
            </p:cNvPr>
            <p:cNvSpPr/>
            <p:nvPr/>
          </p:nvSpPr>
          <p:spPr>
            <a:xfrm rot="5400000">
              <a:off x="4851005" y="1140485"/>
              <a:ext cx="866431" cy="2682042"/>
            </a:xfrm>
            <a:custGeom>
              <a:avLst/>
              <a:gdLst>
                <a:gd name="connsiteX0" fmla="*/ 0 w 866431"/>
                <a:gd name="connsiteY0" fmla="*/ 2682042 h 2682042"/>
                <a:gd name="connsiteX1" fmla="*/ 0 w 866431"/>
                <a:gd name="connsiteY1" fmla="*/ 108146 h 2682042"/>
                <a:gd name="connsiteX2" fmla="*/ 108146 w 866431"/>
                <a:gd name="connsiteY2" fmla="*/ 0 h 2682042"/>
                <a:gd name="connsiteX3" fmla="*/ 806254 w 866431"/>
                <a:gd name="connsiteY3" fmla="*/ 0 h 2682042"/>
                <a:gd name="connsiteX4" fmla="*/ 848349 w 866431"/>
                <a:gd name="connsiteY4" fmla="*/ 8499 h 2682042"/>
                <a:gd name="connsiteX5" fmla="*/ 866431 w 866431"/>
                <a:gd name="connsiteY5" fmla="*/ 20690 h 2682042"/>
                <a:gd name="connsiteX6" fmla="*/ 866431 w 866431"/>
                <a:gd name="connsiteY6" fmla="*/ 1477076 h 2682042"/>
                <a:gd name="connsiteX7" fmla="*/ 866430 w 866431"/>
                <a:gd name="connsiteY7" fmla="*/ 1477089 h 2682042"/>
                <a:gd name="connsiteX8" fmla="*/ 866430 w 866431"/>
                <a:gd name="connsiteY8" fmla="*/ 2011046 h 2682042"/>
                <a:gd name="connsiteX9" fmla="*/ 848933 w 866431"/>
                <a:gd name="connsiteY9" fmla="*/ 2126780 h 2682042"/>
                <a:gd name="connsiteX10" fmla="*/ 844222 w 866431"/>
                <a:gd name="connsiteY10" fmla="*/ 2139650 h 2682042"/>
                <a:gd name="connsiteX11" fmla="*/ 844175 w 866431"/>
                <a:gd name="connsiteY11" fmla="*/ 2139870 h 2682042"/>
                <a:gd name="connsiteX12" fmla="*/ 630050 w 866431"/>
                <a:gd name="connsiteY12" fmla="*/ 2393645 h 2682042"/>
                <a:gd name="connsiteX13" fmla="*/ 0 w 866431"/>
                <a:gd name="connsiteY13" fmla="*/ 2682042 h 268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6431" h="2682042">
                  <a:moveTo>
                    <a:pt x="0" y="2682042"/>
                  </a:moveTo>
                  <a:lnTo>
                    <a:pt x="0" y="108146"/>
                  </a:lnTo>
                  <a:cubicBezTo>
                    <a:pt x="0" y="48419"/>
                    <a:pt x="48419" y="0"/>
                    <a:pt x="108146" y="0"/>
                  </a:cubicBezTo>
                  <a:lnTo>
                    <a:pt x="806254" y="0"/>
                  </a:lnTo>
                  <a:cubicBezTo>
                    <a:pt x="821186" y="0"/>
                    <a:pt x="835411" y="3026"/>
                    <a:pt x="848349" y="8499"/>
                  </a:cubicBezTo>
                  <a:lnTo>
                    <a:pt x="866431" y="20690"/>
                  </a:lnTo>
                  <a:lnTo>
                    <a:pt x="866431" y="1477076"/>
                  </a:lnTo>
                  <a:lnTo>
                    <a:pt x="866430" y="1477089"/>
                  </a:lnTo>
                  <a:lnTo>
                    <a:pt x="866430" y="2011046"/>
                  </a:lnTo>
                  <a:cubicBezTo>
                    <a:pt x="866430" y="2051348"/>
                    <a:pt x="860304" y="2090220"/>
                    <a:pt x="848933" y="2126780"/>
                  </a:cubicBezTo>
                  <a:lnTo>
                    <a:pt x="844222" y="2139650"/>
                  </a:lnTo>
                  <a:lnTo>
                    <a:pt x="844175" y="2139870"/>
                  </a:lnTo>
                  <a:cubicBezTo>
                    <a:pt x="815269" y="2248229"/>
                    <a:pt x="739987" y="2343323"/>
                    <a:pt x="630050" y="2393645"/>
                  </a:cubicBezTo>
                  <a:lnTo>
                    <a:pt x="0" y="2682042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A94C79D-3298-31F9-4B9C-3E2118A56E28}"/>
                </a:ext>
              </a:extLst>
            </p:cNvPr>
            <p:cNvSpPr/>
            <p:nvPr/>
          </p:nvSpPr>
          <p:spPr>
            <a:xfrm rot="5400000">
              <a:off x="4575276" y="933415"/>
              <a:ext cx="914400" cy="3144150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1F50F28-FF74-B191-621B-F7BCFFB3A51D}"/>
                </a:ext>
              </a:extLst>
            </p:cNvPr>
            <p:cNvSpPr txBox="1"/>
            <p:nvPr/>
          </p:nvSpPr>
          <p:spPr>
            <a:xfrm>
              <a:off x="4594463" y="2165130"/>
              <a:ext cx="168236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工作计划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B8E0969-245E-3F7D-CE86-185D4327D4F8}"/>
                </a:ext>
              </a:extLst>
            </p:cNvPr>
            <p:cNvSpPr txBox="1"/>
            <p:nvPr/>
          </p:nvSpPr>
          <p:spPr>
            <a:xfrm>
              <a:off x="4627963" y="2553561"/>
              <a:ext cx="17768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Future work plan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338E694-228B-F7AE-A83D-A2D42249ED00}"/>
                </a:ext>
              </a:extLst>
            </p:cNvPr>
            <p:cNvSpPr txBox="1"/>
            <p:nvPr/>
          </p:nvSpPr>
          <p:spPr>
            <a:xfrm>
              <a:off x="3494059" y="2291950"/>
              <a:ext cx="780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  <a:cs typeface="+mn-ea"/>
                  <a:sym typeface="+mn-lt"/>
                </a:rPr>
                <a:t>04</a:t>
              </a:r>
            </a:p>
          </p:txBody>
        </p: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id="{4684C326-5C97-F6C2-FEF7-B290F3192DC5}"/>
              </a:ext>
            </a:extLst>
          </p:cNvPr>
          <p:cNvSpPr/>
          <p:nvPr/>
        </p:nvSpPr>
        <p:spPr>
          <a:xfrm>
            <a:off x="3051529" y="3264254"/>
            <a:ext cx="431092" cy="431092"/>
          </a:xfrm>
          <a:prstGeom prst="ellipse">
            <a:avLst/>
          </a:prstGeom>
          <a:solidFill>
            <a:srgbClr val="0C56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40D765B-4963-16E7-16E3-25C09A31547A}"/>
              </a:ext>
            </a:extLst>
          </p:cNvPr>
          <p:cNvSpPr/>
          <p:nvPr/>
        </p:nvSpPr>
        <p:spPr>
          <a:xfrm>
            <a:off x="4860009" y="3264254"/>
            <a:ext cx="431092" cy="431092"/>
          </a:xfrm>
          <a:prstGeom prst="ellipse">
            <a:avLst/>
          </a:pr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A3AE466C-7C2D-E121-CCD6-EBDD6B4179F7}"/>
              </a:ext>
            </a:extLst>
          </p:cNvPr>
          <p:cNvSpPr/>
          <p:nvPr/>
        </p:nvSpPr>
        <p:spPr>
          <a:xfrm>
            <a:off x="6693889" y="3264254"/>
            <a:ext cx="431092" cy="431092"/>
          </a:xfrm>
          <a:prstGeom prst="ellipse">
            <a:avLst/>
          </a:prstGeom>
          <a:solidFill>
            <a:srgbClr val="0C56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3D1AFFF5-32B8-42AE-CBB9-36648BBC4AF5}"/>
              </a:ext>
            </a:extLst>
          </p:cNvPr>
          <p:cNvSpPr/>
          <p:nvPr/>
        </p:nvSpPr>
        <p:spPr>
          <a:xfrm>
            <a:off x="8543009" y="3264254"/>
            <a:ext cx="431092" cy="431092"/>
          </a:xfrm>
          <a:prstGeom prst="ellipse">
            <a:avLst/>
          </a:pr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1A43B5FD-06EE-A090-ED69-A87341A7EF69}"/>
              </a:ext>
            </a:extLst>
          </p:cNvPr>
          <p:cNvSpPr/>
          <p:nvPr/>
        </p:nvSpPr>
        <p:spPr>
          <a:xfrm>
            <a:off x="10375619" y="3264254"/>
            <a:ext cx="431092" cy="431092"/>
          </a:xfrm>
          <a:prstGeom prst="ellipse">
            <a:avLst/>
          </a:prstGeom>
          <a:solidFill>
            <a:srgbClr val="0C56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72C6A0F1-0AB9-CB4C-B4AD-3526AB7B87D7}"/>
              </a:ext>
            </a:extLst>
          </p:cNvPr>
          <p:cNvSpPr/>
          <p:nvPr/>
        </p:nvSpPr>
        <p:spPr>
          <a:xfrm>
            <a:off x="1220189" y="3264254"/>
            <a:ext cx="431092" cy="431092"/>
          </a:xfrm>
          <a:prstGeom prst="ellipse">
            <a:avLst/>
          </a:pr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A2854A63-ECD6-B0B1-77B0-CB0899A22F33}"/>
              </a:ext>
            </a:extLst>
          </p:cNvPr>
          <p:cNvCxnSpPr/>
          <p:nvPr/>
        </p:nvCxnSpPr>
        <p:spPr>
          <a:xfrm flipV="1">
            <a:off x="1426210" y="1626870"/>
            <a:ext cx="0" cy="147637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>
            <a:extLst>
              <a:ext uri="{FF2B5EF4-FFF2-40B4-BE49-F238E27FC236}">
                <a16:creationId xmlns:a16="http://schemas.microsoft.com/office/drawing/2014/main" id="{DE150FF1-112B-6929-3FEB-50702B417E90}"/>
              </a:ext>
            </a:extLst>
          </p:cNvPr>
          <p:cNvSpPr/>
          <p:nvPr/>
        </p:nvSpPr>
        <p:spPr>
          <a:xfrm>
            <a:off x="1218602" y="1489112"/>
            <a:ext cx="431092" cy="431092"/>
          </a:xfrm>
          <a:prstGeom prst="ellipse">
            <a:avLst/>
          </a:pr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任意多边形 18">
            <a:extLst>
              <a:ext uri="{FF2B5EF4-FFF2-40B4-BE49-F238E27FC236}">
                <a16:creationId xmlns:a16="http://schemas.microsoft.com/office/drawing/2014/main" id="{36B9A23C-02EF-5541-80E8-7AEB77C34666}"/>
              </a:ext>
            </a:extLst>
          </p:cNvPr>
          <p:cNvSpPr/>
          <p:nvPr/>
        </p:nvSpPr>
        <p:spPr>
          <a:xfrm>
            <a:off x="1331595" y="1600200"/>
            <a:ext cx="205740" cy="20891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550" h="5626">
                <a:moveTo>
                  <a:pt x="102" y="800"/>
                </a:moveTo>
                <a:lnTo>
                  <a:pt x="102" y="779"/>
                </a:lnTo>
                <a:cubicBezTo>
                  <a:pt x="89" y="340"/>
                  <a:pt x="531" y="-10"/>
                  <a:pt x="882" y="0"/>
                </a:cubicBezTo>
                <a:lnTo>
                  <a:pt x="902" y="0"/>
                </a:lnTo>
                <a:lnTo>
                  <a:pt x="923" y="0"/>
                </a:lnTo>
                <a:cubicBezTo>
                  <a:pt x="1362" y="-13"/>
                  <a:pt x="1712" y="429"/>
                  <a:pt x="1702" y="781"/>
                </a:cubicBezTo>
                <a:lnTo>
                  <a:pt x="1701" y="800"/>
                </a:lnTo>
                <a:lnTo>
                  <a:pt x="1702" y="821"/>
                </a:lnTo>
                <a:cubicBezTo>
                  <a:pt x="1715" y="1260"/>
                  <a:pt x="1273" y="1610"/>
                  <a:pt x="921" y="1600"/>
                </a:cubicBezTo>
                <a:lnTo>
                  <a:pt x="902" y="1600"/>
                </a:lnTo>
                <a:lnTo>
                  <a:pt x="880" y="1600"/>
                </a:lnTo>
                <a:cubicBezTo>
                  <a:pt x="441" y="1613"/>
                  <a:pt x="92" y="1171"/>
                  <a:pt x="102" y="819"/>
                </a:cubicBezTo>
                <a:lnTo>
                  <a:pt x="102" y="800"/>
                </a:lnTo>
                <a:close/>
                <a:moveTo>
                  <a:pt x="512" y="800"/>
                </a:moveTo>
                <a:lnTo>
                  <a:pt x="512" y="790"/>
                </a:lnTo>
                <a:cubicBezTo>
                  <a:pt x="505" y="576"/>
                  <a:pt x="721" y="405"/>
                  <a:pt x="892" y="410"/>
                </a:cubicBezTo>
                <a:lnTo>
                  <a:pt x="902" y="410"/>
                </a:lnTo>
                <a:lnTo>
                  <a:pt x="912" y="410"/>
                </a:lnTo>
                <a:cubicBezTo>
                  <a:pt x="1126" y="404"/>
                  <a:pt x="1297" y="619"/>
                  <a:pt x="1292" y="791"/>
                </a:cubicBezTo>
                <a:lnTo>
                  <a:pt x="1291" y="800"/>
                </a:lnTo>
                <a:lnTo>
                  <a:pt x="1292" y="810"/>
                </a:lnTo>
                <a:cubicBezTo>
                  <a:pt x="1298" y="1024"/>
                  <a:pt x="1082" y="1195"/>
                  <a:pt x="911" y="1190"/>
                </a:cubicBezTo>
                <a:lnTo>
                  <a:pt x="902" y="1190"/>
                </a:lnTo>
                <a:lnTo>
                  <a:pt x="891" y="1190"/>
                </a:lnTo>
                <a:cubicBezTo>
                  <a:pt x="677" y="1196"/>
                  <a:pt x="507" y="981"/>
                  <a:pt x="512" y="809"/>
                </a:cubicBezTo>
                <a:lnTo>
                  <a:pt x="512" y="800"/>
                </a:lnTo>
                <a:close/>
                <a:moveTo>
                  <a:pt x="0" y="2011"/>
                </a:moveTo>
                <a:cubicBezTo>
                  <a:pt x="-4" y="1882"/>
                  <a:pt x="114" y="1778"/>
                  <a:pt x="230" y="1781"/>
                </a:cubicBezTo>
                <a:lnTo>
                  <a:pt x="2300" y="1781"/>
                </a:lnTo>
                <a:cubicBezTo>
                  <a:pt x="2429" y="1777"/>
                  <a:pt x="2533" y="1896"/>
                  <a:pt x="2530" y="2011"/>
                </a:cubicBezTo>
                <a:cubicBezTo>
                  <a:pt x="2534" y="2140"/>
                  <a:pt x="2416" y="2244"/>
                  <a:pt x="2300" y="2241"/>
                </a:cubicBezTo>
                <a:lnTo>
                  <a:pt x="1803" y="2241"/>
                </a:lnTo>
                <a:lnTo>
                  <a:pt x="1803" y="4293"/>
                </a:lnTo>
                <a:cubicBezTo>
                  <a:pt x="1806" y="4422"/>
                  <a:pt x="1688" y="4526"/>
                  <a:pt x="1573" y="4523"/>
                </a:cubicBezTo>
                <a:lnTo>
                  <a:pt x="1132" y="4523"/>
                </a:lnTo>
                <a:lnTo>
                  <a:pt x="1132" y="5380"/>
                </a:lnTo>
                <a:cubicBezTo>
                  <a:pt x="1136" y="5509"/>
                  <a:pt x="1018" y="5613"/>
                  <a:pt x="902" y="5610"/>
                </a:cubicBezTo>
                <a:cubicBezTo>
                  <a:pt x="773" y="5614"/>
                  <a:pt x="669" y="5496"/>
                  <a:pt x="672" y="5380"/>
                </a:cubicBezTo>
                <a:lnTo>
                  <a:pt x="672" y="4523"/>
                </a:lnTo>
                <a:lnTo>
                  <a:pt x="232" y="4523"/>
                </a:lnTo>
                <a:cubicBezTo>
                  <a:pt x="103" y="4528"/>
                  <a:pt x="-4" y="4406"/>
                  <a:pt x="0" y="4291"/>
                </a:cubicBezTo>
                <a:lnTo>
                  <a:pt x="0" y="2011"/>
                </a:lnTo>
                <a:close/>
                <a:moveTo>
                  <a:pt x="460" y="2241"/>
                </a:moveTo>
                <a:lnTo>
                  <a:pt x="460" y="4063"/>
                </a:lnTo>
                <a:lnTo>
                  <a:pt x="1343" y="4063"/>
                </a:lnTo>
                <a:lnTo>
                  <a:pt x="1343" y="2241"/>
                </a:lnTo>
                <a:lnTo>
                  <a:pt x="460" y="2241"/>
                </a:lnTo>
                <a:close/>
                <a:moveTo>
                  <a:pt x="5320" y="692"/>
                </a:moveTo>
                <a:cubicBezTo>
                  <a:pt x="5448" y="688"/>
                  <a:pt x="5554" y="807"/>
                  <a:pt x="5550" y="922"/>
                </a:cubicBezTo>
                <a:lnTo>
                  <a:pt x="5550" y="3834"/>
                </a:lnTo>
                <a:cubicBezTo>
                  <a:pt x="5554" y="3963"/>
                  <a:pt x="5436" y="4067"/>
                  <a:pt x="5320" y="4064"/>
                </a:cubicBezTo>
                <a:lnTo>
                  <a:pt x="4794" y="4064"/>
                </a:lnTo>
                <a:lnTo>
                  <a:pt x="5497" y="5281"/>
                </a:lnTo>
                <a:cubicBezTo>
                  <a:pt x="5519" y="5316"/>
                  <a:pt x="5529" y="5368"/>
                  <a:pt x="5528" y="5397"/>
                </a:cubicBezTo>
                <a:cubicBezTo>
                  <a:pt x="5537" y="5517"/>
                  <a:pt x="5408" y="5633"/>
                  <a:pt x="5296" y="5626"/>
                </a:cubicBezTo>
                <a:cubicBezTo>
                  <a:pt x="5217" y="5629"/>
                  <a:pt x="5133" y="5575"/>
                  <a:pt x="5098" y="5511"/>
                </a:cubicBezTo>
                <a:lnTo>
                  <a:pt x="4263" y="4064"/>
                </a:lnTo>
                <a:lnTo>
                  <a:pt x="4040" y="4064"/>
                </a:lnTo>
                <a:lnTo>
                  <a:pt x="4040" y="5380"/>
                </a:lnTo>
                <a:cubicBezTo>
                  <a:pt x="4044" y="5509"/>
                  <a:pt x="3926" y="5613"/>
                  <a:pt x="3810" y="5610"/>
                </a:cubicBezTo>
                <a:cubicBezTo>
                  <a:pt x="3681" y="5614"/>
                  <a:pt x="3577" y="5496"/>
                  <a:pt x="3580" y="5380"/>
                </a:cubicBezTo>
                <a:lnTo>
                  <a:pt x="3580" y="4064"/>
                </a:lnTo>
                <a:lnTo>
                  <a:pt x="3306" y="4064"/>
                </a:lnTo>
                <a:lnTo>
                  <a:pt x="2471" y="5511"/>
                </a:lnTo>
                <a:cubicBezTo>
                  <a:pt x="2431" y="5586"/>
                  <a:pt x="2341" y="5627"/>
                  <a:pt x="2273" y="5626"/>
                </a:cubicBezTo>
                <a:cubicBezTo>
                  <a:pt x="2147" y="5634"/>
                  <a:pt x="2033" y="5504"/>
                  <a:pt x="2041" y="5397"/>
                </a:cubicBezTo>
                <a:cubicBezTo>
                  <a:pt x="2039" y="5359"/>
                  <a:pt x="2056" y="5307"/>
                  <a:pt x="2072" y="5281"/>
                </a:cubicBezTo>
                <a:lnTo>
                  <a:pt x="2775" y="4064"/>
                </a:lnTo>
                <a:lnTo>
                  <a:pt x="2324" y="4064"/>
                </a:lnTo>
                <a:lnTo>
                  <a:pt x="2322" y="4064"/>
                </a:lnTo>
                <a:lnTo>
                  <a:pt x="2317" y="4065"/>
                </a:lnTo>
                <a:lnTo>
                  <a:pt x="2311" y="4065"/>
                </a:lnTo>
                <a:lnTo>
                  <a:pt x="2306" y="4065"/>
                </a:lnTo>
                <a:lnTo>
                  <a:pt x="2300" y="4065"/>
                </a:lnTo>
                <a:lnTo>
                  <a:pt x="2294" y="4065"/>
                </a:lnTo>
                <a:cubicBezTo>
                  <a:pt x="2241" y="4069"/>
                  <a:pt x="2177" y="4034"/>
                  <a:pt x="2153" y="4011"/>
                </a:cubicBezTo>
                <a:cubicBezTo>
                  <a:pt x="2121" y="3990"/>
                  <a:pt x="2081" y="3921"/>
                  <a:pt x="2077" y="3891"/>
                </a:cubicBezTo>
                <a:lnTo>
                  <a:pt x="2077" y="3890"/>
                </a:lnTo>
                <a:lnTo>
                  <a:pt x="2076" y="3887"/>
                </a:lnTo>
                <a:lnTo>
                  <a:pt x="2076" y="3887"/>
                </a:lnTo>
                <a:lnTo>
                  <a:pt x="2076" y="3887"/>
                </a:lnTo>
                <a:cubicBezTo>
                  <a:pt x="2075" y="3885"/>
                  <a:pt x="2071" y="3861"/>
                  <a:pt x="2072" y="3865"/>
                </a:cubicBezTo>
                <a:lnTo>
                  <a:pt x="2072" y="3864"/>
                </a:lnTo>
                <a:lnTo>
                  <a:pt x="2072" y="3864"/>
                </a:lnTo>
                <a:lnTo>
                  <a:pt x="2072" y="3863"/>
                </a:lnTo>
                <a:lnTo>
                  <a:pt x="2072" y="3862"/>
                </a:lnTo>
                <a:cubicBezTo>
                  <a:pt x="2071" y="3857"/>
                  <a:pt x="2070" y="3834"/>
                  <a:pt x="2070" y="3834"/>
                </a:cubicBezTo>
                <a:lnTo>
                  <a:pt x="2070" y="3828"/>
                </a:lnTo>
                <a:lnTo>
                  <a:pt x="2070" y="3822"/>
                </a:lnTo>
                <a:lnTo>
                  <a:pt x="2071" y="3819"/>
                </a:lnTo>
                <a:lnTo>
                  <a:pt x="2071" y="2541"/>
                </a:lnTo>
                <a:lnTo>
                  <a:pt x="2530" y="2541"/>
                </a:lnTo>
                <a:lnTo>
                  <a:pt x="2530" y="3604"/>
                </a:lnTo>
                <a:lnTo>
                  <a:pt x="5090" y="3604"/>
                </a:lnTo>
                <a:lnTo>
                  <a:pt x="5090" y="1152"/>
                </a:lnTo>
                <a:lnTo>
                  <a:pt x="2530" y="1152"/>
                </a:lnTo>
                <a:lnTo>
                  <a:pt x="2530" y="1541"/>
                </a:lnTo>
                <a:lnTo>
                  <a:pt x="2071" y="1541"/>
                </a:lnTo>
                <a:lnTo>
                  <a:pt x="2071" y="922"/>
                </a:lnTo>
                <a:lnTo>
                  <a:pt x="2070" y="916"/>
                </a:lnTo>
                <a:cubicBezTo>
                  <a:pt x="2068" y="878"/>
                  <a:pt x="2090" y="824"/>
                  <a:pt x="2101" y="808"/>
                </a:cubicBezTo>
                <a:cubicBezTo>
                  <a:pt x="2133" y="742"/>
                  <a:pt x="2226" y="688"/>
                  <a:pt x="2301" y="692"/>
                </a:cubicBezTo>
                <a:lnTo>
                  <a:pt x="5320" y="692"/>
                </a:lnTo>
                <a:close/>
                <a:moveTo>
                  <a:pt x="3287" y="2721"/>
                </a:moveTo>
                <a:cubicBezTo>
                  <a:pt x="3245" y="2766"/>
                  <a:pt x="3174" y="2789"/>
                  <a:pt x="3127" y="2788"/>
                </a:cubicBezTo>
                <a:lnTo>
                  <a:pt x="3122" y="2788"/>
                </a:lnTo>
                <a:cubicBezTo>
                  <a:pt x="3003" y="2796"/>
                  <a:pt x="2886" y="2666"/>
                  <a:pt x="2894" y="2561"/>
                </a:cubicBezTo>
                <a:lnTo>
                  <a:pt x="2894" y="2555"/>
                </a:lnTo>
                <a:cubicBezTo>
                  <a:pt x="2892" y="2498"/>
                  <a:pt x="2925" y="2430"/>
                  <a:pt x="2962" y="2395"/>
                </a:cubicBezTo>
                <a:lnTo>
                  <a:pt x="3297" y="2060"/>
                </a:lnTo>
                <a:cubicBezTo>
                  <a:pt x="3339" y="2014"/>
                  <a:pt x="3410" y="1992"/>
                  <a:pt x="3457" y="1993"/>
                </a:cubicBezTo>
                <a:lnTo>
                  <a:pt x="3462" y="1993"/>
                </a:lnTo>
                <a:lnTo>
                  <a:pt x="3468" y="1993"/>
                </a:lnTo>
                <a:lnTo>
                  <a:pt x="3473" y="1993"/>
                </a:lnTo>
                <a:lnTo>
                  <a:pt x="3476" y="1993"/>
                </a:lnTo>
                <a:lnTo>
                  <a:pt x="3481" y="1993"/>
                </a:lnTo>
                <a:lnTo>
                  <a:pt x="3487" y="1993"/>
                </a:lnTo>
                <a:cubicBezTo>
                  <a:pt x="3544" y="1991"/>
                  <a:pt x="3612" y="2023"/>
                  <a:pt x="3647" y="2060"/>
                </a:cubicBezTo>
                <a:lnTo>
                  <a:pt x="3872" y="2285"/>
                </a:lnTo>
                <a:lnTo>
                  <a:pt x="4409" y="1748"/>
                </a:lnTo>
                <a:cubicBezTo>
                  <a:pt x="4451" y="1702"/>
                  <a:pt x="4522" y="1680"/>
                  <a:pt x="4569" y="1681"/>
                </a:cubicBezTo>
                <a:lnTo>
                  <a:pt x="4575" y="1681"/>
                </a:lnTo>
                <a:cubicBezTo>
                  <a:pt x="4694" y="1672"/>
                  <a:pt x="4810" y="1802"/>
                  <a:pt x="4802" y="1908"/>
                </a:cubicBezTo>
                <a:lnTo>
                  <a:pt x="4802" y="1913"/>
                </a:lnTo>
                <a:cubicBezTo>
                  <a:pt x="4804" y="1971"/>
                  <a:pt x="4772" y="2038"/>
                  <a:pt x="4734" y="2073"/>
                </a:cubicBezTo>
                <a:lnTo>
                  <a:pt x="4033" y="2775"/>
                </a:lnTo>
                <a:cubicBezTo>
                  <a:pt x="3989" y="2822"/>
                  <a:pt x="3916" y="2844"/>
                  <a:pt x="3867" y="2842"/>
                </a:cubicBezTo>
                <a:cubicBezTo>
                  <a:pt x="3801" y="2847"/>
                  <a:pt x="3717" y="2795"/>
                  <a:pt x="3687" y="2751"/>
                </a:cubicBezTo>
                <a:lnTo>
                  <a:pt x="3472" y="2536"/>
                </a:lnTo>
                <a:lnTo>
                  <a:pt x="3287" y="27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982D35D0-780A-81DD-F007-252EDA5114A3}"/>
              </a:ext>
            </a:extLst>
          </p:cNvPr>
          <p:cNvCxnSpPr/>
          <p:nvPr/>
        </p:nvCxnSpPr>
        <p:spPr>
          <a:xfrm flipV="1">
            <a:off x="5067935" y="1610995"/>
            <a:ext cx="0" cy="149034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>
            <a:extLst>
              <a:ext uri="{FF2B5EF4-FFF2-40B4-BE49-F238E27FC236}">
                <a16:creationId xmlns:a16="http://schemas.microsoft.com/office/drawing/2014/main" id="{7A5C1471-FECA-714D-ABB4-11EF3AF049C0}"/>
              </a:ext>
            </a:extLst>
          </p:cNvPr>
          <p:cNvSpPr/>
          <p:nvPr/>
        </p:nvSpPr>
        <p:spPr>
          <a:xfrm>
            <a:off x="4860327" y="1489112"/>
            <a:ext cx="431092" cy="431092"/>
          </a:xfrm>
          <a:prstGeom prst="ellipse">
            <a:avLst/>
          </a:pr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5614FEFA-80B8-FE97-F52E-2563E4EA2A6E}"/>
              </a:ext>
            </a:extLst>
          </p:cNvPr>
          <p:cNvCxnSpPr/>
          <p:nvPr/>
        </p:nvCxnSpPr>
        <p:spPr>
          <a:xfrm flipV="1">
            <a:off x="8750935" y="1624330"/>
            <a:ext cx="0" cy="149034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>
            <a:extLst>
              <a:ext uri="{FF2B5EF4-FFF2-40B4-BE49-F238E27FC236}">
                <a16:creationId xmlns:a16="http://schemas.microsoft.com/office/drawing/2014/main" id="{CA08E48A-4E4D-D02B-AB7F-820A0618160D}"/>
              </a:ext>
            </a:extLst>
          </p:cNvPr>
          <p:cNvSpPr/>
          <p:nvPr/>
        </p:nvSpPr>
        <p:spPr>
          <a:xfrm>
            <a:off x="8543327" y="1489112"/>
            <a:ext cx="431092" cy="431092"/>
          </a:xfrm>
          <a:prstGeom prst="ellipse">
            <a:avLst/>
          </a:pr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任意多边形 58">
            <a:extLst>
              <a:ext uri="{FF2B5EF4-FFF2-40B4-BE49-F238E27FC236}">
                <a16:creationId xmlns:a16="http://schemas.microsoft.com/office/drawing/2014/main" id="{A6E415A7-B685-5461-6C55-B711A8F41F44}"/>
              </a:ext>
            </a:extLst>
          </p:cNvPr>
          <p:cNvSpPr/>
          <p:nvPr/>
        </p:nvSpPr>
        <p:spPr>
          <a:xfrm>
            <a:off x="4968875" y="1600200"/>
            <a:ext cx="218440" cy="208915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26" h="9290">
                <a:moveTo>
                  <a:pt x="2922" y="5087"/>
                </a:moveTo>
                <a:cubicBezTo>
                  <a:pt x="3057" y="4612"/>
                  <a:pt x="3647" y="4210"/>
                  <a:pt x="4085" y="4234"/>
                </a:cubicBezTo>
                <a:lnTo>
                  <a:pt x="4115" y="4234"/>
                </a:lnTo>
                <a:lnTo>
                  <a:pt x="5590" y="4234"/>
                </a:lnTo>
                <a:lnTo>
                  <a:pt x="5624" y="4234"/>
                </a:lnTo>
                <a:cubicBezTo>
                  <a:pt x="6171" y="4210"/>
                  <a:pt x="6659" y="4693"/>
                  <a:pt x="6781" y="5094"/>
                </a:cubicBezTo>
                <a:lnTo>
                  <a:pt x="8958" y="5094"/>
                </a:lnTo>
                <a:lnTo>
                  <a:pt x="8958" y="2519"/>
                </a:lnTo>
                <a:lnTo>
                  <a:pt x="8958" y="2516"/>
                </a:lnTo>
                <a:cubicBezTo>
                  <a:pt x="8960" y="2468"/>
                  <a:pt x="8911" y="2419"/>
                  <a:pt x="8863" y="2421"/>
                </a:cubicBezTo>
                <a:lnTo>
                  <a:pt x="8860" y="2421"/>
                </a:lnTo>
                <a:lnTo>
                  <a:pt x="866" y="2421"/>
                </a:lnTo>
                <a:lnTo>
                  <a:pt x="864" y="2421"/>
                </a:lnTo>
                <a:cubicBezTo>
                  <a:pt x="815" y="2419"/>
                  <a:pt x="767" y="2468"/>
                  <a:pt x="768" y="2516"/>
                </a:cubicBezTo>
                <a:lnTo>
                  <a:pt x="768" y="2519"/>
                </a:lnTo>
                <a:lnTo>
                  <a:pt x="768" y="5087"/>
                </a:lnTo>
                <a:lnTo>
                  <a:pt x="2922" y="5087"/>
                </a:lnTo>
                <a:close/>
                <a:moveTo>
                  <a:pt x="8958" y="5885"/>
                </a:moveTo>
                <a:lnTo>
                  <a:pt x="6784" y="5885"/>
                </a:lnTo>
                <a:cubicBezTo>
                  <a:pt x="6646" y="6369"/>
                  <a:pt x="6059" y="6763"/>
                  <a:pt x="5620" y="6742"/>
                </a:cubicBezTo>
                <a:lnTo>
                  <a:pt x="5590" y="6741"/>
                </a:lnTo>
                <a:lnTo>
                  <a:pt x="4115" y="6741"/>
                </a:lnTo>
                <a:lnTo>
                  <a:pt x="4081" y="6742"/>
                </a:lnTo>
                <a:cubicBezTo>
                  <a:pt x="3533" y="6764"/>
                  <a:pt x="3048" y="6287"/>
                  <a:pt x="2922" y="5878"/>
                </a:cubicBezTo>
                <a:lnTo>
                  <a:pt x="768" y="5878"/>
                </a:lnTo>
                <a:lnTo>
                  <a:pt x="768" y="8442"/>
                </a:lnTo>
                <a:lnTo>
                  <a:pt x="768" y="8445"/>
                </a:lnTo>
                <a:cubicBezTo>
                  <a:pt x="767" y="8493"/>
                  <a:pt x="816" y="8542"/>
                  <a:pt x="864" y="8541"/>
                </a:cubicBezTo>
                <a:lnTo>
                  <a:pt x="866" y="8540"/>
                </a:lnTo>
                <a:lnTo>
                  <a:pt x="8860" y="8540"/>
                </a:lnTo>
                <a:lnTo>
                  <a:pt x="8862" y="8541"/>
                </a:lnTo>
                <a:cubicBezTo>
                  <a:pt x="8911" y="8542"/>
                  <a:pt x="8960" y="8493"/>
                  <a:pt x="8958" y="8445"/>
                </a:cubicBezTo>
                <a:lnTo>
                  <a:pt x="8958" y="8442"/>
                </a:lnTo>
                <a:lnTo>
                  <a:pt x="8958" y="5885"/>
                </a:lnTo>
                <a:close/>
                <a:moveTo>
                  <a:pt x="3647" y="5488"/>
                </a:moveTo>
                <a:lnTo>
                  <a:pt x="3647" y="5475"/>
                </a:lnTo>
                <a:cubicBezTo>
                  <a:pt x="3639" y="5205"/>
                  <a:pt x="3911" y="4990"/>
                  <a:pt x="4127" y="4996"/>
                </a:cubicBezTo>
                <a:lnTo>
                  <a:pt x="4139" y="4997"/>
                </a:lnTo>
                <a:lnTo>
                  <a:pt x="5566" y="4997"/>
                </a:lnTo>
                <a:lnTo>
                  <a:pt x="5579" y="4996"/>
                </a:lnTo>
                <a:cubicBezTo>
                  <a:pt x="5849" y="4988"/>
                  <a:pt x="6064" y="5260"/>
                  <a:pt x="6058" y="5476"/>
                </a:cubicBezTo>
                <a:lnTo>
                  <a:pt x="6058" y="5488"/>
                </a:lnTo>
                <a:lnTo>
                  <a:pt x="6058" y="5501"/>
                </a:lnTo>
                <a:cubicBezTo>
                  <a:pt x="6066" y="5771"/>
                  <a:pt x="5794" y="5986"/>
                  <a:pt x="5578" y="5979"/>
                </a:cubicBezTo>
                <a:lnTo>
                  <a:pt x="5566" y="5979"/>
                </a:lnTo>
                <a:lnTo>
                  <a:pt x="4139" y="5979"/>
                </a:lnTo>
                <a:lnTo>
                  <a:pt x="4126" y="5979"/>
                </a:lnTo>
                <a:cubicBezTo>
                  <a:pt x="3856" y="5987"/>
                  <a:pt x="3641" y="5716"/>
                  <a:pt x="3647" y="5500"/>
                </a:cubicBezTo>
                <a:lnTo>
                  <a:pt x="3647" y="5488"/>
                </a:lnTo>
                <a:close/>
                <a:moveTo>
                  <a:pt x="1878" y="1170"/>
                </a:moveTo>
                <a:lnTo>
                  <a:pt x="1878" y="1139"/>
                </a:lnTo>
                <a:lnTo>
                  <a:pt x="1877" y="1109"/>
                </a:lnTo>
                <a:cubicBezTo>
                  <a:pt x="1863" y="481"/>
                  <a:pt x="2546" y="-14"/>
                  <a:pt x="2995" y="0"/>
                </a:cubicBezTo>
                <a:lnTo>
                  <a:pt x="3020" y="1"/>
                </a:lnTo>
                <a:lnTo>
                  <a:pt x="3048" y="1"/>
                </a:lnTo>
                <a:lnTo>
                  <a:pt x="6677" y="1"/>
                </a:lnTo>
                <a:lnTo>
                  <a:pt x="6708" y="0"/>
                </a:lnTo>
                <a:lnTo>
                  <a:pt x="6738" y="0"/>
                </a:lnTo>
                <a:cubicBezTo>
                  <a:pt x="7366" y="-14"/>
                  <a:pt x="7861" y="668"/>
                  <a:pt x="7847" y="1118"/>
                </a:cubicBezTo>
                <a:lnTo>
                  <a:pt x="7847" y="1142"/>
                </a:lnTo>
                <a:lnTo>
                  <a:pt x="7846" y="1170"/>
                </a:lnTo>
                <a:lnTo>
                  <a:pt x="7846" y="1672"/>
                </a:lnTo>
                <a:lnTo>
                  <a:pt x="8979" y="1672"/>
                </a:lnTo>
                <a:lnTo>
                  <a:pt x="8986" y="1672"/>
                </a:lnTo>
                <a:lnTo>
                  <a:pt x="9005" y="1672"/>
                </a:lnTo>
                <a:lnTo>
                  <a:pt x="9025" y="1672"/>
                </a:lnTo>
                <a:cubicBezTo>
                  <a:pt x="9438" y="1660"/>
                  <a:pt x="9734" y="2078"/>
                  <a:pt x="9725" y="2376"/>
                </a:cubicBezTo>
                <a:lnTo>
                  <a:pt x="9725" y="2392"/>
                </a:lnTo>
                <a:lnTo>
                  <a:pt x="9725" y="2411"/>
                </a:lnTo>
                <a:lnTo>
                  <a:pt x="9725" y="2418"/>
                </a:lnTo>
                <a:lnTo>
                  <a:pt x="9725" y="8569"/>
                </a:lnTo>
                <a:lnTo>
                  <a:pt x="9725" y="8588"/>
                </a:lnTo>
                <a:lnTo>
                  <a:pt x="9725" y="8607"/>
                </a:lnTo>
                <a:cubicBezTo>
                  <a:pt x="9734" y="8994"/>
                  <a:pt x="9314" y="9298"/>
                  <a:pt x="9037" y="9289"/>
                </a:cubicBezTo>
                <a:lnTo>
                  <a:pt x="9022" y="9289"/>
                </a:lnTo>
                <a:lnTo>
                  <a:pt x="9005" y="9289"/>
                </a:lnTo>
                <a:lnTo>
                  <a:pt x="720" y="9289"/>
                </a:lnTo>
                <a:lnTo>
                  <a:pt x="701" y="9289"/>
                </a:lnTo>
                <a:lnTo>
                  <a:pt x="683" y="9289"/>
                </a:lnTo>
                <a:cubicBezTo>
                  <a:pt x="296" y="9298"/>
                  <a:pt x="-8" y="8878"/>
                  <a:pt x="0" y="8601"/>
                </a:cubicBezTo>
                <a:lnTo>
                  <a:pt x="0" y="8586"/>
                </a:lnTo>
                <a:lnTo>
                  <a:pt x="1" y="8569"/>
                </a:lnTo>
                <a:lnTo>
                  <a:pt x="1" y="2392"/>
                </a:lnTo>
                <a:lnTo>
                  <a:pt x="0" y="2373"/>
                </a:lnTo>
                <a:lnTo>
                  <a:pt x="0" y="2354"/>
                </a:lnTo>
                <a:cubicBezTo>
                  <a:pt x="-9" y="1967"/>
                  <a:pt x="412" y="1663"/>
                  <a:pt x="688" y="1671"/>
                </a:cubicBezTo>
                <a:lnTo>
                  <a:pt x="703" y="1672"/>
                </a:lnTo>
                <a:lnTo>
                  <a:pt x="720" y="1672"/>
                </a:lnTo>
                <a:lnTo>
                  <a:pt x="739" y="1672"/>
                </a:lnTo>
                <a:lnTo>
                  <a:pt x="746" y="1672"/>
                </a:lnTo>
                <a:lnTo>
                  <a:pt x="1878" y="1672"/>
                </a:lnTo>
                <a:lnTo>
                  <a:pt x="1878" y="1170"/>
                </a:lnTo>
                <a:close/>
                <a:moveTo>
                  <a:pt x="7072" y="1672"/>
                </a:moveTo>
                <a:lnTo>
                  <a:pt x="7072" y="1167"/>
                </a:lnTo>
                <a:lnTo>
                  <a:pt x="7072" y="1158"/>
                </a:lnTo>
                <a:lnTo>
                  <a:pt x="7072" y="1149"/>
                </a:lnTo>
                <a:cubicBezTo>
                  <a:pt x="7078" y="965"/>
                  <a:pt x="6875" y="785"/>
                  <a:pt x="6714" y="790"/>
                </a:cubicBezTo>
                <a:lnTo>
                  <a:pt x="6705" y="790"/>
                </a:lnTo>
                <a:lnTo>
                  <a:pt x="6695" y="791"/>
                </a:lnTo>
                <a:lnTo>
                  <a:pt x="3029" y="791"/>
                </a:lnTo>
                <a:lnTo>
                  <a:pt x="3020" y="790"/>
                </a:lnTo>
                <a:lnTo>
                  <a:pt x="3011" y="790"/>
                </a:lnTo>
                <a:cubicBezTo>
                  <a:pt x="2828" y="784"/>
                  <a:pt x="2647" y="987"/>
                  <a:pt x="2652" y="1148"/>
                </a:cubicBezTo>
                <a:lnTo>
                  <a:pt x="2653" y="1157"/>
                </a:lnTo>
                <a:lnTo>
                  <a:pt x="2653" y="1167"/>
                </a:lnTo>
                <a:lnTo>
                  <a:pt x="2653" y="1672"/>
                </a:lnTo>
                <a:lnTo>
                  <a:pt x="7072" y="16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50" name="任意多边形 75">
            <a:extLst>
              <a:ext uri="{FF2B5EF4-FFF2-40B4-BE49-F238E27FC236}">
                <a16:creationId xmlns:a16="http://schemas.microsoft.com/office/drawing/2014/main" id="{28F4843A-5D73-4251-7C65-9F686B42ED09}"/>
              </a:ext>
            </a:extLst>
          </p:cNvPr>
          <p:cNvSpPr/>
          <p:nvPr/>
        </p:nvSpPr>
        <p:spPr>
          <a:xfrm>
            <a:off x="8647430" y="1590675"/>
            <a:ext cx="222885" cy="21844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7725" h="7545">
                <a:moveTo>
                  <a:pt x="2" y="3270"/>
                </a:moveTo>
                <a:lnTo>
                  <a:pt x="1" y="3183"/>
                </a:lnTo>
                <a:lnTo>
                  <a:pt x="0" y="3098"/>
                </a:lnTo>
                <a:cubicBezTo>
                  <a:pt x="-39" y="1343"/>
                  <a:pt x="1868" y="-39"/>
                  <a:pt x="3123" y="0"/>
                </a:cubicBezTo>
                <a:lnTo>
                  <a:pt x="3192" y="1"/>
                </a:lnTo>
                <a:lnTo>
                  <a:pt x="3270" y="2"/>
                </a:lnTo>
                <a:lnTo>
                  <a:pt x="3357" y="1"/>
                </a:lnTo>
                <a:lnTo>
                  <a:pt x="3442" y="0"/>
                </a:lnTo>
                <a:cubicBezTo>
                  <a:pt x="5197" y="-39"/>
                  <a:pt x="6579" y="1868"/>
                  <a:pt x="6540" y="3123"/>
                </a:cubicBezTo>
                <a:lnTo>
                  <a:pt x="6539" y="3192"/>
                </a:lnTo>
                <a:lnTo>
                  <a:pt x="6538" y="3270"/>
                </a:lnTo>
                <a:lnTo>
                  <a:pt x="6539" y="3357"/>
                </a:lnTo>
                <a:lnTo>
                  <a:pt x="6540" y="3442"/>
                </a:lnTo>
                <a:cubicBezTo>
                  <a:pt x="6593" y="4081"/>
                  <a:pt x="6134" y="4939"/>
                  <a:pt x="5904" y="5200"/>
                </a:cubicBezTo>
                <a:lnTo>
                  <a:pt x="7615" y="6911"/>
                </a:lnTo>
                <a:cubicBezTo>
                  <a:pt x="7688" y="6979"/>
                  <a:pt x="7725" y="7093"/>
                  <a:pt x="7723" y="7168"/>
                </a:cubicBezTo>
                <a:lnTo>
                  <a:pt x="7723" y="7177"/>
                </a:lnTo>
                <a:cubicBezTo>
                  <a:pt x="7737" y="7369"/>
                  <a:pt x="7528" y="7556"/>
                  <a:pt x="7357" y="7543"/>
                </a:cubicBezTo>
                <a:lnTo>
                  <a:pt x="7348" y="7543"/>
                </a:lnTo>
                <a:cubicBezTo>
                  <a:pt x="7256" y="7547"/>
                  <a:pt x="7147" y="7495"/>
                  <a:pt x="7091" y="7435"/>
                </a:cubicBezTo>
                <a:lnTo>
                  <a:pt x="5391" y="5735"/>
                </a:lnTo>
                <a:cubicBezTo>
                  <a:pt x="4871" y="6223"/>
                  <a:pt x="3932" y="6570"/>
                  <a:pt x="3417" y="6540"/>
                </a:cubicBezTo>
                <a:lnTo>
                  <a:pt x="3348" y="6539"/>
                </a:lnTo>
                <a:lnTo>
                  <a:pt x="3270" y="6538"/>
                </a:lnTo>
                <a:lnTo>
                  <a:pt x="3183" y="6539"/>
                </a:lnTo>
                <a:lnTo>
                  <a:pt x="3098" y="6540"/>
                </a:lnTo>
                <a:cubicBezTo>
                  <a:pt x="1343" y="6580"/>
                  <a:pt x="-39" y="4673"/>
                  <a:pt x="0" y="3417"/>
                </a:cubicBezTo>
                <a:lnTo>
                  <a:pt x="1" y="3348"/>
                </a:lnTo>
                <a:lnTo>
                  <a:pt x="2" y="3270"/>
                </a:lnTo>
                <a:close/>
                <a:moveTo>
                  <a:pt x="742" y="3271"/>
                </a:moveTo>
                <a:lnTo>
                  <a:pt x="741" y="3204"/>
                </a:lnTo>
                <a:cubicBezTo>
                  <a:pt x="701" y="1815"/>
                  <a:pt x="2098" y="709"/>
                  <a:pt x="3211" y="741"/>
                </a:cubicBezTo>
                <a:lnTo>
                  <a:pt x="3271" y="742"/>
                </a:lnTo>
                <a:lnTo>
                  <a:pt x="3339" y="741"/>
                </a:lnTo>
                <a:cubicBezTo>
                  <a:pt x="4727" y="701"/>
                  <a:pt x="5834" y="2098"/>
                  <a:pt x="5801" y="3211"/>
                </a:cubicBezTo>
                <a:lnTo>
                  <a:pt x="5800" y="3271"/>
                </a:lnTo>
                <a:lnTo>
                  <a:pt x="5801" y="3339"/>
                </a:lnTo>
                <a:cubicBezTo>
                  <a:pt x="5843" y="4727"/>
                  <a:pt x="4445" y="5834"/>
                  <a:pt x="3332" y="5801"/>
                </a:cubicBezTo>
                <a:lnTo>
                  <a:pt x="3271" y="5800"/>
                </a:lnTo>
                <a:lnTo>
                  <a:pt x="3204" y="5801"/>
                </a:lnTo>
                <a:cubicBezTo>
                  <a:pt x="1815" y="5843"/>
                  <a:pt x="709" y="4445"/>
                  <a:pt x="741" y="3332"/>
                </a:cubicBezTo>
                <a:lnTo>
                  <a:pt x="742" y="3271"/>
                </a:lnTo>
                <a:close/>
                <a:moveTo>
                  <a:pt x="3400" y="4559"/>
                </a:moveTo>
                <a:lnTo>
                  <a:pt x="3292" y="4450"/>
                </a:lnTo>
                <a:lnTo>
                  <a:pt x="3291" y="4452"/>
                </a:lnTo>
                <a:lnTo>
                  <a:pt x="2526" y="3687"/>
                </a:lnTo>
                <a:lnTo>
                  <a:pt x="1760" y="4452"/>
                </a:lnTo>
                <a:lnTo>
                  <a:pt x="1218" y="3909"/>
                </a:lnTo>
                <a:lnTo>
                  <a:pt x="2520" y="2607"/>
                </a:lnTo>
                <a:lnTo>
                  <a:pt x="2525" y="2612"/>
                </a:lnTo>
                <a:lnTo>
                  <a:pt x="2530" y="2607"/>
                </a:lnTo>
                <a:lnTo>
                  <a:pt x="3399" y="3475"/>
                </a:lnTo>
                <a:lnTo>
                  <a:pt x="4783" y="2091"/>
                </a:lnTo>
                <a:lnTo>
                  <a:pt x="5325" y="2634"/>
                </a:lnTo>
                <a:lnTo>
                  <a:pt x="3400" y="45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cs typeface="+mn-ea"/>
              <a:sym typeface="+mn-lt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AA519B2E-C513-31F3-63B1-CC1AA66C140A}"/>
              </a:ext>
            </a:extLst>
          </p:cNvPr>
          <p:cNvSpPr txBox="1"/>
          <p:nvPr/>
        </p:nvSpPr>
        <p:spPr>
          <a:xfrm>
            <a:off x="1256030" y="3287395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0CD95D59-422E-1161-1286-5583C564D60D}"/>
              </a:ext>
            </a:extLst>
          </p:cNvPr>
          <p:cNvSpPr txBox="1"/>
          <p:nvPr/>
        </p:nvSpPr>
        <p:spPr>
          <a:xfrm>
            <a:off x="3086735" y="3287395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E84EBA21-EC32-90D0-8279-8C150CA19366}"/>
              </a:ext>
            </a:extLst>
          </p:cNvPr>
          <p:cNvSpPr txBox="1"/>
          <p:nvPr/>
        </p:nvSpPr>
        <p:spPr>
          <a:xfrm>
            <a:off x="4909820" y="3287395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80FDA97E-7E0C-2B7B-5762-C69D586419CC}"/>
              </a:ext>
            </a:extLst>
          </p:cNvPr>
          <p:cNvSpPr txBox="1"/>
          <p:nvPr/>
        </p:nvSpPr>
        <p:spPr>
          <a:xfrm>
            <a:off x="6749776" y="3287395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1B15ACE-7922-8897-51C0-37D5400E8BAC}"/>
              </a:ext>
            </a:extLst>
          </p:cNvPr>
          <p:cNvSpPr txBox="1"/>
          <p:nvPr/>
        </p:nvSpPr>
        <p:spPr>
          <a:xfrm>
            <a:off x="8612262" y="3312142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AF8A5E29-4E51-65AB-B318-A3A47669AB48}"/>
              </a:ext>
            </a:extLst>
          </p:cNvPr>
          <p:cNvSpPr txBox="1"/>
          <p:nvPr/>
        </p:nvSpPr>
        <p:spPr>
          <a:xfrm>
            <a:off x="10447107" y="3287395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6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C58C7E08-FD1D-96DF-5569-49EE84F65E74}"/>
              </a:ext>
            </a:extLst>
          </p:cNvPr>
          <p:cNvCxnSpPr/>
          <p:nvPr/>
        </p:nvCxnSpPr>
        <p:spPr>
          <a:xfrm flipV="1">
            <a:off x="3265805" y="3822065"/>
            <a:ext cx="0" cy="149034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椭圆 57">
            <a:extLst>
              <a:ext uri="{FF2B5EF4-FFF2-40B4-BE49-F238E27FC236}">
                <a16:creationId xmlns:a16="http://schemas.microsoft.com/office/drawing/2014/main" id="{472805B8-6FCD-8CA6-FA97-503B3517D42E}"/>
              </a:ext>
            </a:extLst>
          </p:cNvPr>
          <p:cNvSpPr/>
          <p:nvPr/>
        </p:nvSpPr>
        <p:spPr>
          <a:xfrm>
            <a:off x="3049942" y="5321972"/>
            <a:ext cx="431092" cy="431092"/>
          </a:xfrm>
          <a:prstGeom prst="ellipse">
            <a:avLst/>
          </a:prstGeom>
          <a:solidFill>
            <a:srgbClr val="0C56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2" name="任意多边形 73">
            <a:extLst>
              <a:ext uri="{FF2B5EF4-FFF2-40B4-BE49-F238E27FC236}">
                <a16:creationId xmlns:a16="http://schemas.microsoft.com/office/drawing/2014/main" id="{9FA8A9C3-03FB-C355-D54F-26C5F5A2D98A}"/>
              </a:ext>
            </a:extLst>
          </p:cNvPr>
          <p:cNvSpPr/>
          <p:nvPr/>
        </p:nvSpPr>
        <p:spPr>
          <a:xfrm flipV="1">
            <a:off x="3162935" y="5443220"/>
            <a:ext cx="194310" cy="19304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690" h="9644">
                <a:moveTo>
                  <a:pt x="7289" y="0"/>
                </a:moveTo>
                <a:lnTo>
                  <a:pt x="8923" y="0"/>
                </a:lnTo>
                <a:lnTo>
                  <a:pt x="8944" y="0"/>
                </a:lnTo>
                <a:cubicBezTo>
                  <a:pt x="9370" y="-11"/>
                  <a:pt x="9698" y="551"/>
                  <a:pt x="9690" y="742"/>
                </a:cubicBezTo>
                <a:lnTo>
                  <a:pt x="9690" y="752"/>
                </a:lnTo>
                <a:lnTo>
                  <a:pt x="9689" y="764"/>
                </a:lnTo>
                <a:lnTo>
                  <a:pt x="9689" y="777"/>
                </a:lnTo>
                <a:lnTo>
                  <a:pt x="9688" y="793"/>
                </a:lnTo>
                <a:lnTo>
                  <a:pt x="9688" y="3109"/>
                </a:lnTo>
                <a:lnTo>
                  <a:pt x="9689" y="3109"/>
                </a:lnTo>
                <a:lnTo>
                  <a:pt x="9689" y="7194"/>
                </a:lnTo>
                <a:lnTo>
                  <a:pt x="9689" y="7211"/>
                </a:lnTo>
                <a:lnTo>
                  <a:pt x="9689" y="7226"/>
                </a:lnTo>
                <a:lnTo>
                  <a:pt x="9690" y="7252"/>
                </a:lnTo>
                <a:cubicBezTo>
                  <a:pt x="9701" y="7504"/>
                  <a:pt x="9326" y="8016"/>
                  <a:pt x="8945" y="8004"/>
                </a:cubicBezTo>
                <a:lnTo>
                  <a:pt x="8924" y="8004"/>
                </a:lnTo>
                <a:lnTo>
                  <a:pt x="8903" y="8004"/>
                </a:lnTo>
                <a:lnTo>
                  <a:pt x="8881" y="8004"/>
                </a:lnTo>
                <a:lnTo>
                  <a:pt x="7769" y="8004"/>
                </a:lnTo>
                <a:lnTo>
                  <a:pt x="7769" y="8813"/>
                </a:lnTo>
                <a:lnTo>
                  <a:pt x="7770" y="8833"/>
                </a:lnTo>
                <a:lnTo>
                  <a:pt x="7770" y="8850"/>
                </a:lnTo>
                <a:lnTo>
                  <a:pt x="7770" y="8868"/>
                </a:lnTo>
                <a:cubicBezTo>
                  <a:pt x="7782" y="9227"/>
                  <a:pt x="7350" y="9656"/>
                  <a:pt x="7002" y="9644"/>
                </a:cubicBezTo>
                <a:lnTo>
                  <a:pt x="6983" y="9644"/>
                </a:lnTo>
                <a:lnTo>
                  <a:pt x="6962" y="9643"/>
                </a:lnTo>
                <a:lnTo>
                  <a:pt x="6939" y="9643"/>
                </a:lnTo>
                <a:lnTo>
                  <a:pt x="831" y="9643"/>
                </a:lnTo>
                <a:lnTo>
                  <a:pt x="811" y="9643"/>
                </a:lnTo>
                <a:lnTo>
                  <a:pt x="793" y="9643"/>
                </a:lnTo>
                <a:lnTo>
                  <a:pt x="776" y="9644"/>
                </a:lnTo>
                <a:cubicBezTo>
                  <a:pt x="417" y="9656"/>
                  <a:pt x="-12" y="9224"/>
                  <a:pt x="0" y="8876"/>
                </a:cubicBezTo>
                <a:lnTo>
                  <a:pt x="0" y="8857"/>
                </a:lnTo>
                <a:lnTo>
                  <a:pt x="1" y="8835"/>
                </a:lnTo>
                <a:lnTo>
                  <a:pt x="1" y="8813"/>
                </a:lnTo>
                <a:lnTo>
                  <a:pt x="1" y="831"/>
                </a:lnTo>
                <a:lnTo>
                  <a:pt x="1" y="811"/>
                </a:lnTo>
                <a:lnTo>
                  <a:pt x="0" y="794"/>
                </a:lnTo>
                <a:lnTo>
                  <a:pt x="0" y="777"/>
                </a:lnTo>
                <a:cubicBezTo>
                  <a:pt x="-12" y="418"/>
                  <a:pt x="420" y="-11"/>
                  <a:pt x="768" y="1"/>
                </a:cubicBezTo>
                <a:lnTo>
                  <a:pt x="787" y="1"/>
                </a:lnTo>
                <a:lnTo>
                  <a:pt x="809" y="1"/>
                </a:lnTo>
                <a:lnTo>
                  <a:pt x="831" y="1"/>
                </a:lnTo>
                <a:lnTo>
                  <a:pt x="5009" y="1"/>
                </a:lnTo>
                <a:lnTo>
                  <a:pt x="5009" y="0"/>
                </a:lnTo>
                <a:lnTo>
                  <a:pt x="7289" y="0"/>
                </a:lnTo>
                <a:close/>
                <a:moveTo>
                  <a:pt x="8924" y="4895"/>
                </a:moveTo>
                <a:lnTo>
                  <a:pt x="8923" y="4895"/>
                </a:lnTo>
                <a:lnTo>
                  <a:pt x="8923" y="843"/>
                </a:lnTo>
                <a:lnTo>
                  <a:pt x="8924" y="842"/>
                </a:lnTo>
                <a:lnTo>
                  <a:pt x="8924" y="839"/>
                </a:lnTo>
                <a:lnTo>
                  <a:pt x="8924" y="838"/>
                </a:lnTo>
                <a:cubicBezTo>
                  <a:pt x="8925" y="807"/>
                  <a:pt x="8881" y="771"/>
                  <a:pt x="8861" y="772"/>
                </a:cubicBezTo>
                <a:lnTo>
                  <a:pt x="8858" y="772"/>
                </a:lnTo>
                <a:lnTo>
                  <a:pt x="7770" y="772"/>
                </a:lnTo>
                <a:lnTo>
                  <a:pt x="7770" y="788"/>
                </a:lnTo>
                <a:lnTo>
                  <a:pt x="7770" y="809"/>
                </a:lnTo>
                <a:lnTo>
                  <a:pt x="7769" y="831"/>
                </a:lnTo>
                <a:lnTo>
                  <a:pt x="7769" y="7232"/>
                </a:lnTo>
                <a:lnTo>
                  <a:pt x="8853" y="7232"/>
                </a:lnTo>
                <a:lnTo>
                  <a:pt x="8855" y="7232"/>
                </a:lnTo>
                <a:lnTo>
                  <a:pt x="8857" y="7232"/>
                </a:lnTo>
                <a:lnTo>
                  <a:pt x="8858" y="7232"/>
                </a:lnTo>
                <a:lnTo>
                  <a:pt x="8860" y="7232"/>
                </a:lnTo>
                <a:cubicBezTo>
                  <a:pt x="8886" y="7232"/>
                  <a:pt x="8925" y="7194"/>
                  <a:pt x="8924" y="7167"/>
                </a:cubicBezTo>
                <a:lnTo>
                  <a:pt x="8924" y="7165"/>
                </a:lnTo>
                <a:lnTo>
                  <a:pt x="8924" y="7164"/>
                </a:lnTo>
                <a:lnTo>
                  <a:pt x="8924" y="7162"/>
                </a:lnTo>
                <a:lnTo>
                  <a:pt x="8924" y="7161"/>
                </a:lnTo>
                <a:lnTo>
                  <a:pt x="8924" y="4895"/>
                </a:lnTo>
                <a:close/>
                <a:moveTo>
                  <a:pt x="1706" y="2562"/>
                </a:moveTo>
                <a:lnTo>
                  <a:pt x="1706" y="2572"/>
                </a:lnTo>
                <a:lnTo>
                  <a:pt x="1705" y="2582"/>
                </a:lnTo>
                <a:cubicBezTo>
                  <a:pt x="1701" y="2792"/>
                  <a:pt x="1928" y="2956"/>
                  <a:pt x="2078" y="2952"/>
                </a:cubicBezTo>
                <a:lnTo>
                  <a:pt x="2086" y="2952"/>
                </a:lnTo>
                <a:lnTo>
                  <a:pt x="2096" y="2952"/>
                </a:lnTo>
                <a:lnTo>
                  <a:pt x="5675" y="2952"/>
                </a:lnTo>
                <a:lnTo>
                  <a:pt x="5686" y="2952"/>
                </a:lnTo>
                <a:lnTo>
                  <a:pt x="5696" y="2952"/>
                </a:lnTo>
                <a:cubicBezTo>
                  <a:pt x="5905" y="2956"/>
                  <a:pt x="6070" y="2729"/>
                  <a:pt x="6065" y="2579"/>
                </a:cubicBezTo>
                <a:lnTo>
                  <a:pt x="6065" y="2571"/>
                </a:lnTo>
                <a:lnTo>
                  <a:pt x="6065" y="2562"/>
                </a:lnTo>
                <a:lnTo>
                  <a:pt x="6065" y="2551"/>
                </a:lnTo>
                <a:lnTo>
                  <a:pt x="6065" y="2541"/>
                </a:lnTo>
                <a:cubicBezTo>
                  <a:pt x="6070" y="2332"/>
                  <a:pt x="5843" y="2167"/>
                  <a:pt x="5693" y="2171"/>
                </a:cubicBezTo>
                <a:lnTo>
                  <a:pt x="5685" y="2171"/>
                </a:lnTo>
                <a:lnTo>
                  <a:pt x="5675" y="2172"/>
                </a:lnTo>
                <a:lnTo>
                  <a:pt x="2096" y="2172"/>
                </a:lnTo>
                <a:lnTo>
                  <a:pt x="2085" y="2171"/>
                </a:lnTo>
                <a:lnTo>
                  <a:pt x="2075" y="2171"/>
                </a:lnTo>
                <a:cubicBezTo>
                  <a:pt x="1866" y="2167"/>
                  <a:pt x="1701" y="2394"/>
                  <a:pt x="1705" y="2544"/>
                </a:cubicBezTo>
                <a:lnTo>
                  <a:pt x="1706" y="2552"/>
                </a:lnTo>
                <a:lnTo>
                  <a:pt x="1706" y="2562"/>
                </a:lnTo>
                <a:close/>
                <a:moveTo>
                  <a:pt x="1706" y="4821"/>
                </a:moveTo>
                <a:lnTo>
                  <a:pt x="1706" y="4832"/>
                </a:lnTo>
                <a:lnTo>
                  <a:pt x="1705" y="4842"/>
                </a:lnTo>
                <a:cubicBezTo>
                  <a:pt x="1701" y="5051"/>
                  <a:pt x="1928" y="5216"/>
                  <a:pt x="2078" y="5212"/>
                </a:cubicBezTo>
                <a:lnTo>
                  <a:pt x="2086" y="5211"/>
                </a:lnTo>
                <a:lnTo>
                  <a:pt x="2096" y="5211"/>
                </a:lnTo>
                <a:lnTo>
                  <a:pt x="5675" y="5211"/>
                </a:lnTo>
                <a:lnTo>
                  <a:pt x="5686" y="5211"/>
                </a:lnTo>
                <a:lnTo>
                  <a:pt x="5696" y="5212"/>
                </a:lnTo>
                <a:cubicBezTo>
                  <a:pt x="5905" y="5216"/>
                  <a:pt x="6070" y="4989"/>
                  <a:pt x="6065" y="4839"/>
                </a:cubicBezTo>
                <a:lnTo>
                  <a:pt x="6065" y="4831"/>
                </a:lnTo>
                <a:lnTo>
                  <a:pt x="6065" y="4821"/>
                </a:lnTo>
                <a:lnTo>
                  <a:pt x="6065" y="4811"/>
                </a:lnTo>
                <a:lnTo>
                  <a:pt x="6065" y="4801"/>
                </a:lnTo>
                <a:cubicBezTo>
                  <a:pt x="6070" y="4591"/>
                  <a:pt x="5843" y="4426"/>
                  <a:pt x="5693" y="4431"/>
                </a:cubicBezTo>
                <a:lnTo>
                  <a:pt x="5685" y="4431"/>
                </a:lnTo>
                <a:lnTo>
                  <a:pt x="5675" y="4431"/>
                </a:lnTo>
                <a:lnTo>
                  <a:pt x="2096" y="4431"/>
                </a:lnTo>
                <a:lnTo>
                  <a:pt x="2085" y="4431"/>
                </a:lnTo>
                <a:lnTo>
                  <a:pt x="2075" y="4431"/>
                </a:lnTo>
                <a:cubicBezTo>
                  <a:pt x="1866" y="4426"/>
                  <a:pt x="1701" y="4654"/>
                  <a:pt x="1705" y="4804"/>
                </a:cubicBezTo>
                <a:lnTo>
                  <a:pt x="1706" y="4812"/>
                </a:lnTo>
                <a:lnTo>
                  <a:pt x="1706" y="4821"/>
                </a:lnTo>
                <a:close/>
                <a:moveTo>
                  <a:pt x="1706" y="6996"/>
                </a:moveTo>
                <a:lnTo>
                  <a:pt x="1706" y="7007"/>
                </a:lnTo>
                <a:lnTo>
                  <a:pt x="1705" y="7017"/>
                </a:lnTo>
                <a:cubicBezTo>
                  <a:pt x="1701" y="7226"/>
                  <a:pt x="1928" y="7391"/>
                  <a:pt x="2078" y="7386"/>
                </a:cubicBezTo>
                <a:lnTo>
                  <a:pt x="2086" y="7386"/>
                </a:lnTo>
                <a:lnTo>
                  <a:pt x="2096" y="7386"/>
                </a:lnTo>
                <a:lnTo>
                  <a:pt x="5675" y="7386"/>
                </a:lnTo>
                <a:lnTo>
                  <a:pt x="5686" y="7386"/>
                </a:lnTo>
                <a:lnTo>
                  <a:pt x="5696" y="7386"/>
                </a:lnTo>
                <a:cubicBezTo>
                  <a:pt x="5905" y="7391"/>
                  <a:pt x="6070" y="7164"/>
                  <a:pt x="6065" y="7014"/>
                </a:cubicBezTo>
                <a:lnTo>
                  <a:pt x="6065" y="7006"/>
                </a:lnTo>
                <a:lnTo>
                  <a:pt x="6065" y="6996"/>
                </a:lnTo>
                <a:lnTo>
                  <a:pt x="6065" y="6986"/>
                </a:lnTo>
                <a:lnTo>
                  <a:pt x="6065" y="6976"/>
                </a:lnTo>
                <a:cubicBezTo>
                  <a:pt x="6070" y="6766"/>
                  <a:pt x="5843" y="6601"/>
                  <a:pt x="5693" y="6606"/>
                </a:cubicBezTo>
                <a:lnTo>
                  <a:pt x="5685" y="6606"/>
                </a:lnTo>
                <a:lnTo>
                  <a:pt x="5675" y="6606"/>
                </a:lnTo>
                <a:lnTo>
                  <a:pt x="2096" y="6606"/>
                </a:lnTo>
                <a:lnTo>
                  <a:pt x="2085" y="6606"/>
                </a:lnTo>
                <a:lnTo>
                  <a:pt x="2075" y="6606"/>
                </a:lnTo>
                <a:cubicBezTo>
                  <a:pt x="1866" y="6601"/>
                  <a:pt x="1701" y="6829"/>
                  <a:pt x="1705" y="6979"/>
                </a:cubicBezTo>
                <a:lnTo>
                  <a:pt x="1706" y="6987"/>
                </a:lnTo>
                <a:lnTo>
                  <a:pt x="1706" y="6996"/>
                </a:lnTo>
                <a:close/>
                <a:moveTo>
                  <a:pt x="766" y="8799"/>
                </a:moveTo>
                <a:lnTo>
                  <a:pt x="766" y="8801"/>
                </a:lnTo>
                <a:lnTo>
                  <a:pt x="766" y="8802"/>
                </a:lnTo>
                <a:lnTo>
                  <a:pt x="766" y="8804"/>
                </a:lnTo>
                <a:cubicBezTo>
                  <a:pt x="765" y="8843"/>
                  <a:pt x="810" y="8872"/>
                  <a:pt x="834" y="8872"/>
                </a:cubicBezTo>
                <a:lnTo>
                  <a:pt x="835" y="8872"/>
                </a:lnTo>
                <a:lnTo>
                  <a:pt x="837" y="8872"/>
                </a:lnTo>
                <a:lnTo>
                  <a:pt x="839" y="8872"/>
                </a:lnTo>
                <a:lnTo>
                  <a:pt x="6931" y="8872"/>
                </a:lnTo>
                <a:lnTo>
                  <a:pt x="6933" y="8872"/>
                </a:lnTo>
                <a:lnTo>
                  <a:pt x="6935" y="8872"/>
                </a:lnTo>
                <a:lnTo>
                  <a:pt x="6937" y="8872"/>
                </a:lnTo>
                <a:cubicBezTo>
                  <a:pt x="6975" y="8872"/>
                  <a:pt x="7005" y="8828"/>
                  <a:pt x="7004" y="8803"/>
                </a:cubicBezTo>
                <a:lnTo>
                  <a:pt x="7004" y="8802"/>
                </a:lnTo>
                <a:lnTo>
                  <a:pt x="7004" y="8800"/>
                </a:lnTo>
                <a:lnTo>
                  <a:pt x="7004" y="8799"/>
                </a:lnTo>
                <a:lnTo>
                  <a:pt x="7004" y="846"/>
                </a:lnTo>
                <a:lnTo>
                  <a:pt x="7004" y="844"/>
                </a:lnTo>
                <a:lnTo>
                  <a:pt x="7004" y="842"/>
                </a:lnTo>
                <a:lnTo>
                  <a:pt x="7005" y="840"/>
                </a:lnTo>
                <a:cubicBezTo>
                  <a:pt x="7005" y="802"/>
                  <a:pt x="6961" y="772"/>
                  <a:pt x="6936" y="773"/>
                </a:cubicBezTo>
                <a:lnTo>
                  <a:pt x="6935" y="773"/>
                </a:lnTo>
                <a:lnTo>
                  <a:pt x="6933" y="773"/>
                </a:lnTo>
                <a:lnTo>
                  <a:pt x="6931" y="773"/>
                </a:lnTo>
                <a:lnTo>
                  <a:pt x="839" y="773"/>
                </a:lnTo>
                <a:lnTo>
                  <a:pt x="837" y="773"/>
                </a:lnTo>
                <a:lnTo>
                  <a:pt x="835" y="773"/>
                </a:lnTo>
                <a:lnTo>
                  <a:pt x="833" y="773"/>
                </a:lnTo>
                <a:cubicBezTo>
                  <a:pt x="795" y="772"/>
                  <a:pt x="765" y="817"/>
                  <a:pt x="766" y="841"/>
                </a:cubicBezTo>
                <a:lnTo>
                  <a:pt x="766" y="843"/>
                </a:lnTo>
                <a:lnTo>
                  <a:pt x="766" y="844"/>
                </a:lnTo>
                <a:lnTo>
                  <a:pt x="766" y="846"/>
                </a:lnTo>
                <a:lnTo>
                  <a:pt x="766" y="87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931B09EB-F7BD-B7E9-5469-057AC7656FEF}"/>
              </a:ext>
            </a:extLst>
          </p:cNvPr>
          <p:cNvCxnSpPr/>
          <p:nvPr/>
        </p:nvCxnSpPr>
        <p:spPr>
          <a:xfrm flipV="1">
            <a:off x="6920230" y="3856355"/>
            <a:ext cx="0" cy="149034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椭圆 63">
            <a:extLst>
              <a:ext uri="{FF2B5EF4-FFF2-40B4-BE49-F238E27FC236}">
                <a16:creationId xmlns:a16="http://schemas.microsoft.com/office/drawing/2014/main" id="{F48158D3-92FC-A7FB-BE3C-12E307ECCBAD}"/>
              </a:ext>
            </a:extLst>
          </p:cNvPr>
          <p:cNvSpPr/>
          <p:nvPr/>
        </p:nvSpPr>
        <p:spPr>
          <a:xfrm>
            <a:off x="6704367" y="5356262"/>
            <a:ext cx="431092" cy="431092"/>
          </a:xfrm>
          <a:prstGeom prst="ellipse">
            <a:avLst/>
          </a:prstGeom>
          <a:solidFill>
            <a:srgbClr val="0C56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F8704FF8-FF18-9BB4-3EB3-30D72F868D20}"/>
              </a:ext>
            </a:extLst>
          </p:cNvPr>
          <p:cNvCxnSpPr/>
          <p:nvPr/>
        </p:nvCxnSpPr>
        <p:spPr>
          <a:xfrm flipV="1">
            <a:off x="10583545" y="3812540"/>
            <a:ext cx="0" cy="149034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椭圆 68">
            <a:extLst>
              <a:ext uri="{FF2B5EF4-FFF2-40B4-BE49-F238E27FC236}">
                <a16:creationId xmlns:a16="http://schemas.microsoft.com/office/drawing/2014/main" id="{F5CEC957-9125-2AF5-FC58-603E472BFF72}"/>
              </a:ext>
            </a:extLst>
          </p:cNvPr>
          <p:cNvSpPr/>
          <p:nvPr/>
        </p:nvSpPr>
        <p:spPr>
          <a:xfrm>
            <a:off x="10367047" y="5312447"/>
            <a:ext cx="431092" cy="431092"/>
          </a:xfrm>
          <a:prstGeom prst="ellipse">
            <a:avLst/>
          </a:prstGeom>
          <a:solidFill>
            <a:srgbClr val="0C56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73" name="任意多边形 89">
            <a:extLst>
              <a:ext uri="{FF2B5EF4-FFF2-40B4-BE49-F238E27FC236}">
                <a16:creationId xmlns:a16="http://schemas.microsoft.com/office/drawing/2014/main" id="{158CB60F-74B9-6D6A-A457-2B34B4DBB41D}"/>
              </a:ext>
            </a:extLst>
          </p:cNvPr>
          <p:cNvSpPr/>
          <p:nvPr/>
        </p:nvSpPr>
        <p:spPr>
          <a:xfrm rot="2700000">
            <a:off x="6786245" y="5485130"/>
            <a:ext cx="232410" cy="189865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205" h="9978">
                <a:moveTo>
                  <a:pt x="10682" y="3494"/>
                </a:moveTo>
                <a:lnTo>
                  <a:pt x="11833" y="3494"/>
                </a:lnTo>
                <a:cubicBezTo>
                  <a:pt x="12042" y="3487"/>
                  <a:pt x="12210" y="3678"/>
                  <a:pt x="12205" y="3865"/>
                </a:cubicBezTo>
                <a:cubicBezTo>
                  <a:pt x="12211" y="4074"/>
                  <a:pt x="12020" y="4242"/>
                  <a:pt x="11833" y="4237"/>
                </a:cubicBezTo>
                <a:lnTo>
                  <a:pt x="10678" y="4237"/>
                </a:lnTo>
                <a:cubicBezTo>
                  <a:pt x="10630" y="4624"/>
                  <a:pt x="10355" y="5107"/>
                  <a:pt x="10121" y="5308"/>
                </a:cubicBezTo>
                <a:cubicBezTo>
                  <a:pt x="9755" y="5731"/>
                  <a:pt x="9105" y="5914"/>
                  <a:pt x="8679" y="5899"/>
                </a:cubicBezTo>
                <a:cubicBezTo>
                  <a:pt x="8141" y="5916"/>
                  <a:pt x="7528" y="5626"/>
                  <a:pt x="7245" y="5308"/>
                </a:cubicBezTo>
                <a:cubicBezTo>
                  <a:pt x="6822" y="4942"/>
                  <a:pt x="6639" y="4292"/>
                  <a:pt x="6654" y="3866"/>
                </a:cubicBezTo>
                <a:cubicBezTo>
                  <a:pt x="6637" y="3327"/>
                  <a:pt x="6927" y="2714"/>
                  <a:pt x="7245" y="2432"/>
                </a:cubicBezTo>
                <a:cubicBezTo>
                  <a:pt x="7611" y="2008"/>
                  <a:pt x="8261" y="1825"/>
                  <a:pt x="8687" y="1840"/>
                </a:cubicBezTo>
                <a:cubicBezTo>
                  <a:pt x="9226" y="1823"/>
                  <a:pt x="9839" y="2113"/>
                  <a:pt x="10121" y="2432"/>
                </a:cubicBezTo>
                <a:cubicBezTo>
                  <a:pt x="10444" y="2697"/>
                  <a:pt x="10651" y="3241"/>
                  <a:pt x="10682" y="3494"/>
                </a:cubicBezTo>
                <a:close/>
                <a:moveTo>
                  <a:pt x="7772" y="4781"/>
                </a:moveTo>
                <a:cubicBezTo>
                  <a:pt x="7503" y="4549"/>
                  <a:pt x="7387" y="4137"/>
                  <a:pt x="7397" y="3867"/>
                </a:cubicBezTo>
                <a:cubicBezTo>
                  <a:pt x="7386" y="3526"/>
                  <a:pt x="7569" y="3137"/>
                  <a:pt x="7772" y="2958"/>
                </a:cubicBezTo>
                <a:cubicBezTo>
                  <a:pt x="8004" y="2689"/>
                  <a:pt x="8416" y="2573"/>
                  <a:pt x="8686" y="2583"/>
                </a:cubicBezTo>
                <a:cubicBezTo>
                  <a:pt x="9027" y="2572"/>
                  <a:pt x="9416" y="2756"/>
                  <a:pt x="9595" y="2958"/>
                </a:cubicBezTo>
                <a:cubicBezTo>
                  <a:pt x="9863" y="3190"/>
                  <a:pt x="9980" y="3602"/>
                  <a:pt x="9970" y="3872"/>
                </a:cubicBezTo>
                <a:cubicBezTo>
                  <a:pt x="9981" y="4213"/>
                  <a:pt x="9797" y="4602"/>
                  <a:pt x="9595" y="4781"/>
                </a:cubicBezTo>
                <a:cubicBezTo>
                  <a:pt x="9363" y="5050"/>
                  <a:pt x="8951" y="5166"/>
                  <a:pt x="8681" y="5156"/>
                </a:cubicBezTo>
                <a:cubicBezTo>
                  <a:pt x="8339" y="5167"/>
                  <a:pt x="7950" y="4983"/>
                  <a:pt x="7772" y="4781"/>
                </a:cubicBezTo>
                <a:close/>
                <a:moveTo>
                  <a:pt x="6785" y="22"/>
                </a:moveTo>
                <a:cubicBezTo>
                  <a:pt x="6853" y="28"/>
                  <a:pt x="6943" y="82"/>
                  <a:pt x="6979" y="121"/>
                </a:cubicBezTo>
                <a:lnTo>
                  <a:pt x="7869" y="1012"/>
                </a:lnTo>
                <a:cubicBezTo>
                  <a:pt x="7943" y="1075"/>
                  <a:pt x="7975" y="1189"/>
                  <a:pt x="7972" y="1263"/>
                </a:cubicBezTo>
                <a:cubicBezTo>
                  <a:pt x="7975" y="1357"/>
                  <a:pt x="7925" y="1464"/>
                  <a:pt x="7869" y="1514"/>
                </a:cubicBezTo>
                <a:cubicBezTo>
                  <a:pt x="7805" y="1587"/>
                  <a:pt x="7692" y="1619"/>
                  <a:pt x="7617" y="1617"/>
                </a:cubicBezTo>
                <a:cubicBezTo>
                  <a:pt x="7523" y="1620"/>
                  <a:pt x="7416" y="1569"/>
                  <a:pt x="7367" y="1514"/>
                </a:cubicBezTo>
                <a:lnTo>
                  <a:pt x="6540" y="686"/>
                </a:lnTo>
                <a:lnTo>
                  <a:pt x="3946" y="686"/>
                </a:lnTo>
                <a:lnTo>
                  <a:pt x="762" y="3870"/>
                </a:lnTo>
                <a:lnTo>
                  <a:pt x="6107" y="9215"/>
                </a:lnTo>
                <a:lnTo>
                  <a:pt x="8693" y="6630"/>
                </a:lnTo>
                <a:lnTo>
                  <a:pt x="9202" y="7139"/>
                </a:lnTo>
                <a:lnTo>
                  <a:pt x="6539" y="9802"/>
                </a:lnTo>
                <a:cubicBezTo>
                  <a:pt x="6436" y="9931"/>
                  <a:pt x="6245" y="9981"/>
                  <a:pt x="6118" y="9977"/>
                </a:cubicBezTo>
                <a:cubicBezTo>
                  <a:pt x="5947" y="9982"/>
                  <a:pt x="5762" y="9900"/>
                  <a:pt x="5695" y="9821"/>
                </a:cubicBezTo>
                <a:lnTo>
                  <a:pt x="5686" y="9812"/>
                </a:lnTo>
                <a:lnTo>
                  <a:pt x="5675" y="9802"/>
                </a:lnTo>
                <a:lnTo>
                  <a:pt x="176" y="4302"/>
                </a:lnTo>
                <a:cubicBezTo>
                  <a:pt x="46" y="4200"/>
                  <a:pt x="-4" y="4008"/>
                  <a:pt x="0" y="3881"/>
                </a:cubicBezTo>
                <a:cubicBezTo>
                  <a:pt x="-4" y="3711"/>
                  <a:pt x="78" y="3525"/>
                  <a:pt x="156" y="3458"/>
                </a:cubicBezTo>
                <a:lnTo>
                  <a:pt x="165" y="3449"/>
                </a:lnTo>
                <a:lnTo>
                  <a:pt x="176" y="3439"/>
                </a:lnTo>
                <a:lnTo>
                  <a:pt x="3426" y="188"/>
                </a:lnTo>
                <a:cubicBezTo>
                  <a:pt x="3451" y="160"/>
                  <a:pt x="3499" y="119"/>
                  <a:pt x="3506" y="116"/>
                </a:cubicBezTo>
                <a:lnTo>
                  <a:pt x="3506" y="116"/>
                </a:lnTo>
                <a:lnTo>
                  <a:pt x="3512" y="110"/>
                </a:lnTo>
                <a:lnTo>
                  <a:pt x="3517" y="104"/>
                </a:lnTo>
                <a:lnTo>
                  <a:pt x="3523" y="98"/>
                </a:lnTo>
                <a:cubicBezTo>
                  <a:pt x="3578" y="36"/>
                  <a:pt x="3688" y="-1"/>
                  <a:pt x="3756" y="0"/>
                </a:cubicBezTo>
                <a:lnTo>
                  <a:pt x="3759" y="0"/>
                </a:lnTo>
                <a:lnTo>
                  <a:pt x="3763" y="0"/>
                </a:lnTo>
                <a:lnTo>
                  <a:pt x="6665" y="0"/>
                </a:lnTo>
                <a:cubicBezTo>
                  <a:pt x="6668" y="0"/>
                  <a:pt x="6674" y="0"/>
                  <a:pt x="6675" y="0"/>
                </a:cubicBezTo>
                <a:cubicBezTo>
                  <a:pt x="6716" y="0"/>
                  <a:pt x="6780" y="19"/>
                  <a:pt x="6785" y="22"/>
                </a:cubicBezTo>
                <a:close/>
                <a:moveTo>
                  <a:pt x="2584" y="4398"/>
                </a:moveTo>
                <a:cubicBezTo>
                  <a:pt x="2513" y="4333"/>
                  <a:pt x="2478" y="4223"/>
                  <a:pt x="2479" y="4150"/>
                </a:cubicBezTo>
                <a:lnTo>
                  <a:pt x="2479" y="4141"/>
                </a:lnTo>
                <a:cubicBezTo>
                  <a:pt x="2476" y="4052"/>
                  <a:pt x="2526" y="3947"/>
                  <a:pt x="2584" y="3893"/>
                </a:cubicBezTo>
                <a:lnTo>
                  <a:pt x="4670" y="1807"/>
                </a:lnTo>
                <a:cubicBezTo>
                  <a:pt x="4738" y="1733"/>
                  <a:pt x="4851" y="1699"/>
                  <a:pt x="4927" y="1702"/>
                </a:cubicBezTo>
                <a:cubicBezTo>
                  <a:pt x="5112" y="1689"/>
                  <a:pt x="5293" y="1891"/>
                  <a:pt x="5280" y="2055"/>
                </a:cubicBezTo>
                <a:cubicBezTo>
                  <a:pt x="5286" y="2147"/>
                  <a:pt x="5236" y="2255"/>
                  <a:pt x="5176" y="2312"/>
                </a:cubicBezTo>
                <a:lnTo>
                  <a:pt x="3090" y="4398"/>
                </a:lnTo>
                <a:cubicBezTo>
                  <a:pt x="3024" y="4469"/>
                  <a:pt x="2914" y="4504"/>
                  <a:pt x="2841" y="4503"/>
                </a:cubicBezTo>
                <a:lnTo>
                  <a:pt x="2832" y="4503"/>
                </a:lnTo>
                <a:cubicBezTo>
                  <a:pt x="2744" y="4506"/>
                  <a:pt x="2639" y="4456"/>
                  <a:pt x="2584" y="4398"/>
                </a:cubicBezTo>
                <a:close/>
                <a:moveTo>
                  <a:pt x="3977" y="5791"/>
                </a:moveTo>
                <a:cubicBezTo>
                  <a:pt x="3906" y="5726"/>
                  <a:pt x="3871" y="5616"/>
                  <a:pt x="3872" y="5543"/>
                </a:cubicBezTo>
                <a:lnTo>
                  <a:pt x="3872" y="5534"/>
                </a:lnTo>
                <a:cubicBezTo>
                  <a:pt x="3869" y="5445"/>
                  <a:pt x="3919" y="5340"/>
                  <a:pt x="3977" y="5286"/>
                </a:cubicBezTo>
                <a:lnTo>
                  <a:pt x="5236" y="4026"/>
                </a:lnTo>
                <a:cubicBezTo>
                  <a:pt x="5302" y="3955"/>
                  <a:pt x="5412" y="3920"/>
                  <a:pt x="5485" y="3921"/>
                </a:cubicBezTo>
                <a:cubicBezTo>
                  <a:pt x="5673" y="3903"/>
                  <a:pt x="5859" y="4107"/>
                  <a:pt x="5847" y="4275"/>
                </a:cubicBezTo>
                <a:lnTo>
                  <a:pt x="5847" y="4283"/>
                </a:lnTo>
                <a:cubicBezTo>
                  <a:pt x="5850" y="4372"/>
                  <a:pt x="5800" y="4477"/>
                  <a:pt x="5742" y="4532"/>
                </a:cubicBezTo>
                <a:lnTo>
                  <a:pt x="4483" y="5791"/>
                </a:lnTo>
                <a:cubicBezTo>
                  <a:pt x="4417" y="5862"/>
                  <a:pt x="4307" y="5897"/>
                  <a:pt x="4234" y="5896"/>
                </a:cubicBezTo>
                <a:lnTo>
                  <a:pt x="4225" y="5896"/>
                </a:lnTo>
                <a:cubicBezTo>
                  <a:pt x="4137" y="5899"/>
                  <a:pt x="4032" y="5849"/>
                  <a:pt x="3977" y="5791"/>
                </a:cubicBezTo>
                <a:close/>
                <a:moveTo>
                  <a:pt x="5370" y="7184"/>
                </a:moveTo>
                <a:cubicBezTo>
                  <a:pt x="5299" y="7119"/>
                  <a:pt x="5264" y="7009"/>
                  <a:pt x="5265" y="6936"/>
                </a:cubicBezTo>
                <a:lnTo>
                  <a:pt x="5265" y="6927"/>
                </a:lnTo>
                <a:cubicBezTo>
                  <a:pt x="5262" y="6838"/>
                  <a:pt x="5312" y="6733"/>
                  <a:pt x="5370" y="6679"/>
                </a:cubicBezTo>
                <a:lnTo>
                  <a:pt x="5789" y="6260"/>
                </a:lnTo>
                <a:cubicBezTo>
                  <a:pt x="5854" y="6189"/>
                  <a:pt x="5964" y="6154"/>
                  <a:pt x="6037" y="6155"/>
                </a:cubicBezTo>
                <a:lnTo>
                  <a:pt x="6046" y="6155"/>
                </a:lnTo>
                <a:cubicBezTo>
                  <a:pt x="6231" y="6142"/>
                  <a:pt x="6411" y="6344"/>
                  <a:pt x="6399" y="6508"/>
                </a:cubicBezTo>
                <a:lnTo>
                  <a:pt x="6399" y="6517"/>
                </a:lnTo>
                <a:cubicBezTo>
                  <a:pt x="6402" y="6606"/>
                  <a:pt x="6352" y="6711"/>
                  <a:pt x="6294" y="6765"/>
                </a:cubicBezTo>
                <a:lnTo>
                  <a:pt x="5876" y="7184"/>
                </a:lnTo>
                <a:cubicBezTo>
                  <a:pt x="5808" y="7257"/>
                  <a:pt x="5694" y="7292"/>
                  <a:pt x="5618" y="7289"/>
                </a:cubicBezTo>
                <a:cubicBezTo>
                  <a:pt x="5530" y="7292"/>
                  <a:pt x="5425" y="7242"/>
                  <a:pt x="5370" y="7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任意多边形 90">
            <a:extLst>
              <a:ext uri="{FF2B5EF4-FFF2-40B4-BE49-F238E27FC236}">
                <a16:creationId xmlns:a16="http://schemas.microsoft.com/office/drawing/2014/main" id="{9C4052E0-57F9-9586-7B82-B0BF62FB4AA7}"/>
              </a:ext>
            </a:extLst>
          </p:cNvPr>
          <p:cNvSpPr/>
          <p:nvPr/>
        </p:nvSpPr>
        <p:spPr>
          <a:xfrm rot="10800000">
            <a:off x="10499725" y="5443220"/>
            <a:ext cx="166370" cy="1581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14" h="8636">
                <a:moveTo>
                  <a:pt x="1830" y="4403"/>
                </a:moveTo>
                <a:lnTo>
                  <a:pt x="2601" y="4403"/>
                </a:lnTo>
                <a:lnTo>
                  <a:pt x="2601" y="5339"/>
                </a:lnTo>
                <a:lnTo>
                  <a:pt x="4559" y="3381"/>
                </a:lnTo>
                <a:lnTo>
                  <a:pt x="4557" y="3379"/>
                </a:lnTo>
                <a:lnTo>
                  <a:pt x="5102" y="2834"/>
                </a:lnTo>
                <a:lnTo>
                  <a:pt x="6352" y="4084"/>
                </a:lnTo>
                <a:lnTo>
                  <a:pt x="8373" y="2063"/>
                </a:lnTo>
                <a:lnTo>
                  <a:pt x="8373" y="730"/>
                </a:lnTo>
                <a:lnTo>
                  <a:pt x="741" y="730"/>
                </a:lnTo>
                <a:lnTo>
                  <a:pt x="741" y="7906"/>
                </a:lnTo>
                <a:lnTo>
                  <a:pt x="8373" y="7906"/>
                </a:lnTo>
                <a:lnTo>
                  <a:pt x="8373" y="3153"/>
                </a:lnTo>
                <a:lnTo>
                  <a:pt x="6353" y="5174"/>
                </a:lnTo>
                <a:lnTo>
                  <a:pt x="6351" y="5172"/>
                </a:lnTo>
                <a:lnTo>
                  <a:pt x="6351" y="5173"/>
                </a:lnTo>
                <a:lnTo>
                  <a:pt x="5104" y="3926"/>
                </a:lnTo>
                <a:lnTo>
                  <a:pt x="2933" y="6097"/>
                </a:lnTo>
                <a:lnTo>
                  <a:pt x="4295" y="6097"/>
                </a:lnTo>
                <a:lnTo>
                  <a:pt x="4295" y="6868"/>
                </a:lnTo>
                <a:lnTo>
                  <a:pt x="1830" y="6868"/>
                </a:lnTo>
                <a:lnTo>
                  <a:pt x="1830" y="4403"/>
                </a:lnTo>
                <a:close/>
                <a:moveTo>
                  <a:pt x="9114" y="8005"/>
                </a:moveTo>
                <a:lnTo>
                  <a:pt x="9114" y="8022"/>
                </a:lnTo>
                <a:cubicBezTo>
                  <a:pt x="9124" y="8368"/>
                  <a:pt x="8775" y="8644"/>
                  <a:pt x="8498" y="8636"/>
                </a:cubicBezTo>
                <a:lnTo>
                  <a:pt x="8483" y="8636"/>
                </a:lnTo>
                <a:lnTo>
                  <a:pt x="631" y="8636"/>
                </a:lnTo>
                <a:lnTo>
                  <a:pt x="614" y="8636"/>
                </a:lnTo>
                <a:cubicBezTo>
                  <a:pt x="268" y="8646"/>
                  <a:pt x="-8" y="8297"/>
                  <a:pt x="0" y="8020"/>
                </a:cubicBezTo>
                <a:lnTo>
                  <a:pt x="0" y="8005"/>
                </a:lnTo>
                <a:lnTo>
                  <a:pt x="0" y="631"/>
                </a:lnTo>
                <a:lnTo>
                  <a:pt x="0" y="614"/>
                </a:lnTo>
                <a:cubicBezTo>
                  <a:pt x="-10" y="268"/>
                  <a:pt x="339" y="-8"/>
                  <a:pt x="616" y="0"/>
                </a:cubicBezTo>
                <a:lnTo>
                  <a:pt x="631" y="0"/>
                </a:lnTo>
                <a:lnTo>
                  <a:pt x="8483" y="0"/>
                </a:lnTo>
                <a:lnTo>
                  <a:pt x="8500" y="0"/>
                </a:lnTo>
                <a:cubicBezTo>
                  <a:pt x="8846" y="-10"/>
                  <a:pt x="9122" y="339"/>
                  <a:pt x="9114" y="616"/>
                </a:cubicBezTo>
                <a:lnTo>
                  <a:pt x="9114" y="631"/>
                </a:lnTo>
                <a:lnTo>
                  <a:pt x="9114" y="80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C4A7273C-FBF0-462D-1DB4-9F4F934BE2E2}"/>
              </a:ext>
            </a:extLst>
          </p:cNvPr>
          <p:cNvGrpSpPr/>
          <p:nvPr/>
        </p:nvGrpSpPr>
        <p:grpSpPr>
          <a:xfrm>
            <a:off x="1446353" y="1983265"/>
            <a:ext cx="2920084" cy="791122"/>
            <a:chOff x="-94764" y="1931934"/>
            <a:chExt cx="2920084" cy="791122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34A55734-2C51-0A55-DA21-4AE8DD722C05}"/>
                </a:ext>
              </a:extLst>
            </p:cNvPr>
            <p:cNvSpPr txBox="1"/>
            <p:nvPr/>
          </p:nvSpPr>
          <p:spPr>
            <a:xfrm>
              <a:off x="-94764" y="2190603"/>
              <a:ext cx="2920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1585EA4C-B7C3-13B1-0D58-EC4AFCBAA87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48796C71-6E77-5253-68C2-A7012DC81D14}"/>
              </a:ext>
            </a:extLst>
          </p:cNvPr>
          <p:cNvGrpSpPr/>
          <p:nvPr/>
        </p:nvGrpSpPr>
        <p:grpSpPr>
          <a:xfrm>
            <a:off x="310021" y="4464492"/>
            <a:ext cx="2921965" cy="791122"/>
            <a:chOff x="-602899" y="1931934"/>
            <a:chExt cx="2921965" cy="791122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076D37EB-A6A4-7E71-7456-10FE7D7A82E6}"/>
                </a:ext>
              </a:extLst>
            </p:cNvPr>
            <p:cNvSpPr txBox="1"/>
            <p:nvPr/>
          </p:nvSpPr>
          <p:spPr>
            <a:xfrm>
              <a:off x="-602899" y="2190603"/>
              <a:ext cx="29200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ECB858EE-373B-A921-962C-4A6164176955}"/>
                </a:ext>
              </a:extLst>
            </p:cNvPr>
            <p:cNvSpPr txBox="1"/>
            <p:nvPr/>
          </p:nvSpPr>
          <p:spPr>
            <a:xfrm>
              <a:off x="83499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A2C2B354-5D40-7672-C741-0DA096A7E1E8}"/>
              </a:ext>
            </a:extLst>
          </p:cNvPr>
          <p:cNvGrpSpPr/>
          <p:nvPr/>
        </p:nvGrpSpPr>
        <p:grpSpPr>
          <a:xfrm>
            <a:off x="5110585" y="1983265"/>
            <a:ext cx="2920084" cy="791122"/>
            <a:chOff x="-94764" y="1931934"/>
            <a:chExt cx="2920084" cy="791122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B7DBD50D-39D1-0630-3A01-FDB17F36EAC7}"/>
                </a:ext>
              </a:extLst>
            </p:cNvPr>
            <p:cNvSpPr txBox="1"/>
            <p:nvPr/>
          </p:nvSpPr>
          <p:spPr>
            <a:xfrm>
              <a:off x="-94764" y="2190603"/>
              <a:ext cx="2920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DF4113EE-A674-6778-CC28-33B7C0419D9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5F43658E-6CFA-19BD-3FC0-F2027161E01D}"/>
              </a:ext>
            </a:extLst>
          </p:cNvPr>
          <p:cNvGrpSpPr/>
          <p:nvPr/>
        </p:nvGrpSpPr>
        <p:grpSpPr>
          <a:xfrm>
            <a:off x="8792064" y="1983265"/>
            <a:ext cx="2920084" cy="791122"/>
            <a:chOff x="-94764" y="1931934"/>
            <a:chExt cx="2920084" cy="791122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FC8634EB-B1EB-0F20-63C4-781C42BF8171}"/>
                </a:ext>
              </a:extLst>
            </p:cNvPr>
            <p:cNvSpPr txBox="1"/>
            <p:nvPr/>
          </p:nvSpPr>
          <p:spPr>
            <a:xfrm>
              <a:off x="-94764" y="2190603"/>
              <a:ext cx="2920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4308E2DF-D92D-A44A-15FA-E63BBC6C5E9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D1647237-984E-A38C-3476-6D2D1CDAB755}"/>
              </a:ext>
            </a:extLst>
          </p:cNvPr>
          <p:cNvGrpSpPr/>
          <p:nvPr/>
        </p:nvGrpSpPr>
        <p:grpSpPr>
          <a:xfrm>
            <a:off x="3954143" y="4464492"/>
            <a:ext cx="2921965" cy="791122"/>
            <a:chOff x="-602899" y="1931934"/>
            <a:chExt cx="2921965" cy="791122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5343C9FD-7CE1-F190-C418-52E137A717E7}"/>
                </a:ext>
              </a:extLst>
            </p:cNvPr>
            <p:cNvSpPr txBox="1"/>
            <p:nvPr/>
          </p:nvSpPr>
          <p:spPr>
            <a:xfrm>
              <a:off x="-602899" y="2190603"/>
              <a:ext cx="29200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BE330043-8950-4D03-6B66-7176E60DAE26}"/>
                </a:ext>
              </a:extLst>
            </p:cNvPr>
            <p:cNvSpPr txBox="1"/>
            <p:nvPr/>
          </p:nvSpPr>
          <p:spPr>
            <a:xfrm>
              <a:off x="83499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87947383-621E-C502-239E-22E30869CFD3}"/>
              </a:ext>
            </a:extLst>
          </p:cNvPr>
          <p:cNvGrpSpPr/>
          <p:nvPr/>
        </p:nvGrpSpPr>
        <p:grpSpPr>
          <a:xfrm>
            <a:off x="7582487" y="4464492"/>
            <a:ext cx="2921965" cy="791122"/>
            <a:chOff x="-602899" y="1931934"/>
            <a:chExt cx="2921965" cy="791122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63776085-6D48-12F7-6652-1C079D4A29D3}"/>
                </a:ext>
              </a:extLst>
            </p:cNvPr>
            <p:cNvSpPr txBox="1"/>
            <p:nvPr/>
          </p:nvSpPr>
          <p:spPr>
            <a:xfrm>
              <a:off x="-602899" y="2190603"/>
              <a:ext cx="29200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A8589AC6-7AB3-66E8-99F4-B3FBE44B0CDD}"/>
                </a:ext>
              </a:extLst>
            </p:cNvPr>
            <p:cNvSpPr txBox="1"/>
            <p:nvPr/>
          </p:nvSpPr>
          <p:spPr>
            <a:xfrm>
              <a:off x="83499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0121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BC41245E-D136-9EC3-C523-46A5E77C4AA6}"/>
              </a:ext>
            </a:extLst>
          </p:cNvPr>
          <p:cNvGrpSpPr/>
          <p:nvPr/>
        </p:nvGrpSpPr>
        <p:grpSpPr>
          <a:xfrm>
            <a:off x="179833" y="195764"/>
            <a:ext cx="3164841" cy="914400"/>
            <a:chOff x="3460401" y="2048290"/>
            <a:chExt cx="3164841" cy="914400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C6B775E-A859-85E0-BB92-2B9FA974448D}"/>
                </a:ext>
              </a:extLst>
            </p:cNvPr>
            <p:cNvSpPr/>
            <p:nvPr/>
          </p:nvSpPr>
          <p:spPr>
            <a:xfrm rot="5400000">
              <a:off x="4851005" y="1140485"/>
              <a:ext cx="866431" cy="2682042"/>
            </a:xfrm>
            <a:custGeom>
              <a:avLst/>
              <a:gdLst>
                <a:gd name="connsiteX0" fmla="*/ 0 w 866431"/>
                <a:gd name="connsiteY0" fmla="*/ 2682042 h 2682042"/>
                <a:gd name="connsiteX1" fmla="*/ 0 w 866431"/>
                <a:gd name="connsiteY1" fmla="*/ 108146 h 2682042"/>
                <a:gd name="connsiteX2" fmla="*/ 108146 w 866431"/>
                <a:gd name="connsiteY2" fmla="*/ 0 h 2682042"/>
                <a:gd name="connsiteX3" fmla="*/ 806254 w 866431"/>
                <a:gd name="connsiteY3" fmla="*/ 0 h 2682042"/>
                <a:gd name="connsiteX4" fmla="*/ 848349 w 866431"/>
                <a:gd name="connsiteY4" fmla="*/ 8499 h 2682042"/>
                <a:gd name="connsiteX5" fmla="*/ 866431 w 866431"/>
                <a:gd name="connsiteY5" fmla="*/ 20690 h 2682042"/>
                <a:gd name="connsiteX6" fmla="*/ 866431 w 866431"/>
                <a:gd name="connsiteY6" fmla="*/ 1477076 h 2682042"/>
                <a:gd name="connsiteX7" fmla="*/ 866430 w 866431"/>
                <a:gd name="connsiteY7" fmla="*/ 1477089 h 2682042"/>
                <a:gd name="connsiteX8" fmla="*/ 866430 w 866431"/>
                <a:gd name="connsiteY8" fmla="*/ 2011046 h 2682042"/>
                <a:gd name="connsiteX9" fmla="*/ 848933 w 866431"/>
                <a:gd name="connsiteY9" fmla="*/ 2126780 h 2682042"/>
                <a:gd name="connsiteX10" fmla="*/ 844222 w 866431"/>
                <a:gd name="connsiteY10" fmla="*/ 2139650 h 2682042"/>
                <a:gd name="connsiteX11" fmla="*/ 844175 w 866431"/>
                <a:gd name="connsiteY11" fmla="*/ 2139870 h 2682042"/>
                <a:gd name="connsiteX12" fmla="*/ 630050 w 866431"/>
                <a:gd name="connsiteY12" fmla="*/ 2393645 h 2682042"/>
                <a:gd name="connsiteX13" fmla="*/ 0 w 866431"/>
                <a:gd name="connsiteY13" fmla="*/ 2682042 h 268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6431" h="2682042">
                  <a:moveTo>
                    <a:pt x="0" y="2682042"/>
                  </a:moveTo>
                  <a:lnTo>
                    <a:pt x="0" y="108146"/>
                  </a:lnTo>
                  <a:cubicBezTo>
                    <a:pt x="0" y="48419"/>
                    <a:pt x="48419" y="0"/>
                    <a:pt x="108146" y="0"/>
                  </a:cubicBezTo>
                  <a:lnTo>
                    <a:pt x="806254" y="0"/>
                  </a:lnTo>
                  <a:cubicBezTo>
                    <a:pt x="821186" y="0"/>
                    <a:pt x="835411" y="3026"/>
                    <a:pt x="848349" y="8499"/>
                  </a:cubicBezTo>
                  <a:lnTo>
                    <a:pt x="866431" y="20690"/>
                  </a:lnTo>
                  <a:lnTo>
                    <a:pt x="866431" y="1477076"/>
                  </a:lnTo>
                  <a:lnTo>
                    <a:pt x="866430" y="1477089"/>
                  </a:lnTo>
                  <a:lnTo>
                    <a:pt x="866430" y="2011046"/>
                  </a:lnTo>
                  <a:cubicBezTo>
                    <a:pt x="866430" y="2051348"/>
                    <a:pt x="860304" y="2090220"/>
                    <a:pt x="848933" y="2126780"/>
                  </a:cubicBezTo>
                  <a:lnTo>
                    <a:pt x="844222" y="2139650"/>
                  </a:lnTo>
                  <a:lnTo>
                    <a:pt x="844175" y="2139870"/>
                  </a:lnTo>
                  <a:cubicBezTo>
                    <a:pt x="815269" y="2248229"/>
                    <a:pt x="739987" y="2343323"/>
                    <a:pt x="630050" y="2393645"/>
                  </a:cubicBezTo>
                  <a:lnTo>
                    <a:pt x="0" y="2682042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A94C79D-3298-31F9-4B9C-3E2118A56E28}"/>
                </a:ext>
              </a:extLst>
            </p:cNvPr>
            <p:cNvSpPr/>
            <p:nvPr/>
          </p:nvSpPr>
          <p:spPr>
            <a:xfrm rot="5400000">
              <a:off x="4575276" y="933415"/>
              <a:ext cx="914400" cy="3144150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1F50F28-FF74-B191-621B-F7BCFFB3A51D}"/>
                </a:ext>
              </a:extLst>
            </p:cNvPr>
            <p:cNvSpPr txBox="1"/>
            <p:nvPr/>
          </p:nvSpPr>
          <p:spPr>
            <a:xfrm>
              <a:off x="4594463" y="2165130"/>
              <a:ext cx="168236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工作计划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B8E0969-245E-3F7D-CE86-185D4327D4F8}"/>
                </a:ext>
              </a:extLst>
            </p:cNvPr>
            <p:cNvSpPr txBox="1"/>
            <p:nvPr/>
          </p:nvSpPr>
          <p:spPr>
            <a:xfrm>
              <a:off x="4627963" y="2553561"/>
              <a:ext cx="17768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Future work plan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338E694-228B-F7AE-A83D-A2D42249ED00}"/>
                </a:ext>
              </a:extLst>
            </p:cNvPr>
            <p:cNvSpPr txBox="1"/>
            <p:nvPr/>
          </p:nvSpPr>
          <p:spPr>
            <a:xfrm>
              <a:off x="3494059" y="2291950"/>
              <a:ext cx="780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  <a:cs typeface="+mn-ea"/>
                  <a:sym typeface="+mn-lt"/>
                </a:rPr>
                <a:t>04</a:t>
              </a:r>
            </a:p>
          </p:txBody>
        </p:sp>
      </p:grpSp>
      <p:sp>
        <p:nvSpPr>
          <p:cNvPr id="2" name="任意多边形 13">
            <a:extLst>
              <a:ext uri="{FF2B5EF4-FFF2-40B4-BE49-F238E27FC236}">
                <a16:creationId xmlns:a16="http://schemas.microsoft.com/office/drawing/2014/main" id="{A8E4AFE5-44C1-A983-74F7-5B3EC825F27E}"/>
              </a:ext>
            </a:extLst>
          </p:cNvPr>
          <p:cNvSpPr/>
          <p:nvPr/>
        </p:nvSpPr>
        <p:spPr>
          <a:xfrm rot="20100000" flipH="1">
            <a:off x="2891155" y="2186216"/>
            <a:ext cx="106108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78" h="5623">
                <a:moveTo>
                  <a:pt x="1978" y="0"/>
                </a:moveTo>
                <a:lnTo>
                  <a:pt x="1978" y="4700"/>
                </a:lnTo>
                <a:lnTo>
                  <a:pt x="0" y="5623"/>
                </a:lnTo>
                <a:lnTo>
                  <a:pt x="0" y="922"/>
                </a:lnTo>
                <a:lnTo>
                  <a:pt x="1978" y="0"/>
                </a:lnTo>
                <a:close/>
              </a:path>
            </a:pathLst>
          </a:custGeom>
          <a:solidFill>
            <a:srgbClr val="0C56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" name="任意多边形 14">
            <a:extLst>
              <a:ext uri="{FF2B5EF4-FFF2-40B4-BE49-F238E27FC236}">
                <a16:creationId xmlns:a16="http://schemas.microsoft.com/office/drawing/2014/main" id="{5BCFC829-D836-3BBC-B33F-0A8ED2A63529}"/>
              </a:ext>
            </a:extLst>
          </p:cNvPr>
          <p:cNvSpPr/>
          <p:nvPr/>
        </p:nvSpPr>
        <p:spPr>
          <a:xfrm rot="1500000">
            <a:off x="1802130" y="2186216"/>
            <a:ext cx="106108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78" h="5623">
                <a:moveTo>
                  <a:pt x="1978" y="0"/>
                </a:moveTo>
                <a:lnTo>
                  <a:pt x="1978" y="4700"/>
                </a:lnTo>
                <a:lnTo>
                  <a:pt x="0" y="5623"/>
                </a:lnTo>
                <a:lnTo>
                  <a:pt x="0" y="922"/>
                </a:lnTo>
                <a:lnTo>
                  <a:pt x="1978" y="0"/>
                </a:lnTo>
                <a:close/>
              </a:path>
            </a:pathLst>
          </a:cu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28BD8E35-8E19-5685-06B9-EEF3A34A36D7}"/>
              </a:ext>
            </a:extLst>
          </p:cNvPr>
          <p:cNvSpPr/>
          <p:nvPr/>
        </p:nvSpPr>
        <p:spPr>
          <a:xfrm>
            <a:off x="1901825" y="3290481"/>
            <a:ext cx="808355" cy="8083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 58">
            <a:extLst>
              <a:ext uri="{FF2B5EF4-FFF2-40B4-BE49-F238E27FC236}">
                <a16:creationId xmlns:a16="http://schemas.microsoft.com/office/drawing/2014/main" id="{4C5A4387-C6DE-0A47-4DD2-448889BA6304}"/>
              </a:ext>
            </a:extLst>
          </p:cNvPr>
          <p:cNvSpPr/>
          <p:nvPr/>
        </p:nvSpPr>
        <p:spPr>
          <a:xfrm rot="2700000">
            <a:off x="1986915" y="3499396"/>
            <a:ext cx="570230" cy="46609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205" h="9978">
                <a:moveTo>
                  <a:pt x="10682" y="3494"/>
                </a:moveTo>
                <a:lnTo>
                  <a:pt x="11833" y="3494"/>
                </a:lnTo>
                <a:cubicBezTo>
                  <a:pt x="12042" y="3487"/>
                  <a:pt x="12210" y="3678"/>
                  <a:pt x="12205" y="3865"/>
                </a:cubicBezTo>
                <a:cubicBezTo>
                  <a:pt x="12211" y="4074"/>
                  <a:pt x="12020" y="4242"/>
                  <a:pt x="11833" y="4237"/>
                </a:cubicBezTo>
                <a:lnTo>
                  <a:pt x="10678" y="4237"/>
                </a:lnTo>
                <a:cubicBezTo>
                  <a:pt x="10630" y="4624"/>
                  <a:pt x="10355" y="5107"/>
                  <a:pt x="10121" y="5308"/>
                </a:cubicBezTo>
                <a:cubicBezTo>
                  <a:pt x="9755" y="5731"/>
                  <a:pt x="9105" y="5914"/>
                  <a:pt x="8679" y="5899"/>
                </a:cubicBezTo>
                <a:cubicBezTo>
                  <a:pt x="8141" y="5916"/>
                  <a:pt x="7528" y="5626"/>
                  <a:pt x="7245" y="5308"/>
                </a:cubicBezTo>
                <a:cubicBezTo>
                  <a:pt x="6822" y="4942"/>
                  <a:pt x="6639" y="4292"/>
                  <a:pt x="6654" y="3866"/>
                </a:cubicBezTo>
                <a:cubicBezTo>
                  <a:pt x="6637" y="3327"/>
                  <a:pt x="6927" y="2714"/>
                  <a:pt x="7245" y="2432"/>
                </a:cubicBezTo>
                <a:cubicBezTo>
                  <a:pt x="7611" y="2008"/>
                  <a:pt x="8261" y="1825"/>
                  <a:pt x="8687" y="1840"/>
                </a:cubicBezTo>
                <a:cubicBezTo>
                  <a:pt x="9226" y="1823"/>
                  <a:pt x="9839" y="2113"/>
                  <a:pt x="10121" y="2432"/>
                </a:cubicBezTo>
                <a:cubicBezTo>
                  <a:pt x="10444" y="2697"/>
                  <a:pt x="10651" y="3241"/>
                  <a:pt x="10682" y="3494"/>
                </a:cubicBezTo>
                <a:close/>
                <a:moveTo>
                  <a:pt x="7772" y="4781"/>
                </a:moveTo>
                <a:cubicBezTo>
                  <a:pt x="7503" y="4549"/>
                  <a:pt x="7387" y="4137"/>
                  <a:pt x="7397" y="3867"/>
                </a:cubicBezTo>
                <a:cubicBezTo>
                  <a:pt x="7386" y="3526"/>
                  <a:pt x="7569" y="3137"/>
                  <a:pt x="7772" y="2958"/>
                </a:cubicBezTo>
                <a:cubicBezTo>
                  <a:pt x="8004" y="2689"/>
                  <a:pt x="8416" y="2573"/>
                  <a:pt x="8686" y="2583"/>
                </a:cubicBezTo>
                <a:cubicBezTo>
                  <a:pt x="9027" y="2572"/>
                  <a:pt x="9416" y="2756"/>
                  <a:pt x="9595" y="2958"/>
                </a:cubicBezTo>
                <a:cubicBezTo>
                  <a:pt x="9863" y="3190"/>
                  <a:pt x="9980" y="3602"/>
                  <a:pt x="9970" y="3872"/>
                </a:cubicBezTo>
                <a:cubicBezTo>
                  <a:pt x="9981" y="4213"/>
                  <a:pt x="9797" y="4602"/>
                  <a:pt x="9595" y="4781"/>
                </a:cubicBezTo>
                <a:cubicBezTo>
                  <a:pt x="9363" y="5050"/>
                  <a:pt x="8951" y="5166"/>
                  <a:pt x="8681" y="5156"/>
                </a:cubicBezTo>
                <a:cubicBezTo>
                  <a:pt x="8339" y="5167"/>
                  <a:pt x="7950" y="4983"/>
                  <a:pt x="7772" y="4781"/>
                </a:cubicBezTo>
                <a:close/>
                <a:moveTo>
                  <a:pt x="6785" y="22"/>
                </a:moveTo>
                <a:cubicBezTo>
                  <a:pt x="6853" y="28"/>
                  <a:pt x="6943" y="82"/>
                  <a:pt x="6979" y="121"/>
                </a:cubicBezTo>
                <a:lnTo>
                  <a:pt x="7869" y="1012"/>
                </a:lnTo>
                <a:cubicBezTo>
                  <a:pt x="7943" y="1075"/>
                  <a:pt x="7975" y="1189"/>
                  <a:pt x="7972" y="1263"/>
                </a:cubicBezTo>
                <a:cubicBezTo>
                  <a:pt x="7975" y="1357"/>
                  <a:pt x="7925" y="1464"/>
                  <a:pt x="7869" y="1514"/>
                </a:cubicBezTo>
                <a:cubicBezTo>
                  <a:pt x="7805" y="1587"/>
                  <a:pt x="7692" y="1619"/>
                  <a:pt x="7617" y="1617"/>
                </a:cubicBezTo>
                <a:cubicBezTo>
                  <a:pt x="7523" y="1620"/>
                  <a:pt x="7416" y="1569"/>
                  <a:pt x="7367" y="1514"/>
                </a:cubicBezTo>
                <a:lnTo>
                  <a:pt x="6540" y="686"/>
                </a:lnTo>
                <a:lnTo>
                  <a:pt x="3946" y="686"/>
                </a:lnTo>
                <a:lnTo>
                  <a:pt x="762" y="3870"/>
                </a:lnTo>
                <a:lnTo>
                  <a:pt x="6107" y="9215"/>
                </a:lnTo>
                <a:lnTo>
                  <a:pt x="8693" y="6630"/>
                </a:lnTo>
                <a:lnTo>
                  <a:pt x="9202" y="7139"/>
                </a:lnTo>
                <a:lnTo>
                  <a:pt x="6539" y="9802"/>
                </a:lnTo>
                <a:cubicBezTo>
                  <a:pt x="6436" y="9931"/>
                  <a:pt x="6245" y="9981"/>
                  <a:pt x="6118" y="9977"/>
                </a:cubicBezTo>
                <a:cubicBezTo>
                  <a:pt x="5947" y="9982"/>
                  <a:pt x="5762" y="9900"/>
                  <a:pt x="5695" y="9821"/>
                </a:cubicBezTo>
                <a:lnTo>
                  <a:pt x="5686" y="9812"/>
                </a:lnTo>
                <a:lnTo>
                  <a:pt x="5675" y="9802"/>
                </a:lnTo>
                <a:lnTo>
                  <a:pt x="176" y="4302"/>
                </a:lnTo>
                <a:cubicBezTo>
                  <a:pt x="46" y="4200"/>
                  <a:pt x="-4" y="4008"/>
                  <a:pt x="0" y="3881"/>
                </a:cubicBezTo>
                <a:cubicBezTo>
                  <a:pt x="-4" y="3711"/>
                  <a:pt x="78" y="3525"/>
                  <a:pt x="156" y="3458"/>
                </a:cubicBezTo>
                <a:lnTo>
                  <a:pt x="165" y="3449"/>
                </a:lnTo>
                <a:lnTo>
                  <a:pt x="176" y="3439"/>
                </a:lnTo>
                <a:lnTo>
                  <a:pt x="3426" y="188"/>
                </a:lnTo>
                <a:cubicBezTo>
                  <a:pt x="3451" y="160"/>
                  <a:pt x="3499" y="119"/>
                  <a:pt x="3506" y="116"/>
                </a:cubicBezTo>
                <a:lnTo>
                  <a:pt x="3506" y="116"/>
                </a:lnTo>
                <a:lnTo>
                  <a:pt x="3512" y="110"/>
                </a:lnTo>
                <a:lnTo>
                  <a:pt x="3517" y="104"/>
                </a:lnTo>
                <a:lnTo>
                  <a:pt x="3523" y="98"/>
                </a:lnTo>
                <a:cubicBezTo>
                  <a:pt x="3578" y="36"/>
                  <a:pt x="3688" y="-1"/>
                  <a:pt x="3756" y="0"/>
                </a:cubicBezTo>
                <a:lnTo>
                  <a:pt x="3759" y="0"/>
                </a:lnTo>
                <a:lnTo>
                  <a:pt x="3763" y="0"/>
                </a:lnTo>
                <a:lnTo>
                  <a:pt x="6665" y="0"/>
                </a:lnTo>
                <a:cubicBezTo>
                  <a:pt x="6668" y="0"/>
                  <a:pt x="6674" y="0"/>
                  <a:pt x="6675" y="0"/>
                </a:cubicBezTo>
                <a:cubicBezTo>
                  <a:pt x="6716" y="0"/>
                  <a:pt x="6780" y="19"/>
                  <a:pt x="6785" y="22"/>
                </a:cubicBezTo>
                <a:close/>
                <a:moveTo>
                  <a:pt x="2584" y="4398"/>
                </a:moveTo>
                <a:cubicBezTo>
                  <a:pt x="2513" y="4333"/>
                  <a:pt x="2478" y="4223"/>
                  <a:pt x="2479" y="4150"/>
                </a:cubicBezTo>
                <a:lnTo>
                  <a:pt x="2479" y="4141"/>
                </a:lnTo>
                <a:cubicBezTo>
                  <a:pt x="2476" y="4052"/>
                  <a:pt x="2526" y="3947"/>
                  <a:pt x="2584" y="3893"/>
                </a:cubicBezTo>
                <a:lnTo>
                  <a:pt x="4670" y="1807"/>
                </a:lnTo>
                <a:cubicBezTo>
                  <a:pt x="4738" y="1733"/>
                  <a:pt x="4851" y="1699"/>
                  <a:pt x="4927" y="1702"/>
                </a:cubicBezTo>
                <a:cubicBezTo>
                  <a:pt x="5112" y="1689"/>
                  <a:pt x="5293" y="1891"/>
                  <a:pt x="5280" y="2055"/>
                </a:cubicBezTo>
                <a:cubicBezTo>
                  <a:pt x="5286" y="2147"/>
                  <a:pt x="5236" y="2255"/>
                  <a:pt x="5176" y="2312"/>
                </a:cubicBezTo>
                <a:lnTo>
                  <a:pt x="3090" y="4398"/>
                </a:lnTo>
                <a:cubicBezTo>
                  <a:pt x="3024" y="4469"/>
                  <a:pt x="2914" y="4504"/>
                  <a:pt x="2841" y="4503"/>
                </a:cubicBezTo>
                <a:lnTo>
                  <a:pt x="2832" y="4503"/>
                </a:lnTo>
                <a:cubicBezTo>
                  <a:pt x="2744" y="4506"/>
                  <a:pt x="2639" y="4456"/>
                  <a:pt x="2584" y="4398"/>
                </a:cubicBezTo>
                <a:close/>
                <a:moveTo>
                  <a:pt x="3977" y="5791"/>
                </a:moveTo>
                <a:cubicBezTo>
                  <a:pt x="3906" y="5726"/>
                  <a:pt x="3871" y="5616"/>
                  <a:pt x="3872" y="5543"/>
                </a:cubicBezTo>
                <a:lnTo>
                  <a:pt x="3872" y="5534"/>
                </a:lnTo>
                <a:cubicBezTo>
                  <a:pt x="3869" y="5445"/>
                  <a:pt x="3919" y="5340"/>
                  <a:pt x="3977" y="5286"/>
                </a:cubicBezTo>
                <a:lnTo>
                  <a:pt x="5236" y="4026"/>
                </a:lnTo>
                <a:cubicBezTo>
                  <a:pt x="5302" y="3955"/>
                  <a:pt x="5412" y="3920"/>
                  <a:pt x="5485" y="3921"/>
                </a:cubicBezTo>
                <a:cubicBezTo>
                  <a:pt x="5673" y="3903"/>
                  <a:pt x="5859" y="4107"/>
                  <a:pt x="5847" y="4275"/>
                </a:cubicBezTo>
                <a:lnTo>
                  <a:pt x="5847" y="4283"/>
                </a:lnTo>
                <a:cubicBezTo>
                  <a:pt x="5850" y="4372"/>
                  <a:pt x="5800" y="4477"/>
                  <a:pt x="5742" y="4532"/>
                </a:cubicBezTo>
                <a:lnTo>
                  <a:pt x="4483" y="5791"/>
                </a:lnTo>
                <a:cubicBezTo>
                  <a:pt x="4417" y="5862"/>
                  <a:pt x="4307" y="5897"/>
                  <a:pt x="4234" y="5896"/>
                </a:cubicBezTo>
                <a:lnTo>
                  <a:pt x="4225" y="5896"/>
                </a:lnTo>
                <a:cubicBezTo>
                  <a:pt x="4137" y="5899"/>
                  <a:pt x="4032" y="5849"/>
                  <a:pt x="3977" y="5791"/>
                </a:cubicBezTo>
                <a:close/>
                <a:moveTo>
                  <a:pt x="5370" y="7184"/>
                </a:moveTo>
                <a:cubicBezTo>
                  <a:pt x="5299" y="7119"/>
                  <a:pt x="5264" y="7009"/>
                  <a:pt x="5265" y="6936"/>
                </a:cubicBezTo>
                <a:lnTo>
                  <a:pt x="5265" y="6927"/>
                </a:lnTo>
                <a:cubicBezTo>
                  <a:pt x="5262" y="6838"/>
                  <a:pt x="5312" y="6733"/>
                  <a:pt x="5370" y="6679"/>
                </a:cubicBezTo>
                <a:lnTo>
                  <a:pt x="5789" y="6260"/>
                </a:lnTo>
                <a:cubicBezTo>
                  <a:pt x="5854" y="6189"/>
                  <a:pt x="5964" y="6154"/>
                  <a:pt x="6037" y="6155"/>
                </a:cubicBezTo>
                <a:lnTo>
                  <a:pt x="6046" y="6155"/>
                </a:lnTo>
                <a:cubicBezTo>
                  <a:pt x="6231" y="6142"/>
                  <a:pt x="6411" y="6344"/>
                  <a:pt x="6399" y="6508"/>
                </a:cubicBezTo>
                <a:lnTo>
                  <a:pt x="6399" y="6517"/>
                </a:lnTo>
                <a:cubicBezTo>
                  <a:pt x="6402" y="6606"/>
                  <a:pt x="6352" y="6711"/>
                  <a:pt x="6294" y="6765"/>
                </a:cubicBezTo>
                <a:lnTo>
                  <a:pt x="5876" y="7184"/>
                </a:lnTo>
                <a:cubicBezTo>
                  <a:pt x="5808" y="7257"/>
                  <a:pt x="5694" y="7292"/>
                  <a:pt x="5618" y="7289"/>
                </a:cubicBezTo>
                <a:cubicBezTo>
                  <a:pt x="5530" y="7292"/>
                  <a:pt x="5425" y="7242"/>
                  <a:pt x="5370" y="7184"/>
                </a:cubicBezTo>
                <a:close/>
              </a:path>
            </a:pathLst>
          </a:cu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 10">
            <a:extLst>
              <a:ext uri="{FF2B5EF4-FFF2-40B4-BE49-F238E27FC236}">
                <a16:creationId xmlns:a16="http://schemas.microsoft.com/office/drawing/2014/main" id="{5882944C-007E-DA73-31AA-54FDC5338F5F}"/>
              </a:ext>
            </a:extLst>
          </p:cNvPr>
          <p:cNvSpPr/>
          <p:nvPr/>
        </p:nvSpPr>
        <p:spPr>
          <a:xfrm rot="20100000" flipH="1">
            <a:off x="5057775" y="2186216"/>
            <a:ext cx="106108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78" h="5623">
                <a:moveTo>
                  <a:pt x="1978" y="0"/>
                </a:moveTo>
                <a:lnTo>
                  <a:pt x="1978" y="4700"/>
                </a:lnTo>
                <a:lnTo>
                  <a:pt x="0" y="5623"/>
                </a:lnTo>
                <a:lnTo>
                  <a:pt x="0" y="922"/>
                </a:lnTo>
                <a:lnTo>
                  <a:pt x="1978" y="0"/>
                </a:lnTo>
                <a:close/>
              </a:path>
            </a:pathLst>
          </a:custGeom>
          <a:solidFill>
            <a:srgbClr val="0C56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7" name="任意多边形 11">
            <a:extLst>
              <a:ext uri="{FF2B5EF4-FFF2-40B4-BE49-F238E27FC236}">
                <a16:creationId xmlns:a16="http://schemas.microsoft.com/office/drawing/2014/main" id="{384BBB2B-859D-B259-C232-8B8DD9F3A477}"/>
              </a:ext>
            </a:extLst>
          </p:cNvPr>
          <p:cNvSpPr/>
          <p:nvPr/>
        </p:nvSpPr>
        <p:spPr>
          <a:xfrm rot="1500000">
            <a:off x="3969385" y="2186216"/>
            <a:ext cx="106108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78" h="5623">
                <a:moveTo>
                  <a:pt x="1978" y="0"/>
                </a:moveTo>
                <a:lnTo>
                  <a:pt x="1978" y="4700"/>
                </a:lnTo>
                <a:lnTo>
                  <a:pt x="0" y="5623"/>
                </a:lnTo>
                <a:lnTo>
                  <a:pt x="0" y="922"/>
                </a:lnTo>
                <a:lnTo>
                  <a:pt x="1978" y="0"/>
                </a:lnTo>
                <a:close/>
              </a:path>
            </a:pathLst>
          </a:cu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43CC7BF-8D88-A657-6BDB-35872EBECEFC}"/>
              </a:ext>
            </a:extLst>
          </p:cNvPr>
          <p:cNvSpPr/>
          <p:nvPr/>
        </p:nvSpPr>
        <p:spPr>
          <a:xfrm>
            <a:off x="4095750" y="3290481"/>
            <a:ext cx="808355" cy="8083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 9">
            <a:extLst>
              <a:ext uri="{FF2B5EF4-FFF2-40B4-BE49-F238E27FC236}">
                <a16:creationId xmlns:a16="http://schemas.microsoft.com/office/drawing/2014/main" id="{6DE0FD20-C59A-1B78-CBC0-78E349FABCF7}"/>
              </a:ext>
            </a:extLst>
          </p:cNvPr>
          <p:cNvSpPr/>
          <p:nvPr/>
        </p:nvSpPr>
        <p:spPr>
          <a:xfrm rot="20100000" flipH="1">
            <a:off x="7207885" y="2186216"/>
            <a:ext cx="106108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78" h="5623">
                <a:moveTo>
                  <a:pt x="1978" y="0"/>
                </a:moveTo>
                <a:lnTo>
                  <a:pt x="1978" y="4700"/>
                </a:lnTo>
                <a:lnTo>
                  <a:pt x="0" y="5623"/>
                </a:lnTo>
                <a:lnTo>
                  <a:pt x="0" y="922"/>
                </a:lnTo>
                <a:lnTo>
                  <a:pt x="1978" y="0"/>
                </a:lnTo>
                <a:close/>
              </a:path>
            </a:pathLst>
          </a:custGeom>
          <a:solidFill>
            <a:srgbClr val="0C56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" name="任意多边形 4">
            <a:extLst>
              <a:ext uri="{FF2B5EF4-FFF2-40B4-BE49-F238E27FC236}">
                <a16:creationId xmlns:a16="http://schemas.microsoft.com/office/drawing/2014/main" id="{70971407-BA5E-A225-5F68-B9D1C0551165}"/>
              </a:ext>
            </a:extLst>
          </p:cNvPr>
          <p:cNvSpPr/>
          <p:nvPr/>
        </p:nvSpPr>
        <p:spPr>
          <a:xfrm rot="1500000">
            <a:off x="6118860" y="2186216"/>
            <a:ext cx="106108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78" h="5623">
                <a:moveTo>
                  <a:pt x="1978" y="0"/>
                </a:moveTo>
                <a:lnTo>
                  <a:pt x="1978" y="4700"/>
                </a:lnTo>
                <a:lnTo>
                  <a:pt x="0" y="5623"/>
                </a:lnTo>
                <a:lnTo>
                  <a:pt x="0" y="922"/>
                </a:lnTo>
                <a:lnTo>
                  <a:pt x="1978" y="0"/>
                </a:lnTo>
                <a:close/>
              </a:path>
            </a:pathLst>
          </a:cu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 18">
            <a:extLst>
              <a:ext uri="{FF2B5EF4-FFF2-40B4-BE49-F238E27FC236}">
                <a16:creationId xmlns:a16="http://schemas.microsoft.com/office/drawing/2014/main" id="{2B56DA8D-B5DA-BFE2-DD6D-47B7F60E9B8C}"/>
              </a:ext>
            </a:extLst>
          </p:cNvPr>
          <p:cNvSpPr/>
          <p:nvPr/>
        </p:nvSpPr>
        <p:spPr>
          <a:xfrm rot="1500000">
            <a:off x="8051945" y="800171"/>
            <a:ext cx="2245995" cy="4480926"/>
          </a:xfrm>
          <a:custGeom>
            <a:avLst/>
            <a:gdLst>
              <a:gd name="adj" fmla="val 50000"/>
              <a:gd name="a" fmla="pin 0 adj 100000"/>
              <a:gd name="x1" fmla="*/ w a 200000"/>
              <a:gd name="x2" fmla="*/ w a 100000"/>
              <a:gd name="x3" fmla="+- x1 wd2 0"/>
            </a:gdLst>
            <a:ahLst/>
            <a:cxnLst>
              <a:cxn ang="3">
                <a:pos x="x2" y="t"/>
              </a:cxn>
              <a:cxn ang="cd2">
                <a:pos x="x1" y="vc"/>
              </a:cxn>
              <a:cxn ang="cd4">
                <a:pos x="l" y="b"/>
              </a:cxn>
              <a:cxn ang="cd4">
                <a:pos x="x2" y="b"/>
              </a:cxn>
              <a:cxn ang="cd4">
                <a:pos x="r" y="b"/>
              </a:cxn>
              <a:cxn ang="0">
                <a:pos x="x3" y="vc"/>
              </a:cxn>
            </a:cxnLst>
            <a:rect l="l" t="t" r="r" b="b"/>
            <a:pathLst>
              <a:path w="3537" h="7057">
                <a:moveTo>
                  <a:pt x="0" y="2259"/>
                </a:moveTo>
                <a:lnTo>
                  <a:pt x="1769" y="0"/>
                </a:lnTo>
                <a:lnTo>
                  <a:pt x="3537" y="2259"/>
                </a:lnTo>
                <a:lnTo>
                  <a:pt x="2566" y="2259"/>
                </a:lnTo>
                <a:lnTo>
                  <a:pt x="2566" y="2307"/>
                </a:lnTo>
                <a:lnTo>
                  <a:pt x="2567" y="2307"/>
                </a:lnTo>
                <a:lnTo>
                  <a:pt x="2567" y="6277"/>
                </a:lnTo>
                <a:lnTo>
                  <a:pt x="896" y="7057"/>
                </a:lnTo>
                <a:lnTo>
                  <a:pt x="896" y="4002"/>
                </a:lnTo>
                <a:lnTo>
                  <a:pt x="895" y="4003"/>
                </a:lnTo>
                <a:lnTo>
                  <a:pt x="895" y="2259"/>
                </a:lnTo>
                <a:lnTo>
                  <a:pt x="0" y="2259"/>
                </a:lnTo>
                <a:close/>
              </a:path>
            </a:pathLst>
          </a:cu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 66">
            <a:extLst>
              <a:ext uri="{FF2B5EF4-FFF2-40B4-BE49-F238E27FC236}">
                <a16:creationId xmlns:a16="http://schemas.microsoft.com/office/drawing/2014/main" id="{DEC951EF-1888-F050-4A8F-C0FDDE812E0E}"/>
              </a:ext>
            </a:extLst>
          </p:cNvPr>
          <p:cNvSpPr/>
          <p:nvPr/>
        </p:nvSpPr>
        <p:spPr>
          <a:xfrm rot="10800000">
            <a:off x="4291330" y="3485426"/>
            <a:ext cx="419735" cy="3981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114" h="8636">
                <a:moveTo>
                  <a:pt x="1830" y="4403"/>
                </a:moveTo>
                <a:lnTo>
                  <a:pt x="2601" y="4403"/>
                </a:lnTo>
                <a:lnTo>
                  <a:pt x="2601" y="5339"/>
                </a:lnTo>
                <a:lnTo>
                  <a:pt x="4559" y="3381"/>
                </a:lnTo>
                <a:lnTo>
                  <a:pt x="4557" y="3379"/>
                </a:lnTo>
                <a:lnTo>
                  <a:pt x="5102" y="2834"/>
                </a:lnTo>
                <a:lnTo>
                  <a:pt x="6352" y="4084"/>
                </a:lnTo>
                <a:lnTo>
                  <a:pt x="8373" y="2063"/>
                </a:lnTo>
                <a:lnTo>
                  <a:pt x="8373" y="730"/>
                </a:lnTo>
                <a:lnTo>
                  <a:pt x="741" y="730"/>
                </a:lnTo>
                <a:lnTo>
                  <a:pt x="741" y="7906"/>
                </a:lnTo>
                <a:lnTo>
                  <a:pt x="8373" y="7906"/>
                </a:lnTo>
                <a:lnTo>
                  <a:pt x="8373" y="3153"/>
                </a:lnTo>
                <a:lnTo>
                  <a:pt x="6353" y="5174"/>
                </a:lnTo>
                <a:lnTo>
                  <a:pt x="6351" y="5172"/>
                </a:lnTo>
                <a:lnTo>
                  <a:pt x="6351" y="5173"/>
                </a:lnTo>
                <a:lnTo>
                  <a:pt x="5104" y="3926"/>
                </a:lnTo>
                <a:lnTo>
                  <a:pt x="2933" y="6097"/>
                </a:lnTo>
                <a:lnTo>
                  <a:pt x="4295" y="6097"/>
                </a:lnTo>
                <a:lnTo>
                  <a:pt x="4295" y="6868"/>
                </a:lnTo>
                <a:lnTo>
                  <a:pt x="1830" y="6868"/>
                </a:lnTo>
                <a:lnTo>
                  <a:pt x="1830" y="4403"/>
                </a:lnTo>
                <a:close/>
                <a:moveTo>
                  <a:pt x="9114" y="8005"/>
                </a:moveTo>
                <a:lnTo>
                  <a:pt x="9114" y="8022"/>
                </a:lnTo>
                <a:cubicBezTo>
                  <a:pt x="9124" y="8368"/>
                  <a:pt x="8775" y="8644"/>
                  <a:pt x="8498" y="8636"/>
                </a:cubicBezTo>
                <a:lnTo>
                  <a:pt x="8483" y="8636"/>
                </a:lnTo>
                <a:lnTo>
                  <a:pt x="631" y="8636"/>
                </a:lnTo>
                <a:lnTo>
                  <a:pt x="614" y="8636"/>
                </a:lnTo>
                <a:cubicBezTo>
                  <a:pt x="268" y="8646"/>
                  <a:pt x="-8" y="8297"/>
                  <a:pt x="0" y="8020"/>
                </a:cubicBezTo>
                <a:lnTo>
                  <a:pt x="0" y="8005"/>
                </a:lnTo>
                <a:lnTo>
                  <a:pt x="0" y="631"/>
                </a:lnTo>
                <a:lnTo>
                  <a:pt x="0" y="614"/>
                </a:lnTo>
                <a:cubicBezTo>
                  <a:pt x="-10" y="268"/>
                  <a:pt x="339" y="-8"/>
                  <a:pt x="616" y="0"/>
                </a:cubicBezTo>
                <a:lnTo>
                  <a:pt x="631" y="0"/>
                </a:lnTo>
                <a:lnTo>
                  <a:pt x="8483" y="0"/>
                </a:lnTo>
                <a:lnTo>
                  <a:pt x="8500" y="0"/>
                </a:lnTo>
                <a:cubicBezTo>
                  <a:pt x="8846" y="-10"/>
                  <a:pt x="9122" y="339"/>
                  <a:pt x="9114" y="616"/>
                </a:cubicBezTo>
                <a:lnTo>
                  <a:pt x="9114" y="631"/>
                </a:lnTo>
                <a:lnTo>
                  <a:pt x="9114" y="8005"/>
                </a:lnTo>
                <a:close/>
              </a:path>
            </a:pathLst>
          </a:cu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F6C36C72-B8D7-B42E-4041-1BAC1CCCB92D}"/>
              </a:ext>
            </a:extLst>
          </p:cNvPr>
          <p:cNvSpPr/>
          <p:nvPr/>
        </p:nvSpPr>
        <p:spPr>
          <a:xfrm>
            <a:off x="6228715" y="3338741"/>
            <a:ext cx="808355" cy="8083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任意多边形 91" descr="D:\51PPT模板网\51pptmoban.com\图片001.jpg">
            <a:extLst>
              <a:ext uri="{FF2B5EF4-FFF2-40B4-BE49-F238E27FC236}">
                <a16:creationId xmlns:a16="http://schemas.microsoft.com/office/drawing/2014/main" id="{FBC7F0A1-20E2-1E3A-C586-D8DC010EC10F}"/>
              </a:ext>
            </a:extLst>
          </p:cNvPr>
          <p:cNvSpPr/>
          <p:nvPr/>
        </p:nvSpPr>
        <p:spPr>
          <a:xfrm rot="1800000" flipH="1">
            <a:off x="6337935" y="3433991"/>
            <a:ext cx="542290" cy="56261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333" h="2418">
                <a:moveTo>
                  <a:pt x="991" y="1775"/>
                </a:moveTo>
                <a:lnTo>
                  <a:pt x="991" y="1773"/>
                </a:lnTo>
                <a:lnTo>
                  <a:pt x="991" y="1771"/>
                </a:lnTo>
                <a:lnTo>
                  <a:pt x="991" y="1768"/>
                </a:lnTo>
                <a:lnTo>
                  <a:pt x="991" y="1766"/>
                </a:lnTo>
                <a:lnTo>
                  <a:pt x="881" y="1703"/>
                </a:lnTo>
                <a:lnTo>
                  <a:pt x="881" y="1702"/>
                </a:lnTo>
                <a:lnTo>
                  <a:pt x="881" y="1701"/>
                </a:lnTo>
                <a:lnTo>
                  <a:pt x="609" y="1544"/>
                </a:lnTo>
                <a:cubicBezTo>
                  <a:pt x="607" y="1546"/>
                  <a:pt x="593" y="1558"/>
                  <a:pt x="588" y="1560"/>
                </a:cubicBezTo>
                <a:lnTo>
                  <a:pt x="131" y="1824"/>
                </a:lnTo>
                <a:cubicBezTo>
                  <a:pt x="120" y="1832"/>
                  <a:pt x="101" y="1836"/>
                  <a:pt x="87" y="1836"/>
                </a:cubicBezTo>
                <a:cubicBezTo>
                  <a:pt x="73" y="1836"/>
                  <a:pt x="56" y="1832"/>
                  <a:pt x="47" y="1826"/>
                </a:cubicBezTo>
                <a:lnTo>
                  <a:pt x="45" y="1825"/>
                </a:lnTo>
                <a:lnTo>
                  <a:pt x="44" y="1825"/>
                </a:lnTo>
                <a:lnTo>
                  <a:pt x="42" y="1824"/>
                </a:lnTo>
                <a:lnTo>
                  <a:pt x="41" y="1823"/>
                </a:lnTo>
                <a:cubicBezTo>
                  <a:pt x="17" y="1812"/>
                  <a:pt x="-1" y="1772"/>
                  <a:pt x="0" y="1745"/>
                </a:cubicBezTo>
                <a:cubicBezTo>
                  <a:pt x="-1" y="1731"/>
                  <a:pt x="5" y="1714"/>
                  <a:pt x="12" y="1706"/>
                </a:cubicBezTo>
                <a:cubicBezTo>
                  <a:pt x="14" y="1699"/>
                  <a:pt x="32" y="1679"/>
                  <a:pt x="44" y="1674"/>
                </a:cubicBezTo>
                <a:lnTo>
                  <a:pt x="439" y="1446"/>
                </a:lnTo>
                <a:lnTo>
                  <a:pt x="188" y="1301"/>
                </a:lnTo>
                <a:cubicBezTo>
                  <a:pt x="185" y="1299"/>
                  <a:pt x="178" y="1294"/>
                  <a:pt x="181" y="1296"/>
                </a:cubicBezTo>
                <a:lnTo>
                  <a:pt x="180" y="1296"/>
                </a:lnTo>
                <a:lnTo>
                  <a:pt x="178" y="1295"/>
                </a:lnTo>
                <a:lnTo>
                  <a:pt x="176" y="1294"/>
                </a:lnTo>
                <a:lnTo>
                  <a:pt x="174" y="1293"/>
                </a:lnTo>
                <a:lnTo>
                  <a:pt x="172" y="1291"/>
                </a:lnTo>
                <a:cubicBezTo>
                  <a:pt x="148" y="1280"/>
                  <a:pt x="129" y="1243"/>
                  <a:pt x="130" y="1215"/>
                </a:cubicBezTo>
                <a:cubicBezTo>
                  <a:pt x="129" y="1201"/>
                  <a:pt x="135" y="1183"/>
                  <a:pt x="142" y="1174"/>
                </a:cubicBezTo>
                <a:lnTo>
                  <a:pt x="691" y="223"/>
                </a:lnTo>
                <a:lnTo>
                  <a:pt x="587" y="163"/>
                </a:lnTo>
                <a:lnTo>
                  <a:pt x="585" y="162"/>
                </a:lnTo>
                <a:lnTo>
                  <a:pt x="584" y="161"/>
                </a:lnTo>
                <a:cubicBezTo>
                  <a:pt x="560" y="149"/>
                  <a:pt x="543" y="112"/>
                  <a:pt x="543" y="86"/>
                </a:cubicBezTo>
                <a:cubicBezTo>
                  <a:pt x="542" y="71"/>
                  <a:pt x="549" y="53"/>
                  <a:pt x="555" y="44"/>
                </a:cubicBezTo>
                <a:lnTo>
                  <a:pt x="556" y="42"/>
                </a:lnTo>
                <a:cubicBezTo>
                  <a:pt x="568" y="18"/>
                  <a:pt x="605" y="-1"/>
                  <a:pt x="632" y="0"/>
                </a:cubicBezTo>
                <a:cubicBezTo>
                  <a:pt x="646" y="-1"/>
                  <a:pt x="665" y="5"/>
                  <a:pt x="674" y="12"/>
                </a:cubicBezTo>
                <a:lnTo>
                  <a:pt x="2289" y="944"/>
                </a:lnTo>
                <a:lnTo>
                  <a:pt x="2291" y="945"/>
                </a:lnTo>
                <a:lnTo>
                  <a:pt x="2293" y="946"/>
                </a:lnTo>
                <a:cubicBezTo>
                  <a:pt x="2316" y="958"/>
                  <a:pt x="2333" y="995"/>
                  <a:pt x="2333" y="1021"/>
                </a:cubicBezTo>
                <a:cubicBezTo>
                  <a:pt x="2334" y="1036"/>
                  <a:pt x="2327" y="1054"/>
                  <a:pt x="2321" y="1063"/>
                </a:cubicBezTo>
                <a:lnTo>
                  <a:pt x="2320" y="1065"/>
                </a:lnTo>
                <a:cubicBezTo>
                  <a:pt x="2308" y="1089"/>
                  <a:pt x="2271" y="1108"/>
                  <a:pt x="2244" y="1107"/>
                </a:cubicBezTo>
                <a:cubicBezTo>
                  <a:pt x="2230" y="1108"/>
                  <a:pt x="2211" y="1102"/>
                  <a:pt x="2202" y="1095"/>
                </a:cubicBezTo>
                <a:lnTo>
                  <a:pt x="2098" y="1035"/>
                </a:lnTo>
                <a:lnTo>
                  <a:pt x="1549" y="1986"/>
                </a:lnTo>
                <a:lnTo>
                  <a:pt x="1548" y="1988"/>
                </a:lnTo>
                <a:lnTo>
                  <a:pt x="1547" y="1990"/>
                </a:lnTo>
                <a:cubicBezTo>
                  <a:pt x="1535" y="2013"/>
                  <a:pt x="1499" y="2030"/>
                  <a:pt x="1472" y="2030"/>
                </a:cubicBezTo>
                <a:cubicBezTo>
                  <a:pt x="1458" y="2031"/>
                  <a:pt x="1439" y="2024"/>
                  <a:pt x="1430" y="2018"/>
                </a:cubicBezTo>
                <a:lnTo>
                  <a:pt x="1428" y="2017"/>
                </a:lnTo>
                <a:lnTo>
                  <a:pt x="1426" y="2016"/>
                </a:lnTo>
                <a:lnTo>
                  <a:pt x="1425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lnTo>
                  <a:pt x="1424" y="2014"/>
                </a:lnTo>
                <a:cubicBezTo>
                  <a:pt x="1425" y="2014"/>
                  <a:pt x="1415" y="2010"/>
                  <a:pt x="1416" y="2010"/>
                </a:cubicBezTo>
                <a:lnTo>
                  <a:pt x="1171" y="1868"/>
                </a:lnTo>
                <a:lnTo>
                  <a:pt x="1171" y="2327"/>
                </a:lnTo>
                <a:cubicBezTo>
                  <a:pt x="1172" y="2378"/>
                  <a:pt x="1126" y="2419"/>
                  <a:pt x="1081" y="2417"/>
                </a:cubicBezTo>
                <a:cubicBezTo>
                  <a:pt x="1030" y="2419"/>
                  <a:pt x="989" y="2373"/>
                  <a:pt x="991" y="2327"/>
                </a:cubicBezTo>
                <a:lnTo>
                  <a:pt x="991" y="1775"/>
                </a:lnTo>
                <a:close/>
                <a:moveTo>
                  <a:pt x="336" y="1185"/>
                </a:moveTo>
                <a:lnTo>
                  <a:pt x="842" y="310"/>
                </a:lnTo>
                <a:lnTo>
                  <a:pt x="1947" y="948"/>
                </a:lnTo>
                <a:lnTo>
                  <a:pt x="1442" y="1824"/>
                </a:lnTo>
                <a:lnTo>
                  <a:pt x="336" y="1185"/>
                </a:lnTo>
                <a:close/>
                <a:moveTo>
                  <a:pt x="1355" y="953"/>
                </a:moveTo>
                <a:lnTo>
                  <a:pt x="1356" y="951"/>
                </a:lnTo>
                <a:lnTo>
                  <a:pt x="1356" y="950"/>
                </a:lnTo>
                <a:lnTo>
                  <a:pt x="1356" y="948"/>
                </a:lnTo>
                <a:cubicBezTo>
                  <a:pt x="1357" y="914"/>
                  <a:pt x="1327" y="879"/>
                  <a:pt x="1308" y="869"/>
                </a:cubicBezTo>
                <a:lnTo>
                  <a:pt x="1307" y="869"/>
                </a:lnTo>
                <a:lnTo>
                  <a:pt x="1305" y="868"/>
                </a:lnTo>
                <a:lnTo>
                  <a:pt x="1305" y="867"/>
                </a:lnTo>
                <a:cubicBezTo>
                  <a:pt x="1292" y="859"/>
                  <a:pt x="1270" y="855"/>
                  <a:pt x="1261" y="855"/>
                </a:cubicBezTo>
                <a:lnTo>
                  <a:pt x="1260" y="855"/>
                </a:lnTo>
                <a:lnTo>
                  <a:pt x="1259" y="855"/>
                </a:lnTo>
                <a:lnTo>
                  <a:pt x="1259" y="855"/>
                </a:lnTo>
                <a:lnTo>
                  <a:pt x="1258" y="855"/>
                </a:lnTo>
                <a:lnTo>
                  <a:pt x="1057" y="855"/>
                </a:lnTo>
                <a:lnTo>
                  <a:pt x="1055" y="855"/>
                </a:lnTo>
                <a:lnTo>
                  <a:pt x="1054" y="855"/>
                </a:lnTo>
                <a:lnTo>
                  <a:pt x="1053" y="855"/>
                </a:lnTo>
                <a:cubicBezTo>
                  <a:pt x="1025" y="855"/>
                  <a:pt x="993" y="876"/>
                  <a:pt x="986" y="886"/>
                </a:cubicBezTo>
                <a:cubicBezTo>
                  <a:pt x="981" y="890"/>
                  <a:pt x="973" y="902"/>
                  <a:pt x="972" y="903"/>
                </a:cubicBezTo>
                <a:cubicBezTo>
                  <a:pt x="964" y="917"/>
                  <a:pt x="958" y="941"/>
                  <a:pt x="958" y="950"/>
                </a:cubicBezTo>
                <a:lnTo>
                  <a:pt x="958" y="951"/>
                </a:lnTo>
                <a:lnTo>
                  <a:pt x="958" y="952"/>
                </a:lnTo>
                <a:lnTo>
                  <a:pt x="958" y="952"/>
                </a:lnTo>
                <a:lnTo>
                  <a:pt x="958" y="953"/>
                </a:lnTo>
                <a:lnTo>
                  <a:pt x="958" y="954"/>
                </a:lnTo>
                <a:lnTo>
                  <a:pt x="958" y="954"/>
                </a:lnTo>
                <a:lnTo>
                  <a:pt x="958" y="955"/>
                </a:lnTo>
                <a:lnTo>
                  <a:pt x="958" y="957"/>
                </a:lnTo>
                <a:lnTo>
                  <a:pt x="958" y="958"/>
                </a:lnTo>
                <a:cubicBezTo>
                  <a:pt x="958" y="974"/>
                  <a:pt x="967" y="997"/>
                  <a:pt x="971" y="1003"/>
                </a:cubicBezTo>
                <a:lnTo>
                  <a:pt x="1072" y="1177"/>
                </a:lnTo>
                <a:cubicBezTo>
                  <a:pt x="1079" y="1193"/>
                  <a:pt x="1100" y="1209"/>
                  <a:pt x="1107" y="1212"/>
                </a:cubicBezTo>
                <a:cubicBezTo>
                  <a:pt x="1121" y="1222"/>
                  <a:pt x="1144" y="1226"/>
                  <a:pt x="1154" y="1226"/>
                </a:cubicBezTo>
                <a:lnTo>
                  <a:pt x="1154" y="1226"/>
                </a:lnTo>
                <a:lnTo>
                  <a:pt x="1155" y="1226"/>
                </a:lnTo>
                <a:lnTo>
                  <a:pt x="1156" y="1226"/>
                </a:lnTo>
                <a:lnTo>
                  <a:pt x="1157" y="1226"/>
                </a:lnTo>
                <a:lnTo>
                  <a:pt x="1159" y="1226"/>
                </a:lnTo>
                <a:lnTo>
                  <a:pt x="1160" y="1226"/>
                </a:lnTo>
                <a:lnTo>
                  <a:pt x="1162" y="1226"/>
                </a:lnTo>
                <a:cubicBezTo>
                  <a:pt x="1192" y="1226"/>
                  <a:pt x="1229" y="1199"/>
                  <a:pt x="1237" y="1183"/>
                </a:cubicBezTo>
                <a:cubicBezTo>
                  <a:pt x="1240" y="1180"/>
                  <a:pt x="1250" y="1166"/>
                  <a:pt x="1248" y="1168"/>
                </a:cubicBezTo>
                <a:lnTo>
                  <a:pt x="1337" y="1013"/>
                </a:lnTo>
                <a:cubicBezTo>
                  <a:pt x="1339" y="1010"/>
                  <a:pt x="1345" y="997"/>
                  <a:pt x="1344" y="998"/>
                </a:cubicBez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lnTo>
                  <a:pt x="1344" y="998"/>
                </a:lnTo>
                <a:cubicBezTo>
                  <a:pt x="1350" y="992"/>
                  <a:pt x="1356" y="963"/>
                  <a:pt x="1356" y="955"/>
                </a:cubicBezTo>
                <a:lnTo>
                  <a:pt x="1356" y="955"/>
                </a:lnTo>
                <a:lnTo>
                  <a:pt x="1356" y="954"/>
                </a:lnTo>
                <a:lnTo>
                  <a:pt x="1356" y="953"/>
                </a:lnTo>
                <a:lnTo>
                  <a:pt x="1355" y="953"/>
                </a:lnTo>
                <a:close/>
              </a:path>
            </a:pathLst>
          </a:cu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8F6913AF-34A8-0A84-B183-025CD95B093B}"/>
              </a:ext>
            </a:extLst>
          </p:cNvPr>
          <p:cNvSpPr/>
          <p:nvPr/>
        </p:nvSpPr>
        <p:spPr>
          <a:xfrm>
            <a:off x="8389620" y="3338741"/>
            <a:ext cx="808355" cy="8083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任意多边形 75">
            <a:extLst>
              <a:ext uri="{FF2B5EF4-FFF2-40B4-BE49-F238E27FC236}">
                <a16:creationId xmlns:a16="http://schemas.microsoft.com/office/drawing/2014/main" id="{3B81FBBA-EDA6-5C59-51E0-CF856158C0E3}"/>
              </a:ext>
            </a:extLst>
          </p:cNvPr>
          <p:cNvSpPr/>
          <p:nvPr/>
        </p:nvSpPr>
        <p:spPr>
          <a:xfrm>
            <a:off x="8568055" y="3512731"/>
            <a:ext cx="448945" cy="43878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7725" h="7545">
                <a:moveTo>
                  <a:pt x="2" y="3270"/>
                </a:moveTo>
                <a:lnTo>
                  <a:pt x="1" y="3183"/>
                </a:lnTo>
                <a:lnTo>
                  <a:pt x="0" y="3098"/>
                </a:lnTo>
                <a:cubicBezTo>
                  <a:pt x="-39" y="1343"/>
                  <a:pt x="1868" y="-39"/>
                  <a:pt x="3123" y="0"/>
                </a:cubicBezTo>
                <a:lnTo>
                  <a:pt x="3192" y="1"/>
                </a:lnTo>
                <a:lnTo>
                  <a:pt x="3270" y="2"/>
                </a:lnTo>
                <a:lnTo>
                  <a:pt x="3357" y="1"/>
                </a:lnTo>
                <a:lnTo>
                  <a:pt x="3442" y="0"/>
                </a:lnTo>
                <a:cubicBezTo>
                  <a:pt x="5197" y="-39"/>
                  <a:pt x="6579" y="1868"/>
                  <a:pt x="6540" y="3123"/>
                </a:cubicBezTo>
                <a:lnTo>
                  <a:pt x="6539" y="3192"/>
                </a:lnTo>
                <a:lnTo>
                  <a:pt x="6538" y="3270"/>
                </a:lnTo>
                <a:lnTo>
                  <a:pt x="6539" y="3357"/>
                </a:lnTo>
                <a:lnTo>
                  <a:pt x="6540" y="3442"/>
                </a:lnTo>
                <a:cubicBezTo>
                  <a:pt x="6593" y="4081"/>
                  <a:pt x="6134" y="4939"/>
                  <a:pt x="5904" y="5200"/>
                </a:cubicBezTo>
                <a:lnTo>
                  <a:pt x="7615" y="6911"/>
                </a:lnTo>
                <a:cubicBezTo>
                  <a:pt x="7688" y="6979"/>
                  <a:pt x="7725" y="7093"/>
                  <a:pt x="7723" y="7168"/>
                </a:cubicBezTo>
                <a:lnTo>
                  <a:pt x="7723" y="7177"/>
                </a:lnTo>
                <a:cubicBezTo>
                  <a:pt x="7737" y="7369"/>
                  <a:pt x="7528" y="7556"/>
                  <a:pt x="7357" y="7543"/>
                </a:cubicBezTo>
                <a:lnTo>
                  <a:pt x="7348" y="7543"/>
                </a:lnTo>
                <a:cubicBezTo>
                  <a:pt x="7256" y="7547"/>
                  <a:pt x="7147" y="7495"/>
                  <a:pt x="7091" y="7435"/>
                </a:cubicBezTo>
                <a:lnTo>
                  <a:pt x="5391" y="5735"/>
                </a:lnTo>
                <a:cubicBezTo>
                  <a:pt x="4871" y="6223"/>
                  <a:pt x="3932" y="6570"/>
                  <a:pt x="3417" y="6540"/>
                </a:cubicBezTo>
                <a:lnTo>
                  <a:pt x="3348" y="6539"/>
                </a:lnTo>
                <a:lnTo>
                  <a:pt x="3270" y="6538"/>
                </a:lnTo>
                <a:lnTo>
                  <a:pt x="3183" y="6539"/>
                </a:lnTo>
                <a:lnTo>
                  <a:pt x="3098" y="6540"/>
                </a:lnTo>
                <a:cubicBezTo>
                  <a:pt x="1343" y="6580"/>
                  <a:pt x="-39" y="4673"/>
                  <a:pt x="0" y="3417"/>
                </a:cubicBezTo>
                <a:lnTo>
                  <a:pt x="1" y="3348"/>
                </a:lnTo>
                <a:lnTo>
                  <a:pt x="2" y="3270"/>
                </a:lnTo>
                <a:close/>
                <a:moveTo>
                  <a:pt x="742" y="3271"/>
                </a:moveTo>
                <a:lnTo>
                  <a:pt x="741" y="3204"/>
                </a:lnTo>
                <a:cubicBezTo>
                  <a:pt x="701" y="1815"/>
                  <a:pt x="2098" y="709"/>
                  <a:pt x="3211" y="741"/>
                </a:cubicBezTo>
                <a:lnTo>
                  <a:pt x="3271" y="742"/>
                </a:lnTo>
                <a:lnTo>
                  <a:pt x="3339" y="741"/>
                </a:lnTo>
                <a:cubicBezTo>
                  <a:pt x="4727" y="701"/>
                  <a:pt x="5834" y="2098"/>
                  <a:pt x="5801" y="3211"/>
                </a:cubicBezTo>
                <a:lnTo>
                  <a:pt x="5800" y="3271"/>
                </a:lnTo>
                <a:lnTo>
                  <a:pt x="5801" y="3339"/>
                </a:lnTo>
                <a:cubicBezTo>
                  <a:pt x="5843" y="4727"/>
                  <a:pt x="4445" y="5834"/>
                  <a:pt x="3332" y="5801"/>
                </a:cubicBezTo>
                <a:lnTo>
                  <a:pt x="3271" y="5800"/>
                </a:lnTo>
                <a:lnTo>
                  <a:pt x="3204" y="5801"/>
                </a:lnTo>
                <a:cubicBezTo>
                  <a:pt x="1815" y="5843"/>
                  <a:pt x="709" y="4445"/>
                  <a:pt x="741" y="3332"/>
                </a:cubicBezTo>
                <a:lnTo>
                  <a:pt x="742" y="3271"/>
                </a:lnTo>
                <a:close/>
                <a:moveTo>
                  <a:pt x="3400" y="4559"/>
                </a:moveTo>
                <a:lnTo>
                  <a:pt x="3292" y="4450"/>
                </a:lnTo>
                <a:lnTo>
                  <a:pt x="3291" y="4452"/>
                </a:lnTo>
                <a:lnTo>
                  <a:pt x="2526" y="3687"/>
                </a:lnTo>
                <a:lnTo>
                  <a:pt x="1760" y="4452"/>
                </a:lnTo>
                <a:lnTo>
                  <a:pt x="1218" y="3909"/>
                </a:lnTo>
                <a:lnTo>
                  <a:pt x="2520" y="2607"/>
                </a:lnTo>
                <a:lnTo>
                  <a:pt x="2525" y="2612"/>
                </a:lnTo>
                <a:lnTo>
                  <a:pt x="2530" y="2607"/>
                </a:lnTo>
                <a:lnTo>
                  <a:pt x="3399" y="3475"/>
                </a:lnTo>
                <a:lnTo>
                  <a:pt x="4783" y="2091"/>
                </a:lnTo>
                <a:lnTo>
                  <a:pt x="5325" y="2634"/>
                </a:lnTo>
                <a:lnTo>
                  <a:pt x="3400" y="4559"/>
                </a:lnTo>
                <a:close/>
              </a:path>
            </a:pathLst>
          </a:cu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FA6D264-55E8-3343-5C3F-629E0E75F35B}"/>
              </a:ext>
            </a:extLst>
          </p:cNvPr>
          <p:cNvGrpSpPr/>
          <p:nvPr/>
        </p:nvGrpSpPr>
        <p:grpSpPr>
          <a:xfrm>
            <a:off x="4427670" y="1592256"/>
            <a:ext cx="2920084" cy="791122"/>
            <a:chOff x="-94764" y="1931934"/>
            <a:chExt cx="2920084" cy="7911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7D2FCCA-2537-009B-52F0-DB41B4956817}"/>
                </a:ext>
              </a:extLst>
            </p:cNvPr>
            <p:cNvSpPr txBox="1"/>
            <p:nvPr/>
          </p:nvSpPr>
          <p:spPr>
            <a:xfrm>
              <a:off x="-94764" y="2190603"/>
              <a:ext cx="2920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30367BE-A751-819B-EF76-C1962995E091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7364F7C-771E-E884-662C-463589FC1FC6}"/>
              </a:ext>
            </a:extLst>
          </p:cNvPr>
          <p:cNvGrpSpPr/>
          <p:nvPr/>
        </p:nvGrpSpPr>
        <p:grpSpPr>
          <a:xfrm>
            <a:off x="6569946" y="605554"/>
            <a:ext cx="2921965" cy="791122"/>
            <a:chOff x="-602899" y="1931934"/>
            <a:chExt cx="2921965" cy="7911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8AD518D-2587-0241-7433-50C5FA0AC1BE}"/>
                </a:ext>
              </a:extLst>
            </p:cNvPr>
            <p:cNvSpPr txBox="1"/>
            <p:nvPr/>
          </p:nvSpPr>
          <p:spPr>
            <a:xfrm>
              <a:off x="-602899" y="2190603"/>
              <a:ext cx="29200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148E462-954E-35A5-1391-F5C8C68CB1B6}"/>
                </a:ext>
              </a:extLst>
            </p:cNvPr>
            <p:cNvSpPr txBox="1"/>
            <p:nvPr/>
          </p:nvSpPr>
          <p:spPr>
            <a:xfrm>
              <a:off x="83499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A38F832B-CD5E-7CC9-4A0E-687114768499}"/>
              </a:ext>
            </a:extLst>
          </p:cNvPr>
          <p:cNvGrpSpPr/>
          <p:nvPr/>
        </p:nvGrpSpPr>
        <p:grpSpPr>
          <a:xfrm>
            <a:off x="1098770" y="4965388"/>
            <a:ext cx="2920084" cy="791122"/>
            <a:chOff x="-94764" y="1931934"/>
            <a:chExt cx="2920084" cy="7911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87F15FE-C491-1674-6874-85480B51D8E8}"/>
                </a:ext>
              </a:extLst>
            </p:cNvPr>
            <p:cNvSpPr txBox="1"/>
            <p:nvPr/>
          </p:nvSpPr>
          <p:spPr>
            <a:xfrm>
              <a:off x="-94764" y="2190603"/>
              <a:ext cx="2920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C15A8DB-FFD4-66E9-38D3-68611BB3ABE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836D59A-204A-C98F-C172-0082ECF9E890}"/>
              </a:ext>
            </a:extLst>
          </p:cNvPr>
          <p:cNvGrpSpPr/>
          <p:nvPr/>
        </p:nvGrpSpPr>
        <p:grpSpPr>
          <a:xfrm>
            <a:off x="5411750" y="4965388"/>
            <a:ext cx="2920084" cy="791122"/>
            <a:chOff x="-94764" y="1931934"/>
            <a:chExt cx="2920084" cy="7911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45E6F04-FA47-2958-103E-A4623E223AD8}"/>
                </a:ext>
              </a:extLst>
            </p:cNvPr>
            <p:cNvSpPr txBox="1"/>
            <p:nvPr/>
          </p:nvSpPr>
          <p:spPr>
            <a:xfrm>
              <a:off x="-94764" y="2190603"/>
              <a:ext cx="2920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A655E16-8FE0-754B-B288-10960975C6C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20609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" name="图片 337" descr="D:\51PPT模板网\51pptmoban.com\图片001.jpg">
            <a:extLst>
              <a:ext uri="{FF2B5EF4-FFF2-40B4-BE49-F238E27FC236}">
                <a16:creationId xmlns:a16="http://schemas.microsoft.com/office/drawing/2014/main" id="{91D49BF1-F8A9-1E98-421F-9C4151C11E8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7646400" cy="6858000"/>
          </a:xfrm>
          <a:custGeom>
            <a:avLst/>
            <a:gdLst>
              <a:gd name="connsiteX0" fmla="*/ 0 w 7646400"/>
              <a:gd name="connsiteY0" fmla="*/ 0 h 6858000"/>
              <a:gd name="connsiteX1" fmla="*/ 7646400 w 7646400"/>
              <a:gd name="connsiteY1" fmla="*/ 0 h 6858000"/>
              <a:gd name="connsiteX2" fmla="*/ 7646400 w 7646400"/>
              <a:gd name="connsiteY2" fmla="*/ 6858000 h 6858000"/>
              <a:gd name="connsiteX3" fmla="*/ 0 w 7646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46400" h="6858000">
                <a:moveTo>
                  <a:pt x="0" y="0"/>
                </a:moveTo>
                <a:lnTo>
                  <a:pt x="7646400" y="0"/>
                </a:lnTo>
                <a:lnTo>
                  <a:pt x="76464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12" name="任意多边形: 形状 311">
            <a:extLst>
              <a:ext uri="{FF2B5EF4-FFF2-40B4-BE49-F238E27FC236}">
                <a16:creationId xmlns:a16="http://schemas.microsoft.com/office/drawing/2014/main" id="{4AC6FF16-5C98-0855-5BFF-ED8553A5F424}"/>
              </a:ext>
            </a:extLst>
          </p:cNvPr>
          <p:cNvSpPr/>
          <p:nvPr/>
        </p:nvSpPr>
        <p:spPr>
          <a:xfrm rot="5400000">
            <a:off x="4252683" y="-2583541"/>
            <a:ext cx="5355772" cy="10522858"/>
          </a:xfrm>
          <a:custGeom>
            <a:avLst/>
            <a:gdLst>
              <a:gd name="connsiteX0" fmla="*/ 0 w 5511199"/>
              <a:gd name="connsiteY0" fmla="*/ 10536920 h 10536920"/>
              <a:gd name="connsiteX1" fmla="*/ 0 w 5511199"/>
              <a:gd name="connsiteY1" fmla="*/ 0 h 10536920"/>
              <a:gd name="connsiteX2" fmla="*/ 5511199 w 5511199"/>
              <a:gd name="connsiteY2" fmla="*/ 0 h 10536920"/>
              <a:gd name="connsiteX3" fmla="*/ 5511199 w 5511199"/>
              <a:gd name="connsiteY3" fmla="*/ 6800513 h 10536920"/>
              <a:gd name="connsiteX4" fmla="*/ 5433805 w 5511199"/>
              <a:gd name="connsiteY4" fmla="*/ 7312431 h 10536920"/>
              <a:gd name="connsiteX5" fmla="*/ 5412969 w 5511199"/>
              <a:gd name="connsiteY5" fmla="*/ 7369357 h 10536920"/>
              <a:gd name="connsiteX6" fmla="*/ 5412759 w 5511199"/>
              <a:gd name="connsiteY6" fmla="*/ 7370329 h 10536920"/>
              <a:gd name="connsiteX7" fmla="*/ 4465638 w 5511199"/>
              <a:gd name="connsiteY7" fmla="*/ 8492833 h 10536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1199" h="10536920">
                <a:moveTo>
                  <a:pt x="0" y="10536920"/>
                </a:moveTo>
                <a:lnTo>
                  <a:pt x="0" y="0"/>
                </a:lnTo>
                <a:lnTo>
                  <a:pt x="5511199" y="0"/>
                </a:lnTo>
                <a:lnTo>
                  <a:pt x="5511199" y="6800513"/>
                </a:lnTo>
                <a:cubicBezTo>
                  <a:pt x="5511199" y="6978779"/>
                  <a:pt x="5484103" y="7150716"/>
                  <a:pt x="5433805" y="7312431"/>
                </a:cubicBezTo>
                <a:lnTo>
                  <a:pt x="5412969" y="7369357"/>
                </a:lnTo>
                <a:lnTo>
                  <a:pt x="5412759" y="7370329"/>
                </a:lnTo>
                <a:cubicBezTo>
                  <a:pt x="5284900" y="7849627"/>
                  <a:pt x="4951913" y="8270247"/>
                  <a:pt x="4465638" y="8492833"/>
                </a:cubicBezTo>
                <a:close/>
              </a:path>
            </a:pathLst>
          </a:cu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3" name="任意多边形: 形状 302">
            <a:extLst>
              <a:ext uri="{FF2B5EF4-FFF2-40B4-BE49-F238E27FC236}">
                <a16:creationId xmlns:a16="http://schemas.microsoft.com/office/drawing/2014/main" id="{1E2808AD-EA4A-83EB-9C4B-A872EBB37FCA}"/>
              </a:ext>
            </a:extLst>
          </p:cNvPr>
          <p:cNvSpPr/>
          <p:nvPr/>
        </p:nvSpPr>
        <p:spPr>
          <a:xfrm rot="5400000">
            <a:off x="4576553" y="-2384896"/>
            <a:ext cx="5230549" cy="10000343"/>
          </a:xfrm>
          <a:custGeom>
            <a:avLst/>
            <a:gdLst>
              <a:gd name="connsiteX0" fmla="*/ 0 w 5511199"/>
              <a:gd name="connsiteY0" fmla="*/ 10536920 h 10536920"/>
              <a:gd name="connsiteX1" fmla="*/ 0 w 5511199"/>
              <a:gd name="connsiteY1" fmla="*/ 0 h 10536920"/>
              <a:gd name="connsiteX2" fmla="*/ 5511199 w 5511199"/>
              <a:gd name="connsiteY2" fmla="*/ 0 h 10536920"/>
              <a:gd name="connsiteX3" fmla="*/ 5511199 w 5511199"/>
              <a:gd name="connsiteY3" fmla="*/ 6800513 h 10536920"/>
              <a:gd name="connsiteX4" fmla="*/ 5433805 w 5511199"/>
              <a:gd name="connsiteY4" fmla="*/ 7312431 h 10536920"/>
              <a:gd name="connsiteX5" fmla="*/ 5412969 w 5511199"/>
              <a:gd name="connsiteY5" fmla="*/ 7369357 h 10536920"/>
              <a:gd name="connsiteX6" fmla="*/ 5412759 w 5511199"/>
              <a:gd name="connsiteY6" fmla="*/ 7370329 h 10536920"/>
              <a:gd name="connsiteX7" fmla="*/ 4465638 w 5511199"/>
              <a:gd name="connsiteY7" fmla="*/ 8492833 h 10536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11199" h="10536920">
                <a:moveTo>
                  <a:pt x="0" y="10536920"/>
                </a:moveTo>
                <a:lnTo>
                  <a:pt x="0" y="0"/>
                </a:lnTo>
                <a:lnTo>
                  <a:pt x="5511199" y="0"/>
                </a:lnTo>
                <a:lnTo>
                  <a:pt x="5511199" y="6800513"/>
                </a:lnTo>
                <a:cubicBezTo>
                  <a:pt x="5511199" y="6978779"/>
                  <a:pt x="5484103" y="7150716"/>
                  <a:pt x="5433805" y="7312431"/>
                </a:cubicBezTo>
                <a:lnTo>
                  <a:pt x="5412969" y="7369357"/>
                </a:lnTo>
                <a:lnTo>
                  <a:pt x="5412759" y="7370329"/>
                </a:lnTo>
                <a:cubicBezTo>
                  <a:pt x="5284900" y="7849627"/>
                  <a:pt x="4951913" y="8270247"/>
                  <a:pt x="4465638" y="8492833"/>
                </a:cubicBezTo>
                <a:close/>
              </a:path>
            </a:pathLst>
          </a:custGeom>
          <a:solidFill>
            <a:srgbClr val="0C56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3" name="文本框 312">
            <a:extLst>
              <a:ext uri="{FF2B5EF4-FFF2-40B4-BE49-F238E27FC236}">
                <a16:creationId xmlns:a16="http://schemas.microsoft.com/office/drawing/2014/main" id="{2A00B211-C03E-721A-1522-78A30CC4C158}"/>
              </a:ext>
            </a:extLst>
          </p:cNvPr>
          <p:cNvSpPr txBox="1"/>
          <p:nvPr/>
        </p:nvSpPr>
        <p:spPr>
          <a:xfrm>
            <a:off x="5312565" y="1228612"/>
            <a:ext cx="492474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solidFill>
                  <a:schemeClr val="bg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</a:rPr>
              <a:t>THANKS</a:t>
            </a:r>
            <a:endParaRPr lang="zh-CN" altLang="en-US" sz="9600" b="1" dirty="0">
              <a:solidFill>
                <a:schemeClr val="bg1"/>
              </a:solidFill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319" name="矩形: 圆角 318">
            <a:extLst>
              <a:ext uri="{FF2B5EF4-FFF2-40B4-BE49-F238E27FC236}">
                <a16:creationId xmlns:a16="http://schemas.microsoft.com/office/drawing/2014/main" id="{2A0F011A-421C-E1CC-322A-4B82AFEF9639}"/>
              </a:ext>
            </a:extLst>
          </p:cNvPr>
          <p:cNvSpPr/>
          <p:nvPr/>
        </p:nvSpPr>
        <p:spPr>
          <a:xfrm>
            <a:off x="5328833" y="2683088"/>
            <a:ext cx="4914534" cy="449025"/>
          </a:xfrm>
          <a:prstGeom prst="roundRect">
            <a:avLst>
              <a:gd name="adj" fmla="val 0"/>
            </a:avLst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0" name="文本框 319">
            <a:extLst>
              <a:ext uri="{FF2B5EF4-FFF2-40B4-BE49-F238E27FC236}">
                <a16:creationId xmlns:a16="http://schemas.microsoft.com/office/drawing/2014/main" id="{2C859A89-8C43-6F86-2AE6-AE071951250B}"/>
              </a:ext>
            </a:extLst>
          </p:cNvPr>
          <p:cNvSpPr txBox="1"/>
          <p:nvPr/>
        </p:nvSpPr>
        <p:spPr>
          <a:xfrm>
            <a:off x="5761729" y="2767126"/>
            <a:ext cx="41857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工作总结  </a:t>
            </a:r>
            <a:r>
              <a:rPr lang="en-US" altLang="zh-CN" sz="1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工作计划  </a:t>
            </a:r>
            <a:r>
              <a:rPr lang="en-US" altLang="zh-CN" sz="1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工作汇报  </a:t>
            </a:r>
            <a:r>
              <a:rPr lang="en-US" altLang="zh-CN" sz="1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/  </a:t>
            </a:r>
            <a:r>
              <a:rPr lang="zh-CN" altLang="en-US" sz="14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商务通用演示</a:t>
            </a:r>
          </a:p>
        </p:txBody>
      </p:sp>
      <p:sp>
        <p:nvSpPr>
          <p:cNvPr id="321" name="文本框 320">
            <a:extLst>
              <a:ext uri="{FF2B5EF4-FFF2-40B4-BE49-F238E27FC236}">
                <a16:creationId xmlns:a16="http://schemas.microsoft.com/office/drawing/2014/main" id="{75E054EC-23B6-AF23-2D33-891BC0F0B1C2}"/>
              </a:ext>
            </a:extLst>
          </p:cNvPr>
          <p:cNvSpPr txBox="1"/>
          <p:nvPr/>
        </p:nvSpPr>
        <p:spPr>
          <a:xfrm>
            <a:off x="5283200" y="3508202"/>
            <a:ext cx="4539982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29" name="任意多边形: 形状 328">
            <a:extLst>
              <a:ext uri="{FF2B5EF4-FFF2-40B4-BE49-F238E27FC236}">
                <a16:creationId xmlns:a16="http://schemas.microsoft.com/office/drawing/2014/main" id="{CFAD83AF-AFFE-A006-EBD1-C6100324440D}"/>
              </a:ext>
            </a:extLst>
          </p:cNvPr>
          <p:cNvSpPr/>
          <p:nvPr/>
        </p:nvSpPr>
        <p:spPr>
          <a:xfrm rot="16200000">
            <a:off x="981762" y="3737983"/>
            <a:ext cx="2138256" cy="4101779"/>
          </a:xfrm>
          <a:custGeom>
            <a:avLst/>
            <a:gdLst>
              <a:gd name="connsiteX0" fmla="*/ 2138256 w 2138256"/>
              <a:gd name="connsiteY0" fmla="*/ 0 h 4101779"/>
              <a:gd name="connsiteX1" fmla="*/ 2138256 w 2138256"/>
              <a:gd name="connsiteY1" fmla="*/ 1883852 h 4101779"/>
              <a:gd name="connsiteX2" fmla="*/ 2063045 w 2138256"/>
              <a:gd name="connsiteY2" fmla="*/ 2395086 h 4101779"/>
              <a:gd name="connsiteX3" fmla="*/ 2042797 w 2138256"/>
              <a:gd name="connsiteY3" fmla="*/ 2451937 h 4101779"/>
              <a:gd name="connsiteX4" fmla="*/ 2042592 w 2138256"/>
              <a:gd name="connsiteY4" fmla="*/ 2452907 h 4101779"/>
              <a:gd name="connsiteX5" fmla="*/ 1122182 w 2138256"/>
              <a:gd name="connsiteY5" fmla="*/ 3573913 h 4101779"/>
              <a:gd name="connsiteX6" fmla="*/ 0 w 2138256"/>
              <a:gd name="connsiteY6" fmla="*/ 4101779 h 4101779"/>
              <a:gd name="connsiteX7" fmla="*/ 0 w 2138256"/>
              <a:gd name="connsiteY7" fmla="*/ 0 h 4101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38256" h="4101779">
                <a:moveTo>
                  <a:pt x="2138256" y="0"/>
                </a:moveTo>
                <a:lnTo>
                  <a:pt x="2138256" y="1883852"/>
                </a:lnTo>
                <a:cubicBezTo>
                  <a:pt x="2138256" y="2061880"/>
                  <a:pt x="2111924" y="2233587"/>
                  <a:pt x="2063045" y="2395086"/>
                </a:cubicBezTo>
                <a:lnTo>
                  <a:pt x="2042797" y="2451937"/>
                </a:lnTo>
                <a:lnTo>
                  <a:pt x="2042592" y="2452907"/>
                </a:lnTo>
                <a:cubicBezTo>
                  <a:pt x="1918339" y="2931566"/>
                  <a:pt x="1594743" y="3351624"/>
                  <a:pt x="1122182" y="3573913"/>
                </a:cubicBezTo>
                <a:lnTo>
                  <a:pt x="0" y="410177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7" name="任意多边形: 形状 326">
            <a:extLst>
              <a:ext uri="{FF2B5EF4-FFF2-40B4-BE49-F238E27FC236}">
                <a16:creationId xmlns:a16="http://schemas.microsoft.com/office/drawing/2014/main" id="{935AB24E-9AC6-5B23-38B3-A7F8DD7B923A}"/>
              </a:ext>
            </a:extLst>
          </p:cNvPr>
          <p:cNvSpPr/>
          <p:nvPr/>
        </p:nvSpPr>
        <p:spPr>
          <a:xfrm rot="16200000">
            <a:off x="803474" y="4041493"/>
            <a:ext cx="2013032" cy="3619980"/>
          </a:xfrm>
          <a:custGeom>
            <a:avLst/>
            <a:gdLst>
              <a:gd name="connsiteX0" fmla="*/ 2013032 w 2013032"/>
              <a:gd name="connsiteY0" fmla="*/ 0 h 3619980"/>
              <a:gd name="connsiteX1" fmla="*/ 2013032 w 2013032"/>
              <a:gd name="connsiteY1" fmla="*/ 1546620 h 3619980"/>
              <a:gd name="connsiteX2" fmla="*/ 1939579 w 2013032"/>
              <a:gd name="connsiteY2" fmla="*/ 2032470 h 3619980"/>
              <a:gd name="connsiteX3" fmla="*/ 1919804 w 2013032"/>
              <a:gd name="connsiteY3" fmla="*/ 2086497 h 3619980"/>
              <a:gd name="connsiteX4" fmla="*/ 1919605 w 2013032"/>
              <a:gd name="connsiteY4" fmla="*/ 2087419 h 3619980"/>
              <a:gd name="connsiteX5" fmla="*/ 1020714 w 2013032"/>
              <a:gd name="connsiteY5" fmla="*/ 3152761 h 3619980"/>
              <a:gd name="connsiteX6" fmla="*/ 0 w 2013032"/>
              <a:gd name="connsiteY6" fmla="*/ 3619980 h 3619980"/>
              <a:gd name="connsiteX7" fmla="*/ 0 w 2013032"/>
              <a:gd name="connsiteY7" fmla="*/ 0 h 3619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13032" h="3619980">
                <a:moveTo>
                  <a:pt x="2013032" y="0"/>
                </a:moveTo>
                <a:lnTo>
                  <a:pt x="2013032" y="1546620"/>
                </a:lnTo>
                <a:cubicBezTo>
                  <a:pt x="2013032" y="1715808"/>
                  <a:pt x="1987316" y="1878990"/>
                  <a:pt x="1939579" y="2032470"/>
                </a:cubicBezTo>
                <a:lnTo>
                  <a:pt x="1919804" y="2086497"/>
                </a:lnTo>
                <a:lnTo>
                  <a:pt x="1919605" y="2087419"/>
                </a:lnTo>
                <a:cubicBezTo>
                  <a:pt x="1798257" y="2542310"/>
                  <a:pt x="1482227" y="2941510"/>
                  <a:pt x="1020714" y="3152761"/>
                </a:cubicBezTo>
                <a:lnTo>
                  <a:pt x="0" y="3619980"/>
                </a:lnTo>
                <a:lnTo>
                  <a:pt x="0" y="0"/>
                </a:lnTo>
                <a:close/>
              </a:path>
            </a:pathLst>
          </a:custGeom>
          <a:solidFill>
            <a:srgbClr val="0C56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4" name="矩形 333">
            <a:extLst>
              <a:ext uri="{FF2B5EF4-FFF2-40B4-BE49-F238E27FC236}">
                <a16:creationId xmlns:a16="http://schemas.microsoft.com/office/drawing/2014/main" id="{24467A48-CC9A-B902-C000-302E03BA505A}"/>
              </a:ext>
            </a:extLst>
          </p:cNvPr>
          <p:cNvSpPr/>
          <p:nvPr/>
        </p:nvSpPr>
        <p:spPr>
          <a:xfrm rot="2438119">
            <a:off x="10833969" y="-1344588"/>
            <a:ext cx="774546" cy="3192216"/>
          </a:xfrm>
          <a:prstGeom prst="rect">
            <a:avLst/>
          </a:prstGeom>
          <a:gradFill>
            <a:gsLst>
              <a:gs pos="1200">
                <a:schemeClr val="bg1">
                  <a:alpha val="13000"/>
                </a:schemeClr>
              </a:gs>
              <a:gs pos="100000">
                <a:schemeClr val="bg1">
                  <a:alpha val="0"/>
                </a:schemeClr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9" name="矩形 338">
            <a:extLst>
              <a:ext uri="{FF2B5EF4-FFF2-40B4-BE49-F238E27FC236}">
                <a16:creationId xmlns:a16="http://schemas.microsoft.com/office/drawing/2014/main" id="{25CAAFCC-5890-1F7F-950E-6EBE1A5B78E4}"/>
              </a:ext>
            </a:extLst>
          </p:cNvPr>
          <p:cNvSpPr/>
          <p:nvPr/>
        </p:nvSpPr>
        <p:spPr>
          <a:xfrm rot="2438119">
            <a:off x="10536615" y="-1282646"/>
            <a:ext cx="1295439" cy="5270934"/>
          </a:xfrm>
          <a:prstGeom prst="rect">
            <a:avLst/>
          </a:prstGeom>
          <a:gradFill>
            <a:gsLst>
              <a:gs pos="1200">
                <a:schemeClr val="bg1">
                  <a:alpha val="19000"/>
                </a:schemeClr>
              </a:gs>
              <a:gs pos="100000">
                <a:schemeClr val="bg1">
                  <a:alpha val="0"/>
                </a:schemeClr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52" name="组合 351">
            <a:extLst>
              <a:ext uri="{FF2B5EF4-FFF2-40B4-BE49-F238E27FC236}">
                <a16:creationId xmlns:a16="http://schemas.microsoft.com/office/drawing/2014/main" id="{E5245A11-ACE8-3D6B-D9EA-FE0C0DE8543D}"/>
              </a:ext>
            </a:extLst>
          </p:cNvPr>
          <p:cNvGrpSpPr/>
          <p:nvPr/>
        </p:nvGrpSpPr>
        <p:grpSpPr>
          <a:xfrm>
            <a:off x="5761729" y="5840553"/>
            <a:ext cx="4864567" cy="333489"/>
            <a:chOff x="5489657" y="6140089"/>
            <a:chExt cx="4864567" cy="333489"/>
          </a:xfrm>
        </p:grpSpPr>
        <p:sp>
          <p:nvSpPr>
            <p:cNvPr id="349" name="文本框 348">
              <a:extLst>
                <a:ext uri="{FF2B5EF4-FFF2-40B4-BE49-F238E27FC236}">
                  <a16:creationId xmlns:a16="http://schemas.microsoft.com/office/drawing/2014/main" id="{B0B69004-637D-7941-3CB4-07BCCB4C4981}"/>
                </a:ext>
              </a:extLst>
            </p:cNvPr>
            <p:cNvSpPr txBox="1"/>
            <p:nvPr/>
          </p:nvSpPr>
          <p:spPr>
            <a:xfrm>
              <a:off x="5821174" y="6165801"/>
              <a:ext cx="21194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350" name="iconfont-10019-4889788">
              <a:extLst>
                <a:ext uri="{FF2B5EF4-FFF2-40B4-BE49-F238E27FC236}">
                  <a16:creationId xmlns:a16="http://schemas.microsoft.com/office/drawing/2014/main" id="{6BB668CC-69C6-13C9-08D2-A720A301F24D}"/>
                </a:ext>
              </a:extLst>
            </p:cNvPr>
            <p:cNvSpPr/>
            <p:nvPr/>
          </p:nvSpPr>
          <p:spPr>
            <a:xfrm>
              <a:off x="5489657" y="6140089"/>
              <a:ext cx="328027" cy="328027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400"/>
            </a:p>
          </p:txBody>
        </p:sp>
        <p:sp>
          <p:nvSpPr>
            <p:cNvPr id="347" name="文本框 346">
              <a:extLst>
                <a:ext uri="{FF2B5EF4-FFF2-40B4-BE49-F238E27FC236}">
                  <a16:creationId xmlns:a16="http://schemas.microsoft.com/office/drawing/2014/main" id="{0A2E57EB-A218-8F8C-28DC-C3B3FE708999}"/>
                </a:ext>
              </a:extLst>
            </p:cNvPr>
            <p:cNvSpPr txBox="1"/>
            <p:nvPr/>
          </p:nvSpPr>
          <p:spPr>
            <a:xfrm>
              <a:off x="8347792" y="6160342"/>
              <a:ext cx="20064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2023.11.29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345" name="iconfont-11899-5651509">
              <a:extLst>
                <a:ext uri="{FF2B5EF4-FFF2-40B4-BE49-F238E27FC236}">
                  <a16:creationId xmlns:a16="http://schemas.microsoft.com/office/drawing/2014/main" id="{9E1E3F0D-BEDF-47A7-B24A-9E3BFF890C1F}"/>
                </a:ext>
              </a:extLst>
            </p:cNvPr>
            <p:cNvSpPr/>
            <p:nvPr/>
          </p:nvSpPr>
          <p:spPr>
            <a:xfrm>
              <a:off x="7995067" y="6140090"/>
              <a:ext cx="328093" cy="328027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2400"/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F281AE14-14E3-3491-91CB-A7CD9922A7E7}"/>
              </a:ext>
            </a:extLst>
          </p:cNvPr>
          <p:cNvSpPr/>
          <p:nvPr/>
        </p:nvSpPr>
        <p:spPr>
          <a:xfrm rot="2438119">
            <a:off x="11059781" y="653350"/>
            <a:ext cx="774546" cy="3192216"/>
          </a:xfrm>
          <a:prstGeom prst="rect">
            <a:avLst/>
          </a:prstGeom>
          <a:gradFill>
            <a:gsLst>
              <a:gs pos="1200">
                <a:schemeClr val="bg1">
                  <a:alpha val="13000"/>
                </a:schemeClr>
              </a:gs>
              <a:gs pos="55000">
                <a:schemeClr val="bg1">
                  <a:alpha val="0"/>
                </a:schemeClr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770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7DACDF8-65DD-0AE9-CC17-14407E53B1AC}"/>
              </a:ext>
            </a:extLst>
          </p:cNvPr>
          <p:cNvSpPr txBox="1"/>
          <p:nvPr/>
        </p:nvSpPr>
        <p:spPr>
          <a:xfrm>
            <a:off x="3648818" y="492625"/>
            <a:ext cx="5582067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1300" dirty="0">
                <a:ln w="25400">
                  <a:gradFill>
                    <a:gsLst>
                      <a:gs pos="0">
                        <a:schemeClr val="bg1"/>
                      </a:gs>
                      <a:gs pos="91000">
                        <a:srgbClr val="0C56D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rPr>
              <a:t>1</a:t>
            </a:r>
          </a:p>
        </p:txBody>
      </p:sp>
      <p:sp>
        <p:nvSpPr>
          <p:cNvPr id="334" name="矩形 333">
            <a:extLst>
              <a:ext uri="{FF2B5EF4-FFF2-40B4-BE49-F238E27FC236}">
                <a16:creationId xmlns:a16="http://schemas.microsoft.com/office/drawing/2014/main" id="{24467A48-CC9A-B902-C000-302E03BA505A}"/>
              </a:ext>
            </a:extLst>
          </p:cNvPr>
          <p:cNvSpPr/>
          <p:nvPr/>
        </p:nvSpPr>
        <p:spPr>
          <a:xfrm rot="2438119">
            <a:off x="10833969" y="-1344588"/>
            <a:ext cx="774546" cy="3192216"/>
          </a:xfrm>
          <a:prstGeom prst="rect">
            <a:avLst/>
          </a:prstGeom>
          <a:gradFill>
            <a:gsLst>
              <a:gs pos="1200">
                <a:schemeClr val="bg1">
                  <a:alpha val="13000"/>
                </a:schemeClr>
              </a:gs>
              <a:gs pos="100000">
                <a:schemeClr val="bg1">
                  <a:alpha val="0"/>
                </a:schemeClr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9" name="矩形 338">
            <a:extLst>
              <a:ext uri="{FF2B5EF4-FFF2-40B4-BE49-F238E27FC236}">
                <a16:creationId xmlns:a16="http://schemas.microsoft.com/office/drawing/2014/main" id="{25CAAFCC-5890-1F7F-950E-6EBE1A5B78E4}"/>
              </a:ext>
            </a:extLst>
          </p:cNvPr>
          <p:cNvSpPr/>
          <p:nvPr/>
        </p:nvSpPr>
        <p:spPr>
          <a:xfrm rot="2438119">
            <a:off x="10536615" y="-1282646"/>
            <a:ext cx="1295439" cy="5270934"/>
          </a:xfrm>
          <a:prstGeom prst="rect">
            <a:avLst/>
          </a:prstGeom>
          <a:gradFill>
            <a:gsLst>
              <a:gs pos="1200">
                <a:schemeClr val="bg1">
                  <a:alpha val="19000"/>
                </a:schemeClr>
              </a:gs>
              <a:gs pos="100000">
                <a:schemeClr val="bg1">
                  <a:alpha val="0"/>
                </a:schemeClr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281AE14-14E3-3491-91CB-A7CD9922A7E7}"/>
              </a:ext>
            </a:extLst>
          </p:cNvPr>
          <p:cNvSpPr/>
          <p:nvPr/>
        </p:nvSpPr>
        <p:spPr>
          <a:xfrm rot="2438119">
            <a:off x="11059781" y="653350"/>
            <a:ext cx="774546" cy="3192216"/>
          </a:xfrm>
          <a:prstGeom prst="rect">
            <a:avLst/>
          </a:prstGeom>
          <a:gradFill>
            <a:gsLst>
              <a:gs pos="1200">
                <a:schemeClr val="bg1">
                  <a:alpha val="13000"/>
                </a:schemeClr>
              </a:gs>
              <a:gs pos="55000">
                <a:schemeClr val="bg1">
                  <a:alpha val="0"/>
                </a:schemeClr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9E4034E-C5F9-5D32-1FCD-F2C9DF97457E}"/>
              </a:ext>
            </a:extLst>
          </p:cNvPr>
          <p:cNvGrpSpPr/>
          <p:nvPr/>
        </p:nvGrpSpPr>
        <p:grpSpPr>
          <a:xfrm>
            <a:off x="7529715" y="1373212"/>
            <a:ext cx="3164841" cy="914400"/>
            <a:chOff x="3460401" y="2048290"/>
            <a:chExt cx="3164841" cy="914400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E499F6C-3C5D-80EA-CA02-109954B8ACD5}"/>
                </a:ext>
              </a:extLst>
            </p:cNvPr>
            <p:cNvSpPr/>
            <p:nvPr/>
          </p:nvSpPr>
          <p:spPr>
            <a:xfrm rot="5400000">
              <a:off x="4851005" y="1140485"/>
              <a:ext cx="866431" cy="2682042"/>
            </a:xfrm>
            <a:custGeom>
              <a:avLst/>
              <a:gdLst>
                <a:gd name="connsiteX0" fmla="*/ 0 w 866431"/>
                <a:gd name="connsiteY0" fmla="*/ 2682042 h 2682042"/>
                <a:gd name="connsiteX1" fmla="*/ 0 w 866431"/>
                <a:gd name="connsiteY1" fmla="*/ 108146 h 2682042"/>
                <a:gd name="connsiteX2" fmla="*/ 108146 w 866431"/>
                <a:gd name="connsiteY2" fmla="*/ 0 h 2682042"/>
                <a:gd name="connsiteX3" fmla="*/ 806254 w 866431"/>
                <a:gd name="connsiteY3" fmla="*/ 0 h 2682042"/>
                <a:gd name="connsiteX4" fmla="*/ 848349 w 866431"/>
                <a:gd name="connsiteY4" fmla="*/ 8499 h 2682042"/>
                <a:gd name="connsiteX5" fmla="*/ 866431 w 866431"/>
                <a:gd name="connsiteY5" fmla="*/ 20690 h 2682042"/>
                <a:gd name="connsiteX6" fmla="*/ 866431 w 866431"/>
                <a:gd name="connsiteY6" fmla="*/ 1477076 h 2682042"/>
                <a:gd name="connsiteX7" fmla="*/ 866430 w 866431"/>
                <a:gd name="connsiteY7" fmla="*/ 1477089 h 2682042"/>
                <a:gd name="connsiteX8" fmla="*/ 866430 w 866431"/>
                <a:gd name="connsiteY8" fmla="*/ 2011046 h 2682042"/>
                <a:gd name="connsiteX9" fmla="*/ 848933 w 866431"/>
                <a:gd name="connsiteY9" fmla="*/ 2126780 h 2682042"/>
                <a:gd name="connsiteX10" fmla="*/ 844222 w 866431"/>
                <a:gd name="connsiteY10" fmla="*/ 2139650 h 2682042"/>
                <a:gd name="connsiteX11" fmla="*/ 844175 w 866431"/>
                <a:gd name="connsiteY11" fmla="*/ 2139870 h 2682042"/>
                <a:gd name="connsiteX12" fmla="*/ 630050 w 866431"/>
                <a:gd name="connsiteY12" fmla="*/ 2393645 h 2682042"/>
                <a:gd name="connsiteX13" fmla="*/ 0 w 866431"/>
                <a:gd name="connsiteY13" fmla="*/ 2682042 h 268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6431" h="2682042">
                  <a:moveTo>
                    <a:pt x="0" y="2682042"/>
                  </a:moveTo>
                  <a:lnTo>
                    <a:pt x="0" y="108146"/>
                  </a:lnTo>
                  <a:cubicBezTo>
                    <a:pt x="0" y="48419"/>
                    <a:pt x="48419" y="0"/>
                    <a:pt x="108146" y="0"/>
                  </a:cubicBezTo>
                  <a:lnTo>
                    <a:pt x="806254" y="0"/>
                  </a:lnTo>
                  <a:cubicBezTo>
                    <a:pt x="821186" y="0"/>
                    <a:pt x="835411" y="3026"/>
                    <a:pt x="848349" y="8499"/>
                  </a:cubicBezTo>
                  <a:lnTo>
                    <a:pt x="866431" y="20690"/>
                  </a:lnTo>
                  <a:lnTo>
                    <a:pt x="866431" y="1477076"/>
                  </a:lnTo>
                  <a:lnTo>
                    <a:pt x="866430" y="1477089"/>
                  </a:lnTo>
                  <a:lnTo>
                    <a:pt x="866430" y="2011046"/>
                  </a:lnTo>
                  <a:cubicBezTo>
                    <a:pt x="866430" y="2051348"/>
                    <a:pt x="860304" y="2090220"/>
                    <a:pt x="848933" y="2126780"/>
                  </a:cubicBezTo>
                  <a:lnTo>
                    <a:pt x="844222" y="2139650"/>
                  </a:lnTo>
                  <a:lnTo>
                    <a:pt x="844175" y="2139870"/>
                  </a:lnTo>
                  <a:cubicBezTo>
                    <a:pt x="815269" y="2248229"/>
                    <a:pt x="739987" y="2343323"/>
                    <a:pt x="630050" y="2393645"/>
                  </a:cubicBezTo>
                  <a:lnTo>
                    <a:pt x="0" y="2682042"/>
                  </a:lnTo>
                  <a:close/>
                </a:path>
              </a:pathLst>
            </a:cu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CCCD1C5-CC49-582B-0BA3-181CDE44B985}"/>
                </a:ext>
              </a:extLst>
            </p:cNvPr>
            <p:cNvSpPr/>
            <p:nvPr/>
          </p:nvSpPr>
          <p:spPr>
            <a:xfrm rot="5400000">
              <a:off x="4575276" y="933415"/>
              <a:ext cx="914400" cy="3144150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93CB4D6-0195-8DBF-1C24-7DF2A78E9351}"/>
                </a:ext>
              </a:extLst>
            </p:cNvPr>
            <p:cNvSpPr txBox="1"/>
            <p:nvPr/>
          </p:nvSpPr>
          <p:spPr>
            <a:xfrm>
              <a:off x="4594463" y="2165130"/>
              <a:ext cx="168236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工作概述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9BF0530-AE4F-E52F-6CC5-FC2D81943B3F}"/>
                </a:ext>
              </a:extLst>
            </p:cNvPr>
            <p:cNvSpPr txBox="1"/>
            <p:nvPr/>
          </p:nvSpPr>
          <p:spPr>
            <a:xfrm>
              <a:off x="4627962" y="2553560"/>
              <a:ext cx="1265767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Work review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2294CADD-B3DF-0C19-9EF4-7E45E8D0252F}"/>
              </a:ext>
            </a:extLst>
          </p:cNvPr>
          <p:cNvSpPr txBox="1"/>
          <p:nvPr/>
        </p:nvSpPr>
        <p:spPr>
          <a:xfrm>
            <a:off x="7011849" y="2475002"/>
            <a:ext cx="3777962" cy="1338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alpha val="46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A278C66-885C-FF84-4C18-C16D2907893B}"/>
              </a:ext>
            </a:extLst>
          </p:cNvPr>
          <p:cNvGrpSpPr/>
          <p:nvPr/>
        </p:nvGrpSpPr>
        <p:grpSpPr>
          <a:xfrm>
            <a:off x="9995959" y="4157159"/>
            <a:ext cx="576308" cy="102768"/>
            <a:chOff x="8697276" y="4222021"/>
            <a:chExt cx="984604" cy="175576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568327FC-7B8E-A39B-48EC-2989B23C7F5F}"/>
                </a:ext>
              </a:extLst>
            </p:cNvPr>
            <p:cNvSpPr/>
            <p:nvPr/>
          </p:nvSpPr>
          <p:spPr>
            <a:xfrm>
              <a:off x="8697276" y="4222021"/>
              <a:ext cx="175576" cy="175576"/>
            </a:xfrm>
            <a:prstGeom prst="ellipse">
              <a:avLst/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1469992D-C7D5-FDDB-3EBA-83FB62AB2D3A}"/>
                </a:ext>
              </a:extLst>
            </p:cNvPr>
            <p:cNvSpPr/>
            <p:nvPr/>
          </p:nvSpPr>
          <p:spPr>
            <a:xfrm>
              <a:off x="9142255" y="4262486"/>
              <a:ext cx="94646" cy="94646"/>
            </a:xfrm>
            <a:prstGeom prst="ellipse">
              <a:avLst/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3F4A00D8-EA1D-EBE6-D8A4-31EC8CD9FDF8}"/>
                </a:ext>
              </a:extLst>
            </p:cNvPr>
            <p:cNvSpPr/>
            <p:nvPr/>
          </p:nvSpPr>
          <p:spPr>
            <a:xfrm>
              <a:off x="9506304" y="4222021"/>
              <a:ext cx="175576" cy="175576"/>
            </a:xfrm>
            <a:prstGeom prst="ellipse">
              <a:avLst/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0632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43334AF5-268C-22D2-15D2-2FAB22A0DBA1}"/>
              </a:ext>
            </a:extLst>
          </p:cNvPr>
          <p:cNvSpPr/>
          <p:nvPr/>
        </p:nvSpPr>
        <p:spPr>
          <a:xfrm>
            <a:off x="1163782" y="4186152"/>
            <a:ext cx="4466098" cy="447896"/>
          </a:xfrm>
          <a:custGeom>
            <a:avLst/>
            <a:gdLst>
              <a:gd name="connsiteX0" fmla="*/ 89552 w 4466098"/>
              <a:gd name="connsiteY0" fmla="*/ 0 h 447896"/>
              <a:gd name="connsiteX1" fmla="*/ 4376546 w 4466098"/>
              <a:gd name="connsiteY1" fmla="*/ 0 h 447896"/>
              <a:gd name="connsiteX2" fmla="*/ 4466098 w 4466098"/>
              <a:gd name="connsiteY2" fmla="*/ 89552 h 447896"/>
              <a:gd name="connsiteX3" fmla="*/ 4466098 w 4466098"/>
              <a:gd name="connsiteY3" fmla="*/ 447751 h 447896"/>
              <a:gd name="connsiteX4" fmla="*/ 4466069 w 4466098"/>
              <a:gd name="connsiteY4" fmla="*/ 447896 h 447896"/>
              <a:gd name="connsiteX5" fmla="*/ 29 w 4466098"/>
              <a:gd name="connsiteY5" fmla="*/ 447896 h 447896"/>
              <a:gd name="connsiteX6" fmla="*/ 0 w 4466098"/>
              <a:gd name="connsiteY6" fmla="*/ 447751 h 447896"/>
              <a:gd name="connsiteX7" fmla="*/ 0 w 4466098"/>
              <a:gd name="connsiteY7" fmla="*/ 89552 h 447896"/>
              <a:gd name="connsiteX8" fmla="*/ 89552 w 4466098"/>
              <a:gd name="connsiteY8" fmla="*/ 0 h 447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66098" h="447896">
                <a:moveTo>
                  <a:pt x="89552" y="0"/>
                </a:moveTo>
                <a:lnTo>
                  <a:pt x="4376546" y="0"/>
                </a:lnTo>
                <a:cubicBezTo>
                  <a:pt x="4426004" y="0"/>
                  <a:pt x="4466098" y="40094"/>
                  <a:pt x="4466098" y="89552"/>
                </a:cubicBezTo>
                <a:lnTo>
                  <a:pt x="4466098" y="447751"/>
                </a:lnTo>
                <a:lnTo>
                  <a:pt x="4466069" y="447896"/>
                </a:lnTo>
                <a:lnTo>
                  <a:pt x="29" y="447896"/>
                </a:lnTo>
                <a:lnTo>
                  <a:pt x="0" y="447751"/>
                </a:lnTo>
                <a:lnTo>
                  <a:pt x="0" y="89552"/>
                </a:lnTo>
                <a:cubicBezTo>
                  <a:pt x="0" y="40094"/>
                  <a:pt x="40094" y="0"/>
                  <a:pt x="89552" y="0"/>
                </a:cubicBezTo>
                <a:close/>
              </a:path>
            </a:pathLst>
          </a:cu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C41245E-D136-9EC3-C523-46A5E77C4AA6}"/>
              </a:ext>
            </a:extLst>
          </p:cNvPr>
          <p:cNvGrpSpPr/>
          <p:nvPr/>
        </p:nvGrpSpPr>
        <p:grpSpPr>
          <a:xfrm>
            <a:off x="179833" y="195764"/>
            <a:ext cx="3164841" cy="914400"/>
            <a:chOff x="3460401" y="2048290"/>
            <a:chExt cx="3164841" cy="914400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C6B775E-A859-85E0-BB92-2B9FA974448D}"/>
                </a:ext>
              </a:extLst>
            </p:cNvPr>
            <p:cNvSpPr/>
            <p:nvPr/>
          </p:nvSpPr>
          <p:spPr>
            <a:xfrm rot="5400000">
              <a:off x="4851005" y="1140485"/>
              <a:ext cx="866431" cy="2682042"/>
            </a:xfrm>
            <a:custGeom>
              <a:avLst/>
              <a:gdLst>
                <a:gd name="connsiteX0" fmla="*/ 0 w 866431"/>
                <a:gd name="connsiteY0" fmla="*/ 2682042 h 2682042"/>
                <a:gd name="connsiteX1" fmla="*/ 0 w 866431"/>
                <a:gd name="connsiteY1" fmla="*/ 108146 h 2682042"/>
                <a:gd name="connsiteX2" fmla="*/ 108146 w 866431"/>
                <a:gd name="connsiteY2" fmla="*/ 0 h 2682042"/>
                <a:gd name="connsiteX3" fmla="*/ 806254 w 866431"/>
                <a:gd name="connsiteY3" fmla="*/ 0 h 2682042"/>
                <a:gd name="connsiteX4" fmla="*/ 848349 w 866431"/>
                <a:gd name="connsiteY4" fmla="*/ 8499 h 2682042"/>
                <a:gd name="connsiteX5" fmla="*/ 866431 w 866431"/>
                <a:gd name="connsiteY5" fmla="*/ 20690 h 2682042"/>
                <a:gd name="connsiteX6" fmla="*/ 866431 w 866431"/>
                <a:gd name="connsiteY6" fmla="*/ 1477076 h 2682042"/>
                <a:gd name="connsiteX7" fmla="*/ 866430 w 866431"/>
                <a:gd name="connsiteY7" fmla="*/ 1477089 h 2682042"/>
                <a:gd name="connsiteX8" fmla="*/ 866430 w 866431"/>
                <a:gd name="connsiteY8" fmla="*/ 2011046 h 2682042"/>
                <a:gd name="connsiteX9" fmla="*/ 848933 w 866431"/>
                <a:gd name="connsiteY9" fmla="*/ 2126780 h 2682042"/>
                <a:gd name="connsiteX10" fmla="*/ 844222 w 866431"/>
                <a:gd name="connsiteY10" fmla="*/ 2139650 h 2682042"/>
                <a:gd name="connsiteX11" fmla="*/ 844175 w 866431"/>
                <a:gd name="connsiteY11" fmla="*/ 2139870 h 2682042"/>
                <a:gd name="connsiteX12" fmla="*/ 630050 w 866431"/>
                <a:gd name="connsiteY12" fmla="*/ 2393645 h 2682042"/>
                <a:gd name="connsiteX13" fmla="*/ 0 w 866431"/>
                <a:gd name="connsiteY13" fmla="*/ 2682042 h 268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6431" h="2682042">
                  <a:moveTo>
                    <a:pt x="0" y="2682042"/>
                  </a:moveTo>
                  <a:lnTo>
                    <a:pt x="0" y="108146"/>
                  </a:lnTo>
                  <a:cubicBezTo>
                    <a:pt x="0" y="48419"/>
                    <a:pt x="48419" y="0"/>
                    <a:pt x="108146" y="0"/>
                  </a:cubicBezTo>
                  <a:lnTo>
                    <a:pt x="806254" y="0"/>
                  </a:lnTo>
                  <a:cubicBezTo>
                    <a:pt x="821186" y="0"/>
                    <a:pt x="835411" y="3026"/>
                    <a:pt x="848349" y="8499"/>
                  </a:cubicBezTo>
                  <a:lnTo>
                    <a:pt x="866431" y="20690"/>
                  </a:lnTo>
                  <a:lnTo>
                    <a:pt x="866431" y="1477076"/>
                  </a:lnTo>
                  <a:lnTo>
                    <a:pt x="866430" y="1477089"/>
                  </a:lnTo>
                  <a:lnTo>
                    <a:pt x="866430" y="2011046"/>
                  </a:lnTo>
                  <a:cubicBezTo>
                    <a:pt x="866430" y="2051348"/>
                    <a:pt x="860304" y="2090220"/>
                    <a:pt x="848933" y="2126780"/>
                  </a:cubicBezTo>
                  <a:lnTo>
                    <a:pt x="844222" y="2139650"/>
                  </a:lnTo>
                  <a:lnTo>
                    <a:pt x="844175" y="2139870"/>
                  </a:lnTo>
                  <a:cubicBezTo>
                    <a:pt x="815269" y="2248229"/>
                    <a:pt x="739987" y="2343323"/>
                    <a:pt x="630050" y="2393645"/>
                  </a:cubicBezTo>
                  <a:lnTo>
                    <a:pt x="0" y="2682042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A94C79D-3298-31F9-4B9C-3E2118A56E28}"/>
                </a:ext>
              </a:extLst>
            </p:cNvPr>
            <p:cNvSpPr/>
            <p:nvPr/>
          </p:nvSpPr>
          <p:spPr>
            <a:xfrm rot="5400000">
              <a:off x="4575276" y="933415"/>
              <a:ext cx="914400" cy="3144150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1F50F28-FF74-B191-621B-F7BCFFB3A51D}"/>
                </a:ext>
              </a:extLst>
            </p:cNvPr>
            <p:cNvSpPr txBox="1"/>
            <p:nvPr/>
          </p:nvSpPr>
          <p:spPr>
            <a:xfrm>
              <a:off x="4594463" y="2165130"/>
              <a:ext cx="168236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工作概述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B8E0969-245E-3F7D-CE86-185D4327D4F8}"/>
                </a:ext>
              </a:extLst>
            </p:cNvPr>
            <p:cNvSpPr txBox="1"/>
            <p:nvPr/>
          </p:nvSpPr>
          <p:spPr>
            <a:xfrm>
              <a:off x="4627962" y="2553560"/>
              <a:ext cx="1265767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Work review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338E694-228B-F7AE-A83D-A2D42249ED00}"/>
                </a:ext>
              </a:extLst>
            </p:cNvPr>
            <p:cNvSpPr txBox="1"/>
            <p:nvPr/>
          </p:nvSpPr>
          <p:spPr>
            <a:xfrm>
              <a:off x="3519459" y="2291950"/>
              <a:ext cx="6216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  <a:cs typeface="+mn-ea"/>
                  <a:sym typeface="+mn-lt"/>
                </a:rPr>
                <a:t>01</a:t>
              </a:r>
            </a:p>
          </p:txBody>
        </p:sp>
      </p:grpSp>
      <p:sp>
        <p:nvSpPr>
          <p:cNvPr id="2" name="矩形 1" descr="D:\51PPT模板网\51pptmoban.com\图片001.jpg">
            <a:extLst>
              <a:ext uri="{FF2B5EF4-FFF2-40B4-BE49-F238E27FC236}">
                <a16:creationId xmlns:a16="http://schemas.microsoft.com/office/drawing/2014/main" id="{51BBF339-7207-68C2-13C4-B116411D70B7}"/>
              </a:ext>
            </a:extLst>
          </p:cNvPr>
          <p:cNvSpPr/>
          <p:nvPr/>
        </p:nvSpPr>
        <p:spPr>
          <a:xfrm>
            <a:off x="4323712" y="1534699"/>
            <a:ext cx="3544576" cy="2286000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762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396F0AD-F686-EA0D-16A2-2F7785743E12}"/>
              </a:ext>
            </a:extLst>
          </p:cNvPr>
          <p:cNvSpPr/>
          <p:nvPr/>
        </p:nvSpPr>
        <p:spPr>
          <a:xfrm>
            <a:off x="1019175" y="1535334"/>
            <a:ext cx="3167380" cy="2286000"/>
          </a:xfrm>
          <a:prstGeom prst="rect">
            <a:avLst/>
          </a:pr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3E45E17-34DD-9906-8148-8A92A0A35720}"/>
              </a:ext>
            </a:extLst>
          </p:cNvPr>
          <p:cNvSpPr/>
          <p:nvPr/>
        </p:nvSpPr>
        <p:spPr>
          <a:xfrm>
            <a:off x="8005447" y="1535334"/>
            <a:ext cx="3167380" cy="2286000"/>
          </a:xfrm>
          <a:prstGeom prst="rect">
            <a:avLst/>
          </a:pr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4F22338-C784-8460-B064-0C9E5C123005}"/>
              </a:ext>
            </a:extLst>
          </p:cNvPr>
          <p:cNvGrpSpPr/>
          <p:nvPr/>
        </p:nvGrpSpPr>
        <p:grpSpPr>
          <a:xfrm>
            <a:off x="1485081" y="2154021"/>
            <a:ext cx="2235568" cy="1047355"/>
            <a:chOff x="283598" y="1906534"/>
            <a:chExt cx="2235568" cy="1047355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3A6761C-A5C6-D642-13E4-565E228A4791}"/>
                </a:ext>
              </a:extLst>
            </p:cNvPr>
            <p:cNvSpPr txBox="1"/>
            <p:nvPr/>
          </p:nvSpPr>
          <p:spPr>
            <a:xfrm>
              <a:off x="283598" y="2190603"/>
              <a:ext cx="206835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4F3183D-2C62-6E8A-24C1-675D5043DE9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4ABC3F8-EA47-B6F0-5841-EB4E167EDB82}"/>
              </a:ext>
            </a:extLst>
          </p:cNvPr>
          <p:cNvGrpSpPr/>
          <p:nvPr/>
        </p:nvGrpSpPr>
        <p:grpSpPr>
          <a:xfrm>
            <a:off x="8471353" y="2154021"/>
            <a:ext cx="2235568" cy="1047355"/>
            <a:chOff x="283598" y="1906534"/>
            <a:chExt cx="2235568" cy="104735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26DD262-6BF6-AC07-E7C9-F8783C959455}"/>
                </a:ext>
              </a:extLst>
            </p:cNvPr>
            <p:cNvSpPr txBox="1"/>
            <p:nvPr/>
          </p:nvSpPr>
          <p:spPr>
            <a:xfrm>
              <a:off x="283598" y="2190603"/>
              <a:ext cx="206835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3EB28CB-D2E9-DD17-69ED-2B14EE59BF9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5" name="Rectangle 49">
            <a:extLst>
              <a:ext uri="{FF2B5EF4-FFF2-40B4-BE49-F238E27FC236}">
                <a16:creationId xmlns:a16="http://schemas.microsoft.com/office/drawing/2014/main" id="{3855B195-32AB-2ABF-3C16-80C2F750D0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8204" y="4293837"/>
            <a:ext cx="246935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lang="zh-CN" alt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Rectangle 49">
            <a:extLst>
              <a:ext uri="{FF2B5EF4-FFF2-40B4-BE49-F238E27FC236}">
                <a16:creationId xmlns:a16="http://schemas.microsoft.com/office/drawing/2014/main" id="{82C8D495-D047-EF97-4C4D-E2F07541DF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9467" y="4849267"/>
            <a:ext cx="4570413" cy="946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0F53EE8-3953-282E-D257-11DA6461DAF8}"/>
              </a:ext>
            </a:extLst>
          </p:cNvPr>
          <p:cNvGrpSpPr/>
          <p:nvPr/>
        </p:nvGrpSpPr>
        <p:grpSpPr>
          <a:xfrm>
            <a:off x="1019174" y="4186153"/>
            <a:ext cx="4610707" cy="457200"/>
            <a:chOff x="1019174" y="4186153"/>
            <a:chExt cx="4610707" cy="457200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3CF41D7-3E5A-46A5-9BC3-D7E5F1D1CC73}"/>
                </a:ext>
              </a:extLst>
            </p:cNvPr>
            <p:cNvSpPr/>
            <p:nvPr/>
          </p:nvSpPr>
          <p:spPr>
            <a:xfrm rot="5400000">
              <a:off x="1576612" y="3628715"/>
              <a:ext cx="457200" cy="1572075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B9D4C2C-9A58-0B13-713E-CB61540F40DF}"/>
                </a:ext>
              </a:extLst>
            </p:cNvPr>
            <p:cNvSpPr/>
            <p:nvPr/>
          </p:nvSpPr>
          <p:spPr>
            <a:xfrm rot="5400000">
              <a:off x="3936423" y="2949896"/>
              <a:ext cx="23985" cy="3362930"/>
            </a:xfrm>
            <a:custGeom>
              <a:avLst/>
              <a:gdLst>
                <a:gd name="connsiteX0" fmla="*/ 0 w 23985"/>
                <a:gd name="connsiteY0" fmla="*/ 3362930 h 3362930"/>
                <a:gd name="connsiteX1" fmla="*/ 0 w 23985"/>
                <a:gd name="connsiteY1" fmla="*/ 3169930 h 3362930"/>
                <a:gd name="connsiteX2" fmla="*/ 1 w 23985"/>
                <a:gd name="connsiteY2" fmla="*/ 3169923 h 3362930"/>
                <a:gd name="connsiteX3" fmla="*/ 1 w 23985"/>
                <a:gd name="connsiteY3" fmla="*/ 2579499 h 3362930"/>
                <a:gd name="connsiteX4" fmla="*/ 0 w 23985"/>
                <a:gd name="connsiteY4" fmla="*/ 2579499 h 3362930"/>
                <a:gd name="connsiteX5" fmla="*/ 0 w 23985"/>
                <a:gd name="connsiteY5" fmla="*/ 2386499 h 3362930"/>
                <a:gd name="connsiteX6" fmla="*/ 1 w 23985"/>
                <a:gd name="connsiteY6" fmla="*/ 2386492 h 3362930"/>
                <a:gd name="connsiteX7" fmla="*/ 1 w 23985"/>
                <a:gd name="connsiteY7" fmla="*/ 1960374 h 3362930"/>
                <a:gd name="connsiteX8" fmla="*/ 0 w 23985"/>
                <a:gd name="connsiteY8" fmla="*/ 1960374 h 3362930"/>
                <a:gd name="connsiteX9" fmla="*/ 0 w 23985"/>
                <a:gd name="connsiteY9" fmla="*/ 1767374 h 3362930"/>
                <a:gd name="connsiteX10" fmla="*/ 1 w 23985"/>
                <a:gd name="connsiteY10" fmla="*/ 1767367 h 3362930"/>
                <a:gd name="connsiteX11" fmla="*/ 1 w 23985"/>
                <a:gd name="connsiteY11" fmla="*/ 1757174 h 3362930"/>
                <a:gd name="connsiteX12" fmla="*/ 1 w 23985"/>
                <a:gd name="connsiteY12" fmla="*/ 1186151 h 3362930"/>
                <a:gd name="connsiteX13" fmla="*/ 0 w 23985"/>
                <a:gd name="connsiteY13" fmla="*/ 1186151 h 3362930"/>
                <a:gd name="connsiteX14" fmla="*/ 0 w 23985"/>
                <a:gd name="connsiteY14" fmla="*/ 993151 h 3362930"/>
                <a:gd name="connsiteX15" fmla="*/ 1 w 23985"/>
                <a:gd name="connsiteY15" fmla="*/ 993144 h 3362930"/>
                <a:gd name="connsiteX16" fmla="*/ 1 w 23985"/>
                <a:gd name="connsiteY16" fmla="*/ 822325 h 3362930"/>
                <a:gd name="connsiteX17" fmla="*/ 0 w 23985"/>
                <a:gd name="connsiteY17" fmla="*/ 822325 h 3362930"/>
                <a:gd name="connsiteX18" fmla="*/ 0 w 23985"/>
                <a:gd name="connsiteY18" fmla="*/ 629325 h 3362930"/>
                <a:gd name="connsiteX19" fmla="*/ 1 w 23985"/>
                <a:gd name="connsiteY19" fmla="*/ 629318 h 3362930"/>
                <a:gd name="connsiteX20" fmla="*/ 1 w 23985"/>
                <a:gd name="connsiteY20" fmla="*/ 363826 h 3362930"/>
                <a:gd name="connsiteX21" fmla="*/ 1 w 23985"/>
                <a:gd name="connsiteY21" fmla="*/ 0 h 3362930"/>
                <a:gd name="connsiteX22" fmla="*/ 23985 w 23985"/>
                <a:gd name="connsiteY22" fmla="*/ 0 h 3362930"/>
                <a:gd name="connsiteX23" fmla="*/ 23985 w 23985"/>
                <a:gd name="connsiteY23" fmla="*/ 363826 h 3362930"/>
                <a:gd name="connsiteX24" fmla="*/ 23985 w 23985"/>
                <a:gd name="connsiteY24" fmla="*/ 822325 h 3362930"/>
                <a:gd name="connsiteX25" fmla="*/ 23985 w 23985"/>
                <a:gd name="connsiteY25" fmla="*/ 1138049 h 3362930"/>
                <a:gd name="connsiteX26" fmla="*/ 23985 w 23985"/>
                <a:gd name="connsiteY26" fmla="*/ 1186151 h 3362930"/>
                <a:gd name="connsiteX27" fmla="*/ 23985 w 23985"/>
                <a:gd name="connsiteY27" fmla="*/ 1757174 h 3362930"/>
                <a:gd name="connsiteX28" fmla="*/ 23985 w 23985"/>
                <a:gd name="connsiteY28" fmla="*/ 1960374 h 3362930"/>
                <a:gd name="connsiteX29" fmla="*/ 23985 w 23985"/>
                <a:gd name="connsiteY29" fmla="*/ 2540605 h 3362930"/>
                <a:gd name="connsiteX30" fmla="*/ 23985 w 23985"/>
                <a:gd name="connsiteY30" fmla="*/ 2579499 h 3362930"/>
                <a:gd name="connsiteX31" fmla="*/ 23985 w 23985"/>
                <a:gd name="connsiteY31" fmla="*/ 3362930 h 336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3985" h="3362930">
                  <a:moveTo>
                    <a:pt x="0" y="3362930"/>
                  </a:moveTo>
                  <a:lnTo>
                    <a:pt x="0" y="3169930"/>
                  </a:lnTo>
                  <a:lnTo>
                    <a:pt x="1" y="3169923"/>
                  </a:lnTo>
                  <a:lnTo>
                    <a:pt x="1" y="2579499"/>
                  </a:lnTo>
                  <a:lnTo>
                    <a:pt x="0" y="2579499"/>
                  </a:lnTo>
                  <a:lnTo>
                    <a:pt x="0" y="2386499"/>
                  </a:lnTo>
                  <a:lnTo>
                    <a:pt x="1" y="2386492"/>
                  </a:lnTo>
                  <a:lnTo>
                    <a:pt x="1" y="1960374"/>
                  </a:lnTo>
                  <a:lnTo>
                    <a:pt x="0" y="1960374"/>
                  </a:lnTo>
                  <a:lnTo>
                    <a:pt x="0" y="1767374"/>
                  </a:lnTo>
                  <a:lnTo>
                    <a:pt x="1" y="1767367"/>
                  </a:lnTo>
                  <a:lnTo>
                    <a:pt x="1" y="1757174"/>
                  </a:lnTo>
                  <a:lnTo>
                    <a:pt x="1" y="1186151"/>
                  </a:lnTo>
                  <a:lnTo>
                    <a:pt x="0" y="1186151"/>
                  </a:lnTo>
                  <a:lnTo>
                    <a:pt x="0" y="993151"/>
                  </a:lnTo>
                  <a:lnTo>
                    <a:pt x="1" y="993144"/>
                  </a:lnTo>
                  <a:lnTo>
                    <a:pt x="1" y="822325"/>
                  </a:lnTo>
                  <a:lnTo>
                    <a:pt x="0" y="822325"/>
                  </a:lnTo>
                  <a:lnTo>
                    <a:pt x="0" y="629325"/>
                  </a:lnTo>
                  <a:lnTo>
                    <a:pt x="1" y="629318"/>
                  </a:lnTo>
                  <a:lnTo>
                    <a:pt x="1" y="363826"/>
                  </a:lnTo>
                  <a:lnTo>
                    <a:pt x="1" y="0"/>
                  </a:lnTo>
                  <a:lnTo>
                    <a:pt x="23985" y="0"/>
                  </a:lnTo>
                  <a:lnTo>
                    <a:pt x="23985" y="363826"/>
                  </a:lnTo>
                  <a:lnTo>
                    <a:pt x="23985" y="822325"/>
                  </a:lnTo>
                  <a:lnTo>
                    <a:pt x="23985" y="1138049"/>
                  </a:lnTo>
                  <a:lnTo>
                    <a:pt x="23985" y="1186151"/>
                  </a:lnTo>
                  <a:lnTo>
                    <a:pt x="23985" y="1757174"/>
                  </a:lnTo>
                  <a:lnTo>
                    <a:pt x="23985" y="1960374"/>
                  </a:lnTo>
                  <a:lnTo>
                    <a:pt x="23985" y="2540605"/>
                  </a:lnTo>
                  <a:lnTo>
                    <a:pt x="23985" y="2579499"/>
                  </a:lnTo>
                  <a:lnTo>
                    <a:pt x="23985" y="3362930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B8845DF8-0238-C7F6-6458-360F1D2D9C3A}"/>
              </a:ext>
            </a:extLst>
          </p:cNvPr>
          <p:cNvSpPr/>
          <p:nvPr/>
        </p:nvSpPr>
        <p:spPr>
          <a:xfrm>
            <a:off x="6706726" y="4186152"/>
            <a:ext cx="4466098" cy="447896"/>
          </a:xfrm>
          <a:custGeom>
            <a:avLst/>
            <a:gdLst>
              <a:gd name="connsiteX0" fmla="*/ 89552 w 4466098"/>
              <a:gd name="connsiteY0" fmla="*/ 0 h 447896"/>
              <a:gd name="connsiteX1" fmla="*/ 4376546 w 4466098"/>
              <a:gd name="connsiteY1" fmla="*/ 0 h 447896"/>
              <a:gd name="connsiteX2" fmla="*/ 4466098 w 4466098"/>
              <a:gd name="connsiteY2" fmla="*/ 89552 h 447896"/>
              <a:gd name="connsiteX3" fmla="*/ 4466098 w 4466098"/>
              <a:gd name="connsiteY3" fmla="*/ 447751 h 447896"/>
              <a:gd name="connsiteX4" fmla="*/ 4466069 w 4466098"/>
              <a:gd name="connsiteY4" fmla="*/ 447896 h 447896"/>
              <a:gd name="connsiteX5" fmla="*/ 29 w 4466098"/>
              <a:gd name="connsiteY5" fmla="*/ 447896 h 447896"/>
              <a:gd name="connsiteX6" fmla="*/ 0 w 4466098"/>
              <a:gd name="connsiteY6" fmla="*/ 447751 h 447896"/>
              <a:gd name="connsiteX7" fmla="*/ 0 w 4466098"/>
              <a:gd name="connsiteY7" fmla="*/ 89552 h 447896"/>
              <a:gd name="connsiteX8" fmla="*/ 89552 w 4466098"/>
              <a:gd name="connsiteY8" fmla="*/ 0 h 447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66098" h="447896">
                <a:moveTo>
                  <a:pt x="89552" y="0"/>
                </a:moveTo>
                <a:lnTo>
                  <a:pt x="4376546" y="0"/>
                </a:lnTo>
                <a:cubicBezTo>
                  <a:pt x="4426004" y="0"/>
                  <a:pt x="4466098" y="40094"/>
                  <a:pt x="4466098" y="89552"/>
                </a:cubicBezTo>
                <a:lnTo>
                  <a:pt x="4466098" y="447751"/>
                </a:lnTo>
                <a:lnTo>
                  <a:pt x="4466069" y="447896"/>
                </a:lnTo>
                <a:lnTo>
                  <a:pt x="29" y="447896"/>
                </a:lnTo>
                <a:lnTo>
                  <a:pt x="0" y="447751"/>
                </a:lnTo>
                <a:lnTo>
                  <a:pt x="0" y="89552"/>
                </a:lnTo>
                <a:cubicBezTo>
                  <a:pt x="0" y="40094"/>
                  <a:pt x="40094" y="0"/>
                  <a:pt x="89552" y="0"/>
                </a:cubicBezTo>
                <a:close/>
              </a:path>
            </a:pathLst>
          </a:cu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Rectangle 49">
            <a:extLst>
              <a:ext uri="{FF2B5EF4-FFF2-40B4-BE49-F238E27FC236}">
                <a16:creationId xmlns:a16="http://schemas.microsoft.com/office/drawing/2014/main" id="{9C206CD6-2158-AB8F-DB7F-5CDF85922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1148" y="4293837"/>
            <a:ext cx="246935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lang="zh-CN" altLang="en-US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Rectangle 49">
            <a:extLst>
              <a:ext uri="{FF2B5EF4-FFF2-40B4-BE49-F238E27FC236}">
                <a16:creationId xmlns:a16="http://schemas.microsoft.com/office/drawing/2014/main" id="{9FB565D8-EBA0-7F73-2EAE-791DC7FC52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2411" y="4849267"/>
            <a:ext cx="4570413" cy="946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200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5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757D779-4251-ED7C-E2A9-A17AD396D70B}"/>
              </a:ext>
            </a:extLst>
          </p:cNvPr>
          <p:cNvGrpSpPr/>
          <p:nvPr/>
        </p:nvGrpSpPr>
        <p:grpSpPr>
          <a:xfrm>
            <a:off x="6562118" y="4186153"/>
            <a:ext cx="4610707" cy="457200"/>
            <a:chOff x="1019174" y="4186153"/>
            <a:chExt cx="4610707" cy="457200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D6492DC-9244-3FBD-5F1D-7EC40A633B26}"/>
                </a:ext>
              </a:extLst>
            </p:cNvPr>
            <p:cNvSpPr/>
            <p:nvPr/>
          </p:nvSpPr>
          <p:spPr>
            <a:xfrm rot="5400000">
              <a:off x="1576612" y="3628715"/>
              <a:ext cx="457200" cy="1572075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D883518-5677-D758-6863-BD0D45FC76B8}"/>
                </a:ext>
              </a:extLst>
            </p:cNvPr>
            <p:cNvSpPr/>
            <p:nvPr/>
          </p:nvSpPr>
          <p:spPr>
            <a:xfrm rot="5400000">
              <a:off x="3936423" y="2949896"/>
              <a:ext cx="23985" cy="3362930"/>
            </a:xfrm>
            <a:custGeom>
              <a:avLst/>
              <a:gdLst>
                <a:gd name="connsiteX0" fmla="*/ 0 w 23985"/>
                <a:gd name="connsiteY0" fmla="*/ 3362930 h 3362930"/>
                <a:gd name="connsiteX1" fmla="*/ 0 w 23985"/>
                <a:gd name="connsiteY1" fmla="*/ 3169930 h 3362930"/>
                <a:gd name="connsiteX2" fmla="*/ 1 w 23985"/>
                <a:gd name="connsiteY2" fmla="*/ 3169923 h 3362930"/>
                <a:gd name="connsiteX3" fmla="*/ 1 w 23985"/>
                <a:gd name="connsiteY3" fmla="*/ 2579499 h 3362930"/>
                <a:gd name="connsiteX4" fmla="*/ 0 w 23985"/>
                <a:gd name="connsiteY4" fmla="*/ 2579499 h 3362930"/>
                <a:gd name="connsiteX5" fmla="*/ 0 w 23985"/>
                <a:gd name="connsiteY5" fmla="*/ 2386499 h 3362930"/>
                <a:gd name="connsiteX6" fmla="*/ 1 w 23985"/>
                <a:gd name="connsiteY6" fmla="*/ 2386492 h 3362930"/>
                <a:gd name="connsiteX7" fmla="*/ 1 w 23985"/>
                <a:gd name="connsiteY7" fmla="*/ 1960374 h 3362930"/>
                <a:gd name="connsiteX8" fmla="*/ 0 w 23985"/>
                <a:gd name="connsiteY8" fmla="*/ 1960374 h 3362930"/>
                <a:gd name="connsiteX9" fmla="*/ 0 w 23985"/>
                <a:gd name="connsiteY9" fmla="*/ 1767374 h 3362930"/>
                <a:gd name="connsiteX10" fmla="*/ 1 w 23985"/>
                <a:gd name="connsiteY10" fmla="*/ 1767367 h 3362930"/>
                <a:gd name="connsiteX11" fmla="*/ 1 w 23985"/>
                <a:gd name="connsiteY11" fmla="*/ 1757174 h 3362930"/>
                <a:gd name="connsiteX12" fmla="*/ 1 w 23985"/>
                <a:gd name="connsiteY12" fmla="*/ 1186151 h 3362930"/>
                <a:gd name="connsiteX13" fmla="*/ 0 w 23985"/>
                <a:gd name="connsiteY13" fmla="*/ 1186151 h 3362930"/>
                <a:gd name="connsiteX14" fmla="*/ 0 w 23985"/>
                <a:gd name="connsiteY14" fmla="*/ 993151 h 3362930"/>
                <a:gd name="connsiteX15" fmla="*/ 1 w 23985"/>
                <a:gd name="connsiteY15" fmla="*/ 993144 h 3362930"/>
                <a:gd name="connsiteX16" fmla="*/ 1 w 23985"/>
                <a:gd name="connsiteY16" fmla="*/ 822325 h 3362930"/>
                <a:gd name="connsiteX17" fmla="*/ 0 w 23985"/>
                <a:gd name="connsiteY17" fmla="*/ 822325 h 3362930"/>
                <a:gd name="connsiteX18" fmla="*/ 0 w 23985"/>
                <a:gd name="connsiteY18" fmla="*/ 629325 h 3362930"/>
                <a:gd name="connsiteX19" fmla="*/ 1 w 23985"/>
                <a:gd name="connsiteY19" fmla="*/ 629318 h 3362930"/>
                <a:gd name="connsiteX20" fmla="*/ 1 w 23985"/>
                <a:gd name="connsiteY20" fmla="*/ 363826 h 3362930"/>
                <a:gd name="connsiteX21" fmla="*/ 1 w 23985"/>
                <a:gd name="connsiteY21" fmla="*/ 0 h 3362930"/>
                <a:gd name="connsiteX22" fmla="*/ 23985 w 23985"/>
                <a:gd name="connsiteY22" fmla="*/ 0 h 3362930"/>
                <a:gd name="connsiteX23" fmla="*/ 23985 w 23985"/>
                <a:gd name="connsiteY23" fmla="*/ 363826 h 3362930"/>
                <a:gd name="connsiteX24" fmla="*/ 23985 w 23985"/>
                <a:gd name="connsiteY24" fmla="*/ 822325 h 3362930"/>
                <a:gd name="connsiteX25" fmla="*/ 23985 w 23985"/>
                <a:gd name="connsiteY25" fmla="*/ 1138049 h 3362930"/>
                <a:gd name="connsiteX26" fmla="*/ 23985 w 23985"/>
                <a:gd name="connsiteY26" fmla="*/ 1186151 h 3362930"/>
                <a:gd name="connsiteX27" fmla="*/ 23985 w 23985"/>
                <a:gd name="connsiteY27" fmla="*/ 1757174 h 3362930"/>
                <a:gd name="connsiteX28" fmla="*/ 23985 w 23985"/>
                <a:gd name="connsiteY28" fmla="*/ 1960374 h 3362930"/>
                <a:gd name="connsiteX29" fmla="*/ 23985 w 23985"/>
                <a:gd name="connsiteY29" fmla="*/ 2540605 h 3362930"/>
                <a:gd name="connsiteX30" fmla="*/ 23985 w 23985"/>
                <a:gd name="connsiteY30" fmla="*/ 2579499 h 3362930"/>
                <a:gd name="connsiteX31" fmla="*/ 23985 w 23985"/>
                <a:gd name="connsiteY31" fmla="*/ 3362930 h 3362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3985" h="3362930">
                  <a:moveTo>
                    <a:pt x="0" y="3362930"/>
                  </a:moveTo>
                  <a:lnTo>
                    <a:pt x="0" y="3169930"/>
                  </a:lnTo>
                  <a:lnTo>
                    <a:pt x="1" y="3169923"/>
                  </a:lnTo>
                  <a:lnTo>
                    <a:pt x="1" y="2579499"/>
                  </a:lnTo>
                  <a:lnTo>
                    <a:pt x="0" y="2579499"/>
                  </a:lnTo>
                  <a:lnTo>
                    <a:pt x="0" y="2386499"/>
                  </a:lnTo>
                  <a:lnTo>
                    <a:pt x="1" y="2386492"/>
                  </a:lnTo>
                  <a:lnTo>
                    <a:pt x="1" y="1960374"/>
                  </a:lnTo>
                  <a:lnTo>
                    <a:pt x="0" y="1960374"/>
                  </a:lnTo>
                  <a:lnTo>
                    <a:pt x="0" y="1767374"/>
                  </a:lnTo>
                  <a:lnTo>
                    <a:pt x="1" y="1767367"/>
                  </a:lnTo>
                  <a:lnTo>
                    <a:pt x="1" y="1757174"/>
                  </a:lnTo>
                  <a:lnTo>
                    <a:pt x="1" y="1186151"/>
                  </a:lnTo>
                  <a:lnTo>
                    <a:pt x="0" y="1186151"/>
                  </a:lnTo>
                  <a:lnTo>
                    <a:pt x="0" y="993151"/>
                  </a:lnTo>
                  <a:lnTo>
                    <a:pt x="1" y="993144"/>
                  </a:lnTo>
                  <a:lnTo>
                    <a:pt x="1" y="822325"/>
                  </a:lnTo>
                  <a:lnTo>
                    <a:pt x="0" y="822325"/>
                  </a:lnTo>
                  <a:lnTo>
                    <a:pt x="0" y="629325"/>
                  </a:lnTo>
                  <a:lnTo>
                    <a:pt x="1" y="629318"/>
                  </a:lnTo>
                  <a:lnTo>
                    <a:pt x="1" y="363826"/>
                  </a:lnTo>
                  <a:lnTo>
                    <a:pt x="1" y="0"/>
                  </a:lnTo>
                  <a:lnTo>
                    <a:pt x="23985" y="0"/>
                  </a:lnTo>
                  <a:lnTo>
                    <a:pt x="23985" y="363826"/>
                  </a:lnTo>
                  <a:lnTo>
                    <a:pt x="23985" y="822325"/>
                  </a:lnTo>
                  <a:lnTo>
                    <a:pt x="23985" y="1138049"/>
                  </a:lnTo>
                  <a:lnTo>
                    <a:pt x="23985" y="1186151"/>
                  </a:lnTo>
                  <a:lnTo>
                    <a:pt x="23985" y="1757174"/>
                  </a:lnTo>
                  <a:lnTo>
                    <a:pt x="23985" y="1960374"/>
                  </a:lnTo>
                  <a:lnTo>
                    <a:pt x="23985" y="2540605"/>
                  </a:lnTo>
                  <a:lnTo>
                    <a:pt x="23985" y="2579499"/>
                  </a:lnTo>
                  <a:lnTo>
                    <a:pt x="23985" y="3362930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35364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BC41245E-D136-9EC3-C523-46A5E77C4AA6}"/>
              </a:ext>
            </a:extLst>
          </p:cNvPr>
          <p:cNvGrpSpPr/>
          <p:nvPr/>
        </p:nvGrpSpPr>
        <p:grpSpPr>
          <a:xfrm>
            <a:off x="179833" y="195764"/>
            <a:ext cx="3164841" cy="914400"/>
            <a:chOff x="3460401" y="2048290"/>
            <a:chExt cx="3164841" cy="914400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C6B775E-A859-85E0-BB92-2B9FA974448D}"/>
                </a:ext>
              </a:extLst>
            </p:cNvPr>
            <p:cNvSpPr/>
            <p:nvPr/>
          </p:nvSpPr>
          <p:spPr>
            <a:xfrm rot="5400000">
              <a:off x="4851005" y="1140485"/>
              <a:ext cx="866431" cy="2682042"/>
            </a:xfrm>
            <a:custGeom>
              <a:avLst/>
              <a:gdLst>
                <a:gd name="connsiteX0" fmla="*/ 0 w 866431"/>
                <a:gd name="connsiteY0" fmla="*/ 2682042 h 2682042"/>
                <a:gd name="connsiteX1" fmla="*/ 0 w 866431"/>
                <a:gd name="connsiteY1" fmla="*/ 108146 h 2682042"/>
                <a:gd name="connsiteX2" fmla="*/ 108146 w 866431"/>
                <a:gd name="connsiteY2" fmla="*/ 0 h 2682042"/>
                <a:gd name="connsiteX3" fmla="*/ 806254 w 866431"/>
                <a:gd name="connsiteY3" fmla="*/ 0 h 2682042"/>
                <a:gd name="connsiteX4" fmla="*/ 848349 w 866431"/>
                <a:gd name="connsiteY4" fmla="*/ 8499 h 2682042"/>
                <a:gd name="connsiteX5" fmla="*/ 866431 w 866431"/>
                <a:gd name="connsiteY5" fmla="*/ 20690 h 2682042"/>
                <a:gd name="connsiteX6" fmla="*/ 866431 w 866431"/>
                <a:gd name="connsiteY6" fmla="*/ 1477076 h 2682042"/>
                <a:gd name="connsiteX7" fmla="*/ 866430 w 866431"/>
                <a:gd name="connsiteY7" fmla="*/ 1477089 h 2682042"/>
                <a:gd name="connsiteX8" fmla="*/ 866430 w 866431"/>
                <a:gd name="connsiteY8" fmla="*/ 2011046 h 2682042"/>
                <a:gd name="connsiteX9" fmla="*/ 848933 w 866431"/>
                <a:gd name="connsiteY9" fmla="*/ 2126780 h 2682042"/>
                <a:gd name="connsiteX10" fmla="*/ 844222 w 866431"/>
                <a:gd name="connsiteY10" fmla="*/ 2139650 h 2682042"/>
                <a:gd name="connsiteX11" fmla="*/ 844175 w 866431"/>
                <a:gd name="connsiteY11" fmla="*/ 2139870 h 2682042"/>
                <a:gd name="connsiteX12" fmla="*/ 630050 w 866431"/>
                <a:gd name="connsiteY12" fmla="*/ 2393645 h 2682042"/>
                <a:gd name="connsiteX13" fmla="*/ 0 w 866431"/>
                <a:gd name="connsiteY13" fmla="*/ 2682042 h 268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6431" h="2682042">
                  <a:moveTo>
                    <a:pt x="0" y="2682042"/>
                  </a:moveTo>
                  <a:lnTo>
                    <a:pt x="0" y="108146"/>
                  </a:lnTo>
                  <a:cubicBezTo>
                    <a:pt x="0" y="48419"/>
                    <a:pt x="48419" y="0"/>
                    <a:pt x="108146" y="0"/>
                  </a:cubicBezTo>
                  <a:lnTo>
                    <a:pt x="806254" y="0"/>
                  </a:lnTo>
                  <a:cubicBezTo>
                    <a:pt x="821186" y="0"/>
                    <a:pt x="835411" y="3026"/>
                    <a:pt x="848349" y="8499"/>
                  </a:cubicBezTo>
                  <a:lnTo>
                    <a:pt x="866431" y="20690"/>
                  </a:lnTo>
                  <a:lnTo>
                    <a:pt x="866431" y="1477076"/>
                  </a:lnTo>
                  <a:lnTo>
                    <a:pt x="866430" y="1477089"/>
                  </a:lnTo>
                  <a:lnTo>
                    <a:pt x="866430" y="2011046"/>
                  </a:lnTo>
                  <a:cubicBezTo>
                    <a:pt x="866430" y="2051348"/>
                    <a:pt x="860304" y="2090220"/>
                    <a:pt x="848933" y="2126780"/>
                  </a:cubicBezTo>
                  <a:lnTo>
                    <a:pt x="844222" y="2139650"/>
                  </a:lnTo>
                  <a:lnTo>
                    <a:pt x="844175" y="2139870"/>
                  </a:lnTo>
                  <a:cubicBezTo>
                    <a:pt x="815269" y="2248229"/>
                    <a:pt x="739987" y="2343323"/>
                    <a:pt x="630050" y="2393645"/>
                  </a:cubicBezTo>
                  <a:lnTo>
                    <a:pt x="0" y="2682042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A94C79D-3298-31F9-4B9C-3E2118A56E28}"/>
                </a:ext>
              </a:extLst>
            </p:cNvPr>
            <p:cNvSpPr/>
            <p:nvPr/>
          </p:nvSpPr>
          <p:spPr>
            <a:xfrm rot="5400000">
              <a:off x="4575276" y="933415"/>
              <a:ext cx="914400" cy="3144150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1F50F28-FF74-B191-621B-F7BCFFB3A51D}"/>
                </a:ext>
              </a:extLst>
            </p:cNvPr>
            <p:cNvSpPr txBox="1"/>
            <p:nvPr/>
          </p:nvSpPr>
          <p:spPr>
            <a:xfrm>
              <a:off x="4594463" y="2165130"/>
              <a:ext cx="168236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工作概述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B8E0969-245E-3F7D-CE86-185D4327D4F8}"/>
                </a:ext>
              </a:extLst>
            </p:cNvPr>
            <p:cNvSpPr txBox="1"/>
            <p:nvPr/>
          </p:nvSpPr>
          <p:spPr>
            <a:xfrm>
              <a:off x="4627962" y="2553560"/>
              <a:ext cx="1265767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Work review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338E694-228B-F7AE-A83D-A2D42249ED00}"/>
                </a:ext>
              </a:extLst>
            </p:cNvPr>
            <p:cNvSpPr txBox="1"/>
            <p:nvPr/>
          </p:nvSpPr>
          <p:spPr>
            <a:xfrm>
              <a:off x="3519459" y="2291950"/>
              <a:ext cx="6216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B1874B2-9C0E-0C74-371D-FEF73886FAD6}"/>
              </a:ext>
            </a:extLst>
          </p:cNvPr>
          <p:cNvGrpSpPr/>
          <p:nvPr/>
        </p:nvGrpSpPr>
        <p:grpSpPr>
          <a:xfrm>
            <a:off x="3212465" y="976624"/>
            <a:ext cx="5767070" cy="4320000"/>
            <a:chOff x="3294380" y="976624"/>
            <a:chExt cx="5767070" cy="4320000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CC9A25D8-979E-5C9E-11A0-29AED5B8B12D}"/>
                </a:ext>
              </a:extLst>
            </p:cNvPr>
            <p:cNvSpPr/>
            <p:nvPr/>
          </p:nvSpPr>
          <p:spPr>
            <a:xfrm>
              <a:off x="4482465" y="1441174"/>
              <a:ext cx="3390900" cy="3390900"/>
            </a:xfrm>
            <a:prstGeom prst="ellipse">
              <a:avLst/>
            </a:pr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DAA54C40-8D52-C378-4D90-8B565524A1AD}"/>
                </a:ext>
              </a:extLst>
            </p:cNvPr>
            <p:cNvSpPr/>
            <p:nvPr/>
          </p:nvSpPr>
          <p:spPr>
            <a:xfrm>
              <a:off x="3294380" y="2288899"/>
              <a:ext cx="1696085" cy="1696085"/>
            </a:xfrm>
            <a:prstGeom prst="ellipse">
              <a:avLst/>
            </a:pr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F521E08B-F827-8400-5509-333128FB8414}"/>
                </a:ext>
              </a:extLst>
            </p:cNvPr>
            <p:cNvSpPr/>
            <p:nvPr/>
          </p:nvSpPr>
          <p:spPr>
            <a:xfrm>
              <a:off x="7365365" y="2288264"/>
              <a:ext cx="1696085" cy="1696085"/>
            </a:xfrm>
            <a:prstGeom prst="ellipse">
              <a:avLst/>
            </a:pr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DCBC758-7778-CB67-9EC4-B5093EB15262}"/>
                </a:ext>
              </a:extLst>
            </p:cNvPr>
            <p:cNvSpPr txBox="1"/>
            <p:nvPr/>
          </p:nvSpPr>
          <p:spPr>
            <a:xfrm>
              <a:off x="5629275" y="2609574"/>
              <a:ext cx="10951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B281BEC-6CD2-7AFB-4DA1-904DACB9C12C}"/>
                </a:ext>
              </a:extLst>
            </p:cNvPr>
            <p:cNvSpPr txBox="1"/>
            <p:nvPr/>
          </p:nvSpPr>
          <p:spPr>
            <a:xfrm>
              <a:off x="5198745" y="3008354"/>
              <a:ext cx="1958975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zh-CN" altLang="en-US" sz="1200">
                  <a:solidFill>
                    <a:schemeClr val="bg1"/>
                  </a:solidFill>
                  <a:cs typeface="+mn-ea"/>
                  <a:sym typeface="+mn-lt"/>
                </a:rPr>
                <a:t>单击此处添加您的文本内容，字体最好使用默认雅黑字体，方便演示。</a:t>
              </a:r>
            </a:p>
          </p:txBody>
        </p:sp>
        <p:sp>
          <p:nvSpPr>
            <p:cNvPr id="7" name="弧形 6">
              <a:extLst>
                <a:ext uri="{FF2B5EF4-FFF2-40B4-BE49-F238E27FC236}">
                  <a16:creationId xmlns:a16="http://schemas.microsoft.com/office/drawing/2014/main" id="{3A5ADB4A-90ED-1A27-F9CB-0FD1077B8484}"/>
                </a:ext>
              </a:extLst>
            </p:cNvPr>
            <p:cNvSpPr/>
            <p:nvPr/>
          </p:nvSpPr>
          <p:spPr>
            <a:xfrm>
              <a:off x="4017915" y="976624"/>
              <a:ext cx="4320000" cy="4320000"/>
            </a:xfrm>
            <a:prstGeom prst="arc">
              <a:avLst>
                <a:gd name="adj1" fmla="val 12327543"/>
                <a:gd name="adj2" fmla="val 20091000"/>
              </a:avLst>
            </a:prstGeom>
            <a:ln w="12700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弧形 7">
              <a:extLst>
                <a:ext uri="{FF2B5EF4-FFF2-40B4-BE49-F238E27FC236}">
                  <a16:creationId xmlns:a16="http://schemas.microsoft.com/office/drawing/2014/main" id="{ADEA0527-6870-0B35-17BA-80B68A90316D}"/>
                </a:ext>
              </a:extLst>
            </p:cNvPr>
            <p:cNvSpPr/>
            <p:nvPr/>
          </p:nvSpPr>
          <p:spPr>
            <a:xfrm flipV="1">
              <a:off x="4017915" y="976624"/>
              <a:ext cx="4320000" cy="4320000"/>
            </a:xfrm>
            <a:prstGeom prst="arc">
              <a:avLst>
                <a:gd name="adj1" fmla="val 12327543"/>
                <a:gd name="adj2" fmla="val 20091000"/>
              </a:avLst>
            </a:prstGeom>
            <a:ln w="12700" cap="rnd">
              <a:solidFill>
                <a:schemeClr val="bg1">
                  <a:lumMod val="75000"/>
                </a:schemeClr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 14">
              <a:extLst>
                <a:ext uri="{FF2B5EF4-FFF2-40B4-BE49-F238E27FC236}">
                  <a16:creationId xmlns:a16="http://schemas.microsoft.com/office/drawing/2014/main" id="{B4ADAE56-BECA-05AD-AF73-D6A70FD71B3F}"/>
                </a:ext>
              </a:extLst>
            </p:cNvPr>
            <p:cNvSpPr/>
            <p:nvPr/>
          </p:nvSpPr>
          <p:spPr>
            <a:xfrm rot="18900000">
              <a:off x="3865175" y="2902309"/>
              <a:ext cx="561340" cy="565785"/>
            </a:xfrm>
            <a:custGeom>
              <a:avLst/>
              <a:gdLst>
                <a:gd name="adj" fmla="val 50000"/>
                <a:gd name="a" fmla="pin 0 adj 50000"/>
                <a:gd name="x1" fmla="*/ ss a 100000"/>
                <a:gd name="x2" fmla="+- r 0 x1"/>
                <a:gd name="y2" fmla="+- b 0 x1"/>
                <a:gd name="il" fmla="*/ x1 29289 100000"/>
                <a:gd name="ir" fmla="+- r 0 il"/>
                <a:gd name="ib" fmla="+- b 0 il"/>
              </a:gdLst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718" h="2738">
                  <a:moveTo>
                    <a:pt x="814" y="104"/>
                  </a:moveTo>
                  <a:cubicBezTo>
                    <a:pt x="812" y="46"/>
                    <a:pt x="866" y="-1"/>
                    <a:pt x="918" y="0"/>
                  </a:cubicBezTo>
                  <a:lnTo>
                    <a:pt x="2612" y="0"/>
                  </a:lnTo>
                  <a:cubicBezTo>
                    <a:pt x="2641" y="-2"/>
                    <a:pt x="2675" y="18"/>
                    <a:pt x="2687" y="32"/>
                  </a:cubicBezTo>
                  <a:cubicBezTo>
                    <a:pt x="2704" y="46"/>
                    <a:pt x="2720" y="82"/>
                    <a:pt x="2718" y="106"/>
                  </a:cubicBezTo>
                  <a:lnTo>
                    <a:pt x="2718" y="1800"/>
                  </a:lnTo>
                  <a:cubicBezTo>
                    <a:pt x="2720" y="1859"/>
                    <a:pt x="2667" y="1906"/>
                    <a:pt x="2614" y="1904"/>
                  </a:cubicBezTo>
                  <a:cubicBezTo>
                    <a:pt x="2556" y="1906"/>
                    <a:pt x="2509" y="1853"/>
                    <a:pt x="2510" y="1800"/>
                  </a:cubicBezTo>
                  <a:lnTo>
                    <a:pt x="2510" y="208"/>
                  </a:lnTo>
                  <a:lnTo>
                    <a:pt x="918" y="208"/>
                  </a:lnTo>
                  <a:cubicBezTo>
                    <a:pt x="860" y="210"/>
                    <a:pt x="813" y="156"/>
                    <a:pt x="814" y="104"/>
                  </a:cubicBezTo>
                  <a:close/>
                  <a:moveTo>
                    <a:pt x="0" y="1306"/>
                  </a:moveTo>
                  <a:lnTo>
                    <a:pt x="0" y="1305"/>
                  </a:lnTo>
                  <a:cubicBezTo>
                    <a:pt x="-1" y="1279"/>
                    <a:pt x="14" y="1248"/>
                    <a:pt x="30" y="1233"/>
                  </a:cubicBezTo>
                  <a:lnTo>
                    <a:pt x="959" y="304"/>
                  </a:lnTo>
                  <a:cubicBezTo>
                    <a:pt x="978" y="283"/>
                    <a:pt x="1010" y="273"/>
                    <a:pt x="1031" y="274"/>
                  </a:cubicBezTo>
                  <a:cubicBezTo>
                    <a:pt x="1086" y="268"/>
                    <a:pt x="1140" y="328"/>
                    <a:pt x="1136" y="376"/>
                  </a:cubicBezTo>
                  <a:lnTo>
                    <a:pt x="1136" y="379"/>
                  </a:lnTo>
                  <a:cubicBezTo>
                    <a:pt x="1137" y="405"/>
                    <a:pt x="1123" y="435"/>
                    <a:pt x="1106" y="451"/>
                  </a:cubicBezTo>
                  <a:lnTo>
                    <a:pt x="251" y="1306"/>
                  </a:lnTo>
                  <a:lnTo>
                    <a:pt x="581" y="1637"/>
                  </a:lnTo>
                  <a:lnTo>
                    <a:pt x="972" y="1246"/>
                  </a:lnTo>
                  <a:cubicBezTo>
                    <a:pt x="991" y="1225"/>
                    <a:pt x="1023" y="1215"/>
                    <a:pt x="1044" y="1216"/>
                  </a:cubicBezTo>
                  <a:cubicBezTo>
                    <a:pt x="1070" y="1213"/>
                    <a:pt x="1106" y="1232"/>
                    <a:pt x="1119" y="1246"/>
                  </a:cubicBezTo>
                  <a:lnTo>
                    <a:pt x="1119" y="1246"/>
                  </a:lnTo>
                  <a:lnTo>
                    <a:pt x="1497" y="1624"/>
                  </a:lnTo>
                  <a:cubicBezTo>
                    <a:pt x="1517" y="1643"/>
                    <a:pt x="1527" y="1675"/>
                    <a:pt x="1527" y="1696"/>
                  </a:cubicBezTo>
                  <a:lnTo>
                    <a:pt x="1527" y="1699"/>
                  </a:lnTo>
                  <a:cubicBezTo>
                    <a:pt x="1529" y="1728"/>
                    <a:pt x="1509" y="1762"/>
                    <a:pt x="1489" y="1778"/>
                  </a:cubicBezTo>
                  <a:lnTo>
                    <a:pt x="1106" y="2161"/>
                  </a:lnTo>
                  <a:lnTo>
                    <a:pt x="1430" y="2486"/>
                  </a:lnTo>
                  <a:lnTo>
                    <a:pt x="2285" y="1631"/>
                  </a:lnTo>
                  <a:cubicBezTo>
                    <a:pt x="2304" y="1610"/>
                    <a:pt x="2336" y="1600"/>
                    <a:pt x="2358" y="1600"/>
                  </a:cubicBezTo>
                  <a:cubicBezTo>
                    <a:pt x="2412" y="1595"/>
                    <a:pt x="2467" y="1654"/>
                    <a:pt x="2463" y="1703"/>
                  </a:cubicBezTo>
                  <a:lnTo>
                    <a:pt x="2463" y="1705"/>
                  </a:lnTo>
                  <a:cubicBezTo>
                    <a:pt x="2464" y="1731"/>
                    <a:pt x="2449" y="1762"/>
                    <a:pt x="2432" y="1778"/>
                  </a:cubicBezTo>
                  <a:lnTo>
                    <a:pt x="1511" y="2699"/>
                  </a:lnTo>
                  <a:cubicBezTo>
                    <a:pt x="1492" y="2725"/>
                    <a:pt x="1454" y="2739"/>
                    <a:pt x="1429" y="2737"/>
                  </a:cubicBezTo>
                  <a:cubicBezTo>
                    <a:pt x="1403" y="2738"/>
                    <a:pt x="1373" y="2724"/>
                    <a:pt x="1357" y="2707"/>
                  </a:cubicBezTo>
                  <a:lnTo>
                    <a:pt x="30" y="1380"/>
                  </a:lnTo>
                  <a:cubicBezTo>
                    <a:pt x="10" y="1361"/>
                    <a:pt x="0" y="1329"/>
                    <a:pt x="0" y="1308"/>
                  </a:cubicBezTo>
                  <a:lnTo>
                    <a:pt x="0" y="1306"/>
                  </a:lnTo>
                  <a:close/>
                  <a:moveTo>
                    <a:pt x="1045" y="1467"/>
                  </a:moveTo>
                  <a:lnTo>
                    <a:pt x="728" y="1784"/>
                  </a:lnTo>
                  <a:lnTo>
                    <a:pt x="959" y="2014"/>
                  </a:lnTo>
                  <a:lnTo>
                    <a:pt x="1276" y="1697"/>
                  </a:lnTo>
                  <a:lnTo>
                    <a:pt x="1045" y="1467"/>
                  </a:ln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10" name="任意多边形 27" descr="D:\51PPT模板网\51pptmoban.com\图片001.jpg">
              <a:extLst>
                <a:ext uri="{FF2B5EF4-FFF2-40B4-BE49-F238E27FC236}">
                  <a16:creationId xmlns:a16="http://schemas.microsoft.com/office/drawing/2014/main" id="{D0820D1A-3C0C-E4D8-4104-71B417CEAD6B}"/>
                </a:ext>
              </a:extLst>
            </p:cNvPr>
            <p:cNvSpPr/>
            <p:nvPr/>
          </p:nvSpPr>
          <p:spPr>
            <a:xfrm>
              <a:off x="7965440" y="2856589"/>
              <a:ext cx="530225" cy="538480"/>
            </a:xfrm>
            <a:custGeom>
              <a:avLst/>
              <a:gdLst>
                <a:gd name="adj" fmla="val 50000"/>
                <a:gd name="a" fmla="pin 0 adj 50000"/>
                <a:gd name="x1" fmla="*/ ss a 100000"/>
                <a:gd name="x2" fmla="+- r 0 x1"/>
                <a:gd name="y2" fmla="+- b 0 x1"/>
                <a:gd name="il" fmla="*/ x1 29289 100000"/>
                <a:gd name="ir" fmla="+- r 0 il"/>
                <a:gd name="ib" fmla="+- b 0 il"/>
              </a:gdLst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361" h="2393">
                  <a:moveTo>
                    <a:pt x="0" y="334"/>
                  </a:moveTo>
                  <a:cubicBezTo>
                    <a:pt x="-1" y="286"/>
                    <a:pt x="43" y="247"/>
                    <a:pt x="86" y="248"/>
                  </a:cubicBezTo>
                  <a:lnTo>
                    <a:pt x="414" y="248"/>
                  </a:lnTo>
                  <a:cubicBezTo>
                    <a:pt x="462" y="247"/>
                    <a:pt x="501" y="291"/>
                    <a:pt x="500" y="334"/>
                  </a:cubicBezTo>
                  <a:cubicBezTo>
                    <a:pt x="501" y="382"/>
                    <a:pt x="457" y="421"/>
                    <a:pt x="414" y="420"/>
                  </a:cubicBezTo>
                  <a:lnTo>
                    <a:pt x="172" y="420"/>
                  </a:lnTo>
                  <a:lnTo>
                    <a:pt x="172" y="764"/>
                  </a:lnTo>
                  <a:lnTo>
                    <a:pt x="2188" y="764"/>
                  </a:lnTo>
                  <a:lnTo>
                    <a:pt x="2188" y="420"/>
                  </a:lnTo>
                  <a:lnTo>
                    <a:pt x="1947" y="420"/>
                  </a:lnTo>
                  <a:cubicBezTo>
                    <a:pt x="1899" y="421"/>
                    <a:pt x="1860" y="377"/>
                    <a:pt x="1861" y="334"/>
                  </a:cubicBezTo>
                  <a:cubicBezTo>
                    <a:pt x="1860" y="286"/>
                    <a:pt x="1904" y="247"/>
                    <a:pt x="1947" y="248"/>
                  </a:cubicBezTo>
                  <a:lnTo>
                    <a:pt x="2274" y="248"/>
                  </a:lnTo>
                  <a:cubicBezTo>
                    <a:pt x="2322" y="247"/>
                    <a:pt x="2361" y="291"/>
                    <a:pt x="2360" y="334"/>
                  </a:cubicBezTo>
                  <a:lnTo>
                    <a:pt x="2360" y="837"/>
                  </a:lnTo>
                  <a:cubicBezTo>
                    <a:pt x="2361" y="841"/>
                    <a:pt x="2361" y="849"/>
                    <a:pt x="2361" y="850"/>
                  </a:cubicBezTo>
                  <a:cubicBezTo>
                    <a:pt x="2361" y="855"/>
                    <a:pt x="2360" y="862"/>
                    <a:pt x="2360" y="863"/>
                  </a:cubicBezTo>
                  <a:lnTo>
                    <a:pt x="2360" y="2307"/>
                  </a:lnTo>
                  <a:cubicBezTo>
                    <a:pt x="2361" y="2355"/>
                    <a:pt x="2317" y="2394"/>
                    <a:pt x="2274" y="2393"/>
                  </a:cubicBezTo>
                  <a:lnTo>
                    <a:pt x="86" y="2393"/>
                  </a:lnTo>
                  <a:cubicBezTo>
                    <a:pt x="38" y="2394"/>
                    <a:pt x="-1" y="2350"/>
                    <a:pt x="0" y="2307"/>
                  </a:cubicBezTo>
                  <a:lnTo>
                    <a:pt x="0" y="334"/>
                  </a:lnTo>
                  <a:close/>
                  <a:moveTo>
                    <a:pt x="172" y="936"/>
                  </a:moveTo>
                  <a:lnTo>
                    <a:pt x="172" y="2221"/>
                  </a:lnTo>
                  <a:lnTo>
                    <a:pt x="2188" y="2221"/>
                  </a:lnTo>
                  <a:lnTo>
                    <a:pt x="2188" y="936"/>
                  </a:lnTo>
                  <a:lnTo>
                    <a:pt x="172" y="936"/>
                  </a:lnTo>
                  <a:close/>
                  <a:moveTo>
                    <a:pt x="1017" y="420"/>
                  </a:moveTo>
                  <a:cubicBezTo>
                    <a:pt x="969" y="421"/>
                    <a:pt x="930" y="377"/>
                    <a:pt x="931" y="334"/>
                  </a:cubicBezTo>
                  <a:cubicBezTo>
                    <a:pt x="930" y="285"/>
                    <a:pt x="974" y="246"/>
                    <a:pt x="1017" y="248"/>
                  </a:cubicBezTo>
                  <a:lnTo>
                    <a:pt x="1344" y="248"/>
                  </a:lnTo>
                  <a:cubicBezTo>
                    <a:pt x="1392" y="246"/>
                    <a:pt x="1431" y="290"/>
                    <a:pt x="1430" y="334"/>
                  </a:cubicBezTo>
                  <a:cubicBezTo>
                    <a:pt x="1431" y="382"/>
                    <a:pt x="1387" y="421"/>
                    <a:pt x="1344" y="420"/>
                  </a:cubicBezTo>
                  <a:lnTo>
                    <a:pt x="1017" y="420"/>
                  </a:lnTo>
                  <a:close/>
                  <a:moveTo>
                    <a:pt x="615" y="86"/>
                  </a:moveTo>
                  <a:cubicBezTo>
                    <a:pt x="614" y="38"/>
                    <a:pt x="658" y="-1"/>
                    <a:pt x="701" y="0"/>
                  </a:cubicBezTo>
                  <a:cubicBezTo>
                    <a:pt x="749" y="-1"/>
                    <a:pt x="788" y="43"/>
                    <a:pt x="787" y="86"/>
                  </a:cubicBezTo>
                  <a:lnTo>
                    <a:pt x="787" y="334"/>
                  </a:lnTo>
                  <a:cubicBezTo>
                    <a:pt x="788" y="382"/>
                    <a:pt x="744" y="421"/>
                    <a:pt x="701" y="420"/>
                  </a:cubicBezTo>
                  <a:cubicBezTo>
                    <a:pt x="653" y="421"/>
                    <a:pt x="614" y="377"/>
                    <a:pt x="615" y="334"/>
                  </a:cubicBezTo>
                  <a:lnTo>
                    <a:pt x="615" y="86"/>
                  </a:lnTo>
                  <a:close/>
                  <a:moveTo>
                    <a:pt x="1550" y="115"/>
                  </a:moveTo>
                  <a:cubicBezTo>
                    <a:pt x="1549" y="67"/>
                    <a:pt x="1593" y="28"/>
                    <a:pt x="1636" y="29"/>
                  </a:cubicBezTo>
                  <a:cubicBezTo>
                    <a:pt x="1684" y="28"/>
                    <a:pt x="1723" y="72"/>
                    <a:pt x="1722" y="115"/>
                  </a:cubicBezTo>
                  <a:lnTo>
                    <a:pt x="1722" y="363"/>
                  </a:lnTo>
                  <a:cubicBezTo>
                    <a:pt x="1723" y="411"/>
                    <a:pt x="1679" y="450"/>
                    <a:pt x="1636" y="449"/>
                  </a:cubicBezTo>
                  <a:cubicBezTo>
                    <a:pt x="1588" y="450"/>
                    <a:pt x="1549" y="406"/>
                    <a:pt x="1550" y="363"/>
                  </a:cubicBezTo>
                  <a:lnTo>
                    <a:pt x="1550" y="115"/>
                  </a:lnTo>
                  <a:close/>
                  <a:moveTo>
                    <a:pt x="702" y="1501"/>
                  </a:moveTo>
                  <a:cubicBezTo>
                    <a:pt x="653" y="1502"/>
                    <a:pt x="614" y="1458"/>
                    <a:pt x="616" y="1415"/>
                  </a:cubicBezTo>
                  <a:cubicBezTo>
                    <a:pt x="614" y="1366"/>
                    <a:pt x="658" y="1327"/>
                    <a:pt x="702" y="1329"/>
                  </a:cubicBezTo>
                  <a:lnTo>
                    <a:pt x="1655" y="1329"/>
                  </a:lnTo>
                  <a:cubicBezTo>
                    <a:pt x="1703" y="1327"/>
                    <a:pt x="1742" y="1371"/>
                    <a:pt x="1741" y="1415"/>
                  </a:cubicBezTo>
                  <a:cubicBezTo>
                    <a:pt x="1742" y="1463"/>
                    <a:pt x="1698" y="1502"/>
                    <a:pt x="1655" y="1501"/>
                  </a:cubicBezTo>
                  <a:lnTo>
                    <a:pt x="702" y="1501"/>
                  </a:lnTo>
                  <a:close/>
                  <a:moveTo>
                    <a:pt x="705" y="1865"/>
                  </a:moveTo>
                  <a:cubicBezTo>
                    <a:pt x="656" y="1866"/>
                    <a:pt x="617" y="1822"/>
                    <a:pt x="619" y="1779"/>
                  </a:cubicBezTo>
                  <a:cubicBezTo>
                    <a:pt x="617" y="1730"/>
                    <a:pt x="661" y="1691"/>
                    <a:pt x="705" y="1693"/>
                  </a:cubicBezTo>
                  <a:lnTo>
                    <a:pt x="1658" y="1693"/>
                  </a:lnTo>
                  <a:cubicBezTo>
                    <a:pt x="1706" y="1691"/>
                    <a:pt x="1745" y="1735"/>
                    <a:pt x="1744" y="1779"/>
                  </a:cubicBezTo>
                  <a:cubicBezTo>
                    <a:pt x="1745" y="1827"/>
                    <a:pt x="1701" y="1866"/>
                    <a:pt x="1658" y="1865"/>
                  </a:cubicBezTo>
                  <a:lnTo>
                    <a:pt x="705" y="1865"/>
                  </a:ln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AE3091F-CD15-3A85-7391-615003898C16}"/>
              </a:ext>
            </a:extLst>
          </p:cNvPr>
          <p:cNvGrpSpPr/>
          <p:nvPr/>
        </p:nvGrpSpPr>
        <p:grpSpPr>
          <a:xfrm>
            <a:off x="9273053" y="2040067"/>
            <a:ext cx="2235567" cy="2432349"/>
            <a:chOff x="283599" y="1906534"/>
            <a:chExt cx="2235567" cy="2432349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16F947C-17B1-E0E4-48BE-0433635ED7F8}"/>
                </a:ext>
              </a:extLst>
            </p:cNvPr>
            <p:cNvSpPr txBox="1"/>
            <p:nvPr/>
          </p:nvSpPr>
          <p:spPr>
            <a:xfrm>
              <a:off x="283599" y="2190603"/>
              <a:ext cx="2061698" cy="21482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FB70169-26F4-409D-34E9-871DBD5BFEC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8F7D72D-C283-5FE7-434A-EB167BE33D6E}"/>
              </a:ext>
            </a:extLst>
          </p:cNvPr>
          <p:cNvGrpSpPr/>
          <p:nvPr/>
        </p:nvGrpSpPr>
        <p:grpSpPr>
          <a:xfrm>
            <a:off x="943060" y="2040067"/>
            <a:ext cx="2235567" cy="2432349"/>
            <a:chOff x="283599" y="1906534"/>
            <a:chExt cx="2235567" cy="2432349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442E351-3B3F-4487-6712-5EC20CEF1F1F}"/>
                </a:ext>
              </a:extLst>
            </p:cNvPr>
            <p:cNvSpPr txBox="1"/>
            <p:nvPr/>
          </p:nvSpPr>
          <p:spPr>
            <a:xfrm>
              <a:off x="283599" y="2190603"/>
              <a:ext cx="2061698" cy="21482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FD4894AB-8FEE-505A-6012-D274A10D962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31565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BC41245E-D136-9EC3-C523-46A5E77C4AA6}"/>
              </a:ext>
            </a:extLst>
          </p:cNvPr>
          <p:cNvGrpSpPr/>
          <p:nvPr/>
        </p:nvGrpSpPr>
        <p:grpSpPr>
          <a:xfrm>
            <a:off x="179833" y="195764"/>
            <a:ext cx="3164841" cy="914400"/>
            <a:chOff x="3460401" y="2048290"/>
            <a:chExt cx="3164841" cy="914400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C6B775E-A859-85E0-BB92-2B9FA974448D}"/>
                </a:ext>
              </a:extLst>
            </p:cNvPr>
            <p:cNvSpPr/>
            <p:nvPr/>
          </p:nvSpPr>
          <p:spPr>
            <a:xfrm rot="5400000">
              <a:off x="4851005" y="1140485"/>
              <a:ext cx="866431" cy="2682042"/>
            </a:xfrm>
            <a:custGeom>
              <a:avLst/>
              <a:gdLst>
                <a:gd name="connsiteX0" fmla="*/ 0 w 866431"/>
                <a:gd name="connsiteY0" fmla="*/ 2682042 h 2682042"/>
                <a:gd name="connsiteX1" fmla="*/ 0 w 866431"/>
                <a:gd name="connsiteY1" fmla="*/ 108146 h 2682042"/>
                <a:gd name="connsiteX2" fmla="*/ 108146 w 866431"/>
                <a:gd name="connsiteY2" fmla="*/ 0 h 2682042"/>
                <a:gd name="connsiteX3" fmla="*/ 806254 w 866431"/>
                <a:gd name="connsiteY3" fmla="*/ 0 h 2682042"/>
                <a:gd name="connsiteX4" fmla="*/ 848349 w 866431"/>
                <a:gd name="connsiteY4" fmla="*/ 8499 h 2682042"/>
                <a:gd name="connsiteX5" fmla="*/ 866431 w 866431"/>
                <a:gd name="connsiteY5" fmla="*/ 20690 h 2682042"/>
                <a:gd name="connsiteX6" fmla="*/ 866431 w 866431"/>
                <a:gd name="connsiteY6" fmla="*/ 1477076 h 2682042"/>
                <a:gd name="connsiteX7" fmla="*/ 866430 w 866431"/>
                <a:gd name="connsiteY7" fmla="*/ 1477089 h 2682042"/>
                <a:gd name="connsiteX8" fmla="*/ 866430 w 866431"/>
                <a:gd name="connsiteY8" fmla="*/ 2011046 h 2682042"/>
                <a:gd name="connsiteX9" fmla="*/ 848933 w 866431"/>
                <a:gd name="connsiteY9" fmla="*/ 2126780 h 2682042"/>
                <a:gd name="connsiteX10" fmla="*/ 844222 w 866431"/>
                <a:gd name="connsiteY10" fmla="*/ 2139650 h 2682042"/>
                <a:gd name="connsiteX11" fmla="*/ 844175 w 866431"/>
                <a:gd name="connsiteY11" fmla="*/ 2139870 h 2682042"/>
                <a:gd name="connsiteX12" fmla="*/ 630050 w 866431"/>
                <a:gd name="connsiteY12" fmla="*/ 2393645 h 2682042"/>
                <a:gd name="connsiteX13" fmla="*/ 0 w 866431"/>
                <a:gd name="connsiteY13" fmla="*/ 2682042 h 268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6431" h="2682042">
                  <a:moveTo>
                    <a:pt x="0" y="2682042"/>
                  </a:moveTo>
                  <a:lnTo>
                    <a:pt x="0" y="108146"/>
                  </a:lnTo>
                  <a:cubicBezTo>
                    <a:pt x="0" y="48419"/>
                    <a:pt x="48419" y="0"/>
                    <a:pt x="108146" y="0"/>
                  </a:cubicBezTo>
                  <a:lnTo>
                    <a:pt x="806254" y="0"/>
                  </a:lnTo>
                  <a:cubicBezTo>
                    <a:pt x="821186" y="0"/>
                    <a:pt x="835411" y="3026"/>
                    <a:pt x="848349" y="8499"/>
                  </a:cubicBezTo>
                  <a:lnTo>
                    <a:pt x="866431" y="20690"/>
                  </a:lnTo>
                  <a:lnTo>
                    <a:pt x="866431" y="1477076"/>
                  </a:lnTo>
                  <a:lnTo>
                    <a:pt x="866430" y="1477089"/>
                  </a:lnTo>
                  <a:lnTo>
                    <a:pt x="866430" y="2011046"/>
                  </a:lnTo>
                  <a:cubicBezTo>
                    <a:pt x="866430" y="2051348"/>
                    <a:pt x="860304" y="2090220"/>
                    <a:pt x="848933" y="2126780"/>
                  </a:cubicBezTo>
                  <a:lnTo>
                    <a:pt x="844222" y="2139650"/>
                  </a:lnTo>
                  <a:lnTo>
                    <a:pt x="844175" y="2139870"/>
                  </a:lnTo>
                  <a:cubicBezTo>
                    <a:pt x="815269" y="2248229"/>
                    <a:pt x="739987" y="2343323"/>
                    <a:pt x="630050" y="2393645"/>
                  </a:cubicBezTo>
                  <a:lnTo>
                    <a:pt x="0" y="2682042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A94C79D-3298-31F9-4B9C-3E2118A56E28}"/>
                </a:ext>
              </a:extLst>
            </p:cNvPr>
            <p:cNvSpPr/>
            <p:nvPr/>
          </p:nvSpPr>
          <p:spPr>
            <a:xfrm rot="5400000">
              <a:off x="4575276" y="933415"/>
              <a:ext cx="914400" cy="3144150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1F50F28-FF74-B191-621B-F7BCFFB3A51D}"/>
                </a:ext>
              </a:extLst>
            </p:cNvPr>
            <p:cNvSpPr txBox="1"/>
            <p:nvPr/>
          </p:nvSpPr>
          <p:spPr>
            <a:xfrm>
              <a:off x="4594463" y="2165130"/>
              <a:ext cx="168236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工作概述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B8E0969-245E-3F7D-CE86-185D4327D4F8}"/>
                </a:ext>
              </a:extLst>
            </p:cNvPr>
            <p:cNvSpPr txBox="1"/>
            <p:nvPr/>
          </p:nvSpPr>
          <p:spPr>
            <a:xfrm>
              <a:off x="4627962" y="2553560"/>
              <a:ext cx="1265767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Work review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338E694-228B-F7AE-A83D-A2D42249ED00}"/>
                </a:ext>
              </a:extLst>
            </p:cNvPr>
            <p:cNvSpPr txBox="1"/>
            <p:nvPr/>
          </p:nvSpPr>
          <p:spPr>
            <a:xfrm>
              <a:off x="3519459" y="2291950"/>
              <a:ext cx="6216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B72C0CAE-1FC3-0472-E361-223B701F7540}"/>
              </a:ext>
            </a:extLst>
          </p:cNvPr>
          <p:cNvGrpSpPr/>
          <p:nvPr/>
        </p:nvGrpSpPr>
        <p:grpSpPr>
          <a:xfrm>
            <a:off x="1019175" y="1631641"/>
            <a:ext cx="10153650" cy="1006843"/>
            <a:chOff x="1019175" y="2212210"/>
            <a:chExt cx="4610707" cy="457201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555D61D2-9864-A2E2-5A23-C8E60CE8E6F3}"/>
                </a:ext>
              </a:extLst>
            </p:cNvPr>
            <p:cNvSpPr/>
            <p:nvPr/>
          </p:nvSpPr>
          <p:spPr>
            <a:xfrm>
              <a:off x="1163783" y="2212210"/>
              <a:ext cx="4466098" cy="447896"/>
            </a:xfrm>
            <a:custGeom>
              <a:avLst/>
              <a:gdLst>
                <a:gd name="connsiteX0" fmla="*/ 89552 w 4466098"/>
                <a:gd name="connsiteY0" fmla="*/ 0 h 447896"/>
                <a:gd name="connsiteX1" fmla="*/ 4376546 w 4466098"/>
                <a:gd name="connsiteY1" fmla="*/ 0 h 447896"/>
                <a:gd name="connsiteX2" fmla="*/ 4466098 w 4466098"/>
                <a:gd name="connsiteY2" fmla="*/ 89552 h 447896"/>
                <a:gd name="connsiteX3" fmla="*/ 4466098 w 4466098"/>
                <a:gd name="connsiteY3" fmla="*/ 447751 h 447896"/>
                <a:gd name="connsiteX4" fmla="*/ 4466069 w 4466098"/>
                <a:gd name="connsiteY4" fmla="*/ 447896 h 447896"/>
                <a:gd name="connsiteX5" fmla="*/ 29 w 4466098"/>
                <a:gd name="connsiteY5" fmla="*/ 447896 h 447896"/>
                <a:gd name="connsiteX6" fmla="*/ 0 w 4466098"/>
                <a:gd name="connsiteY6" fmla="*/ 447751 h 447896"/>
                <a:gd name="connsiteX7" fmla="*/ 0 w 4466098"/>
                <a:gd name="connsiteY7" fmla="*/ 89552 h 447896"/>
                <a:gd name="connsiteX8" fmla="*/ 89552 w 4466098"/>
                <a:gd name="connsiteY8" fmla="*/ 0 h 4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66098" h="447896">
                  <a:moveTo>
                    <a:pt x="89552" y="0"/>
                  </a:moveTo>
                  <a:lnTo>
                    <a:pt x="4376546" y="0"/>
                  </a:lnTo>
                  <a:cubicBezTo>
                    <a:pt x="4426004" y="0"/>
                    <a:pt x="4466098" y="40094"/>
                    <a:pt x="4466098" y="89552"/>
                  </a:cubicBezTo>
                  <a:lnTo>
                    <a:pt x="4466098" y="447751"/>
                  </a:lnTo>
                  <a:lnTo>
                    <a:pt x="4466069" y="447896"/>
                  </a:lnTo>
                  <a:lnTo>
                    <a:pt x="29" y="447896"/>
                  </a:lnTo>
                  <a:lnTo>
                    <a:pt x="0" y="447751"/>
                  </a:lnTo>
                  <a:lnTo>
                    <a:pt x="0" y="89552"/>
                  </a:lnTo>
                  <a:cubicBezTo>
                    <a:pt x="0" y="40094"/>
                    <a:pt x="40094" y="0"/>
                    <a:pt x="89552" y="0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244003D6-923E-D459-ED51-55A90C50CEA3}"/>
                </a:ext>
              </a:extLst>
            </p:cNvPr>
            <p:cNvGrpSpPr/>
            <p:nvPr/>
          </p:nvGrpSpPr>
          <p:grpSpPr>
            <a:xfrm>
              <a:off x="1019175" y="2212211"/>
              <a:ext cx="4610707" cy="457200"/>
              <a:chOff x="1019174" y="4186153"/>
              <a:chExt cx="4610707" cy="457200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4311DD3B-46CC-A4D1-41F8-811FB0D3B7BE}"/>
                  </a:ext>
                </a:extLst>
              </p:cNvPr>
              <p:cNvSpPr/>
              <p:nvPr/>
            </p:nvSpPr>
            <p:spPr>
              <a:xfrm rot="5400000">
                <a:off x="1576612" y="3628715"/>
                <a:ext cx="457200" cy="1572075"/>
              </a:xfrm>
              <a:custGeom>
                <a:avLst/>
                <a:gdLst>
                  <a:gd name="connsiteX0" fmla="*/ 0 w 914400"/>
                  <a:gd name="connsiteY0" fmla="*/ 3036004 h 3144150"/>
                  <a:gd name="connsiteX1" fmla="*/ 0 w 914400"/>
                  <a:gd name="connsiteY1" fmla="*/ 2661352 h 3144150"/>
                  <a:gd name="connsiteX2" fmla="*/ 630050 w 914400"/>
                  <a:gd name="connsiteY2" fmla="*/ 2372955 h 3144150"/>
                  <a:gd name="connsiteX3" fmla="*/ 844175 w 914400"/>
                  <a:gd name="connsiteY3" fmla="*/ 2119180 h 3144150"/>
                  <a:gd name="connsiteX4" fmla="*/ 844222 w 914400"/>
                  <a:gd name="connsiteY4" fmla="*/ 2118960 h 3144150"/>
                  <a:gd name="connsiteX5" fmla="*/ 848933 w 914400"/>
                  <a:gd name="connsiteY5" fmla="*/ 2106090 h 3144150"/>
                  <a:gd name="connsiteX6" fmla="*/ 866430 w 914400"/>
                  <a:gd name="connsiteY6" fmla="*/ 1990356 h 3144150"/>
                  <a:gd name="connsiteX7" fmla="*/ 866430 w 914400"/>
                  <a:gd name="connsiteY7" fmla="*/ 1456399 h 3144150"/>
                  <a:gd name="connsiteX8" fmla="*/ 866431 w 914400"/>
                  <a:gd name="connsiteY8" fmla="*/ 1456386 h 3144150"/>
                  <a:gd name="connsiteX9" fmla="*/ 866431 w 914400"/>
                  <a:gd name="connsiteY9" fmla="*/ 0 h 3144150"/>
                  <a:gd name="connsiteX10" fmla="*/ 882725 w 914400"/>
                  <a:gd name="connsiteY10" fmla="*/ 10985 h 3144150"/>
                  <a:gd name="connsiteX11" fmla="*/ 914400 w 914400"/>
                  <a:gd name="connsiteY11" fmla="*/ 87456 h 3144150"/>
                  <a:gd name="connsiteX12" fmla="*/ 914400 w 914400"/>
                  <a:gd name="connsiteY12" fmla="*/ 3036004 h 3144150"/>
                  <a:gd name="connsiteX13" fmla="*/ 806254 w 914400"/>
                  <a:gd name="connsiteY13" fmla="*/ 3144150 h 3144150"/>
                  <a:gd name="connsiteX14" fmla="*/ 108146 w 914400"/>
                  <a:gd name="connsiteY14" fmla="*/ 3144150 h 3144150"/>
                  <a:gd name="connsiteX15" fmla="*/ 0 w 914400"/>
                  <a:gd name="connsiteY15" fmla="*/ 3036004 h 3144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14400" h="3144150">
                    <a:moveTo>
                      <a:pt x="0" y="3036004"/>
                    </a:moveTo>
                    <a:lnTo>
                      <a:pt x="0" y="2661352"/>
                    </a:lnTo>
                    <a:lnTo>
                      <a:pt x="630050" y="2372955"/>
                    </a:lnTo>
                    <a:cubicBezTo>
                      <a:pt x="739987" y="2322633"/>
                      <a:pt x="815269" y="2227539"/>
                      <a:pt x="844175" y="2119180"/>
                    </a:cubicBezTo>
                    <a:lnTo>
                      <a:pt x="844222" y="2118960"/>
                    </a:lnTo>
                    <a:lnTo>
                      <a:pt x="848933" y="2106090"/>
                    </a:lnTo>
                    <a:cubicBezTo>
                      <a:pt x="860304" y="2069530"/>
                      <a:pt x="866430" y="2030658"/>
                      <a:pt x="866430" y="1990356"/>
                    </a:cubicBezTo>
                    <a:lnTo>
                      <a:pt x="866430" y="1456399"/>
                    </a:lnTo>
                    <a:lnTo>
                      <a:pt x="866431" y="1456386"/>
                    </a:lnTo>
                    <a:lnTo>
                      <a:pt x="866431" y="0"/>
                    </a:lnTo>
                    <a:lnTo>
                      <a:pt x="882725" y="10985"/>
                    </a:lnTo>
                    <a:cubicBezTo>
                      <a:pt x="902295" y="30556"/>
                      <a:pt x="914400" y="57593"/>
                      <a:pt x="914400" y="87456"/>
                    </a:cubicBezTo>
                    <a:lnTo>
                      <a:pt x="914400" y="3036004"/>
                    </a:lnTo>
                    <a:cubicBezTo>
                      <a:pt x="914400" y="3095731"/>
                      <a:pt x="865981" y="3144150"/>
                      <a:pt x="806254" y="3144150"/>
                    </a:cubicBezTo>
                    <a:lnTo>
                      <a:pt x="108146" y="3144150"/>
                    </a:lnTo>
                    <a:cubicBezTo>
                      <a:pt x="48419" y="3144150"/>
                      <a:pt x="0" y="3095731"/>
                      <a:pt x="0" y="3036004"/>
                    </a:cubicBezTo>
                    <a:close/>
                  </a:path>
                </a:pathLst>
              </a:custGeom>
              <a:solidFill>
                <a:srgbClr val="0C56D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6AEB80B1-4770-799A-062F-464940302FEC}"/>
                  </a:ext>
                </a:extLst>
              </p:cNvPr>
              <p:cNvSpPr/>
              <p:nvPr/>
            </p:nvSpPr>
            <p:spPr>
              <a:xfrm rot="5400000">
                <a:off x="3936423" y="2949896"/>
                <a:ext cx="23985" cy="3362930"/>
              </a:xfrm>
              <a:custGeom>
                <a:avLst/>
                <a:gdLst>
                  <a:gd name="connsiteX0" fmla="*/ 0 w 23985"/>
                  <a:gd name="connsiteY0" fmla="*/ 3362930 h 3362930"/>
                  <a:gd name="connsiteX1" fmla="*/ 0 w 23985"/>
                  <a:gd name="connsiteY1" fmla="*/ 3169930 h 3362930"/>
                  <a:gd name="connsiteX2" fmla="*/ 1 w 23985"/>
                  <a:gd name="connsiteY2" fmla="*/ 3169923 h 3362930"/>
                  <a:gd name="connsiteX3" fmla="*/ 1 w 23985"/>
                  <a:gd name="connsiteY3" fmla="*/ 2579499 h 3362930"/>
                  <a:gd name="connsiteX4" fmla="*/ 0 w 23985"/>
                  <a:gd name="connsiteY4" fmla="*/ 2579499 h 3362930"/>
                  <a:gd name="connsiteX5" fmla="*/ 0 w 23985"/>
                  <a:gd name="connsiteY5" fmla="*/ 2386499 h 3362930"/>
                  <a:gd name="connsiteX6" fmla="*/ 1 w 23985"/>
                  <a:gd name="connsiteY6" fmla="*/ 2386492 h 3362930"/>
                  <a:gd name="connsiteX7" fmla="*/ 1 w 23985"/>
                  <a:gd name="connsiteY7" fmla="*/ 1960374 h 3362930"/>
                  <a:gd name="connsiteX8" fmla="*/ 0 w 23985"/>
                  <a:gd name="connsiteY8" fmla="*/ 1960374 h 3362930"/>
                  <a:gd name="connsiteX9" fmla="*/ 0 w 23985"/>
                  <a:gd name="connsiteY9" fmla="*/ 1767374 h 3362930"/>
                  <a:gd name="connsiteX10" fmla="*/ 1 w 23985"/>
                  <a:gd name="connsiteY10" fmla="*/ 1767367 h 3362930"/>
                  <a:gd name="connsiteX11" fmla="*/ 1 w 23985"/>
                  <a:gd name="connsiteY11" fmla="*/ 1757174 h 3362930"/>
                  <a:gd name="connsiteX12" fmla="*/ 1 w 23985"/>
                  <a:gd name="connsiteY12" fmla="*/ 1186151 h 3362930"/>
                  <a:gd name="connsiteX13" fmla="*/ 0 w 23985"/>
                  <a:gd name="connsiteY13" fmla="*/ 1186151 h 3362930"/>
                  <a:gd name="connsiteX14" fmla="*/ 0 w 23985"/>
                  <a:gd name="connsiteY14" fmla="*/ 993151 h 3362930"/>
                  <a:gd name="connsiteX15" fmla="*/ 1 w 23985"/>
                  <a:gd name="connsiteY15" fmla="*/ 993144 h 3362930"/>
                  <a:gd name="connsiteX16" fmla="*/ 1 w 23985"/>
                  <a:gd name="connsiteY16" fmla="*/ 822325 h 3362930"/>
                  <a:gd name="connsiteX17" fmla="*/ 0 w 23985"/>
                  <a:gd name="connsiteY17" fmla="*/ 822325 h 3362930"/>
                  <a:gd name="connsiteX18" fmla="*/ 0 w 23985"/>
                  <a:gd name="connsiteY18" fmla="*/ 629325 h 3362930"/>
                  <a:gd name="connsiteX19" fmla="*/ 1 w 23985"/>
                  <a:gd name="connsiteY19" fmla="*/ 629318 h 3362930"/>
                  <a:gd name="connsiteX20" fmla="*/ 1 w 23985"/>
                  <a:gd name="connsiteY20" fmla="*/ 363826 h 3362930"/>
                  <a:gd name="connsiteX21" fmla="*/ 1 w 23985"/>
                  <a:gd name="connsiteY21" fmla="*/ 0 h 3362930"/>
                  <a:gd name="connsiteX22" fmla="*/ 23985 w 23985"/>
                  <a:gd name="connsiteY22" fmla="*/ 0 h 3362930"/>
                  <a:gd name="connsiteX23" fmla="*/ 23985 w 23985"/>
                  <a:gd name="connsiteY23" fmla="*/ 363826 h 3362930"/>
                  <a:gd name="connsiteX24" fmla="*/ 23985 w 23985"/>
                  <a:gd name="connsiteY24" fmla="*/ 822325 h 3362930"/>
                  <a:gd name="connsiteX25" fmla="*/ 23985 w 23985"/>
                  <a:gd name="connsiteY25" fmla="*/ 1138049 h 3362930"/>
                  <a:gd name="connsiteX26" fmla="*/ 23985 w 23985"/>
                  <a:gd name="connsiteY26" fmla="*/ 1186151 h 3362930"/>
                  <a:gd name="connsiteX27" fmla="*/ 23985 w 23985"/>
                  <a:gd name="connsiteY27" fmla="*/ 1757174 h 3362930"/>
                  <a:gd name="connsiteX28" fmla="*/ 23985 w 23985"/>
                  <a:gd name="connsiteY28" fmla="*/ 1960374 h 3362930"/>
                  <a:gd name="connsiteX29" fmla="*/ 23985 w 23985"/>
                  <a:gd name="connsiteY29" fmla="*/ 2540605 h 3362930"/>
                  <a:gd name="connsiteX30" fmla="*/ 23985 w 23985"/>
                  <a:gd name="connsiteY30" fmla="*/ 2579499 h 3362930"/>
                  <a:gd name="connsiteX31" fmla="*/ 23985 w 23985"/>
                  <a:gd name="connsiteY31" fmla="*/ 3362930 h 3362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3985" h="3362930">
                    <a:moveTo>
                      <a:pt x="0" y="3362930"/>
                    </a:moveTo>
                    <a:lnTo>
                      <a:pt x="0" y="3169930"/>
                    </a:lnTo>
                    <a:lnTo>
                      <a:pt x="1" y="3169923"/>
                    </a:lnTo>
                    <a:lnTo>
                      <a:pt x="1" y="2579499"/>
                    </a:lnTo>
                    <a:lnTo>
                      <a:pt x="0" y="2579499"/>
                    </a:lnTo>
                    <a:lnTo>
                      <a:pt x="0" y="2386499"/>
                    </a:lnTo>
                    <a:lnTo>
                      <a:pt x="1" y="2386492"/>
                    </a:lnTo>
                    <a:lnTo>
                      <a:pt x="1" y="1960374"/>
                    </a:lnTo>
                    <a:lnTo>
                      <a:pt x="0" y="1960374"/>
                    </a:lnTo>
                    <a:lnTo>
                      <a:pt x="0" y="1767374"/>
                    </a:lnTo>
                    <a:lnTo>
                      <a:pt x="1" y="1767367"/>
                    </a:lnTo>
                    <a:lnTo>
                      <a:pt x="1" y="1757174"/>
                    </a:lnTo>
                    <a:lnTo>
                      <a:pt x="1" y="1186151"/>
                    </a:lnTo>
                    <a:lnTo>
                      <a:pt x="0" y="1186151"/>
                    </a:lnTo>
                    <a:lnTo>
                      <a:pt x="0" y="993151"/>
                    </a:lnTo>
                    <a:lnTo>
                      <a:pt x="1" y="993144"/>
                    </a:lnTo>
                    <a:lnTo>
                      <a:pt x="1" y="822325"/>
                    </a:lnTo>
                    <a:lnTo>
                      <a:pt x="0" y="822325"/>
                    </a:lnTo>
                    <a:lnTo>
                      <a:pt x="0" y="629325"/>
                    </a:lnTo>
                    <a:lnTo>
                      <a:pt x="1" y="629318"/>
                    </a:lnTo>
                    <a:lnTo>
                      <a:pt x="1" y="363826"/>
                    </a:lnTo>
                    <a:lnTo>
                      <a:pt x="1" y="0"/>
                    </a:lnTo>
                    <a:lnTo>
                      <a:pt x="23985" y="0"/>
                    </a:lnTo>
                    <a:lnTo>
                      <a:pt x="23985" y="363826"/>
                    </a:lnTo>
                    <a:lnTo>
                      <a:pt x="23985" y="822325"/>
                    </a:lnTo>
                    <a:lnTo>
                      <a:pt x="23985" y="1138049"/>
                    </a:lnTo>
                    <a:lnTo>
                      <a:pt x="23985" y="1186151"/>
                    </a:lnTo>
                    <a:lnTo>
                      <a:pt x="23985" y="1757174"/>
                    </a:lnTo>
                    <a:lnTo>
                      <a:pt x="23985" y="1960374"/>
                    </a:lnTo>
                    <a:lnTo>
                      <a:pt x="23985" y="2540605"/>
                    </a:lnTo>
                    <a:lnTo>
                      <a:pt x="23985" y="2579499"/>
                    </a:lnTo>
                    <a:lnTo>
                      <a:pt x="23985" y="3362930"/>
                    </a:lnTo>
                    <a:close/>
                  </a:path>
                </a:pathLst>
              </a:custGeom>
              <a:solidFill>
                <a:srgbClr val="0C56D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E748A2F3-C716-8D5E-F323-517B7B034E7A}"/>
                  </a:ext>
                </a:extLst>
              </p:cNvPr>
              <p:cNvSpPr/>
              <p:nvPr/>
            </p:nvSpPr>
            <p:spPr>
              <a:xfrm rot="5400000">
                <a:off x="1721219" y="3628715"/>
                <a:ext cx="457200" cy="1572075"/>
              </a:xfrm>
              <a:custGeom>
                <a:avLst/>
                <a:gdLst>
                  <a:gd name="connsiteX0" fmla="*/ 0 w 914400"/>
                  <a:gd name="connsiteY0" fmla="*/ 3036004 h 3144150"/>
                  <a:gd name="connsiteX1" fmla="*/ 0 w 914400"/>
                  <a:gd name="connsiteY1" fmla="*/ 2661352 h 3144150"/>
                  <a:gd name="connsiteX2" fmla="*/ 630050 w 914400"/>
                  <a:gd name="connsiteY2" fmla="*/ 2372955 h 3144150"/>
                  <a:gd name="connsiteX3" fmla="*/ 844175 w 914400"/>
                  <a:gd name="connsiteY3" fmla="*/ 2119180 h 3144150"/>
                  <a:gd name="connsiteX4" fmla="*/ 844222 w 914400"/>
                  <a:gd name="connsiteY4" fmla="*/ 2118960 h 3144150"/>
                  <a:gd name="connsiteX5" fmla="*/ 848933 w 914400"/>
                  <a:gd name="connsiteY5" fmla="*/ 2106090 h 3144150"/>
                  <a:gd name="connsiteX6" fmla="*/ 866430 w 914400"/>
                  <a:gd name="connsiteY6" fmla="*/ 1990356 h 3144150"/>
                  <a:gd name="connsiteX7" fmla="*/ 866430 w 914400"/>
                  <a:gd name="connsiteY7" fmla="*/ 1456399 h 3144150"/>
                  <a:gd name="connsiteX8" fmla="*/ 866431 w 914400"/>
                  <a:gd name="connsiteY8" fmla="*/ 1456386 h 3144150"/>
                  <a:gd name="connsiteX9" fmla="*/ 866431 w 914400"/>
                  <a:gd name="connsiteY9" fmla="*/ 0 h 3144150"/>
                  <a:gd name="connsiteX10" fmla="*/ 882725 w 914400"/>
                  <a:gd name="connsiteY10" fmla="*/ 10985 h 3144150"/>
                  <a:gd name="connsiteX11" fmla="*/ 914400 w 914400"/>
                  <a:gd name="connsiteY11" fmla="*/ 87456 h 3144150"/>
                  <a:gd name="connsiteX12" fmla="*/ 914400 w 914400"/>
                  <a:gd name="connsiteY12" fmla="*/ 3036004 h 3144150"/>
                  <a:gd name="connsiteX13" fmla="*/ 806254 w 914400"/>
                  <a:gd name="connsiteY13" fmla="*/ 3144150 h 3144150"/>
                  <a:gd name="connsiteX14" fmla="*/ 108146 w 914400"/>
                  <a:gd name="connsiteY14" fmla="*/ 3144150 h 3144150"/>
                  <a:gd name="connsiteX15" fmla="*/ 0 w 914400"/>
                  <a:gd name="connsiteY15" fmla="*/ 3036004 h 3144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14400" h="3144150">
                    <a:moveTo>
                      <a:pt x="0" y="3036004"/>
                    </a:moveTo>
                    <a:lnTo>
                      <a:pt x="0" y="2661352"/>
                    </a:lnTo>
                    <a:lnTo>
                      <a:pt x="630050" y="2372955"/>
                    </a:lnTo>
                    <a:cubicBezTo>
                      <a:pt x="739987" y="2322633"/>
                      <a:pt x="815269" y="2227539"/>
                      <a:pt x="844175" y="2119180"/>
                    </a:cubicBezTo>
                    <a:lnTo>
                      <a:pt x="844222" y="2118960"/>
                    </a:lnTo>
                    <a:lnTo>
                      <a:pt x="848933" y="2106090"/>
                    </a:lnTo>
                    <a:cubicBezTo>
                      <a:pt x="860304" y="2069530"/>
                      <a:pt x="866430" y="2030658"/>
                      <a:pt x="866430" y="1990356"/>
                    </a:cubicBezTo>
                    <a:lnTo>
                      <a:pt x="866430" y="1456399"/>
                    </a:lnTo>
                    <a:lnTo>
                      <a:pt x="866431" y="1456386"/>
                    </a:lnTo>
                    <a:lnTo>
                      <a:pt x="866431" y="0"/>
                    </a:lnTo>
                    <a:lnTo>
                      <a:pt x="882725" y="10985"/>
                    </a:lnTo>
                    <a:cubicBezTo>
                      <a:pt x="902295" y="30556"/>
                      <a:pt x="914400" y="57593"/>
                      <a:pt x="914400" y="87456"/>
                    </a:cubicBezTo>
                    <a:lnTo>
                      <a:pt x="914400" y="3036004"/>
                    </a:lnTo>
                    <a:cubicBezTo>
                      <a:pt x="914400" y="3095731"/>
                      <a:pt x="865981" y="3144150"/>
                      <a:pt x="806254" y="3144150"/>
                    </a:cubicBezTo>
                    <a:lnTo>
                      <a:pt x="108146" y="3144150"/>
                    </a:lnTo>
                    <a:cubicBezTo>
                      <a:pt x="48419" y="3144150"/>
                      <a:pt x="0" y="3095731"/>
                      <a:pt x="0" y="3036004"/>
                    </a:cubicBezTo>
                    <a:close/>
                  </a:path>
                </a:pathLst>
              </a:custGeom>
              <a:solidFill>
                <a:srgbClr val="0C56D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1C7877BB-3387-08E8-DC23-A8AA412A3769}"/>
              </a:ext>
            </a:extLst>
          </p:cNvPr>
          <p:cNvSpPr txBox="1"/>
          <p:nvPr/>
        </p:nvSpPr>
        <p:spPr>
          <a:xfrm>
            <a:off x="1202431" y="1811897"/>
            <a:ext cx="952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10" name="Rectangle 49">
            <a:extLst>
              <a:ext uri="{FF2B5EF4-FFF2-40B4-BE49-F238E27FC236}">
                <a16:creationId xmlns:a16="http://schemas.microsoft.com/office/drawing/2014/main" id="{BE44D48D-7AB0-BCA4-F1ED-3E5316B210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3161" y="1863551"/>
            <a:ext cx="8054839" cy="528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200" dirty="0">
                <a:solidFill>
                  <a:schemeClr val="bg1"/>
                </a:solidFill>
                <a:effectLst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effectLst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effectLst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effectLst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effectLst/>
                <a:cs typeface="+mn-ea"/>
                <a:sym typeface="+mn-lt"/>
              </a:rPr>
              <a:t>分钟之内。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1B92819-622B-DA37-8F8B-BEC6AE2A8F5B}"/>
              </a:ext>
            </a:extLst>
          </p:cNvPr>
          <p:cNvGrpSpPr/>
          <p:nvPr/>
        </p:nvGrpSpPr>
        <p:grpSpPr>
          <a:xfrm>
            <a:off x="1019175" y="3054041"/>
            <a:ext cx="10153650" cy="1006843"/>
            <a:chOff x="1019175" y="2212210"/>
            <a:chExt cx="4610707" cy="457201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AAE2F7E-E8F2-1492-2A3D-F0486779C7C5}"/>
                </a:ext>
              </a:extLst>
            </p:cNvPr>
            <p:cNvSpPr/>
            <p:nvPr/>
          </p:nvSpPr>
          <p:spPr>
            <a:xfrm>
              <a:off x="1163783" y="2212210"/>
              <a:ext cx="4466098" cy="447896"/>
            </a:xfrm>
            <a:custGeom>
              <a:avLst/>
              <a:gdLst>
                <a:gd name="connsiteX0" fmla="*/ 89552 w 4466098"/>
                <a:gd name="connsiteY0" fmla="*/ 0 h 447896"/>
                <a:gd name="connsiteX1" fmla="*/ 4376546 w 4466098"/>
                <a:gd name="connsiteY1" fmla="*/ 0 h 447896"/>
                <a:gd name="connsiteX2" fmla="*/ 4466098 w 4466098"/>
                <a:gd name="connsiteY2" fmla="*/ 89552 h 447896"/>
                <a:gd name="connsiteX3" fmla="*/ 4466098 w 4466098"/>
                <a:gd name="connsiteY3" fmla="*/ 447751 h 447896"/>
                <a:gd name="connsiteX4" fmla="*/ 4466069 w 4466098"/>
                <a:gd name="connsiteY4" fmla="*/ 447896 h 447896"/>
                <a:gd name="connsiteX5" fmla="*/ 29 w 4466098"/>
                <a:gd name="connsiteY5" fmla="*/ 447896 h 447896"/>
                <a:gd name="connsiteX6" fmla="*/ 0 w 4466098"/>
                <a:gd name="connsiteY6" fmla="*/ 447751 h 447896"/>
                <a:gd name="connsiteX7" fmla="*/ 0 w 4466098"/>
                <a:gd name="connsiteY7" fmla="*/ 89552 h 447896"/>
                <a:gd name="connsiteX8" fmla="*/ 89552 w 4466098"/>
                <a:gd name="connsiteY8" fmla="*/ 0 h 4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66098" h="447896">
                  <a:moveTo>
                    <a:pt x="89552" y="0"/>
                  </a:moveTo>
                  <a:lnTo>
                    <a:pt x="4376546" y="0"/>
                  </a:lnTo>
                  <a:cubicBezTo>
                    <a:pt x="4426004" y="0"/>
                    <a:pt x="4466098" y="40094"/>
                    <a:pt x="4466098" y="89552"/>
                  </a:cubicBezTo>
                  <a:lnTo>
                    <a:pt x="4466098" y="447751"/>
                  </a:lnTo>
                  <a:lnTo>
                    <a:pt x="4466069" y="447896"/>
                  </a:lnTo>
                  <a:lnTo>
                    <a:pt x="29" y="447896"/>
                  </a:lnTo>
                  <a:lnTo>
                    <a:pt x="0" y="447751"/>
                  </a:lnTo>
                  <a:lnTo>
                    <a:pt x="0" y="89552"/>
                  </a:lnTo>
                  <a:cubicBezTo>
                    <a:pt x="0" y="40094"/>
                    <a:pt x="40094" y="0"/>
                    <a:pt x="89552" y="0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D151F63F-BFC1-3049-6007-61F407F387CF}"/>
                </a:ext>
              </a:extLst>
            </p:cNvPr>
            <p:cNvGrpSpPr/>
            <p:nvPr/>
          </p:nvGrpSpPr>
          <p:grpSpPr>
            <a:xfrm>
              <a:off x="1019175" y="2212211"/>
              <a:ext cx="4610707" cy="457200"/>
              <a:chOff x="1019174" y="4186153"/>
              <a:chExt cx="4610707" cy="457200"/>
            </a:xfrm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58C611A5-8C51-5C68-F529-345F313287D2}"/>
                  </a:ext>
                </a:extLst>
              </p:cNvPr>
              <p:cNvSpPr/>
              <p:nvPr/>
            </p:nvSpPr>
            <p:spPr>
              <a:xfrm rot="5400000">
                <a:off x="1576612" y="3628715"/>
                <a:ext cx="457200" cy="1572075"/>
              </a:xfrm>
              <a:custGeom>
                <a:avLst/>
                <a:gdLst>
                  <a:gd name="connsiteX0" fmla="*/ 0 w 914400"/>
                  <a:gd name="connsiteY0" fmla="*/ 3036004 h 3144150"/>
                  <a:gd name="connsiteX1" fmla="*/ 0 w 914400"/>
                  <a:gd name="connsiteY1" fmla="*/ 2661352 h 3144150"/>
                  <a:gd name="connsiteX2" fmla="*/ 630050 w 914400"/>
                  <a:gd name="connsiteY2" fmla="*/ 2372955 h 3144150"/>
                  <a:gd name="connsiteX3" fmla="*/ 844175 w 914400"/>
                  <a:gd name="connsiteY3" fmla="*/ 2119180 h 3144150"/>
                  <a:gd name="connsiteX4" fmla="*/ 844222 w 914400"/>
                  <a:gd name="connsiteY4" fmla="*/ 2118960 h 3144150"/>
                  <a:gd name="connsiteX5" fmla="*/ 848933 w 914400"/>
                  <a:gd name="connsiteY5" fmla="*/ 2106090 h 3144150"/>
                  <a:gd name="connsiteX6" fmla="*/ 866430 w 914400"/>
                  <a:gd name="connsiteY6" fmla="*/ 1990356 h 3144150"/>
                  <a:gd name="connsiteX7" fmla="*/ 866430 w 914400"/>
                  <a:gd name="connsiteY7" fmla="*/ 1456399 h 3144150"/>
                  <a:gd name="connsiteX8" fmla="*/ 866431 w 914400"/>
                  <a:gd name="connsiteY8" fmla="*/ 1456386 h 3144150"/>
                  <a:gd name="connsiteX9" fmla="*/ 866431 w 914400"/>
                  <a:gd name="connsiteY9" fmla="*/ 0 h 3144150"/>
                  <a:gd name="connsiteX10" fmla="*/ 882725 w 914400"/>
                  <a:gd name="connsiteY10" fmla="*/ 10985 h 3144150"/>
                  <a:gd name="connsiteX11" fmla="*/ 914400 w 914400"/>
                  <a:gd name="connsiteY11" fmla="*/ 87456 h 3144150"/>
                  <a:gd name="connsiteX12" fmla="*/ 914400 w 914400"/>
                  <a:gd name="connsiteY12" fmla="*/ 3036004 h 3144150"/>
                  <a:gd name="connsiteX13" fmla="*/ 806254 w 914400"/>
                  <a:gd name="connsiteY13" fmla="*/ 3144150 h 3144150"/>
                  <a:gd name="connsiteX14" fmla="*/ 108146 w 914400"/>
                  <a:gd name="connsiteY14" fmla="*/ 3144150 h 3144150"/>
                  <a:gd name="connsiteX15" fmla="*/ 0 w 914400"/>
                  <a:gd name="connsiteY15" fmla="*/ 3036004 h 3144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14400" h="3144150">
                    <a:moveTo>
                      <a:pt x="0" y="3036004"/>
                    </a:moveTo>
                    <a:lnTo>
                      <a:pt x="0" y="2661352"/>
                    </a:lnTo>
                    <a:lnTo>
                      <a:pt x="630050" y="2372955"/>
                    </a:lnTo>
                    <a:cubicBezTo>
                      <a:pt x="739987" y="2322633"/>
                      <a:pt x="815269" y="2227539"/>
                      <a:pt x="844175" y="2119180"/>
                    </a:cubicBezTo>
                    <a:lnTo>
                      <a:pt x="844222" y="2118960"/>
                    </a:lnTo>
                    <a:lnTo>
                      <a:pt x="848933" y="2106090"/>
                    </a:lnTo>
                    <a:cubicBezTo>
                      <a:pt x="860304" y="2069530"/>
                      <a:pt x="866430" y="2030658"/>
                      <a:pt x="866430" y="1990356"/>
                    </a:cubicBezTo>
                    <a:lnTo>
                      <a:pt x="866430" y="1456399"/>
                    </a:lnTo>
                    <a:lnTo>
                      <a:pt x="866431" y="1456386"/>
                    </a:lnTo>
                    <a:lnTo>
                      <a:pt x="866431" y="0"/>
                    </a:lnTo>
                    <a:lnTo>
                      <a:pt x="882725" y="10985"/>
                    </a:lnTo>
                    <a:cubicBezTo>
                      <a:pt x="902295" y="30556"/>
                      <a:pt x="914400" y="57593"/>
                      <a:pt x="914400" y="87456"/>
                    </a:cubicBezTo>
                    <a:lnTo>
                      <a:pt x="914400" y="3036004"/>
                    </a:lnTo>
                    <a:cubicBezTo>
                      <a:pt x="914400" y="3095731"/>
                      <a:pt x="865981" y="3144150"/>
                      <a:pt x="806254" y="3144150"/>
                    </a:cubicBezTo>
                    <a:lnTo>
                      <a:pt x="108146" y="3144150"/>
                    </a:lnTo>
                    <a:cubicBezTo>
                      <a:pt x="48419" y="3144150"/>
                      <a:pt x="0" y="3095731"/>
                      <a:pt x="0" y="3036004"/>
                    </a:cubicBezTo>
                    <a:close/>
                  </a:path>
                </a:pathLst>
              </a:custGeom>
              <a:solidFill>
                <a:srgbClr val="0C56D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58079D55-BAD1-800E-F938-ABFC4AC19E01}"/>
                  </a:ext>
                </a:extLst>
              </p:cNvPr>
              <p:cNvSpPr/>
              <p:nvPr/>
            </p:nvSpPr>
            <p:spPr>
              <a:xfrm rot="5400000">
                <a:off x="3936423" y="2949896"/>
                <a:ext cx="23985" cy="3362930"/>
              </a:xfrm>
              <a:custGeom>
                <a:avLst/>
                <a:gdLst>
                  <a:gd name="connsiteX0" fmla="*/ 0 w 23985"/>
                  <a:gd name="connsiteY0" fmla="*/ 3362930 h 3362930"/>
                  <a:gd name="connsiteX1" fmla="*/ 0 w 23985"/>
                  <a:gd name="connsiteY1" fmla="*/ 3169930 h 3362930"/>
                  <a:gd name="connsiteX2" fmla="*/ 1 w 23985"/>
                  <a:gd name="connsiteY2" fmla="*/ 3169923 h 3362930"/>
                  <a:gd name="connsiteX3" fmla="*/ 1 w 23985"/>
                  <a:gd name="connsiteY3" fmla="*/ 2579499 h 3362930"/>
                  <a:gd name="connsiteX4" fmla="*/ 0 w 23985"/>
                  <a:gd name="connsiteY4" fmla="*/ 2579499 h 3362930"/>
                  <a:gd name="connsiteX5" fmla="*/ 0 w 23985"/>
                  <a:gd name="connsiteY5" fmla="*/ 2386499 h 3362930"/>
                  <a:gd name="connsiteX6" fmla="*/ 1 w 23985"/>
                  <a:gd name="connsiteY6" fmla="*/ 2386492 h 3362930"/>
                  <a:gd name="connsiteX7" fmla="*/ 1 w 23985"/>
                  <a:gd name="connsiteY7" fmla="*/ 1960374 h 3362930"/>
                  <a:gd name="connsiteX8" fmla="*/ 0 w 23985"/>
                  <a:gd name="connsiteY8" fmla="*/ 1960374 h 3362930"/>
                  <a:gd name="connsiteX9" fmla="*/ 0 w 23985"/>
                  <a:gd name="connsiteY9" fmla="*/ 1767374 h 3362930"/>
                  <a:gd name="connsiteX10" fmla="*/ 1 w 23985"/>
                  <a:gd name="connsiteY10" fmla="*/ 1767367 h 3362930"/>
                  <a:gd name="connsiteX11" fmla="*/ 1 w 23985"/>
                  <a:gd name="connsiteY11" fmla="*/ 1757174 h 3362930"/>
                  <a:gd name="connsiteX12" fmla="*/ 1 w 23985"/>
                  <a:gd name="connsiteY12" fmla="*/ 1186151 h 3362930"/>
                  <a:gd name="connsiteX13" fmla="*/ 0 w 23985"/>
                  <a:gd name="connsiteY13" fmla="*/ 1186151 h 3362930"/>
                  <a:gd name="connsiteX14" fmla="*/ 0 w 23985"/>
                  <a:gd name="connsiteY14" fmla="*/ 993151 h 3362930"/>
                  <a:gd name="connsiteX15" fmla="*/ 1 w 23985"/>
                  <a:gd name="connsiteY15" fmla="*/ 993144 h 3362930"/>
                  <a:gd name="connsiteX16" fmla="*/ 1 w 23985"/>
                  <a:gd name="connsiteY16" fmla="*/ 822325 h 3362930"/>
                  <a:gd name="connsiteX17" fmla="*/ 0 w 23985"/>
                  <a:gd name="connsiteY17" fmla="*/ 822325 h 3362930"/>
                  <a:gd name="connsiteX18" fmla="*/ 0 w 23985"/>
                  <a:gd name="connsiteY18" fmla="*/ 629325 h 3362930"/>
                  <a:gd name="connsiteX19" fmla="*/ 1 w 23985"/>
                  <a:gd name="connsiteY19" fmla="*/ 629318 h 3362930"/>
                  <a:gd name="connsiteX20" fmla="*/ 1 w 23985"/>
                  <a:gd name="connsiteY20" fmla="*/ 363826 h 3362930"/>
                  <a:gd name="connsiteX21" fmla="*/ 1 w 23985"/>
                  <a:gd name="connsiteY21" fmla="*/ 0 h 3362930"/>
                  <a:gd name="connsiteX22" fmla="*/ 23985 w 23985"/>
                  <a:gd name="connsiteY22" fmla="*/ 0 h 3362930"/>
                  <a:gd name="connsiteX23" fmla="*/ 23985 w 23985"/>
                  <a:gd name="connsiteY23" fmla="*/ 363826 h 3362930"/>
                  <a:gd name="connsiteX24" fmla="*/ 23985 w 23985"/>
                  <a:gd name="connsiteY24" fmla="*/ 822325 h 3362930"/>
                  <a:gd name="connsiteX25" fmla="*/ 23985 w 23985"/>
                  <a:gd name="connsiteY25" fmla="*/ 1138049 h 3362930"/>
                  <a:gd name="connsiteX26" fmla="*/ 23985 w 23985"/>
                  <a:gd name="connsiteY26" fmla="*/ 1186151 h 3362930"/>
                  <a:gd name="connsiteX27" fmla="*/ 23985 w 23985"/>
                  <a:gd name="connsiteY27" fmla="*/ 1757174 h 3362930"/>
                  <a:gd name="connsiteX28" fmla="*/ 23985 w 23985"/>
                  <a:gd name="connsiteY28" fmla="*/ 1960374 h 3362930"/>
                  <a:gd name="connsiteX29" fmla="*/ 23985 w 23985"/>
                  <a:gd name="connsiteY29" fmla="*/ 2540605 h 3362930"/>
                  <a:gd name="connsiteX30" fmla="*/ 23985 w 23985"/>
                  <a:gd name="connsiteY30" fmla="*/ 2579499 h 3362930"/>
                  <a:gd name="connsiteX31" fmla="*/ 23985 w 23985"/>
                  <a:gd name="connsiteY31" fmla="*/ 3362930 h 3362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3985" h="3362930">
                    <a:moveTo>
                      <a:pt x="0" y="3362930"/>
                    </a:moveTo>
                    <a:lnTo>
                      <a:pt x="0" y="3169930"/>
                    </a:lnTo>
                    <a:lnTo>
                      <a:pt x="1" y="3169923"/>
                    </a:lnTo>
                    <a:lnTo>
                      <a:pt x="1" y="2579499"/>
                    </a:lnTo>
                    <a:lnTo>
                      <a:pt x="0" y="2579499"/>
                    </a:lnTo>
                    <a:lnTo>
                      <a:pt x="0" y="2386499"/>
                    </a:lnTo>
                    <a:lnTo>
                      <a:pt x="1" y="2386492"/>
                    </a:lnTo>
                    <a:lnTo>
                      <a:pt x="1" y="1960374"/>
                    </a:lnTo>
                    <a:lnTo>
                      <a:pt x="0" y="1960374"/>
                    </a:lnTo>
                    <a:lnTo>
                      <a:pt x="0" y="1767374"/>
                    </a:lnTo>
                    <a:lnTo>
                      <a:pt x="1" y="1767367"/>
                    </a:lnTo>
                    <a:lnTo>
                      <a:pt x="1" y="1757174"/>
                    </a:lnTo>
                    <a:lnTo>
                      <a:pt x="1" y="1186151"/>
                    </a:lnTo>
                    <a:lnTo>
                      <a:pt x="0" y="1186151"/>
                    </a:lnTo>
                    <a:lnTo>
                      <a:pt x="0" y="993151"/>
                    </a:lnTo>
                    <a:lnTo>
                      <a:pt x="1" y="993144"/>
                    </a:lnTo>
                    <a:lnTo>
                      <a:pt x="1" y="822325"/>
                    </a:lnTo>
                    <a:lnTo>
                      <a:pt x="0" y="822325"/>
                    </a:lnTo>
                    <a:lnTo>
                      <a:pt x="0" y="629325"/>
                    </a:lnTo>
                    <a:lnTo>
                      <a:pt x="1" y="629318"/>
                    </a:lnTo>
                    <a:lnTo>
                      <a:pt x="1" y="363826"/>
                    </a:lnTo>
                    <a:lnTo>
                      <a:pt x="1" y="0"/>
                    </a:lnTo>
                    <a:lnTo>
                      <a:pt x="23985" y="0"/>
                    </a:lnTo>
                    <a:lnTo>
                      <a:pt x="23985" y="363826"/>
                    </a:lnTo>
                    <a:lnTo>
                      <a:pt x="23985" y="822325"/>
                    </a:lnTo>
                    <a:lnTo>
                      <a:pt x="23985" y="1138049"/>
                    </a:lnTo>
                    <a:lnTo>
                      <a:pt x="23985" y="1186151"/>
                    </a:lnTo>
                    <a:lnTo>
                      <a:pt x="23985" y="1757174"/>
                    </a:lnTo>
                    <a:lnTo>
                      <a:pt x="23985" y="1960374"/>
                    </a:lnTo>
                    <a:lnTo>
                      <a:pt x="23985" y="2540605"/>
                    </a:lnTo>
                    <a:lnTo>
                      <a:pt x="23985" y="2579499"/>
                    </a:lnTo>
                    <a:lnTo>
                      <a:pt x="23985" y="3362930"/>
                    </a:lnTo>
                    <a:close/>
                  </a:path>
                </a:pathLst>
              </a:custGeom>
              <a:solidFill>
                <a:srgbClr val="0C56D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525099CC-75F5-F9E7-40D6-3ECF9870EF9F}"/>
                  </a:ext>
                </a:extLst>
              </p:cNvPr>
              <p:cNvSpPr/>
              <p:nvPr/>
            </p:nvSpPr>
            <p:spPr>
              <a:xfrm rot="5400000">
                <a:off x="1721219" y="3628715"/>
                <a:ext cx="457200" cy="1572075"/>
              </a:xfrm>
              <a:custGeom>
                <a:avLst/>
                <a:gdLst>
                  <a:gd name="connsiteX0" fmla="*/ 0 w 914400"/>
                  <a:gd name="connsiteY0" fmla="*/ 3036004 h 3144150"/>
                  <a:gd name="connsiteX1" fmla="*/ 0 w 914400"/>
                  <a:gd name="connsiteY1" fmla="*/ 2661352 h 3144150"/>
                  <a:gd name="connsiteX2" fmla="*/ 630050 w 914400"/>
                  <a:gd name="connsiteY2" fmla="*/ 2372955 h 3144150"/>
                  <a:gd name="connsiteX3" fmla="*/ 844175 w 914400"/>
                  <a:gd name="connsiteY3" fmla="*/ 2119180 h 3144150"/>
                  <a:gd name="connsiteX4" fmla="*/ 844222 w 914400"/>
                  <a:gd name="connsiteY4" fmla="*/ 2118960 h 3144150"/>
                  <a:gd name="connsiteX5" fmla="*/ 848933 w 914400"/>
                  <a:gd name="connsiteY5" fmla="*/ 2106090 h 3144150"/>
                  <a:gd name="connsiteX6" fmla="*/ 866430 w 914400"/>
                  <a:gd name="connsiteY6" fmla="*/ 1990356 h 3144150"/>
                  <a:gd name="connsiteX7" fmla="*/ 866430 w 914400"/>
                  <a:gd name="connsiteY7" fmla="*/ 1456399 h 3144150"/>
                  <a:gd name="connsiteX8" fmla="*/ 866431 w 914400"/>
                  <a:gd name="connsiteY8" fmla="*/ 1456386 h 3144150"/>
                  <a:gd name="connsiteX9" fmla="*/ 866431 w 914400"/>
                  <a:gd name="connsiteY9" fmla="*/ 0 h 3144150"/>
                  <a:gd name="connsiteX10" fmla="*/ 882725 w 914400"/>
                  <a:gd name="connsiteY10" fmla="*/ 10985 h 3144150"/>
                  <a:gd name="connsiteX11" fmla="*/ 914400 w 914400"/>
                  <a:gd name="connsiteY11" fmla="*/ 87456 h 3144150"/>
                  <a:gd name="connsiteX12" fmla="*/ 914400 w 914400"/>
                  <a:gd name="connsiteY12" fmla="*/ 3036004 h 3144150"/>
                  <a:gd name="connsiteX13" fmla="*/ 806254 w 914400"/>
                  <a:gd name="connsiteY13" fmla="*/ 3144150 h 3144150"/>
                  <a:gd name="connsiteX14" fmla="*/ 108146 w 914400"/>
                  <a:gd name="connsiteY14" fmla="*/ 3144150 h 3144150"/>
                  <a:gd name="connsiteX15" fmla="*/ 0 w 914400"/>
                  <a:gd name="connsiteY15" fmla="*/ 3036004 h 3144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14400" h="3144150">
                    <a:moveTo>
                      <a:pt x="0" y="3036004"/>
                    </a:moveTo>
                    <a:lnTo>
                      <a:pt x="0" y="2661352"/>
                    </a:lnTo>
                    <a:lnTo>
                      <a:pt x="630050" y="2372955"/>
                    </a:lnTo>
                    <a:cubicBezTo>
                      <a:pt x="739987" y="2322633"/>
                      <a:pt x="815269" y="2227539"/>
                      <a:pt x="844175" y="2119180"/>
                    </a:cubicBezTo>
                    <a:lnTo>
                      <a:pt x="844222" y="2118960"/>
                    </a:lnTo>
                    <a:lnTo>
                      <a:pt x="848933" y="2106090"/>
                    </a:lnTo>
                    <a:cubicBezTo>
                      <a:pt x="860304" y="2069530"/>
                      <a:pt x="866430" y="2030658"/>
                      <a:pt x="866430" y="1990356"/>
                    </a:cubicBezTo>
                    <a:lnTo>
                      <a:pt x="866430" y="1456399"/>
                    </a:lnTo>
                    <a:lnTo>
                      <a:pt x="866431" y="1456386"/>
                    </a:lnTo>
                    <a:lnTo>
                      <a:pt x="866431" y="0"/>
                    </a:lnTo>
                    <a:lnTo>
                      <a:pt x="882725" y="10985"/>
                    </a:lnTo>
                    <a:cubicBezTo>
                      <a:pt x="902295" y="30556"/>
                      <a:pt x="914400" y="57593"/>
                      <a:pt x="914400" y="87456"/>
                    </a:cubicBezTo>
                    <a:lnTo>
                      <a:pt x="914400" y="3036004"/>
                    </a:lnTo>
                    <a:cubicBezTo>
                      <a:pt x="914400" y="3095731"/>
                      <a:pt x="865981" y="3144150"/>
                      <a:pt x="806254" y="3144150"/>
                    </a:cubicBezTo>
                    <a:lnTo>
                      <a:pt x="108146" y="3144150"/>
                    </a:lnTo>
                    <a:cubicBezTo>
                      <a:pt x="48419" y="3144150"/>
                      <a:pt x="0" y="3095731"/>
                      <a:pt x="0" y="3036004"/>
                    </a:cubicBezTo>
                    <a:close/>
                  </a:path>
                </a:pathLst>
              </a:custGeom>
              <a:solidFill>
                <a:srgbClr val="0C56D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AE2679EE-E055-A692-4BA9-E5BCD4344242}"/>
              </a:ext>
            </a:extLst>
          </p:cNvPr>
          <p:cNvSpPr txBox="1"/>
          <p:nvPr/>
        </p:nvSpPr>
        <p:spPr>
          <a:xfrm>
            <a:off x="1202431" y="3234297"/>
            <a:ext cx="952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18" name="Rectangle 49">
            <a:extLst>
              <a:ext uri="{FF2B5EF4-FFF2-40B4-BE49-F238E27FC236}">
                <a16:creationId xmlns:a16="http://schemas.microsoft.com/office/drawing/2014/main" id="{A70BA8C5-07E7-A0C3-1B48-7D0A34A418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3161" y="3285951"/>
            <a:ext cx="8054839" cy="528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200" dirty="0">
                <a:solidFill>
                  <a:schemeClr val="bg1"/>
                </a:solidFill>
                <a:effectLst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effectLst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effectLst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effectLst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effectLst/>
                <a:cs typeface="+mn-ea"/>
                <a:sym typeface="+mn-lt"/>
              </a:rPr>
              <a:t>分钟之内。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5ECDFD4-F944-33C9-FBCA-8E1B367E5221}"/>
              </a:ext>
            </a:extLst>
          </p:cNvPr>
          <p:cNvGrpSpPr/>
          <p:nvPr/>
        </p:nvGrpSpPr>
        <p:grpSpPr>
          <a:xfrm>
            <a:off x="1019175" y="4476441"/>
            <a:ext cx="10153650" cy="1006843"/>
            <a:chOff x="1019175" y="2212210"/>
            <a:chExt cx="4610707" cy="457201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7F96175B-43DC-F6BC-0991-5FD71F4937E1}"/>
                </a:ext>
              </a:extLst>
            </p:cNvPr>
            <p:cNvSpPr/>
            <p:nvPr/>
          </p:nvSpPr>
          <p:spPr>
            <a:xfrm>
              <a:off x="1163783" y="2212210"/>
              <a:ext cx="4466098" cy="447896"/>
            </a:xfrm>
            <a:custGeom>
              <a:avLst/>
              <a:gdLst>
                <a:gd name="connsiteX0" fmla="*/ 89552 w 4466098"/>
                <a:gd name="connsiteY0" fmla="*/ 0 h 447896"/>
                <a:gd name="connsiteX1" fmla="*/ 4376546 w 4466098"/>
                <a:gd name="connsiteY1" fmla="*/ 0 h 447896"/>
                <a:gd name="connsiteX2" fmla="*/ 4466098 w 4466098"/>
                <a:gd name="connsiteY2" fmla="*/ 89552 h 447896"/>
                <a:gd name="connsiteX3" fmla="*/ 4466098 w 4466098"/>
                <a:gd name="connsiteY3" fmla="*/ 447751 h 447896"/>
                <a:gd name="connsiteX4" fmla="*/ 4466069 w 4466098"/>
                <a:gd name="connsiteY4" fmla="*/ 447896 h 447896"/>
                <a:gd name="connsiteX5" fmla="*/ 29 w 4466098"/>
                <a:gd name="connsiteY5" fmla="*/ 447896 h 447896"/>
                <a:gd name="connsiteX6" fmla="*/ 0 w 4466098"/>
                <a:gd name="connsiteY6" fmla="*/ 447751 h 447896"/>
                <a:gd name="connsiteX7" fmla="*/ 0 w 4466098"/>
                <a:gd name="connsiteY7" fmla="*/ 89552 h 447896"/>
                <a:gd name="connsiteX8" fmla="*/ 89552 w 4466098"/>
                <a:gd name="connsiteY8" fmla="*/ 0 h 4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66098" h="447896">
                  <a:moveTo>
                    <a:pt x="89552" y="0"/>
                  </a:moveTo>
                  <a:lnTo>
                    <a:pt x="4376546" y="0"/>
                  </a:lnTo>
                  <a:cubicBezTo>
                    <a:pt x="4426004" y="0"/>
                    <a:pt x="4466098" y="40094"/>
                    <a:pt x="4466098" y="89552"/>
                  </a:cubicBezTo>
                  <a:lnTo>
                    <a:pt x="4466098" y="447751"/>
                  </a:lnTo>
                  <a:lnTo>
                    <a:pt x="4466069" y="447896"/>
                  </a:lnTo>
                  <a:lnTo>
                    <a:pt x="29" y="447896"/>
                  </a:lnTo>
                  <a:lnTo>
                    <a:pt x="0" y="447751"/>
                  </a:lnTo>
                  <a:lnTo>
                    <a:pt x="0" y="89552"/>
                  </a:lnTo>
                  <a:cubicBezTo>
                    <a:pt x="0" y="40094"/>
                    <a:pt x="40094" y="0"/>
                    <a:pt x="89552" y="0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9DDE38A9-2DD6-E350-E33C-6E93FCBE67F1}"/>
                </a:ext>
              </a:extLst>
            </p:cNvPr>
            <p:cNvGrpSpPr/>
            <p:nvPr/>
          </p:nvGrpSpPr>
          <p:grpSpPr>
            <a:xfrm>
              <a:off x="1019175" y="2212211"/>
              <a:ext cx="4610707" cy="457200"/>
              <a:chOff x="1019174" y="4186153"/>
              <a:chExt cx="4610707" cy="457200"/>
            </a:xfrm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67DD4E52-6840-939F-F77D-807514052775}"/>
                  </a:ext>
                </a:extLst>
              </p:cNvPr>
              <p:cNvSpPr/>
              <p:nvPr/>
            </p:nvSpPr>
            <p:spPr>
              <a:xfrm rot="5400000">
                <a:off x="1576612" y="3628715"/>
                <a:ext cx="457200" cy="1572075"/>
              </a:xfrm>
              <a:custGeom>
                <a:avLst/>
                <a:gdLst>
                  <a:gd name="connsiteX0" fmla="*/ 0 w 914400"/>
                  <a:gd name="connsiteY0" fmla="*/ 3036004 h 3144150"/>
                  <a:gd name="connsiteX1" fmla="*/ 0 w 914400"/>
                  <a:gd name="connsiteY1" fmla="*/ 2661352 h 3144150"/>
                  <a:gd name="connsiteX2" fmla="*/ 630050 w 914400"/>
                  <a:gd name="connsiteY2" fmla="*/ 2372955 h 3144150"/>
                  <a:gd name="connsiteX3" fmla="*/ 844175 w 914400"/>
                  <a:gd name="connsiteY3" fmla="*/ 2119180 h 3144150"/>
                  <a:gd name="connsiteX4" fmla="*/ 844222 w 914400"/>
                  <a:gd name="connsiteY4" fmla="*/ 2118960 h 3144150"/>
                  <a:gd name="connsiteX5" fmla="*/ 848933 w 914400"/>
                  <a:gd name="connsiteY5" fmla="*/ 2106090 h 3144150"/>
                  <a:gd name="connsiteX6" fmla="*/ 866430 w 914400"/>
                  <a:gd name="connsiteY6" fmla="*/ 1990356 h 3144150"/>
                  <a:gd name="connsiteX7" fmla="*/ 866430 w 914400"/>
                  <a:gd name="connsiteY7" fmla="*/ 1456399 h 3144150"/>
                  <a:gd name="connsiteX8" fmla="*/ 866431 w 914400"/>
                  <a:gd name="connsiteY8" fmla="*/ 1456386 h 3144150"/>
                  <a:gd name="connsiteX9" fmla="*/ 866431 w 914400"/>
                  <a:gd name="connsiteY9" fmla="*/ 0 h 3144150"/>
                  <a:gd name="connsiteX10" fmla="*/ 882725 w 914400"/>
                  <a:gd name="connsiteY10" fmla="*/ 10985 h 3144150"/>
                  <a:gd name="connsiteX11" fmla="*/ 914400 w 914400"/>
                  <a:gd name="connsiteY11" fmla="*/ 87456 h 3144150"/>
                  <a:gd name="connsiteX12" fmla="*/ 914400 w 914400"/>
                  <a:gd name="connsiteY12" fmla="*/ 3036004 h 3144150"/>
                  <a:gd name="connsiteX13" fmla="*/ 806254 w 914400"/>
                  <a:gd name="connsiteY13" fmla="*/ 3144150 h 3144150"/>
                  <a:gd name="connsiteX14" fmla="*/ 108146 w 914400"/>
                  <a:gd name="connsiteY14" fmla="*/ 3144150 h 3144150"/>
                  <a:gd name="connsiteX15" fmla="*/ 0 w 914400"/>
                  <a:gd name="connsiteY15" fmla="*/ 3036004 h 3144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14400" h="3144150">
                    <a:moveTo>
                      <a:pt x="0" y="3036004"/>
                    </a:moveTo>
                    <a:lnTo>
                      <a:pt x="0" y="2661352"/>
                    </a:lnTo>
                    <a:lnTo>
                      <a:pt x="630050" y="2372955"/>
                    </a:lnTo>
                    <a:cubicBezTo>
                      <a:pt x="739987" y="2322633"/>
                      <a:pt x="815269" y="2227539"/>
                      <a:pt x="844175" y="2119180"/>
                    </a:cubicBezTo>
                    <a:lnTo>
                      <a:pt x="844222" y="2118960"/>
                    </a:lnTo>
                    <a:lnTo>
                      <a:pt x="848933" y="2106090"/>
                    </a:lnTo>
                    <a:cubicBezTo>
                      <a:pt x="860304" y="2069530"/>
                      <a:pt x="866430" y="2030658"/>
                      <a:pt x="866430" y="1990356"/>
                    </a:cubicBezTo>
                    <a:lnTo>
                      <a:pt x="866430" y="1456399"/>
                    </a:lnTo>
                    <a:lnTo>
                      <a:pt x="866431" y="1456386"/>
                    </a:lnTo>
                    <a:lnTo>
                      <a:pt x="866431" y="0"/>
                    </a:lnTo>
                    <a:lnTo>
                      <a:pt x="882725" y="10985"/>
                    </a:lnTo>
                    <a:cubicBezTo>
                      <a:pt x="902295" y="30556"/>
                      <a:pt x="914400" y="57593"/>
                      <a:pt x="914400" y="87456"/>
                    </a:cubicBezTo>
                    <a:lnTo>
                      <a:pt x="914400" y="3036004"/>
                    </a:lnTo>
                    <a:cubicBezTo>
                      <a:pt x="914400" y="3095731"/>
                      <a:pt x="865981" y="3144150"/>
                      <a:pt x="806254" y="3144150"/>
                    </a:cubicBezTo>
                    <a:lnTo>
                      <a:pt x="108146" y="3144150"/>
                    </a:lnTo>
                    <a:cubicBezTo>
                      <a:pt x="48419" y="3144150"/>
                      <a:pt x="0" y="3095731"/>
                      <a:pt x="0" y="3036004"/>
                    </a:cubicBezTo>
                    <a:close/>
                  </a:path>
                </a:pathLst>
              </a:custGeom>
              <a:solidFill>
                <a:srgbClr val="0C56D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795AF9DD-2EF1-DE0D-98C4-82856690349F}"/>
                  </a:ext>
                </a:extLst>
              </p:cNvPr>
              <p:cNvSpPr/>
              <p:nvPr/>
            </p:nvSpPr>
            <p:spPr>
              <a:xfrm rot="5400000">
                <a:off x="3936423" y="2949896"/>
                <a:ext cx="23985" cy="3362930"/>
              </a:xfrm>
              <a:custGeom>
                <a:avLst/>
                <a:gdLst>
                  <a:gd name="connsiteX0" fmla="*/ 0 w 23985"/>
                  <a:gd name="connsiteY0" fmla="*/ 3362930 h 3362930"/>
                  <a:gd name="connsiteX1" fmla="*/ 0 w 23985"/>
                  <a:gd name="connsiteY1" fmla="*/ 3169930 h 3362930"/>
                  <a:gd name="connsiteX2" fmla="*/ 1 w 23985"/>
                  <a:gd name="connsiteY2" fmla="*/ 3169923 h 3362930"/>
                  <a:gd name="connsiteX3" fmla="*/ 1 w 23985"/>
                  <a:gd name="connsiteY3" fmla="*/ 2579499 h 3362930"/>
                  <a:gd name="connsiteX4" fmla="*/ 0 w 23985"/>
                  <a:gd name="connsiteY4" fmla="*/ 2579499 h 3362930"/>
                  <a:gd name="connsiteX5" fmla="*/ 0 w 23985"/>
                  <a:gd name="connsiteY5" fmla="*/ 2386499 h 3362930"/>
                  <a:gd name="connsiteX6" fmla="*/ 1 w 23985"/>
                  <a:gd name="connsiteY6" fmla="*/ 2386492 h 3362930"/>
                  <a:gd name="connsiteX7" fmla="*/ 1 w 23985"/>
                  <a:gd name="connsiteY7" fmla="*/ 1960374 h 3362930"/>
                  <a:gd name="connsiteX8" fmla="*/ 0 w 23985"/>
                  <a:gd name="connsiteY8" fmla="*/ 1960374 h 3362930"/>
                  <a:gd name="connsiteX9" fmla="*/ 0 w 23985"/>
                  <a:gd name="connsiteY9" fmla="*/ 1767374 h 3362930"/>
                  <a:gd name="connsiteX10" fmla="*/ 1 w 23985"/>
                  <a:gd name="connsiteY10" fmla="*/ 1767367 h 3362930"/>
                  <a:gd name="connsiteX11" fmla="*/ 1 w 23985"/>
                  <a:gd name="connsiteY11" fmla="*/ 1757174 h 3362930"/>
                  <a:gd name="connsiteX12" fmla="*/ 1 w 23985"/>
                  <a:gd name="connsiteY12" fmla="*/ 1186151 h 3362930"/>
                  <a:gd name="connsiteX13" fmla="*/ 0 w 23985"/>
                  <a:gd name="connsiteY13" fmla="*/ 1186151 h 3362930"/>
                  <a:gd name="connsiteX14" fmla="*/ 0 w 23985"/>
                  <a:gd name="connsiteY14" fmla="*/ 993151 h 3362930"/>
                  <a:gd name="connsiteX15" fmla="*/ 1 w 23985"/>
                  <a:gd name="connsiteY15" fmla="*/ 993144 h 3362930"/>
                  <a:gd name="connsiteX16" fmla="*/ 1 w 23985"/>
                  <a:gd name="connsiteY16" fmla="*/ 822325 h 3362930"/>
                  <a:gd name="connsiteX17" fmla="*/ 0 w 23985"/>
                  <a:gd name="connsiteY17" fmla="*/ 822325 h 3362930"/>
                  <a:gd name="connsiteX18" fmla="*/ 0 w 23985"/>
                  <a:gd name="connsiteY18" fmla="*/ 629325 h 3362930"/>
                  <a:gd name="connsiteX19" fmla="*/ 1 w 23985"/>
                  <a:gd name="connsiteY19" fmla="*/ 629318 h 3362930"/>
                  <a:gd name="connsiteX20" fmla="*/ 1 w 23985"/>
                  <a:gd name="connsiteY20" fmla="*/ 363826 h 3362930"/>
                  <a:gd name="connsiteX21" fmla="*/ 1 w 23985"/>
                  <a:gd name="connsiteY21" fmla="*/ 0 h 3362930"/>
                  <a:gd name="connsiteX22" fmla="*/ 23985 w 23985"/>
                  <a:gd name="connsiteY22" fmla="*/ 0 h 3362930"/>
                  <a:gd name="connsiteX23" fmla="*/ 23985 w 23985"/>
                  <a:gd name="connsiteY23" fmla="*/ 363826 h 3362930"/>
                  <a:gd name="connsiteX24" fmla="*/ 23985 w 23985"/>
                  <a:gd name="connsiteY24" fmla="*/ 822325 h 3362930"/>
                  <a:gd name="connsiteX25" fmla="*/ 23985 w 23985"/>
                  <a:gd name="connsiteY25" fmla="*/ 1138049 h 3362930"/>
                  <a:gd name="connsiteX26" fmla="*/ 23985 w 23985"/>
                  <a:gd name="connsiteY26" fmla="*/ 1186151 h 3362930"/>
                  <a:gd name="connsiteX27" fmla="*/ 23985 w 23985"/>
                  <a:gd name="connsiteY27" fmla="*/ 1757174 h 3362930"/>
                  <a:gd name="connsiteX28" fmla="*/ 23985 w 23985"/>
                  <a:gd name="connsiteY28" fmla="*/ 1960374 h 3362930"/>
                  <a:gd name="connsiteX29" fmla="*/ 23985 w 23985"/>
                  <a:gd name="connsiteY29" fmla="*/ 2540605 h 3362930"/>
                  <a:gd name="connsiteX30" fmla="*/ 23985 w 23985"/>
                  <a:gd name="connsiteY30" fmla="*/ 2579499 h 3362930"/>
                  <a:gd name="connsiteX31" fmla="*/ 23985 w 23985"/>
                  <a:gd name="connsiteY31" fmla="*/ 3362930 h 3362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3985" h="3362930">
                    <a:moveTo>
                      <a:pt x="0" y="3362930"/>
                    </a:moveTo>
                    <a:lnTo>
                      <a:pt x="0" y="3169930"/>
                    </a:lnTo>
                    <a:lnTo>
                      <a:pt x="1" y="3169923"/>
                    </a:lnTo>
                    <a:lnTo>
                      <a:pt x="1" y="2579499"/>
                    </a:lnTo>
                    <a:lnTo>
                      <a:pt x="0" y="2579499"/>
                    </a:lnTo>
                    <a:lnTo>
                      <a:pt x="0" y="2386499"/>
                    </a:lnTo>
                    <a:lnTo>
                      <a:pt x="1" y="2386492"/>
                    </a:lnTo>
                    <a:lnTo>
                      <a:pt x="1" y="1960374"/>
                    </a:lnTo>
                    <a:lnTo>
                      <a:pt x="0" y="1960374"/>
                    </a:lnTo>
                    <a:lnTo>
                      <a:pt x="0" y="1767374"/>
                    </a:lnTo>
                    <a:lnTo>
                      <a:pt x="1" y="1767367"/>
                    </a:lnTo>
                    <a:lnTo>
                      <a:pt x="1" y="1757174"/>
                    </a:lnTo>
                    <a:lnTo>
                      <a:pt x="1" y="1186151"/>
                    </a:lnTo>
                    <a:lnTo>
                      <a:pt x="0" y="1186151"/>
                    </a:lnTo>
                    <a:lnTo>
                      <a:pt x="0" y="993151"/>
                    </a:lnTo>
                    <a:lnTo>
                      <a:pt x="1" y="993144"/>
                    </a:lnTo>
                    <a:lnTo>
                      <a:pt x="1" y="822325"/>
                    </a:lnTo>
                    <a:lnTo>
                      <a:pt x="0" y="822325"/>
                    </a:lnTo>
                    <a:lnTo>
                      <a:pt x="0" y="629325"/>
                    </a:lnTo>
                    <a:lnTo>
                      <a:pt x="1" y="629318"/>
                    </a:lnTo>
                    <a:lnTo>
                      <a:pt x="1" y="363826"/>
                    </a:lnTo>
                    <a:lnTo>
                      <a:pt x="1" y="0"/>
                    </a:lnTo>
                    <a:lnTo>
                      <a:pt x="23985" y="0"/>
                    </a:lnTo>
                    <a:lnTo>
                      <a:pt x="23985" y="363826"/>
                    </a:lnTo>
                    <a:lnTo>
                      <a:pt x="23985" y="822325"/>
                    </a:lnTo>
                    <a:lnTo>
                      <a:pt x="23985" y="1138049"/>
                    </a:lnTo>
                    <a:lnTo>
                      <a:pt x="23985" y="1186151"/>
                    </a:lnTo>
                    <a:lnTo>
                      <a:pt x="23985" y="1757174"/>
                    </a:lnTo>
                    <a:lnTo>
                      <a:pt x="23985" y="1960374"/>
                    </a:lnTo>
                    <a:lnTo>
                      <a:pt x="23985" y="2540605"/>
                    </a:lnTo>
                    <a:lnTo>
                      <a:pt x="23985" y="2579499"/>
                    </a:lnTo>
                    <a:lnTo>
                      <a:pt x="23985" y="3362930"/>
                    </a:lnTo>
                    <a:close/>
                  </a:path>
                </a:pathLst>
              </a:custGeom>
              <a:solidFill>
                <a:srgbClr val="0C56D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73B9519F-C0D8-2CB1-18EF-DDB804F2272A}"/>
                  </a:ext>
                </a:extLst>
              </p:cNvPr>
              <p:cNvSpPr/>
              <p:nvPr/>
            </p:nvSpPr>
            <p:spPr>
              <a:xfrm rot="5400000">
                <a:off x="1721219" y="3628715"/>
                <a:ext cx="457200" cy="1572075"/>
              </a:xfrm>
              <a:custGeom>
                <a:avLst/>
                <a:gdLst>
                  <a:gd name="connsiteX0" fmla="*/ 0 w 914400"/>
                  <a:gd name="connsiteY0" fmla="*/ 3036004 h 3144150"/>
                  <a:gd name="connsiteX1" fmla="*/ 0 w 914400"/>
                  <a:gd name="connsiteY1" fmla="*/ 2661352 h 3144150"/>
                  <a:gd name="connsiteX2" fmla="*/ 630050 w 914400"/>
                  <a:gd name="connsiteY2" fmla="*/ 2372955 h 3144150"/>
                  <a:gd name="connsiteX3" fmla="*/ 844175 w 914400"/>
                  <a:gd name="connsiteY3" fmla="*/ 2119180 h 3144150"/>
                  <a:gd name="connsiteX4" fmla="*/ 844222 w 914400"/>
                  <a:gd name="connsiteY4" fmla="*/ 2118960 h 3144150"/>
                  <a:gd name="connsiteX5" fmla="*/ 848933 w 914400"/>
                  <a:gd name="connsiteY5" fmla="*/ 2106090 h 3144150"/>
                  <a:gd name="connsiteX6" fmla="*/ 866430 w 914400"/>
                  <a:gd name="connsiteY6" fmla="*/ 1990356 h 3144150"/>
                  <a:gd name="connsiteX7" fmla="*/ 866430 w 914400"/>
                  <a:gd name="connsiteY7" fmla="*/ 1456399 h 3144150"/>
                  <a:gd name="connsiteX8" fmla="*/ 866431 w 914400"/>
                  <a:gd name="connsiteY8" fmla="*/ 1456386 h 3144150"/>
                  <a:gd name="connsiteX9" fmla="*/ 866431 w 914400"/>
                  <a:gd name="connsiteY9" fmla="*/ 0 h 3144150"/>
                  <a:gd name="connsiteX10" fmla="*/ 882725 w 914400"/>
                  <a:gd name="connsiteY10" fmla="*/ 10985 h 3144150"/>
                  <a:gd name="connsiteX11" fmla="*/ 914400 w 914400"/>
                  <a:gd name="connsiteY11" fmla="*/ 87456 h 3144150"/>
                  <a:gd name="connsiteX12" fmla="*/ 914400 w 914400"/>
                  <a:gd name="connsiteY12" fmla="*/ 3036004 h 3144150"/>
                  <a:gd name="connsiteX13" fmla="*/ 806254 w 914400"/>
                  <a:gd name="connsiteY13" fmla="*/ 3144150 h 3144150"/>
                  <a:gd name="connsiteX14" fmla="*/ 108146 w 914400"/>
                  <a:gd name="connsiteY14" fmla="*/ 3144150 h 3144150"/>
                  <a:gd name="connsiteX15" fmla="*/ 0 w 914400"/>
                  <a:gd name="connsiteY15" fmla="*/ 3036004 h 3144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14400" h="3144150">
                    <a:moveTo>
                      <a:pt x="0" y="3036004"/>
                    </a:moveTo>
                    <a:lnTo>
                      <a:pt x="0" y="2661352"/>
                    </a:lnTo>
                    <a:lnTo>
                      <a:pt x="630050" y="2372955"/>
                    </a:lnTo>
                    <a:cubicBezTo>
                      <a:pt x="739987" y="2322633"/>
                      <a:pt x="815269" y="2227539"/>
                      <a:pt x="844175" y="2119180"/>
                    </a:cubicBezTo>
                    <a:lnTo>
                      <a:pt x="844222" y="2118960"/>
                    </a:lnTo>
                    <a:lnTo>
                      <a:pt x="848933" y="2106090"/>
                    </a:lnTo>
                    <a:cubicBezTo>
                      <a:pt x="860304" y="2069530"/>
                      <a:pt x="866430" y="2030658"/>
                      <a:pt x="866430" y="1990356"/>
                    </a:cubicBezTo>
                    <a:lnTo>
                      <a:pt x="866430" y="1456399"/>
                    </a:lnTo>
                    <a:lnTo>
                      <a:pt x="866431" y="1456386"/>
                    </a:lnTo>
                    <a:lnTo>
                      <a:pt x="866431" y="0"/>
                    </a:lnTo>
                    <a:lnTo>
                      <a:pt x="882725" y="10985"/>
                    </a:lnTo>
                    <a:cubicBezTo>
                      <a:pt x="902295" y="30556"/>
                      <a:pt x="914400" y="57593"/>
                      <a:pt x="914400" y="87456"/>
                    </a:cubicBezTo>
                    <a:lnTo>
                      <a:pt x="914400" y="3036004"/>
                    </a:lnTo>
                    <a:cubicBezTo>
                      <a:pt x="914400" y="3095731"/>
                      <a:pt x="865981" y="3144150"/>
                      <a:pt x="806254" y="3144150"/>
                    </a:cubicBezTo>
                    <a:lnTo>
                      <a:pt x="108146" y="3144150"/>
                    </a:lnTo>
                    <a:cubicBezTo>
                      <a:pt x="48419" y="3144150"/>
                      <a:pt x="0" y="3095731"/>
                      <a:pt x="0" y="3036004"/>
                    </a:cubicBezTo>
                    <a:close/>
                  </a:path>
                </a:pathLst>
              </a:custGeom>
              <a:solidFill>
                <a:srgbClr val="0C56DC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FD903B34-FD2D-BC0E-5929-7AEC702E6D56}"/>
              </a:ext>
            </a:extLst>
          </p:cNvPr>
          <p:cNvSpPr txBox="1"/>
          <p:nvPr/>
        </p:nvSpPr>
        <p:spPr>
          <a:xfrm>
            <a:off x="1202431" y="4656697"/>
            <a:ext cx="9526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32" name="Rectangle 49">
            <a:extLst>
              <a:ext uri="{FF2B5EF4-FFF2-40B4-BE49-F238E27FC236}">
                <a16:creationId xmlns:a16="http://schemas.microsoft.com/office/drawing/2014/main" id="{CA2D10F0-E732-2A93-711C-BE84954203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3161" y="4708351"/>
            <a:ext cx="8054839" cy="528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200" dirty="0">
                <a:solidFill>
                  <a:schemeClr val="bg1"/>
                </a:solidFill>
                <a:effectLst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effectLst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effectLst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effectLst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effectLst/>
                <a:cs typeface="+mn-ea"/>
                <a:sym typeface="+mn-lt"/>
              </a:rPr>
              <a:t>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2064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BC41245E-D136-9EC3-C523-46A5E77C4AA6}"/>
              </a:ext>
            </a:extLst>
          </p:cNvPr>
          <p:cNvGrpSpPr/>
          <p:nvPr/>
        </p:nvGrpSpPr>
        <p:grpSpPr>
          <a:xfrm>
            <a:off x="179833" y="195764"/>
            <a:ext cx="3164841" cy="914400"/>
            <a:chOff x="3460401" y="2048290"/>
            <a:chExt cx="3164841" cy="914400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C6B775E-A859-85E0-BB92-2B9FA974448D}"/>
                </a:ext>
              </a:extLst>
            </p:cNvPr>
            <p:cNvSpPr/>
            <p:nvPr/>
          </p:nvSpPr>
          <p:spPr>
            <a:xfrm rot="5400000">
              <a:off x="4851005" y="1140485"/>
              <a:ext cx="866431" cy="2682042"/>
            </a:xfrm>
            <a:custGeom>
              <a:avLst/>
              <a:gdLst>
                <a:gd name="connsiteX0" fmla="*/ 0 w 866431"/>
                <a:gd name="connsiteY0" fmla="*/ 2682042 h 2682042"/>
                <a:gd name="connsiteX1" fmla="*/ 0 w 866431"/>
                <a:gd name="connsiteY1" fmla="*/ 108146 h 2682042"/>
                <a:gd name="connsiteX2" fmla="*/ 108146 w 866431"/>
                <a:gd name="connsiteY2" fmla="*/ 0 h 2682042"/>
                <a:gd name="connsiteX3" fmla="*/ 806254 w 866431"/>
                <a:gd name="connsiteY3" fmla="*/ 0 h 2682042"/>
                <a:gd name="connsiteX4" fmla="*/ 848349 w 866431"/>
                <a:gd name="connsiteY4" fmla="*/ 8499 h 2682042"/>
                <a:gd name="connsiteX5" fmla="*/ 866431 w 866431"/>
                <a:gd name="connsiteY5" fmla="*/ 20690 h 2682042"/>
                <a:gd name="connsiteX6" fmla="*/ 866431 w 866431"/>
                <a:gd name="connsiteY6" fmla="*/ 1477076 h 2682042"/>
                <a:gd name="connsiteX7" fmla="*/ 866430 w 866431"/>
                <a:gd name="connsiteY7" fmla="*/ 1477089 h 2682042"/>
                <a:gd name="connsiteX8" fmla="*/ 866430 w 866431"/>
                <a:gd name="connsiteY8" fmla="*/ 2011046 h 2682042"/>
                <a:gd name="connsiteX9" fmla="*/ 848933 w 866431"/>
                <a:gd name="connsiteY9" fmla="*/ 2126780 h 2682042"/>
                <a:gd name="connsiteX10" fmla="*/ 844222 w 866431"/>
                <a:gd name="connsiteY10" fmla="*/ 2139650 h 2682042"/>
                <a:gd name="connsiteX11" fmla="*/ 844175 w 866431"/>
                <a:gd name="connsiteY11" fmla="*/ 2139870 h 2682042"/>
                <a:gd name="connsiteX12" fmla="*/ 630050 w 866431"/>
                <a:gd name="connsiteY12" fmla="*/ 2393645 h 2682042"/>
                <a:gd name="connsiteX13" fmla="*/ 0 w 866431"/>
                <a:gd name="connsiteY13" fmla="*/ 2682042 h 268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6431" h="2682042">
                  <a:moveTo>
                    <a:pt x="0" y="2682042"/>
                  </a:moveTo>
                  <a:lnTo>
                    <a:pt x="0" y="108146"/>
                  </a:lnTo>
                  <a:cubicBezTo>
                    <a:pt x="0" y="48419"/>
                    <a:pt x="48419" y="0"/>
                    <a:pt x="108146" y="0"/>
                  </a:cubicBezTo>
                  <a:lnTo>
                    <a:pt x="806254" y="0"/>
                  </a:lnTo>
                  <a:cubicBezTo>
                    <a:pt x="821186" y="0"/>
                    <a:pt x="835411" y="3026"/>
                    <a:pt x="848349" y="8499"/>
                  </a:cubicBezTo>
                  <a:lnTo>
                    <a:pt x="866431" y="20690"/>
                  </a:lnTo>
                  <a:lnTo>
                    <a:pt x="866431" y="1477076"/>
                  </a:lnTo>
                  <a:lnTo>
                    <a:pt x="866430" y="1477089"/>
                  </a:lnTo>
                  <a:lnTo>
                    <a:pt x="866430" y="2011046"/>
                  </a:lnTo>
                  <a:cubicBezTo>
                    <a:pt x="866430" y="2051348"/>
                    <a:pt x="860304" y="2090220"/>
                    <a:pt x="848933" y="2126780"/>
                  </a:cubicBezTo>
                  <a:lnTo>
                    <a:pt x="844222" y="2139650"/>
                  </a:lnTo>
                  <a:lnTo>
                    <a:pt x="844175" y="2139870"/>
                  </a:lnTo>
                  <a:cubicBezTo>
                    <a:pt x="815269" y="2248229"/>
                    <a:pt x="739987" y="2343323"/>
                    <a:pt x="630050" y="2393645"/>
                  </a:cubicBezTo>
                  <a:lnTo>
                    <a:pt x="0" y="2682042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A94C79D-3298-31F9-4B9C-3E2118A56E28}"/>
                </a:ext>
              </a:extLst>
            </p:cNvPr>
            <p:cNvSpPr/>
            <p:nvPr/>
          </p:nvSpPr>
          <p:spPr>
            <a:xfrm rot="5400000">
              <a:off x="4575276" y="933415"/>
              <a:ext cx="914400" cy="3144150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1F50F28-FF74-B191-621B-F7BCFFB3A51D}"/>
                </a:ext>
              </a:extLst>
            </p:cNvPr>
            <p:cNvSpPr txBox="1"/>
            <p:nvPr/>
          </p:nvSpPr>
          <p:spPr>
            <a:xfrm>
              <a:off x="4594463" y="2165130"/>
              <a:ext cx="168236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工作概述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B8E0969-245E-3F7D-CE86-185D4327D4F8}"/>
                </a:ext>
              </a:extLst>
            </p:cNvPr>
            <p:cNvSpPr txBox="1"/>
            <p:nvPr/>
          </p:nvSpPr>
          <p:spPr>
            <a:xfrm>
              <a:off x="4627962" y="2553560"/>
              <a:ext cx="1265767" cy="275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2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Work review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338E694-228B-F7AE-A83D-A2D42249ED00}"/>
                </a:ext>
              </a:extLst>
            </p:cNvPr>
            <p:cNvSpPr txBox="1"/>
            <p:nvPr/>
          </p:nvSpPr>
          <p:spPr>
            <a:xfrm>
              <a:off x="3519459" y="2291950"/>
              <a:ext cx="62166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  <a:cs typeface="+mn-ea"/>
                  <a:sym typeface="+mn-lt"/>
                </a:rPr>
                <a:t>01</a:t>
              </a: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id="{9E6268CE-2F68-ECE7-9698-6130A19EB2CD}"/>
              </a:ext>
            </a:extLst>
          </p:cNvPr>
          <p:cNvSpPr/>
          <p:nvPr/>
        </p:nvSpPr>
        <p:spPr>
          <a:xfrm>
            <a:off x="1616211" y="2317750"/>
            <a:ext cx="1993900" cy="1993900"/>
          </a:xfrm>
          <a:prstGeom prst="ellipse">
            <a:avLst/>
          </a:prstGeom>
          <a:solidFill>
            <a:srgbClr val="0C56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92793FC-6091-DDBF-6449-0C92D25AA959}"/>
              </a:ext>
            </a:extLst>
          </p:cNvPr>
          <p:cNvCxnSpPr/>
          <p:nvPr/>
        </p:nvCxnSpPr>
        <p:spPr>
          <a:xfrm flipV="1">
            <a:off x="3715521" y="2380615"/>
            <a:ext cx="933450" cy="934085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E3383661-C7FC-3442-20A2-F57D6FA1A692}"/>
              </a:ext>
            </a:extLst>
          </p:cNvPr>
          <p:cNvCxnSpPr/>
          <p:nvPr/>
        </p:nvCxnSpPr>
        <p:spPr>
          <a:xfrm>
            <a:off x="3715521" y="3314700"/>
            <a:ext cx="933450" cy="934085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AB8A34C-314E-9D11-246D-B861B1470E38}"/>
              </a:ext>
            </a:extLst>
          </p:cNvPr>
          <p:cNvCxnSpPr/>
          <p:nvPr/>
        </p:nvCxnSpPr>
        <p:spPr>
          <a:xfrm>
            <a:off x="3724411" y="3308350"/>
            <a:ext cx="914400" cy="0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51462604-CB38-2736-D60A-B33A3533BC2E}"/>
              </a:ext>
            </a:extLst>
          </p:cNvPr>
          <p:cNvSpPr/>
          <p:nvPr/>
        </p:nvSpPr>
        <p:spPr>
          <a:xfrm>
            <a:off x="4648971" y="2112010"/>
            <a:ext cx="469900" cy="469900"/>
          </a:xfrm>
          <a:prstGeom prst="ellipse">
            <a:avLst/>
          </a:pr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58977A8A-5BD4-00AB-199F-E0B09D0DEA5B}"/>
              </a:ext>
            </a:extLst>
          </p:cNvPr>
          <p:cNvSpPr/>
          <p:nvPr/>
        </p:nvSpPr>
        <p:spPr>
          <a:xfrm>
            <a:off x="4648971" y="3073400"/>
            <a:ext cx="469900" cy="469900"/>
          </a:xfrm>
          <a:prstGeom prst="ellipse">
            <a:avLst/>
          </a:pr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74F5DC4-3A70-4FE1-3388-2F562592DC01}"/>
              </a:ext>
            </a:extLst>
          </p:cNvPr>
          <p:cNvSpPr/>
          <p:nvPr/>
        </p:nvSpPr>
        <p:spPr>
          <a:xfrm>
            <a:off x="4648971" y="4034790"/>
            <a:ext cx="469900" cy="469900"/>
          </a:xfrm>
          <a:prstGeom prst="ellipse">
            <a:avLst/>
          </a:pr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C719EF9-7CCA-5FC4-A4E7-E21C99BBB865}"/>
              </a:ext>
            </a:extLst>
          </p:cNvPr>
          <p:cNvSpPr txBox="1"/>
          <p:nvPr/>
        </p:nvSpPr>
        <p:spPr>
          <a:xfrm>
            <a:off x="4732156" y="2175510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4F5A9C6-1FD7-F3A0-C8B7-2833693F3249}"/>
              </a:ext>
            </a:extLst>
          </p:cNvPr>
          <p:cNvSpPr txBox="1"/>
          <p:nvPr/>
        </p:nvSpPr>
        <p:spPr>
          <a:xfrm>
            <a:off x="4738506" y="3126105"/>
            <a:ext cx="334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C6CDA38-94CF-4576-31CD-17BCDB72A7E8}"/>
              </a:ext>
            </a:extLst>
          </p:cNvPr>
          <p:cNvSpPr txBox="1"/>
          <p:nvPr/>
        </p:nvSpPr>
        <p:spPr>
          <a:xfrm>
            <a:off x="4735966" y="4085590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4FA9866-D494-FF77-2A72-8F89944766F4}"/>
              </a:ext>
            </a:extLst>
          </p:cNvPr>
          <p:cNvSpPr txBox="1"/>
          <p:nvPr/>
        </p:nvSpPr>
        <p:spPr>
          <a:xfrm>
            <a:off x="1769881" y="3018155"/>
            <a:ext cx="169790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b="1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BC243D0-E603-3FE2-E2F6-2BEBA5C67FD1}"/>
              </a:ext>
            </a:extLst>
          </p:cNvPr>
          <p:cNvGrpSpPr/>
          <p:nvPr/>
        </p:nvGrpSpPr>
        <p:grpSpPr>
          <a:xfrm>
            <a:off x="5327257" y="1972354"/>
            <a:ext cx="5845568" cy="585690"/>
            <a:chOff x="283598" y="1906534"/>
            <a:chExt cx="5845568" cy="585690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4FAA77F-CA73-6AB4-5DC4-D9F5D7BB124A}"/>
                </a:ext>
              </a:extLst>
            </p:cNvPr>
            <p:cNvSpPr txBox="1"/>
            <p:nvPr/>
          </p:nvSpPr>
          <p:spPr>
            <a:xfrm>
              <a:off x="283598" y="2190603"/>
              <a:ext cx="584556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99F8F73-A06A-EC26-FD89-BB90AA5DFCC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CB0C9E4-1E62-A126-EF3F-B33892F3E967}"/>
              </a:ext>
            </a:extLst>
          </p:cNvPr>
          <p:cNvGrpSpPr/>
          <p:nvPr/>
        </p:nvGrpSpPr>
        <p:grpSpPr>
          <a:xfrm>
            <a:off x="5327257" y="3021855"/>
            <a:ext cx="5845568" cy="585690"/>
            <a:chOff x="283598" y="1906534"/>
            <a:chExt cx="5845568" cy="58569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CAC4A9C-FE67-5247-146D-ABEBB25357EA}"/>
                </a:ext>
              </a:extLst>
            </p:cNvPr>
            <p:cNvSpPr txBox="1"/>
            <p:nvPr/>
          </p:nvSpPr>
          <p:spPr>
            <a:xfrm>
              <a:off x="283598" y="2190603"/>
              <a:ext cx="584556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974F519-9032-6E7F-7FED-1BA80984D3D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72DE9B0F-0430-A710-D761-0F3E9F685C91}"/>
              </a:ext>
            </a:extLst>
          </p:cNvPr>
          <p:cNvGrpSpPr/>
          <p:nvPr/>
        </p:nvGrpSpPr>
        <p:grpSpPr>
          <a:xfrm>
            <a:off x="5327257" y="4071356"/>
            <a:ext cx="5845568" cy="585690"/>
            <a:chOff x="283598" y="1906534"/>
            <a:chExt cx="5845568" cy="585690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67F6358-F2D6-3544-9DB9-8BC147D863E7}"/>
                </a:ext>
              </a:extLst>
            </p:cNvPr>
            <p:cNvSpPr txBox="1"/>
            <p:nvPr/>
          </p:nvSpPr>
          <p:spPr>
            <a:xfrm>
              <a:off x="283598" y="2190603"/>
              <a:ext cx="584556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BFB1426-D0D0-690B-34DE-C266D48C9C0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61307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87DACDF8-65DD-0AE9-CC17-14407E53B1AC}"/>
              </a:ext>
            </a:extLst>
          </p:cNvPr>
          <p:cNvSpPr txBox="1"/>
          <p:nvPr/>
        </p:nvSpPr>
        <p:spPr>
          <a:xfrm>
            <a:off x="3648818" y="492625"/>
            <a:ext cx="5582067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1300" dirty="0">
                <a:ln w="25400">
                  <a:gradFill>
                    <a:gsLst>
                      <a:gs pos="0">
                        <a:schemeClr val="bg1"/>
                      </a:gs>
                      <a:gs pos="91000">
                        <a:srgbClr val="0C56DC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  <a:cs typeface="+mn-ea"/>
                <a:sym typeface="+mn-lt"/>
              </a:rPr>
              <a:t>2</a:t>
            </a:r>
          </a:p>
        </p:txBody>
      </p:sp>
      <p:sp>
        <p:nvSpPr>
          <p:cNvPr id="334" name="矩形 333">
            <a:extLst>
              <a:ext uri="{FF2B5EF4-FFF2-40B4-BE49-F238E27FC236}">
                <a16:creationId xmlns:a16="http://schemas.microsoft.com/office/drawing/2014/main" id="{24467A48-CC9A-B902-C000-302E03BA505A}"/>
              </a:ext>
            </a:extLst>
          </p:cNvPr>
          <p:cNvSpPr/>
          <p:nvPr/>
        </p:nvSpPr>
        <p:spPr>
          <a:xfrm rot="2438119">
            <a:off x="10833969" y="-1344588"/>
            <a:ext cx="774546" cy="3192216"/>
          </a:xfrm>
          <a:prstGeom prst="rect">
            <a:avLst/>
          </a:prstGeom>
          <a:gradFill>
            <a:gsLst>
              <a:gs pos="1200">
                <a:schemeClr val="bg1">
                  <a:alpha val="13000"/>
                </a:schemeClr>
              </a:gs>
              <a:gs pos="100000">
                <a:schemeClr val="bg1">
                  <a:alpha val="0"/>
                </a:schemeClr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9" name="矩形 338">
            <a:extLst>
              <a:ext uri="{FF2B5EF4-FFF2-40B4-BE49-F238E27FC236}">
                <a16:creationId xmlns:a16="http://schemas.microsoft.com/office/drawing/2014/main" id="{25CAAFCC-5890-1F7F-950E-6EBE1A5B78E4}"/>
              </a:ext>
            </a:extLst>
          </p:cNvPr>
          <p:cNvSpPr/>
          <p:nvPr/>
        </p:nvSpPr>
        <p:spPr>
          <a:xfrm rot="2438119">
            <a:off x="10536615" y="-1282646"/>
            <a:ext cx="1295439" cy="5270934"/>
          </a:xfrm>
          <a:prstGeom prst="rect">
            <a:avLst/>
          </a:prstGeom>
          <a:gradFill>
            <a:gsLst>
              <a:gs pos="1200">
                <a:schemeClr val="bg1">
                  <a:alpha val="19000"/>
                </a:schemeClr>
              </a:gs>
              <a:gs pos="100000">
                <a:schemeClr val="bg1">
                  <a:alpha val="0"/>
                </a:schemeClr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281AE14-14E3-3491-91CB-A7CD9922A7E7}"/>
              </a:ext>
            </a:extLst>
          </p:cNvPr>
          <p:cNvSpPr/>
          <p:nvPr/>
        </p:nvSpPr>
        <p:spPr>
          <a:xfrm rot="2438119">
            <a:off x="11059781" y="653350"/>
            <a:ext cx="774546" cy="3192216"/>
          </a:xfrm>
          <a:prstGeom prst="rect">
            <a:avLst/>
          </a:prstGeom>
          <a:gradFill>
            <a:gsLst>
              <a:gs pos="1200">
                <a:schemeClr val="bg1">
                  <a:alpha val="13000"/>
                </a:schemeClr>
              </a:gs>
              <a:gs pos="55000">
                <a:schemeClr val="bg1">
                  <a:alpha val="0"/>
                </a:schemeClr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9E4034E-C5F9-5D32-1FCD-F2C9DF97457E}"/>
              </a:ext>
            </a:extLst>
          </p:cNvPr>
          <p:cNvGrpSpPr/>
          <p:nvPr/>
        </p:nvGrpSpPr>
        <p:grpSpPr>
          <a:xfrm>
            <a:off x="7529715" y="1373212"/>
            <a:ext cx="3665793" cy="914400"/>
            <a:chOff x="3460401" y="2048290"/>
            <a:chExt cx="3665793" cy="914400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E499F6C-3C5D-80EA-CA02-109954B8ACD5}"/>
                </a:ext>
              </a:extLst>
            </p:cNvPr>
            <p:cNvSpPr/>
            <p:nvPr/>
          </p:nvSpPr>
          <p:spPr>
            <a:xfrm rot="5400000">
              <a:off x="4851005" y="1140485"/>
              <a:ext cx="866431" cy="2682042"/>
            </a:xfrm>
            <a:custGeom>
              <a:avLst/>
              <a:gdLst>
                <a:gd name="connsiteX0" fmla="*/ 0 w 866431"/>
                <a:gd name="connsiteY0" fmla="*/ 2682042 h 2682042"/>
                <a:gd name="connsiteX1" fmla="*/ 0 w 866431"/>
                <a:gd name="connsiteY1" fmla="*/ 108146 h 2682042"/>
                <a:gd name="connsiteX2" fmla="*/ 108146 w 866431"/>
                <a:gd name="connsiteY2" fmla="*/ 0 h 2682042"/>
                <a:gd name="connsiteX3" fmla="*/ 806254 w 866431"/>
                <a:gd name="connsiteY3" fmla="*/ 0 h 2682042"/>
                <a:gd name="connsiteX4" fmla="*/ 848349 w 866431"/>
                <a:gd name="connsiteY4" fmla="*/ 8499 h 2682042"/>
                <a:gd name="connsiteX5" fmla="*/ 866431 w 866431"/>
                <a:gd name="connsiteY5" fmla="*/ 20690 h 2682042"/>
                <a:gd name="connsiteX6" fmla="*/ 866431 w 866431"/>
                <a:gd name="connsiteY6" fmla="*/ 1477076 h 2682042"/>
                <a:gd name="connsiteX7" fmla="*/ 866430 w 866431"/>
                <a:gd name="connsiteY7" fmla="*/ 1477089 h 2682042"/>
                <a:gd name="connsiteX8" fmla="*/ 866430 w 866431"/>
                <a:gd name="connsiteY8" fmla="*/ 2011046 h 2682042"/>
                <a:gd name="connsiteX9" fmla="*/ 848933 w 866431"/>
                <a:gd name="connsiteY9" fmla="*/ 2126780 h 2682042"/>
                <a:gd name="connsiteX10" fmla="*/ 844222 w 866431"/>
                <a:gd name="connsiteY10" fmla="*/ 2139650 h 2682042"/>
                <a:gd name="connsiteX11" fmla="*/ 844175 w 866431"/>
                <a:gd name="connsiteY11" fmla="*/ 2139870 h 2682042"/>
                <a:gd name="connsiteX12" fmla="*/ 630050 w 866431"/>
                <a:gd name="connsiteY12" fmla="*/ 2393645 h 2682042"/>
                <a:gd name="connsiteX13" fmla="*/ 0 w 866431"/>
                <a:gd name="connsiteY13" fmla="*/ 2682042 h 268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6431" h="2682042">
                  <a:moveTo>
                    <a:pt x="0" y="2682042"/>
                  </a:moveTo>
                  <a:lnTo>
                    <a:pt x="0" y="108146"/>
                  </a:lnTo>
                  <a:cubicBezTo>
                    <a:pt x="0" y="48419"/>
                    <a:pt x="48419" y="0"/>
                    <a:pt x="108146" y="0"/>
                  </a:cubicBezTo>
                  <a:lnTo>
                    <a:pt x="806254" y="0"/>
                  </a:lnTo>
                  <a:cubicBezTo>
                    <a:pt x="821186" y="0"/>
                    <a:pt x="835411" y="3026"/>
                    <a:pt x="848349" y="8499"/>
                  </a:cubicBezTo>
                  <a:lnTo>
                    <a:pt x="866431" y="20690"/>
                  </a:lnTo>
                  <a:lnTo>
                    <a:pt x="866431" y="1477076"/>
                  </a:lnTo>
                  <a:lnTo>
                    <a:pt x="866430" y="1477089"/>
                  </a:lnTo>
                  <a:lnTo>
                    <a:pt x="866430" y="2011046"/>
                  </a:lnTo>
                  <a:cubicBezTo>
                    <a:pt x="866430" y="2051348"/>
                    <a:pt x="860304" y="2090220"/>
                    <a:pt x="848933" y="2126780"/>
                  </a:cubicBezTo>
                  <a:lnTo>
                    <a:pt x="844222" y="2139650"/>
                  </a:lnTo>
                  <a:lnTo>
                    <a:pt x="844175" y="2139870"/>
                  </a:lnTo>
                  <a:cubicBezTo>
                    <a:pt x="815269" y="2248229"/>
                    <a:pt x="739987" y="2343323"/>
                    <a:pt x="630050" y="2393645"/>
                  </a:cubicBezTo>
                  <a:lnTo>
                    <a:pt x="0" y="2682042"/>
                  </a:lnTo>
                  <a:close/>
                </a:path>
              </a:pathLst>
            </a:cu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CCCD1C5-CC49-582B-0BA3-181CDE44B985}"/>
                </a:ext>
              </a:extLst>
            </p:cNvPr>
            <p:cNvSpPr/>
            <p:nvPr/>
          </p:nvSpPr>
          <p:spPr>
            <a:xfrm rot="5400000">
              <a:off x="4575276" y="933415"/>
              <a:ext cx="914400" cy="3144150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93CB4D6-0195-8DBF-1C24-7DF2A78E9351}"/>
                </a:ext>
              </a:extLst>
            </p:cNvPr>
            <p:cNvSpPr txBox="1"/>
            <p:nvPr/>
          </p:nvSpPr>
          <p:spPr>
            <a:xfrm>
              <a:off x="4594463" y="2165130"/>
              <a:ext cx="168236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完成情况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9BF0530-AE4F-E52F-6CC5-FC2D81943B3F}"/>
                </a:ext>
              </a:extLst>
            </p:cNvPr>
            <p:cNvSpPr txBox="1"/>
            <p:nvPr/>
          </p:nvSpPr>
          <p:spPr>
            <a:xfrm>
              <a:off x="4627962" y="2553560"/>
              <a:ext cx="249823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0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Facing problems and solutions</a:t>
              </a:r>
              <a:endParaRPr lang="zh-CN" altLang="en-US" sz="100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2294CADD-B3DF-0C19-9EF4-7E45E8D0252F}"/>
              </a:ext>
            </a:extLst>
          </p:cNvPr>
          <p:cNvSpPr txBox="1"/>
          <p:nvPr/>
        </p:nvSpPr>
        <p:spPr>
          <a:xfrm>
            <a:off x="7011849" y="2475002"/>
            <a:ext cx="3777962" cy="1338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alpha val="46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A278C66-885C-FF84-4C18-C16D2907893B}"/>
              </a:ext>
            </a:extLst>
          </p:cNvPr>
          <p:cNvGrpSpPr/>
          <p:nvPr/>
        </p:nvGrpSpPr>
        <p:grpSpPr>
          <a:xfrm>
            <a:off x="9995959" y="4157159"/>
            <a:ext cx="576308" cy="102768"/>
            <a:chOff x="8697276" y="4222021"/>
            <a:chExt cx="984604" cy="175576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568327FC-7B8E-A39B-48EC-2989B23C7F5F}"/>
                </a:ext>
              </a:extLst>
            </p:cNvPr>
            <p:cNvSpPr/>
            <p:nvPr/>
          </p:nvSpPr>
          <p:spPr>
            <a:xfrm>
              <a:off x="8697276" y="4222021"/>
              <a:ext cx="175576" cy="175576"/>
            </a:xfrm>
            <a:prstGeom prst="ellipse">
              <a:avLst/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1469992D-C7D5-FDDB-3EBA-83FB62AB2D3A}"/>
                </a:ext>
              </a:extLst>
            </p:cNvPr>
            <p:cNvSpPr/>
            <p:nvPr/>
          </p:nvSpPr>
          <p:spPr>
            <a:xfrm>
              <a:off x="9142255" y="4262486"/>
              <a:ext cx="94646" cy="94646"/>
            </a:xfrm>
            <a:prstGeom prst="ellipse">
              <a:avLst/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3F4A00D8-EA1D-EBE6-D8A4-31EC8CD9FDF8}"/>
                </a:ext>
              </a:extLst>
            </p:cNvPr>
            <p:cNvSpPr/>
            <p:nvPr/>
          </p:nvSpPr>
          <p:spPr>
            <a:xfrm>
              <a:off x="9506304" y="4222021"/>
              <a:ext cx="175576" cy="175576"/>
            </a:xfrm>
            <a:prstGeom prst="ellipse">
              <a:avLst/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2959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BC41245E-D136-9EC3-C523-46A5E77C4AA6}"/>
              </a:ext>
            </a:extLst>
          </p:cNvPr>
          <p:cNvGrpSpPr/>
          <p:nvPr/>
        </p:nvGrpSpPr>
        <p:grpSpPr>
          <a:xfrm>
            <a:off x="179833" y="195764"/>
            <a:ext cx="3849604" cy="914400"/>
            <a:chOff x="3460401" y="2048290"/>
            <a:chExt cx="3849604" cy="914400"/>
          </a:xfrm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C6B775E-A859-85E0-BB92-2B9FA974448D}"/>
                </a:ext>
              </a:extLst>
            </p:cNvPr>
            <p:cNvSpPr/>
            <p:nvPr/>
          </p:nvSpPr>
          <p:spPr>
            <a:xfrm rot="5400000">
              <a:off x="4851005" y="1140485"/>
              <a:ext cx="866431" cy="2682042"/>
            </a:xfrm>
            <a:custGeom>
              <a:avLst/>
              <a:gdLst>
                <a:gd name="connsiteX0" fmla="*/ 0 w 866431"/>
                <a:gd name="connsiteY0" fmla="*/ 2682042 h 2682042"/>
                <a:gd name="connsiteX1" fmla="*/ 0 w 866431"/>
                <a:gd name="connsiteY1" fmla="*/ 108146 h 2682042"/>
                <a:gd name="connsiteX2" fmla="*/ 108146 w 866431"/>
                <a:gd name="connsiteY2" fmla="*/ 0 h 2682042"/>
                <a:gd name="connsiteX3" fmla="*/ 806254 w 866431"/>
                <a:gd name="connsiteY3" fmla="*/ 0 h 2682042"/>
                <a:gd name="connsiteX4" fmla="*/ 848349 w 866431"/>
                <a:gd name="connsiteY4" fmla="*/ 8499 h 2682042"/>
                <a:gd name="connsiteX5" fmla="*/ 866431 w 866431"/>
                <a:gd name="connsiteY5" fmla="*/ 20690 h 2682042"/>
                <a:gd name="connsiteX6" fmla="*/ 866431 w 866431"/>
                <a:gd name="connsiteY6" fmla="*/ 1477076 h 2682042"/>
                <a:gd name="connsiteX7" fmla="*/ 866430 w 866431"/>
                <a:gd name="connsiteY7" fmla="*/ 1477089 h 2682042"/>
                <a:gd name="connsiteX8" fmla="*/ 866430 w 866431"/>
                <a:gd name="connsiteY8" fmla="*/ 2011046 h 2682042"/>
                <a:gd name="connsiteX9" fmla="*/ 848933 w 866431"/>
                <a:gd name="connsiteY9" fmla="*/ 2126780 h 2682042"/>
                <a:gd name="connsiteX10" fmla="*/ 844222 w 866431"/>
                <a:gd name="connsiteY10" fmla="*/ 2139650 h 2682042"/>
                <a:gd name="connsiteX11" fmla="*/ 844175 w 866431"/>
                <a:gd name="connsiteY11" fmla="*/ 2139870 h 2682042"/>
                <a:gd name="connsiteX12" fmla="*/ 630050 w 866431"/>
                <a:gd name="connsiteY12" fmla="*/ 2393645 h 2682042"/>
                <a:gd name="connsiteX13" fmla="*/ 0 w 866431"/>
                <a:gd name="connsiteY13" fmla="*/ 2682042 h 268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6431" h="2682042">
                  <a:moveTo>
                    <a:pt x="0" y="2682042"/>
                  </a:moveTo>
                  <a:lnTo>
                    <a:pt x="0" y="108146"/>
                  </a:lnTo>
                  <a:cubicBezTo>
                    <a:pt x="0" y="48419"/>
                    <a:pt x="48419" y="0"/>
                    <a:pt x="108146" y="0"/>
                  </a:cubicBezTo>
                  <a:lnTo>
                    <a:pt x="806254" y="0"/>
                  </a:lnTo>
                  <a:cubicBezTo>
                    <a:pt x="821186" y="0"/>
                    <a:pt x="835411" y="3026"/>
                    <a:pt x="848349" y="8499"/>
                  </a:cubicBezTo>
                  <a:lnTo>
                    <a:pt x="866431" y="20690"/>
                  </a:lnTo>
                  <a:lnTo>
                    <a:pt x="866431" y="1477076"/>
                  </a:lnTo>
                  <a:lnTo>
                    <a:pt x="866430" y="1477089"/>
                  </a:lnTo>
                  <a:lnTo>
                    <a:pt x="866430" y="2011046"/>
                  </a:lnTo>
                  <a:cubicBezTo>
                    <a:pt x="866430" y="2051348"/>
                    <a:pt x="860304" y="2090220"/>
                    <a:pt x="848933" y="2126780"/>
                  </a:cubicBezTo>
                  <a:lnTo>
                    <a:pt x="844222" y="2139650"/>
                  </a:lnTo>
                  <a:lnTo>
                    <a:pt x="844175" y="2139870"/>
                  </a:lnTo>
                  <a:cubicBezTo>
                    <a:pt x="815269" y="2248229"/>
                    <a:pt x="739987" y="2343323"/>
                    <a:pt x="630050" y="2393645"/>
                  </a:cubicBezTo>
                  <a:lnTo>
                    <a:pt x="0" y="2682042"/>
                  </a:lnTo>
                  <a:close/>
                </a:path>
              </a:pathLst>
            </a:custGeom>
            <a:solidFill>
              <a:srgbClr val="0C56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CA94C79D-3298-31F9-4B9C-3E2118A56E28}"/>
                </a:ext>
              </a:extLst>
            </p:cNvPr>
            <p:cNvSpPr/>
            <p:nvPr/>
          </p:nvSpPr>
          <p:spPr>
            <a:xfrm rot="5400000">
              <a:off x="4575276" y="933415"/>
              <a:ext cx="914400" cy="3144150"/>
            </a:xfrm>
            <a:custGeom>
              <a:avLst/>
              <a:gdLst>
                <a:gd name="connsiteX0" fmla="*/ 0 w 914400"/>
                <a:gd name="connsiteY0" fmla="*/ 3036004 h 3144150"/>
                <a:gd name="connsiteX1" fmla="*/ 0 w 914400"/>
                <a:gd name="connsiteY1" fmla="*/ 2661352 h 3144150"/>
                <a:gd name="connsiteX2" fmla="*/ 630050 w 914400"/>
                <a:gd name="connsiteY2" fmla="*/ 2372955 h 3144150"/>
                <a:gd name="connsiteX3" fmla="*/ 844175 w 914400"/>
                <a:gd name="connsiteY3" fmla="*/ 2119180 h 3144150"/>
                <a:gd name="connsiteX4" fmla="*/ 844222 w 914400"/>
                <a:gd name="connsiteY4" fmla="*/ 2118960 h 3144150"/>
                <a:gd name="connsiteX5" fmla="*/ 848933 w 914400"/>
                <a:gd name="connsiteY5" fmla="*/ 2106090 h 3144150"/>
                <a:gd name="connsiteX6" fmla="*/ 866430 w 914400"/>
                <a:gd name="connsiteY6" fmla="*/ 1990356 h 3144150"/>
                <a:gd name="connsiteX7" fmla="*/ 866430 w 914400"/>
                <a:gd name="connsiteY7" fmla="*/ 1456399 h 3144150"/>
                <a:gd name="connsiteX8" fmla="*/ 866431 w 914400"/>
                <a:gd name="connsiteY8" fmla="*/ 1456386 h 3144150"/>
                <a:gd name="connsiteX9" fmla="*/ 866431 w 914400"/>
                <a:gd name="connsiteY9" fmla="*/ 0 h 3144150"/>
                <a:gd name="connsiteX10" fmla="*/ 882725 w 914400"/>
                <a:gd name="connsiteY10" fmla="*/ 10985 h 3144150"/>
                <a:gd name="connsiteX11" fmla="*/ 914400 w 914400"/>
                <a:gd name="connsiteY11" fmla="*/ 87456 h 3144150"/>
                <a:gd name="connsiteX12" fmla="*/ 914400 w 914400"/>
                <a:gd name="connsiteY12" fmla="*/ 3036004 h 3144150"/>
                <a:gd name="connsiteX13" fmla="*/ 806254 w 914400"/>
                <a:gd name="connsiteY13" fmla="*/ 3144150 h 3144150"/>
                <a:gd name="connsiteX14" fmla="*/ 108146 w 914400"/>
                <a:gd name="connsiteY14" fmla="*/ 3144150 h 3144150"/>
                <a:gd name="connsiteX15" fmla="*/ 0 w 914400"/>
                <a:gd name="connsiteY15" fmla="*/ 3036004 h 3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14400" h="3144150">
                  <a:moveTo>
                    <a:pt x="0" y="3036004"/>
                  </a:moveTo>
                  <a:lnTo>
                    <a:pt x="0" y="2661352"/>
                  </a:lnTo>
                  <a:lnTo>
                    <a:pt x="630050" y="2372955"/>
                  </a:lnTo>
                  <a:cubicBezTo>
                    <a:pt x="739987" y="2322633"/>
                    <a:pt x="815269" y="2227539"/>
                    <a:pt x="844175" y="2119180"/>
                  </a:cubicBezTo>
                  <a:lnTo>
                    <a:pt x="844222" y="2118960"/>
                  </a:lnTo>
                  <a:lnTo>
                    <a:pt x="848933" y="2106090"/>
                  </a:lnTo>
                  <a:cubicBezTo>
                    <a:pt x="860304" y="2069530"/>
                    <a:pt x="866430" y="2030658"/>
                    <a:pt x="866430" y="1990356"/>
                  </a:cubicBezTo>
                  <a:lnTo>
                    <a:pt x="866430" y="1456399"/>
                  </a:lnTo>
                  <a:lnTo>
                    <a:pt x="866431" y="1456386"/>
                  </a:lnTo>
                  <a:lnTo>
                    <a:pt x="866431" y="0"/>
                  </a:lnTo>
                  <a:lnTo>
                    <a:pt x="882725" y="10985"/>
                  </a:lnTo>
                  <a:cubicBezTo>
                    <a:pt x="902295" y="30556"/>
                    <a:pt x="914400" y="57593"/>
                    <a:pt x="914400" y="87456"/>
                  </a:cubicBezTo>
                  <a:lnTo>
                    <a:pt x="914400" y="3036004"/>
                  </a:lnTo>
                  <a:cubicBezTo>
                    <a:pt x="914400" y="3095731"/>
                    <a:pt x="865981" y="3144150"/>
                    <a:pt x="806254" y="3144150"/>
                  </a:cubicBezTo>
                  <a:lnTo>
                    <a:pt x="108146" y="3144150"/>
                  </a:lnTo>
                  <a:cubicBezTo>
                    <a:pt x="48419" y="3144150"/>
                    <a:pt x="0" y="3095731"/>
                    <a:pt x="0" y="3036004"/>
                  </a:cubicBezTo>
                  <a:close/>
                </a:path>
              </a:pathLst>
            </a:custGeom>
            <a:gradFill>
              <a:gsLst>
                <a:gs pos="1200">
                  <a:srgbClr val="FCBA02"/>
                </a:gs>
                <a:gs pos="100000">
                  <a:srgbClr val="F8E47C"/>
                </a:gs>
              </a:gsLst>
              <a:lin ang="5358409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1F50F28-FF74-B191-621B-F7BCFFB3A51D}"/>
                </a:ext>
              </a:extLst>
            </p:cNvPr>
            <p:cNvSpPr txBox="1"/>
            <p:nvPr/>
          </p:nvSpPr>
          <p:spPr>
            <a:xfrm>
              <a:off x="4594463" y="2165130"/>
              <a:ext cx="168236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完成情况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B8E0969-245E-3F7D-CE86-185D4327D4F8}"/>
                </a:ext>
              </a:extLst>
            </p:cNvPr>
            <p:cNvSpPr txBox="1"/>
            <p:nvPr/>
          </p:nvSpPr>
          <p:spPr>
            <a:xfrm>
              <a:off x="4627962" y="2553560"/>
              <a:ext cx="268204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zh-CN" sz="100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Facing problems and solutions</a:t>
              </a:r>
              <a:endParaRPr lang="zh-CN" altLang="en-US" sz="100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338E694-228B-F7AE-A83D-A2D42249ED00}"/>
                </a:ext>
              </a:extLst>
            </p:cNvPr>
            <p:cNvSpPr txBox="1"/>
            <p:nvPr/>
          </p:nvSpPr>
          <p:spPr>
            <a:xfrm>
              <a:off x="3494059" y="2291950"/>
              <a:ext cx="7802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MiSans Demibold" panose="00000700000000000000" pitchFamily="2" charset="-122"/>
                  <a:ea typeface="MiSans Demibold" panose="00000700000000000000" pitchFamily="2" charset="-122"/>
                  <a:cs typeface="+mn-ea"/>
                  <a:sym typeface="+mn-lt"/>
                </a:rPr>
                <a:t>02</a:t>
              </a:r>
            </a:p>
          </p:txBody>
        </p:sp>
      </p:grpSp>
      <p:sp>
        <p:nvSpPr>
          <p:cNvPr id="2" name="任意多边形 14" descr="D:\51PPT模板网\51pptmoban.com\图片001.jpg">
            <a:extLst>
              <a:ext uri="{FF2B5EF4-FFF2-40B4-BE49-F238E27FC236}">
                <a16:creationId xmlns:a16="http://schemas.microsoft.com/office/drawing/2014/main" id="{9860E528-25FA-4738-4381-807BC5C16C2A}"/>
              </a:ext>
            </a:extLst>
          </p:cNvPr>
          <p:cNvSpPr/>
          <p:nvPr/>
        </p:nvSpPr>
        <p:spPr>
          <a:xfrm>
            <a:off x="1019176" y="1498594"/>
            <a:ext cx="10153650" cy="31108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331" h="4705">
                <a:moveTo>
                  <a:pt x="0" y="0"/>
                </a:moveTo>
                <a:lnTo>
                  <a:pt x="16331" y="0"/>
                </a:lnTo>
                <a:lnTo>
                  <a:pt x="16331" y="4705"/>
                </a:lnTo>
                <a:lnTo>
                  <a:pt x="0" y="47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0DCE3E2-3A18-7A9B-5246-FD409C6D0663}"/>
              </a:ext>
            </a:extLst>
          </p:cNvPr>
          <p:cNvSpPr/>
          <p:nvPr/>
        </p:nvSpPr>
        <p:spPr>
          <a:xfrm>
            <a:off x="7637145" y="1499229"/>
            <a:ext cx="2851150" cy="3110865"/>
          </a:xfrm>
          <a:prstGeom prst="rect">
            <a:avLst/>
          </a:prstGeom>
          <a:gradFill>
            <a:gsLst>
              <a:gs pos="1200">
                <a:srgbClr val="FCBA02"/>
              </a:gs>
              <a:gs pos="100000">
                <a:srgbClr val="F8E47C"/>
              </a:gs>
            </a:gsLst>
            <a:lin ang="5358409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C19D4259-3E54-EDDD-E299-8458904986F4}"/>
              </a:ext>
            </a:extLst>
          </p:cNvPr>
          <p:cNvSpPr/>
          <p:nvPr/>
        </p:nvSpPr>
        <p:spPr>
          <a:xfrm>
            <a:off x="993775" y="4844505"/>
            <a:ext cx="720000" cy="720000"/>
          </a:xfrm>
          <a:prstGeom prst="ellipse">
            <a:avLst/>
          </a:prstGeom>
          <a:solidFill>
            <a:srgbClr val="0C56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>
                <a:sym typeface="+mn-lt"/>
              </a:rPr>
              <a:t>1</a:t>
            </a:r>
            <a:endParaRPr lang="en-US" altLang="zh-CN" sz="2800" dirty="0"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E5ACB45-F725-4C7E-0613-A856173AF7FA}"/>
              </a:ext>
            </a:extLst>
          </p:cNvPr>
          <p:cNvGrpSpPr/>
          <p:nvPr/>
        </p:nvGrpSpPr>
        <p:grpSpPr>
          <a:xfrm>
            <a:off x="1791577" y="4911660"/>
            <a:ext cx="3542423" cy="816522"/>
            <a:chOff x="283598" y="1906534"/>
            <a:chExt cx="3542423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9F8AC8E-C378-FC7F-47B6-29A72D15C3D6}"/>
                </a:ext>
              </a:extLst>
            </p:cNvPr>
            <p:cNvSpPr txBox="1"/>
            <p:nvPr/>
          </p:nvSpPr>
          <p:spPr>
            <a:xfrm>
              <a:off x="283598" y="2190603"/>
              <a:ext cx="35424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9C711DC-770B-7193-7704-BA8EA128B43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61C3691C-E5BC-4636-5A3D-EF7A17F1E155}"/>
              </a:ext>
            </a:extLst>
          </p:cNvPr>
          <p:cNvSpPr/>
          <p:nvPr/>
        </p:nvSpPr>
        <p:spPr>
          <a:xfrm>
            <a:off x="6782994" y="4844505"/>
            <a:ext cx="720000" cy="720000"/>
          </a:xfrm>
          <a:prstGeom prst="ellipse">
            <a:avLst/>
          </a:prstGeom>
          <a:solidFill>
            <a:srgbClr val="0C56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ym typeface="+mn-lt"/>
              </a:rPr>
              <a:t>2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FC2C994-38CE-648D-36F2-9E1C6357CD7A}"/>
              </a:ext>
            </a:extLst>
          </p:cNvPr>
          <p:cNvGrpSpPr/>
          <p:nvPr/>
        </p:nvGrpSpPr>
        <p:grpSpPr>
          <a:xfrm>
            <a:off x="7580796" y="4911660"/>
            <a:ext cx="3542423" cy="816522"/>
            <a:chOff x="283598" y="1906534"/>
            <a:chExt cx="3542423" cy="81652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47F4279-9A8F-7ECB-4A0A-6602E9A07642}"/>
                </a:ext>
              </a:extLst>
            </p:cNvPr>
            <p:cNvSpPr txBox="1"/>
            <p:nvPr/>
          </p:nvSpPr>
          <p:spPr>
            <a:xfrm>
              <a:off x="283598" y="2190603"/>
              <a:ext cx="35424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11688CD-E1EC-8C9A-9E0E-F5F6D24FA56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7D43526-5FBB-F00C-BC27-82CC49643F22}"/>
              </a:ext>
            </a:extLst>
          </p:cNvPr>
          <p:cNvGrpSpPr/>
          <p:nvPr/>
        </p:nvGrpSpPr>
        <p:grpSpPr>
          <a:xfrm>
            <a:off x="8000182" y="2006671"/>
            <a:ext cx="2411913" cy="2012555"/>
            <a:chOff x="107253" y="1906534"/>
            <a:chExt cx="2411913" cy="20125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C7CED52-9152-304C-C429-427C88A1DA94}"/>
                </a:ext>
              </a:extLst>
            </p:cNvPr>
            <p:cNvSpPr txBox="1"/>
            <p:nvPr/>
          </p:nvSpPr>
          <p:spPr>
            <a:xfrm>
              <a:off x="107253" y="2266803"/>
              <a:ext cx="206835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2E76A0C-FC3C-8814-44B6-FD75A65A788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415D0C2-E77D-F7FA-9372-CE5D781E4587}"/>
                </a:ext>
              </a:extLst>
            </p:cNvPr>
            <p:cNvSpPr txBox="1"/>
            <p:nvPr/>
          </p:nvSpPr>
          <p:spPr>
            <a:xfrm>
              <a:off x="107253" y="3155803"/>
              <a:ext cx="206835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marL="171450" indent="-171450">
                <a:buFont typeface="Wingdings" panose="05000000000000000000" pitchFamily="2" charset="2"/>
                <a:buChar char="ü"/>
              </a:pP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01911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  <p:tag name="KSO_WM_SPECIAL_SOURCE" val="bdnull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p4pculs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12700">
          <a:solidFill>
            <a:schemeClr val="bg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2477</Words>
  <Application>Microsoft Office PowerPoint</Application>
  <PresentationFormat>宽屏</PresentationFormat>
  <Paragraphs>260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 Light</vt:lpstr>
      <vt:lpstr>MiSans Demibold</vt:lpstr>
      <vt:lpstr>MiSans Heavy</vt:lpstr>
      <vt:lpstr>阿里巴巴普惠体 2.0 55 Regular</vt:lpstr>
      <vt:lpstr>阿里巴巴普惠体 2.0 65 Medium</vt:lpstr>
      <vt:lpstr>字制区喜脉体</vt:lpstr>
      <vt:lpstr>Arial</vt:lpstr>
      <vt:lpstr>Wingdings</vt:lpstr>
      <vt:lpstr>等线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简洁明快大气商务工作总结报告ppt模板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125</cp:revision>
  <dcterms:created xsi:type="dcterms:W3CDTF">2023-09-08T07:32:45Z</dcterms:created>
  <dcterms:modified xsi:type="dcterms:W3CDTF">2023-11-28T13:05:37Z</dcterms:modified>
  <cp:contentStatus>简洁明快大气商务工作总结报告ppt模板，www.51pptmoban.com</cp:contentStatus>
  <cp:version>51pptmoban.com（V51-112803版）</cp:version>
</cp:coreProperties>
</file>