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60" r:id="rId4"/>
    <p:sldId id="277" r:id="rId5"/>
    <p:sldId id="279" r:id="rId6"/>
    <p:sldId id="262" r:id="rId7"/>
    <p:sldId id="264" r:id="rId8"/>
    <p:sldId id="265" r:id="rId9"/>
    <p:sldId id="266" r:id="rId10"/>
    <p:sldId id="275" r:id="rId11"/>
    <p:sldId id="280" r:id="rId12"/>
    <p:sldId id="268" r:id="rId13"/>
    <p:sldId id="269" r:id="rId14"/>
    <p:sldId id="270" r:id="rId15"/>
    <p:sldId id="271" r:id="rId16"/>
    <p:sldId id="272" r:id="rId17"/>
    <p:sldId id="276" r:id="rId18"/>
    <p:sldId id="283" r:id="rId19"/>
    <p:sldId id="350" r:id="rId20"/>
    <p:sldId id="284" r:id="rId21"/>
    <p:sldId id="285" r:id="rId22"/>
    <p:sldId id="286" r:id="rId23"/>
    <p:sldId id="287" r:id="rId24"/>
    <p:sldId id="28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50BD8A9-8D0B-447C-A392-A2EDB7CF4676}">
          <p14:sldIdLst>
            <p14:sldId id="256"/>
            <p14:sldId id="257"/>
            <p14:sldId id="260"/>
            <p14:sldId id="277"/>
          </p14:sldIdLst>
        </p14:section>
        <p14:section name="原因" id="{B50E6D94-06ED-4B7F-93A0-E6EC27AB21FE}">
          <p14:sldIdLst>
            <p14:sldId id="279"/>
            <p14:sldId id="262"/>
            <p14:sldId id="264"/>
            <p14:sldId id="265"/>
            <p14:sldId id="266"/>
            <p14:sldId id="275"/>
          </p14:sldIdLst>
        </p14:section>
        <p14:section name="行动建议" id="{45FE5C5D-33E6-4595-ABE3-A8C9D4346E13}">
          <p14:sldIdLst>
            <p14:sldId id="280"/>
            <p14:sldId id="268"/>
            <p14:sldId id="269"/>
            <p14:sldId id="270"/>
            <p14:sldId id="271"/>
            <p14:sldId id="272"/>
            <p14:sldId id="276"/>
            <p14:sldId id="283"/>
            <p14:sldId id="350"/>
            <p14:sldId id="284"/>
            <p14:sldId id="285"/>
            <p14:sldId id="286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861" userDrawn="1">
          <p15:clr>
            <a:srgbClr val="A4A3A4"/>
          </p15:clr>
        </p15:guide>
        <p15:guide id="2" pos="6947" userDrawn="1">
          <p15:clr>
            <a:srgbClr val="A4A3A4"/>
          </p15:clr>
        </p15:guide>
        <p15:guide id="4" orient="horz" pos="1344" userDrawn="1">
          <p15:clr>
            <a:srgbClr val="A4A3A4"/>
          </p15:clr>
        </p15:guide>
        <p15:guide id="5" orient="horz" pos="482" userDrawn="1">
          <p15:clr>
            <a:srgbClr val="A4A3A4"/>
          </p15:clr>
        </p15:guide>
        <p15:guide id="6" pos="3704" userDrawn="1">
          <p15:clr>
            <a:srgbClr val="A4A3A4"/>
          </p15:clr>
        </p15:guide>
        <p15:guide id="7" pos="2094" userDrawn="1">
          <p15:clr>
            <a:srgbClr val="A4A3A4"/>
          </p15:clr>
        </p15:guide>
        <p15:guide id="8" pos="688" userDrawn="1">
          <p15:clr>
            <a:srgbClr val="A4A3A4"/>
          </p15:clr>
        </p15:guide>
        <p15:guide id="9" pos="3182" userDrawn="1">
          <p15:clr>
            <a:srgbClr val="A4A3A4"/>
          </p15:clr>
        </p15:guide>
        <p15:guide id="10" pos="5496" userDrawn="1">
          <p15:clr>
            <a:srgbClr val="A4A3A4"/>
          </p15:clr>
        </p15:guide>
        <p15:guide id="11" pos="5314" userDrawn="1">
          <p15:clr>
            <a:srgbClr val="A4A3A4"/>
          </p15:clr>
        </p15:guide>
        <p15:guide id="12" orient="horz" pos="30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F50"/>
    <a:srgbClr val="D5DFAD"/>
    <a:srgbClr val="1E7D5C"/>
    <a:srgbClr val="EAFAF5"/>
    <a:srgbClr val="BDD6DA"/>
    <a:srgbClr val="274E49"/>
    <a:srgbClr val="BDD7DA"/>
    <a:srgbClr val="BAD3D8"/>
    <a:srgbClr val="E0EDD8"/>
    <a:srgbClr val="6299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722" autoAdjust="0"/>
  </p:normalViewPr>
  <p:slideViewPr>
    <p:cSldViewPr snapToGrid="0" showGuides="1">
      <p:cViewPr varScale="1">
        <p:scale>
          <a:sx n="79" d="100"/>
          <a:sy n="79" d="100"/>
        </p:scale>
        <p:origin x="858" y="78"/>
      </p:cViewPr>
      <p:guideLst>
        <p:guide orient="horz" pos="3861"/>
        <p:guide pos="6947"/>
        <p:guide orient="horz" pos="1344"/>
        <p:guide orient="horz" pos="482"/>
        <p:guide pos="3704"/>
        <p:guide pos="2094"/>
        <p:guide pos="688"/>
        <p:guide pos="3182"/>
        <p:guide pos="5496"/>
        <p:guide pos="5314"/>
        <p:guide orient="horz" pos="3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396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6058C20-A3C5-4AD4-8ED5-8A53F2D457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C33F5BB-E8E6-4623-8085-83DA342AA7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EE0865-5500-4F08-8991-E0069CB98FF9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EE36B4-9A21-4DA5-B748-4C85DA3999B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8FCCA46-2579-497F-9F97-F53975B95A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8463A-4A5A-4828-85D6-B870C42E7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992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A0DD5-8E42-4F4B-BB92-DC2CB69158C4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39236-389F-407D-976E-3052707369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922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本书作者简</a:t>
            </a:r>
            <a:r>
              <a:rPr lang="en-US" altLang="zh-CN" dirty="0"/>
              <a:t>·</a:t>
            </a:r>
            <a:r>
              <a:rPr lang="zh-CN" altLang="en-US" dirty="0"/>
              <a:t>博克和莱诺拉</a:t>
            </a:r>
            <a:r>
              <a:rPr lang="en-US" altLang="zh-CN" dirty="0"/>
              <a:t>·</a:t>
            </a:r>
            <a:r>
              <a:rPr lang="zh-CN" altLang="en-US" dirty="0"/>
              <a:t>袁，是心理学博士、美国加利福尼亚大学的资深心理咨询师。从</a:t>
            </a:r>
            <a:r>
              <a:rPr lang="en-US" altLang="zh-CN" dirty="0"/>
              <a:t>1979</a:t>
            </a:r>
            <a:r>
              <a:rPr lang="zh-CN" altLang="en-US" dirty="0"/>
              <a:t>年开始就为学生中的拖延者创设了第一个团体治疗课程，曾经出现在</a:t>
            </a:r>
            <a:r>
              <a:rPr lang="en-US" altLang="zh-CN" dirty="0"/>
              <a:t>《</a:t>
            </a:r>
            <a:r>
              <a:rPr lang="zh-CN" altLang="en-US" dirty="0"/>
              <a:t>奥普拉</a:t>
            </a:r>
            <a:r>
              <a:rPr lang="en-US" altLang="zh-CN" dirty="0"/>
              <a:t>》</a:t>
            </a:r>
            <a:r>
              <a:rPr lang="zh-CN" altLang="en-US" dirty="0"/>
              <a:t>和</a:t>
            </a:r>
            <a:r>
              <a:rPr lang="en-US" altLang="zh-CN" dirty="0"/>
              <a:t>《20/20》</a:t>
            </a:r>
            <a:r>
              <a:rPr lang="zh-CN" altLang="en-US" dirty="0"/>
              <a:t>等电视节目中，同时也是</a:t>
            </a:r>
            <a:r>
              <a:rPr lang="en-US" altLang="zh-CN" dirty="0"/>
              <a:t>《</a:t>
            </a:r>
            <a:r>
              <a:rPr lang="zh-CN" altLang="en-US" dirty="0"/>
              <a:t>纽约时报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今日美国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洛杉矶时报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人物</a:t>
            </a:r>
            <a:r>
              <a:rPr lang="en-US" altLang="zh-CN" dirty="0"/>
              <a:t>》</a:t>
            </a:r>
            <a:r>
              <a:rPr lang="zh-CN" altLang="en-US" dirty="0"/>
              <a:t>和</a:t>
            </a:r>
            <a:r>
              <a:rPr lang="en-US" altLang="zh-CN" dirty="0"/>
              <a:t>《</a:t>
            </a:r>
            <a:r>
              <a:rPr lang="zh-CN" altLang="en-US" dirty="0"/>
              <a:t>当代心理学</a:t>
            </a:r>
            <a:r>
              <a:rPr lang="en-US" altLang="zh-CN" dirty="0"/>
              <a:t>》</a:t>
            </a:r>
            <a:r>
              <a:rPr lang="zh-CN" altLang="en-US" dirty="0"/>
              <a:t>等出版物的专访对象。一直致力于为全美国的学生、公司组织和公众团体提供治疗的心理工作坊和专题演讲方面的服务，终年活跃在伯克利、斯坦福大学的讲坛。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399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控制拖延的一个关键步骤就是对你的个人拖延方式进行清查。虽然大多数拖延者习惯于与拖延为伍，但是他们平时并不会过多思考它，他们想的只是怎样把它清除掉。如果你以一个旁观者的身份来观察自己，你就会对自己的拖延问题有更多的了解：不需要评判，只需要去清点，好让自己更为清楚地觉察到自己的拖延心理和言行。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1200" dirty="0"/>
              <a:t>盘点内心挣扎：写下你所记得的</a:t>
            </a:r>
            <a:r>
              <a:rPr lang="en-US" altLang="zh-CN" sz="1200" dirty="0"/>
              <a:t>2</a:t>
            </a:r>
            <a:r>
              <a:rPr lang="zh-CN" altLang="en-US" sz="1200" dirty="0"/>
              <a:t>～</a:t>
            </a:r>
            <a:r>
              <a:rPr lang="en-US" altLang="zh-CN" sz="1200" dirty="0"/>
              <a:t>3</a:t>
            </a:r>
            <a:r>
              <a:rPr lang="zh-CN" altLang="en-US" sz="1200" dirty="0"/>
              <a:t>个自身的拖延经历，其间发生了什么？在事件中谁被牵扯了进来？是什么诱发了你的拖延？你的感受怎样？最后的结果又是什么？是否伤害到他人或者引起他人不便？然后，你可以问自己在这些经历中是否存在着某些共同的主题或者模式，你一直恐惧的究竟是什么？</a:t>
            </a:r>
            <a:endParaRPr lang="en-US" altLang="zh-CN" sz="12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200" dirty="0"/>
              <a:t>盘点拖延的借口：给你的借口列一个清单，这些借口很多是自己冒出来的，而且似曾相识，看上去一点也不像借口。但是如果你注意一下逃避采取行动的那一刻，你就会找到自己的借口在哪里。以下是拖延最常见的一些借口：我得先准备充分才行；现在还有一些事情没有到位。现在我根本没有时间做完它，所以做了也没有什么意义。多好的一天啊，把时间花在这件事上太委屈自己了。我已经干得很努力了，休息一下是应该的。</a:t>
            </a:r>
            <a:endParaRPr lang="en-US" altLang="zh-CN" sz="12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200" dirty="0"/>
              <a:t>找出拖延的领域：家务、工作、学业、个人呵护、社交和财务。我们十分肯定，无论你的拖延所涉及的范围是多么广泛，如果你仔细检查一遍，你会发现你的拖延是有选择性的。仔细思量一下，在你推迟的事情和你能够准时做到的事情之间，最关键的区分在哪里？你观察到了什么样的主题和模式？你是推延细小的杂务呢，还是推迟对你最为重要的事情？你是否只推迟为自己做的事情，而不会推迟为别人做事？你所推迟的事项是属于被人认为是你所擅长的领域呢，还是属于你没有经验的领域？在你所推迟的事情中你是否觉察到任何恐惧或焦虑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535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一周试验</a:t>
            </a:r>
            <a:endParaRPr lang="en-US" altLang="zh-CN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选定目标：</a:t>
            </a:r>
            <a:endParaRPr lang="en-US" altLang="zh-CN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只选定一个目标</a:t>
            </a:r>
            <a:r>
              <a:rPr lang="en-US" altLang="zh-CN" sz="1200" dirty="0"/>
              <a:t>——</a:t>
            </a:r>
            <a:r>
              <a:rPr lang="zh-CN" altLang="en-US" sz="1200" dirty="0"/>
              <a:t>你想在下周完成哪件事情？这件事情完成的具体日期是哪天？</a:t>
            </a:r>
            <a:endParaRPr lang="en-US" altLang="zh-CN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列出步骤</a:t>
            </a:r>
            <a:r>
              <a:rPr lang="en-US" altLang="zh-CN" sz="1200" dirty="0"/>
              <a:t>——</a:t>
            </a:r>
            <a:r>
              <a:rPr lang="zh-CN" altLang="en-US" sz="1200" dirty="0"/>
              <a:t>将目标分解为几个步骤，计划下周实施每个步骤的具体时间。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征求意见</a:t>
            </a:r>
            <a:r>
              <a:rPr lang="en-US" altLang="zh-CN" sz="1200" dirty="0"/>
              <a:t>——</a:t>
            </a:r>
            <a:r>
              <a:rPr lang="zh-CN" altLang="en-US" sz="1200" dirty="0"/>
              <a:t>让朋友帮忙参考一下所选目标是否真的是可以接受的最小目标。</a:t>
            </a:r>
            <a:endParaRPr lang="en-US" altLang="zh-CN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启动：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观想你的进步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——</a:t>
            </a:r>
            <a:r>
              <a:rPr lang="zh-CN" altLang="en-US" sz="1200" dirty="0"/>
              <a:t>想象你在跨出你的第一步，把你实际将采取的行动都想一遍，接着观想你不断向着目标迈进。这样可以让你为行动的一刻做好心理准备，使你更容易穿越思想和行动之间的门槛。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坚守时间期限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——</a:t>
            </a:r>
            <a:r>
              <a:rPr lang="zh-CN" altLang="en-US" sz="1200" dirty="0"/>
              <a:t>设定一个做事的时间期限并保证不要更改。设定期限越短，越容易起步，最初设定</a:t>
            </a:r>
            <a:r>
              <a:rPr lang="en-US" altLang="zh-CN" sz="1200" dirty="0"/>
              <a:t>15</a:t>
            </a:r>
            <a:r>
              <a:rPr lang="zh-CN" altLang="en-US" sz="1200" dirty="0"/>
              <a:t>分钟到半个小时效果最好。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zh-CN" altLang="en-US" sz="1200" dirty="0"/>
              <a:t>跟进：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zh-CN" altLang="en-US" sz="1200" dirty="0"/>
              <a:t>以下一些原则可以指导你如何跟进而不轻言放弃。小心自己的借口。在一段时间内只专注于一个步骤。在取得一些进步之后奖赏自己。灵活调整目标。结果无需完美。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zh-CN" altLang="en-US" sz="1200" dirty="0"/>
              <a:t>回顾：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zh-CN" altLang="en-US" sz="1200" dirty="0"/>
              <a:t>在一周试验结束的时候，回顾一下其间发生了哪些事情。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zh-CN" altLang="en-US" sz="1200" dirty="0"/>
              <a:t>评估进步</a:t>
            </a:r>
            <a:r>
              <a:rPr lang="en-US" altLang="zh-CN" sz="1200" dirty="0"/>
              <a:t>——</a:t>
            </a:r>
            <a:r>
              <a:rPr lang="zh-CN" altLang="en-US" sz="1200" dirty="0"/>
              <a:t>回顾走过的每一个环节，理解自己的成功和挫败。</a:t>
            </a:r>
          </a:p>
          <a:p>
            <a:pPr>
              <a:lnSpc>
                <a:spcPct val="100000"/>
              </a:lnSpc>
            </a:pPr>
            <a:r>
              <a:rPr lang="zh-CN" altLang="en-US" sz="1200" dirty="0"/>
              <a:t>观察感受</a:t>
            </a:r>
            <a:r>
              <a:rPr lang="en-US" altLang="zh-CN" sz="1200" dirty="0"/>
              <a:t>——</a:t>
            </a:r>
            <a:r>
              <a:rPr lang="zh-CN" altLang="en-US" sz="1200" dirty="0"/>
              <a:t>客观的观察自己或失望、或伤心、或愉快的种种感受。</a:t>
            </a:r>
          </a:p>
          <a:p>
            <a:pPr>
              <a:lnSpc>
                <a:spcPct val="100000"/>
              </a:lnSpc>
            </a:pPr>
            <a:r>
              <a:rPr lang="zh-CN" altLang="en-US" sz="1200" dirty="0"/>
              <a:t>回想选择关口</a:t>
            </a:r>
            <a:r>
              <a:rPr lang="en-US" altLang="zh-CN" sz="1200" dirty="0"/>
              <a:t>——</a:t>
            </a:r>
            <a:r>
              <a:rPr lang="zh-CN" altLang="en-US" sz="1200" dirty="0"/>
              <a:t>是什么帮助你下了最后的决心？又是什么让你觉得很难继续前进？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981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练习判断时间。将你对完成时间的预测与实际使用时间做对比。例如，预估一下早上从你听到闹钟铃响到你离开家里的时间，然后拿它跟你实际记录的时间做对比。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学会利用零碎时间。你的目标需要</a:t>
            </a:r>
            <a:r>
              <a:rPr lang="en-US" altLang="zh-CN" sz="1200" dirty="0"/>
              <a:t>10</a:t>
            </a:r>
            <a:r>
              <a:rPr lang="zh-CN" altLang="en-US" sz="1200" dirty="0"/>
              <a:t>个小时来完成并不意味着你要等到一整块时间的出现才能开始做事。你只需要</a:t>
            </a:r>
            <a:r>
              <a:rPr lang="en-US" altLang="zh-CN" sz="1200" dirty="0"/>
              <a:t>15</a:t>
            </a:r>
            <a:r>
              <a:rPr lang="zh-CN" altLang="en-US" sz="1200" dirty="0"/>
              <a:t>分钟、</a:t>
            </a:r>
            <a:r>
              <a:rPr lang="en-US" altLang="zh-CN" sz="1200" dirty="0"/>
              <a:t>10</a:t>
            </a:r>
            <a:r>
              <a:rPr lang="zh-CN" altLang="en-US" sz="1200" dirty="0"/>
              <a:t>分钟甚至</a:t>
            </a:r>
            <a:r>
              <a:rPr lang="en-US" altLang="zh-CN" sz="1200" dirty="0"/>
              <a:t>5</a:t>
            </a:r>
            <a:r>
              <a:rPr lang="zh-CN" altLang="en-US" sz="1200" dirty="0"/>
              <a:t>分钟就可以完成很多重要的步骤。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学会委派任务。将事情分出轻重缓急，把你的时间用于最重要的事情上，不那么重要的事情可以委派给其他人做。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找出最佳时间。每个人都有一个自然的生物节奏，想一想一天当中什么时候你的脑力最旺盛，什么时候</a:t>
            </a:r>
            <a:r>
              <a:rPr lang="en-US" altLang="zh-CN" sz="1200" dirty="0"/>
              <a:t>\</a:t>
            </a:r>
            <a:r>
              <a:rPr lang="zh-CN" altLang="en-US" sz="1200" dirty="0"/>
              <a:t>体力最充沛，什么时候最适合社交，还有什么时候精神最差。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享受 “自由”时间。试着安排一些让你开怀的时间，不要让自己处于内疚或绝望的心态中。不管你觉得自己多么堕落，都需要给自己留出一点玩耍的时间。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7759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学会接受有益于你的人和事：选对人，想一想在某个处境下谁会是最能帮忙的那个人，你可以跟一个支持你的人讨论你的拖延问题或者你的可操作目标，做一个公开承诺，告诉人们你在做什么以及什么时候会完成。</a:t>
            </a:r>
            <a:endParaRPr lang="en-US" altLang="zh-CN" sz="1200" dirty="0"/>
          </a:p>
          <a:p>
            <a:r>
              <a:rPr lang="zh-CN" altLang="en-US" sz="1200" dirty="0"/>
              <a:t>学会拒绝那些没有意义的追求：</a:t>
            </a:r>
            <a:endParaRPr lang="en-US" altLang="zh-CN" sz="1200" dirty="0"/>
          </a:p>
          <a:p>
            <a:r>
              <a:rPr lang="zh-CN" altLang="en-US" sz="1200" dirty="0"/>
              <a:t>对浪费时间和让你退步的人和事说不：对空洞性事务说不，即相对你当前的目标和价值观而言最微不足道的那些事情。问自己一个非常有用的问题：“我是否应该马上做这件事？”并对那些微不足道的事务说不。</a:t>
            </a:r>
            <a:endParaRPr lang="en-US" altLang="zh-CN" sz="1200" dirty="0"/>
          </a:p>
          <a:p>
            <a:r>
              <a:rPr lang="zh-CN" altLang="en-US" sz="1200" dirty="0"/>
              <a:t>对不适合你的人说不：要将时间花在那些能够对你坦诚相待、一起欢笑、相互信任、在困难的时候可以依靠的朋友。可能对有些对你产生负面影响的人，你根本没办法跟他们说不，尤其是当他们是你的同事或者家族成员的时候。你也许可以限制跟他们待在一起的时间，或者培养出一个内心的隔离带，这样他们的负面言行就无法影响到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168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通过运动启动状态。运动是优化大脑功能的最管用的方式。如果你能运动身体，拓展大脑，你就能够在其他一些被你延误的事情上做出努力，取得进展。运动会刺激身体产生一种叫做内啡肽的荷尔蒙，有助于提升愉悦感和幸福感。同时运动还有助于大脑的成长，提高大脑的调节能力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另外，可以尝试适当运用以下方法：保证充分的睡眠；食用对大脑和身体有营养的食物；限制摄入咖啡因、酒精和其他药物；养一个宠物；给朋友打电话，和朋友多聚聚；多玩耍，花点时间享受生活的乐趣。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27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最后，希望大家战胜拖延的同时，也不要将愉悦、乐趣以及简单的享受也排除在外。就像作者所说：“我们不会天真地认为拖延的结束可以保证快乐的到来。快乐来自于按照你的价值观健康地生活，来自于跟他人和跟自己内心深处的连通，它还来自于能够接受自己本来的样子，来自于不管拖延是否是你生活的一部分，都能够如实地接受它，就像虽然花园里长着一些蒲公英，而你依然能够乐在其中。”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24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716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你是不是经常明知还有很多很多工作没做完，却仍然一直在刷手机？</a:t>
            </a:r>
            <a:endParaRPr lang="en-US" altLang="zh-CN" dirty="0"/>
          </a:p>
          <a:p>
            <a:r>
              <a:rPr lang="zh-CN" altLang="en-US" dirty="0"/>
              <a:t>你是不是经常因为拖延的习惯不断自责，下定决心要改变，下一次却还是老样子？</a:t>
            </a:r>
            <a:endParaRPr lang="en-US" altLang="zh-CN" dirty="0"/>
          </a:p>
          <a:p>
            <a:r>
              <a:rPr lang="zh-CN" altLang="en-US" dirty="0"/>
              <a:t>你是不是在经常因为担忧自己能否完成某一任务，而迟迟没有行动？</a:t>
            </a:r>
          </a:p>
          <a:p>
            <a:r>
              <a:rPr lang="zh-CN" altLang="en-US" dirty="0"/>
              <a:t>拖延是每一个人都会存在的小毛病，随着整个社会、各个行业运转速度的加快，拖延问题的严重性以及解决这个问题的紧迫性已经日益凸显出来。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513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焦虑，拖延，更焦虑，再拖延，每种行为的背后都有深刻的心理根源，也只有了解这些根源以后，才能控制拖延行为的发生。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490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许多拖延者觉得拖延似乎有其自身的生命和意志。他们将之比喻为乘坐在一辆过山车上，情绪随之起起落落，虽然他们希望事情有所进展，最终却不可避免地慢了下来。他们开启一项新任务并努力想要完成它，在这个过程中，一连串的思绪、情感和行为波动影响了他们，并且呈现出许多共性，这就是“拖延怪圈”。对此，每个人都有不同的体验。你或许在几个星期、几个月甚至几年时间内都挣扎在这个怪圈中，又或许经历这个怪圈从头到尾只用了几个小时。</a:t>
            </a:r>
            <a:endParaRPr lang="en-US" altLang="zh-CN" dirty="0"/>
          </a:p>
          <a:p>
            <a:r>
              <a:rPr lang="zh-CN" altLang="en-US" sz="1200" dirty="0"/>
              <a:t>阶段</a:t>
            </a:r>
            <a:r>
              <a:rPr lang="en-US" altLang="zh-CN" sz="1200" dirty="0"/>
              <a:t>1</a:t>
            </a:r>
            <a:r>
              <a:rPr lang="zh-CN" altLang="en-US" sz="1200" dirty="0"/>
              <a:t>：“这次我想早点开始”</a:t>
            </a:r>
            <a:r>
              <a:rPr lang="en-US" altLang="zh-CN" sz="1200" dirty="0"/>
              <a:t>——</a:t>
            </a:r>
            <a:r>
              <a:rPr lang="zh-CN" altLang="en-US" sz="1200" dirty="0"/>
              <a:t>信心满满，相信会自然而然地启动</a:t>
            </a:r>
            <a:endParaRPr lang="en-US" altLang="zh-CN" sz="1200" dirty="0"/>
          </a:p>
          <a:p>
            <a:r>
              <a:rPr lang="zh-CN" altLang="en-US" sz="1200" dirty="0"/>
              <a:t>阶段</a:t>
            </a:r>
            <a:r>
              <a:rPr lang="en-US" altLang="zh-CN" sz="1200" dirty="0"/>
              <a:t>2</a:t>
            </a:r>
            <a:r>
              <a:rPr lang="zh-CN" altLang="en-US" sz="1200" dirty="0"/>
              <a:t>：“我得马上开始”</a:t>
            </a:r>
            <a:r>
              <a:rPr lang="en-US" altLang="zh-CN" sz="1200" dirty="0"/>
              <a:t>——</a:t>
            </a:r>
            <a:r>
              <a:rPr lang="zh-CN" altLang="en-US" sz="1200" dirty="0"/>
              <a:t>想要好好做的幻想破灭，开始焦虑，压力逐渐加重</a:t>
            </a:r>
            <a:endParaRPr lang="en-US" altLang="zh-CN" sz="1200" dirty="0"/>
          </a:p>
          <a:p>
            <a:r>
              <a:rPr lang="zh-CN" altLang="en-US" sz="1200" dirty="0"/>
              <a:t>阶段</a:t>
            </a:r>
            <a:r>
              <a:rPr lang="en-US" altLang="zh-CN" sz="1200" dirty="0"/>
              <a:t>3</a:t>
            </a:r>
            <a:r>
              <a:rPr lang="zh-CN" altLang="en-US" sz="1200" dirty="0"/>
              <a:t>：“我不开始又怎么样呢”</a:t>
            </a:r>
            <a:r>
              <a:rPr lang="en-US" altLang="zh-CN" sz="1200" dirty="0"/>
              <a:t>——</a:t>
            </a:r>
            <a:r>
              <a:rPr lang="zh-CN" altLang="en-US" sz="1200" dirty="0"/>
              <a:t>脑中闪现出可怕后果</a:t>
            </a:r>
            <a:endParaRPr lang="en-US" altLang="zh-CN" sz="1200" dirty="0"/>
          </a:p>
          <a:p>
            <a:r>
              <a:rPr lang="zh-CN" altLang="en-US" sz="1200" dirty="0"/>
              <a:t>阶段</a:t>
            </a:r>
            <a:r>
              <a:rPr lang="en-US" altLang="zh-CN" sz="1200" dirty="0"/>
              <a:t>4</a:t>
            </a:r>
            <a:r>
              <a:rPr lang="zh-CN" altLang="en-US" sz="1200" dirty="0"/>
              <a:t>：“还有时间”</a:t>
            </a:r>
            <a:r>
              <a:rPr lang="en-US" altLang="zh-CN" sz="1200" dirty="0"/>
              <a:t>——</a:t>
            </a:r>
            <a:r>
              <a:rPr lang="zh-CN" altLang="en-US" sz="1200" dirty="0"/>
              <a:t>试着保持乐观的态度，盼望奇迹能够出现</a:t>
            </a:r>
            <a:endParaRPr lang="en-US" altLang="zh-CN" sz="1200" dirty="0"/>
          </a:p>
          <a:p>
            <a:r>
              <a:rPr lang="zh-CN" altLang="en-US" sz="1200" dirty="0"/>
              <a:t>阶段</a:t>
            </a:r>
            <a:r>
              <a:rPr lang="en-US" altLang="zh-CN" sz="1200" dirty="0"/>
              <a:t>5</a:t>
            </a:r>
            <a:r>
              <a:rPr lang="zh-CN" altLang="en-US" sz="1200" dirty="0"/>
              <a:t>：“我这个人有毛病”</a:t>
            </a:r>
            <a:r>
              <a:rPr lang="en-US" altLang="zh-CN" sz="1200" dirty="0"/>
              <a:t>——</a:t>
            </a:r>
            <a:r>
              <a:rPr lang="zh-CN" altLang="en-US" sz="1200" dirty="0"/>
              <a:t>已经绝望，觉得自己缺少了他人都具有的某些东西，比如自我约束力、勇气、头脑或者运气</a:t>
            </a:r>
            <a:endParaRPr lang="en-US" altLang="zh-CN" sz="1200" dirty="0"/>
          </a:p>
          <a:p>
            <a:r>
              <a:rPr lang="zh-CN" altLang="en-US" sz="1200" dirty="0"/>
              <a:t>阶段</a:t>
            </a:r>
            <a:r>
              <a:rPr lang="en-US" altLang="zh-CN" sz="1200" dirty="0"/>
              <a:t>6</a:t>
            </a:r>
            <a:r>
              <a:rPr lang="zh-CN" altLang="en-US" sz="1200" dirty="0"/>
              <a:t>：最后的抉择：做还是不做。</a:t>
            </a:r>
            <a:r>
              <a:rPr lang="en-US" altLang="zh-CN" sz="1200" dirty="0"/>
              <a:t>——</a:t>
            </a:r>
            <a:r>
              <a:rPr lang="zh-CN" altLang="en-US" sz="1200" dirty="0"/>
              <a:t>在背水一战和弃船逃跑之间做出选择</a:t>
            </a:r>
            <a:endParaRPr lang="en-US" altLang="zh-CN" sz="1200" dirty="0"/>
          </a:p>
          <a:p>
            <a:r>
              <a:rPr lang="zh-CN" altLang="en-US" sz="1200" dirty="0"/>
              <a:t>阶段</a:t>
            </a:r>
            <a:r>
              <a:rPr lang="en-US" altLang="zh-CN" sz="1200" dirty="0"/>
              <a:t>7</a:t>
            </a:r>
            <a:r>
              <a:rPr lang="zh-CN" altLang="en-US" sz="1200" dirty="0"/>
              <a:t>：“我永远都不会再拖延了”</a:t>
            </a:r>
            <a:r>
              <a:rPr lang="en-US" altLang="zh-CN" sz="1200" dirty="0"/>
              <a:t>——</a:t>
            </a:r>
            <a:r>
              <a:rPr lang="zh-CN" altLang="en-US" sz="1200" dirty="0"/>
              <a:t>下定决心从此不再踏入怪圈一步，发誓下次一定会早点开始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490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人们之所以会产生拖延的不良习性，是因为害怕。他们害怕如果行动了，会让自己陷入麻烦。他们担心如果展示了自己真实的一面，会有危险的结果等着自己。在所有无序和拖拉的背后，他们其实是在害怕自己不被接受，他们不仅躲开这个世界，甚至还躲开自己。虽然忍受自责、自轻和对自己的反感非常痛苦，但是比起看清真实的自我所带来的脆弱和无地自容，这样的感受或许更容易承受。也就是说，拖延是他们自我保护的盾牌。</a:t>
            </a:r>
          </a:p>
          <a:p>
            <a:r>
              <a:rPr lang="zh-CN" altLang="en-US" sz="1200" dirty="0"/>
              <a:t>恐惧失败</a:t>
            </a:r>
            <a:r>
              <a:rPr lang="en-US" altLang="zh-CN" sz="1200" dirty="0"/>
              <a:t>——</a:t>
            </a:r>
            <a:r>
              <a:rPr lang="zh-CN" altLang="en-US" sz="1200" dirty="0"/>
              <a:t>害怕失败的人有一套自己的观念，认为自我价值感＝能力＝表现，表现的好坏直接成了是否有能力以及是否有价值的衡量标准。拖延打断了能力与表现之间的等式，表现不再等同于能力，因为它们之间缺少完整的努力。这意味着无论最终表现如何，自我价值感与能力之间的关系还能得以维系。人们通过拖延来安慰自己，由此相信自己的能力要好于其表现，甚至还坚持着这样一种信念：自己的潜在能力是出色的、不可限量的。</a:t>
            </a:r>
            <a:endParaRPr lang="en-US" altLang="zh-CN" sz="1200" dirty="0"/>
          </a:p>
          <a:p>
            <a:r>
              <a:rPr lang="zh-CN" altLang="en-US" sz="1200" dirty="0"/>
              <a:t>拖延者实际上很可能是在恐惧成功，并利用拖延来避免成功的到来。许多拖延者在面对成功的时候，内心往往处于冲突之中。他们害怕成功所给他们带来的不利的一面，而他们自己对此常常毫不知情。大部分害怕成功的人都想要把事情做好，但是无意识中的焦虑却让他们适得其反。</a:t>
            </a:r>
            <a:endParaRPr lang="en-US" altLang="zh-CN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84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/>
              <a:t>1.</a:t>
            </a:r>
            <a:r>
              <a:rPr lang="zh-CN" altLang="en-US" sz="1200" dirty="0"/>
              <a:t>争夺控制权的较量</a:t>
            </a:r>
            <a:endParaRPr lang="en-US" altLang="zh-CN" sz="1200" dirty="0"/>
          </a:p>
          <a:p>
            <a:r>
              <a:rPr lang="zh-CN" altLang="en-US" sz="1200" dirty="0"/>
              <a:t>虽然对我们每个人来说，对自己的生活具有一定的掌控感是十分重要的一件事，但是同样重要的是，我们也必须学会去遵守那些不是我们自己所制定的规则，并顺应别人的需要。然而，那些对掌控感十分敏感的人或许不喜欢任何规则，他们会抗拒任何他人对自己的要求；对他们中的有些人而言，拖延成了他们获取掌控感的一种方式。</a:t>
            </a:r>
            <a:endParaRPr lang="en-US" altLang="zh-CN" sz="1200" dirty="0"/>
          </a:p>
          <a:p>
            <a:r>
              <a:rPr lang="en-US" altLang="zh-CN" sz="1200" dirty="0"/>
              <a:t>2.</a:t>
            </a:r>
            <a:r>
              <a:rPr lang="zh-CN" altLang="en-US" sz="1200" dirty="0"/>
              <a:t>心理舒适区</a:t>
            </a:r>
          </a:p>
          <a:p>
            <a:r>
              <a:rPr lang="zh-CN" altLang="en-US" sz="1200" dirty="0"/>
              <a:t>离开自己的心理舒适区，跟人太亲近或者太疏远，会让他们感到不舒服，他们会不遗余力地想要回到让自己舒适的区域，拖延就成了维护他们心理平衡的一种策略。</a:t>
            </a:r>
            <a:endParaRPr lang="en-US" altLang="zh-CN" sz="1200" dirty="0"/>
          </a:p>
          <a:p>
            <a:r>
              <a:rPr lang="zh-CN" altLang="en-US" sz="1200" dirty="0"/>
              <a:t>对疏远的恐惧：觉得自己没有安全感，也无法独自在这个社会生存下去。这样的心态不仅仅是出于有人陪伴的需要，更是出于缺乏自我完整感。当一个人感到他们无法完全依靠自己做事的时候，就会在需要独立运作的事情上退缩彷徨。</a:t>
            </a:r>
            <a:endParaRPr lang="en-US" altLang="zh-CN" sz="1200" dirty="0"/>
          </a:p>
          <a:p>
            <a:r>
              <a:rPr lang="zh-CN" altLang="en-US" sz="1200" dirty="0"/>
              <a:t>恐惧亲近：关系太近让人不舒服，与人保持距离会让他们更加自在，一旦有人可能会逼近他们，有求于他们，他们马上就提高了警惕。一旦出现被侵犯的迹象，他们就会变得焦虑不安，并马上采取撤退的行动。</a:t>
            </a:r>
            <a:endParaRPr lang="en-US" altLang="zh-CN" sz="1200" dirty="0"/>
          </a:p>
          <a:p>
            <a:r>
              <a:rPr lang="en-US" altLang="zh-CN" sz="1200" dirty="0"/>
              <a:t>3.</a:t>
            </a:r>
            <a:r>
              <a:rPr lang="zh-CN" altLang="en-US" sz="1200" dirty="0"/>
              <a:t>拖延时钟</a:t>
            </a:r>
          </a:p>
          <a:p>
            <a:r>
              <a:rPr lang="zh-CN" altLang="en-US" sz="1200" dirty="0"/>
              <a:t>很多拖延者生活在主观时间和客观时间的严重冲突中，不愿意也不能认知到它们的时间概念与钟表时间有着很大的差异。时间是拖延者面临的最大挑战之一。他们或者是被对时间的恐慌所占据，或者在一个小时一个小时、一分钟一分钟地默数时间，或是假装对时间漠不关心。拖延者在跟时间玩游戏，并想要从中胜出，“今晚我想去看一场电影，这不影响我明天一早就拿出我的报告。”“时间总是有的，时间是主观的感受而已。”</a:t>
            </a:r>
            <a:endParaRPr lang="en-US" altLang="zh-CN" sz="12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771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/>
              <a:t>生物因素：执行功能障碍、注意力缺失紊乱、抑郁、焦虑、紧张和睡眠问题。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399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200" dirty="0"/>
              <a:t>家庭与文化环境的影响：如果你的家庭不是主流文化的一部分，无论是出于地域、语言、教育还是出于经济地位方面的原因，你面临的这方面的文化压力对你的拖延问题也起到了一定的作用。</a:t>
            </a:r>
            <a:endParaRPr lang="en-US" altLang="zh-CN" sz="12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200" dirty="0"/>
              <a:t>受到“成功”或“失败”的榜样的影响：例如，你可能竭力想成为他们中最为成功的某个人，这样做是否给你自己设立了某些高不可攀的标准呢？或者，你可能认定自己永远也不可能像他们那么成功，所以你自暴自弃。或者，你可能曾经痛下决心，不惜一切代价，绝不学某个不良榜样，所以你尽一切力量避免重蹈他的覆辙，但是由此你却失去了自己真正的方向。</a:t>
            </a:r>
            <a:endParaRPr lang="en-US" altLang="zh-CN" sz="12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200" dirty="0"/>
              <a:t>家庭态度：家庭中的观念和规矩不知不觉控制了我们的思想、情感和行为，尤其是某些限制能力与创造力发展的规矩，影响更大。</a:t>
            </a:r>
            <a:endParaRPr lang="en-US" altLang="zh-CN" sz="12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200" dirty="0"/>
              <a:t>家庭倾向：这五个倾向和与之相伴随的内心恐惧是形成拖延的心理原因，它们是：施压、怀疑、控制、依附和疏远。所有这五个倾向在每个家庭中多多少少都存在着。在你的家庭中，是哪些倾向的特殊混合造成了你的拖延呢？或许存在着一个突出的基本倾向，也可能你在其中接收到一堆令人混淆的信息。在这几种家庭倾向中，普遍缺乏一种对孩子自我感的基本支持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838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不管你是马上轻松地运用这些技巧，还是你不得不挣扎着去运用它们，你都会对拖延有更多的了解，同时你也正往一个不再拖延的生活迈进。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539236-389F-407D-976E-3052707369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909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FBC2AF0A-44BB-FC36-6803-9895B34C274B}"/>
              </a:ext>
            </a:extLst>
          </p:cNvPr>
          <p:cNvSpPr/>
          <p:nvPr/>
        </p:nvSpPr>
        <p:spPr>
          <a:xfrm>
            <a:off x="-48260" y="531284"/>
            <a:ext cx="157270" cy="157270"/>
          </a:xfrm>
          <a:prstGeom prst="roundRect">
            <a:avLst>
              <a:gd name="adj" fmla="val 23785"/>
            </a:avLst>
          </a:prstGeom>
          <a:gradFill>
            <a:gsLst>
              <a:gs pos="8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4CCD81E-748E-52CC-87EB-2E9311AD7119}"/>
              </a:ext>
            </a:extLst>
          </p:cNvPr>
          <p:cNvSpPr/>
          <p:nvPr/>
        </p:nvSpPr>
        <p:spPr>
          <a:xfrm>
            <a:off x="476113" y="683053"/>
            <a:ext cx="74718" cy="74718"/>
          </a:xfrm>
          <a:prstGeom prst="roundRect">
            <a:avLst>
              <a:gd name="adj" fmla="val 23785"/>
            </a:avLst>
          </a:prstGeom>
          <a:gradFill>
            <a:gsLst>
              <a:gs pos="8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C5DDF32-98DA-F2ED-D8EE-5DFA82A5B9B8}"/>
              </a:ext>
            </a:extLst>
          </p:cNvPr>
          <p:cNvSpPr/>
          <p:nvPr/>
        </p:nvSpPr>
        <p:spPr>
          <a:xfrm>
            <a:off x="149737" y="647158"/>
            <a:ext cx="136008" cy="136008"/>
          </a:xfrm>
          <a:prstGeom prst="roundRect">
            <a:avLst>
              <a:gd name="adj" fmla="val 23785"/>
            </a:avLst>
          </a:prstGeom>
          <a:gradFill>
            <a:gsLst>
              <a:gs pos="8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432A408-8305-42D6-3514-F291AD2DE8B2}"/>
              </a:ext>
            </a:extLst>
          </p:cNvPr>
          <p:cNvSpPr/>
          <p:nvPr/>
        </p:nvSpPr>
        <p:spPr>
          <a:xfrm>
            <a:off x="326472" y="551608"/>
            <a:ext cx="108915" cy="108915"/>
          </a:xfrm>
          <a:prstGeom prst="roundRect">
            <a:avLst>
              <a:gd name="adj" fmla="val 23785"/>
            </a:avLst>
          </a:prstGeom>
          <a:gradFill>
            <a:gsLst>
              <a:gs pos="88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37EAEF3-B7CE-5779-0D8B-6A89481A37AF}"/>
              </a:ext>
            </a:extLst>
          </p:cNvPr>
          <p:cNvGrpSpPr/>
          <p:nvPr userDrawn="1"/>
        </p:nvGrpSpPr>
        <p:grpSpPr>
          <a:xfrm>
            <a:off x="10939006" y="509527"/>
            <a:ext cx="1252994" cy="275579"/>
            <a:chOff x="4394872" y="531284"/>
            <a:chExt cx="1252994" cy="275579"/>
          </a:xfr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1"/>
            <a:tileRect/>
          </a:gra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B37FF94-7FA4-5CA2-2834-341D19F3617D}"/>
                </a:ext>
              </a:extLst>
            </p:cNvPr>
            <p:cNvGrpSpPr/>
            <p:nvPr/>
          </p:nvGrpSpPr>
          <p:grpSpPr>
            <a:xfrm>
              <a:off x="4394872" y="53128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793B5973-4F4D-605E-3863-E23BB8DCFF28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3E79735C-4694-F4F2-4046-53C6DEFCFE57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164C29AF-3080-E2FC-7633-F76F105EEA06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94C56E8A-F00D-9FE7-D905-E4140505FB5D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B14BF934-5A81-3F88-56AF-9358B2A64687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CF1C2CD7-B20E-5857-FAE5-3FF00993E37A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9B9F992-E78D-6BDD-C883-885CBF389501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AEBA20C5-C1B8-8778-39AD-B56F95A5B854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4D138711-0C9B-650D-BA99-71CDB1E94C3A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4A38832-4075-9B9D-3B48-82BB92C15603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1BDE0E52-7277-BECA-8252-9F92745872A6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F42E5A9B-C016-B310-9009-FE01346BAB89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F31D1DF7-06A0-F3F2-2E1F-7343EA0682B8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29FC35A9-81CC-DC57-57AD-D279D985050E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87988B2-D12E-9BBC-7895-F6CBDE18E9AB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5D7D1D83-1088-BF71-0436-A6E5571773F8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61FDC95-AADF-35E3-36C6-2CE189E668BE}"/>
                </a:ext>
              </a:extLst>
            </p:cNvPr>
            <p:cNvGrpSpPr/>
            <p:nvPr/>
          </p:nvGrpSpPr>
          <p:grpSpPr>
            <a:xfrm>
              <a:off x="4394872" y="60790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6316571-132A-D18E-F80E-C79B64627FE4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EC80A57A-6FC0-C6F2-4F94-6C6AFF058526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F54A8474-8A2F-CBAC-8C6B-C4BD9AE0D00F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897A4776-E69B-5407-6B18-9BF6A285B574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172CC4D-1B37-B089-541C-0BD0DDF93C6D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F555FC6E-DF2E-26A1-95DE-00A6C485AAAB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F6CD104-3421-21AC-D945-15B3CEB3E065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5D8FC9E-9099-8043-0C3B-C849267078B2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485F3923-C8DB-666A-E8A0-A74F40465D14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ED874B72-1023-9321-C58B-D3688B0692AE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341E2C8D-1485-F7D0-4A64-CCD33CD5A935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82B9D3ED-8F0A-DB23-5D2F-608B71016DBF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B73F8274-027F-D4CF-E51C-CFDEBC2DA947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01483F6D-5250-3250-C389-E5D1D44136C5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B387024C-3642-F8DE-C281-1EA529EEC8C3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DB21A95D-6E87-F4DF-B80E-902E38CD9769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44FEC73-8F9E-E9C5-79E8-91B6077BF424}"/>
                </a:ext>
              </a:extLst>
            </p:cNvPr>
            <p:cNvGrpSpPr/>
            <p:nvPr/>
          </p:nvGrpSpPr>
          <p:grpSpPr>
            <a:xfrm>
              <a:off x="4394872" y="68452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1DFC9CA-17C8-66AE-B8A5-E7EEE52AFEB7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73323FC-1D1C-24BE-79D1-DB42D90C6B5F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8B8A2C0-9F23-EBDF-3501-B4D2B8DE0BB0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B30993A-264A-B5FE-93AC-397E2D41E8C0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9EC9A56A-D17F-5497-28B1-400A0465CE21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8C54C2E8-535C-F1FB-1EB6-05EB98EF0EB0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CD21EB09-C27E-622F-D5D2-EB37E5269DC3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B6ABF74-347C-61CB-604D-07C759450653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9B322424-927E-F400-0C55-D19E20F4AA58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7FAD8F3-8860-0DC8-2336-28AD12BA36E2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567E8F99-70E6-5D81-D297-3C18803109F4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333A2C9A-A85D-C576-F199-27221C09BA8A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274D4A0F-981A-0BA8-808D-AA6839070973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2D0F00F6-5BA0-6F9C-D6C6-59D4CD71C633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18C505E2-92E2-062F-057D-82F4C6F3B462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ED950A6-6BBD-D5A0-FB37-4E5934266F81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85217F7-A998-6560-797E-A3C8ED5C0DB9}"/>
                </a:ext>
              </a:extLst>
            </p:cNvPr>
            <p:cNvGrpSpPr/>
            <p:nvPr/>
          </p:nvGrpSpPr>
          <p:grpSpPr>
            <a:xfrm>
              <a:off x="4394872" y="76114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E3F36EC5-D840-DCE4-7A74-9BAAF4F6D586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4592F218-276E-0BB6-DEB1-CCB6AB710364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17E2981-5194-0C07-1952-FD22A70DF05F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031A8101-AB84-FE32-0CD7-CFD6D11AF586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F65DD4A-079B-6C2A-B7C9-6BDC3B285C12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5CF12B1-3C7C-CC46-9363-13B9D00EAB95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DD9DFC0F-5229-FC4E-C6AC-06868F3D417D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4BD80532-AB78-603C-F481-2D988F44CF16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2E12798D-CDD3-8F67-E92E-A981F7509872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0014BE0B-33E2-58B1-5B24-06FBCC1809A4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435C5B50-10EA-2B1C-D784-837001668001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F4AEF94-C59D-1803-CBED-7B1D9DCB00AE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0C9AE8F-76E0-CC4F-4FA9-9EFF273D2AE1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D636F8AF-A2AA-FE44-AF3F-EE291C2F4866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79F3C603-C408-7AE1-0744-CEFC2067CFEC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880C9DA-A344-9838-7D04-D368078A3806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23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543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571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1">
                <a:lumMod val="20000"/>
                <a:lumOff val="80000"/>
                <a:alpha val="50000"/>
              </a:schemeClr>
            </a:gs>
            <a:gs pos="95000">
              <a:schemeClr val="accent1">
                <a:lumMod val="20000"/>
                <a:lumOff val="80000"/>
                <a:alpha val="50000"/>
              </a:schemeClr>
            </a:gs>
            <a:gs pos="50000">
              <a:schemeClr val="accent1">
                <a:lumMod val="20000"/>
                <a:lumOff val="80000"/>
                <a:alpha val="2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18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78" userDrawn="1">
          <p15:clr>
            <a:srgbClr val="F26B43"/>
          </p15:clr>
        </p15:guide>
        <p15:guide id="2" orient="horz" pos="4042" userDrawn="1">
          <p15:clr>
            <a:srgbClr val="F26B43"/>
          </p15:clr>
        </p15:guide>
        <p15:guide id="3" pos="438">
          <p15:clr>
            <a:srgbClr val="F26B43"/>
          </p15:clr>
        </p15:guide>
        <p15:guide id="4" pos="7242">
          <p15:clr>
            <a:srgbClr val="F26B43"/>
          </p15:clr>
        </p15:guide>
        <p15:guide id="5" pos="3840">
          <p15:clr>
            <a:srgbClr val="F26B43"/>
          </p15:clr>
        </p15:guide>
        <p15:guide id="6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18.pn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>
            <a:extLst>
              <a:ext uri="{FF2B5EF4-FFF2-40B4-BE49-F238E27FC236}">
                <a16:creationId xmlns:a16="http://schemas.microsoft.com/office/drawing/2014/main" id="{B20E2B82-9DEC-EF4A-1CBE-A508E0D4152F}"/>
              </a:ext>
            </a:extLst>
          </p:cNvPr>
          <p:cNvSpPr/>
          <p:nvPr/>
        </p:nvSpPr>
        <p:spPr>
          <a:xfrm rot="19621790">
            <a:off x="5818254" y="1041287"/>
            <a:ext cx="2160000" cy="21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EE7C9EF-B0E0-1A93-DC83-95A6E6EE0154}"/>
              </a:ext>
            </a:extLst>
          </p:cNvPr>
          <p:cNvSpPr/>
          <p:nvPr/>
        </p:nvSpPr>
        <p:spPr>
          <a:xfrm rot="1710399">
            <a:off x="8630638" y="-1140110"/>
            <a:ext cx="4341876" cy="4341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929769F-4A2A-ED01-F3CC-AC79191EE7AC}"/>
              </a:ext>
            </a:extLst>
          </p:cNvPr>
          <p:cNvSpPr/>
          <p:nvPr/>
        </p:nvSpPr>
        <p:spPr>
          <a:xfrm>
            <a:off x="-1159441" y="472672"/>
            <a:ext cx="6694490" cy="669449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单圆角 13">
            <a:extLst>
              <a:ext uri="{FF2B5EF4-FFF2-40B4-BE49-F238E27FC236}">
                <a16:creationId xmlns:a16="http://schemas.microsoft.com/office/drawing/2014/main" id="{4B952871-B017-5F2D-871F-59BF2FC261DF}"/>
              </a:ext>
            </a:extLst>
          </p:cNvPr>
          <p:cNvSpPr/>
          <p:nvPr/>
        </p:nvSpPr>
        <p:spPr>
          <a:xfrm>
            <a:off x="0" y="5336845"/>
            <a:ext cx="12192000" cy="1521155"/>
          </a:xfrm>
          <a:prstGeom prst="round1Rect">
            <a:avLst>
              <a:gd name="adj" fmla="val 1944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E239B7-8B8A-BB97-9844-DC92F22E7F00}"/>
              </a:ext>
            </a:extLst>
          </p:cNvPr>
          <p:cNvSpPr txBox="1"/>
          <p:nvPr/>
        </p:nvSpPr>
        <p:spPr>
          <a:xfrm>
            <a:off x="6242230" y="1395089"/>
            <a:ext cx="48013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spc="6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拖延心理学</a:t>
            </a:r>
            <a:endParaRPr lang="en-US" altLang="zh-CN" sz="6600" spc="600" dirty="0">
              <a:solidFill>
                <a:schemeClr val="accent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ECB5803-1C26-95FC-20DA-2E51E4AE4526}"/>
              </a:ext>
            </a:extLst>
          </p:cNvPr>
          <p:cNvSpPr txBox="1"/>
          <p:nvPr/>
        </p:nvSpPr>
        <p:spPr>
          <a:xfrm>
            <a:off x="6536903" y="2800055"/>
            <a:ext cx="5068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50" dirty="0">
                <a:solidFill>
                  <a:schemeClr val="tx2">
                    <a:lumMod val="75000"/>
                  </a:schemeClr>
                </a:solidFill>
              </a:rPr>
              <a:t># </a:t>
            </a:r>
            <a:r>
              <a:rPr lang="zh-CN" altLang="en-US" sz="2400" spc="150" dirty="0">
                <a:solidFill>
                  <a:schemeClr val="tx2">
                    <a:lumMod val="75000"/>
                  </a:schemeClr>
                </a:solidFill>
              </a:rPr>
              <a:t>向与生俱来的行为顽症宣战 </a:t>
            </a:r>
            <a:r>
              <a:rPr lang="en-US" altLang="zh-CN" sz="2400" spc="150" dirty="0">
                <a:solidFill>
                  <a:schemeClr val="tx2">
                    <a:lumMod val="75000"/>
                  </a:schemeClr>
                </a:solidFill>
              </a:rPr>
              <a:t>#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AFA6A2C-062B-E636-057A-541DA7712D37}"/>
              </a:ext>
            </a:extLst>
          </p:cNvPr>
          <p:cNvSpPr/>
          <p:nvPr/>
        </p:nvSpPr>
        <p:spPr>
          <a:xfrm>
            <a:off x="-1564555" y="5761340"/>
            <a:ext cx="9493213" cy="828318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72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钟表的特写&#10;&#10;描述已自动生成">
            <a:extLst>
              <a:ext uri="{FF2B5EF4-FFF2-40B4-BE49-F238E27FC236}">
                <a16:creationId xmlns:a16="http://schemas.microsoft.com/office/drawing/2014/main" id="{1A89E025-B43B-40B6-9649-D7B35737D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747" y="836613"/>
            <a:ext cx="4213000" cy="53364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3BAFC66-911F-A2BE-0F1E-E494CCA442FA}"/>
              </a:ext>
            </a:extLst>
          </p:cNvPr>
          <p:cNvSpPr txBox="1"/>
          <p:nvPr/>
        </p:nvSpPr>
        <p:spPr>
          <a:xfrm>
            <a:off x="6906159" y="195673"/>
            <a:ext cx="51921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1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Procrastination : Why You Do It, What To Do About It Now</a:t>
            </a:r>
            <a:endParaRPr lang="zh-CN" altLang="en-US" sz="1200" spc="15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1BB2E5A-8941-812B-DEB1-9D0A814C0F3B}"/>
              </a:ext>
            </a:extLst>
          </p:cNvPr>
          <p:cNvSpPr/>
          <p:nvPr/>
        </p:nvSpPr>
        <p:spPr>
          <a:xfrm>
            <a:off x="6311479" y="3955993"/>
            <a:ext cx="2450353" cy="75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5998234-0022-2C84-64A0-839F893F9CA5}"/>
              </a:ext>
            </a:extLst>
          </p:cNvPr>
          <p:cNvCxnSpPr/>
          <p:nvPr/>
        </p:nvCxnSpPr>
        <p:spPr>
          <a:xfrm>
            <a:off x="6327544" y="2711579"/>
            <a:ext cx="4968000" cy="0"/>
          </a:xfrm>
          <a:prstGeom prst="line">
            <a:avLst/>
          </a:prstGeom>
          <a:ln w="1270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08C842C-E1E3-0075-45E1-4F36287C9510}"/>
              </a:ext>
            </a:extLst>
          </p:cNvPr>
          <p:cNvCxnSpPr/>
          <p:nvPr/>
        </p:nvCxnSpPr>
        <p:spPr>
          <a:xfrm>
            <a:off x="6327544" y="3316099"/>
            <a:ext cx="4968000" cy="0"/>
          </a:xfrm>
          <a:prstGeom prst="line">
            <a:avLst/>
          </a:prstGeom>
          <a:ln w="1270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750CD930-10BE-277F-3276-17A067D27773}"/>
              </a:ext>
            </a:extLst>
          </p:cNvPr>
          <p:cNvSpPr txBox="1"/>
          <p:nvPr/>
        </p:nvSpPr>
        <p:spPr>
          <a:xfrm>
            <a:off x="7037905" y="4016578"/>
            <a:ext cx="161460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简</a:t>
            </a:r>
            <a:r>
              <a:rPr lang="en-US" altLang="zh-CN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·</a:t>
            </a:r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博克 </a:t>
            </a:r>
          </a:p>
          <a:p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Jane B. Burka</a:t>
            </a:r>
            <a:endParaRPr lang="zh-CN" altLang="en-US" sz="16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4484802-4560-11CB-64E1-FF393AF32951}"/>
              </a:ext>
            </a:extLst>
          </p:cNvPr>
          <p:cNvSpPr txBox="1"/>
          <p:nvPr/>
        </p:nvSpPr>
        <p:spPr>
          <a:xfrm>
            <a:off x="6410189" y="4114706"/>
            <a:ext cx="8559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[</a:t>
            </a:r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</a:t>
            </a:r>
            <a:r>
              <a:rPr lang="en-US" altLang="zh-CN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]</a:t>
            </a:r>
            <a:endParaRPr lang="zh-CN" altLang="en-US" dirty="0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D72DACA-40EE-21E4-04CE-45F24CACA29F}"/>
              </a:ext>
            </a:extLst>
          </p:cNvPr>
          <p:cNvSpPr/>
          <p:nvPr/>
        </p:nvSpPr>
        <p:spPr>
          <a:xfrm>
            <a:off x="8882620" y="3955993"/>
            <a:ext cx="2450353" cy="75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CB27E6C-7EDE-9B7E-B710-7B44CC55C624}"/>
              </a:ext>
            </a:extLst>
          </p:cNvPr>
          <p:cNvSpPr txBox="1"/>
          <p:nvPr/>
        </p:nvSpPr>
        <p:spPr>
          <a:xfrm>
            <a:off x="9609046" y="4016578"/>
            <a:ext cx="161460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莱诺拉</a:t>
            </a:r>
            <a:r>
              <a:rPr lang="en-US" altLang="zh-CN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·</a:t>
            </a:r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袁</a:t>
            </a:r>
            <a:endParaRPr lang="en-US" altLang="zh-CN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Lenora </a:t>
            </a:r>
            <a:r>
              <a:rPr lang="en-US" altLang="zh-CN" sz="16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M.Yuen</a:t>
            </a:r>
            <a:endParaRPr lang="en-US" altLang="zh-CN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BEAEE7E-26B4-D554-0A68-67BD0931ED6B}"/>
              </a:ext>
            </a:extLst>
          </p:cNvPr>
          <p:cNvSpPr txBox="1"/>
          <p:nvPr/>
        </p:nvSpPr>
        <p:spPr>
          <a:xfrm>
            <a:off x="8981330" y="4114706"/>
            <a:ext cx="8559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[</a:t>
            </a:r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</a:t>
            </a:r>
            <a:r>
              <a:rPr lang="en-US" altLang="zh-CN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]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AEEECE7-1F0A-66C1-6741-8EBB03A095F9}"/>
              </a:ext>
            </a:extLst>
          </p:cNvPr>
          <p:cNvSpPr txBox="1"/>
          <p:nvPr/>
        </p:nvSpPr>
        <p:spPr>
          <a:xfrm>
            <a:off x="6242230" y="5829540"/>
            <a:ext cx="23286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演讲：</a:t>
            </a:r>
            <a:r>
              <a:rPr lang="en-US" altLang="zh-CN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XXX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09BCA93-38C7-DF98-1B92-85618A41A16E}"/>
              </a:ext>
            </a:extLst>
          </p:cNvPr>
          <p:cNvSpPr txBox="1"/>
          <p:nvPr/>
        </p:nvSpPr>
        <p:spPr>
          <a:xfrm>
            <a:off x="8817406" y="5829540"/>
            <a:ext cx="26292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日期：</a:t>
            </a:r>
            <a:r>
              <a:rPr lang="en-US" altLang="zh-CN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xx</a:t>
            </a:r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月</a:t>
            </a:r>
            <a:r>
              <a:rPr lang="en-US" altLang="zh-CN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xx</a:t>
            </a:r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671346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>
            <a:extLst>
              <a:ext uri="{FF2B5EF4-FFF2-40B4-BE49-F238E27FC236}">
                <a16:creationId xmlns:a16="http://schemas.microsoft.com/office/drawing/2014/main" id="{54E3FAF0-5656-5869-870B-A2808009C8CE}"/>
              </a:ext>
            </a:extLst>
          </p:cNvPr>
          <p:cNvSpPr/>
          <p:nvPr/>
        </p:nvSpPr>
        <p:spPr>
          <a:xfrm>
            <a:off x="8110804" y="6063383"/>
            <a:ext cx="640015" cy="640015"/>
          </a:xfrm>
          <a:prstGeom prst="ellipse">
            <a:avLst/>
          </a:prstGeom>
          <a:solidFill>
            <a:schemeClr val="accent1">
              <a:lumMod val="60000"/>
              <a:lumOff val="4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0CFBDB2D-CA15-4A88-B450-EBD53A62D58C}"/>
              </a:ext>
            </a:extLst>
          </p:cNvPr>
          <p:cNvSpPr/>
          <p:nvPr/>
        </p:nvSpPr>
        <p:spPr>
          <a:xfrm>
            <a:off x="609146" y="2238113"/>
            <a:ext cx="1390853" cy="1390853"/>
          </a:xfrm>
          <a:prstGeom prst="round2DiagRect">
            <a:avLst>
              <a:gd name="adj1" fmla="val 24885"/>
              <a:gd name="adj2" fmla="val 5230"/>
            </a:avLst>
          </a:prstGeom>
          <a:gradFill flip="none" rotWithShape="1">
            <a:gsLst>
              <a:gs pos="75000">
                <a:schemeClr val="accent1">
                  <a:lumMod val="40000"/>
                  <a:lumOff val="6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2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38487B7B-7826-0574-B6ED-8BFA0148A181}"/>
              </a:ext>
            </a:extLst>
          </p:cNvPr>
          <p:cNvSpPr/>
          <p:nvPr/>
        </p:nvSpPr>
        <p:spPr>
          <a:xfrm>
            <a:off x="5314394" y="1276088"/>
            <a:ext cx="1390853" cy="1390853"/>
          </a:xfrm>
          <a:prstGeom prst="round2DiagRect">
            <a:avLst>
              <a:gd name="adj1" fmla="val 24885"/>
              <a:gd name="adj2" fmla="val 5230"/>
            </a:avLst>
          </a:prstGeom>
          <a:gradFill flip="none" rotWithShape="1">
            <a:gsLst>
              <a:gs pos="75000">
                <a:schemeClr val="accent1">
                  <a:lumMod val="40000"/>
                  <a:lumOff val="6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2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3A799B12-353E-5955-3BB0-59ACF5808407}"/>
              </a:ext>
            </a:extLst>
          </p:cNvPr>
          <p:cNvSpPr/>
          <p:nvPr/>
        </p:nvSpPr>
        <p:spPr>
          <a:xfrm>
            <a:off x="1388465" y="4599793"/>
            <a:ext cx="1390853" cy="1390853"/>
          </a:xfrm>
          <a:prstGeom prst="round2DiagRect">
            <a:avLst>
              <a:gd name="adj1" fmla="val 24885"/>
              <a:gd name="adj2" fmla="val 5230"/>
            </a:avLst>
          </a:prstGeom>
          <a:gradFill flip="none" rotWithShape="1">
            <a:gsLst>
              <a:gs pos="75000">
                <a:schemeClr val="accent1">
                  <a:lumMod val="40000"/>
                  <a:lumOff val="6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2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对角圆角 18">
            <a:extLst>
              <a:ext uri="{FF2B5EF4-FFF2-40B4-BE49-F238E27FC236}">
                <a16:creationId xmlns:a16="http://schemas.microsoft.com/office/drawing/2014/main" id="{99A18671-F81A-6894-34B7-4AFF64E818BD}"/>
              </a:ext>
            </a:extLst>
          </p:cNvPr>
          <p:cNvSpPr/>
          <p:nvPr/>
        </p:nvSpPr>
        <p:spPr>
          <a:xfrm>
            <a:off x="6035119" y="3628966"/>
            <a:ext cx="1390853" cy="1390853"/>
          </a:xfrm>
          <a:prstGeom prst="round2DiagRect">
            <a:avLst>
              <a:gd name="adj1" fmla="val 24885"/>
              <a:gd name="adj2" fmla="val 5230"/>
            </a:avLst>
          </a:prstGeom>
          <a:gradFill flip="none" rotWithShape="1">
            <a:gsLst>
              <a:gs pos="75000">
                <a:schemeClr val="accent1">
                  <a:lumMod val="40000"/>
                  <a:lumOff val="6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2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7DE5C0-2098-2C0B-77B7-B57D8050CBFB}"/>
              </a:ext>
            </a:extLst>
          </p:cNvPr>
          <p:cNvSpPr txBox="1"/>
          <p:nvPr/>
        </p:nvSpPr>
        <p:spPr>
          <a:xfrm>
            <a:off x="609146" y="364837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人生经验</a:t>
            </a:r>
            <a:endParaRPr lang="zh-CN" altLang="en-US" sz="3200" spc="300" dirty="0">
              <a:solidFill>
                <a:schemeClr val="accent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09FECF-93B4-45D1-E03A-77C52B2BFBCC}"/>
              </a:ext>
            </a:extLst>
          </p:cNvPr>
          <p:cNvSpPr txBox="1"/>
          <p:nvPr/>
        </p:nvSpPr>
        <p:spPr>
          <a:xfrm>
            <a:off x="2264566" y="2321241"/>
            <a:ext cx="32702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家庭与文化环境的影响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F89B91-A6DC-1747-48B0-5B41DFEC2913}"/>
              </a:ext>
            </a:extLst>
          </p:cNvPr>
          <p:cNvSpPr txBox="1"/>
          <p:nvPr/>
        </p:nvSpPr>
        <p:spPr>
          <a:xfrm>
            <a:off x="2264566" y="2772673"/>
            <a:ext cx="2736000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家庭不是主流文化的一部分，比如在地域、语言、教育或经济地位等方面。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870B1DBB-A2ED-07B9-B56A-9B3A573B9F72}"/>
              </a:ext>
            </a:extLst>
          </p:cNvPr>
          <p:cNvSpPr/>
          <p:nvPr/>
        </p:nvSpPr>
        <p:spPr>
          <a:xfrm>
            <a:off x="695325" y="2310850"/>
            <a:ext cx="1390853" cy="1390853"/>
          </a:xfrm>
          <a:prstGeom prst="round2DiagRect">
            <a:avLst>
              <a:gd name="adj1" fmla="val 24885"/>
              <a:gd name="adj2" fmla="val 523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03AC2F-9298-7FA8-BA44-C9BADC624BB1}"/>
              </a:ext>
            </a:extLst>
          </p:cNvPr>
          <p:cNvSpPr txBox="1"/>
          <p:nvPr/>
        </p:nvSpPr>
        <p:spPr>
          <a:xfrm>
            <a:off x="6969814" y="1359216"/>
            <a:ext cx="32702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受到榜样的影响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7FCB2F-015B-E858-0D7E-A46C8FD7A8AB}"/>
              </a:ext>
            </a:extLst>
          </p:cNvPr>
          <p:cNvSpPr txBox="1"/>
          <p:nvPr/>
        </p:nvSpPr>
        <p:spPr>
          <a:xfrm>
            <a:off x="6969814" y="1810648"/>
            <a:ext cx="4560512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竭力想成为他们中最为成功的某个人，设立太高标准；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认定自己永远也不可能像他们那么成功，从而自暴自弃；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痛下决心绝不学某个不良榜样，却失去了真正方向。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1264CDBC-08FE-C7E5-83B9-BBA26156A1A3}"/>
              </a:ext>
            </a:extLst>
          </p:cNvPr>
          <p:cNvSpPr/>
          <p:nvPr/>
        </p:nvSpPr>
        <p:spPr>
          <a:xfrm>
            <a:off x="5400573" y="1348825"/>
            <a:ext cx="1390853" cy="1390853"/>
          </a:xfrm>
          <a:prstGeom prst="round2DiagRect">
            <a:avLst>
              <a:gd name="adj1" fmla="val 24885"/>
              <a:gd name="adj2" fmla="val 523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3C133F-889E-61AC-89D8-1DBAC1801F5C}"/>
              </a:ext>
            </a:extLst>
          </p:cNvPr>
          <p:cNvSpPr txBox="1"/>
          <p:nvPr/>
        </p:nvSpPr>
        <p:spPr>
          <a:xfrm>
            <a:off x="3043885" y="4599793"/>
            <a:ext cx="32702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家庭态度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BAAFFF2-1B45-BD1D-81F3-5666AB742B8D}"/>
              </a:ext>
            </a:extLst>
          </p:cNvPr>
          <p:cNvSpPr txBox="1"/>
          <p:nvPr/>
        </p:nvSpPr>
        <p:spPr>
          <a:xfrm>
            <a:off x="3043885" y="5051225"/>
            <a:ext cx="2736000" cy="11077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家庭中的观念和规矩不知不觉控制了我们的思想、情感和行为，尤其是某些限制能力与创造力发展的规矩，影响更大。</a:t>
            </a: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0D8FD6CA-E01F-5FC3-D573-294677055D7B}"/>
              </a:ext>
            </a:extLst>
          </p:cNvPr>
          <p:cNvSpPr/>
          <p:nvPr/>
        </p:nvSpPr>
        <p:spPr>
          <a:xfrm>
            <a:off x="1474644" y="4672530"/>
            <a:ext cx="1390853" cy="1390853"/>
          </a:xfrm>
          <a:prstGeom prst="round2DiagRect">
            <a:avLst>
              <a:gd name="adj1" fmla="val 24885"/>
              <a:gd name="adj2" fmla="val 523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1C330B2-E6B1-77BA-CB54-FBC5FAD084BF}"/>
              </a:ext>
            </a:extLst>
          </p:cNvPr>
          <p:cNvSpPr txBox="1"/>
          <p:nvPr/>
        </p:nvSpPr>
        <p:spPr>
          <a:xfrm>
            <a:off x="7690539" y="3750586"/>
            <a:ext cx="32702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家庭倾向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2AC8C31-C5D4-E92F-6C95-35ECC7FE195A}"/>
              </a:ext>
            </a:extLst>
          </p:cNvPr>
          <p:cNvSpPr txBox="1"/>
          <p:nvPr/>
        </p:nvSpPr>
        <p:spPr>
          <a:xfrm>
            <a:off x="7690539" y="4202018"/>
            <a:ext cx="3346260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施压、怀疑、控制、依附和疏远，这五种倾向中普遍缺乏一种对孩子自我感的基本支持。</a:t>
            </a: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90F456C4-0B26-1DC7-90D1-351565620181}"/>
              </a:ext>
            </a:extLst>
          </p:cNvPr>
          <p:cNvSpPr/>
          <p:nvPr/>
        </p:nvSpPr>
        <p:spPr>
          <a:xfrm>
            <a:off x="6121298" y="3701703"/>
            <a:ext cx="1390853" cy="1390853"/>
          </a:xfrm>
          <a:prstGeom prst="round2DiagRect">
            <a:avLst>
              <a:gd name="adj1" fmla="val 24885"/>
              <a:gd name="adj2" fmla="val 523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0C0A5AE-055D-17D4-C34C-DCED310F7155}"/>
              </a:ext>
            </a:extLst>
          </p:cNvPr>
          <p:cNvSpPr/>
          <p:nvPr/>
        </p:nvSpPr>
        <p:spPr>
          <a:xfrm>
            <a:off x="8110804" y="5716326"/>
            <a:ext cx="4081196" cy="1141674"/>
          </a:xfrm>
          <a:custGeom>
            <a:avLst/>
            <a:gdLst>
              <a:gd name="connsiteX0" fmla="*/ 3235694 w 4081196"/>
              <a:gd name="connsiteY0" fmla="*/ 0 h 1141674"/>
              <a:gd name="connsiteX1" fmla="*/ 3972497 w 4081196"/>
              <a:gd name="connsiteY1" fmla="*/ 43334 h 1141674"/>
              <a:gd name="connsiteX2" fmla="*/ 4081196 w 4081196"/>
              <a:gd name="connsiteY2" fmla="*/ 59640 h 1141674"/>
              <a:gd name="connsiteX3" fmla="*/ 4081196 w 4081196"/>
              <a:gd name="connsiteY3" fmla="*/ 1141674 h 1141674"/>
              <a:gd name="connsiteX4" fmla="*/ 0 w 4081196"/>
              <a:gd name="connsiteY4" fmla="*/ 1141674 h 1141674"/>
              <a:gd name="connsiteX5" fmla="*/ 20991 w 4081196"/>
              <a:gd name="connsiteY5" fmla="*/ 1116253 h 1141674"/>
              <a:gd name="connsiteX6" fmla="*/ 3235694 w 4081196"/>
              <a:gd name="connsiteY6" fmla="*/ 0 h 1141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81196" h="1141674">
                <a:moveTo>
                  <a:pt x="3235694" y="0"/>
                </a:moveTo>
                <a:cubicBezTo>
                  <a:pt x="3488085" y="0"/>
                  <a:pt x="3734503" y="14921"/>
                  <a:pt x="3972497" y="43334"/>
                </a:cubicBezTo>
                <a:lnTo>
                  <a:pt x="4081196" y="59640"/>
                </a:lnTo>
                <a:lnTo>
                  <a:pt x="4081196" y="1141674"/>
                </a:lnTo>
                <a:lnTo>
                  <a:pt x="0" y="1141674"/>
                </a:lnTo>
                <a:lnTo>
                  <a:pt x="20991" y="1116253"/>
                </a:lnTo>
                <a:cubicBezTo>
                  <a:pt x="640088" y="451362"/>
                  <a:pt x="1847542" y="0"/>
                  <a:pt x="323569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5" name="图形 24">
            <a:extLst>
              <a:ext uri="{FF2B5EF4-FFF2-40B4-BE49-F238E27FC236}">
                <a16:creationId xmlns:a16="http://schemas.microsoft.com/office/drawing/2014/main" id="{B6A5F549-E2A8-B4DD-C8F7-5AE86EAC70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45467" y="4943353"/>
            <a:ext cx="849207" cy="849207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B2341EAE-29B6-3A8C-3801-7AB7012420D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1806" y="2577331"/>
            <a:ext cx="857891" cy="857891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14C615C5-4E17-6430-6CF8-2C044BB2EF5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97952" y="1646204"/>
            <a:ext cx="796094" cy="796094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A96A884A-8646-14EB-922E-E894C18AA3A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91767" y="3872172"/>
            <a:ext cx="1049914" cy="104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2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444F4427-3B7A-C73E-2FC5-E389EECD08DD}"/>
              </a:ext>
            </a:extLst>
          </p:cNvPr>
          <p:cNvCxnSpPr>
            <a:cxnSpLocks/>
          </p:cNvCxnSpPr>
          <p:nvPr/>
        </p:nvCxnSpPr>
        <p:spPr>
          <a:xfrm flipH="1">
            <a:off x="10465841" y="3438000"/>
            <a:ext cx="1" cy="3420000"/>
          </a:xfrm>
          <a:prstGeom prst="line">
            <a:avLst/>
          </a:prstGeom>
          <a:ln w="9525">
            <a:solidFill>
              <a:schemeClr val="accent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>
            <a:extLst>
              <a:ext uri="{FF2B5EF4-FFF2-40B4-BE49-F238E27FC236}">
                <a16:creationId xmlns:a16="http://schemas.microsoft.com/office/drawing/2014/main" id="{1992B10C-D06F-3C99-C322-F1A09924CD88}"/>
              </a:ext>
            </a:extLst>
          </p:cNvPr>
          <p:cNvSpPr/>
          <p:nvPr/>
        </p:nvSpPr>
        <p:spPr>
          <a:xfrm rot="2543024">
            <a:off x="8106266" y="-1158599"/>
            <a:ext cx="6422043" cy="642204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272D210-0962-7ECD-EC63-B43FB515A591}"/>
              </a:ext>
            </a:extLst>
          </p:cNvPr>
          <p:cNvSpPr/>
          <p:nvPr/>
        </p:nvSpPr>
        <p:spPr>
          <a:xfrm rot="19889601" flipH="1">
            <a:off x="-1465382" y="-1798347"/>
            <a:ext cx="5523496" cy="552349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B937E5-175C-1455-ECE9-6EFDEEF52080}"/>
              </a:ext>
            </a:extLst>
          </p:cNvPr>
          <p:cNvSpPr txBox="1"/>
          <p:nvPr/>
        </p:nvSpPr>
        <p:spPr>
          <a:xfrm>
            <a:off x="3445275" y="3261320"/>
            <a:ext cx="53014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克服拖延的技巧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1FDFE8-58C7-0D63-0773-6DD1D17338C1}"/>
              </a:ext>
            </a:extLst>
          </p:cNvPr>
          <p:cNvSpPr txBox="1"/>
          <p:nvPr/>
        </p:nvSpPr>
        <p:spPr>
          <a:xfrm>
            <a:off x="5107590" y="1297341"/>
            <a:ext cx="197682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A062835-CFC3-70B8-1EE1-2C3AEF4F2776}"/>
              </a:ext>
            </a:extLst>
          </p:cNvPr>
          <p:cNvSpPr txBox="1"/>
          <p:nvPr/>
        </p:nvSpPr>
        <p:spPr>
          <a:xfrm>
            <a:off x="3260909" y="4269224"/>
            <a:ext cx="56701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pc="300">
                <a:solidFill>
                  <a:schemeClr val="tx2">
                    <a:lumMod val="60000"/>
                    <a:lumOff val="40000"/>
                  </a:schemeClr>
                </a:solidFill>
              </a:rPr>
              <a:t>Tips to overcome procrastination</a:t>
            </a:r>
            <a:endParaRPr lang="en-US" altLang="zh-CN" spc="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30E2C06-1647-6DA4-1CF3-A74FA45D88A3}"/>
              </a:ext>
            </a:extLst>
          </p:cNvPr>
          <p:cNvCxnSpPr>
            <a:cxnSpLocks/>
          </p:cNvCxnSpPr>
          <p:nvPr/>
        </p:nvCxnSpPr>
        <p:spPr>
          <a:xfrm flipH="1" flipV="1">
            <a:off x="1726159" y="1"/>
            <a:ext cx="1" cy="3420000"/>
          </a:xfrm>
          <a:prstGeom prst="line">
            <a:avLst/>
          </a:prstGeom>
          <a:ln w="9525">
            <a:solidFill>
              <a:schemeClr val="accent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单圆角 1">
            <a:extLst>
              <a:ext uri="{FF2B5EF4-FFF2-40B4-BE49-F238E27FC236}">
                <a16:creationId xmlns:a16="http://schemas.microsoft.com/office/drawing/2014/main" id="{ED826C46-F390-C679-0D22-F5F12A46D458}"/>
              </a:ext>
            </a:extLst>
          </p:cNvPr>
          <p:cNvSpPr/>
          <p:nvPr/>
        </p:nvSpPr>
        <p:spPr>
          <a:xfrm flipH="1">
            <a:off x="2742224" y="5657671"/>
            <a:ext cx="9449776" cy="1200329"/>
          </a:xfrm>
          <a:prstGeom prst="round1Rect">
            <a:avLst>
              <a:gd name="adj" fmla="val 1944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DD76F5-75ED-7D94-9B8E-014895BC26E9}"/>
              </a:ext>
            </a:extLst>
          </p:cNvPr>
          <p:cNvSpPr txBox="1"/>
          <p:nvPr/>
        </p:nvSpPr>
        <p:spPr>
          <a:xfrm>
            <a:off x="3413573" y="5926911"/>
            <a:ext cx="8180129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accent4">
                    <a:lumMod val="20000"/>
                    <a:lumOff val="80000"/>
                  </a:schemeClr>
                </a:solidFill>
              </a:rPr>
              <a:t>不管你是马上轻松地运用这些技巧，还是你不得不挣扎着去运用它们，你都会对拖延有更多的了解，同时你也正往一个不再拖延的生活迈进。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4122F2-BC84-4A0D-1278-DA07FA426205}"/>
              </a:ext>
            </a:extLst>
          </p:cNvPr>
          <p:cNvSpPr txBox="1"/>
          <p:nvPr/>
        </p:nvSpPr>
        <p:spPr>
          <a:xfrm>
            <a:off x="7010126" y="-377812"/>
            <a:ext cx="53667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ln>
                  <a:solidFill>
                    <a:schemeClr val="accent1">
                      <a:alpha val="65000"/>
                    </a:scheme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TWO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78D83F5-3C79-A1E5-22AF-D68CB4B62934}"/>
              </a:ext>
            </a:extLst>
          </p:cNvPr>
          <p:cNvGrpSpPr/>
          <p:nvPr/>
        </p:nvGrpSpPr>
        <p:grpSpPr>
          <a:xfrm rot="10800000">
            <a:off x="-232342" y="5926911"/>
            <a:ext cx="1661279" cy="778306"/>
            <a:chOff x="10831630" y="5309853"/>
            <a:chExt cx="1596841" cy="74811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D1E175C-398F-3A36-6594-19B503254CCB}"/>
                </a:ext>
              </a:extLst>
            </p:cNvPr>
            <p:cNvGrpSpPr/>
            <p:nvPr/>
          </p:nvGrpSpPr>
          <p:grpSpPr>
            <a:xfrm>
              <a:off x="10831630" y="5706767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225" name="组合 224">
                <a:extLst>
                  <a:ext uri="{FF2B5EF4-FFF2-40B4-BE49-F238E27FC236}">
                    <a16:creationId xmlns:a16="http://schemas.microsoft.com/office/drawing/2014/main" id="{F21AFB66-52D6-B4A4-6798-72CD0E67ABBC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77" name="椭圆 276">
                  <a:extLst>
                    <a:ext uri="{FF2B5EF4-FFF2-40B4-BE49-F238E27FC236}">
                      <a16:creationId xmlns:a16="http://schemas.microsoft.com/office/drawing/2014/main" id="{628EE1EA-97AC-A909-C3D5-9132F624DC55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8" name="椭圆 277">
                  <a:extLst>
                    <a:ext uri="{FF2B5EF4-FFF2-40B4-BE49-F238E27FC236}">
                      <a16:creationId xmlns:a16="http://schemas.microsoft.com/office/drawing/2014/main" id="{02DC75AD-6F01-75D5-ED78-D9558BB2AE82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9" name="椭圆 278">
                  <a:extLst>
                    <a:ext uri="{FF2B5EF4-FFF2-40B4-BE49-F238E27FC236}">
                      <a16:creationId xmlns:a16="http://schemas.microsoft.com/office/drawing/2014/main" id="{F86ECA44-AA60-BBBF-CCB3-E8FF08DAB222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椭圆 279">
                  <a:extLst>
                    <a:ext uri="{FF2B5EF4-FFF2-40B4-BE49-F238E27FC236}">
                      <a16:creationId xmlns:a16="http://schemas.microsoft.com/office/drawing/2014/main" id="{557D5F7F-3AF9-EAEF-768F-5857B8C76C9A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1" name="椭圆 280">
                  <a:extLst>
                    <a:ext uri="{FF2B5EF4-FFF2-40B4-BE49-F238E27FC236}">
                      <a16:creationId xmlns:a16="http://schemas.microsoft.com/office/drawing/2014/main" id="{CB9D04D2-0FF6-C4C5-7118-ACD58F4FF739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2" name="椭圆 281">
                  <a:extLst>
                    <a:ext uri="{FF2B5EF4-FFF2-40B4-BE49-F238E27FC236}">
                      <a16:creationId xmlns:a16="http://schemas.microsoft.com/office/drawing/2014/main" id="{953331BF-F7E2-F59D-A5F3-9A1DF212674E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3" name="椭圆 282">
                  <a:extLst>
                    <a:ext uri="{FF2B5EF4-FFF2-40B4-BE49-F238E27FC236}">
                      <a16:creationId xmlns:a16="http://schemas.microsoft.com/office/drawing/2014/main" id="{6805CBB5-CD83-6D67-721A-CC09BB925C1B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椭圆 283">
                  <a:extLst>
                    <a:ext uri="{FF2B5EF4-FFF2-40B4-BE49-F238E27FC236}">
                      <a16:creationId xmlns:a16="http://schemas.microsoft.com/office/drawing/2014/main" id="{CAD5727B-1A60-3497-3A55-3644586468A3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5" name="椭圆 284">
                  <a:extLst>
                    <a:ext uri="{FF2B5EF4-FFF2-40B4-BE49-F238E27FC236}">
                      <a16:creationId xmlns:a16="http://schemas.microsoft.com/office/drawing/2014/main" id="{A9C36CBB-2220-9F20-F438-0C80103EDD06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6" name="椭圆 285">
                  <a:extLst>
                    <a:ext uri="{FF2B5EF4-FFF2-40B4-BE49-F238E27FC236}">
                      <a16:creationId xmlns:a16="http://schemas.microsoft.com/office/drawing/2014/main" id="{2F40AF2B-CE81-20E5-E3D2-47E6FEC1DB65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" name="椭圆 286">
                  <a:extLst>
                    <a:ext uri="{FF2B5EF4-FFF2-40B4-BE49-F238E27FC236}">
                      <a16:creationId xmlns:a16="http://schemas.microsoft.com/office/drawing/2014/main" id="{F63B5048-5E16-EFE1-0C41-37B6E478A7BF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" name="椭圆 287">
                  <a:extLst>
                    <a:ext uri="{FF2B5EF4-FFF2-40B4-BE49-F238E27FC236}">
                      <a16:creationId xmlns:a16="http://schemas.microsoft.com/office/drawing/2014/main" id="{43CA8ED4-45D5-2F07-28DF-6BF1484D4A3A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" name="椭圆 288">
                  <a:extLst>
                    <a:ext uri="{FF2B5EF4-FFF2-40B4-BE49-F238E27FC236}">
                      <a16:creationId xmlns:a16="http://schemas.microsoft.com/office/drawing/2014/main" id="{A2A6A3F2-5857-46E5-72AD-DDB134DDA696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" name="椭圆 289">
                  <a:extLst>
                    <a:ext uri="{FF2B5EF4-FFF2-40B4-BE49-F238E27FC236}">
                      <a16:creationId xmlns:a16="http://schemas.microsoft.com/office/drawing/2014/main" id="{2FB94975-9989-CDBE-87BF-48E676BD0263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" name="椭圆 290">
                  <a:extLst>
                    <a:ext uri="{FF2B5EF4-FFF2-40B4-BE49-F238E27FC236}">
                      <a16:creationId xmlns:a16="http://schemas.microsoft.com/office/drawing/2014/main" id="{2A46ED21-21A1-067D-6C7C-ABE2DF3AEE1F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" name="椭圆 291">
                  <a:extLst>
                    <a:ext uri="{FF2B5EF4-FFF2-40B4-BE49-F238E27FC236}">
                      <a16:creationId xmlns:a16="http://schemas.microsoft.com/office/drawing/2014/main" id="{330D4051-DFBB-EE90-7152-4B1F3D5C0654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6" name="组合 225">
                <a:extLst>
                  <a:ext uri="{FF2B5EF4-FFF2-40B4-BE49-F238E27FC236}">
                    <a16:creationId xmlns:a16="http://schemas.microsoft.com/office/drawing/2014/main" id="{AAC27C4E-B6A4-029A-F37C-F525BDEDB5C1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61" name="椭圆 260">
                  <a:extLst>
                    <a:ext uri="{FF2B5EF4-FFF2-40B4-BE49-F238E27FC236}">
                      <a16:creationId xmlns:a16="http://schemas.microsoft.com/office/drawing/2014/main" id="{12B36AC2-0152-D27F-25F8-AB4394E80068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" name="椭圆 261">
                  <a:extLst>
                    <a:ext uri="{FF2B5EF4-FFF2-40B4-BE49-F238E27FC236}">
                      <a16:creationId xmlns:a16="http://schemas.microsoft.com/office/drawing/2014/main" id="{902D1F9B-C1BC-F75A-75DB-038236030039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" name="椭圆 262">
                  <a:extLst>
                    <a:ext uri="{FF2B5EF4-FFF2-40B4-BE49-F238E27FC236}">
                      <a16:creationId xmlns:a16="http://schemas.microsoft.com/office/drawing/2014/main" id="{A71751C1-A9A9-2508-D87C-947E5D71046A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" name="椭圆 263">
                  <a:extLst>
                    <a:ext uri="{FF2B5EF4-FFF2-40B4-BE49-F238E27FC236}">
                      <a16:creationId xmlns:a16="http://schemas.microsoft.com/office/drawing/2014/main" id="{15D7354C-132C-AD70-08B4-C3A06CB83016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" name="椭圆 264">
                  <a:extLst>
                    <a:ext uri="{FF2B5EF4-FFF2-40B4-BE49-F238E27FC236}">
                      <a16:creationId xmlns:a16="http://schemas.microsoft.com/office/drawing/2014/main" id="{4E7E29FF-DC0E-4315-AAB3-793EB6CF4C25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" name="椭圆 265">
                  <a:extLst>
                    <a:ext uri="{FF2B5EF4-FFF2-40B4-BE49-F238E27FC236}">
                      <a16:creationId xmlns:a16="http://schemas.microsoft.com/office/drawing/2014/main" id="{154DC6E6-975B-BED0-AE18-004AAA1C9560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椭圆 266">
                  <a:extLst>
                    <a:ext uri="{FF2B5EF4-FFF2-40B4-BE49-F238E27FC236}">
                      <a16:creationId xmlns:a16="http://schemas.microsoft.com/office/drawing/2014/main" id="{C93D82A3-1569-0276-CAEA-180CFB7C5E3D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椭圆 267">
                  <a:extLst>
                    <a:ext uri="{FF2B5EF4-FFF2-40B4-BE49-F238E27FC236}">
                      <a16:creationId xmlns:a16="http://schemas.microsoft.com/office/drawing/2014/main" id="{5E5DDA0D-16F7-8BF3-0B2F-40DED962C369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椭圆 268">
                  <a:extLst>
                    <a:ext uri="{FF2B5EF4-FFF2-40B4-BE49-F238E27FC236}">
                      <a16:creationId xmlns:a16="http://schemas.microsoft.com/office/drawing/2014/main" id="{39AF3F2D-E31D-226A-3F55-AE2D2E89887C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" name="椭圆 269">
                  <a:extLst>
                    <a:ext uri="{FF2B5EF4-FFF2-40B4-BE49-F238E27FC236}">
                      <a16:creationId xmlns:a16="http://schemas.microsoft.com/office/drawing/2014/main" id="{D7E3CBEC-B3A9-18D5-8253-39EAA3F1C9A4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" name="椭圆 270">
                  <a:extLst>
                    <a:ext uri="{FF2B5EF4-FFF2-40B4-BE49-F238E27FC236}">
                      <a16:creationId xmlns:a16="http://schemas.microsoft.com/office/drawing/2014/main" id="{05BA8712-6735-FB78-D8FC-518C1881C27F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2" name="椭圆 271">
                  <a:extLst>
                    <a:ext uri="{FF2B5EF4-FFF2-40B4-BE49-F238E27FC236}">
                      <a16:creationId xmlns:a16="http://schemas.microsoft.com/office/drawing/2014/main" id="{37EADBF6-00B3-6523-938C-E85628934ECA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3" name="椭圆 272">
                  <a:extLst>
                    <a:ext uri="{FF2B5EF4-FFF2-40B4-BE49-F238E27FC236}">
                      <a16:creationId xmlns:a16="http://schemas.microsoft.com/office/drawing/2014/main" id="{3B50FCC3-3EAC-4423-77FA-9A81B1F25200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4" name="椭圆 273">
                  <a:extLst>
                    <a:ext uri="{FF2B5EF4-FFF2-40B4-BE49-F238E27FC236}">
                      <a16:creationId xmlns:a16="http://schemas.microsoft.com/office/drawing/2014/main" id="{89DA30F6-CD62-43F7-D328-3D7D8C064501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5" name="椭圆 274">
                  <a:extLst>
                    <a:ext uri="{FF2B5EF4-FFF2-40B4-BE49-F238E27FC236}">
                      <a16:creationId xmlns:a16="http://schemas.microsoft.com/office/drawing/2014/main" id="{3F718295-2611-B9C7-BDBB-9C333416B9E7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6" name="椭圆 275">
                  <a:extLst>
                    <a:ext uri="{FF2B5EF4-FFF2-40B4-BE49-F238E27FC236}">
                      <a16:creationId xmlns:a16="http://schemas.microsoft.com/office/drawing/2014/main" id="{6798E531-B152-AE33-68D5-D2873FA64E81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7" name="组合 226">
                <a:extLst>
                  <a:ext uri="{FF2B5EF4-FFF2-40B4-BE49-F238E27FC236}">
                    <a16:creationId xmlns:a16="http://schemas.microsoft.com/office/drawing/2014/main" id="{979E5446-BFA4-CB4B-AE23-496B3ECC39E2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45" name="椭圆 244">
                  <a:extLst>
                    <a:ext uri="{FF2B5EF4-FFF2-40B4-BE49-F238E27FC236}">
                      <a16:creationId xmlns:a16="http://schemas.microsoft.com/office/drawing/2014/main" id="{03D63871-4107-E774-1B9E-35CACD8D27BC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椭圆 245">
                  <a:extLst>
                    <a:ext uri="{FF2B5EF4-FFF2-40B4-BE49-F238E27FC236}">
                      <a16:creationId xmlns:a16="http://schemas.microsoft.com/office/drawing/2014/main" id="{635D82C6-064D-3C9B-C9A7-6B78BD2F282A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椭圆 246">
                  <a:extLst>
                    <a:ext uri="{FF2B5EF4-FFF2-40B4-BE49-F238E27FC236}">
                      <a16:creationId xmlns:a16="http://schemas.microsoft.com/office/drawing/2014/main" id="{8EF65634-A0E7-633E-08BA-670FB4981A2E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椭圆 247">
                  <a:extLst>
                    <a:ext uri="{FF2B5EF4-FFF2-40B4-BE49-F238E27FC236}">
                      <a16:creationId xmlns:a16="http://schemas.microsoft.com/office/drawing/2014/main" id="{5958739E-F666-84DF-FDE7-0F98EB11CCC1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椭圆 248">
                  <a:extLst>
                    <a:ext uri="{FF2B5EF4-FFF2-40B4-BE49-F238E27FC236}">
                      <a16:creationId xmlns:a16="http://schemas.microsoft.com/office/drawing/2014/main" id="{84078651-A9AA-4588-1595-A3252F9DA1F5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0" name="椭圆 249">
                  <a:extLst>
                    <a:ext uri="{FF2B5EF4-FFF2-40B4-BE49-F238E27FC236}">
                      <a16:creationId xmlns:a16="http://schemas.microsoft.com/office/drawing/2014/main" id="{2ECB72F7-740E-5C19-80AE-5190A1F36411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1" name="椭圆 250">
                  <a:extLst>
                    <a:ext uri="{FF2B5EF4-FFF2-40B4-BE49-F238E27FC236}">
                      <a16:creationId xmlns:a16="http://schemas.microsoft.com/office/drawing/2014/main" id="{15BEE741-BF7B-3E7E-3FD6-358E63D9EA04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2" name="椭圆 251">
                  <a:extLst>
                    <a:ext uri="{FF2B5EF4-FFF2-40B4-BE49-F238E27FC236}">
                      <a16:creationId xmlns:a16="http://schemas.microsoft.com/office/drawing/2014/main" id="{23DF79AE-CA81-F9F3-E919-2A922B45D92F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3" name="椭圆 252">
                  <a:extLst>
                    <a:ext uri="{FF2B5EF4-FFF2-40B4-BE49-F238E27FC236}">
                      <a16:creationId xmlns:a16="http://schemas.microsoft.com/office/drawing/2014/main" id="{6C982B7B-AA31-DFC8-1D44-BD2D83F456D8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4" name="椭圆 253">
                  <a:extLst>
                    <a:ext uri="{FF2B5EF4-FFF2-40B4-BE49-F238E27FC236}">
                      <a16:creationId xmlns:a16="http://schemas.microsoft.com/office/drawing/2014/main" id="{BC13681B-B302-A340-24CE-5B3830C90560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5" name="椭圆 254">
                  <a:extLst>
                    <a:ext uri="{FF2B5EF4-FFF2-40B4-BE49-F238E27FC236}">
                      <a16:creationId xmlns:a16="http://schemas.microsoft.com/office/drawing/2014/main" id="{5AD8D7C9-4AF2-8DEE-75AD-1D1BA80C45ED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6" name="椭圆 255">
                  <a:extLst>
                    <a:ext uri="{FF2B5EF4-FFF2-40B4-BE49-F238E27FC236}">
                      <a16:creationId xmlns:a16="http://schemas.microsoft.com/office/drawing/2014/main" id="{ABE93584-7956-DC9C-1ED7-A73C56F1D26C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椭圆 256">
                  <a:extLst>
                    <a:ext uri="{FF2B5EF4-FFF2-40B4-BE49-F238E27FC236}">
                      <a16:creationId xmlns:a16="http://schemas.microsoft.com/office/drawing/2014/main" id="{292CADBA-5F46-1AD8-5441-A4A1AD7AFFCB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椭圆 257">
                  <a:extLst>
                    <a:ext uri="{FF2B5EF4-FFF2-40B4-BE49-F238E27FC236}">
                      <a16:creationId xmlns:a16="http://schemas.microsoft.com/office/drawing/2014/main" id="{3308BE8D-81CA-3BF9-C77F-B754A69C2652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椭圆 258">
                  <a:extLst>
                    <a:ext uri="{FF2B5EF4-FFF2-40B4-BE49-F238E27FC236}">
                      <a16:creationId xmlns:a16="http://schemas.microsoft.com/office/drawing/2014/main" id="{90D84506-5112-ECDF-1D03-8BD5F071B68E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" name="椭圆 259">
                  <a:extLst>
                    <a:ext uri="{FF2B5EF4-FFF2-40B4-BE49-F238E27FC236}">
                      <a16:creationId xmlns:a16="http://schemas.microsoft.com/office/drawing/2014/main" id="{EC1DEFD6-FB75-AEB5-21E3-B8411937E4BF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8" name="组合 227">
                <a:extLst>
                  <a:ext uri="{FF2B5EF4-FFF2-40B4-BE49-F238E27FC236}">
                    <a16:creationId xmlns:a16="http://schemas.microsoft.com/office/drawing/2014/main" id="{3E80BD26-C2AC-5AC0-74B0-9077DAD41073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29" name="椭圆 228">
                  <a:extLst>
                    <a:ext uri="{FF2B5EF4-FFF2-40B4-BE49-F238E27FC236}">
                      <a16:creationId xmlns:a16="http://schemas.microsoft.com/office/drawing/2014/main" id="{EC6296B7-CDA1-4B16-66ED-BCCBE416DF32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椭圆 229">
                  <a:extLst>
                    <a:ext uri="{FF2B5EF4-FFF2-40B4-BE49-F238E27FC236}">
                      <a16:creationId xmlns:a16="http://schemas.microsoft.com/office/drawing/2014/main" id="{2EFFB7E7-48C8-B4D2-2D0F-AE8F6B801EFE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" name="椭圆 230">
                  <a:extLst>
                    <a:ext uri="{FF2B5EF4-FFF2-40B4-BE49-F238E27FC236}">
                      <a16:creationId xmlns:a16="http://schemas.microsoft.com/office/drawing/2014/main" id="{F346D8F1-FC0F-7A44-1CAE-09DD282974F6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椭圆 231">
                  <a:extLst>
                    <a:ext uri="{FF2B5EF4-FFF2-40B4-BE49-F238E27FC236}">
                      <a16:creationId xmlns:a16="http://schemas.microsoft.com/office/drawing/2014/main" id="{D934248E-CB48-8679-1406-4554C58F8023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" name="椭圆 232">
                  <a:extLst>
                    <a:ext uri="{FF2B5EF4-FFF2-40B4-BE49-F238E27FC236}">
                      <a16:creationId xmlns:a16="http://schemas.microsoft.com/office/drawing/2014/main" id="{60B1C9B7-BB29-FED6-9B38-B3DBD42415D0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椭圆 233">
                  <a:extLst>
                    <a:ext uri="{FF2B5EF4-FFF2-40B4-BE49-F238E27FC236}">
                      <a16:creationId xmlns:a16="http://schemas.microsoft.com/office/drawing/2014/main" id="{F7FD046E-C3CB-02E5-9B24-691481F27125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5" name="椭圆 234">
                  <a:extLst>
                    <a:ext uri="{FF2B5EF4-FFF2-40B4-BE49-F238E27FC236}">
                      <a16:creationId xmlns:a16="http://schemas.microsoft.com/office/drawing/2014/main" id="{260A9500-C4B6-DA6C-AEC6-3B9234CB4D43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" name="椭圆 235">
                  <a:extLst>
                    <a:ext uri="{FF2B5EF4-FFF2-40B4-BE49-F238E27FC236}">
                      <a16:creationId xmlns:a16="http://schemas.microsoft.com/office/drawing/2014/main" id="{A81A082E-B94C-3ECE-0793-6747DCEA1A29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" name="椭圆 236">
                  <a:extLst>
                    <a:ext uri="{FF2B5EF4-FFF2-40B4-BE49-F238E27FC236}">
                      <a16:creationId xmlns:a16="http://schemas.microsoft.com/office/drawing/2014/main" id="{180731B1-0194-0877-105F-6BDD545BBA69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8" name="椭圆 237">
                  <a:extLst>
                    <a:ext uri="{FF2B5EF4-FFF2-40B4-BE49-F238E27FC236}">
                      <a16:creationId xmlns:a16="http://schemas.microsoft.com/office/drawing/2014/main" id="{3AC69FEC-45BB-B564-FE38-2791F0E1F488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椭圆 238">
                  <a:extLst>
                    <a:ext uri="{FF2B5EF4-FFF2-40B4-BE49-F238E27FC236}">
                      <a16:creationId xmlns:a16="http://schemas.microsoft.com/office/drawing/2014/main" id="{E37C39C9-FD97-A3C6-69AD-5E9D6E52D028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" name="椭圆 239">
                  <a:extLst>
                    <a:ext uri="{FF2B5EF4-FFF2-40B4-BE49-F238E27FC236}">
                      <a16:creationId xmlns:a16="http://schemas.microsoft.com/office/drawing/2014/main" id="{50255F9C-3589-FD7D-C709-07BC808F97B2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椭圆 240">
                  <a:extLst>
                    <a:ext uri="{FF2B5EF4-FFF2-40B4-BE49-F238E27FC236}">
                      <a16:creationId xmlns:a16="http://schemas.microsoft.com/office/drawing/2014/main" id="{BF4D566F-9D19-A96A-58D0-3E2538A6E91F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2" name="椭圆 241">
                  <a:extLst>
                    <a:ext uri="{FF2B5EF4-FFF2-40B4-BE49-F238E27FC236}">
                      <a16:creationId xmlns:a16="http://schemas.microsoft.com/office/drawing/2014/main" id="{515F883E-F6AB-90FA-BFD4-DC3FFFC4CE9E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3" name="椭圆 242">
                  <a:extLst>
                    <a:ext uri="{FF2B5EF4-FFF2-40B4-BE49-F238E27FC236}">
                      <a16:creationId xmlns:a16="http://schemas.microsoft.com/office/drawing/2014/main" id="{CC83745C-2B09-670B-AE61-12F3E44697A3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椭圆 243">
                  <a:extLst>
                    <a:ext uri="{FF2B5EF4-FFF2-40B4-BE49-F238E27FC236}">
                      <a16:creationId xmlns:a16="http://schemas.microsoft.com/office/drawing/2014/main" id="{3FFB8AC2-E38E-AEB6-84CC-124DD4A32E83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D86B7E7-9517-751F-B45D-01D8CDCCEB38}"/>
                </a:ext>
              </a:extLst>
            </p:cNvPr>
            <p:cNvGrpSpPr/>
            <p:nvPr/>
          </p:nvGrpSpPr>
          <p:grpSpPr>
            <a:xfrm>
              <a:off x="10831630" y="5309853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EF03F629-5CC8-F387-CE64-C64E94466D91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09" name="椭圆 208">
                  <a:extLst>
                    <a:ext uri="{FF2B5EF4-FFF2-40B4-BE49-F238E27FC236}">
                      <a16:creationId xmlns:a16="http://schemas.microsoft.com/office/drawing/2014/main" id="{F3DF1ADB-B047-2C5D-BF96-EAB5E4B6E7F2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id="{16CB7FAC-261B-DFD1-9832-92C71DAE035C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1" name="椭圆 210">
                  <a:extLst>
                    <a:ext uri="{FF2B5EF4-FFF2-40B4-BE49-F238E27FC236}">
                      <a16:creationId xmlns:a16="http://schemas.microsoft.com/office/drawing/2014/main" id="{2E9133CC-B138-79D3-4E37-DF15C67C5EAE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2" name="椭圆 211">
                  <a:extLst>
                    <a:ext uri="{FF2B5EF4-FFF2-40B4-BE49-F238E27FC236}">
                      <a16:creationId xmlns:a16="http://schemas.microsoft.com/office/drawing/2014/main" id="{4E140910-3B73-7236-C0BC-1F5ABA5CCCE1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3" name="椭圆 212">
                  <a:extLst>
                    <a:ext uri="{FF2B5EF4-FFF2-40B4-BE49-F238E27FC236}">
                      <a16:creationId xmlns:a16="http://schemas.microsoft.com/office/drawing/2014/main" id="{3E31FD27-7D29-1B19-CBCC-3BD271DCB8C1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椭圆 213">
                  <a:extLst>
                    <a:ext uri="{FF2B5EF4-FFF2-40B4-BE49-F238E27FC236}">
                      <a16:creationId xmlns:a16="http://schemas.microsoft.com/office/drawing/2014/main" id="{75AD12B7-B9E0-10B1-7AFF-0367FA315F31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椭圆 214">
                  <a:extLst>
                    <a:ext uri="{FF2B5EF4-FFF2-40B4-BE49-F238E27FC236}">
                      <a16:creationId xmlns:a16="http://schemas.microsoft.com/office/drawing/2014/main" id="{2514EF9E-799F-2EB3-7A9D-8C5F69D109C3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椭圆 215">
                  <a:extLst>
                    <a:ext uri="{FF2B5EF4-FFF2-40B4-BE49-F238E27FC236}">
                      <a16:creationId xmlns:a16="http://schemas.microsoft.com/office/drawing/2014/main" id="{FD63AC9A-D068-EDB4-CA51-B9F343885350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7" name="椭圆 216">
                  <a:extLst>
                    <a:ext uri="{FF2B5EF4-FFF2-40B4-BE49-F238E27FC236}">
                      <a16:creationId xmlns:a16="http://schemas.microsoft.com/office/drawing/2014/main" id="{3D13119A-0396-552B-528E-B3AC00ECF0E5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" name="椭圆 217">
                  <a:extLst>
                    <a:ext uri="{FF2B5EF4-FFF2-40B4-BE49-F238E27FC236}">
                      <a16:creationId xmlns:a16="http://schemas.microsoft.com/office/drawing/2014/main" id="{4AB740B2-3A98-3B33-4A00-29E67DBCD2D7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椭圆 218">
                  <a:extLst>
                    <a:ext uri="{FF2B5EF4-FFF2-40B4-BE49-F238E27FC236}">
                      <a16:creationId xmlns:a16="http://schemas.microsoft.com/office/drawing/2014/main" id="{A622691A-A896-C8E1-854C-7C513A6B9D3F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" name="椭圆 219">
                  <a:extLst>
                    <a:ext uri="{FF2B5EF4-FFF2-40B4-BE49-F238E27FC236}">
                      <a16:creationId xmlns:a16="http://schemas.microsoft.com/office/drawing/2014/main" id="{25F6E727-FE22-BB75-EAD3-3D524A3A49AF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" name="椭圆 220">
                  <a:extLst>
                    <a:ext uri="{FF2B5EF4-FFF2-40B4-BE49-F238E27FC236}">
                      <a16:creationId xmlns:a16="http://schemas.microsoft.com/office/drawing/2014/main" id="{AD4FD1FE-FD73-E8A9-1D66-2A74BD9CAB5E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" name="椭圆 221">
                  <a:extLst>
                    <a:ext uri="{FF2B5EF4-FFF2-40B4-BE49-F238E27FC236}">
                      <a16:creationId xmlns:a16="http://schemas.microsoft.com/office/drawing/2014/main" id="{8C7F7E9F-5F8C-F84E-5F9F-BFDBDA3AB349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椭圆 222">
                  <a:extLst>
                    <a:ext uri="{FF2B5EF4-FFF2-40B4-BE49-F238E27FC236}">
                      <a16:creationId xmlns:a16="http://schemas.microsoft.com/office/drawing/2014/main" id="{C69C9B51-8386-D069-64D9-26F63341A1E6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椭圆 223">
                  <a:extLst>
                    <a:ext uri="{FF2B5EF4-FFF2-40B4-BE49-F238E27FC236}">
                      <a16:creationId xmlns:a16="http://schemas.microsoft.com/office/drawing/2014/main" id="{43CC24AB-47EE-72A6-D69F-247161B05A81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CC15512D-B653-123D-EA6D-70F180FEFB8F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93" name="椭圆 192">
                  <a:extLst>
                    <a:ext uri="{FF2B5EF4-FFF2-40B4-BE49-F238E27FC236}">
                      <a16:creationId xmlns:a16="http://schemas.microsoft.com/office/drawing/2014/main" id="{CF262218-B6CF-1371-113C-AE344920C364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" name="椭圆 193">
                  <a:extLst>
                    <a:ext uri="{FF2B5EF4-FFF2-40B4-BE49-F238E27FC236}">
                      <a16:creationId xmlns:a16="http://schemas.microsoft.com/office/drawing/2014/main" id="{DAD81664-E9AC-E119-DB75-C9ED7CF4B58B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椭圆 194">
                  <a:extLst>
                    <a:ext uri="{FF2B5EF4-FFF2-40B4-BE49-F238E27FC236}">
                      <a16:creationId xmlns:a16="http://schemas.microsoft.com/office/drawing/2014/main" id="{8469E9F6-5416-5B61-82F5-E1E7A73B264B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02FE7516-F8ED-17FC-2BA4-ABC263904335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" name="椭圆 196">
                  <a:extLst>
                    <a:ext uri="{FF2B5EF4-FFF2-40B4-BE49-F238E27FC236}">
                      <a16:creationId xmlns:a16="http://schemas.microsoft.com/office/drawing/2014/main" id="{261F63E2-2B15-BF32-0BBC-B68E5D554EA0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" name="椭圆 197">
                  <a:extLst>
                    <a:ext uri="{FF2B5EF4-FFF2-40B4-BE49-F238E27FC236}">
                      <a16:creationId xmlns:a16="http://schemas.microsoft.com/office/drawing/2014/main" id="{E0FF95AD-E18B-E97A-000E-89C04201A6EC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椭圆 198">
                  <a:extLst>
                    <a:ext uri="{FF2B5EF4-FFF2-40B4-BE49-F238E27FC236}">
                      <a16:creationId xmlns:a16="http://schemas.microsoft.com/office/drawing/2014/main" id="{A3555745-BDD5-299F-67B8-AAAA3CAB2E77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椭圆 199">
                  <a:extLst>
                    <a:ext uri="{FF2B5EF4-FFF2-40B4-BE49-F238E27FC236}">
                      <a16:creationId xmlns:a16="http://schemas.microsoft.com/office/drawing/2014/main" id="{EF5A1C6D-EB5C-D389-6F8A-7DDBFC27C177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椭圆 200">
                  <a:extLst>
                    <a:ext uri="{FF2B5EF4-FFF2-40B4-BE49-F238E27FC236}">
                      <a16:creationId xmlns:a16="http://schemas.microsoft.com/office/drawing/2014/main" id="{54217316-EEF9-B401-FBBD-E44FA453EF72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椭圆 201">
                  <a:extLst>
                    <a:ext uri="{FF2B5EF4-FFF2-40B4-BE49-F238E27FC236}">
                      <a16:creationId xmlns:a16="http://schemas.microsoft.com/office/drawing/2014/main" id="{9A1046D4-746E-2A08-5428-1DF5A85BC7F9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椭圆 202">
                  <a:extLst>
                    <a:ext uri="{FF2B5EF4-FFF2-40B4-BE49-F238E27FC236}">
                      <a16:creationId xmlns:a16="http://schemas.microsoft.com/office/drawing/2014/main" id="{CD497B1B-EB94-A3D4-42EC-1166FE82A5B6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椭圆 203">
                  <a:extLst>
                    <a:ext uri="{FF2B5EF4-FFF2-40B4-BE49-F238E27FC236}">
                      <a16:creationId xmlns:a16="http://schemas.microsoft.com/office/drawing/2014/main" id="{11D84B35-526D-E22B-ED6B-EE0318AB6C8F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>
                  <a:extLst>
                    <a:ext uri="{FF2B5EF4-FFF2-40B4-BE49-F238E27FC236}">
                      <a16:creationId xmlns:a16="http://schemas.microsoft.com/office/drawing/2014/main" id="{6DAC768E-BFA5-A67A-5C78-2D2C2ABD5E05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椭圆 205">
                  <a:extLst>
                    <a:ext uri="{FF2B5EF4-FFF2-40B4-BE49-F238E27FC236}">
                      <a16:creationId xmlns:a16="http://schemas.microsoft.com/office/drawing/2014/main" id="{D6046DC8-C0F0-F34D-779C-53AD1C69ECF7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椭圆 206">
                  <a:extLst>
                    <a:ext uri="{FF2B5EF4-FFF2-40B4-BE49-F238E27FC236}">
                      <a16:creationId xmlns:a16="http://schemas.microsoft.com/office/drawing/2014/main" id="{AFF4D6D8-A4A6-C2F7-0448-757152975AB0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椭圆 207">
                  <a:extLst>
                    <a:ext uri="{FF2B5EF4-FFF2-40B4-BE49-F238E27FC236}">
                      <a16:creationId xmlns:a16="http://schemas.microsoft.com/office/drawing/2014/main" id="{DFE4A8AE-8490-E41F-CA03-AC74A06FCA48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17A111C8-4834-B5C3-F89E-13AB5F2B763F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77" name="椭圆 176">
                  <a:extLst>
                    <a:ext uri="{FF2B5EF4-FFF2-40B4-BE49-F238E27FC236}">
                      <a16:creationId xmlns:a16="http://schemas.microsoft.com/office/drawing/2014/main" id="{FC35F164-CF21-43DB-10A3-E5219C903AC4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id="{7C6100CF-B66B-82F7-23AF-B961260577E5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椭圆 178">
                  <a:extLst>
                    <a:ext uri="{FF2B5EF4-FFF2-40B4-BE49-F238E27FC236}">
                      <a16:creationId xmlns:a16="http://schemas.microsoft.com/office/drawing/2014/main" id="{C3A7EED2-5F3C-38E1-A609-371731539C63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id="{EB9C5B80-AAF2-E2FA-5FE7-033EB739EDBD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1" name="椭圆 180">
                  <a:extLst>
                    <a:ext uri="{FF2B5EF4-FFF2-40B4-BE49-F238E27FC236}">
                      <a16:creationId xmlns:a16="http://schemas.microsoft.com/office/drawing/2014/main" id="{1CB5281D-60E8-7D81-B8FE-6A2F58AEA095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椭圆 181">
                  <a:extLst>
                    <a:ext uri="{FF2B5EF4-FFF2-40B4-BE49-F238E27FC236}">
                      <a16:creationId xmlns:a16="http://schemas.microsoft.com/office/drawing/2014/main" id="{E49D5D94-A970-8410-2945-5977FAD0F77E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椭圆 182">
                  <a:extLst>
                    <a:ext uri="{FF2B5EF4-FFF2-40B4-BE49-F238E27FC236}">
                      <a16:creationId xmlns:a16="http://schemas.microsoft.com/office/drawing/2014/main" id="{7EF946A4-9338-28CB-E23F-9B0B3D83DB39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4" name="椭圆 183">
                  <a:extLst>
                    <a:ext uri="{FF2B5EF4-FFF2-40B4-BE49-F238E27FC236}">
                      <a16:creationId xmlns:a16="http://schemas.microsoft.com/office/drawing/2014/main" id="{554CE0D4-108F-FBAC-6815-8A71AEC660D5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椭圆 184">
                  <a:extLst>
                    <a:ext uri="{FF2B5EF4-FFF2-40B4-BE49-F238E27FC236}">
                      <a16:creationId xmlns:a16="http://schemas.microsoft.com/office/drawing/2014/main" id="{8A39CC34-0264-55FA-D1B3-E6F032293453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椭圆 185">
                  <a:extLst>
                    <a:ext uri="{FF2B5EF4-FFF2-40B4-BE49-F238E27FC236}">
                      <a16:creationId xmlns:a16="http://schemas.microsoft.com/office/drawing/2014/main" id="{FDDB2345-CB89-E58C-348E-EFA3ECDE6870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椭圆 186">
                  <a:extLst>
                    <a:ext uri="{FF2B5EF4-FFF2-40B4-BE49-F238E27FC236}">
                      <a16:creationId xmlns:a16="http://schemas.microsoft.com/office/drawing/2014/main" id="{76C4DA49-E74C-EAE2-B808-0DE9EDFD0314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椭圆 187">
                  <a:extLst>
                    <a:ext uri="{FF2B5EF4-FFF2-40B4-BE49-F238E27FC236}">
                      <a16:creationId xmlns:a16="http://schemas.microsoft.com/office/drawing/2014/main" id="{386F29DD-8F3C-C25B-4589-51BA7F186C31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 188">
                  <a:extLst>
                    <a:ext uri="{FF2B5EF4-FFF2-40B4-BE49-F238E27FC236}">
                      <a16:creationId xmlns:a16="http://schemas.microsoft.com/office/drawing/2014/main" id="{A11E9CCE-E771-C630-7328-ADA8EA3AADD6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椭圆 189">
                  <a:extLst>
                    <a:ext uri="{FF2B5EF4-FFF2-40B4-BE49-F238E27FC236}">
                      <a16:creationId xmlns:a16="http://schemas.microsoft.com/office/drawing/2014/main" id="{DD5C65E9-3B2E-9437-5F61-72A61BE23FB8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" name="椭圆 190">
                  <a:extLst>
                    <a:ext uri="{FF2B5EF4-FFF2-40B4-BE49-F238E27FC236}">
                      <a16:creationId xmlns:a16="http://schemas.microsoft.com/office/drawing/2014/main" id="{A4F227BC-B6C0-A2FA-3E9E-DA043236E0DC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2" name="椭圆 191">
                  <a:extLst>
                    <a:ext uri="{FF2B5EF4-FFF2-40B4-BE49-F238E27FC236}">
                      <a16:creationId xmlns:a16="http://schemas.microsoft.com/office/drawing/2014/main" id="{6E07FC95-8CBC-0D41-D672-EDABD48B2678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B46C7935-FFB0-42CB-A3C7-E659A49AEEC3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2A80DC88-4117-FA94-BAF8-8E2CA8311846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id="{59032CB7-D826-D643-9EF2-C412CA764FCB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id="{157C5529-CAFA-F1E2-5937-02D742AA695C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椭圆 163">
                  <a:extLst>
                    <a:ext uri="{FF2B5EF4-FFF2-40B4-BE49-F238E27FC236}">
                      <a16:creationId xmlns:a16="http://schemas.microsoft.com/office/drawing/2014/main" id="{CAB17328-C68F-57AC-85AD-704744968D96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 164">
                  <a:extLst>
                    <a:ext uri="{FF2B5EF4-FFF2-40B4-BE49-F238E27FC236}">
                      <a16:creationId xmlns:a16="http://schemas.microsoft.com/office/drawing/2014/main" id="{C20CA356-7B84-1F74-DF29-00CAFF182499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椭圆 165">
                  <a:extLst>
                    <a:ext uri="{FF2B5EF4-FFF2-40B4-BE49-F238E27FC236}">
                      <a16:creationId xmlns:a16="http://schemas.microsoft.com/office/drawing/2014/main" id="{29CA52C5-3D45-00F3-A5A8-3E08BCDABC53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id="{D044564F-64B7-A6C7-57D8-1051C1A585EE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id="{8D53E46B-59BF-96AE-8661-5735478A2BB8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4BB59D67-87C9-A05A-7CE3-646426464E46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C08B79B1-21FE-17C2-6C79-7D76E044482A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id="{A6103C7B-7AA4-84CE-C710-3699D07540A1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79101FFD-9A48-89DD-C86D-BF0AF93A9193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id="{5FC73FC1-5486-A51C-784C-D56DFDD62F60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椭圆 173">
                  <a:extLst>
                    <a:ext uri="{FF2B5EF4-FFF2-40B4-BE49-F238E27FC236}">
                      <a16:creationId xmlns:a16="http://schemas.microsoft.com/office/drawing/2014/main" id="{57D950AF-0ABC-6793-90DF-B57F32C21444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 174">
                  <a:extLst>
                    <a:ext uri="{FF2B5EF4-FFF2-40B4-BE49-F238E27FC236}">
                      <a16:creationId xmlns:a16="http://schemas.microsoft.com/office/drawing/2014/main" id="{2D0CDE52-E171-6678-8A58-BF74E1BF07DF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id="{9BA16446-637D-1620-44C8-89AD5848273D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89121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CD347A2-1E2C-AF9D-FD35-34B85082F87E}"/>
              </a:ext>
            </a:extLst>
          </p:cNvPr>
          <p:cNvCxnSpPr>
            <a:cxnSpLocks/>
          </p:cNvCxnSpPr>
          <p:nvPr/>
        </p:nvCxnSpPr>
        <p:spPr>
          <a:xfrm>
            <a:off x="729161" y="2136448"/>
            <a:ext cx="0" cy="3481901"/>
          </a:xfrm>
          <a:prstGeom prst="line">
            <a:avLst/>
          </a:prstGeom>
          <a:ln w="12700" cap="rnd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0749B37-38B0-BB98-1BB5-9E57A638B45D}"/>
              </a:ext>
            </a:extLst>
          </p:cNvPr>
          <p:cNvGrpSpPr/>
          <p:nvPr/>
        </p:nvGrpSpPr>
        <p:grpSpPr>
          <a:xfrm>
            <a:off x="672013" y="2544269"/>
            <a:ext cx="114296" cy="114296"/>
            <a:chOff x="998225" y="2729869"/>
            <a:chExt cx="170532" cy="170532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06BCE8F-9BBF-79CD-1B8C-9878A5163FAA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20" name="椭圆 19">
              <a:extLst>
                <a:ext uri="{FF2B5EF4-FFF2-40B4-BE49-F238E27FC236}">
                  <a16:creationId xmlns:a16="http://schemas.microsoft.com/office/drawing/2014/main" id="{22C1E099-FE92-DE38-4AC0-3B9C1ACADF8F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79CC919A-2EEF-808F-FB7B-5B43548DD736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E11C387-ECC0-CAF6-1CBF-56E90F501A66}"/>
              </a:ext>
            </a:extLst>
          </p:cNvPr>
          <p:cNvSpPr txBox="1"/>
          <p:nvPr/>
        </p:nvSpPr>
        <p:spPr>
          <a:xfrm>
            <a:off x="609146" y="364837"/>
            <a:ext cx="4673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作战前传：拖延大盘点</a:t>
            </a:r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id="{A1C29387-B3E8-637B-26DA-C5DFAED3CF31}"/>
              </a:ext>
            </a:extLst>
          </p:cNvPr>
          <p:cNvSpPr/>
          <p:nvPr/>
        </p:nvSpPr>
        <p:spPr>
          <a:xfrm>
            <a:off x="695325" y="1479878"/>
            <a:ext cx="2563655" cy="656571"/>
          </a:xfrm>
          <a:prstGeom prst="round2DiagRect">
            <a:avLst>
              <a:gd name="adj1" fmla="val 38988"/>
              <a:gd name="adj2" fmla="val 523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AE9682-5474-82D2-17AB-3309F2C3BBC3}"/>
              </a:ext>
            </a:extLst>
          </p:cNvPr>
          <p:cNvSpPr txBox="1"/>
          <p:nvPr/>
        </p:nvSpPr>
        <p:spPr>
          <a:xfrm>
            <a:off x="695325" y="1608108"/>
            <a:ext cx="25636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盘点内心挣扎</a:t>
            </a:r>
            <a:endParaRPr lang="en-US" altLang="zh-CN" sz="2000" dirty="0">
              <a:solidFill>
                <a:schemeClr val="accent4">
                  <a:lumMod val="20000"/>
                  <a:lumOff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C8A5692-D6A1-F354-869D-BD594BDAF60B}"/>
              </a:ext>
            </a:extLst>
          </p:cNvPr>
          <p:cNvSpPr txBox="1"/>
          <p:nvPr/>
        </p:nvSpPr>
        <p:spPr>
          <a:xfrm>
            <a:off x="775431" y="2427765"/>
            <a:ext cx="3168000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写下你所记得的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～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个自身拖延经历，其间发生了什么？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69E7210-D6BA-754D-CFBF-DFD29C318344}"/>
              </a:ext>
            </a:extLst>
          </p:cNvPr>
          <p:cNvGrpSpPr/>
          <p:nvPr/>
        </p:nvGrpSpPr>
        <p:grpSpPr>
          <a:xfrm>
            <a:off x="672013" y="3269544"/>
            <a:ext cx="114296" cy="114296"/>
            <a:chOff x="998225" y="2729869"/>
            <a:chExt cx="170532" cy="170532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D6E18F8-6488-880D-2989-114ACF37468C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34" name="椭圆 33">
              <a:extLst>
                <a:ext uri="{FF2B5EF4-FFF2-40B4-BE49-F238E27FC236}">
                  <a16:creationId xmlns:a16="http://schemas.microsoft.com/office/drawing/2014/main" id="{0FF109CC-50DE-96EC-73CD-A360348E0244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95F7724-73DB-C08D-0733-3157AAF8F613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4B229F9-02A3-7139-DF25-0CE2295B417B}"/>
              </a:ext>
            </a:extLst>
          </p:cNvPr>
          <p:cNvSpPr txBox="1"/>
          <p:nvPr/>
        </p:nvSpPr>
        <p:spPr>
          <a:xfrm>
            <a:off x="775431" y="3153040"/>
            <a:ext cx="3168000" cy="3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在事件中谁被牵扯了进来？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998215D-456C-793F-D09E-313DA52AA773}"/>
              </a:ext>
            </a:extLst>
          </p:cNvPr>
          <p:cNvGrpSpPr/>
          <p:nvPr/>
        </p:nvGrpSpPr>
        <p:grpSpPr>
          <a:xfrm>
            <a:off x="672013" y="3739415"/>
            <a:ext cx="114296" cy="114296"/>
            <a:chOff x="998225" y="2729869"/>
            <a:chExt cx="170532" cy="170532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6047500-6B0B-2453-B668-A74F8D3FA29A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39" name="椭圆 38">
              <a:extLst>
                <a:ext uri="{FF2B5EF4-FFF2-40B4-BE49-F238E27FC236}">
                  <a16:creationId xmlns:a16="http://schemas.microsoft.com/office/drawing/2014/main" id="{A06F1DE2-76FD-2106-9B68-0416E7E6C9E3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8A7A06B-FCCF-E624-AF28-C4F2250E4C85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741F75FC-10E1-1C62-17DE-CF97CDDF8972}"/>
              </a:ext>
            </a:extLst>
          </p:cNvPr>
          <p:cNvSpPr txBox="1"/>
          <p:nvPr/>
        </p:nvSpPr>
        <p:spPr>
          <a:xfrm>
            <a:off x="775431" y="3622911"/>
            <a:ext cx="3168000" cy="3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2">
                    <a:lumMod val="75000"/>
                  </a:schemeClr>
                </a:solidFill>
              </a:rPr>
              <a:t>是什么诱发了你的拖延？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52F1F6E-C426-FE13-6E01-EE2D1CE0DDA2}"/>
              </a:ext>
            </a:extLst>
          </p:cNvPr>
          <p:cNvGrpSpPr/>
          <p:nvPr/>
        </p:nvGrpSpPr>
        <p:grpSpPr>
          <a:xfrm>
            <a:off x="672013" y="4204069"/>
            <a:ext cx="114296" cy="114296"/>
            <a:chOff x="998225" y="2729869"/>
            <a:chExt cx="170532" cy="170532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C84A56E-E25F-D472-2EC6-257709CF56AF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44" name="椭圆 43">
              <a:extLst>
                <a:ext uri="{FF2B5EF4-FFF2-40B4-BE49-F238E27FC236}">
                  <a16:creationId xmlns:a16="http://schemas.microsoft.com/office/drawing/2014/main" id="{4214A0C6-A60E-5BF4-E948-69A6E74E803E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F54FC52-8FF9-9DF0-DC63-DC4165D118C1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832666F8-C9E9-2C0B-9522-6396DB57D699}"/>
              </a:ext>
            </a:extLst>
          </p:cNvPr>
          <p:cNvSpPr txBox="1"/>
          <p:nvPr/>
        </p:nvSpPr>
        <p:spPr>
          <a:xfrm>
            <a:off x="775431" y="4087565"/>
            <a:ext cx="3168000" cy="3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2">
                    <a:lumMod val="75000"/>
                  </a:schemeClr>
                </a:solidFill>
              </a:rPr>
              <a:t>你的感受怎样？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3A5B621-F681-AED7-DD07-2281350CB13A}"/>
              </a:ext>
            </a:extLst>
          </p:cNvPr>
          <p:cNvGrpSpPr/>
          <p:nvPr/>
        </p:nvGrpSpPr>
        <p:grpSpPr>
          <a:xfrm>
            <a:off x="672013" y="4606389"/>
            <a:ext cx="114296" cy="114296"/>
            <a:chOff x="998225" y="2729869"/>
            <a:chExt cx="170532" cy="17053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7BD9B062-A4ED-CC56-54CF-7314042FC328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49" name="椭圆 48">
              <a:extLst>
                <a:ext uri="{FF2B5EF4-FFF2-40B4-BE49-F238E27FC236}">
                  <a16:creationId xmlns:a16="http://schemas.microsoft.com/office/drawing/2014/main" id="{33E7F679-21FC-B6B4-7F67-36F79CAF37D5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C1A7A3F7-B9E3-49B1-D3FE-46C694092D2B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AEC9BE3D-8FDE-C0CA-9C0D-76BFA8404372}"/>
              </a:ext>
            </a:extLst>
          </p:cNvPr>
          <p:cNvSpPr txBox="1"/>
          <p:nvPr/>
        </p:nvSpPr>
        <p:spPr>
          <a:xfrm>
            <a:off x="775431" y="4489885"/>
            <a:ext cx="3168000" cy="3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最后的结果是什么？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FFCB5F-263F-6A1D-270B-63F5D7C47D07}"/>
              </a:ext>
            </a:extLst>
          </p:cNvPr>
          <p:cNvGrpSpPr/>
          <p:nvPr/>
        </p:nvGrpSpPr>
        <p:grpSpPr>
          <a:xfrm>
            <a:off x="672013" y="5063075"/>
            <a:ext cx="114296" cy="114296"/>
            <a:chOff x="998225" y="2729869"/>
            <a:chExt cx="170532" cy="170532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1C42C092-378E-3058-B022-1B91DFAFA6AC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54" name="椭圆 53">
              <a:extLst>
                <a:ext uri="{FF2B5EF4-FFF2-40B4-BE49-F238E27FC236}">
                  <a16:creationId xmlns:a16="http://schemas.microsoft.com/office/drawing/2014/main" id="{F0CA4B5F-ED7E-0396-D641-408B3C6C9EFB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ECEF7F7F-D86C-4BBE-11A5-8CD575558A75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D75E2227-0E4F-AF72-19AA-FF06FF688E75}"/>
              </a:ext>
            </a:extLst>
          </p:cNvPr>
          <p:cNvSpPr txBox="1"/>
          <p:nvPr/>
        </p:nvSpPr>
        <p:spPr>
          <a:xfrm>
            <a:off x="775431" y="4946571"/>
            <a:ext cx="3168000" cy="3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2">
                    <a:lumMod val="75000"/>
                  </a:schemeClr>
                </a:solidFill>
              </a:rPr>
              <a:t>是否伤害到他人或者引起他人不便？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89DCB9E-23E6-8AD1-221F-8F44F531D81E}"/>
              </a:ext>
            </a:extLst>
          </p:cNvPr>
          <p:cNvGrpSpPr/>
          <p:nvPr/>
        </p:nvGrpSpPr>
        <p:grpSpPr>
          <a:xfrm>
            <a:off x="672013" y="5507701"/>
            <a:ext cx="114296" cy="114296"/>
            <a:chOff x="998225" y="2729869"/>
            <a:chExt cx="170532" cy="170532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E74AA52-F954-5902-9D68-852EEC3AB9F1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59" name="椭圆 58">
              <a:extLst>
                <a:ext uri="{FF2B5EF4-FFF2-40B4-BE49-F238E27FC236}">
                  <a16:creationId xmlns:a16="http://schemas.microsoft.com/office/drawing/2014/main" id="{404952D6-6B1C-CF42-D064-DF8018AEA6AA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C8784DAD-E7FA-AE8F-39D1-C83218333051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2D7C4D97-BC32-4EFC-680D-17BB35624847}"/>
              </a:ext>
            </a:extLst>
          </p:cNvPr>
          <p:cNvSpPr txBox="1"/>
          <p:nvPr/>
        </p:nvSpPr>
        <p:spPr>
          <a:xfrm>
            <a:off x="775431" y="5391197"/>
            <a:ext cx="3168000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在这些经历中是否存在着某些共同的主题或者模式，你一直恐惧的究竟是什么？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D9B7EE91-3A6A-785D-66D3-079410B4055C}"/>
              </a:ext>
            </a:extLst>
          </p:cNvPr>
          <p:cNvCxnSpPr>
            <a:cxnSpLocks/>
          </p:cNvCxnSpPr>
          <p:nvPr/>
        </p:nvCxnSpPr>
        <p:spPr>
          <a:xfrm>
            <a:off x="4569148" y="2136448"/>
            <a:ext cx="0" cy="2846393"/>
          </a:xfrm>
          <a:prstGeom prst="line">
            <a:avLst/>
          </a:prstGeom>
          <a:ln w="12700" cap="rnd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F07ABF7-0976-EDC0-398C-2C33A9ED2AE4}"/>
              </a:ext>
            </a:extLst>
          </p:cNvPr>
          <p:cNvGrpSpPr/>
          <p:nvPr/>
        </p:nvGrpSpPr>
        <p:grpSpPr>
          <a:xfrm>
            <a:off x="4512000" y="2544269"/>
            <a:ext cx="114296" cy="114296"/>
            <a:chOff x="998225" y="2729869"/>
            <a:chExt cx="170532" cy="170532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7317198D-FBC8-184B-E79B-CB8010EE83E4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66" name="椭圆 65">
              <a:extLst>
                <a:ext uri="{FF2B5EF4-FFF2-40B4-BE49-F238E27FC236}">
                  <a16:creationId xmlns:a16="http://schemas.microsoft.com/office/drawing/2014/main" id="{32D8E011-A910-7E92-4300-0C901091F4D8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B1082FA3-7D98-20F9-6A30-A52494421D65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68" name="矩形: 对角圆角 67">
            <a:extLst>
              <a:ext uri="{FF2B5EF4-FFF2-40B4-BE49-F238E27FC236}">
                <a16:creationId xmlns:a16="http://schemas.microsoft.com/office/drawing/2014/main" id="{3DA65B04-DA14-30B5-5768-CDB3F82FB04D}"/>
              </a:ext>
            </a:extLst>
          </p:cNvPr>
          <p:cNvSpPr/>
          <p:nvPr/>
        </p:nvSpPr>
        <p:spPr>
          <a:xfrm>
            <a:off x="4535312" y="1479878"/>
            <a:ext cx="2563655" cy="656571"/>
          </a:xfrm>
          <a:prstGeom prst="round2DiagRect">
            <a:avLst>
              <a:gd name="adj1" fmla="val 38988"/>
              <a:gd name="adj2" fmla="val 523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6827DFC-95F7-457B-C946-429AF1D10566}"/>
              </a:ext>
            </a:extLst>
          </p:cNvPr>
          <p:cNvSpPr txBox="1"/>
          <p:nvPr/>
        </p:nvSpPr>
        <p:spPr>
          <a:xfrm>
            <a:off x="4535312" y="1608108"/>
            <a:ext cx="25636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盘点拖延借口</a:t>
            </a:r>
            <a:endParaRPr lang="en-US" altLang="zh-CN" sz="2000" dirty="0">
              <a:solidFill>
                <a:schemeClr val="accent4">
                  <a:lumMod val="20000"/>
                  <a:lumOff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5B3FB1A-A60F-3BF4-07AF-2DD7ED5049AD}"/>
              </a:ext>
            </a:extLst>
          </p:cNvPr>
          <p:cNvSpPr txBox="1"/>
          <p:nvPr/>
        </p:nvSpPr>
        <p:spPr>
          <a:xfrm>
            <a:off x="4615418" y="2427765"/>
            <a:ext cx="3168000" cy="3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我得先准备充分才行。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BD30BFC-F76A-B5CD-283A-D0B357FD5313}"/>
              </a:ext>
            </a:extLst>
          </p:cNvPr>
          <p:cNvGrpSpPr/>
          <p:nvPr/>
        </p:nvGrpSpPr>
        <p:grpSpPr>
          <a:xfrm>
            <a:off x="4512000" y="3019788"/>
            <a:ext cx="114296" cy="114296"/>
            <a:chOff x="998225" y="2729869"/>
            <a:chExt cx="170532" cy="170532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1D7429EA-2192-9CF5-BC2D-6B73803580E1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73" name="椭圆 72">
              <a:extLst>
                <a:ext uri="{FF2B5EF4-FFF2-40B4-BE49-F238E27FC236}">
                  <a16:creationId xmlns:a16="http://schemas.microsoft.com/office/drawing/2014/main" id="{3A41C2BB-E664-5AFB-EF45-DA94A3ECC29F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14BB0B84-E669-A4C2-0DC0-B977B31D1C8D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75873904-5354-F510-A9D2-B0B17A60CB1E}"/>
              </a:ext>
            </a:extLst>
          </p:cNvPr>
          <p:cNvSpPr txBox="1"/>
          <p:nvPr/>
        </p:nvSpPr>
        <p:spPr>
          <a:xfrm>
            <a:off x="4615418" y="2903284"/>
            <a:ext cx="3168000" cy="3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现在还有一些事情没有到位。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4F7F220D-B61D-8951-A6C3-6B43FF137346}"/>
              </a:ext>
            </a:extLst>
          </p:cNvPr>
          <p:cNvGrpSpPr/>
          <p:nvPr/>
        </p:nvGrpSpPr>
        <p:grpSpPr>
          <a:xfrm>
            <a:off x="4512000" y="3489659"/>
            <a:ext cx="114296" cy="114296"/>
            <a:chOff x="998225" y="2729869"/>
            <a:chExt cx="170532" cy="170532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E3E3463-FAFD-7079-8510-0502ECD1517B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78" name="椭圆 77">
              <a:extLst>
                <a:ext uri="{FF2B5EF4-FFF2-40B4-BE49-F238E27FC236}">
                  <a16:creationId xmlns:a16="http://schemas.microsoft.com/office/drawing/2014/main" id="{8366714B-3CC6-BA69-7579-02995DBB9ADE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67DA8DE6-1DB0-19EF-108C-8E5A1DB3D49B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2E8D59BD-C1F7-2E18-4398-A9D78CB6A7C6}"/>
              </a:ext>
            </a:extLst>
          </p:cNvPr>
          <p:cNvSpPr txBox="1"/>
          <p:nvPr/>
        </p:nvSpPr>
        <p:spPr>
          <a:xfrm>
            <a:off x="4615418" y="3373155"/>
            <a:ext cx="3168000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现在我根本没有时间做完它，所以做了也没有什么意义。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1C9D7E2-6DD9-F312-2615-F26F19739EAB}"/>
              </a:ext>
            </a:extLst>
          </p:cNvPr>
          <p:cNvGrpSpPr/>
          <p:nvPr/>
        </p:nvGrpSpPr>
        <p:grpSpPr>
          <a:xfrm>
            <a:off x="4512000" y="4204069"/>
            <a:ext cx="114296" cy="114296"/>
            <a:chOff x="998225" y="2729869"/>
            <a:chExt cx="170532" cy="170532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E2D3306-5667-191A-0D3C-F939BE7A23FC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83" name="椭圆 82">
              <a:extLst>
                <a:ext uri="{FF2B5EF4-FFF2-40B4-BE49-F238E27FC236}">
                  <a16:creationId xmlns:a16="http://schemas.microsoft.com/office/drawing/2014/main" id="{5B48A1C1-F2F7-BC2F-DD0B-5CD85AAE75F6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D0A4B8B5-48F4-EEF6-7AB8-A2CAD6BF2980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FD69DBE7-DC3A-6A02-FB98-7B548E656B18}"/>
              </a:ext>
            </a:extLst>
          </p:cNvPr>
          <p:cNvSpPr txBox="1"/>
          <p:nvPr/>
        </p:nvSpPr>
        <p:spPr>
          <a:xfrm>
            <a:off x="4615418" y="4087565"/>
            <a:ext cx="3168000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多好的一天啊，把时间花在这件事上太委屈自己了。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CAB6D62E-055F-1A3C-FAA8-12683077E701}"/>
              </a:ext>
            </a:extLst>
          </p:cNvPr>
          <p:cNvGrpSpPr/>
          <p:nvPr/>
        </p:nvGrpSpPr>
        <p:grpSpPr>
          <a:xfrm>
            <a:off x="4512000" y="4918479"/>
            <a:ext cx="114296" cy="114296"/>
            <a:chOff x="998225" y="2729869"/>
            <a:chExt cx="170532" cy="170532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26B18C64-BC5F-187F-FE88-D3AFC7BAC3A3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93" name="椭圆 92">
              <a:extLst>
                <a:ext uri="{FF2B5EF4-FFF2-40B4-BE49-F238E27FC236}">
                  <a16:creationId xmlns:a16="http://schemas.microsoft.com/office/drawing/2014/main" id="{263C9C28-15EB-46EE-3020-82477C3E71C8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8C9A02C5-A640-AC43-ED49-15878D203354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389BDBEC-9D9C-FAD6-4CA6-387C8455F554}"/>
              </a:ext>
            </a:extLst>
          </p:cNvPr>
          <p:cNvSpPr txBox="1"/>
          <p:nvPr/>
        </p:nvSpPr>
        <p:spPr>
          <a:xfrm>
            <a:off x="4615418" y="4801975"/>
            <a:ext cx="3168000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我已经干得很努力了，休息一下是应该的。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39036E91-F08D-FEDF-754C-161F18B75D55}"/>
              </a:ext>
            </a:extLst>
          </p:cNvPr>
          <p:cNvCxnSpPr>
            <a:cxnSpLocks/>
          </p:cNvCxnSpPr>
          <p:nvPr/>
        </p:nvCxnSpPr>
        <p:spPr>
          <a:xfrm>
            <a:off x="8379350" y="2136448"/>
            <a:ext cx="0" cy="3787463"/>
          </a:xfrm>
          <a:prstGeom prst="line">
            <a:avLst/>
          </a:prstGeom>
          <a:ln w="12700" cap="rnd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228669A-57DB-6142-3A73-C2C2DFD0B042}"/>
              </a:ext>
            </a:extLst>
          </p:cNvPr>
          <p:cNvGrpSpPr/>
          <p:nvPr/>
        </p:nvGrpSpPr>
        <p:grpSpPr>
          <a:xfrm>
            <a:off x="8322202" y="2544269"/>
            <a:ext cx="114296" cy="114296"/>
            <a:chOff x="998225" y="2729869"/>
            <a:chExt cx="170532" cy="170532"/>
          </a:xfrm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CE3CA398-299B-9A9D-AD9E-E99A6522F960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104" name="椭圆 103">
              <a:extLst>
                <a:ext uri="{FF2B5EF4-FFF2-40B4-BE49-F238E27FC236}">
                  <a16:creationId xmlns:a16="http://schemas.microsoft.com/office/drawing/2014/main" id="{FB3EEED3-5780-448D-8FE2-D29C2067DD9E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8665AFF1-F3E1-ABE0-C8DE-4F1F47214308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106" name="矩形: 对角圆角 105">
            <a:extLst>
              <a:ext uri="{FF2B5EF4-FFF2-40B4-BE49-F238E27FC236}">
                <a16:creationId xmlns:a16="http://schemas.microsoft.com/office/drawing/2014/main" id="{49156A7F-841F-511F-309E-994F9A960629}"/>
              </a:ext>
            </a:extLst>
          </p:cNvPr>
          <p:cNvSpPr/>
          <p:nvPr/>
        </p:nvSpPr>
        <p:spPr>
          <a:xfrm>
            <a:off x="8345514" y="1479878"/>
            <a:ext cx="2563655" cy="656571"/>
          </a:xfrm>
          <a:prstGeom prst="round2DiagRect">
            <a:avLst>
              <a:gd name="adj1" fmla="val 38988"/>
              <a:gd name="adj2" fmla="val 523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48C6A14-EFBF-3F8D-C12F-03B5EBFA7E58}"/>
              </a:ext>
            </a:extLst>
          </p:cNvPr>
          <p:cNvSpPr txBox="1"/>
          <p:nvPr/>
        </p:nvSpPr>
        <p:spPr>
          <a:xfrm>
            <a:off x="8345514" y="1608108"/>
            <a:ext cx="25636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找出拖延领域</a:t>
            </a:r>
            <a:endParaRPr lang="en-US" altLang="zh-CN" sz="2000" dirty="0">
              <a:solidFill>
                <a:schemeClr val="accent4">
                  <a:lumMod val="20000"/>
                  <a:lumOff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0B08927E-5171-C7F3-A906-62EBE84E0AA0}"/>
              </a:ext>
            </a:extLst>
          </p:cNvPr>
          <p:cNvSpPr txBox="1"/>
          <p:nvPr/>
        </p:nvSpPr>
        <p:spPr>
          <a:xfrm>
            <a:off x="8425620" y="2427765"/>
            <a:ext cx="3168000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2">
                    <a:lumMod val="75000"/>
                  </a:schemeClr>
                </a:solidFill>
              </a:rPr>
              <a:t>在你推迟的事情和你能够准时做到的事情之间，最关键的区分在哪里？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81605BF8-3EC9-86C7-1D0A-C11984D5B4D9}"/>
              </a:ext>
            </a:extLst>
          </p:cNvPr>
          <p:cNvGrpSpPr/>
          <p:nvPr/>
        </p:nvGrpSpPr>
        <p:grpSpPr>
          <a:xfrm>
            <a:off x="8322202" y="3269544"/>
            <a:ext cx="114296" cy="114296"/>
            <a:chOff x="998225" y="2729869"/>
            <a:chExt cx="170532" cy="170532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740F3E75-F268-E597-6450-25BE0280D6ED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111" name="椭圆 110">
              <a:extLst>
                <a:ext uri="{FF2B5EF4-FFF2-40B4-BE49-F238E27FC236}">
                  <a16:creationId xmlns:a16="http://schemas.microsoft.com/office/drawing/2014/main" id="{E57A2EF5-CB3F-5F05-EE7E-A8529876A826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EDD07D28-3802-6229-948E-FE29F2DAFBFB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1818F311-20DD-3957-539E-6859413AEA4F}"/>
              </a:ext>
            </a:extLst>
          </p:cNvPr>
          <p:cNvSpPr txBox="1"/>
          <p:nvPr/>
        </p:nvSpPr>
        <p:spPr>
          <a:xfrm>
            <a:off x="8425620" y="3153040"/>
            <a:ext cx="3168000" cy="3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2">
                    <a:lumMod val="75000"/>
                  </a:schemeClr>
                </a:solidFill>
              </a:rPr>
              <a:t>你观察到了什么样的主题和模式？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2677DF5F-8764-880A-E94D-89EBF2A19A11}"/>
              </a:ext>
            </a:extLst>
          </p:cNvPr>
          <p:cNvGrpSpPr/>
          <p:nvPr/>
        </p:nvGrpSpPr>
        <p:grpSpPr>
          <a:xfrm>
            <a:off x="8322202" y="3736286"/>
            <a:ext cx="114296" cy="114296"/>
            <a:chOff x="998225" y="2729869"/>
            <a:chExt cx="170532" cy="170532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F6787C9B-8527-5B6C-3B08-69347A497B84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121" name="椭圆 120">
              <a:extLst>
                <a:ext uri="{FF2B5EF4-FFF2-40B4-BE49-F238E27FC236}">
                  <a16:creationId xmlns:a16="http://schemas.microsoft.com/office/drawing/2014/main" id="{9C8D7177-4B20-5353-4B2C-FE500CF4A44F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4C2B4659-CE7D-D05B-0CB5-DDA0C85DA397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8841EADD-8BFF-28D3-F8E0-57CF7F2E39DD}"/>
              </a:ext>
            </a:extLst>
          </p:cNvPr>
          <p:cNvSpPr txBox="1"/>
          <p:nvPr/>
        </p:nvSpPr>
        <p:spPr>
          <a:xfrm>
            <a:off x="8425620" y="3619782"/>
            <a:ext cx="3168000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2">
                    <a:lumMod val="75000"/>
                  </a:schemeClr>
                </a:solidFill>
              </a:rPr>
              <a:t>你是推延细小的杂务呢，还是推迟对你最为重要的事情？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25488DFE-D148-2393-F25D-C846A42283C0}"/>
              </a:ext>
            </a:extLst>
          </p:cNvPr>
          <p:cNvGrpSpPr/>
          <p:nvPr/>
        </p:nvGrpSpPr>
        <p:grpSpPr>
          <a:xfrm>
            <a:off x="8322202" y="4422986"/>
            <a:ext cx="114296" cy="114296"/>
            <a:chOff x="998225" y="2729869"/>
            <a:chExt cx="170532" cy="170532"/>
          </a:xfrm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F375892B-065B-0635-4BAE-BEC8AEF76201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126" name="椭圆 125">
              <a:extLst>
                <a:ext uri="{FF2B5EF4-FFF2-40B4-BE49-F238E27FC236}">
                  <a16:creationId xmlns:a16="http://schemas.microsoft.com/office/drawing/2014/main" id="{EDFE4D47-11F4-8051-5371-C56B7AAA0E10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C8B34223-36FB-57E3-269E-9509EFF2C43C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460370C-FCD2-A52C-AC78-3699B4687F64}"/>
              </a:ext>
            </a:extLst>
          </p:cNvPr>
          <p:cNvSpPr txBox="1"/>
          <p:nvPr/>
        </p:nvSpPr>
        <p:spPr>
          <a:xfrm>
            <a:off x="8425620" y="4306482"/>
            <a:ext cx="3168000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2">
                    <a:lumMod val="75000"/>
                  </a:schemeClr>
                </a:solidFill>
              </a:rPr>
              <a:t>你是否只推迟为自己做的事情，而不会推迟为别人做事？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2ABE15EB-7B87-FF0E-25C4-70A2CCE961BD}"/>
              </a:ext>
            </a:extLst>
          </p:cNvPr>
          <p:cNvGrpSpPr/>
          <p:nvPr/>
        </p:nvGrpSpPr>
        <p:grpSpPr>
          <a:xfrm>
            <a:off x="8322202" y="5156363"/>
            <a:ext cx="114296" cy="114296"/>
            <a:chOff x="998225" y="2729869"/>
            <a:chExt cx="170532" cy="170532"/>
          </a:xfrm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3339A690-6645-0D27-C70A-39251259D290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131" name="椭圆 130">
              <a:extLst>
                <a:ext uri="{FF2B5EF4-FFF2-40B4-BE49-F238E27FC236}">
                  <a16:creationId xmlns:a16="http://schemas.microsoft.com/office/drawing/2014/main" id="{2EE3931D-6BE8-C31A-059B-95CA1730B513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1E19A70B-62A5-BD60-E236-9509DDCC6E66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F5885B2-694D-1CA5-A95C-F17D946B478F}"/>
              </a:ext>
            </a:extLst>
          </p:cNvPr>
          <p:cNvSpPr txBox="1"/>
          <p:nvPr/>
        </p:nvSpPr>
        <p:spPr>
          <a:xfrm>
            <a:off x="8425620" y="5039859"/>
            <a:ext cx="3168000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你所推迟的事项是属于你所擅长的领域，还是属于你没有经验的领域？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712FA7FF-497A-4437-287D-8EC8BC16300F}"/>
              </a:ext>
            </a:extLst>
          </p:cNvPr>
          <p:cNvGrpSpPr/>
          <p:nvPr/>
        </p:nvGrpSpPr>
        <p:grpSpPr>
          <a:xfrm>
            <a:off x="8322202" y="5859062"/>
            <a:ext cx="114296" cy="114296"/>
            <a:chOff x="998225" y="2729869"/>
            <a:chExt cx="170532" cy="170532"/>
          </a:xfrm>
        </p:grpSpPr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9F3A6A46-1247-1506-1B11-60E6C7DF9399}"/>
                </a:ext>
              </a:extLst>
            </p:cNvPr>
            <p:cNvSpPr/>
            <p:nvPr/>
          </p:nvSpPr>
          <p:spPr>
            <a:xfrm>
              <a:off x="998225" y="2729869"/>
              <a:ext cx="170532" cy="170532"/>
            </a:xfrm>
            <a:prstGeom prst="ellipse">
              <a:avLst/>
            </a:prstGeom>
            <a:solidFill>
              <a:srgbClr val="EAFAF5"/>
            </a:solidFill>
            <a:ln w="9525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 useBgFill="1">
          <p:nvSpPr>
            <p:cNvPr id="136" name="椭圆 135">
              <a:extLst>
                <a:ext uri="{FF2B5EF4-FFF2-40B4-BE49-F238E27FC236}">
                  <a16:creationId xmlns:a16="http://schemas.microsoft.com/office/drawing/2014/main" id="{E244BFD6-E991-04CE-BB04-B673943F6AAE}"/>
                </a:ext>
              </a:extLst>
            </p:cNvPr>
            <p:cNvSpPr/>
            <p:nvPr/>
          </p:nvSpPr>
          <p:spPr>
            <a:xfrm>
              <a:off x="1022075" y="2753719"/>
              <a:ext cx="122832" cy="122832"/>
            </a:xfrm>
            <a:prstGeom prst="ellipse">
              <a:avLst/>
            </a:prstGeom>
            <a:ln w="63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10F25665-B2FA-2829-1F2F-057D0469DB1C}"/>
                </a:ext>
              </a:extLst>
            </p:cNvPr>
            <p:cNvSpPr/>
            <p:nvPr/>
          </p:nvSpPr>
          <p:spPr>
            <a:xfrm>
              <a:off x="1042666" y="2774310"/>
              <a:ext cx="81649" cy="81649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id="{31C8B733-0220-AF09-8D1D-3A81101C67A6}"/>
              </a:ext>
            </a:extLst>
          </p:cNvPr>
          <p:cNvSpPr txBox="1"/>
          <p:nvPr/>
        </p:nvSpPr>
        <p:spPr>
          <a:xfrm>
            <a:off x="8425620" y="5742558"/>
            <a:ext cx="3168000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在你所推迟的事情中你是否觉察到任何恐惧或焦虑？</a:t>
            </a:r>
          </a:p>
        </p:txBody>
      </p:sp>
    </p:spTree>
    <p:extLst>
      <p:ext uri="{BB962C8B-B14F-4D97-AF65-F5344CB8AC3E}">
        <p14:creationId xmlns:p14="http://schemas.microsoft.com/office/powerpoint/2010/main" val="1880093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箭头: 五边形 20">
            <a:extLst>
              <a:ext uri="{FF2B5EF4-FFF2-40B4-BE49-F238E27FC236}">
                <a16:creationId xmlns:a16="http://schemas.microsoft.com/office/drawing/2014/main" id="{1E19EBD2-B7BB-0416-6548-B7C3CA55B8FD}"/>
              </a:ext>
            </a:extLst>
          </p:cNvPr>
          <p:cNvSpPr/>
          <p:nvPr/>
        </p:nvSpPr>
        <p:spPr>
          <a:xfrm>
            <a:off x="9233936" y="3925962"/>
            <a:ext cx="2575936" cy="2479893"/>
          </a:xfrm>
          <a:prstGeom prst="homePlate">
            <a:avLst>
              <a:gd name="adj" fmla="val 30563"/>
            </a:avLst>
          </a:prstGeom>
          <a:gradFill flip="none" rotWithShape="1">
            <a:gsLst>
              <a:gs pos="98000">
                <a:schemeClr val="accent1">
                  <a:lumMod val="40000"/>
                  <a:lumOff val="60000"/>
                  <a:alpha val="70000"/>
                </a:schemeClr>
              </a:gs>
              <a:gs pos="74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五边形 18">
            <a:extLst>
              <a:ext uri="{FF2B5EF4-FFF2-40B4-BE49-F238E27FC236}">
                <a16:creationId xmlns:a16="http://schemas.microsoft.com/office/drawing/2014/main" id="{8BA2C0AD-54CC-1D88-0895-0B825E73F20E}"/>
              </a:ext>
            </a:extLst>
          </p:cNvPr>
          <p:cNvSpPr/>
          <p:nvPr/>
        </p:nvSpPr>
        <p:spPr>
          <a:xfrm>
            <a:off x="-690880" y="3925962"/>
            <a:ext cx="12263119" cy="2479893"/>
          </a:xfrm>
          <a:prstGeom prst="homePlate">
            <a:avLst>
              <a:gd name="adj" fmla="val 30563"/>
            </a:avLst>
          </a:prstGeom>
          <a:gradFill flip="none" rotWithShape="1">
            <a:gsLst>
              <a:gs pos="98000">
                <a:schemeClr val="accent1">
                  <a:lumMod val="40000"/>
                  <a:lumOff val="60000"/>
                  <a:alpha val="50000"/>
                </a:schemeClr>
              </a:gs>
              <a:gs pos="0">
                <a:schemeClr val="accent1">
                  <a:lumMod val="20000"/>
                  <a:lumOff val="80000"/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633189E-9514-0C29-F6A7-E72478C631AF}"/>
              </a:ext>
            </a:extLst>
          </p:cNvPr>
          <p:cNvSpPr/>
          <p:nvPr/>
        </p:nvSpPr>
        <p:spPr>
          <a:xfrm>
            <a:off x="-512957" y="1271031"/>
            <a:ext cx="3209857" cy="8232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318EA2-72E9-46C2-8902-D3349143A2A9}"/>
              </a:ext>
            </a:extLst>
          </p:cNvPr>
          <p:cNvSpPr txBox="1"/>
          <p:nvPr/>
        </p:nvSpPr>
        <p:spPr>
          <a:xfrm>
            <a:off x="598754" y="4139801"/>
            <a:ext cx="2304000" cy="1974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只选定一个目标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  <a:spcAft>
                <a:spcPts val="500"/>
              </a:spcAft>
            </a:pPr>
            <a:r>
              <a:rPr lang="zh-CN" altLang="en-US" sz="1200" dirty="0"/>
              <a:t>你想在下周完成哪件事情？这件事情完成的具体日期是哪天？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列出步骤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  <a:spcAft>
                <a:spcPts val="500"/>
              </a:spcAft>
            </a:pPr>
            <a:r>
              <a:rPr lang="zh-CN" altLang="en-US" sz="1200" dirty="0"/>
              <a:t>将目标分解为几个步骤，计划下周实施每个步骤的具体时间。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征求意见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</a:pPr>
            <a:r>
              <a:rPr lang="zh-CN" altLang="en-US" sz="1200" dirty="0"/>
              <a:t>让朋友帮忙参考所选目标是否真的是可以接受的最小目标。</a:t>
            </a:r>
            <a:endParaRPr lang="en-US" altLang="zh-CN" sz="12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20B6BD-A34C-67E5-BBD4-10D95AA35A03}"/>
              </a:ext>
            </a:extLst>
          </p:cNvPr>
          <p:cNvSpPr txBox="1"/>
          <p:nvPr/>
        </p:nvSpPr>
        <p:spPr>
          <a:xfrm>
            <a:off x="609146" y="364837"/>
            <a:ext cx="7814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作战武器：明确的目标与可行性的计划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F13D1D4-7275-2574-E2A0-AF6B0F37B004}"/>
              </a:ext>
            </a:extLst>
          </p:cNvPr>
          <p:cNvSpPr txBox="1"/>
          <p:nvPr/>
        </p:nvSpPr>
        <p:spPr>
          <a:xfrm>
            <a:off x="587375" y="1421059"/>
            <a:ext cx="2563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一周试验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643A257-B8FC-61BA-0C4A-A4D508DAF043}"/>
              </a:ext>
            </a:extLst>
          </p:cNvPr>
          <p:cNvSpPr/>
          <p:nvPr/>
        </p:nvSpPr>
        <p:spPr>
          <a:xfrm>
            <a:off x="974907" y="2500877"/>
            <a:ext cx="1600835" cy="1207947"/>
          </a:xfrm>
          <a:custGeom>
            <a:avLst/>
            <a:gdLst>
              <a:gd name="connsiteX0" fmla="*/ 98516 w 1600835"/>
              <a:gd name="connsiteY0" fmla="*/ 0 h 1207947"/>
              <a:gd name="connsiteX1" fmla="*/ 1502319 w 1600835"/>
              <a:gd name="connsiteY1" fmla="*/ 0 h 1207947"/>
              <a:gd name="connsiteX2" fmla="*/ 1600835 w 1600835"/>
              <a:gd name="connsiteY2" fmla="*/ 98516 h 1207947"/>
              <a:gd name="connsiteX3" fmla="*/ 1600835 w 1600835"/>
              <a:gd name="connsiteY3" fmla="*/ 935660 h 1207947"/>
              <a:gd name="connsiteX4" fmla="*/ 1502319 w 1600835"/>
              <a:gd name="connsiteY4" fmla="*/ 1034176 h 1207947"/>
              <a:gd name="connsiteX5" fmla="*/ 946751 w 1600835"/>
              <a:gd name="connsiteY5" fmla="*/ 1034176 h 1207947"/>
              <a:gd name="connsiteX6" fmla="*/ 800417 w 1600835"/>
              <a:gd name="connsiteY6" fmla="*/ 1207947 h 1207947"/>
              <a:gd name="connsiteX7" fmla="*/ 654084 w 1600835"/>
              <a:gd name="connsiteY7" fmla="*/ 1034176 h 1207947"/>
              <a:gd name="connsiteX8" fmla="*/ 98516 w 1600835"/>
              <a:gd name="connsiteY8" fmla="*/ 1034176 h 1207947"/>
              <a:gd name="connsiteX9" fmla="*/ 0 w 1600835"/>
              <a:gd name="connsiteY9" fmla="*/ 935660 h 1207947"/>
              <a:gd name="connsiteX10" fmla="*/ 0 w 1600835"/>
              <a:gd name="connsiteY10" fmla="*/ 98516 h 1207947"/>
              <a:gd name="connsiteX11" fmla="*/ 98516 w 1600835"/>
              <a:gd name="connsiteY11" fmla="*/ 0 h 120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0835" h="1207947">
                <a:moveTo>
                  <a:pt x="98516" y="0"/>
                </a:moveTo>
                <a:lnTo>
                  <a:pt x="1502319" y="0"/>
                </a:lnTo>
                <a:cubicBezTo>
                  <a:pt x="1556728" y="0"/>
                  <a:pt x="1600835" y="44107"/>
                  <a:pt x="1600835" y="98516"/>
                </a:cubicBezTo>
                <a:lnTo>
                  <a:pt x="1600835" y="935660"/>
                </a:lnTo>
                <a:cubicBezTo>
                  <a:pt x="1600835" y="990069"/>
                  <a:pt x="1556728" y="1034176"/>
                  <a:pt x="1502319" y="1034176"/>
                </a:cubicBezTo>
                <a:lnTo>
                  <a:pt x="946751" y="1034176"/>
                </a:lnTo>
                <a:lnTo>
                  <a:pt x="800417" y="1207947"/>
                </a:lnTo>
                <a:lnTo>
                  <a:pt x="654084" y="1034176"/>
                </a:lnTo>
                <a:lnTo>
                  <a:pt x="98516" y="1034176"/>
                </a:lnTo>
                <a:cubicBezTo>
                  <a:pt x="44107" y="1034176"/>
                  <a:pt x="0" y="990069"/>
                  <a:pt x="0" y="935660"/>
                </a:cubicBezTo>
                <a:lnTo>
                  <a:pt x="0" y="98516"/>
                </a:lnTo>
                <a:cubicBezTo>
                  <a:pt x="0" y="44107"/>
                  <a:pt x="44107" y="0"/>
                  <a:pt x="98516" y="0"/>
                </a:cubicBezTo>
                <a:close/>
              </a:path>
            </a:pathLst>
          </a:cu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A86F2C8-3AE3-F25C-D491-627B9D165485}"/>
              </a:ext>
            </a:extLst>
          </p:cNvPr>
          <p:cNvSpPr txBox="1"/>
          <p:nvPr/>
        </p:nvSpPr>
        <p:spPr>
          <a:xfrm>
            <a:off x="1137748" y="2817910"/>
            <a:ext cx="12751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选定目标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390BA9F-58F8-307D-B5AC-94B3BB9AFAF7}"/>
              </a:ext>
            </a:extLst>
          </p:cNvPr>
          <p:cNvSpPr/>
          <p:nvPr/>
        </p:nvSpPr>
        <p:spPr>
          <a:xfrm>
            <a:off x="3559696" y="2500877"/>
            <a:ext cx="1600835" cy="1207947"/>
          </a:xfrm>
          <a:custGeom>
            <a:avLst/>
            <a:gdLst>
              <a:gd name="connsiteX0" fmla="*/ 98516 w 1600835"/>
              <a:gd name="connsiteY0" fmla="*/ 0 h 1207947"/>
              <a:gd name="connsiteX1" fmla="*/ 1502319 w 1600835"/>
              <a:gd name="connsiteY1" fmla="*/ 0 h 1207947"/>
              <a:gd name="connsiteX2" fmla="*/ 1600835 w 1600835"/>
              <a:gd name="connsiteY2" fmla="*/ 98516 h 1207947"/>
              <a:gd name="connsiteX3" fmla="*/ 1600835 w 1600835"/>
              <a:gd name="connsiteY3" fmla="*/ 935660 h 1207947"/>
              <a:gd name="connsiteX4" fmla="*/ 1502319 w 1600835"/>
              <a:gd name="connsiteY4" fmla="*/ 1034176 h 1207947"/>
              <a:gd name="connsiteX5" fmla="*/ 946751 w 1600835"/>
              <a:gd name="connsiteY5" fmla="*/ 1034176 h 1207947"/>
              <a:gd name="connsiteX6" fmla="*/ 800417 w 1600835"/>
              <a:gd name="connsiteY6" fmla="*/ 1207947 h 1207947"/>
              <a:gd name="connsiteX7" fmla="*/ 654084 w 1600835"/>
              <a:gd name="connsiteY7" fmla="*/ 1034176 h 1207947"/>
              <a:gd name="connsiteX8" fmla="*/ 98516 w 1600835"/>
              <a:gd name="connsiteY8" fmla="*/ 1034176 h 1207947"/>
              <a:gd name="connsiteX9" fmla="*/ 0 w 1600835"/>
              <a:gd name="connsiteY9" fmla="*/ 935660 h 1207947"/>
              <a:gd name="connsiteX10" fmla="*/ 0 w 1600835"/>
              <a:gd name="connsiteY10" fmla="*/ 98516 h 1207947"/>
              <a:gd name="connsiteX11" fmla="*/ 98516 w 1600835"/>
              <a:gd name="connsiteY11" fmla="*/ 0 h 120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0835" h="1207947">
                <a:moveTo>
                  <a:pt x="98516" y="0"/>
                </a:moveTo>
                <a:lnTo>
                  <a:pt x="1502319" y="0"/>
                </a:lnTo>
                <a:cubicBezTo>
                  <a:pt x="1556728" y="0"/>
                  <a:pt x="1600835" y="44107"/>
                  <a:pt x="1600835" y="98516"/>
                </a:cubicBezTo>
                <a:lnTo>
                  <a:pt x="1600835" y="935660"/>
                </a:lnTo>
                <a:cubicBezTo>
                  <a:pt x="1600835" y="990069"/>
                  <a:pt x="1556728" y="1034176"/>
                  <a:pt x="1502319" y="1034176"/>
                </a:cubicBezTo>
                <a:lnTo>
                  <a:pt x="946751" y="1034176"/>
                </a:lnTo>
                <a:lnTo>
                  <a:pt x="800417" y="1207947"/>
                </a:lnTo>
                <a:lnTo>
                  <a:pt x="654084" y="1034176"/>
                </a:lnTo>
                <a:lnTo>
                  <a:pt x="98516" y="1034176"/>
                </a:lnTo>
                <a:cubicBezTo>
                  <a:pt x="44107" y="1034176"/>
                  <a:pt x="0" y="990069"/>
                  <a:pt x="0" y="935660"/>
                </a:cubicBezTo>
                <a:lnTo>
                  <a:pt x="0" y="98516"/>
                </a:lnTo>
                <a:cubicBezTo>
                  <a:pt x="0" y="44107"/>
                  <a:pt x="44107" y="0"/>
                  <a:pt x="98516" y="0"/>
                </a:cubicBezTo>
                <a:close/>
              </a:path>
            </a:pathLst>
          </a:cu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937367E-47A9-F39F-669E-ED8AE4733345}"/>
              </a:ext>
            </a:extLst>
          </p:cNvPr>
          <p:cNvSpPr txBox="1"/>
          <p:nvPr/>
        </p:nvSpPr>
        <p:spPr>
          <a:xfrm>
            <a:off x="3722537" y="2817910"/>
            <a:ext cx="12751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启动</a:t>
            </a:r>
            <a:endParaRPr lang="zh-CN" altLang="en-US" sz="2000" dirty="0">
              <a:solidFill>
                <a:schemeClr val="accent4">
                  <a:lumMod val="20000"/>
                  <a:lumOff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A7ACC76-739C-D2C3-3311-E8DD80738B82}"/>
              </a:ext>
            </a:extLst>
          </p:cNvPr>
          <p:cNvSpPr/>
          <p:nvPr/>
        </p:nvSpPr>
        <p:spPr>
          <a:xfrm>
            <a:off x="6144485" y="2500877"/>
            <a:ext cx="1600835" cy="1207947"/>
          </a:xfrm>
          <a:custGeom>
            <a:avLst/>
            <a:gdLst>
              <a:gd name="connsiteX0" fmla="*/ 98516 w 1600835"/>
              <a:gd name="connsiteY0" fmla="*/ 0 h 1207947"/>
              <a:gd name="connsiteX1" fmla="*/ 1502319 w 1600835"/>
              <a:gd name="connsiteY1" fmla="*/ 0 h 1207947"/>
              <a:gd name="connsiteX2" fmla="*/ 1600835 w 1600835"/>
              <a:gd name="connsiteY2" fmla="*/ 98516 h 1207947"/>
              <a:gd name="connsiteX3" fmla="*/ 1600835 w 1600835"/>
              <a:gd name="connsiteY3" fmla="*/ 935660 h 1207947"/>
              <a:gd name="connsiteX4" fmla="*/ 1502319 w 1600835"/>
              <a:gd name="connsiteY4" fmla="*/ 1034176 h 1207947"/>
              <a:gd name="connsiteX5" fmla="*/ 946751 w 1600835"/>
              <a:gd name="connsiteY5" fmla="*/ 1034176 h 1207947"/>
              <a:gd name="connsiteX6" fmla="*/ 800417 w 1600835"/>
              <a:gd name="connsiteY6" fmla="*/ 1207947 h 1207947"/>
              <a:gd name="connsiteX7" fmla="*/ 654084 w 1600835"/>
              <a:gd name="connsiteY7" fmla="*/ 1034176 h 1207947"/>
              <a:gd name="connsiteX8" fmla="*/ 98516 w 1600835"/>
              <a:gd name="connsiteY8" fmla="*/ 1034176 h 1207947"/>
              <a:gd name="connsiteX9" fmla="*/ 0 w 1600835"/>
              <a:gd name="connsiteY9" fmla="*/ 935660 h 1207947"/>
              <a:gd name="connsiteX10" fmla="*/ 0 w 1600835"/>
              <a:gd name="connsiteY10" fmla="*/ 98516 h 1207947"/>
              <a:gd name="connsiteX11" fmla="*/ 98516 w 1600835"/>
              <a:gd name="connsiteY11" fmla="*/ 0 h 120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0835" h="1207947">
                <a:moveTo>
                  <a:pt x="98516" y="0"/>
                </a:moveTo>
                <a:lnTo>
                  <a:pt x="1502319" y="0"/>
                </a:lnTo>
                <a:cubicBezTo>
                  <a:pt x="1556728" y="0"/>
                  <a:pt x="1600835" y="44107"/>
                  <a:pt x="1600835" y="98516"/>
                </a:cubicBezTo>
                <a:lnTo>
                  <a:pt x="1600835" y="935660"/>
                </a:lnTo>
                <a:cubicBezTo>
                  <a:pt x="1600835" y="990069"/>
                  <a:pt x="1556728" y="1034176"/>
                  <a:pt x="1502319" y="1034176"/>
                </a:cubicBezTo>
                <a:lnTo>
                  <a:pt x="946751" y="1034176"/>
                </a:lnTo>
                <a:lnTo>
                  <a:pt x="800417" y="1207947"/>
                </a:lnTo>
                <a:lnTo>
                  <a:pt x="654084" y="1034176"/>
                </a:lnTo>
                <a:lnTo>
                  <a:pt x="98516" y="1034176"/>
                </a:lnTo>
                <a:cubicBezTo>
                  <a:pt x="44107" y="1034176"/>
                  <a:pt x="0" y="990069"/>
                  <a:pt x="0" y="935660"/>
                </a:cubicBezTo>
                <a:lnTo>
                  <a:pt x="0" y="98516"/>
                </a:lnTo>
                <a:cubicBezTo>
                  <a:pt x="0" y="44107"/>
                  <a:pt x="44107" y="0"/>
                  <a:pt x="98516" y="0"/>
                </a:cubicBezTo>
                <a:close/>
              </a:path>
            </a:pathLst>
          </a:cu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D383AF1-55E4-7934-1EBE-267190693EFB}"/>
              </a:ext>
            </a:extLst>
          </p:cNvPr>
          <p:cNvSpPr txBox="1"/>
          <p:nvPr/>
        </p:nvSpPr>
        <p:spPr>
          <a:xfrm>
            <a:off x="6307326" y="2817910"/>
            <a:ext cx="12751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跟进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7A4FCA88-CD25-6E1C-B765-DC7CFF55AD06}"/>
              </a:ext>
            </a:extLst>
          </p:cNvPr>
          <p:cNvSpPr/>
          <p:nvPr/>
        </p:nvSpPr>
        <p:spPr>
          <a:xfrm>
            <a:off x="8729273" y="2500877"/>
            <a:ext cx="1600835" cy="1207947"/>
          </a:xfrm>
          <a:custGeom>
            <a:avLst/>
            <a:gdLst>
              <a:gd name="connsiteX0" fmla="*/ 98516 w 1600835"/>
              <a:gd name="connsiteY0" fmla="*/ 0 h 1207947"/>
              <a:gd name="connsiteX1" fmla="*/ 1502319 w 1600835"/>
              <a:gd name="connsiteY1" fmla="*/ 0 h 1207947"/>
              <a:gd name="connsiteX2" fmla="*/ 1600835 w 1600835"/>
              <a:gd name="connsiteY2" fmla="*/ 98516 h 1207947"/>
              <a:gd name="connsiteX3" fmla="*/ 1600835 w 1600835"/>
              <a:gd name="connsiteY3" fmla="*/ 935660 h 1207947"/>
              <a:gd name="connsiteX4" fmla="*/ 1502319 w 1600835"/>
              <a:gd name="connsiteY4" fmla="*/ 1034176 h 1207947"/>
              <a:gd name="connsiteX5" fmla="*/ 946750 w 1600835"/>
              <a:gd name="connsiteY5" fmla="*/ 1034176 h 1207947"/>
              <a:gd name="connsiteX6" fmla="*/ 800417 w 1600835"/>
              <a:gd name="connsiteY6" fmla="*/ 1207947 h 1207947"/>
              <a:gd name="connsiteX7" fmla="*/ 654084 w 1600835"/>
              <a:gd name="connsiteY7" fmla="*/ 1034176 h 1207947"/>
              <a:gd name="connsiteX8" fmla="*/ 98516 w 1600835"/>
              <a:gd name="connsiteY8" fmla="*/ 1034176 h 1207947"/>
              <a:gd name="connsiteX9" fmla="*/ 0 w 1600835"/>
              <a:gd name="connsiteY9" fmla="*/ 935660 h 1207947"/>
              <a:gd name="connsiteX10" fmla="*/ 0 w 1600835"/>
              <a:gd name="connsiteY10" fmla="*/ 98516 h 1207947"/>
              <a:gd name="connsiteX11" fmla="*/ 98516 w 1600835"/>
              <a:gd name="connsiteY11" fmla="*/ 0 h 120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0835" h="1207947">
                <a:moveTo>
                  <a:pt x="98516" y="0"/>
                </a:moveTo>
                <a:lnTo>
                  <a:pt x="1502319" y="0"/>
                </a:lnTo>
                <a:cubicBezTo>
                  <a:pt x="1556728" y="0"/>
                  <a:pt x="1600835" y="44107"/>
                  <a:pt x="1600835" y="98516"/>
                </a:cubicBezTo>
                <a:lnTo>
                  <a:pt x="1600835" y="935660"/>
                </a:lnTo>
                <a:cubicBezTo>
                  <a:pt x="1600835" y="990069"/>
                  <a:pt x="1556728" y="1034176"/>
                  <a:pt x="1502319" y="1034176"/>
                </a:cubicBezTo>
                <a:lnTo>
                  <a:pt x="946750" y="1034176"/>
                </a:lnTo>
                <a:lnTo>
                  <a:pt x="800417" y="1207947"/>
                </a:lnTo>
                <a:lnTo>
                  <a:pt x="654084" y="1034176"/>
                </a:lnTo>
                <a:lnTo>
                  <a:pt x="98516" y="1034176"/>
                </a:lnTo>
                <a:cubicBezTo>
                  <a:pt x="44107" y="1034176"/>
                  <a:pt x="0" y="990069"/>
                  <a:pt x="0" y="935660"/>
                </a:cubicBezTo>
                <a:lnTo>
                  <a:pt x="0" y="98516"/>
                </a:lnTo>
                <a:cubicBezTo>
                  <a:pt x="0" y="44107"/>
                  <a:pt x="44107" y="0"/>
                  <a:pt x="98516" y="0"/>
                </a:cubicBezTo>
                <a:close/>
              </a:path>
            </a:pathLst>
          </a:cu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11B42EE-74C0-101E-DEBB-4BAA3B341FDC}"/>
              </a:ext>
            </a:extLst>
          </p:cNvPr>
          <p:cNvSpPr txBox="1"/>
          <p:nvPr/>
        </p:nvSpPr>
        <p:spPr>
          <a:xfrm>
            <a:off x="8892114" y="2817910"/>
            <a:ext cx="12751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回顾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D9EB35B-9997-1A2E-C750-084975AE9237}"/>
              </a:ext>
            </a:extLst>
          </p:cNvPr>
          <p:cNvSpPr txBox="1"/>
          <p:nvPr/>
        </p:nvSpPr>
        <p:spPr>
          <a:xfrm>
            <a:off x="3197722" y="4139801"/>
            <a:ext cx="2304000" cy="18800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观想你的进步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  <a:spcAft>
                <a:spcPts val="500"/>
              </a:spcAft>
            </a:pPr>
            <a:r>
              <a:rPr lang="zh-CN" altLang="en-US" sz="1200" dirty="0"/>
              <a:t>想象你在跨出你的第一步，把你实际将采取的行动都想一遍，接着观想你不断向着目标迈进。</a:t>
            </a:r>
            <a:endParaRPr lang="en-US" altLang="zh-CN" sz="1200" dirty="0"/>
          </a:p>
          <a:p>
            <a:pPr marL="108000"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坚守时间期限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  <a:spcAft>
                <a:spcPts val="500"/>
              </a:spcAft>
            </a:pPr>
            <a:r>
              <a:rPr lang="zh-CN" altLang="en-US" sz="1200" dirty="0"/>
              <a:t>设定一个做事的时间期限并保证不要更改。设定期限越短，越容易起步，最初设定</a:t>
            </a:r>
            <a:r>
              <a:rPr lang="en-US" altLang="zh-CN" sz="1200" dirty="0"/>
              <a:t>15</a:t>
            </a:r>
            <a:r>
              <a:rPr lang="zh-CN" altLang="en-US" sz="1200" dirty="0"/>
              <a:t>分钟到半个小时效果最好。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BB66C3F-756E-E986-E4C4-9F31A70BB2BE}"/>
              </a:ext>
            </a:extLst>
          </p:cNvPr>
          <p:cNvSpPr txBox="1"/>
          <p:nvPr/>
        </p:nvSpPr>
        <p:spPr>
          <a:xfrm>
            <a:off x="5804310" y="4139801"/>
            <a:ext cx="2323122" cy="185691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  <a:spcAft>
                <a:spcPts val="500"/>
              </a:spcAft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小心自己的借口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在一段时间内只专注于一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  <a:spcAft>
                <a:spcPts val="500"/>
              </a:spcAft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个步骤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在取得一些进步之后奖赏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  <a:spcAft>
                <a:spcPts val="500"/>
              </a:spcAft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自己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00000"/>
              </a:lnSpc>
              <a:spcAft>
                <a:spcPts val="500"/>
              </a:spcAft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灵活调整目标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00000"/>
              </a:lnSpc>
              <a:spcAft>
                <a:spcPts val="500"/>
              </a:spcAft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结果无需完美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97B3666-DD3F-9AFB-B261-8A76C763064D}"/>
              </a:ext>
            </a:extLst>
          </p:cNvPr>
          <p:cNvSpPr txBox="1"/>
          <p:nvPr/>
        </p:nvSpPr>
        <p:spPr>
          <a:xfrm>
            <a:off x="8357370" y="4139801"/>
            <a:ext cx="2304000" cy="21595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评估进步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  <a:spcAft>
                <a:spcPts val="500"/>
              </a:spcAft>
            </a:pPr>
            <a:r>
              <a:rPr lang="zh-CN" altLang="en-US" sz="1200" dirty="0"/>
              <a:t>回顾走过的每一个环节，理解自己的成功和挫败。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观察感受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  <a:spcAft>
                <a:spcPts val="500"/>
              </a:spcAft>
            </a:pPr>
            <a:r>
              <a:rPr lang="zh-CN" altLang="en-US" sz="1200" dirty="0"/>
              <a:t>客观的观察自己或失望、或伤心、或愉快的种种感受。</a:t>
            </a:r>
            <a:endParaRPr lang="en-US" altLang="zh-CN" sz="1200" dirty="0"/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回想选择关口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108000">
              <a:lnSpc>
                <a:spcPct val="100000"/>
              </a:lnSpc>
            </a:pPr>
            <a:r>
              <a:rPr lang="zh-CN" altLang="en-US" sz="1200" dirty="0"/>
              <a:t>是什么帮助你下了最后的决心？又是什么让你觉得很难继续前进？</a:t>
            </a:r>
            <a:endParaRPr lang="en-US" altLang="zh-CN" sz="1200" dirty="0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DC8965D1-BD63-2108-AF50-368A0F18FC41}"/>
              </a:ext>
            </a:extLst>
          </p:cNvPr>
          <p:cNvSpPr/>
          <p:nvPr/>
        </p:nvSpPr>
        <p:spPr bwMode="auto">
          <a:xfrm>
            <a:off x="8729273" y="2500878"/>
            <a:ext cx="716564" cy="450027"/>
          </a:xfrm>
          <a:custGeom>
            <a:avLst/>
            <a:gdLst>
              <a:gd name="connsiteX0" fmla="*/ 471154 w 716564"/>
              <a:gd name="connsiteY0" fmla="*/ 0 h 450027"/>
              <a:gd name="connsiteX1" fmla="*/ 543228 w 716564"/>
              <a:gd name="connsiteY1" fmla="*/ 0 h 450027"/>
              <a:gd name="connsiteX2" fmla="*/ 519440 w 716564"/>
              <a:gd name="connsiteY2" fmla="*/ 37228 h 450027"/>
              <a:gd name="connsiteX3" fmla="*/ 389514 w 716564"/>
              <a:gd name="connsiteY3" fmla="*/ 256240 h 450027"/>
              <a:gd name="connsiteX4" fmla="*/ 390275 w 716564"/>
              <a:gd name="connsiteY4" fmla="*/ 260035 h 450027"/>
              <a:gd name="connsiteX5" fmla="*/ 554560 w 716564"/>
              <a:gd name="connsiteY5" fmla="*/ 260035 h 450027"/>
              <a:gd name="connsiteX6" fmla="*/ 554560 w 716564"/>
              <a:gd name="connsiteY6" fmla="*/ 0 h 450027"/>
              <a:gd name="connsiteX7" fmla="*/ 640506 w 716564"/>
              <a:gd name="connsiteY7" fmla="*/ 0 h 450027"/>
              <a:gd name="connsiteX8" fmla="*/ 640506 w 716564"/>
              <a:gd name="connsiteY8" fmla="*/ 260035 h 450027"/>
              <a:gd name="connsiteX9" fmla="*/ 716564 w 716564"/>
              <a:gd name="connsiteY9" fmla="*/ 260035 h 450027"/>
              <a:gd name="connsiteX10" fmla="*/ 709719 w 716564"/>
              <a:gd name="connsiteY10" fmla="*/ 311642 h 450027"/>
              <a:gd name="connsiteX11" fmla="*/ 640506 w 716564"/>
              <a:gd name="connsiteY11" fmla="*/ 311642 h 450027"/>
              <a:gd name="connsiteX12" fmla="*/ 640506 w 716564"/>
              <a:gd name="connsiteY12" fmla="*/ 443696 h 450027"/>
              <a:gd name="connsiteX13" fmla="*/ 554560 w 716564"/>
              <a:gd name="connsiteY13" fmla="*/ 443696 h 450027"/>
              <a:gd name="connsiteX14" fmla="*/ 554560 w 716564"/>
              <a:gd name="connsiteY14" fmla="*/ 311642 h 450027"/>
              <a:gd name="connsiteX15" fmla="*/ 346922 w 716564"/>
              <a:gd name="connsiteY15" fmla="*/ 312401 h 450027"/>
              <a:gd name="connsiteX16" fmla="*/ 316499 w 716564"/>
              <a:gd name="connsiteY16" fmla="*/ 289633 h 450027"/>
              <a:gd name="connsiteX17" fmla="*/ 323344 w 716564"/>
              <a:gd name="connsiteY17" fmla="*/ 247133 h 450027"/>
              <a:gd name="connsiteX18" fmla="*/ 447515 w 716564"/>
              <a:gd name="connsiteY18" fmla="*/ 38900 h 450027"/>
              <a:gd name="connsiteX19" fmla="*/ 146763 w 716564"/>
              <a:gd name="connsiteY19" fmla="*/ 0 h 450027"/>
              <a:gd name="connsiteX20" fmla="*/ 238151 w 716564"/>
              <a:gd name="connsiteY20" fmla="*/ 0 h 450027"/>
              <a:gd name="connsiteX21" fmla="*/ 246893 w 716564"/>
              <a:gd name="connsiteY21" fmla="*/ 25665 h 450027"/>
              <a:gd name="connsiteX22" fmla="*/ 260753 w 716564"/>
              <a:gd name="connsiteY22" fmla="*/ 154951 h 450027"/>
              <a:gd name="connsiteX23" fmla="*/ 62949 w 716564"/>
              <a:gd name="connsiteY23" fmla="*/ 450027 h 450027"/>
              <a:gd name="connsiteX24" fmla="*/ 19550 w 716564"/>
              <a:gd name="connsiteY24" fmla="*/ 445607 h 450027"/>
              <a:gd name="connsiteX25" fmla="*/ 0 w 716564"/>
              <a:gd name="connsiteY25" fmla="*/ 438817 h 450027"/>
              <a:gd name="connsiteX26" fmla="*/ 0 w 716564"/>
              <a:gd name="connsiteY26" fmla="*/ 354066 h 450027"/>
              <a:gd name="connsiteX27" fmla="*/ 2208 w 716564"/>
              <a:gd name="connsiteY27" fmla="*/ 358135 h 450027"/>
              <a:gd name="connsiteX28" fmla="*/ 62949 w 716564"/>
              <a:gd name="connsiteY28" fmla="*/ 394510 h 450027"/>
              <a:gd name="connsiteX29" fmla="*/ 141310 w 716564"/>
              <a:gd name="connsiteY29" fmla="*/ 329867 h 450027"/>
              <a:gd name="connsiteX30" fmla="*/ 170980 w 716564"/>
              <a:gd name="connsiteY30" fmla="*/ 154951 h 450027"/>
              <a:gd name="connsiteX31" fmla="*/ 163764 w 716564"/>
              <a:gd name="connsiteY31" fmla="*/ 58557 h 450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16564" h="450027">
                <a:moveTo>
                  <a:pt x="471154" y="0"/>
                </a:moveTo>
                <a:lnTo>
                  <a:pt x="543228" y="0"/>
                </a:lnTo>
                <a:lnTo>
                  <a:pt x="519440" y="37228"/>
                </a:lnTo>
                <a:cubicBezTo>
                  <a:pt x="482282" y="96705"/>
                  <a:pt x="439000" y="169722"/>
                  <a:pt x="389514" y="256240"/>
                </a:cubicBezTo>
                <a:lnTo>
                  <a:pt x="390275" y="260035"/>
                </a:lnTo>
                <a:lnTo>
                  <a:pt x="554560" y="260035"/>
                </a:lnTo>
                <a:lnTo>
                  <a:pt x="554560" y="0"/>
                </a:lnTo>
                <a:lnTo>
                  <a:pt x="640506" y="0"/>
                </a:lnTo>
                <a:lnTo>
                  <a:pt x="640506" y="260035"/>
                </a:lnTo>
                <a:lnTo>
                  <a:pt x="716564" y="260035"/>
                </a:lnTo>
                <a:lnTo>
                  <a:pt x="709719" y="311642"/>
                </a:lnTo>
                <a:lnTo>
                  <a:pt x="640506" y="311642"/>
                </a:lnTo>
                <a:lnTo>
                  <a:pt x="640506" y="443696"/>
                </a:lnTo>
                <a:lnTo>
                  <a:pt x="554560" y="443696"/>
                </a:lnTo>
                <a:lnTo>
                  <a:pt x="554560" y="311642"/>
                </a:lnTo>
                <a:lnTo>
                  <a:pt x="346922" y="312401"/>
                </a:lnTo>
                <a:cubicBezTo>
                  <a:pt x="330760" y="312401"/>
                  <a:pt x="320587" y="304812"/>
                  <a:pt x="316499" y="289633"/>
                </a:cubicBezTo>
                <a:cubicBezTo>
                  <a:pt x="312981" y="275498"/>
                  <a:pt x="315263" y="261268"/>
                  <a:pt x="323344" y="247133"/>
                </a:cubicBezTo>
                <a:cubicBezTo>
                  <a:pt x="372223" y="164422"/>
                  <a:pt x="413615" y="95011"/>
                  <a:pt x="447515" y="38900"/>
                </a:cubicBezTo>
                <a:close/>
                <a:moveTo>
                  <a:pt x="146763" y="0"/>
                </a:moveTo>
                <a:lnTo>
                  <a:pt x="238151" y="0"/>
                </a:lnTo>
                <a:lnTo>
                  <a:pt x="246893" y="25665"/>
                </a:lnTo>
                <a:cubicBezTo>
                  <a:pt x="256141" y="62668"/>
                  <a:pt x="260753" y="105756"/>
                  <a:pt x="260753" y="154951"/>
                </a:cubicBezTo>
                <a:cubicBezTo>
                  <a:pt x="260753" y="351637"/>
                  <a:pt x="194850" y="450027"/>
                  <a:pt x="62949" y="450027"/>
                </a:cubicBezTo>
                <a:cubicBezTo>
                  <a:pt x="47614" y="450027"/>
                  <a:pt x="33147" y="448554"/>
                  <a:pt x="19550" y="445607"/>
                </a:cubicBezTo>
                <a:lnTo>
                  <a:pt x="0" y="438817"/>
                </a:lnTo>
                <a:lnTo>
                  <a:pt x="0" y="354066"/>
                </a:lnTo>
                <a:lnTo>
                  <a:pt x="2208" y="358135"/>
                </a:lnTo>
                <a:cubicBezTo>
                  <a:pt x="18764" y="382372"/>
                  <a:pt x="38984" y="394510"/>
                  <a:pt x="62949" y="394510"/>
                </a:cubicBezTo>
                <a:cubicBezTo>
                  <a:pt x="95948" y="394510"/>
                  <a:pt x="122100" y="372931"/>
                  <a:pt x="141310" y="329867"/>
                </a:cubicBezTo>
                <a:cubicBezTo>
                  <a:pt x="161090" y="286803"/>
                  <a:pt x="170980" y="228435"/>
                  <a:pt x="170980" y="154951"/>
                </a:cubicBezTo>
                <a:cubicBezTo>
                  <a:pt x="170980" y="119207"/>
                  <a:pt x="168579" y="87076"/>
                  <a:pt x="163764" y="58557"/>
                </a:cubicBezTo>
                <a:close/>
              </a:path>
            </a:pathLst>
          </a:custGeom>
          <a:solidFill>
            <a:srgbClr val="F7F9EF">
              <a:alpha val="2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062ACE51-8306-A422-70A6-FD77D657E19E}"/>
              </a:ext>
            </a:extLst>
          </p:cNvPr>
          <p:cNvSpPr/>
          <p:nvPr/>
        </p:nvSpPr>
        <p:spPr bwMode="auto">
          <a:xfrm>
            <a:off x="6144485" y="2500877"/>
            <a:ext cx="699468" cy="450028"/>
          </a:xfrm>
          <a:custGeom>
            <a:avLst/>
            <a:gdLst>
              <a:gd name="connsiteX0" fmla="*/ 582367 w 699468"/>
              <a:gd name="connsiteY0" fmla="*/ 0 h 450028"/>
              <a:gd name="connsiteX1" fmla="*/ 671127 w 699468"/>
              <a:gd name="connsiteY1" fmla="*/ 0 h 450028"/>
              <a:gd name="connsiteX2" fmla="*/ 673626 w 699468"/>
              <a:gd name="connsiteY2" fmla="*/ 11801 h 450028"/>
              <a:gd name="connsiteX3" fmla="*/ 579379 w 699468"/>
              <a:gd name="connsiteY3" fmla="*/ 140877 h 450028"/>
              <a:gd name="connsiteX4" fmla="*/ 579379 w 699468"/>
              <a:gd name="connsiteY4" fmla="*/ 143155 h 450028"/>
              <a:gd name="connsiteX5" fmla="*/ 664505 w 699468"/>
              <a:gd name="connsiteY5" fmla="*/ 187952 h 450028"/>
              <a:gd name="connsiteX6" fmla="*/ 699468 w 699468"/>
              <a:gd name="connsiteY6" fmla="*/ 279064 h 450028"/>
              <a:gd name="connsiteX7" fmla="*/ 645504 w 699468"/>
              <a:gd name="connsiteY7" fmla="*/ 400548 h 450028"/>
              <a:gd name="connsiteX8" fmla="*/ 503372 w 699468"/>
              <a:gd name="connsiteY8" fmla="*/ 446863 h 450028"/>
              <a:gd name="connsiteX9" fmla="*/ 314877 w 699468"/>
              <a:gd name="connsiteY9" fmla="*/ 341325 h 450028"/>
              <a:gd name="connsiteX10" fmla="*/ 379482 w 699468"/>
              <a:gd name="connsiteY10" fmla="*/ 320824 h 450028"/>
              <a:gd name="connsiteX11" fmla="*/ 495772 w 699468"/>
              <a:gd name="connsiteY11" fmla="*/ 388399 h 450028"/>
              <a:gd name="connsiteX12" fmla="*/ 573298 w 699468"/>
              <a:gd name="connsiteY12" fmla="*/ 361066 h 450028"/>
              <a:gd name="connsiteX13" fmla="*/ 605221 w 699468"/>
              <a:gd name="connsiteY13" fmla="*/ 290453 h 450028"/>
              <a:gd name="connsiteX14" fmla="*/ 458529 w 699468"/>
              <a:gd name="connsiteY14" fmla="*/ 174285 h 450028"/>
              <a:gd name="connsiteX15" fmla="*/ 423566 w 699468"/>
              <a:gd name="connsiteY15" fmla="*/ 145433 h 450028"/>
              <a:gd name="connsiteX16" fmla="*/ 452448 w 699468"/>
              <a:gd name="connsiteY16" fmla="*/ 117340 h 450028"/>
              <a:gd name="connsiteX17" fmla="*/ 583939 w 699468"/>
              <a:gd name="connsiteY17" fmla="*/ 10283 h 450028"/>
              <a:gd name="connsiteX18" fmla="*/ 139155 w 699468"/>
              <a:gd name="connsiteY18" fmla="*/ 0 h 450028"/>
              <a:gd name="connsiteX19" fmla="*/ 230513 w 699468"/>
              <a:gd name="connsiteY19" fmla="*/ 0 h 450028"/>
              <a:gd name="connsiteX20" fmla="*/ 239257 w 699468"/>
              <a:gd name="connsiteY20" fmla="*/ 25666 h 450028"/>
              <a:gd name="connsiteX21" fmla="*/ 253153 w 699468"/>
              <a:gd name="connsiteY21" fmla="*/ 154952 h 450028"/>
              <a:gd name="connsiteX22" fmla="*/ 55348 w 699468"/>
              <a:gd name="connsiteY22" fmla="*/ 450028 h 450028"/>
              <a:gd name="connsiteX23" fmla="*/ 11909 w 699468"/>
              <a:gd name="connsiteY23" fmla="*/ 445608 h 450028"/>
              <a:gd name="connsiteX24" fmla="*/ 0 w 699468"/>
              <a:gd name="connsiteY24" fmla="*/ 441471 h 450028"/>
              <a:gd name="connsiteX25" fmla="*/ 0 w 699468"/>
              <a:gd name="connsiteY25" fmla="*/ 364308 h 450028"/>
              <a:gd name="connsiteX26" fmla="*/ 12352 w 699468"/>
              <a:gd name="connsiteY26" fmla="*/ 378339 h 450028"/>
              <a:gd name="connsiteX27" fmla="*/ 55348 w 699468"/>
              <a:gd name="connsiteY27" fmla="*/ 394511 h 450028"/>
              <a:gd name="connsiteX28" fmla="*/ 133709 w 699468"/>
              <a:gd name="connsiteY28" fmla="*/ 329868 h 450028"/>
              <a:gd name="connsiteX29" fmla="*/ 163380 w 699468"/>
              <a:gd name="connsiteY29" fmla="*/ 154952 h 450028"/>
              <a:gd name="connsiteX30" fmla="*/ 156129 w 699468"/>
              <a:gd name="connsiteY30" fmla="*/ 58558 h 450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99468" h="450028">
                <a:moveTo>
                  <a:pt x="582367" y="0"/>
                </a:moveTo>
                <a:lnTo>
                  <a:pt x="671127" y="0"/>
                </a:lnTo>
                <a:lnTo>
                  <a:pt x="673626" y="11801"/>
                </a:lnTo>
                <a:cubicBezTo>
                  <a:pt x="673626" y="78617"/>
                  <a:pt x="642179" y="121611"/>
                  <a:pt x="579379" y="140877"/>
                </a:cubicBezTo>
                <a:lnTo>
                  <a:pt x="579379" y="143155"/>
                </a:lnTo>
                <a:cubicBezTo>
                  <a:pt x="614341" y="149229"/>
                  <a:pt x="642654" y="164130"/>
                  <a:pt x="664505" y="187952"/>
                </a:cubicBezTo>
                <a:cubicBezTo>
                  <a:pt x="687782" y="213293"/>
                  <a:pt x="699468" y="243663"/>
                  <a:pt x="699468" y="279064"/>
                </a:cubicBezTo>
                <a:cubicBezTo>
                  <a:pt x="699468" y="329176"/>
                  <a:pt x="681417" y="369702"/>
                  <a:pt x="645504" y="400548"/>
                </a:cubicBezTo>
                <a:cubicBezTo>
                  <a:pt x="609496" y="431393"/>
                  <a:pt x="562087" y="446863"/>
                  <a:pt x="503372" y="446863"/>
                </a:cubicBezTo>
                <a:cubicBezTo>
                  <a:pt x="416155" y="446863"/>
                  <a:pt x="353355" y="411652"/>
                  <a:pt x="314877" y="341325"/>
                </a:cubicBezTo>
                <a:lnTo>
                  <a:pt x="379482" y="320824"/>
                </a:lnTo>
                <a:cubicBezTo>
                  <a:pt x="407320" y="365906"/>
                  <a:pt x="446083" y="388399"/>
                  <a:pt x="495772" y="388399"/>
                </a:cubicBezTo>
                <a:cubicBezTo>
                  <a:pt x="527124" y="388399"/>
                  <a:pt x="552966" y="379288"/>
                  <a:pt x="573298" y="361066"/>
                </a:cubicBezTo>
                <a:cubicBezTo>
                  <a:pt x="594010" y="342843"/>
                  <a:pt x="604651" y="319306"/>
                  <a:pt x="605221" y="290453"/>
                </a:cubicBezTo>
                <a:cubicBezTo>
                  <a:pt x="606741" y="214526"/>
                  <a:pt x="557812" y="175804"/>
                  <a:pt x="458529" y="174285"/>
                </a:cubicBezTo>
                <a:cubicBezTo>
                  <a:pt x="435727" y="173810"/>
                  <a:pt x="424041" y="164130"/>
                  <a:pt x="423566" y="145433"/>
                </a:cubicBezTo>
                <a:cubicBezTo>
                  <a:pt x="422521" y="127210"/>
                  <a:pt x="432117" y="117814"/>
                  <a:pt x="452448" y="117340"/>
                </a:cubicBezTo>
                <a:cubicBezTo>
                  <a:pt x="539095" y="115347"/>
                  <a:pt x="582894" y="79661"/>
                  <a:pt x="583939" y="10283"/>
                </a:cubicBezTo>
                <a:close/>
                <a:moveTo>
                  <a:pt x="139155" y="0"/>
                </a:moveTo>
                <a:lnTo>
                  <a:pt x="230513" y="0"/>
                </a:lnTo>
                <a:lnTo>
                  <a:pt x="239257" y="25666"/>
                </a:lnTo>
                <a:cubicBezTo>
                  <a:pt x="248517" y="62669"/>
                  <a:pt x="253153" y="105757"/>
                  <a:pt x="253153" y="154952"/>
                </a:cubicBezTo>
                <a:cubicBezTo>
                  <a:pt x="253153" y="351638"/>
                  <a:pt x="187155" y="450028"/>
                  <a:pt x="55348" y="450028"/>
                </a:cubicBezTo>
                <a:cubicBezTo>
                  <a:pt x="39990" y="450028"/>
                  <a:pt x="25511" y="448555"/>
                  <a:pt x="11909" y="445608"/>
                </a:cubicBezTo>
                <a:lnTo>
                  <a:pt x="0" y="441471"/>
                </a:lnTo>
                <a:lnTo>
                  <a:pt x="0" y="364308"/>
                </a:lnTo>
                <a:lnTo>
                  <a:pt x="12352" y="378339"/>
                </a:lnTo>
                <a:cubicBezTo>
                  <a:pt x="25036" y="389116"/>
                  <a:pt x="39372" y="394511"/>
                  <a:pt x="55348" y="394511"/>
                </a:cubicBezTo>
                <a:cubicBezTo>
                  <a:pt x="88252" y="394511"/>
                  <a:pt x="114404" y="372932"/>
                  <a:pt x="133709" y="329868"/>
                </a:cubicBezTo>
                <a:cubicBezTo>
                  <a:pt x="153490" y="286804"/>
                  <a:pt x="163380" y="228436"/>
                  <a:pt x="163380" y="154952"/>
                </a:cubicBezTo>
                <a:cubicBezTo>
                  <a:pt x="163380" y="119208"/>
                  <a:pt x="160955" y="87077"/>
                  <a:pt x="156129" y="58558"/>
                </a:cubicBezTo>
                <a:close/>
              </a:path>
            </a:pathLst>
          </a:custGeom>
          <a:solidFill>
            <a:srgbClr val="F7F9EF">
              <a:alpha val="2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F4EA09D7-66B1-189E-5F00-72534AF8F6C3}"/>
              </a:ext>
            </a:extLst>
          </p:cNvPr>
          <p:cNvSpPr/>
          <p:nvPr/>
        </p:nvSpPr>
        <p:spPr bwMode="auto">
          <a:xfrm>
            <a:off x="3559697" y="2500877"/>
            <a:ext cx="707691" cy="450028"/>
          </a:xfrm>
          <a:custGeom>
            <a:avLst/>
            <a:gdLst>
              <a:gd name="connsiteX0" fmla="*/ 609153 w 707691"/>
              <a:gd name="connsiteY0" fmla="*/ 0 h 450028"/>
              <a:gd name="connsiteX1" fmla="*/ 697330 w 707691"/>
              <a:gd name="connsiteY1" fmla="*/ 0 h 450028"/>
              <a:gd name="connsiteX2" fmla="*/ 701597 w 707691"/>
              <a:gd name="connsiteY2" fmla="*/ 32510 h 450028"/>
              <a:gd name="connsiteX3" fmla="*/ 643703 w 707691"/>
              <a:gd name="connsiteY3" fmla="*/ 163317 h 450028"/>
              <a:gd name="connsiteX4" fmla="*/ 541626 w 707691"/>
              <a:gd name="connsiteY4" fmla="*/ 246212 h 450028"/>
              <a:gd name="connsiteX5" fmla="*/ 418981 w 707691"/>
              <a:gd name="connsiteY5" fmla="*/ 392990 h 450028"/>
              <a:gd name="connsiteX6" fmla="*/ 707691 w 707691"/>
              <a:gd name="connsiteY6" fmla="*/ 392990 h 450028"/>
              <a:gd name="connsiteX7" fmla="*/ 700835 w 707691"/>
              <a:gd name="connsiteY7" fmla="*/ 443944 h 450028"/>
              <a:gd name="connsiteX8" fmla="*/ 366419 w 707691"/>
              <a:gd name="connsiteY8" fmla="*/ 443944 h 450028"/>
              <a:gd name="connsiteX9" fmla="*/ 336710 w 707691"/>
              <a:gd name="connsiteY9" fmla="*/ 377780 h 450028"/>
              <a:gd name="connsiteX10" fmla="*/ 494396 w 707691"/>
              <a:gd name="connsiteY10" fmla="*/ 189935 h 450028"/>
              <a:gd name="connsiteX11" fmla="*/ 569049 w 707691"/>
              <a:gd name="connsiteY11" fmla="*/ 127573 h 450028"/>
              <a:gd name="connsiteX12" fmla="*/ 611708 w 707691"/>
              <a:gd name="connsiteY12" fmla="*/ 33271 h 450028"/>
              <a:gd name="connsiteX13" fmla="*/ 347414 w 707691"/>
              <a:gd name="connsiteY13" fmla="*/ 0 h 450028"/>
              <a:gd name="connsiteX14" fmla="*/ 420524 w 707691"/>
              <a:gd name="connsiteY14" fmla="*/ 0 h 450028"/>
              <a:gd name="connsiteX15" fmla="*/ 406793 w 707691"/>
              <a:gd name="connsiteY15" fmla="*/ 53804 h 450028"/>
              <a:gd name="connsiteX16" fmla="*/ 336710 w 707691"/>
              <a:gd name="connsiteY16" fmla="*/ 40115 h 450028"/>
              <a:gd name="connsiteX17" fmla="*/ 131922 w 707691"/>
              <a:gd name="connsiteY17" fmla="*/ 0 h 450028"/>
              <a:gd name="connsiteX18" fmla="*/ 223390 w 707691"/>
              <a:gd name="connsiteY18" fmla="*/ 0 h 450028"/>
              <a:gd name="connsiteX19" fmla="*/ 232145 w 707691"/>
              <a:gd name="connsiteY19" fmla="*/ 25666 h 450028"/>
              <a:gd name="connsiteX20" fmla="*/ 246059 w 707691"/>
              <a:gd name="connsiteY20" fmla="*/ 154952 h 450028"/>
              <a:gd name="connsiteX21" fmla="*/ 47999 w 707691"/>
              <a:gd name="connsiteY21" fmla="*/ 450028 h 450028"/>
              <a:gd name="connsiteX22" fmla="*/ 4544 w 707691"/>
              <a:gd name="connsiteY22" fmla="*/ 445608 h 450028"/>
              <a:gd name="connsiteX23" fmla="*/ 0 w 707691"/>
              <a:gd name="connsiteY23" fmla="*/ 444031 h 450028"/>
              <a:gd name="connsiteX24" fmla="*/ 0 w 707691"/>
              <a:gd name="connsiteY24" fmla="*/ 372726 h 450028"/>
              <a:gd name="connsiteX25" fmla="*/ 4948 w 707691"/>
              <a:gd name="connsiteY25" fmla="*/ 378339 h 450028"/>
              <a:gd name="connsiteX26" fmla="*/ 47999 w 707691"/>
              <a:gd name="connsiteY26" fmla="*/ 394511 h 450028"/>
              <a:gd name="connsiteX27" fmla="*/ 126462 w 707691"/>
              <a:gd name="connsiteY27" fmla="*/ 329868 h 450028"/>
              <a:gd name="connsiteX28" fmla="*/ 156171 w 707691"/>
              <a:gd name="connsiteY28" fmla="*/ 154952 h 450028"/>
              <a:gd name="connsiteX29" fmla="*/ 148946 w 707691"/>
              <a:gd name="connsiteY29" fmla="*/ 58558 h 450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07691" h="450028">
                <a:moveTo>
                  <a:pt x="609153" y="0"/>
                </a:moveTo>
                <a:lnTo>
                  <a:pt x="697330" y="0"/>
                </a:lnTo>
                <a:lnTo>
                  <a:pt x="701597" y="32510"/>
                </a:lnTo>
                <a:cubicBezTo>
                  <a:pt x="698550" y="80707"/>
                  <a:pt x="679220" y="124246"/>
                  <a:pt x="643703" y="163317"/>
                </a:cubicBezTo>
                <a:cubicBezTo>
                  <a:pt x="625896" y="182045"/>
                  <a:pt x="591902" y="209708"/>
                  <a:pt x="541626" y="246212"/>
                </a:cubicBezTo>
                <a:cubicBezTo>
                  <a:pt x="476590" y="293364"/>
                  <a:pt x="435740" y="342321"/>
                  <a:pt x="418981" y="392990"/>
                </a:cubicBezTo>
                <a:lnTo>
                  <a:pt x="707691" y="392990"/>
                </a:lnTo>
                <a:lnTo>
                  <a:pt x="700835" y="443944"/>
                </a:lnTo>
                <a:lnTo>
                  <a:pt x="366419" y="443944"/>
                </a:lnTo>
                <a:cubicBezTo>
                  <a:pt x="331854" y="443944"/>
                  <a:pt x="321951" y="421889"/>
                  <a:pt x="336710" y="377780"/>
                </a:cubicBezTo>
                <a:cubicBezTo>
                  <a:pt x="362134" y="313422"/>
                  <a:pt x="414696" y="250775"/>
                  <a:pt x="494396" y="189935"/>
                </a:cubicBezTo>
                <a:cubicBezTo>
                  <a:pt x="532008" y="161511"/>
                  <a:pt x="556861" y="140787"/>
                  <a:pt x="569049" y="127573"/>
                </a:cubicBezTo>
                <a:cubicBezTo>
                  <a:pt x="594949" y="98674"/>
                  <a:pt x="609137" y="67208"/>
                  <a:pt x="611708" y="33271"/>
                </a:cubicBezTo>
                <a:close/>
                <a:moveTo>
                  <a:pt x="347414" y="0"/>
                </a:moveTo>
                <a:lnTo>
                  <a:pt x="420524" y="0"/>
                </a:lnTo>
                <a:lnTo>
                  <a:pt x="406793" y="53804"/>
                </a:lnTo>
                <a:lnTo>
                  <a:pt x="336710" y="40115"/>
                </a:lnTo>
                <a:close/>
                <a:moveTo>
                  <a:pt x="131922" y="0"/>
                </a:moveTo>
                <a:lnTo>
                  <a:pt x="223390" y="0"/>
                </a:lnTo>
                <a:lnTo>
                  <a:pt x="232145" y="25666"/>
                </a:lnTo>
                <a:cubicBezTo>
                  <a:pt x="241417" y="62669"/>
                  <a:pt x="246059" y="105756"/>
                  <a:pt x="246059" y="154952"/>
                </a:cubicBezTo>
                <a:cubicBezTo>
                  <a:pt x="246059" y="351638"/>
                  <a:pt x="180071" y="450028"/>
                  <a:pt x="47999" y="450028"/>
                </a:cubicBezTo>
                <a:cubicBezTo>
                  <a:pt x="32645" y="450028"/>
                  <a:pt x="18160" y="448555"/>
                  <a:pt x="4544" y="445608"/>
                </a:cubicBezTo>
                <a:lnTo>
                  <a:pt x="0" y="444031"/>
                </a:lnTo>
                <a:lnTo>
                  <a:pt x="0" y="372726"/>
                </a:lnTo>
                <a:lnTo>
                  <a:pt x="4948" y="378339"/>
                </a:lnTo>
                <a:cubicBezTo>
                  <a:pt x="17648" y="389116"/>
                  <a:pt x="32002" y="394511"/>
                  <a:pt x="47999" y="394511"/>
                </a:cubicBezTo>
                <a:cubicBezTo>
                  <a:pt x="81041" y="394511"/>
                  <a:pt x="107132" y="372932"/>
                  <a:pt x="126462" y="329868"/>
                </a:cubicBezTo>
                <a:cubicBezTo>
                  <a:pt x="146268" y="286804"/>
                  <a:pt x="156171" y="228436"/>
                  <a:pt x="156171" y="154952"/>
                </a:cubicBezTo>
                <a:cubicBezTo>
                  <a:pt x="156171" y="119208"/>
                  <a:pt x="153766" y="87077"/>
                  <a:pt x="148946" y="58558"/>
                </a:cubicBezTo>
                <a:close/>
              </a:path>
            </a:pathLst>
          </a:custGeom>
          <a:solidFill>
            <a:srgbClr val="F7F9EF">
              <a:alpha val="2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2DAB7190-79DC-5AEF-96E5-9337C9BC8467}"/>
              </a:ext>
            </a:extLst>
          </p:cNvPr>
          <p:cNvSpPr/>
          <p:nvPr/>
        </p:nvSpPr>
        <p:spPr bwMode="auto">
          <a:xfrm>
            <a:off x="974907" y="2500877"/>
            <a:ext cx="575065" cy="450028"/>
          </a:xfrm>
          <a:custGeom>
            <a:avLst/>
            <a:gdLst>
              <a:gd name="connsiteX0" fmla="*/ 484528 w 575065"/>
              <a:gd name="connsiteY0" fmla="*/ 0 h 450028"/>
              <a:gd name="connsiteX1" fmla="*/ 575065 w 575065"/>
              <a:gd name="connsiteY1" fmla="*/ 0 h 450028"/>
              <a:gd name="connsiteX2" fmla="*/ 575065 w 575065"/>
              <a:gd name="connsiteY2" fmla="*/ 443697 h 450028"/>
              <a:gd name="connsiteX3" fmla="*/ 484528 w 575065"/>
              <a:gd name="connsiteY3" fmla="*/ 443697 h 450028"/>
              <a:gd name="connsiteX4" fmla="*/ 324995 w 575065"/>
              <a:gd name="connsiteY4" fmla="*/ 0 h 450028"/>
              <a:gd name="connsiteX5" fmla="*/ 373399 w 575065"/>
              <a:gd name="connsiteY5" fmla="*/ 0 h 450028"/>
              <a:gd name="connsiteX6" fmla="*/ 327040 w 575065"/>
              <a:gd name="connsiteY6" fmla="*/ 12814 h 450028"/>
              <a:gd name="connsiteX7" fmla="*/ 123965 w 575065"/>
              <a:gd name="connsiteY7" fmla="*/ 0 h 450028"/>
              <a:gd name="connsiteX8" fmla="*/ 215353 w 575065"/>
              <a:gd name="connsiteY8" fmla="*/ 0 h 450028"/>
              <a:gd name="connsiteX9" fmla="*/ 224095 w 575065"/>
              <a:gd name="connsiteY9" fmla="*/ 25666 h 450028"/>
              <a:gd name="connsiteX10" fmla="*/ 237955 w 575065"/>
              <a:gd name="connsiteY10" fmla="*/ 154952 h 450028"/>
              <a:gd name="connsiteX11" fmla="*/ 40151 w 575065"/>
              <a:gd name="connsiteY11" fmla="*/ 450028 h 450028"/>
              <a:gd name="connsiteX12" fmla="*/ 0 w 575065"/>
              <a:gd name="connsiteY12" fmla="*/ 445939 h 450028"/>
              <a:gd name="connsiteX13" fmla="*/ 0 w 575065"/>
              <a:gd name="connsiteY13" fmla="*/ 380022 h 450028"/>
              <a:gd name="connsiteX14" fmla="*/ 17432 w 575065"/>
              <a:gd name="connsiteY14" fmla="*/ 390467 h 450028"/>
              <a:gd name="connsiteX15" fmla="*/ 40151 w 575065"/>
              <a:gd name="connsiteY15" fmla="*/ 394511 h 450028"/>
              <a:gd name="connsiteX16" fmla="*/ 118512 w 575065"/>
              <a:gd name="connsiteY16" fmla="*/ 329868 h 450028"/>
              <a:gd name="connsiteX17" fmla="*/ 148182 w 575065"/>
              <a:gd name="connsiteY17" fmla="*/ 154952 h 450028"/>
              <a:gd name="connsiteX18" fmla="*/ 140967 w 575065"/>
              <a:gd name="connsiteY18" fmla="*/ 58558 h 450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75065" h="450028">
                <a:moveTo>
                  <a:pt x="484528" y="0"/>
                </a:moveTo>
                <a:lnTo>
                  <a:pt x="575065" y="0"/>
                </a:lnTo>
                <a:lnTo>
                  <a:pt x="575065" y="443697"/>
                </a:lnTo>
                <a:lnTo>
                  <a:pt x="484528" y="443697"/>
                </a:lnTo>
                <a:close/>
                <a:moveTo>
                  <a:pt x="324995" y="0"/>
                </a:moveTo>
                <a:lnTo>
                  <a:pt x="373399" y="0"/>
                </a:lnTo>
                <a:lnTo>
                  <a:pt x="327040" y="12814"/>
                </a:lnTo>
                <a:close/>
                <a:moveTo>
                  <a:pt x="123965" y="0"/>
                </a:moveTo>
                <a:lnTo>
                  <a:pt x="215353" y="0"/>
                </a:lnTo>
                <a:lnTo>
                  <a:pt x="224095" y="25666"/>
                </a:lnTo>
                <a:cubicBezTo>
                  <a:pt x="233343" y="62669"/>
                  <a:pt x="237955" y="105757"/>
                  <a:pt x="237955" y="154952"/>
                </a:cubicBezTo>
                <a:cubicBezTo>
                  <a:pt x="237955" y="351638"/>
                  <a:pt x="172052" y="450028"/>
                  <a:pt x="40151" y="450028"/>
                </a:cubicBezTo>
                <a:lnTo>
                  <a:pt x="0" y="445939"/>
                </a:lnTo>
                <a:lnTo>
                  <a:pt x="0" y="380022"/>
                </a:lnTo>
                <a:lnTo>
                  <a:pt x="17432" y="390467"/>
                </a:lnTo>
                <a:cubicBezTo>
                  <a:pt x="24591" y="393162"/>
                  <a:pt x="32163" y="394511"/>
                  <a:pt x="40151" y="394511"/>
                </a:cubicBezTo>
                <a:cubicBezTo>
                  <a:pt x="73150" y="394511"/>
                  <a:pt x="99302" y="372932"/>
                  <a:pt x="118512" y="329868"/>
                </a:cubicBezTo>
                <a:cubicBezTo>
                  <a:pt x="138292" y="286804"/>
                  <a:pt x="148182" y="228436"/>
                  <a:pt x="148182" y="154952"/>
                </a:cubicBezTo>
                <a:cubicBezTo>
                  <a:pt x="148182" y="119208"/>
                  <a:pt x="145781" y="87077"/>
                  <a:pt x="140967" y="58558"/>
                </a:cubicBezTo>
                <a:close/>
              </a:path>
            </a:pathLst>
          </a:custGeom>
          <a:solidFill>
            <a:srgbClr val="F7F9EF">
              <a:alpha val="2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4AEA5994-C927-68D4-FFE6-129E35EEB676}"/>
              </a:ext>
            </a:extLst>
          </p:cNvPr>
          <p:cNvGrpSpPr/>
          <p:nvPr/>
        </p:nvGrpSpPr>
        <p:grpSpPr>
          <a:xfrm>
            <a:off x="2044580" y="2935960"/>
            <a:ext cx="531162" cy="599093"/>
            <a:chOff x="2044580" y="2935960"/>
            <a:chExt cx="531162" cy="599093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9FA4C09-BBDA-271C-72E5-4586426909B1}"/>
                </a:ext>
              </a:extLst>
            </p:cNvPr>
            <p:cNvSpPr/>
            <p:nvPr/>
          </p:nvSpPr>
          <p:spPr>
            <a:xfrm>
              <a:off x="2044580" y="3267517"/>
              <a:ext cx="531162" cy="267536"/>
            </a:xfrm>
            <a:custGeom>
              <a:avLst/>
              <a:gdLst>
                <a:gd name="connsiteX0" fmla="*/ 419164 w 531162"/>
                <a:gd name="connsiteY0" fmla="*/ 0 h 267536"/>
                <a:gd name="connsiteX1" fmla="*/ 507640 w 531162"/>
                <a:gd name="connsiteY1" fmla="*/ 7567 h 267536"/>
                <a:gd name="connsiteX2" fmla="*/ 531162 w 531162"/>
                <a:gd name="connsiteY2" fmla="*/ 13762 h 267536"/>
                <a:gd name="connsiteX3" fmla="*/ 531162 w 531162"/>
                <a:gd name="connsiteY3" fmla="*/ 169020 h 267536"/>
                <a:gd name="connsiteX4" fmla="*/ 432646 w 531162"/>
                <a:gd name="connsiteY4" fmla="*/ 267536 h 267536"/>
                <a:gd name="connsiteX5" fmla="*/ 0 w 531162"/>
                <a:gd name="connsiteY5" fmla="*/ 267536 h 267536"/>
                <a:gd name="connsiteX6" fmla="*/ 14654 w 531162"/>
                <a:gd name="connsiteY6" fmla="*/ 227484 h 267536"/>
                <a:gd name="connsiteX7" fmla="*/ 419164 w 531162"/>
                <a:gd name="connsiteY7" fmla="*/ 0 h 26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162" h="267536">
                  <a:moveTo>
                    <a:pt x="419164" y="0"/>
                  </a:moveTo>
                  <a:cubicBezTo>
                    <a:pt x="449471" y="0"/>
                    <a:pt x="479062" y="2606"/>
                    <a:pt x="507640" y="7567"/>
                  </a:cubicBezTo>
                  <a:lnTo>
                    <a:pt x="531162" y="13762"/>
                  </a:lnTo>
                  <a:lnTo>
                    <a:pt x="531162" y="169020"/>
                  </a:lnTo>
                  <a:cubicBezTo>
                    <a:pt x="531162" y="223429"/>
                    <a:pt x="487055" y="267536"/>
                    <a:pt x="432646" y="267536"/>
                  </a:cubicBezTo>
                  <a:lnTo>
                    <a:pt x="0" y="267536"/>
                  </a:lnTo>
                  <a:lnTo>
                    <a:pt x="14654" y="227484"/>
                  </a:lnTo>
                  <a:cubicBezTo>
                    <a:pt x="81299" y="93802"/>
                    <a:pt x="237320" y="0"/>
                    <a:pt x="4191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1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D69C90C9-0E90-864A-E695-61703351A18F}"/>
                </a:ext>
              </a:extLst>
            </p:cNvPr>
            <p:cNvSpPr/>
            <p:nvPr/>
          </p:nvSpPr>
          <p:spPr>
            <a:xfrm>
              <a:off x="2420462" y="2935960"/>
              <a:ext cx="155280" cy="552360"/>
            </a:xfrm>
            <a:custGeom>
              <a:avLst/>
              <a:gdLst>
                <a:gd name="connsiteX0" fmla="*/ 155280 w 155280"/>
                <a:gd name="connsiteY0" fmla="*/ 0 h 552360"/>
                <a:gd name="connsiteX1" fmla="*/ 155280 w 155280"/>
                <a:gd name="connsiteY1" fmla="*/ 500577 h 552360"/>
                <a:gd name="connsiteX2" fmla="*/ 147538 w 155280"/>
                <a:gd name="connsiteY2" fmla="*/ 538924 h 552360"/>
                <a:gd name="connsiteX3" fmla="*/ 138480 w 155280"/>
                <a:gd name="connsiteY3" fmla="*/ 552360 h 552360"/>
                <a:gd name="connsiteX4" fmla="*/ 128583 w 155280"/>
                <a:gd name="connsiteY4" fmla="*/ 545432 h 552360"/>
                <a:gd name="connsiteX5" fmla="*/ 0 w 155280"/>
                <a:gd name="connsiteY5" fmla="*/ 282060 h 552360"/>
                <a:gd name="connsiteX6" fmla="*/ 128583 w 155280"/>
                <a:gd name="connsiteY6" fmla="*/ 18688 h 55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280" h="552360">
                  <a:moveTo>
                    <a:pt x="155280" y="0"/>
                  </a:moveTo>
                  <a:lnTo>
                    <a:pt x="155280" y="500577"/>
                  </a:lnTo>
                  <a:cubicBezTo>
                    <a:pt x="155280" y="514179"/>
                    <a:pt x="152523" y="527138"/>
                    <a:pt x="147538" y="538924"/>
                  </a:cubicBezTo>
                  <a:lnTo>
                    <a:pt x="138480" y="552360"/>
                  </a:lnTo>
                  <a:lnTo>
                    <a:pt x="128583" y="545432"/>
                  </a:lnTo>
                  <a:cubicBezTo>
                    <a:pt x="49138" y="478029"/>
                    <a:pt x="0" y="384913"/>
                    <a:pt x="0" y="282060"/>
                  </a:cubicBezTo>
                  <a:cubicBezTo>
                    <a:pt x="0" y="179207"/>
                    <a:pt x="49138" y="86091"/>
                    <a:pt x="128583" y="1868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1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8FCDB5EB-1A50-DC4D-7806-B0E7C880D3F8}"/>
              </a:ext>
            </a:extLst>
          </p:cNvPr>
          <p:cNvGrpSpPr/>
          <p:nvPr/>
        </p:nvGrpSpPr>
        <p:grpSpPr>
          <a:xfrm>
            <a:off x="4629369" y="2935960"/>
            <a:ext cx="531162" cy="599093"/>
            <a:chOff x="2044580" y="2935960"/>
            <a:chExt cx="531162" cy="599093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CB47D6B-BE76-90DB-E5B7-067A7CB0BF21}"/>
                </a:ext>
              </a:extLst>
            </p:cNvPr>
            <p:cNvSpPr/>
            <p:nvPr/>
          </p:nvSpPr>
          <p:spPr>
            <a:xfrm>
              <a:off x="2044580" y="3267517"/>
              <a:ext cx="531162" cy="267536"/>
            </a:xfrm>
            <a:custGeom>
              <a:avLst/>
              <a:gdLst>
                <a:gd name="connsiteX0" fmla="*/ 419164 w 531162"/>
                <a:gd name="connsiteY0" fmla="*/ 0 h 267536"/>
                <a:gd name="connsiteX1" fmla="*/ 507640 w 531162"/>
                <a:gd name="connsiteY1" fmla="*/ 7567 h 267536"/>
                <a:gd name="connsiteX2" fmla="*/ 531162 w 531162"/>
                <a:gd name="connsiteY2" fmla="*/ 13762 h 267536"/>
                <a:gd name="connsiteX3" fmla="*/ 531162 w 531162"/>
                <a:gd name="connsiteY3" fmla="*/ 169020 h 267536"/>
                <a:gd name="connsiteX4" fmla="*/ 432646 w 531162"/>
                <a:gd name="connsiteY4" fmla="*/ 267536 h 267536"/>
                <a:gd name="connsiteX5" fmla="*/ 0 w 531162"/>
                <a:gd name="connsiteY5" fmla="*/ 267536 h 267536"/>
                <a:gd name="connsiteX6" fmla="*/ 14654 w 531162"/>
                <a:gd name="connsiteY6" fmla="*/ 227484 h 267536"/>
                <a:gd name="connsiteX7" fmla="*/ 419164 w 531162"/>
                <a:gd name="connsiteY7" fmla="*/ 0 h 26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162" h="267536">
                  <a:moveTo>
                    <a:pt x="419164" y="0"/>
                  </a:moveTo>
                  <a:cubicBezTo>
                    <a:pt x="449471" y="0"/>
                    <a:pt x="479062" y="2606"/>
                    <a:pt x="507640" y="7567"/>
                  </a:cubicBezTo>
                  <a:lnTo>
                    <a:pt x="531162" y="13762"/>
                  </a:lnTo>
                  <a:lnTo>
                    <a:pt x="531162" y="169020"/>
                  </a:lnTo>
                  <a:cubicBezTo>
                    <a:pt x="531162" y="223429"/>
                    <a:pt x="487055" y="267536"/>
                    <a:pt x="432646" y="267536"/>
                  </a:cubicBezTo>
                  <a:lnTo>
                    <a:pt x="0" y="267536"/>
                  </a:lnTo>
                  <a:lnTo>
                    <a:pt x="14654" y="227484"/>
                  </a:lnTo>
                  <a:cubicBezTo>
                    <a:pt x="81299" y="93802"/>
                    <a:pt x="237320" y="0"/>
                    <a:pt x="4191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1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58F3BC0-8C4D-EDC3-CD1E-5D851AF81519}"/>
                </a:ext>
              </a:extLst>
            </p:cNvPr>
            <p:cNvSpPr/>
            <p:nvPr/>
          </p:nvSpPr>
          <p:spPr>
            <a:xfrm>
              <a:off x="2420462" y="2935960"/>
              <a:ext cx="155280" cy="552360"/>
            </a:xfrm>
            <a:custGeom>
              <a:avLst/>
              <a:gdLst>
                <a:gd name="connsiteX0" fmla="*/ 155280 w 155280"/>
                <a:gd name="connsiteY0" fmla="*/ 0 h 552360"/>
                <a:gd name="connsiteX1" fmla="*/ 155280 w 155280"/>
                <a:gd name="connsiteY1" fmla="*/ 500577 h 552360"/>
                <a:gd name="connsiteX2" fmla="*/ 147538 w 155280"/>
                <a:gd name="connsiteY2" fmla="*/ 538924 h 552360"/>
                <a:gd name="connsiteX3" fmla="*/ 138480 w 155280"/>
                <a:gd name="connsiteY3" fmla="*/ 552360 h 552360"/>
                <a:gd name="connsiteX4" fmla="*/ 128583 w 155280"/>
                <a:gd name="connsiteY4" fmla="*/ 545432 h 552360"/>
                <a:gd name="connsiteX5" fmla="*/ 0 w 155280"/>
                <a:gd name="connsiteY5" fmla="*/ 282060 h 552360"/>
                <a:gd name="connsiteX6" fmla="*/ 128583 w 155280"/>
                <a:gd name="connsiteY6" fmla="*/ 18688 h 55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280" h="552360">
                  <a:moveTo>
                    <a:pt x="155280" y="0"/>
                  </a:moveTo>
                  <a:lnTo>
                    <a:pt x="155280" y="500577"/>
                  </a:lnTo>
                  <a:cubicBezTo>
                    <a:pt x="155280" y="514179"/>
                    <a:pt x="152523" y="527138"/>
                    <a:pt x="147538" y="538924"/>
                  </a:cubicBezTo>
                  <a:lnTo>
                    <a:pt x="138480" y="552360"/>
                  </a:lnTo>
                  <a:lnTo>
                    <a:pt x="128583" y="545432"/>
                  </a:lnTo>
                  <a:cubicBezTo>
                    <a:pt x="49138" y="478029"/>
                    <a:pt x="0" y="384913"/>
                    <a:pt x="0" y="282060"/>
                  </a:cubicBezTo>
                  <a:cubicBezTo>
                    <a:pt x="0" y="179207"/>
                    <a:pt x="49138" y="86091"/>
                    <a:pt x="128583" y="1868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1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1E1A62F6-1AD6-05EF-727E-594371B5CE33}"/>
              </a:ext>
            </a:extLst>
          </p:cNvPr>
          <p:cNvGrpSpPr/>
          <p:nvPr/>
        </p:nvGrpSpPr>
        <p:grpSpPr>
          <a:xfrm>
            <a:off x="7214158" y="2935960"/>
            <a:ext cx="531162" cy="599093"/>
            <a:chOff x="2044580" y="2935960"/>
            <a:chExt cx="531162" cy="599093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9F83EB4-8202-E9F7-25A2-E857D48764BF}"/>
                </a:ext>
              </a:extLst>
            </p:cNvPr>
            <p:cNvSpPr/>
            <p:nvPr/>
          </p:nvSpPr>
          <p:spPr>
            <a:xfrm>
              <a:off x="2044580" y="3267517"/>
              <a:ext cx="531162" cy="267536"/>
            </a:xfrm>
            <a:custGeom>
              <a:avLst/>
              <a:gdLst>
                <a:gd name="connsiteX0" fmla="*/ 419164 w 531162"/>
                <a:gd name="connsiteY0" fmla="*/ 0 h 267536"/>
                <a:gd name="connsiteX1" fmla="*/ 507640 w 531162"/>
                <a:gd name="connsiteY1" fmla="*/ 7567 h 267536"/>
                <a:gd name="connsiteX2" fmla="*/ 531162 w 531162"/>
                <a:gd name="connsiteY2" fmla="*/ 13762 h 267536"/>
                <a:gd name="connsiteX3" fmla="*/ 531162 w 531162"/>
                <a:gd name="connsiteY3" fmla="*/ 169020 h 267536"/>
                <a:gd name="connsiteX4" fmla="*/ 432646 w 531162"/>
                <a:gd name="connsiteY4" fmla="*/ 267536 h 267536"/>
                <a:gd name="connsiteX5" fmla="*/ 0 w 531162"/>
                <a:gd name="connsiteY5" fmla="*/ 267536 h 267536"/>
                <a:gd name="connsiteX6" fmla="*/ 14654 w 531162"/>
                <a:gd name="connsiteY6" fmla="*/ 227484 h 267536"/>
                <a:gd name="connsiteX7" fmla="*/ 419164 w 531162"/>
                <a:gd name="connsiteY7" fmla="*/ 0 h 26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162" h="267536">
                  <a:moveTo>
                    <a:pt x="419164" y="0"/>
                  </a:moveTo>
                  <a:cubicBezTo>
                    <a:pt x="449471" y="0"/>
                    <a:pt x="479062" y="2606"/>
                    <a:pt x="507640" y="7567"/>
                  </a:cubicBezTo>
                  <a:lnTo>
                    <a:pt x="531162" y="13762"/>
                  </a:lnTo>
                  <a:lnTo>
                    <a:pt x="531162" y="169020"/>
                  </a:lnTo>
                  <a:cubicBezTo>
                    <a:pt x="531162" y="223429"/>
                    <a:pt x="487055" y="267536"/>
                    <a:pt x="432646" y="267536"/>
                  </a:cubicBezTo>
                  <a:lnTo>
                    <a:pt x="0" y="267536"/>
                  </a:lnTo>
                  <a:lnTo>
                    <a:pt x="14654" y="227484"/>
                  </a:lnTo>
                  <a:cubicBezTo>
                    <a:pt x="81299" y="93802"/>
                    <a:pt x="237320" y="0"/>
                    <a:pt x="4191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1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3B598DD-36C6-A01D-C1F5-A897844F3246}"/>
                </a:ext>
              </a:extLst>
            </p:cNvPr>
            <p:cNvSpPr/>
            <p:nvPr/>
          </p:nvSpPr>
          <p:spPr>
            <a:xfrm>
              <a:off x="2420462" y="2935960"/>
              <a:ext cx="155280" cy="552360"/>
            </a:xfrm>
            <a:custGeom>
              <a:avLst/>
              <a:gdLst>
                <a:gd name="connsiteX0" fmla="*/ 155280 w 155280"/>
                <a:gd name="connsiteY0" fmla="*/ 0 h 552360"/>
                <a:gd name="connsiteX1" fmla="*/ 155280 w 155280"/>
                <a:gd name="connsiteY1" fmla="*/ 500577 h 552360"/>
                <a:gd name="connsiteX2" fmla="*/ 147538 w 155280"/>
                <a:gd name="connsiteY2" fmla="*/ 538924 h 552360"/>
                <a:gd name="connsiteX3" fmla="*/ 138480 w 155280"/>
                <a:gd name="connsiteY3" fmla="*/ 552360 h 552360"/>
                <a:gd name="connsiteX4" fmla="*/ 128583 w 155280"/>
                <a:gd name="connsiteY4" fmla="*/ 545432 h 552360"/>
                <a:gd name="connsiteX5" fmla="*/ 0 w 155280"/>
                <a:gd name="connsiteY5" fmla="*/ 282060 h 552360"/>
                <a:gd name="connsiteX6" fmla="*/ 128583 w 155280"/>
                <a:gd name="connsiteY6" fmla="*/ 18688 h 55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280" h="552360">
                  <a:moveTo>
                    <a:pt x="155280" y="0"/>
                  </a:moveTo>
                  <a:lnTo>
                    <a:pt x="155280" y="500577"/>
                  </a:lnTo>
                  <a:cubicBezTo>
                    <a:pt x="155280" y="514179"/>
                    <a:pt x="152523" y="527138"/>
                    <a:pt x="147538" y="538924"/>
                  </a:cubicBezTo>
                  <a:lnTo>
                    <a:pt x="138480" y="552360"/>
                  </a:lnTo>
                  <a:lnTo>
                    <a:pt x="128583" y="545432"/>
                  </a:lnTo>
                  <a:cubicBezTo>
                    <a:pt x="49138" y="478029"/>
                    <a:pt x="0" y="384913"/>
                    <a:pt x="0" y="282060"/>
                  </a:cubicBezTo>
                  <a:cubicBezTo>
                    <a:pt x="0" y="179207"/>
                    <a:pt x="49138" y="86091"/>
                    <a:pt x="128583" y="1868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1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4D7DD4E4-AAC9-0DBF-80A1-5BD1DEC26580}"/>
              </a:ext>
            </a:extLst>
          </p:cNvPr>
          <p:cNvGrpSpPr/>
          <p:nvPr/>
        </p:nvGrpSpPr>
        <p:grpSpPr>
          <a:xfrm>
            <a:off x="9798946" y="2935960"/>
            <a:ext cx="531162" cy="599093"/>
            <a:chOff x="2044580" y="2935960"/>
            <a:chExt cx="531162" cy="599093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8EE2EB8-312C-3354-FE57-4C2D27873D07}"/>
                </a:ext>
              </a:extLst>
            </p:cNvPr>
            <p:cNvSpPr/>
            <p:nvPr/>
          </p:nvSpPr>
          <p:spPr>
            <a:xfrm>
              <a:off x="2044580" y="3267517"/>
              <a:ext cx="531162" cy="267536"/>
            </a:xfrm>
            <a:custGeom>
              <a:avLst/>
              <a:gdLst>
                <a:gd name="connsiteX0" fmla="*/ 419164 w 531162"/>
                <a:gd name="connsiteY0" fmla="*/ 0 h 267536"/>
                <a:gd name="connsiteX1" fmla="*/ 507640 w 531162"/>
                <a:gd name="connsiteY1" fmla="*/ 7567 h 267536"/>
                <a:gd name="connsiteX2" fmla="*/ 531162 w 531162"/>
                <a:gd name="connsiteY2" fmla="*/ 13762 h 267536"/>
                <a:gd name="connsiteX3" fmla="*/ 531162 w 531162"/>
                <a:gd name="connsiteY3" fmla="*/ 169020 h 267536"/>
                <a:gd name="connsiteX4" fmla="*/ 432646 w 531162"/>
                <a:gd name="connsiteY4" fmla="*/ 267536 h 267536"/>
                <a:gd name="connsiteX5" fmla="*/ 0 w 531162"/>
                <a:gd name="connsiteY5" fmla="*/ 267536 h 267536"/>
                <a:gd name="connsiteX6" fmla="*/ 14654 w 531162"/>
                <a:gd name="connsiteY6" fmla="*/ 227484 h 267536"/>
                <a:gd name="connsiteX7" fmla="*/ 419164 w 531162"/>
                <a:gd name="connsiteY7" fmla="*/ 0 h 26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162" h="267536">
                  <a:moveTo>
                    <a:pt x="419164" y="0"/>
                  </a:moveTo>
                  <a:cubicBezTo>
                    <a:pt x="449471" y="0"/>
                    <a:pt x="479062" y="2606"/>
                    <a:pt x="507640" y="7567"/>
                  </a:cubicBezTo>
                  <a:lnTo>
                    <a:pt x="531162" y="13762"/>
                  </a:lnTo>
                  <a:lnTo>
                    <a:pt x="531162" y="169020"/>
                  </a:lnTo>
                  <a:cubicBezTo>
                    <a:pt x="531162" y="223429"/>
                    <a:pt x="487055" y="267536"/>
                    <a:pt x="432646" y="267536"/>
                  </a:cubicBezTo>
                  <a:lnTo>
                    <a:pt x="0" y="267536"/>
                  </a:lnTo>
                  <a:lnTo>
                    <a:pt x="14654" y="227484"/>
                  </a:lnTo>
                  <a:cubicBezTo>
                    <a:pt x="81299" y="93802"/>
                    <a:pt x="237320" y="0"/>
                    <a:pt x="4191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1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6B0A8F9-7CB7-069F-B0B6-2EC702E7E59D}"/>
                </a:ext>
              </a:extLst>
            </p:cNvPr>
            <p:cNvSpPr/>
            <p:nvPr/>
          </p:nvSpPr>
          <p:spPr>
            <a:xfrm>
              <a:off x="2420462" y="2935960"/>
              <a:ext cx="155280" cy="552360"/>
            </a:xfrm>
            <a:custGeom>
              <a:avLst/>
              <a:gdLst>
                <a:gd name="connsiteX0" fmla="*/ 155280 w 155280"/>
                <a:gd name="connsiteY0" fmla="*/ 0 h 552360"/>
                <a:gd name="connsiteX1" fmla="*/ 155280 w 155280"/>
                <a:gd name="connsiteY1" fmla="*/ 500577 h 552360"/>
                <a:gd name="connsiteX2" fmla="*/ 147538 w 155280"/>
                <a:gd name="connsiteY2" fmla="*/ 538924 h 552360"/>
                <a:gd name="connsiteX3" fmla="*/ 138480 w 155280"/>
                <a:gd name="connsiteY3" fmla="*/ 552360 h 552360"/>
                <a:gd name="connsiteX4" fmla="*/ 128583 w 155280"/>
                <a:gd name="connsiteY4" fmla="*/ 545432 h 552360"/>
                <a:gd name="connsiteX5" fmla="*/ 0 w 155280"/>
                <a:gd name="connsiteY5" fmla="*/ 282060 h 552360"/>
                <a:gd name="connsiteX6" fmla="*/ 128583 w 155280"/>
                <a:gd name="connsiteY6" fmla="*/ 18688 h 55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280" h="552360">
                  <a:moveTo>
                    <a:pt x="155280" y="0"/>
                  </a:moveTo>
                  <a:lnTo>
                    <a:pt x="155280" y="500577"/>
                  </a:lnTo>
                  <a:cubicBezTo>
                    <a:pt x="155280" y="514179"/>
                    <a:pt x="152523" y="527138"/>
                    <a:pt x="147538" y="538924"/>
                  </a:cubicBezTo>
                  <a:lnTo>
                    <a:pt x="138480" y="552360"/>
                  </a:lnTo>
                  <a:lnTo>
                    <a:pt x="128583" y="545432"/>
                  </a:lnTo>
                  <a:cubicBezTo>
                    <a:pt x="49138" y="478029"/>
                    <a:pt x="0" y="384913"/>
                    <a:pt x="0" y="282060"/>
                  </a:cubicBezTo>
                  <a:cubicBezTo>
                    <a:pt x="0" y="179207"/>
                    <a:pt x="49138" y="86091"/>
                    <a:pt x="128583" y="1868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1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7923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57CE6F-33A8-0CC4-5AE2-22C8DC0F22DC}"/>
              </a:ext>
            </a:extLst>
          </p:cNvPr>
          <p:cNvSpPr txBox="1"/>
          <p:nvPr/>
        </p:nvSpPr>
        <p:spPr>
          <a:xfrm>
            <a:off x="609146" y="364837"/>
            <a:ext cx="63706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作战方法</a:t>
            </a:r>
            <a:r>
              <a:rPr lang="en-US" altLang="zh-CN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A</a:t>
            </a:r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：学会怎样判断时间</a:t>
            </a: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82634A7-5F8F-51E5-3D0B-1DE7EB63C191}"/>
              </a:ext>
            </a:extLst>
          </p:cNvPr>
          <p:cNvSpPr/>
          <p:nvPr/>
        </p:nvSpPr>
        <p:spPr>
          <a:xfrm>
            <a:off x="-468923" y="2118360"/>
            <a:ext cx="13129846" cy="5384410"/>
          </a:xfrm>
          <a:custGeom>
            <a:avLst/>
            <a:gdLst>
              <a:gd name="connsiteX0" fmla="*/ 6564924 w 13129846"/>
              <a:gd name="connsiteY0" fmla="*/ 0 h 5384410"/>
              <a:gd name="connsiteX1" fmla="*/ 12955005 w 13129846"/>
              <a:gd name="connsiteY1" fmla="*/ 2373576 h 5384410"/>
              <a:gd name="connsiteX2" fmla="*/ 13129846 w 13129846"/>
              <a:gd name="connsiteY2" fmla="*/ 2542969 h 5384410"/>
              <a:gd name="connsiteX3" fmla="*/ 13129846 w 13129846"/>
              <a:gd name="connsiteY3" fmla="*/ 5384410 h 5384410"/>
              <a:gd name="connsiteX4" fmla="*/ 0 w 13129846"/>
              <a:gd name="connsiteY4" fmla="*/ 5384410 h 5384410"/>
              <a:gd name="connsiteX5" fmla="*/ 0 w 13129846"/>
              <a:gd name="connsiteY5" fmla="*/ 2542971 h 5384410"/>
              <a:gd name="connsiteX6" fmla="*/ 174843 w 13129846"/>
              <a:gd name="connsiteY6" fmla="*/ 2373576 h 5384410"/>
              <a:gd name="connsiteX7" fmla="*/ 6564924 w 13129846"/>
              <a:gd name="connsiteY7" fmla="*/ 0 h 538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29846" h="5384410">
                <a:moveTo>
                  <a:pt x="6564924" y="0"/>
                </a:moveTo>
                <a:cubicBezTo>
                  <a:pt x="9097769" y="0"/>
                  <a:pt x="11375844" y="915438"/>
                  <a:pt x="12955005" y="2373576"/>
                </a:cubicBezTo>
                <a:lnTo>
                  <a:pt x="13129846" y="2542969"/>
                </a:lnTo>
                <a:lnTo>
                  <a:pt x="13129846" y="5384410"/>
                </a:lnTo>
                <a:lnTo>
                  <a:pt x="0" y="5384410"/>
                </a:lnTo>
                <a:lnTo>
                  <a:pt x="0" y="2542971"/>
                </a:lnTo>
                <a:lnTo>
                  <a:pt x="174843" y="2373576"/>
                </a:lnTo>
                <a:cubicBezTo>
                  <a:pt x="1754004" y="915438"/>
                  <a:pt x="4032079" y="0"/>
                  <a:pt x="6564924" y="0"/>
                </a:cubicBezTo>
                <a:close/>
              </a:path>
            </a:pathLst>
          </a:custGeom>
          <a:noFill/>
          <a:ln cap="rnd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F5AE23A-65A4-7FD5-E7C6-C4B4473F5757}"/>
              </a:ext>
            </a:extLst>
          </p:cNvPr>
          <p:cNvSpPr/>
          <p:nvPr/>
        </p:nvSpPr>
        <p:spPr>
          <a:xfrm>
            <a:off x="2277773" y="5492717"/>
            <a:ext cx="7636454" cy="1699657"/>
          </a:xfrm>
          <a:custGeom>
            <a:avLst/>
            <a:gdLst>
              <a:gd name="connsiteX0" fmla="*/ 3818227 w 7636454"/>
              <a:gd name="connsiteY0" fmla="*/ 0 h 1699657"/>
              <a:gd name="connsiteX1" fmla="*/ 7377023 w 7636454"/>
              <a:gd name="connsiteY1" fmla="*/ 1408500 h 1699657"/>
              <a:gd name="connsiteX2" fmla="*/ 7636454 w 7636454"/>
              <a:gd name="connsiteY2" fmla="*/ 1699657 h 1699657"/>
              <a:gd name="connsiteX3" fmla="*/ 0 w 7636454"/>
              <a:gd name="connsiteY3" fmla="*/ 1699657 h 1699657"/>
              <a:gd name="connsiteX4" fmla="*/ 259432 w 7636454"/>
              <a:gd name="connsiteY4" fmla="*/ 1408500 h 1699657"/>
              <a:gd name="connsiteX5" fmla="*/ 3818227 w 7636454"/>
              <a:gd name="connsiteY5" fmla="*/ 0 h 16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36454" h="1699657">
                <a:moveTo>
                  <a:pt x="3818227" y="0"/>
                </a:moveTo>
                <a:cubicBezTo>
                  <a:pt x="5250973" y="0"/>
                  <a:pt x="6531125" y="548294"/>
                  <a:pt x="7377023" y="1408500"/>
                </a:cubicBezTo>
                <a:lnTo>
                  <a:pt x="7636454" y="1699657"/>
                </a:lnTo>
                <a:lnTo>
                  <a:pt x="0" y="1699657"/>
                </a:lnTo>
                <a:lnTo>
                  <a:pt x="259432" y="1408500"/>
                </a:lnTo>
                <a:cubicBezTo>
                  <a:pt x="1105329" y="548294"/>
                  <a:pt x="2385482" y="0"/>
                  <a:pt x="38182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BA6FB597-9241-0DDE-EC8C-35525685D59E}"/>
              </a:ext>
            </a:extLst>
          </p:cNvPr>
          <p:cNvSpPr/>
          <p:nvPr/>
        </p:nvSpPr>
        <p:spPr>
          <a:xfrm>
            <a:off x="1571949" y="4986765"/>
            <a:ext cx="9048102" cy="2205608"/>
          </a:xfrm>
          <a:custGeom>
            <a:avLst/>
            <a:gdLst>
              <a:gd name="connsiteX0" fmla="*/ 4524051 w 9048102"/>
              <a:gd name="connsiteY0" fmla="*/ 0 h 2205608"/>
              <a:gd name="connsiteX1" fmla="*/ 8848252 w 9048102"/>
              <a:gd name="connsiteY1" fmla="*/ 1929532 h 2205608"/>
              <a:gd name="connsiteX2" fmla="*/ 9048102 w 9048102"/>
              <a:gd name="connsiteY2" fmla="*/ 2205608 h 2205608"/>
              <a:gd name="connsiteX3" fmla="*/ 0 w 9048102"/>
              <a:gd name="connsiteY3" fmla="*/ 2205608 h 2205608"/>
              <a:gd name="connsiteX4" fmla="*/ 199850 w 9048102"/>
              <a:gd name="connsiteY4" fmla="*/ 1929532 h 2205608"/>
              <a:gd name="connsiteX5" fmla="*/ 4524051 w 9048102"/>
              <a:gd name="connsiteY5" fmla="*/ 0 h 220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48102" h="2205608">
                <a:moveTo>
                  <a:pt x="4524051" y="0"/>
                </a:moveTo>
                <a:cubicBezTo>
                  <a:pt x="6324088" y="0"/>
                  <a:pt x="7911113" y="765391"/>
                  <a:pt x="8848252" y="1929532"/>
                </a:cubicBezTo>
                <a:lnTo>
                  <a:pt x="9048102" y="2205608"/>
                </a:lnTo>
                <a:lnTo>
                  <a:pt x="0" y="2205608"/>
                </a:lnTo>
                <a:lnTo>
                  <a:pt x="199850" y="1929532"/>
                </a:lnTo>
                <a:cubicBezTo>
                  <a:pt x="1136989" y="765391"/>
                  <a:pt x="2724015" y="0"/>
                  <a:pt x="4524051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FB7AFBC-4C4F-A0A1-9ADA-993C801261E9}"/>
              </a:ext>
            </a:extLst>
          </p:cNvPr>
          <p:cNvSpPr/>
          <p:nvPr/>
        </p:nvSpPr>
        <p:spPr>
          <a:xfrm>
            <a:off x="1007374" y="2495815"/>
            <a:ext cx="1225233" cy="1225233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FBEC249-5DEF-A29A-73F7-D16FF2AB3BA2}"/>
              </a:ext>
            </a:extLst>
          </p:cNvPr>
          <p:cNvSpPr txBox="1"/>
          <p:nvPr/>
        </p:nvSpPr>
        <p:spPr>
          <a:xfrm>
            <a:off x="539696" y="3967510"/>
            <a:ext cx="21605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练习判断时间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621E90A-74F5-3F8C-8202-C7335D2A342B}"/>
              </a:ext>
            </a:extLst>
          </p:cNvPr>
          <p:cNvSpPr txBox="1"/>
          <p:nvPr/>
        </p:nvSpPr>
        <p:spPr>
          <a:xfrm>
            <a:off x="716105" y="4393582"/>
            <a:ext cx="1836000" cy="519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将你对完成时间的预测与实际使用时间做对比。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F14F327-A789-7558-92D0-7E2F82DE4350}"/>
              </a:ext>
            </a:extLst>
          </p:cNvPr>
          <p:cNvSpPr/>
          <p:nvPr/>
        </p:nvSpPr>
        <p:spPr>
          <a:xfrm>
            <a:off x="3245379" y="1841021"/>
            <a:ext cx="1225233" cy="1225233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684519A-3E8F-9578-F428-3490A5CFDBBA}"/>
              </a:ext>
            </a:extLst>
          </p:cNvPr>
          <p:cNvSpPr txBox="1"/>
          <p:nvPr/>
        </p:nvSpPr>
        <p:spPr>
          <a:xfrm>
            <a:off x="2777701" y="3312716"/>
            <a:ext cx="21605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利用零碎时间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C9EC18E-B33D-FC4F-7045-99F3028D8B8D}"/>
              </a:ext>
            </a:extLst>
          </p:cNvPr>
          <p:cNvSpPr txBox="1"/>
          <p:nvPr/>
        </p:nvSpPr>
        <p:spPr>
          <a:xfrm>
            <a:off x="2954110" y="3738788"/>
            <a:ext cx="1836000" cy="741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你的目标需要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</a:rPr>
              <a:t>10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个小时来完成并不意味着你要等到一整块时间的出现才能开始做事。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79DC68D-9273-501F-76E0-BF718844EE5B}"/>
              </a:ext>
            </a:extLst>
          </p:cNvPr>
          <p:cNvSpPr/>
          <p:nvPr/>
        </p:nvSpPr>
        <p:spPr>
          <a:xfrm>
            <a:off x="5483384" y="1463437"/>
            <a:ext cx="1225233" cy="1225233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E529B85-E58A-3EB9-BD51-81298C4E36A6}"/>
              </a:ext>
            </a:extLst>
          </p:cNvPr>
          <p:cNvSpPr txBox="1"/>
          <p:nvPr/>
        </p:nvSpPr>
        <p:spPr>
          <a:xfrm>
            <a:off x="5015706" y="2935132"/>
            <a:ext cx="21605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委派任务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B747486-BC46-3EC2-B71F-F7E4EFB96672}"/>
              </a:ext>
            </a:extLst>
          </p:cNvPr>
          <p:cNvSpPr txBox="1"/>
          <p:nvPr/>
        </p:nvSpPr>
        <p:spPr>
          <a:xfrm>
            <a:off x="5192115" y="3361204"/>
            <a:ext cx="1836000" cy="962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将事情分出轻重缓急，把时间用于最重要的事情上，不那么重要的事情可以委派给其他人做。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A0EAF2E-3468-259F-CB13-BC280EC74245}"/>
              </a:ext>
            </a:extLst>
          </p:cNvPr>
          <p:cNvSpPr/>
          <p:nvPr/>
        </p:nvSpPr>
        <p:spPr>
          <a:xfrm>
            <a:off x="7733665" y="1841021"/>
            <a:ext cx="1225233" cy="1225233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AA35F3E-9E52-934D-2389-5390A4EFAD34}"/>
              </a:ext>
            </a:extLst>
          </p:cNvPr>
          <p:cNvSpPr txBox="1"/>
          <p:nvPr/>
        </p:nvSpPr>
        <p:spPr>
          <a:xfrm>
            <a:off x="7265987" y="3312716"/>
            <a:ext cx="21605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找出最佳时间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D3BBD5D-0567-D86C-3AAD-1340711A1C4E}"/>
              </a:ext>
            </a:extLst>
          </p:cNvPr>
          <p:cNvSpPr txBox="1"/>
          <p:nvPr/>
        </p:nvSpPr>
        <p:spPr>
          <a:xfrm>
            <a:off x="7442396" y="3738788"/>
            <a:ext cx="1836000" cy="1184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想一想一天当中什么时候脑力最旺盛，什么时候体力最充沛，什么时候最适合社交，什么时候精神最差。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0FA9CE7-6214-0769-F9B5-85BCF4CAE38F}"/>
              </a:ext>
            </a:extLst>
          </p:cNvPr>
          <p:cNvSpPr/>
          <p:nvPr/>
        </p:nvSpPr>
        <p:spPr>
          <a:xfrm>
            <a:off x="9983947" y="2495815"/>
            <a:ext cx="1225233" cy="1225233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848B9E6-BFD1-9D15-D67D-12753B4B7379}"/>
              </a:ext>
            </a:extLst>
          </p:cNvPr>
          <p:cNvSpPr txBox="1"/>
          <p:nvPr/>
        </p:nvSpPr>
        <p:spPr>
          <a:xfrm>
            <a:off x="9516269" y="3967510"/>
            <a:ext cx="21605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享受自由时间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3EB937A-1CD3-99E2-7849-AD646ABB6800}"/>
              </a:ext>
            </a:extLst>
          </p:cNvPr>
          <p:cNvSpPr txBox="1"/>
          <p:nvPr/>
        </p:nvSpPr>
        <p:spPr>
          <a:xfrm>
            <a:off x="9692678" y="4393582"/>
            <a:ext cx="1836000" cy="741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试着安排一些快乐时间，不要让自己处于内疚或绝望的心态中。</a:t>
            </a:r>
          </a:p>
        </p:txBody>
      </p:sp>
      <p:pic>
        <p:nvPicPr>
          <p:cNvPr id="52" name="图片 51" descr="手里拿着钟表&#10;&#10;描述已自动生成">
            <a:extLst>
              <a:ext uri="{FF2B5EF4-FFF2-40B4-BE49-F238E27FC236}">
                <a16:creationId xmlns:a16="http://schemas.microsoft.com/office/drawing/2014/main" id="{386DC1AE-E93E-164D-0EC7-530DDC30CD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371481" flipH="1">
            <a:off x="2144538" y="3785070"/>
            <a:ext cx="6371373" cy="3288169"/>
          </a:xfrm>
          <a:custGeom>
            <a:avLst/>
            <a:gdLst>
              <a:gd name="connsiteX0" fmla="*/ 6180710 w 6371373"/>
              <a:gd name="connsiteY0" fmla="*/ 0 h 3288169"/>
              <a:gd name="connsiteX1" fmla="*/ 0 w 6371373"/>
              <a:gd name="connsiteY1" fmla="*/ 411459 h 3288169"/>
              <a:gd name="connsiteX2" fmla="*/ 0 w 6371373"/>
              <a:gd name="connsiteY2" fmla="*/ 3288169 h 3288169"/>
              <a:gd name="connsiteX3" fmla="*/ 6371373 w 6371373"/>
              <a:gd name="connsiteY3" fmla="*/ 2864017 h 3288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1373" h="3288169">
                <a:moveTo>
                  <a:pt x="6180710" y="0"/>
                </a:moveTo>
                <a:lnTo>
                  <a:pt x="0" y="411459"/>
                </a:lnTo>
                <a:lnTo>
                  <a:pt x="0" y="3288169"/>
                </a:lnTo>
                <a:lnTo>
                  <a:pt x="6371373" y="2864017"/>
                </a:lnTo>
                <a:close/>
              </a:path>
            </a:pathLst>
          </a:custGeom>
          <a:effectLst>
            <a:outerShdw blurRad="368300" algn="ctr" rotWithShape="0">
              <a:prstClr val="black">
                <a:alpha val="23000"/>
              </a:prstClr>
            </a:outerShdw>
          </a:effectLst>
        </p:spPr>
      </p:pic>
      <p:pic>
        <p:nvPicPr>
          <p:cNvPr id="56" name="图形 55">
            <a:extLst>
              <a:ext uri="{FF2B5EF4-FFF2-40B4-BE49-F238E27FC236}">
                <a16:creationId xmlns:a16="http://schemas.microsoft.com/office/drawing/2014/main" id="{2A3E9EC9-54DB-47DF-032C-F379EBCA6C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08382" y="2104024"/>
            <a:ext cx="699226" cy="699226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4A4E8750-49BB-A6A8-1585-B8BF336BBF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44346" y="2732787"/>
            <a:ext cx="751289" cy="751289"/>
          </a:xfrm>
          <a:prstGeom prst="rect">
            <a:avLst/>
          </a:prstGeom>
        </p:spPr>
      </p:pic>
      <p:pic>
        <p:nvPicPr>
          <p:cNvPr id="60" name="图形 59">
            <a:extLst>
              <a:ext uri="{FF2B5EF4-FFF2-40B4-BE49-F238E27FC236}">
                <a16:creationId xmlns:a16="http://schemas.microsoft.com/office/drawing/2014/main" id="{AFFEEF01-C376-2A29-FFE5-9339ECAF02C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23440" y="2030796"/>
            <a:ext cx="845683" cy="845683"/>
          </a:xfrm>
          <a:prstGeom prst="rect">
            <a:avLst/>
          </a:prstGeom>
        </p:spPr>
      </p:pic>
      <p:pic>
        <p:nvPicPr>
          <p:cNvPr id="62" name="图形 61">
            <a:extLst>
              <a:ext uri="{FF2B5EF4-FFF2-40B4-BE49-F238E27FC236}">
                <a16:creationId xmlns:a16="http://schemas.microsoft.com/office/drawing/2014/main" id="{7139DFBC-2C6B-37FD-AF9C-D0CFAD26463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814259" y="1794312"/>
            <a:ext cx="563483" cy="563483"/>
          </a:xfrm>
          <a:prstGeom prst="rect">
            <a:avLst/>
          </a:prstGeom>
        </p:spPr>
      </p:pic>
      <p:pic>
        <p:nvPicPr>
          <p:cNvPr id="64" name="图形 63">
            <a:extLst>
              <a:ext uri="{FF2B5EF4-FFF2-40B4-BE49-F238E27FC236}">
                <a16:creationId xmlns:a16="http://schemas.microsoft.com/office/drawing/2014/main" id="{D481029A-EB77-DBD5-99D0-E91239C2C0A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97963" y="2809831"/>
            <a:ext cx="597201" cy="59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40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1ABCC2F-76C3-01EB-3170-271AD6FFF3B1}"/>
              </a:ext>
            </a:extLst>
          </p:cNvPr>
          <p:cNvSpPr txBox="1"/>
          <p:nvPr/>
        </p:nvSpPr>
        <p:spPr>
          <a:xfrm>
            <a:off x="609146" y="364837"/>
            <a:ext cx="77027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作战方法</a:t>
            </a:r>
            <a:r>
              <a:rPr lang="en-US" altLang="zh-CN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B</a:t>
            </a:r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：学会“接受”和“拒绝”</a:t>
            </a: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CE4AA98B-F3B5-7BE5-625D-2698D8A94CD9}"/>
              </a:ext>
            </a:extLst>
          </p:cNvPr>
          <p:cNvSpPr/>
          <p:nvPr/>
        </p:nvSpPr>
        <p:spPr>
          <a:xfrm>
            <a:off x="5733776" y="1688276"/>
            <a:ext cx="7565535" cy="3812112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lumMod val="20000"/>
                  <a:lumOff val="80000"/>
                  <a:alpha val="14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DABFDE17-9882-8295-6B1D-1618F0F8D446}"/>
              </a:ext>
            </a:extLst>
          </p:cNvPr>
          <p:cNvSpPr/>
          <p:nvPr/>
        </p:nvSpPr>
        <p:spPr>
          <a:xfrm flipH="1" flipV="1">
            <a:off x="-1309651" y="2780425"/>
            <a:ext cx="7214160" cy="3444892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lumMod val="20000"/>
                  <a:lumOff val="80000"/>
                  <a:alpha val="14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24111A9-4BBE-9437-6F06-9B8E9BA9D5D1}"/>
              </a:ext>
            </a:extLst>
          </p:cNvPr>
          <p:cNvSpPr/>
          <p:nvPr/>
        </p:nvSpPr>
        <p:spPr>
          <a:xfrm>
            <a:off x="2314784" y="2368785"/>
            <a:ext cx="3692790" cy="823278"/>
          </a:xfrm>
          <a:custGeom>
            <a:avLst/>
            <a:gdLst>
              <a:gd name="connsiteX0" fmla="*/ 0 w 3692790"/>
              <a:gd name="connsiteY0" fmla="*/ 411638 h 823278"/>
              <a:gd name="connsiteX1" fmla="*/ 0 w 3692790"/>
              <a:gd name="connsiteY1" fmla="*/ 411639 h 823278"/>
              <a:gd name="connsiteX2" fmla="*/ 0 w 3692790"/>
              <a:gd name="connsiteY2" fmla="*/ 411639 h 823278"/>
              <a:gd name="connsiteX3" fmla="*/ 411639 w 3692790"/>
              <a:gd name="connsiteY3" fmla="*/ 0 h 823278"/>
              <a:gd name="connsiteX4" fmla="*/ 3649820 w 3692790"/>
              <a:gd name="connsiteY4" fmla="*/ 0 h 823278"/>
              <a:gd name="connsiteX5" fmla="*/ 3692790 w 3692790"/>
              <a:gd name="connsiteY5" fmla="*/ 4332 h 823278"/>
              <a:gd name="connsiteX6" fmla="*/ 3488054 w 3692790"/>
              <a:gd name="connsiteY6" fmla="*/ 823278 h 823278"/>
              <a:gd name="connsiteX7" fmla="*/ 411639 w 3692790"/>
              <a:gd name="connsiteY7" fmla="*/ 823277 h 823278"/>
              <a:gd name="connsiteX8" fmla="*/ 8363 w 3692790"/>
              <a:gd name="connsiteY8" fmla="*/ 494598 h 823278"/>
              <a:gd name="connsiteX9" fmla="*/ 0 w 3692790"/>
              <a:gd name="connsiteY9" fmla="*/ 411639 h 823278"/>
              <a:gd name="connsiteX10" fmla="*/ 8363 w 3692790"/>
              <a:gd name="connsiteY10" fmla="*/ 328680 h 823278"/>
              <a:gd name="connsiteX11" fmla="*/ 411639 w 3692790"/>
              <a:gd name="connsiteY11" fmla="*/ 0 h 82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92790" h="823278">
                <a:moveTo>
                  <a:pt x="0" y="411638"/>
                </a:moveTo>
                <a:lnTo>
                  <a:pt x="0" y="411639"/>
                </a:lnTo>
                <a:lnTo>
                  <a:pt x="0" y="411639"/>
                </a:lnTo>
                <a:close/>
                <a:moveTo>
                  <a:pt x="411639" y="0"/>
                </a:moveTo>
                <a:lnTo>
                  <a:pt x="3649820" y="0"/>
                </a:lnTo>
                <a:lnTo>
                  <a:pt x="3692790" y="4332"/>
                </a:lnTo>
                <a:lnTo>
                  <a:pt x="3488054" y="823278"/>
                </a:lnTo>
                <a:lnTo>
                  <a:pt x="411639" y="823277"/>
                </a:lnTo>
                <a:cubicBezTo>
                  <a:pt x="212715" y="823277"/>
                  <a:pt x="46747" y="682175"/>
                  <a:pt x="8363" y="494598"/>
                </a:cubicBezTo>
                <a:lnTo>
                  <a:pt x="0" y="411639"/>
                </a:lnTo>
                <a:lnTo>
                  <a:pt x="8363" y="328680"/>
                </a:lnTo>
                <a:cubicBezTo>
                  <a:pt x="46747" y="141103"/>
                  <a:pt x="212715" y="0"/>
                  <a:pt x="411639" y="0"/>
                </a:cubicBezTo>
                <a:close/>
              </a:path>
            </a:pathLst>
          </a:cu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2D9FCC-466C-9A9D-6942-ADB488011456}"/>
              </a:ext>
            </a:extLst>
          </p:cNvPr>
          <p:cNvSpPr txBox="1"/>
          <p:nvPr/>
        </p:nvSpPr>
        <p:spPr>
          <a:xfrm>
            <a:off x="2314783" y="2564981"/>
            <a:ext cx="334484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2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接受有益于你的人和事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671272D-1C88-F7E1-F572-C2AE0CEBEAE5}"/>
              </a:ext>
            </a:extLst>
          </p:cNvPr>
          <p:cNvSpPr/>
          <p:nvPr/>
        </p:nvSpPr>
        <p:spPr>
          <a:xfrm flipH="1" flipV="1">
            <a:off x="6493149" y="1605079"/>
            <a:ext cx="3692790" cy="823278"/>
          </a:xfrm>
          <a:custGeom>
            <a:avLst/>
            <a:gdLst>
              <a:gd name="connsiteX0" fmla="*/ 0 w 3692790"/>
              <a:gd name="connsiteY0" fmla="*/ 411638 h 823278"/>
              <a:gd name="connsiteX1" fmla="*/ 0 w 3692790"/>
              <a:gd name="connsiteY1" fmla="*/ 411639 h 823278"/>
              <a:gd name="connsiteX2" fmla="*/ 0 w 3692790"/>
              <a:gd name="connsiteY2" fmla="*/ 411639 h 823278"/>
              <a:gd name="connsiteX3" fmla="*/ 411639 w 3692790"/>
              <a:gd name="connsiteY3" fmla="*/ 0 h 823278"/>
              <a:gd name="connsiteX4" fmla="*/ 3649820 w 3692790"/>
              <a:gd name="connsiteY4" fmla="*/ 0 h 823278"/>
              <a:gd name="connsiteX5" fmla="*/ 3692790 w 3692790"/>
              <a:gd name="connsiteY5" fmla="*/ 4332 h 823278"/>
              <a:gd name="connsiteX6" fmla="*/ 3488054 w 3692790"/>
              <a:gd name="connsiteY6" fmla="*/ 823278 h 823278"/>
              <a:gd name="connsiteX7" fmla="*/ 411639 w 3692790"/>
              <a:gd name="connsiteY7" fmla="*/ 823277 h 823278"/>
              <a:gd name="connsiteX8" fmla="*/ 8363 w 3692790"/>
              <a:gd name="connsiteY8" fmla="*/ 494598 h 823278"/>
              <a:gd name="connsiteX9" fmla="*/ 0 w 3692790"/>
              <a:gd name="connsiteY9" fmla="*/ 411639 h 823278"/>
              <a:gd name="connsiteX10" fmla="*/ 8363 w 3692790"/>
              <a:gd name="connsiteY10" fmla="*/ 328680 h 823278"/>
              <a:gd name="connsiteX11" fmla="*/ 411639 w 3692790"/>
              <a:gd name="connsiteY11" fmla="*/ 0 h 82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92790" h="823278">
                <a:moveTo>
                  <a:pt x="0" y="411638"/>
                </a:moveTo>
                <a:lnTo>
                  <a:pt x="0" y="411639"/>
                </a:lnTo>
                <a:lnTo>
                  <a:pt x="0" y="411639"/>
                </a:lnTo>
                <a:close/>
                <a:moveTo>
                  <a:pt x="411639" y="0"/>
                </a:moveTo>
                <a:lnTo>
                  <a:pt x="3649820" y="0"/>
                </a:lnTo>
                <a:lnTo>
                  <a:pt x="3692790" y="4332"/>
                </a:lnTo>
                <a:lnTo>
                  <a:pt x="3488054" y="823278"/>
                </a:lnTo>
                <a:lnTo>
                  <a:pt x="411639" y="823277"/>
                </a:lnTo>
                <a:cubicBezTo>
                  <a:pt x="212715" y="823277"/>
                  <a:pt x="46747" y="682175"/>
                  <a:pt x="8363" y="494598"/>
                </a:cubicBezTo>
                <a:lnTo>
                  <a:pt x="0" y="411639"/>
                </a:lnTo>
                <a:lnTo>
                  <a:pt x="8363" y="328680"/>
                </a:lnTo>
                <a:cubicBezTo>
                  <a:pt x="46747" y="141103"/>
                  <a:pt x="212715" y="0"/>
                  <a:pt x="411639" y="0"/>
                </a:cubicBezTo>
                <a:close/>
              </a:path>
            </a:pathLst>
          </a:cu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A286D91-77E0-9E51-E7F2-B7348CB2813D}"/>
              </a:ext>
            </a:extLst>
          </p:cNvPr>
          <p:cNvSpPr txBox="1"/>
          <p:nvPr/>
        </p:nvSpPr>
        <p:spPr>
          <a:xfrm>
            <a:off x="6950348" y="1801275"/>
            <a:ext cx="334484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拒绝没有意义的追求</a:t>
            </a: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C9B7FF59-6253-F284-2E0D-8BF064DE363E}"/>
              </a:ext>
            </a:extLst>
          </p:cNvPr>
          <p:cNvSpPr/>
          <p:nvPr/>
        </p:nvSpPr>
        <p:spPr>
          <a:xfrm flipH="1" flipV="1">
            <a:off x="371234" y="1993736"/>
            <a:ext cx="2970127" cy="108000"/>
          </a:xfrm>
          <a:prstGeom prst="parallelogram">
            <a:avLst>
              <a:gd name="adj" fmla="val 48433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53926FEA-2DD7-3D3B-B595-9AE33009D35C}"/>
              </a:ext>
            </a:extLst>
          </p:cNvPr>
          <p:cNvSpPr/>
          <p:nvPr/>
        </p:nvSpPr>
        <p:spPr>
          <a:xfrm flipH="1" flipV="1">
            <a:off x="2585882" y="1560317"/>
            <a:ext cx="2970127" cy="178854"/>
          </a:xfrm>
          <a:prstGeom prst="parallelogram">
            <a:avLst>
              <a:gd name="adj" fmla="val 48433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4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98553786-B911-8F3A-66AB-0326E2A25715}"/>
              </a:ext>
            </a:extLst>
          </p:cNvPr>
          <p:cNvSpPr/>
          <p:nvPr/>
        </p:nvSpPr>
        <p:spPr>
          <a:xfrm>
            <a:off x="7870712" y="5901448"/>
            <a:ext cx="2970127" cy="108000"/>
          </a:xfrm>
          <a:prstGeom prst="parallelogram">
            <a:avLst>
              <a:gd name="adj" fmla="val 48433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5E48D9AE-9F12-2055-45D6-F99059940E2B}"/>
              </a:ext>
            </a:extLst>
          </p:cNvPr>
          <p:cNvSpPr/>
          <p:nvPr/>
        </p:nvSpPr>
        <p:spPr>
          <a:xfrm>
            <a:off x="5982086" y="6225317"/>
            <a:ext cx="2970127" cy="178854"/>
          </a:xfrm>
          <a:prstGeom prst="parallelogram">
            <a:avLst>
              <a:gd name="adj" fmla="val 48433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4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CC5426-0DFE-5A38-0967-397374C6A5AE}"/>
              </a:ext>
            </a:extLst>
          </p:cNvPr>
          <p:cNvSpPr txBox="1"/>
          <p:nvPr/>
        </p:nvSpPr>
        <p:spPr>
          <a:xfrm>
            <a:off x="1516181" y="3531367"/>
            <a:ext cx="3692790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500"/>
              </a:spcAft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选对人，想一想在某个处境下谁会是最能帮忙的那个人。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79C6CBA-AA12-28DE-3AF4-9947F47D464D}"/>
              </a:ext>
            </a:extLst>
          </p:cNvPr>
          <p:cNvSpPr txBox="1"/>
          <p:nvPr/>
        </p:nvSpPr>
        <p:spPr>
          <a:xfrm>
            <a:off x="1280518" y="4340114"/>
            <a:ext cx="3692790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500"/>
              </a:spcAft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和一个支持你的人讨论你的拖延问题或者你的可操作目标。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54C06D7-460D-AA08-64C6-CDB2E5F2E413}"/>
              </a:ext>
            </a:extLst>
          </p:cNvPr>
          <p:cNvSpPr txBox="1"/>
          <p:nvPr/>
        </p:nvSpPr>
        <p:spPr>
          <a:xfrm>
            <a:off x="1080202" y="5148862"/>
            <a:ext cx="3692790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500"/>
              </a:spcAft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做一个公开承诺，告诉人们你在做什么以及什么时候会完成。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A1BEC01-3FAE-814B-DB92-EA08E2E9C2FA}"/>
              </a:ext>
            </a:extLst>
          </p:cNvPr>
          <p:cNvSpPr txBox="1"/>
          <p:nvPr/>
        </p:nvSpPr>
        <p:spPr>
          <a:xfrm>
            <a:off x="6757449" y="2773900"/>
            <a:ext cx="3692790" cy="366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500"/>
              </a:spcAft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对浪费时间和让你退步的人和事说不</a:t>
            </a:r>
            <a:endParaRPr lang="en-US" altLang="zh-CN" sz="1600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38FE644-1164-7AC7-5FD2-74419C2D5AF1}"/>
              </a:ext>
            </a:extLst>
          </p:cNvPr>
          <p:cNvSpPr txBox="1"/>
          <p:nvPr/>
        </p:nvSpPr>
        <p:spPr>
          <a:xfrm>
            <a:off x="6757448" y="3117572"/>
            <a:ext cx="4365823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500"/>
              </a:spcAft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对空洞性事务说不，即相对你当前的目标和价值观而言最微不足道的那些事情。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824E429-F52F-775B-9DC6-F8F804832BA7}"/>
              </a:ext>
            </a:extLst>
          </p:cNvPr>
          <p:cNvSpPr txBox="1"/>
          <p:nvPr/>
        </p:nvSpPr>
        <p:spPr>
          <a:xfrm>
            <a:off x="6450530" y="3935577"/>
            <a:ext cx="3692790" cy="366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500"/>
              </a:spcAft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对不适合你的人说不</a:t>
            </a:r>
            <a:endParaRPr lang="en-US" altLang="zh-CN" sz="1600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F778C2A-9852-C180-A0FC-6CAEFEFF989E}"/>
              </a:ext>
            </a:extLst>
          </p:cNvPr>
          <p:cNvSpPr txBox="1"/>
          <p:nvPr/>
        </p:nvSpPr>
        <p:spPr>
          <a:xfrm>
            <a:off x="6450529" y="4279249"/>
            <a:ext cx="4485715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500"/>
              </a:spcAft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对于产生负面影响却没办法跟他们说不的人，比如同事或家族成员，可以限制跟他们待在一起的时间，或者培养出一个内心的隔离带，让负面言行无法影响到你。</a:t>
            </a:r>
          </a:p>
        </p:txBody>
      </p:sp>
    </p:spTree>
    <p:extLst>
      <p:ext uri="{BB962C8B-B14F-4D97-AF65-F5344CB8AC3E}">
        <p14:creationId xmlns:p14="http://schemas.microsoft.com/office/powerpoint/2010/main" val="2733770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: 对角圆角 43">
            <a:extLst>
              <a:ext uri="{FF2B5EF4-FFF2-40B4-BE49-F238E27FC236}">
                <a16:creationId xmlns:a16="http://schemas.microsoft.com/office/drawing/2014/main" id="{06F3CD86-E6A8-2D12-0F1E-44782026E081}"/>
              </a:ext>
            </a:extLst>
          </p:cNvPr>
          <p:cNvSpPr/>
          <p:nvPr/>
        </p:nvSpPr>
        <p:spPr>
          <a:xfrm>
            <a:off x="9336675" y="5179060"/>
            <a:ext cx="2160000" cy="1224000"/>
          </a:xfrm>
          <a:prstGeom prst="round2DiagRect">
            <a:avLst>
              <a:gd name="adj1" fmla="val 18368"/>
              <a:gd name="adj2" fmla="val 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4A010F27-236D-6CDC-6CD5-14297583A98B}"/>
              </a:ext>
            </a:extLst>
          </p:cNvPr>
          <p:cNvSpPr/>
          <p:nvPr/>
        </p:nvSpPr>
        <p:spPr>
          <a:xfrm>
            <a:off x="2249871" y="5031602"/>
            <a:ext cx="3846129" cy="997330"/>
          </a:xfrm>
          <a:prstGeom prst="round2DiagRect">
            <a:avLst>
              <a:gd name="adj1" fmla="val 23196"/>
              <a:gd name="adj2" fmla="val 0"/>
            </a:avLst>
          </a:prstGeom>
          <a:gradFill flip="none" rotWithShape="1">
            <a:gsLst>
              <a:gs pos="98000">
                <a:schemeClr val="accent1">
                  <a:lumMod val="40000"/>
                  <a:lumOff val="60000"/>
                  <a:alpha val="52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FDF37981-4ABE-A8F2-96F4-2FA5B862C02A}"/>
              </a:ext>
            </a:extLst>
          </p:cNvPr>
          <p:cNvSpPr/>
          <p:nvPr/>
        </p:nvSpPr>
        <p:spPr>
          <a:xfrm>
            <a:off x="2249871" y="3591560"/>
            <a:ext cx="3846129" cy="1218172"/>
          </a:xfrm>
          <a:prstGeom prst="round2DiagRect">
            <a:avLst>
              <a:gd name="adj1" fmla="val 23196"/>
              <a:gd name="adj2" fmla="val 0"/>
            </a:avLst>
          </a:prstGeom>
          <a:gradFill flip="none" rotWithShape="1">
            <a:gsLst>
              <a:gs pos="98000">
                <a:schemeClr val="accent1">
                  <a:lumMod val="40000"/>
                  <a:lumOff val="60000"/>
                  <a:alpha val="52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F0CAD64-1B8E-45C8-15D1-904B6AB0F0B1}"/>
              </a:ext>
            </a:extLst>
          </p:cNvPr>
          <p:cNvSpPr/>
          <p:nvPr/>
        </p:nvSpPr>
        <p:spPr>
          <a:xfrm>
            <a:off x="-512955" y="2155946"/>
            <a:ext cx="6608956" cy="8232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00EFD8-02F5-1C8D-F22D-490C72EA010F}"/>
              </a:ext>
            </a:extLst>
          </p:cNvPr>
          <p:cNvSpPr txBox="1"/>
          <p:nvPr/>
        </p:nvSpPr>
        <p:spPr>
          <a:xfrm>
            <a:off x="609146" y="364837"/>
            <a:ext cx="7245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作战方法</a:t>
            </a:r>
            <a:r>
              <a:rPr lang="en-US" altLang="zh-CN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</a:t>
            </a:r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：利用你的身体减轻拖延</a:t>
            </a:r>
          </a:p>
        </p:txBody>
      </p:sp>
      <p:pic>
        <p:nvPicPr>
          <p:cNvPr id="12" name="图片 11" descr="女人穿着内衣&#10;&#10;描述已自动生成">
            <a:extLst>
              <a:ext uri="{FF2B5EF4-FFF2-40B4-BE49-F238E27FC236}">
                <a16:creationId xmlns:a16="http://schemas.microsoft.com/office/drawing/2014/main" id="{B15428D7-98FC-2DD5-2251-A7FBDBC1BC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751000" y="840374"/>
            <a:ext cx="4105549" cy="813782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15D328A-C38B-EF48-13A2-72F0FA59C953}"/>
              </a:ext>
            </a:extLst>
          </p:cNvPr>
          <p:cNvSpPr txBox="1"/>
          <p:nvPr/>
        </p:nvSpPr>
        <p:spPr>
          <a:xfrm>
            <a:off x="3354549" y="2352141"/>
            <a:ext cx="256365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通过运动启动状态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09F224A-80D5-2AE3-E21A-6419F9A33078}"/>
              </a:ext>
            </a:extLst>
          </p:cNvPr>
          <p:cNvSpPr txBox="1"/>
          <p:nvPr/>
        </p:nvSpPr>
        <p:spPr>
          <a:xfrm>
            <a:off x="3354549" y="5234930"/>
            <a:ext cx="2563655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500"/>
              </a:spcAft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有助于大脑的成长，提高大脑的调节能力。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696DAD-51E2-9FC2-3855-4B079934048A}"/>
              </a:ext>
            </a:extLst>
          </p:cNvPr>
          <p:cNvSpPr txBox="1"/>
          <p:nvPr/>
        </p:nvSpPr>
        <p:spPr>
          <a:xfrm>
            <a:off x="3354549" y="3776043"/>
            <a:ext cx="2563655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500"/>
              </a:spcAft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刺激身体产生一种叫做内啡肽的荷尔蒙，有助于提升愉悦感和幸福感。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A6A7541-EFF7-7FCE-FA10-71ECF26523C9}"/>
              </a:ext>
            </a:extLst>
          </p:cNvPr>
          <p:cNvSpPr txBox="1"/>
          <p:nvPr/>
        </p:nvSpPr>
        <p:spPr>
          <a:xfrm>
            <a:off x="6937971" y="1712434"/>
            <a:ext cx="38030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适当运用以下方法：</a:t>
            </a:r>
          </a:p>
        </p:txBody>
      </p:sp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65F31257-5583-5DF3-72C3-40B3DEAAF078}"/>
              </a:ext>
            </a:extLst>
          </p:cNvPr>
          <p:cNvSpPr/>
          <p:nvPr/>
        </p:nvSpPr>
        <p:spPr>
          <a:xfrm>
            <a:off x="7032625" y="2397064"/>
            <a:ext cx="2160000" cy="1224000"/>
          </a:xfrm>
          <a:prstGeom prst="round2DiagRect">
            <a:avLst>
              <a:gd name="adj1" fmla="val 18368"/>
              <a:gd name="adj2" fmla="val 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B2CA4CE-4464-D19E-2334-0411FD50D1E4}"/>
              </a:ext>
            </a:extLst>
          </p:cNvPr>
          <p:cNvSpPr txBox="1"/>
          <p:nvPr/>
        </p:nvSpPr>
        <p:spPr>
          <a:xfrm>
            <a:off x="8039761" y="2713727"/>
            <a:ext cx="1102158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保证充分的睡眠</a:t>
            </a:r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99AD9C89-3A88-C474-23DA-5B9A2CA1D2F0}"/>
              </a:ext>
            </a:extLst>
          </p:cNvPr>
          <p:cNvSpPr/>
          <p:nvPr/>
        </p:nvSpPr>
        <p:spPr>
          <a:xfrm>
            <a:off x="9336675" y="2397064"/>
            <a:ext cx="2160000" cy="1224000"/>
          </a:xfrm>
          <a:prstGeom prst="round2DiagRect">
            <a:avLst>
              <a:gd name="adj1" fmla="val 18368"/>
              <a:gd name="adj2" fmla="val 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0365878-9F54-FBB7-3A8A-78020A3A7E78}"/>
              </a:ext>
            </a:extLst>
          </p:cNvPr>
          <p:cNvSpPr txBox="1"/>
          <p:nvPr/>
        </p:nvSpPr>
        <p:spPr>
          <a:xfrm>
            <a:off x="10343811" y="2584461"/>
            <a:ext cx="1102158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4">
                    <a:lumMod val="40000"/>
                    <a:lumOff val="60000"/>
                  </a:schemeClr>
                </a:solidFill>
              </a:rPr>
              <a:t>食用对大脑和身体有营养的食物</a:t>
            </a:r>
            <a:endParaRPr lang="zh-CN" altLang="en-US" sz="1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5" name="矩形: 对角圆角 34">
            <a:extLst>
              <a:ext uri="{FF2B5EF4-FFF2-40B4-BE49-F238E27FC236}">
                <a16:creationId xmlns:a16="http://schemas.microsoft.com/office/drawing/2014/main" id="{4018CD60-BC3A-4DC5-B05C-27221371AF94}"/>
              </a:ext>
            </a:extLst>
          </p:cNvPr>
          <p:cNvSpPr/>
          <p:nvPr/>
        </p:nvSpPr>
        <p:spPr>
          <a:xfrm>
            <a:off x="7032625" y="3788062"/>
            <a:ext cx="2160000" cy="1224000"/>
          </a:xfrm>
          <a:prstGeom prst="round2DiagRect">
            <a:avLst>
              <a:gd name="adj1" fmla="val 18368"/>
              <a:gd name="adj2" fmla="val 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2F7D013-094F-987D-E7BE-5BA389F12DC7}"/>
              </a:ext>
            </a:extLst>
          </p:cNvPr>
          <p:cNvSpPr txBox="1"/>
          <p:nvPr/>
        </p:nvSpPr>
        <p:spPr>
          <a:xfrm>
            <a:off x="8039761" y="3975459"/>
            <a:ext cx="1102158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4">
                    <a:lumMod val="40000"/>
                    <a:lumOff val="60000"/>
                  </a:schemeClr>
                </a:solidFill>
              </a:rPr>
              <a:t>限制摄入咖啡因、酒精和其他药物</a:t>
            </a:r>
            <a:endParaRPr lang="zh-CN" altLang="en-US" sz="1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8" name="矩形: 对角圆角 37">
            <a:extLst>
              <a:ext uri="{FF2B5EF4-FFF2-40B4-BE49-F238E27FC236}">
                <a16:creationId xmlns:a16="http://schemas.microsoft.com/office/drawing/2014/main" id="{D59BB92B-7D46-8E84-65F4-73B12BC14B21}"/>
              </a:ext>
            </a:extLst>
          </p:cNvPr>
          <p:cNvSpPr/>
          <p:nvPr/>
        </p:nvSpPr>
        <p:spPr>
          <a:xfrm>
            <a:off x="9336675" y="3788062"/>
            <a:ext cx="2160000" cy="1224000"/>
          </a:xfrm>
          <a:prstGeom prst="round2DiagRect">
            <a:avLst>
              <a:gd name="adj1" fmla="val 18368"/>
              <a:gd name="adj2" fmla="val 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3A84F59-0B06-9469-0142-893BF91A3B5A}"/>
              </a:ext>
            </a:extLst>
          </p:cNvPr>
          <p:cNvSpPr txBox="1"/>
          <p:nvPr/>
        </p:nvSpPr>
        <p:spPr>
          <a:xfrm>
            <a:off x="10343811" y="4233991"/>
            <a:ext cx="1102158" cy="3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养一只宠物</a:t>
            </a:r>
          </a:p>
        </p:txBody>
      </p: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EAD84A53-AFF6-A42E-8E21-841818B806B4}"/>
              </a:ext>
            </a:extLst>
          </p:cNvPr>
          <p:cNvSpPr/>
          <p:nvPr/>
        </p:nvSpPr>
        <p:spPr>
          <a:xfrm>
            <a:off x="7032625" y="5179060"/>
            <a:ext cx="2160000" cy="1224000"/>
          </a:xfrm>
          <a:prstGeom prst="round2DiagRect">
            <a:avLst>
              <a:gd name="adj1" fmla="val 18368"/>
              <a:gd name="adj2" fmla="val 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CACAA57-1A07-F72D-4E91-162105190BDE}"/>
              </a:ext>
            </a:extLst>
          </p:cNvPr>
          <p:cNvSpPr txBox="1"/>
          <p:nvPr/>
        </p:nvSpPr>
        <p:spPr>
          <a:xfrm>
            <a:off x="8039761" y="5366457"/>
            <a:ext cx="1102158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4">
                    <a:lumMod val="40000"/>
                    <a:lumOff val="60000"/>
                  </a:schemeClr>
                </a:solidFill>
              </a:rPr>
              <a:t>给朋友打电话，和朋友多聚聚</a:t>
            </a:r>
            <a:endParaRPr lang="zh-CN" altLang="en-US" sz="1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552F2F2-86FA-4345-227D-589B5C1878DE}"/>
              </a:ext>
            </a:extLst>
          </p:cNvPr>
          <p:cNvSpPr txBox="1"/>
          <p:nvPr/>
        </p:nvSpPr>
        <p:spPr>
          <a:xfrm>
            <a:off x="10343811" y="5366457"/>
            <a:ext cx="1102158" cy="84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4">
                    <a:lumMod val="40000"/>
                    <a:lumOff val="60000"/>
                  </a:schemeClr>
                </a:solidFill>
              </a:rPr>
              <a:t>多玩耍，花点时间享受生活的乐趣</a:t>
            </a:r>
            <a:endParaRPr lang="zh-CN" altLang="en-US" sz="1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7" name="图片 66" descr="男人和女人躺在床上睡觉&#10;&#10;描述已自动生成">
            <a:extLst>
              <a:ext uri="{FF2B5EF4-FFF2-40B4-BE49-F238E27FC236}">
                <a16:creationId xmlns:a16="http://schemas.microsoft.com/office/drawing/2014/main" id="{3A04BEA1-0D88-923F-02C2-5998412712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32625" y="2400886"/>
            <a:ext cx="984834" cy="1220179"/>
          </a:xfrm>
          <a:custGeom>
            <a:avLst/>
            <a:gdLst>
              <a:gd name="connsiteX0" fmla="*/ 186921 w 984834"/>
              <a:gd name="connsiteY0" fmla="*/ 0 h 1220179"/>
              <a:gd name="connsiteX1" fmla="*/ 644607 w 984834"/>
              <a:gd name="connsiteY1" fmla="*/ 0 h 1220179"/>
              <a:gd name="connsiteX2" fmla="*/ 709340 w 984834"/>
              <a:gd name="connsiteY2" fmla="*/ 71224 h 1220179"/>
              <a:gd name="connsiteX3" fmla="*/ 984834 w 984834"/>
              <a:gd name="connsiteY3" fmla="*/ 838638 h 1220179"/>
              <a:gd name="connsiteX4" fmla="*/ 930595 w 984834"/>
              <a:gd name="connsiteY4" fmla="*/ 1197399 h 1220179"/>
              <a:gd name="connsiteX5" fmla="*/ 922257 w 984834"/>
              <a:gd name="connsiteY5" fmla="*/ 1220179 h 1220179"/>
              <a:gd name="connsiteX6" fmla="*/ 0 w 984834"/>
              <a:gd name="connsiteY6" fmla="*/ 1220179 h 1220179"/>
              <a:gd name="connsiteX7" fmla="*/ 0 w 984834"/>
              <a:gd name="connsiteY7" fmla="*/ 221003 h 1220179"/>
              <a:gd name="connsiteX8" fmla="*/ 179514 w 984834"/>
              <a:gd name="connsiteY8" fmla="*/ 747 h 122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0179">
                <a:moveTo>
                  <a:pt x="186921" y="0"/>
                </a:moveTo>
                <a:lnTo>
                  <a:pt x="644607" y="0"/>
                </a:lnTo>
                <a:lnTo>
                  <a:pt x="709340" y="71224"/>
                </a:lnTo>
                <a:cubicBezTo>
                  <a:pt x="881447" y="279770"/>
                  <a:pt x="984834" y="547130"/>
                  <a:pt x="984834" y="838638"/>
                </a:cubicBezTo>
                <a:cubicBezTo>
                  <a:pt x="984834" y="963570"/>
                  <a:pt x="965845" y="1084067"/>
                  <a:pt x="930595" y="1197399"/>
                </a:cubicBezTo>
                <a:lnTo>
                  <a:pt x="922257" y="1220179"/>
                </a:lnTo>
                <a:lnTo>
                  <a:pt x="0" y="1220179"/>
                </a:lnTo>
                <a:lnTo>
                  <a:pt x="0" y="221003"/>
                </a:lnTo>
                <a:cubicBezTo>
                  <a:pt x="0" y="112357"/>
                  <a:pt x="77066" y="21711"/>
                  <a:pt x="179514" y="747"/>
                </a:cubicBezTo>
                <a:close/>
              </a:path>
            </a:pathLst>
          </a:custGeom>
        </p:spPr>
      </p:pic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64DEE17-6463-B58B-0F02-3F6BD3943884}"/>
              </a:ext>
            </a:extLst>
          </p:cNvPr>
          <p:cNvSpPr/>
          <p:nvPr/>
        </p:nvSpPr>
        <p:spPr>
          <a:xfrm>
            <a:off x="7032625" y="2397064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5" name="图片 74" descr="女人在微笑&#10;&#10;描述已自动生成">
            <a:extLst>
              <a:ext uri="{FF2B5EF4-FFF2-40B4-BE49-F238E27FC236}">
                <a16:creationId xmlns:a16="http://schemas.microsoft.com/office/drawing/2014/main" id="{12BFB456-EA8C-1983-A1FC-1C5C245AA4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32625" y="5179060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</p:spPr>
      </p:pic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7AB8A10C-5740-8188-09FA-7662D5E1D5C8}"/>
              </a:ext>
            </a:extLst>
          </p:cNvPr>
          <p:cNvSpPr/>
          <p:nvPr/>
        </p:nvSpPr>
        <p:spPr>
          <a:xfrm>
            <a:off x="7032625" y="5179060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图片 28" descr="人的风筝&#10;&#10;低可信度描述已自动生成">
            <a:extLst>
              <a:ext uri="{FF2B5EF4-FFF2-40B4-BE49-F238E27FC236}">
                <a16:creationId xmlns:a16="http://schemas.microsoft.com/office/drawing/2014/main" id="{B985E2B2-01C0-1D25-BA03-BC8C7F05D22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36675" y="5179060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</p:spPr>
      </p:pic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10832720-C444-CDA2-DF8F-96B2D11C1941}"/>
              </a:ext>
            </a:extLst>
          </p:cNvPr>
          <p:cNvSpPr/>
          <p:nvPr/>
        </p:nvSpPr>
        <p:spPr>
          <a:xfrm>
            <a:off x="9336675" y="5179060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0" name="图片 29" descr="图片包含 人, 男人, 桌子, 前&#10;&#10;描述已自动生成">
            <a:extLst>
              <a:ext uri="{FF2B5EF4-FFF2-40B4-BE49-F238E27FC236}">
                <a16:creationId xmlns:a16="http://schemas.microsoft.com/office/drawing/2014/main" id="{ED8D0EE1-2149-9D9B-0A00-5BA43749ED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32625" y="3788062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</p:spPr>
      </p:pic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82C56DF9-17B4-A371-BB58-FC85D95F3382}"/>
              </a:ext>
            </a:extLst>
          </p:cNvPr>
          <p:cNvSpPr/>
          <p:nvPr/>
        </p:nvSpPr>
        <p:spPr>
          <a:xfrm>
            <a:off x="7032625" y="3788062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1" name="图片 30" descr="狗站在草地上&#10;&#10;描述已自动生成">
            <a:extLst>
              <a:ext uri="{FF2B5EF4-FFF2-40B4-BE49-F238E27FC236}">
                <a16:creationId xmlns:a16="http://schemas.microsoft.com/office/drawing/2014/main" id="{58BCB508-A326-14FB-0CE4-176272C1BA3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36675" y="3788063"/>
            <a:ext cx="984834" cy="1223999"/>
          </a:xfrm>
          <a:custGeom>
            <a:avLst/>
            <a:gdLst>
              <a:gd name="connsiteX0" fmla="*/ 224824 w 984834"/>
              <a:gd name="connsiteY0" fmla="*/ 0 h 1223999"/>
              <a:gd name="connsiteX1" fmla="*/ 641134 w 984834"/>
              <a:gd name="connsiteY1" fmla="*/ 0 h 1223999"/>
              <a:gd name="connsiteX2" fmla="*/ 709340 w 984834"/>
              <a:gd name="connsiteY2" fmla="*/ 75045 h 1223999"/>
              <a:gd name="connsiteX3" fmla="*/ 984834 w 984834"/>
              <a:gd name="connsiteY3" fmla="*/ 842459 h 1223999"/>
              <a:gd name="connsiteX4" fmla="*/ 930595 w 984834"/>
              <a:gd name="connsiteY4" fmla="*/ 1201220 h 1223999"/>
              <a:gd name="connsiteX5" fmla="*/ 922257 w 984834"/>
              <a:gd name="connsiteY5" fmla="*/ 1223999 h 1223999"/>
              <a:gd name="connsiteX6" fmla="*/ 0 w 984834"/>
              <a:gd name="connsiteY6" fmla="*/ 1223999 h 1223999"/>
              <a:gd name="connsiteX7" fmla="*/ 0 w 984834"/>
              <a:gd name="connsiteY7" fmla="*/ 224824 h 1223999"/>
              <a:gd name="connsiteX8" fmla="*/ 224824 w 984834"/>
              <a:gd name="connsiteY8" fmla="*/ 0 h 12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3999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3999"/>
                </a:lnTo>
                <a:lnTo>
                  <a:pt x="0" y="1223999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0A139E17-350C-AF88-3176-33344A8D6F10}"/>
              </a:ext>
            </a:extLst>
          </p:cNvPr>
          <p:cNvSpPr/>
          <p:nvPr/>
        </p:nvSpPr>
        <p:spPr>
          <a:xfrm>
            <a:off x="9336675" y="3788062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3" name="图片 32" descr="躺在坚果&#10;&#10;描述已自动生成">
            <a:extLst>
              <a:ext uri="{FF2B5EF4-FFF2-40B4-BE49-F238E27FC236}">
                <a16:creationId xmlns:a16="http://schemas.microsoft.com/office/drawing/2014/main" id="{7A69F9A4-143D-C857-B1B9-87F8EFA8BF9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36675" y="2397064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</p:spPr>
      </p:pic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0051D8F5-D8B6-3DFC-6DFF-36F48F6E57C1}"/>
              </a:ext>
            </a:extLst>
          </p:cNvPr>
          <p:cNvSpPr/>
          <p:nvPr/>
        </p:nvSpPr>
        <p:spPr>
          <a:xfrm>
            <a:off x="9336675" y="2397064"/>
            <a:ext cx="984834" cy="1224000"/>
          </a:xfrm>
          <a:custGeom>
            <a:avLst/>
            <a:gdLst>
              <a:gd name="connsiteX0" fmla="*/ 224824 w 984834"/>
              <a:gd name="connsiteY0" fmla="*/ 0 h 1224000"/>
              <a:gd name="connsiteX1" fmla="*/ 641134 w 984834"/>
              <a:gd name="connsiteY1" fmla="*/ 0 h 1224000"/>
              <a:gd name="connsiteX2" fmla="*/ 709340 w 984834"/>
              <a:gd name="connsiteY2" fmla="*/ 75045 h 1224000"/>
              <a:gd name="connsiteX3" fmla="*/ 984834 w 984834"/>
              <a:gd name="connsiteY3" fmla="*/ 842459 h 1224000"/>
              <a:gd name="connsiteX4" fmla="*/ 930595 w 984834"/>
              <a:gd name="connsiteY4" fmla="*/ 1201220 h 1224000"/>
              <a:gd name="connsiteX5" fmla="*/ 922257 w 984834"/>
              <a:gd name="connsiteY5" fmla="*/ 1224000 h 1224000"/>
              <a:gd name="connsiteX6" fmla="*/ 0 w 984834"/>
              <a:gd name="connsiteY6" fmla="*/ 1224000 h 1224000"/>
              <a:gd name="connsiteX7" fmla="*/ 0 w 984834"/>
              <a:gd name="connsiteY7" fmla="*/ 224824 h 1224000"/>
              <a:gd name="connsiteX8" fmla="*/ 224824 w 984834"/>
              <a:gd name="connsiteY8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34" h="1224000">
                <a:moveTo>
                  <a:pt x="224824" y="0"/>
                </a:moveTo>
                <a:lnTo>
                  <a:pt x="641134" y="0"/>
                </a:lnTo>
                <a:lnTo>
                  <a:pt x="709340" y="75045"/>
                </a:lnTo>
                <a:cubicBezTo>
                  <a:pt x="881447" y="283591"/>
                  <a:pt x="984834" y="550951"/>
                  <a:pt x="984834" y="842459"/>
                </a:cubicBezTo>
                <a:cubicBezTo>
                  <a:pt x="984834" y="967391"/>
                  <a:pt x="965845" y="1087888"/>
                  <a:pt x="930595" y="1201220"/>
                </a:cubicBezTo>
                <a:lnTo>
                  <a:pt x="922257" y="1224000"/>
                </a:lnTo>
                <a:lnTo>
                  <a:pt x="0" y="1224000"/>
                </a:lnTo>
                <a:lnTo>
                  <a:pt x="0" y="224824"/>
                </a:lnTo>
                <a:cubicBezTo>
                  <a:pt x="0" y="100657"/>
                  <a:pt x="100657" y="0"/>
                  <a:pt x="224824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018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椭圆 287">
            <a:extLst>
              <a:ext uri="{FF2B5EF4-FFF2-40B4-BE49-F238E27FC236}">
                <a16:creationId xmlns:a16="http://schemas.microsoft.com/office/drawing/2014/main" id="{5766205D-E80C-E54E-A928-C2BB558E4B3A}"/>
              </a:ext>
            </a:extLst>
          </p:cNvPr>
          <p:cNvSpPr/>
          <p:nvPr/>
        </p:nvSpPr>
        <p:spPr>
          <a:xfrm>
            <a:off x="4230907" y="5842432"/>
            <a:ext cx="635669" cy="635669"/>
          </a:xfrm>
          <a:prstGeom prst="ellipse">
            <a:avLst/>
          </a:prstGeom>
          <a:solidFill>
            <a:schemeClr val="accent1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: 单圆角 1">
            <a:extLst>
              <a:ext uri="{FF2B5EF4-FFF2-40B4-BE49-F238E27FC236}">
                <a16:creationId xmlns:a16="http://schemas.microsoft.com/office/drawing/2014/main" id="{3538663F-9558-94BE-C56F-0AED20E3A54C}"/>
              </a:ext>
            </a:extLst>
          </p:cNvPr>
          <p:cNvSpPr/>
          <p:nvPr/>
        </p:nvSpPr>
        <p:spPr>
          <a:xfrm rot="16200000">
            <a:off x="5768686" y="434686"/>
            <a:ext cx="654627" cy="12192001"/>
          </a:xfrm>
          <a:prstGeom prst="round1Rect">
            <a:avLst>
              <a:gd name="adj" fmla="val 2460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9DAD1FF-D522-F367-4EF7-44EEAECB876B}"/>
              </a:ext>
            </a:extLst>
          </p:cNvPr>
          <p:cNvSpPr/>
          <p:nvPr/>
        </p:nvSpPr>
        <p:spPr>
          <a:xfrm rot="2543024">
            <a:off x="8106266" y="-1158599"/>
            <a:ext cx="6422043" cy="642204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50D942C-28A8-C301-59B2-45978792C6B8}"/>
              </a:ext>
            </a:extLst>
          </p:cNvPr>
          <p:cNvSpPr/>
          <p:nvPr/>
        </p:nvSpPr>
        <p:spPr>
          <a:xfrm rot="19889601" flipH="1">
            <a:off x="-1465382" y="-1798347"/>
            <a:ext cx="5523496" cy="552349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C3BE1FF-54FE-D75C-3B3E-1C1D2F024DF4}"/>
              </a:ext>
            </a:extLst>
          </p:cNvPr>
          <p:cNvCxnSpPr>
            <a:cxnSpLocks/>
          </p:cNvCxnSpPr>
          <p:nvPr/>
        </p:nvCxnSpPr>
        <p:spPr>
          <a:xfrm flipH="1" flipV="1">
            <a:off x="10981258" y="1"/>
            <a:ext cx="1" cy="3420000"/>
          </a:xfrm>
          <a:prstGeom prst="line">
            <a:avLst/>
          </a:prstGeom>
          <a:ln w="9525">
            <a:solidFill>
              <a:schemeClr val="accent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3FB5FA5-FCD4-192C-DEEE-756DD09EC040}"/>
              </a:ext>
            </a:extLst>
          </p:cNvPr>
          <p:cNvCxnSpPr>
            <a:cxnSpLocks/>
          </p:cNvCxnSpPr>
          <p:nvPr/>
        </p:nvCxnSpPr>
        <p:spPr>
          <a:xfrm flipH="1">
            <a:off x="1210742" y="3438000"/>
            <a:ext cx="1" cy="3420000"/>
          </a:xfrm>
          <a:prstGeom prst="line">
            <a:avLst/>
          </a:prstGeom>
          <a:ln w="9525">
            <a:solidFill>
              <a:schemeClr val="accent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6613741A-BE99-2306-4525-547B343A7487}"/>
              </a:ext>
            </a:extLst>
          </p:cNvPr>
          <p:cNvGrpSpPr/>
          <p:nvPr/>
        </p:nvGrpSpPr>
        <p:grpSpPr>
          <a:xfrm>
            <a:off x="10981258" y="5814219"/>
            <a:ext cx="1661279" cy="778306"/>
            <a:chOff x="10831630" y="5309853"/>
            <a:chExt cx="1596841" cy="74811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46D3835-30F0-E2B6-0760-07346B745F60}"/>
                </a:ext>
              </a:extLst>
            </p:cNvPr>
            <p:cNvGrpSpPr/>
            <p:nvPr/>
          </p:nvGrpSpPr>
          <p:grpSpPr>
            <a:xfrm>
              <a:off x="10831630" y="5706767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1E6D383-98C7-703B-B41A-62736B10961B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BB514BC5-7D89-EFD8-8D23-F88EA49D86E8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椭圆 131">
                  <a:extLst>
                    <a:ext uri="{FF2B5EF4-FFF2-40B4-BE49-F238E27FC236}">
                      <a16:creationId xmlns:a16="http://schemas.microsoft.com/office/drawing/2014/main" id="{E541CDF7-0D96-52B5-5005-21541357E80E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A06DF047-060A-74F4-3BD5-41A40CBC4CE6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A670B896-95A8-21C7-29B4-BF5CE10CED79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椭圆 134">
                  <a:extLst>
                    <a:ext uri="{FF2B5EF4-FFF2-40B4-BE49-F238E27FC236}">
                      <a16:creationId xmlns:a16="http://schemas.microsoft.com/office/drawing/2014/main" id="{879214CB-DA82-84ED-AB21-F995502F9A86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椭圆 135">
                  <a:extLst>
                    <a:ext uri="{FF2B5EF4-FFF2-40B4-BE49-F238E27FC236}">
                      <a16:creationId xmlns:a16="http://schemas.microsoft.com/office/drawing/2014/main" id="{438C7E85-01DD-5AB5-6BAF-629FC4350B05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椭圆 136">
                  <a:extLst>
                    <a:ext uri="{FF2B5EF4-FFF2-40B4-BE49-F238E27FC236}">
                      <a16:creationId xmlns:a16="http://schemas.microsoft.com/office/drawing/2014/main" id="{C5A33EEF-1DD7-05C1-AF91-1FF0980FE2D2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id="{14C67E1B-B719-8AE4-294F-1E6C01F35B54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0F2AE003-B997-7A96-B98E-CCF505BFAA9F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181C429B-5E69-5ECC-7CF2-0369F9EC8869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07467E17-91C2-5C57-0867-229EAAD4876C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FE4AB9E3-1155-BC4F-E9BF-E6C36DACA8F9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8B731074-A15A-24D2-2255-080BFCDF8984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id="{4A0D39FE-208B-FC43-3D11-533C52DFB0BA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80B7A8D1-D8D1-2E09-5E1D-9F13BA6A0531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椭圆 145">
                  <a:extLst>
                    <a:ext uri="{FF2B5EF4-FFF2-40B4-BE49-F238E27FC236}">
                      <a16:creationId xmlns:a16="http://schemas.microsoft.com/office/drawing/2014/main" id="{2AE32434-3DA0-8005-ED4C-B1781B0BFBC9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50A09BB2-9893-1821-9D3D-12CA6BA4E660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15" name="椭圆 114">
                  <a:extLst>
                    <a:ext uri="{FF2B5EF4-FFF2-40B4-BE49-F238E27FC236}">
                      <a16:creationId xmlns:a16="http://schemas.microsoft.com/office/drawing/2014/main" id="{D2300ABF-AE13-428A-A1E0-9F56517B30AC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椭圆 115">
                  <a:extLst>
                    <a:ext uri="{FF2B5EF4-FFF2-40B4-BE49-F238E27FC236}">
                      <a16:creationId xmlns:a16="http://schemas.microsoft.com/office/drawing/2014/main" id="{2B244A76-8161-5717-31FC-AD66FB174BE7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276E9458-D724-CB41-E068-99912301AF2D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7EA03971-1D38-A9A6-C834-6F5BCF4611AC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475BE7B3-20BE-A297-EEB4-0DF90ADC5EE2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DCB8028D-5AAE-ADCC-2269-8EF4C4B3AF3A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4BF5B252-8136-A80E-0B2F-3244CAEE4BE9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CBEC6C42-C0DC-33D3-CB25-60FA73C124D7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7B226F6E-D3B6-1854-0C33-2B7905D21753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>
                  <a:extLst>
                    <a:ext uri="{FF2B5EF4-FFF2-40B4-BE49-F238E27FC236}">
                      <a16:creationId xmlns:a16="http://schemas.microsoft.com/office/drawing/2014/main" id="{22C1F6C5-7488-7080-EA9E-2A2D3CB1CFC7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7343891A-5DFD-A392-D165-8350475B4FF6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椭圆 125">
                  <a:extLst>
                    <a:ext uri="{FF2B5EF4-FFF2-40B4-BE49-F238E27FC236}">
                      <a16:creationId xmlns:a16="http://schemas.microsoft.com/office/drawing/2014/main" id="{363B1964-2D8E-3C0C-A191-372A87A9F74D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292AB130-0D42-3A88-4046-D8F8A77DC0B1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EFFB83FA-6912-0251-84B4-E27DC4684032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AB77F8EA-91E3-F524-7E2F-144915BCB70A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3F515055-1D18-73C3-AF2C-D899EA3CAE3B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4E96F546-56E1-BFD8-7284-A00C1968B433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id="{2CBE6E40-36BA-3DFB-8A34-6B7FE4D5DD2A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10156A2E-A8E7-946C-BA37-835E5ED25222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A9C1B8D6-502A-BC7F-B960-2E1C704C3CA7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BDC2461E-AEC3-BD0A-D8EE-8F221FE5EF6C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id="{7E64236F-6384-52E1-2B07-B74BBA7D55AC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>
                  <a:extLst>
                    <a:ext uri="{FF2B5EF4-FFF2-40B4-BE49-F238E27FC236}">
                      <a16:creationId xmlns:a16="http://schemas.microsoft.com/office/drawing/2014/main" id="{5824B607-5BED-AB1F-94D3-1AD0E4BF8BAD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椭圆 104">
                  <a:extLst>
                    <a:ext uri="{FF2B5EF4-FFF2-40B4-BE49-F238E27FC236}">
                      <a16:creationId xmlns:a16="http://schemas.microsoft.com/office/drawing/2014/main" id="{EF9AD835-DC2F-5F67-AE59-F75D831AA340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7B874E88-EC45-8337-BDCD-381DAAA3246F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id="{7FA981C3-B760-5F4D-A86A-1C3D0FDF1A8B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4F329CDA-146C-158A-3270-A9BBD2A8B4C0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E885B4DD-64E7-DC07-AD12-E3B6B5FC3C93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FF340B6A-3F5C-CB11-8F19-D530A5166831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F5A1B2C0-8399-15F5-EC11-F11CC4BE103C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18787CDB-94A5-22B2-CF71-3D6A1F348D34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D488D784-E822-3DFD-E78A-8AF2CAC16258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椭圆 113">
                  <a:extLst>
                    <a:ext uri="{FF2B5EF4-FFF2-40B4-BE49-F238E27FC236}">
                      <a16:creationId xmlns:a16="http://schemas.microsoft.com/office/drawing/2014/main" id="{7D608BC8-1E5A-8CA0-8781-BD0D7060E429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D810A854-5C82-42E5-A1E3-0E5387CBF336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5C2E76E0-1E26-FC49-7CBA-3415D67995A2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id="{6FCEAE38-7FC2-BD19-D1AF-1337A8C9C56B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1479674B-897A-7FE6-49C4-0DD5C479D757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id="{5F01A3BA-1807-1554-BE4C-5775DF6B9E1F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0EB11392-ED60-CB5F-8AFE-33B80E5D7CA5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椭圆 87">
                  <a:extLst>
                    <a:ext uri="{FF2B5EF4-FFF2-40B4-BE49-F238E27FC236}">
                      <a16:creationId xmlns:a16="http://schemas.microsoft.com/office/drawing/2014/main" id="{4FEF45F4-5970-54A5-D9FA-D79C66D9010A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ACE5563A-6599-ADE0-4FCA-22397AA41D8A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id="{5AF8933D-C278-D305-54BB-C01A86C75F8A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6309812D-4035-84B9-1DDB-5EACE0E00543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E149E485-8D6F-3F63-5113-67B121086624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D339D6C5-AD2E-609F-1378-EC005E59EFEA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>
                  <a:extLst>
                    <a:ext uri="{FF2B5EF4-FFF2-40B4-BE49-F238E27FC236}">
                      <a16:creationId xmlns:a16="http://schemas.microsoft.com/office/drawing/2014/main" id="{664B41C0-2984-40F3-6E24-8C1F0DB1B238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6B6B13DE-DF76-1B2B-45BF-330423E91E08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1C6D5482-0744-FA1C-3A85-274B60197842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id="{EAC7A21A-7648-ED84-28B1-4B91705D4E96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id="{5B9C7E3F-FE2A-E1E0-453E-392F9BDB3926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12F9EB9-E853-E9AA-B0E7-157EB4D162F0}"/>
                </a:ext>
              </a:extLst>
            </p:cNvPr>
            <p:cNvGrpSpPr/>
            <p:nvPr/>
          </p:nvGrpSpPr>
          <p:grpSpPr>
            <a:xfrm>
              <a:off x="10831630" y="5309853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73EA85EF-9DBC-ABEE-BB7A-18EEFB59C9C5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811505BB-7B18-9C38-1360-78E2AB79DE2B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CD16B009-2418-5868-7212-EB3B9E52C8D8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891ADD4D-4774-1AE5-F3EF-4A71B1F12868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B49FBA8E-FB8A-3635-BCEE-6309EE76FAB6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956AD7A4-DEA9-7654-1A93-FC4DB78A2602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4893C695-AE19-D82C-DC0A-71CFB7031C1D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9BB0344A-A3C3-D54F-A28D-90A5EE2D7B05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B7913BDB-5F6C-A316-3C3C-789C88F2C330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AFE5A683-1007-AC85-F3A7-CB782DFF56D8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AEA7735A-F9C5-126C-BEE0-D67EBA9ECC4D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22A23D0F-B26A-1D08-9A98-23AF0EC06245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23AB4D08-FEF1-8A66-89AE-5332FE94159C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D5A728EB-5F7B-1E1A-1F46-30DF8EA16542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9E579284-2564-8138-39D6-AA72F91A3280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03643160-5C85-F7BA-971C-E9CB0D35593F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EC18A2AB-B773-DD83-67A6-CA8157FCC1EE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4FA0DF98-C706-9263-53C6-679821085DFB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0A77337E-D59F-5EF2-1FB4-D0C471D06C97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5508E9EE-84EA-EBAF-65AF-6DA7C4044A27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A00D7DD1-8FC0-E862-A1C8-71FCF3CF8339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30C5D233-2258-A22A-354A-0ED00539DEF4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7D2AC429-6211-7578-5283-AD7436CA8804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C7D386F3-E067-5A70-D37F-EEDB85B69E21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E664992F-F4F9-D479-0DF5-E7D463456BE7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6187ECFC-FE77-7D78-A529-C8BE3B7CC2F2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57447D21-5773-8C14-EF0A-E9BD26531673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0666B18D-7019-7E8C-ADC6-1CDFB7B674D3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88DAA0CF-A4F9-0225-0575-D5AD54C8EF98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61E36179-5F19-74AE-B7CA-E6393E09E042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48C7C256-9A60-C13F-02FC-ED4DD7BA0473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FF002781-8136-EAB6-93E5-793F5583D9F6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7DD7CBAD-EA22-BF2F-524E-A1675C351B93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DEB37343-D908-8700-72B4-5846635106DF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A633524D-889E-277F-4A00-299A433742CF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2A32B7BB-B2A5-1C9C-D143-8FD00AC1CA62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AE5A53E6-0D0E-D923-466E-6A9774CEA1AD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B40DB0B6-26A5-F562-7FA6-774D677CD415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D404E8FD-9D2F-A95E-87CE-F6C0CBAA2C02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AE53996E-19F6-089D-0DD0-AE61E72702FD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id="{21A90BBD-6242-F416-5217-497A64C68A15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DB422DAE-8E1E-1167-5440-A944BC1C8553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FA6F6DD7-6D5A-CD8A-991F-305C6FDE6969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0F340B77-E821-5221-A316-05A61614AC5A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0C485019-87E8-1889-CEB2-993C6A0EA84C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BB4B0C9B-FB4C-2BFD-3FC0-0780DCE90FCA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1C418F6E-ACA2-B7D2-9D17-6E081C33F5FE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B7F3360E-E178-0817-0411-330095FB13F5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B29550DD-954F-FBFB-4CF4-857428B7F7DE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2C34636F-9619-C856-37DA-C09596F2BC47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D5A793AB-0503-1133-66F2-A00DE290B418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953E75D-DB0D-BB47-4FDE-7993B19BF7C2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3E8A9F50-D1FC-5CDA-5E20-E96C9F6DD5DD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90D28B73-B5F7-C29A-702A-6191BD836D81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EBF692CC-739C-8561-BC29-8C1E73FE4ABE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0253C2CA-A99F-FCDF-DF1C-7A79C2BE6C3E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B1A81E79-C503-958A-BDC0-F0C732136050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A9FB6E8A-8700-0FE7-1D29-6C0760150EFF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D5E20389-E1F8-30D8-62C0-9447EA74FBCB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B0E01EE5-9062-2279-FFEB-535AEAFFF7E6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40B26E65-462E-926B-FFE1-C3E723003B24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05055C8F-632F-0DE7-D3BD-546EF01CC657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DD991E17-E44F-ADAC-724E-379B2822AC3C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631A6A4F-69A6-5FEF-4F70-E197822026F2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ABEF8FF0-C09B-E262-565C-55B875D84567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79080632-A71C-7AA9-C072-0129C047F16C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4904DA9D-FCF3-883A-B417-B3FAD4D9B725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DC994BDC-4098-2B15-5C5B-81417294EEBE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9D6E79A-8CB4-62A5-858C-C89A1936B783}"/>
              </a:ext>
            </a:extLst>
          </p:cNvPr>
          <p:cNvSpPr txBox="1"/>
          <p:nvPr/>
        </p:nvSpPr>
        <p:spPr>
          <a:xfrm>
            <a:off x="2351007" y="1472221"/>
            <a:ext cx="7489987" cy="3357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我们不会天真地认为拖延的结束可以保证快乐的到来。快乐来自于按照你的价值观健康地生活，来自于跟他人和跟自己内心深处的连通，它还来自于能够接受自己本来的样子，来自于不管拖延是否是你生活的一部分，都能够如实地接受它，就像虽然花园里长着一些蒲公英，而你依然能够乐在其中。</a:t>
            </a: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A1B0A7D0-D720-84B6-2049-C86D0A101A79}"/>
              </a:ext>
            </a:extLst>
          </p:cNvPr>
          <p:cNvGrpSpPr/>
          <p:nvPr/>
        </p:nvGrpSpPr>
        <p:grpSpPr>
          <a:xfrm rot="10800000">
            <a:off x="-370959" y="-389153"/>
            <a:ext cx="1661279" cy="778306"/>
            <a:chOff x="10831630" y="5309853"/>
            <a:chExt cx="1596841" cy="748117"/>
          </a:xfrm>
        </p:grpSpPr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9A926018-82FF-5263-38D1-8D0377401D16}"/>
                </a:ext>
              </a:extLst>
            </p:cNvPr>
            <p:cNvGrpSpPr/>
            <p:nvPr/>
          </p:nvGrpSpPr>
          <p:grpSpPr>
            <a:xfrm>
              <a:off x="10831630" y="5706767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219" name="组合 218">
                <a:extLst>
                  <a:ext uri="{FF2B5EF4-FFF2-40B4-BE49-F238E27FC236}">
                    <a16:creationId xmlns:a16="http://schemas.microsoft.com/office/drawing/2014/main" id="{B0C26535-0A6E-396F-B9AB-B74581B4DD51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71" name="椭圆 270">
                  <a:extLst>
                    <a:ext uri="{FF2B5EF4-FFF2-40B4-BE49-F238E27FC236}">
                      <a16:creationId xmlns:a16="http://schemas.microsoft.com/office/drawing/2014/main" id="{861A5B07-3AE9-6064-00B7-7EAC2F497146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2" name="椭圆 271">
                  <a:extLst>
                    <a:ext uri="{FF2B5EF4-FFF2-40B4-BE49-F238E27FC236}">
                      <a16:creationId xmlns:a16="http://schemas.microsoft.com/office/drawing/2014/main" id="{E995DCC8-9C68-54AD-4564-E97C1784DC6E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3" name="椭圆 272">
                  <a:extLst>
                    <a:ext uri="{FF2B5EF4-FFF2-40B4-BE49-F238E27FC236}">
                      <a16:creationId xmlns:a16="http://schemas.microsoft.com/office/drawing/2014/main" id="{FA458F2B-9544-9762-66A0-D5C71BF2E335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4" name="椭圆 273">
                  <a:extLst>
                    <a:ext uri="{FF2B5EF4-FFF2-40B4-BE49-F238E27FC236}">
                      <a16:creationId xmlns:a16="http://schemas.microsoft.com/office/drawing/2014/main" id="{0E021EEF-5E6A-714E-1ACB-34835FB7BE89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5" name="椭圆 274">
                  <a:extLst>
                    <a:ext uri="{FF2B5EF4-FFF2-40B4-BE49-F238E27FC236}">
                      <a16:creationId xmlns:a16="http://schemas.microsoft.com/office/drawing/2014/main" id="{C98A8E2F-7E21-B57D-C9C8-0F7DAAA248E1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6" name="椭圆 275">
                  <a:extLst>
                    <a:ext uri="{FF2B5EF4-FFF2-40B4-BE49-F238E27FC236}">
                      <a16:creationId xmlns:a16="http://schemas.microsoft.com/office/drawing/2014/main" id="{9EDE4136-ABFF-1C34-1051-264379FE8324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7" name="椭圆 276">
                  <a:extLst>
                    <a:ext uri="{FF2B5EF4-FFF2-40B4-BE49-F238E27FC236}">
                      <a16:creationId xmlns:a16="http://schemas.microsoft.com/office/drawing/2014/main" id="{7ADC5306-1061-CCBB-258D-94EFC4C1AA37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8" name="椭圆 277">
                  <a:extLst>
                    <a:ext uri="{FF2B5EF4-FFF2-40B4-BE49-F238E27FC236}">
                      <a16:creationId xmlns:a16="http://schemas.microsoft.com/office/drawing/2014/main" id="{6578A68F-33B0-FF3F-DA26-953FBD25623A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9" name="椭圆 278">
                  <a:extLst>
                    <a:ext uri="{FF2B5EF4-FFF2-40B4-BE49-F238E27FC236}">
                      <a16:creationId xmlns:a16="http://schemas.microsoft.com/office/drawing/2014/main" id="{77CC577E-01C3-0B6C-4F87-E0F7C740BD05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椭圆 279">
                  <a:extLst>
                    <a:ext uri="{FF2B5EF4-FFF2-40B4-BE49-F238E27FC236}">
                      <a16:creationId xmlns:a16="http://schemas.microsoft.com/office/drawing/2014/main" id="{0EA13FB9-7E73-9A95-48F9-80101BC736FA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1" name="椭圆 280">
                  <a:extLst>
                    <a:ext uri="{FF2B5EF4-FFF2-40B4-BE49-F238E27FC236}">
                      <a16:creationId xmlns:a16="http://schemas.microsoft.com/office/drawing/2014/main" id="{2E8BC1F4-59F6-9A3D-634D-AEC16BD37EAC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2" name="椭圆 281">
                  <a:extLst>
                    <a:ext uri="{FF2B5EF4-FFF2-40B4-BE49-F238E27FC236}">
                      <a16:creationId xmlns:a16="http://schemas.microsoft.com/office/drawing/2014/main" id="{1B40B595-85AE-15F6-70BD-79728C9AC06A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3" name="椭圆 282">
                  <a:extLst>
                    <a:ext uri="{FF2B5EF4-FFF2-40B4-BE49-F238E27FC236}">
                      <a16:creationId xmlns:a16="http://schemas.microsoft.com/office/drawing/2014/main" id="{0EFE7E49-2105-32A0-DC19-7151E3705397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椭圆 283">
                  <a:extLst>
                    <a:ext uri="{FF2B5EF4-FFF2-40B4-BE49-F238E27FC236}">
                      <a16:creationId xmlns:a16="http://schemas.microsoft.com/office/drawing/2014/main" id="{CDD09592-DB8C-49DE-FE1F-004D921E8BEC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5" name="椭圆 284">
                  <a:extLst>
                    <a:ext uri="{FF2B5EF4-FFF2-40B4-BE49-F238E27FC236}">
                      <a16:creationId xmlns:a16="http://schemas.microsoft.com/office/drawing/2014/main" id="{50BDC39F-132E-B90C-A979-C3B24D91D9DA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6" name="椭圆 285">
                  <a:extLst>
                    <a:ext uri="{FF2B5EF4-FFF2-40B4-BE49-F238E27FC236}">
                      <a16:creationId xmlns:a16="http://schemas.microsoft.com/office/drawing/2014/main" id="{54C4A6C4-05AB-535D-7FB8-A165DE59591D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0" name="组合 219">
                <a:extLst>
                  <a:ext uri="{FF2B5EF4-FFF2-40B4-BE49-F238E27FC236}">
                    <a16:creationId xmlns:a16="http://schemas.microsoft.com/office/drawing/2014/main" id="{16567B31-B008-C618-FC87-7A283C668B95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55" name="椭圆 254">
                  <a:extLst>
                    <a:ext uri="{FF2B5EF4-FFF2-40B4-BE49-F238E27FC236}">
                      <a16:creationId xmlns:a16="http://schemas.microsoft.com/office/drawing/2014/main" id="{1358FE92-138B-3426-20C3-AD6D30A8E4E3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6" name="椭圆 255">
                  <a:extLst>
                    <a:ext uri="{FF2B5EF4-FFF2-40B4-BE49-F238E27FC236}">
                      <a16:creationId xmlns:a16="http://schemas.microsoft.com/office/drawing/2014/main" id="{0485F093-CF78-5794-2772-01F7F896451A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椭圆 256">
                  <a:extLst>
                    <a:ext uri="{FF2B5EF4-FFF2-40B4-BE49-F238E27FC236}">
                      <a16:creationId xmlns:a16="http://schemas.microsoft.com/office/drawing/2014/main" id="{D1143CAC-7A70-9274-4929-56A9AD519176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椭圆 257">
                  <a:extLst>
                    <a:ext uri="{FF2B5EF4-FFF2-40B4-BE49-F238E27FC236}">
                      <a16:creationId xmlns:a16="http://schemas.microsoft.com/office/drawing/2014/main" id="{B210DD5D-A4BE-B811-5CE8-1DB2D970202E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椭圆 258">
                  <a:extLst>
                    <a:ext uri="{FF2B5EF4-FFF2-40B4-BE49-F238E27FC236}">
                      <a16:creationId xmlns:a16="http://schemas.microsoft.com/office/drawing/2014/main" id="{71610C8F-5781-3AA6-2935-5BF7E76F1B74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" name="椭圆 259">
                  <a:extLst>
                    <a:ext uri="{FF2B5EF4-FFF2-40B4-BE49-F238E27FC236}">
                      <a16:creationId xmlns:a16="http://schemas.microsoft.com/office/drawing/2014/main" id="{9407155F-B728-9C43-CA23-FE423CA55946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" name="椭圆 260">
                  <a:extLst>
                    <a:ext uri="{FF2B5EF4-FFF2-40B4-BE49-F238E27FC236}">
                      <a16:creationId xmlns:a16="http://schemas.microsoft.com/office/drawing/2014/main" id="{C834F59C-AFF0-024E-B43B-A92F32542341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" name="椭圆 261">
                  <a:extLst>
                    <a:ext uri="{FF2B5EF4-FFF2-40B4-BE49-F238E27FC236}">
                      <a16:creationId xmlns:a16="http://schemas.microsoft.com/office/drawing/2014/main" id="{1C0F4E59-A845-4EA8-A6BC-594ED2192EA9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" name="椭圆 262">
                  <a:extLst>
                    <a:ext uri="{FF2B5EF4-FFF2-40B4-BE49-F238E27FC236}">
                      <a16:creationId xmlns:a16="http://schemas.microsoft.com/office/drawing/2014/main" id="{F7F2F98C-3785-B97E-5DFD-64DB73DBC4E0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" name="椭圆 263">
                  <a:extLst>
                    <a:ext uri="{FF2B5EF4-FFF2-40B4-BE49-F238E27FC236}">
                      <a16:creationId xmlns:a16="http://schemas.microsoft.com/office/drawing/2014/main" id="{03A86CBE-B32B-245F-349B-D1E674867AB2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" name="椭圆 264">
                  <a:extLst>
                    <a:ext uri="{FF2B5EF4-FFF2-40B4-BE49-F238E27FC236}">
                      <a16:creationId xmlns:a16="http://schemas.microsoft.com/office/drawing/2014/main" id="{290499B4-5DB0-19B8-B2FF-11B690BC5E6E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" name="椭圆 265">
                  <a:extLst>
                    <a:ext uri="{FF2B5EF4-FFF2-40B4-BE49-F238E27FC236}">
                      <a16:creationId xmlns:a16="http://schemas.microsoft.com/office/drawing/2014/main" id="{0E23614D-ABB3-4087-B900-34DD3DB95356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椭圆 266">
                  <a:extLst>
                    <a:ext uri="{FF2B5EF4-FFF2-40B4-BE49-F238E27FC236}">
                      <a16:creationId xmlns:a16="http://schemas.microsoft.com/office/drawing/2014/main" id="{42C8D77B-BDCF-C290-A079-E3F6D283E2A5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椭圆 267">
                  <a:extLst>
                    <a:ext uri="{FF2B5EF4-FFF2-40B4-BE49-F238E27FC236}">
                      <a16:creationId xmlns:a16="http://schemas.microsoft.com/office/drawing/2014/main" id="{8C0C60AC-1B2A-C259-D4AF-A0FF112A2CD4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椭圆 268">
                  <a:extLst>
                    <a:ext uri="{FF2B5EF4-FFF2-40B4-BE49-F238E27FC236}">
                      <a16:creationId xmlns:a16="http://schemas.microsoft.com/office/drawing/2014/main" id="{D5598C5D-9325-A731-6E90-B59C1495927D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" name="椭圆 269">
                  <a:extLst>
                    <a:ext uri="{FF2B5EF4-FFF2-40B4-BE49-F238E27FC236}">
                      <a16:creationId xmlns:a16="http://schemas.microsoft.com/office/drawing/2014/main" id="{49FE2678-8E5F-0DAE-F454-7543D739141A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1" name="组合 220">
                <a:extLst>
                  <a:ext uri="{FF2B5EF4-FFF2-40B4-BE49-F238E27FC236}">
                    <a16:creationId xmlns:a16="http://schemas.microsoft.com/office/drawing/2014/main" id="{3D79714A-C848-8222-672B-70DD8C627317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39" name="椭圆 238">
                  <a:extLst>
                    <a:ext uri="{FF2B5EF4-FFF2-40B4-BE49-F238E27FC236}">
                      <a16:creationId xmlns:a16="http://schemas.microsoft.com/office/drawing/2014/main" id="{A1B8EDEA-01E9-1FDD-2460-EE19C2F4C60B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" name="椭圆 239">
                  <a:extLst>
                    <a:ext uri="{FF2B5EF4-FFF2-40B4-BE49-F238E27FC236}">
                      <a16:creationId xmlns:a16="http://schemas.microsoft.com/office/drawing/2014/main" id="{2EE67224-DA01-7385-9404-C182744F5E18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椭圆 240">
                  <a:extLst>
                    <a:ext uri="{FF2B5EF4-FFF2-40B4-BE49-F238E27FC236}">
                      <a16:creationId xmlns:a16="http://schemas.microsoft.com/office/drawing/2014/main" id="{60C80E09-0B03-4573-39EF-0EDBA1F9E7B1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2" name="椭圆 241">
                  <a:extLst>
                    <a:ext uri="{FF2B5EF4-FFF2-40B4-BE49-F238E27FC236}">
                      <a16:creationId xmlns:a16="http://schemas.microsoft.com/office/drawing/2014/main" id="{98485E0D-724B-2C00-F1EC-0115D2E56955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3" name="椭圆 242">
                  <a:extLst>
                    <a:ext uri="{FF2B5EF4-FFF2-40B4-BE49-F238E27FC236}">
                      <a16:creationId xmlns:a16="http://schemas.microsoft.com/office/drawing/2014/main" id="{751CE3D6-C9C5-EC66-8D48-BD270A4D7264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椭圆 243">
                  <a:extLst>
                    <a:ext uri="{FF2B5EF4-FFF2-40B4-BE49-F238E27FC236}">
                      <a16:creationId xmlns:a16="http://schemas.microsoft.com/office/drawing/2014/main" id="{424306FA-D717-1DCA-2CBC-965CBA3E065B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5" name="椭圆 244">
                  <a:extLst>
                    <a:ext uri="{FF2B5EF4-FFF2-40B4-BE49-F238E27FC236}">
                      <a16:creationId xmlns:a16="http://schemas.microsoft.com/office/drawing/2014/main" id="{63F3EB4C-AEF5-551E-6DFB-47201BEC747B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椭圆 245">
                  <a:extLst>
                    <a:ext uri="{FF2B5EF4-FFF2-40B4-BE49-F238E27FC236}">
                      <a16:creationId xmlns:a16="http://schemas.microsoft.com/office/drawing/2014/main" id="{4E3BCCBA-840B-8947-D7D0-B6DE45B67FD8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椭圆 246">
                  <a:extLst>
                    <a:ext uri="{FF2B5EF4-FFF2-40B4-BE49-F238E27FC236}">
                      <a16:creationId xmlns:a16="http://schemas.microsoft.com/office/drawing/2014/main" id="{2FF6D71C-C67D-70B8-DE0E-DC2FFA91CE54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椭圆 247">
                  <a:extLst>
                    <a:ext uri="{FF2B5EF4-FFF2-40B4-BE49-F238E27FC236}">
                      <a16:creationId xmlns:a16="http://schemas.microsoft.com/office/drawing/2014/main" id="{1461A753-6E45-9FE4-00E4-BC2BF51EE8FA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椭圆 248">
                  <a:extLst>
                    <a:ext uri="{FF2B5EF4-FFF2-40B4-BE49-F238E27FC236}">
                      <a16:creationId xmlns:a16="http://schemas.microsoft.com/office/drawing/2014/main" id="{C5AF73D7-9082-3B88-362E-DC858C00EDFF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0" name="椭圆 249">
                  <a:extLst>
                    <a:ext uri="{FF2B5EF4-FFF2-40B4-BE49-F238E27FC236}">
                      <a16:creationId xmlns:a16="http://schemas.microsoft.com/office/drawing/2014/main" id="{26964196-6177-536C-B592-9B8C331804A3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1" name="椭圆 250">
                  <a:extLst>
                    <a:ext uri="{FF2B5EF4-FFF2-40B4-BE49-F238E27FC236}">
                      <a16:creationId xmlns:a16="http://schemas.microsoft.com/office/drawing/2014/main" id="{74685415-D01B-1A35-70CA-C76A2A3EC0B5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2" name="椭圆 251">
                  <a:extLst>
                    <a:ext uri="{FF2B5EF4-FFF2-40B4-BE49-F238E27FC236}">
                      <a16:creationId xmlns:a16="http://schemas.microsoft.com/office/drawing/2014/main" id="{473A491A-E7F4-87B0-10D1-8AE76EFF2405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3" name="椭圆 252">
                  <a:extLst>
                    <a:ext uri="{FF2B5EF4-FFF2-40B4-BE49-F238E27FC236}">
                      <a16:creationId xmlns:a16="http://schemas.microsoft.com/office/drawing/2014/main" id="{CE21525C-4680-88E5-59C2-7C4CF4555EF9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4" name="椭圆 253">
                  <a:extLst>
                    <a:ext uri="{FF2B5EF4-FFF2-40B4-BE49-F238E27FC236}">
                      <a16:creationId xmlns:a16="http://schemas.microsoft.com/office/drawing/2014/main" id="{B4DD133E-8548-CE89-6E1F-8237D8FABDAF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2" name="组合 221">
                <a:extLst>
                  <a:ext uri="{FF2B5EF4-FFF2-40B4-BE49-F238E27FC236}">
                    <a16:creationId xmlns:a16="http://schemas.microsoft.com/office/drawing/2014/main" id="{D5271D0F-CBB9-4BA4-937E-530F4262B78C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23" name="椭圆 222">
                  <a:extLst>
                    <a:ext uri="{FF2B5EF4-FFF2-40B4-BE49-F238E27FC236}">
                      <a16:creationId xmlns:a16="http://schemas.microsoft.com/office/drawing/2014/main" id="{A64A59DF-8961-5BB5-FD02-4476498788B6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椭圆 223">
                  <a:extLst>
                    <a:ext uri="{FF2B5EF4-FFF2-40B4-BE49-F238E27FC236}">
                      <a16:creationId xmlns:a16="http://schemas.microsoft.com/office/drawing/2014/main" id="{C3E5DFD5-13C7-E7FB-2A11-AE4BAD962580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" name="椭圆 224">
                  <a:extLst>
                    <a:ext uri="{FF2B5EF4-FFF2-40B4-BE49-F238E27FC236}">
                      <a16:creationId xmlns:a16="http://schemas.microsoft.com/office/drawing/2014/main" id="{E25A2D88-EB4A-6981-3BC1-0E48F7F9FD44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" name="椭圆 225">
                  <a:extLst>
                    <a:ext uri="{FF2B5EF4-FFF2-40B4-BE49-F238E27FC236}">
                      <a16:creationId xmlns:a16="http://schemas.microsoft.com/office/drawing/2014/main" id="{72964C89-D04D-BC78-CC01-B4AB2984351A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" name="椭圆 226">
                  <a:extLst>
                    <a:ext uri="{FF2B5EF4-FFF2-40B4-BE49-F238E27FC236}">
                      <a16:creationId xmlns:a16="http://schemas.microsoft.com/office/drawing/2014/main" id="{CD68C187-65C2-C4B6-EC29-489D91F1D030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椭圆 227">
                  <a:extLst>
                    <a:ext uri="{FF2B5EF4-FFF2-40B4-BE49-F238E27FC236}">
                      <a16:creationId xmlns:a16="http://schemas.microsoft.com/office/drawing/2014/main" id="{CC7C67AF-92EC-D40C-84E3-1CB7F6614466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椭圆 228">
                  <a:extLst>
                    <a:ext uri="{FF2B5EF4-FFF2-40B4-BE49-F238E27FC236}">
                      <a16:creationId xmlns:a16="http://schemas.microsoft.com/office/drawing/2014/main" id="{3B77587E-30F2-9F82-0CA6-859AD3A361C9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椭圆 229">
                  <a:extLst>
                    <a:ext uri="{FF2B5EF4-FFF2-40B4-BE49-F238E27FC236}">
                      <a16:creationId xmlns:a16="http://schemas.microsoft.com/office/drawing/2014/main" id="{71D4E39A-6D65-299B-0539-5B2FD26C0C41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" name="椭圆 230">
                  <a:extLst>
                    <a:ext uri="{FF2B5EF4-FFF2-40B4-BE49-F238E27FC236}">
                      <a16:creationId xmlns:a16="http://schemas.microsoft.com/office/drawing/2014/main" id="{4E2C0FF3-27FE-96FE-1828-E2D7683C9F82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椭圆 231">
                  <a:extLst>
                    <a:ext uri="{FF2B5EF4-FFF2-40B4-BE49-F238E27FC236}">
                      <a16:creationId xmlns:a16="http://schemas.microsoft.com/office/drawing/2014/main" id="{CCDC34DE-FDDC-0812-ED27-904AD160526B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" name="椭圆 232">
                  <a:extLst>
                    <a:ext uri="{FF2B5EF4-FFF2-40B4-BE49-F238E27FC236}">
                      <a16:creationId xmlns:a16="http://schemas.microsoft.com/office/drawing/2014/main" id="{A8530ACA-9374-A6CD-B38E-F2127A217D5B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椭圆 233">
                  <a:extLst>
                    <a:ext uri="{FF2B5EF4-FFF2-40B4-BE49-F238E27FC236}">
                      <a16:creationId xmlns:a16="http://schemas.microsoft.com/office/drawing/2014/main" id="{7CF3E2E3-841F-41B1-49E3-F8E98873CCA9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5" name="椭圆 234">
                  <a:extLst>
                    <a:ext uri="{FF2B5EF4-FFF2-40B4-BE49-F238E27FC236}">
                      <a16:creationId xmlns:a16="http://schemas.microsoft.com/office/drawing/2014/main" id="{D6C22F87-C3F8-79B3-C76D-839685533573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" name="椭圆 235">
                  <a:extLst>
                    <a:ext uri="{FF2B5EF4-FFF2-40B4-BE49-F238E27FC236}">
                      <a16:creationId xmlns:a16="http://schemas.microsoft.com/office/drawing/2014/main" id="{2AF27DEB-056E-E2E3-D30B-B3E7914C2A7E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" name="椭圆 236">
                  <a:extLst>
                    <a:ext uri="{FF2B5EF4-FFF2-40B4-BE49-F238E27FC236}">
                      <a16:creationId xmlns:a16="http://schemas.microsoft.com/office/drawing/2014/main" id="{10C42DEF-6FEB-B76F-D734-08686FA08A7D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8" name="椭圆 237">
                  <a:extLst>
                    <a:ext uri="{FF2B5EF4-FFF2-40B4-BE49-F238E27FC236}">
                      <a16:creationId xmlns:a16="http://schemas.microsoft.com/office/drawing/2014/main" id="{8170B8AC-0184-CB9B-837F-C6029A6E18D1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CEBBD46E-6A40-F60C-FFCB-EC9D8E3D9859}"/>
                </a:ext>
              </a:extLst>
            </p:cNvPr>
            <p:cNvGrpSpPr/>
            <p:nvPr/>
          </p:nvGrpSpPr>
          <p:grpSpPr>
            <a:xfrm>
              <a:off x="10831630" y="5309853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999C43AE-877D-8DF8-60F1-3015FF8A8375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03" name="椭圆 202">
                  <a:extLst>
                    <a:ext uri="{FF2B5EF4-FFF2-40B4-BE49-F238E27FC236}">
                      <a16:creationId xmlns:a16="http://schemas.microsoft.com/office/drawing/2014/main" id="{40373B99-D107-1D89-FE6D-6D315385A260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椭圆 203">
                  <a:extLst>
                    <a:ext uri="{FF2B5EF4-FFF2-40B4-BE49-F238E27FC236}">
                      <a16:creationId xmlns:a16="http://schemas.microsoft.com/office/drawing/2014/main" id="{8D8E2A9B-B54E-3D59-CFF6-4F7CE0154AB8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>
                  <a:extLst>
                    <a:ext uri="{FF2B5EF4-FFF2-40B4-BE49-F238E27FC236}">
                      <a16:creationId xmlns:a16="http://schemas.microsoft.com/office/drawing/2014/main" id="{76ACBF07-3AF9-513E-A36F-824C33C18305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椭圆 205">
                  <a:extLst>
                    <a:ext uri="{FF2B5EF4-FFF2-40B4-BE49-F238E27FC236}">
                      <a16:creationId xmlns:a16="http://schemas.microsoft.com/office/drawing/2014/main" id="{96D6C395-1CE3-9D02-7AA1-38F26CC76233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椭圆 206">
                  <a:extLst>
                    <a:ext uri="{FF2B5EF4-FFF2-40B4-BE49-F238E27FC236}">
                      <a16:creationId xmlns:a16="http://schemas.microsoft.com/office/drawing/2014/main" id="{03420C4D-070C-0228-5794-82094D7D210D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椭圆 207">
                  <a:extLst>
                    <a:ext uri="{FF2B5EF4-FFF2-40B4-BE49-F238E27FC236}">
                      <a16:creationId xmlns:a16="http://schemas.microsoft.com/office/drawing/2014/main" id="{4C5DCA33-19C1-0B0C-AA9E-E975EAF5F8A0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椭圆 208">
                  <a:extLst>
                    <a:ext uri="{FF2B5EF4-FFF2-40B4-BE49-F238E27FC236}">
                      <a16:creationId xmlns:a16="http://schemas.microsoft.com/office/drawing/2014/main" id="{1E837245-8189-C354-D206-C73D88976342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id="{6CB4C18D-4FC8-3FCC-B72F-1E5F0AEBF63A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1" name="椭圆 210">
                  <a:extLst>
                    <a:ext uri="{FF2B5EF4-FFF2-40B4-BE49-F238E27FC236}">
                      <a16:creationId xmlns:a16="http://schemas.microsoft.com/office/drawing/2014/main" id="{64C17B23-185B-84FC-A94C-558B99A87612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2" name="椭圆 211">
                  <a:extLst>
                    <a:ext uri="{FF2B5EF4-FFF2-40B4-BE49-F238E27FC236}">
                      <a16:creationId xmlns:a16="http://schemas.microsoft.com/office/drawing/2014/main" id="{02E2C3FF-680D-B367-86CB-7306C0E4A6C2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3" name="椭圆 212">
                  <a:extLst>
                    <a:ext uri="{FF2B5EF4-FFF2-40B4-BE49-F238E27FC236}">
                      <a16:creationId xmlns:a16="http://schemas.microsoft.com/office/drawing/2014/main" id="{A891D51F-3D44-BC87-6448-B4F88A7EE837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椭圆 213">
                  <a:extLst>
                    <a:ext uri="{FF2B5EF4-FFF2-40B4-BE49-F238E27FC236}">
                      <a16:creationId xmlns:a16="http://schemas.microsoft.com/office/drawing/2014/main" id="{21E89402-C69D-6FE8-A5EB-E74AD6385F50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椭圆 214">
                  <a:extLst>
                    <a:ext uri="{FF2B5EF4-FFF2-40B4-BE49-F238E27FC236}">
                      <a16:creationId xmlns:a16="http://schemas.microsoft.com/office/drawing/2014/main" id="{510BCF4C-4A7E-FA56-F5E1-551F2ED51F3D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椭圆 215">
                  <a:extLst>
                    <a:ext uri="{FF2B5EF4-FFF2-40B4-BE49-F238E27FC236}">
                      <a16:creationId xmlns:a16="http://schemas.microsoft.com/office/drawing/2014/main" id="{A30FC5B2-EC8B-38D7-9E3A-8F603995B786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7" name="椭圆 216">
                  <a:extLst>
                    <a:ext uri="{FF2B5EF4-FFF2-40B4-BE49-F238E27FC236}">
                      <a16:creationId xmlns:a16="http://schemas.microsoft.com/office/drawing/2014/main" id="{85F8B9F4-020D-3709-2A69-D961728A2E51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" name="椭圆 217">
                  <a:extLst>
                    <a:ext uri="{FF2B5EF4-FFF2-40B4-BE49-F238E27FC236}">
                      <a16:creationId xmlns:a16="http://schemas.microsoft.com/office/drawing/2014/main" id="{301D8BD8-9B6B-98A3-FB6D-BA3554D86592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" name="组合 151">
                <a:extLst>
                  <a:ext uri="{FF2B5EF4-FFF2-40B4-BE49-F238E27FC236}">
                    <a16:creationId xmlns:a16="http://schemas.microsoft.com/office/drawing/2014/main" id="{D387A38C-AC67-DE48-3050-B8D13C516CCC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87" name="椭圆 186">
                  <a:extLst>
                    <a:ext uri="{FF2B5EF4-FFF2-40B4-BE49-F238E27FC236}">
                      <a16:creationId xmlns:a16="http://schemas.microsoft.com/office/drawing/2014/main" id="{1191D09A-323E-31B8-8B4B-C89534EB0A6A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椭圆 187">
                  <a:extLst>
                    <a:ext uri="{FF2B5EF4-FFF2-40B4-BE49-F238E27FC236}">
                      <a16:creationId xmlns:a16="http://schemas.microsoft.com/office/drawing/2014/main" id="{6E1EF608-1C28-F544-7E8A-41E1F8F38106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 188">
                  <a:extLst>
                    <a:ext uri="{FF2B5EF4-FFF2-40B4-BE49-F238E27FC236}">
                      <a16:creationId xmlns:a16="http://schemas.microsoft.com/office/drawing/2014/main" id="{EE4AB7F6-149A-7D27-506F-C9FAD293370F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椭圆 189">
                  <a:extLst>
                    <a:ext uri="{FF2B5EF4-FFF2-40B4-BE49-F238E27FC236}">
                      <a16:creationId xmlns:a16="http://schemas.microsoft.com/office/drawing/2014/main" id="{5CBE47B5-1878-7AEC-5027-330F9F294E25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" name="椭圆 190">
                  <a:extLst>
                    <a:ext uri="{FF2B5EF4-FFF2-40B4-BE49-F238E27FC236}">
                      <a16:creationId xmlns:a16="http://schemas.microsoft.com/office/drawing/2014/main" id="{DA071A23-9903-8E6B-A105-B2B9B1DCE901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2" name="椭圆 191">
                  <a:extLst>
                    <a:ext uri="{FF2B5EF4-FFF2-40B4-BE49-F238E27FC236}">
                      <a16:creationId xmlns:a16="http://schemas.microsoft.com/office/drawing/2014/main" id="{E98D32B9-15E8-BC29-A851-17D98D81B096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 192">
                  <a:extLst>
                    <a:ext uri="{FF2B5EF4-FFF2-40B4-BE49-F238E27FC236}">
                      <a16:creationId xmlns:a16="http://schemas.microsoft.com/office/drawing/2014/main" id="{60377751-46E6-C089-D1E9-C72890D7E2F5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" name="椭圆 193">
                  <a:extLst>
                    <a:ext uri="{FF2B5EF4-FFF2-40B4-BE49-F238E27FC236}">
                      <a16:creationId xmlns:a16="http://schemas.microsoft.com/office/drawing/2014/main" id="{5A0696B2-2EDF-17DC-AAAF-BBFF0AA44C69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椭圆 194">
                  <a:extLst>
                    <a:ext uri="{FF2B5EF4-FFF2-40B4-BE49-F238E27FC236}">
                      <a16:creationId xmlns:a16="http://schemas.microsoft.com/office/drawing/2014/main" id="{FD34B358-A1E1-30E4-04A1-C4D1DF3B6949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745D7834-DA18-4B75-4187-ED5F2B25705D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7" name="椭圆 196">
                  <a:extLst>
                    <a:ext uri="{FF2B5EF4-FFF2-40B4-BE49-F238E27FC236}">
                      <a16:creationId xmlns:a16="http://schemas.microsoft.com/office/drawing/2014/main" id="{AFBD3992-BE44-68AC-5E6D-0A83BA315453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" name="椭圆 197">
                  <a:extLst>
                    <a:ext uri="{FF2B5EF4-FFF2-40B4-BE49-F238E27FC236}">
                      <a16:creationId xmlns:a16="http://schemas.microsoft.com/office/drawing/2014/main" id="{E84E1F16-E8B4-FE19-A3D8-40D07304BBC2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椭圆 198">
                  <a:extLst>
                    <a:ext uri="{FF2B5EF4-FFF2-40B4-BE49-F238E27FC236}">
                      <a16:creationId xmlns:a16="http://schemas.microsoft.com/office/drawing/2014/main" id="{B88ED1FA-4636-44D8-3D43-C5F19D7EA2C4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椭圆 199">
                  <a:extLst>
                    <a:ext uri="{FF2B5EF4-FFF2-40B4-BE49-F238E27FC236}">
                      <a16:creationId xmlns:a16="http://schemas.microsoft.com/office/drawing/2014/main" id="{E4CA2B5D-988D-B432-3C82-8035CE5680D5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椭圆 200">
                  <a:extLst>
                    <a:ext uri="{FF2B5EF4-FFF2-40B4-BE49-F238E27FC236}">
                      <a16:creationId xmlns:a16="http://schemas.microsoft.com/office/drawing/2014/main" id="{A31BBAF6-367D-18FC-4071-37D97C0B5982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椭圆 201">
                  <a:extLst>
                    <a:ext uri="{FF2B5EF4-FFF2-40B4-BE49-F238E27FC236}">
                      <a16:creationId xmlns:a16="http://schemas.microsoft.com/office/drawing/2014/main" id="{05DF6140-6675-4DE7-6EAD-0D53966A3B5B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3" name="组合 152">
                <a:extLst>
                  <a:ext uri="{FF2B5EF4-FFF2-40B4-BE49-F238E27FC236}">
                    <a16:creationId xmlns:a16="http://schemas.microsoft.com/office/drawing/2014/main" id="{68DEA776-7E4F-D074-1134-9CA8764872DC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id="{40412CF4-B8C7-B2D0-8512-6D5605E861F5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CF3F22E6-F4FD-B0C7-FDEB-8D4F954A2FBF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id="{BF91CDB9-7E7E-FB89-B81A-9C9940706D27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椭圆 173">
                  <a:extLst>
                    <a:ext uri="{FF2B5EF4-FFF2-40B4-BE49-F238E27FC236}">
                      <a16:creationId xmlns:a16="http://schemas.microsoft.com/office/drawing/2014/main" id="{25BB21B3-304E-82B0-96EA-13119595BE9F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 174">
                  <a:extLst>
                    <a:ext uri="{FF2B5EF4-FFF2-40B4-BE49-F238E27FC236}">
                      <a16:creationId xmlns:a16="http://schemas.microsoft.com/office/drawing/2014/main" id="{37FD75C6-0DA5-C96E-9679-002FFE67D82B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id="{791435CF-99F7-F8D9-7D32-2FD2544901A0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椭圆 176">
                  <a:extLst>
                    <a:ext uri="{FF2B5EF4-FFF2-40B4-BE49-F238E27FC236}">
                      <a16:creationId xmlns:a16="http://schemas.microsoft.com/office/drawing/2014/main" id="{829C0747-C71B-2754-BD4C-62FC5D41B2A6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id="{199B143B-0AA0-8ECA-4621-F05C41C8B5B2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椭圆 178">
                  <a:extLst>
                    <a:ext uri="{FF2B5EF4-FFF2-40B4-BE49-F238E27FC236}">
                      <a16:creationId xmlns:a16="http://schemas.microsoft.com/office/drawing/2014/main" id="{FD6BB93B-5A35-9CCB-0789-E2C2B89E436D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id="{BA1AFC56-46CA-181B-E54D-98C18705282C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1" name="椭圆 180">
                  <a:extLst>
                    <a:ext uri="{FF2B5EF4-FFF2-40B4-BE49-F238E27FC236}">
                      <a16:creationId xmlns:a16="http://schemas.microsoft.com/office/drawing/2014/main" id="{DEB1F21E-5082-6D94-F456-087670BB6300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椭圆 181">
                  <a:extLst>
                    <a:ext uri="{FF2B5EF4-FFF2-40B4-BE49-F238E27FC236}">
                      <a16:creationId xmlns:a16="http://schemas.microsoft.com/office/drawing/2014/main" id="{100C11E4-1053-3BD8-0F14-289982E8AD2E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椭圆 182">
                  <a:extLst>
                    <a:ext uri="{FF2B5EF4-FFF2-40B4-BE49-F238E27FC236}">
                      <a16:creationId xmlns:a16="http://schemas.microsoft.com/office/drawing/2014/main" id="{1B012200-6402-7C0E-E499-1DC142296853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4" name="椭圆 183">
                  <a:extLst>
                    <a:ext uri="{FF2B5EF4-FFF2-40B4-BE49-F238E27FC236}">
                      <a16:creationId xmlns:a16="http://schemas.microsoft.com/office/drawing/2014/main" id="{2DB0CBF2-1B60-32CB-8C2B-38F7C88560E1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椭圆 184">
                  <a:extLst>
                    <a:ext uri="{FF2B5EF4-FFF2-40B4-BE49-F238E27FC236}">
                      <a16:creationId xmlns:a16="http://schemas.microsoft.com/office/drawing/2014/main" id="{0E780C23-4B4A-F016-37A8-B8A21467799B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椭圆 185">
                  <a:extLst>
                    <a:ext uri="{FF2B5EF4-FFF2-40B4-BE49-F238E27FC236}">
                      <a16:creationId xmlns:a16="http://schemas.microsoft.com/office/drawing/2014/main" id="{DC0980CA-97A0-A245-74F9-1C23F887AF14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4C4657C0-4ADE-527D-35B7-A3721D8DB653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A6342EE8-C12B-3356-0DBE-A1ACA714D9AB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D78C05B5-217B-8C7F-0AA7-262644A34344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AF545FCA-A3C1-144A-1A4B-41FF8880EAA1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id="{46C01555-3CE5-E7A7-C3BB-2278AECEA686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id="{100C4D65-ADBA-F798-22DB-8521F700D6C0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44D5F871-2DCC-2AB3-D53A-71A071A8B317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id="{4C273410-8E14-652D-F19F-C3E24D1EADD8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id="{1212D516-11B7-D986-BBA2-DAAC8F4FA1C2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id="{3A878881-D142-A588-7558-699926BA29A0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椭圆 163">
                  <a:extLst>
                    <a:ext uri="{FF2B5EF4-FFF2-40B4-BE49-F238E27FC236}">
                      <a16:creationId xmlns:a16="http://schemas.microsoft.com/office/drawing/2014/main" id="{92D37C49-B06B-D1C7-7FDA-8D5749432B85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 164">
                  <a:extLst>
                    <a:ext uri="{FF2B5EF4-FFF2-40B4-BE49-F238E27FC236}">
                      <a16:creationId xmlns:a16="http://schemas.microsoft.com/office/drawing/2014/main" id="{D4331A5F-1BFD-C4ED-3E63-0F83BC693CD7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椭圆 165">
                  <a:extLst>
                    <a:ext uri="{FF2B5EF4-FFF2-40B4-BE49-F238E27FC236}">
                      <a16:creationId xmlns:a16="http://schemas.microsoft.com/office/drawing/2014/main" id="{8E01EEBB-AEB0-D11D-D6B5-664E405044FB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id="{4A0A6616-7CA4-7D20-9A6C-C8DBB41A9F5B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id="{77E9F02F-94C8-3454-C20C-62897AEDA58E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88FBD261-D27F-E373-18E5-C5C108D58FC7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DD060218-B4DB-EA3F-58F5-BC3A4D03E3CC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87" name="椭圆 286">
            <a:extLst>
              <a:ext uri="{FF2B5EF4-FFF2-40B4-BE49-F238E27FC236}">
                <a16:creationId xmlns:a16="http://schemas.microsoft.com/office/drawing/2014/main" id="{E545122F-CE3E-13BA-BC08-CCC0C517AD34}"/>
              </a:ext>
            </a:extLst>
          </p:cNvPr>
          <p:cNvSpPr/>
          <p:nvPr/>
        </p:nvSpPr>
        <p:spPr>
          <a:xfrm>
            <a:off x="5570151" y="-887757"/>
            <a:ext cx="1580492" cy="1580492"/>
          </a:xfrm>
          <a:prstGeom prst="ellipse">
            <a:avLst/>
          </a:prstGeom>
          <a:solidFill>
            <a:schemeClr val="accent1">
              <a:lumMod val="20000"/>
              <a:lumOff val="8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9" name="椭圆 288">
            <a:extLst>
              <a:ext uri="{FF2B5EF4-FFF2-40B4-BE49-F238E27FC236}">
                <a16:creationId xmlns:a16="http://schemas.microsoft.com/office/drawing/2014/main" id="{6947AF0F-F64D-472E-90FB-A4B5D8DA9E9F}"/>
              </a:ext>
            </a:extLst>
          </p:cNvPr>
          <p:cNvSpPr/>
          <p:nvPr/>
        </p:nvSpPr>
        <p:spPr>
          <a:xfrm>
            <a:off x="131388" y="2257275"/>
            <a:ext cx="610490" cy="610490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0" name="left-quote_59149">
            <a:extLst>
              <a:ext uri="{FF2B5EF4-FFF2-40B4-BE49-F238E27FC236}">
                <a16:creationId xmlns:a16="http://schemas.microsoft.com/office/drawing/2014/main" id="{D3A0CBE2-CBA7-9269-D4CD-BAE8A50C0CB5}"/>
              </a:ext>
            </a:extLst>
          </p:cNvPr>
          <p:cNvSpPr/>
          <p:nvPr/>
        </p:nvSpPr>
        <p:spPr>
          <a:xfrm>
            <a:off x="1411809" y="692735"/>
            <a:ext cx="954789" cy="795957"/>
          </a:xfrm>
          <a:custGeom>
            <a:avLst/>
            <a:gdLst>
              <a:gd name="connsiteX0" fmla="*/ 518754 w 607681"/>
              <a:gd name="connsiteY0" fmla="*/ 0 h 506587"/>
              <a:gd name="connsiteX1" fmla="*/ 533573 w 607681"/>
              <a:gd name="connsiteY1" fmla="*/ 955 h 506587"/>
              <a:gd name="connsiteX2" fmla="*/ 544568 w 607681"/>
              <a:gd name="connsiteY2" fmla="*/ 8117 h 506587"/>
              <a:gd name="connsiteX3" fmla="*/ 546481 w 607681"/>
              <a:gd name="connsiteY3" fmla="*/ 21009 h 506587"/>
              <a:gd name="connsiteX4" fmla="*/ 532139 w 607681"/>
              <a:gd name="connsiteY4" fmla="*/ 73529 h 506587"/>
              <a:gd name="connsiteX5" fmla="*/ 519232 w 607681"/>
              <a:gd name="connsiteY5" fmla="*/ 84988 h 506587"/>
              <a:gd name="connsiteX6" fmla="*/ 404025 w 607681"/>
              <a:gd name="connsiteY6" fmla="*/ 234434 h 506587"/>
              <a:gd name="connsiteX7" fmla="*/ 459955 w 607681"/>
              <a:gd name="connsiteY7" fmla="*/ 222975 h 506587"/>
              <a:gd name="connsiteX8" fmla="*/ 504413 w 607681"/>
              <a:gd name="connsiteY8" fmla="*/ 229659 h 506587"/>
              <a:gd name="connsiteX9" fmla="*/ 589504 w 607681"/>
              <a:gd name="connsiteY9" fmla="*/ 296504 h 506587"/>
              <a:gd name="connsiteX10" fmla="*/ 602411 w 607681"/>
              <a:gd name="connsiteY10" fmla="*/ 403455 h 506587"/>
              <a:gd name="connsiteX11" fmla="*/ 466170 w 607681"/>
              <a:gd name="connsiteY11" fmla="*/ 506587 h 506587"/>
              <a:gd name="connsiteX12" fmla="*/ 465692 w 607681"/>
              <a:gd name="connsiteY12" fmla="*/ 506587 h 506587"/>
              <a:gd name="connsiteX13" fmla="*/ 347616 w 607681"/>
              <a:gd name="connsiteY13" fmla="*/ 447382 h 506587"/>
              <a:gd name="connsiteX14" fmla="*/ 324670 w 607681"/>
              <a:gd name="connsiteY14" fmla="*/ 203876 h 506587"/>
              <a:gd name="connsiteX15" fmla="*/ 518754 w 607681"/>
              <a:gd name="connsiteY15" fmla="*/ 0 h 506587"/>
              <a:gd name="connsiteX16" fmla="*/ 208498 w 607681"/>
              <a:gd name="connsiteY16" fmla="*/ 0 h 506587"/>
              <a:gd name="connsiteX17" fmla="*/ 223799 w 607681"/>
              <a:gd name="connsiteY17" fmla="*/ 955 h 506587"/>
              <a:gd name="connsiteX18" fmla="*/ 234797 w 607681"/>
              <a:gd name="connsiteY18" fmla="*/ 8117 h 506587"/>
              <a:gd name="connsiteX19" fmla="*/ 236709 w 607681"/>
              <a:gd name="connsiteY19" fmla="*/ 21009 h 506587"/>
              <a:gd name="connsiteX20" fmla="*/ 221886 w 607681"/>
              <a:gd name="connsiteY20" fmla="*/ 73529 h 506587"/>
              <a:gd name="connsiteX21" fmla="*/ 208976 w 607681"/>
              <a:gd name="connsiteY21" fmla="*/ 84988 h 506587"/>
              <a:gd name="connsiteX22" fmla="*/ 94219 w 607681"/>
              <a:gd name="connsiteY22" fmla="*/ 234434 h 506587"/>
              <a:gd name="connsiteX23" fmla="*/ 150163 w 607681"/>
              <a:gd name="connsiteY23" fmla="*/ 222975 h 506587"/>
              <a:gd name="connsiteX24" fmla="*/ 194632 w 607681"/>
              <a:gd name="connsiteY24" fmla="*/ 229659 h 506587"/>
              <a:gd name="connsiteX25" fmla="*/ 279743 w 607681"/>
              <a:gd name="connsiteY25" fmla="*/ 296027 h 506587"/>
              <a:gd name="connsiteX26" fmla="*/ 292654 w 607681"/>
              <a:gd name="connsiteY26" fmla="*/ 403455 h 506587"/>
              <a:gd name="connsiteX27" fmla="*/ 156379 w 607681"/>
              <a:gd name="connsiteY27" fmla="*/ 506587 h 506587"/>
              <a:gd name="connsiteX28" fmla="*/ 155901 w 607681"/>
              <a:gd name="connsiteY28" fmla="*/ 506587 h 506587"/>
              <a:gd name="connsiteX29" fmla="*/ 37796 w 607681"/>
              <a:gd name="connsiteY29" fmla="*/ 447382 h 506587"/>
              <a:gd name="connsiteX30" fmla="*/ 14366 w 607681"/>
              <a:gd name="connsiteY30" fmla="*/ 203876 h 506587"/>
              <a:gd name="connsiteX31" fmla="*/ 208498 w 607681"/>
              <a:gd name="connsiteY31" fmla="*/ 0 h 5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81" h="506587">
                <a:moveTo>
                  <a:pt x="518754" y="0"/>
                </a:moveTo>
                <a:cubicBezTo>
                  <a:pt x="523535" y="0"/>
                  <a:pt x="528793" y="0"/>
                  <a:pt x="533573" y="955"/>
                </a:cubicBezTo>
                <a:cubicBezTo>
                  <a:pt x="537876" y="1433"/>
                  <a:pt x="542178" y="4297"/>
                  <a:pt x="544568" y="8117"/>
                </a:cubicBezTo>
                <a:cubicBezTo>
                  <a:pt x="547437" y="11937"/>
                  <a:pt x="547915" y="16711"/>
                  <a:pt x="546481" y="21009"/>
                </a:cubicBezTo>
                <a:lnTo>
                  <a:pt x="532139" y="73529"/>
                </a:lnTo>
                <a:cubicBezTo>
                  <a:pt x="530227" y="79259"/>
                  <a:pt x="525447" y="84034"/>
                  <a:pt x="519232" y="84988"/>
                </a:cubicBezTo>
                <a:cubicBezTo>
                  <a:pt x="451829" y="94538"/>
                  <a:pt x="418366" y="183346"/>
                  <a:pt x="404025" y="234434"/>
                </a:cubicBezTo>
                <a:cubicBezTo>
                  <a:pt x="418844" y="228227"/>
                  <a:pt x="437488" y="222975"/>
                  <a:pt x="459955" y="222975"/>
                </a:cubicBezTo>
                <a:cubicBezTo>
                  <a:pt x="474775" y="222975"/>
                  <a:pt x="489594" y="225362"/>
                  <a:pt x="504413" y="229659"/>
                </a:cubicBezTo>
                <a:cubicBezTo>
                  <a:pt x="540744" y="240164"/>
                  <a:pt x="571339" y="263559"/>
                  <a:pt x="589504" y="296504"/>
                </a:cubicBezTo>
                <a:cubicBezTo>
                  <a:pt x="608148" y="328971"/>
                  <a:pt x="612450" y="367168"/>
                  <a:pt x="602411" y="403455"/>
                </a:cubicBezTo>
                <a:cubicBezTo>
                  <a:pt x="585202" y="464093"/>
                  <a:pt x="529271" y="506587"/>
                  <a:pt x="466170" y="506587"/>
                </a:cubicBezTo>
                <a:cubicBezTo>
                  <a:pt x="466170" y="506587"/>
                  <a:pt x="466170" y="506587"/>
                  <a:pt x="465692" y="506587"/>
                </a:cubicBezTo>
                <a:cubicBezTo>
                  <a:pt x="414542" y="504677"/>
                  <a:pt x="374864" y="484624"/>
                  <a:pt x="347616" y="447382"/>
                </a:cubicBezTo>
                <a:cubicBezTo>
                  <a:pt x="298856" y="380537"/>
                  <a:pt x="304592" y="274541"/>
                  <a:pt x="324670" y="203876"/>
                </a:cubicBezTo>
                <a:cubicBezTo>
                  <a:pt x="358133" y="84034"/>
                  <a:pt x="437966" y="0"/>
                  <a:pt x="518754" y="0"/>
                </a:cubicBezTo>
                <a:close/>
                <a:moveTo>
                  <a:pt x="208498" y="0"/>
                </a:moveTo>
                <a:cubicBezTo>
                  <a:pt x="213758" y="0"/>
                  <a:pt x="218539" y="0"/>
                  <a:pt x="223799" y="955"/>
                </a:cubicBezTo>
                <a:cubicBezTo>
                  <a:pt x="228102" y="1433"/>
                  <a:pt x="232406" y="4297"/>
                  <a:pt x="234797" y="8117"/>
                </a:cubicBezTo>
                <a:cubicBezTo>
                  <a:pt x="237187" y="11937"/>
                  <a:pt x="238144" y="16711"/>
                  <a:pt x="236709" y="21009"/>
                </a:cubicBezTo>
                <a:lnTo>
                  <a:pt x="221886" y="73529"/>
                </a:lnTo>
                <a:cubicBezTo>
                  <a:pt x="220452" y="79259"/>
                  <a:pt x="215192" y="84034"/>
                  <a:pt x="208976" y="84988"/>
                </a:cubicBezTo>
                <a:cubicBezTo>
                  <a:pt x="142034" y="94538"/>
                  <a:pt x="108085" y="183346"/>
                  <a:pt x="94219" y="234434"/>
                </a:cubicBezTo>
                <a:cubicBezTo>
                  <a:pt x="108563" y="228227"/>
                  <a:pt x="127690" y="222975"/>
                  <a:pt x="150163" y="222975"/>
                </a:cubicBezTo>
                <a:cubicBezTo>
                  <a:pt x="164508" y="222975"/>
                  <a:pt x="179809" y="225362"/>
                  <a:pt x="194632" y="229659"/>
                </a:cubicBezTo>
                <a:cubicBezTo>
                  <a:pt x="230971" y="240164"/>
                  <a:pt x="261095" y="263559"/>
                  <a:pt x="279743" y="296027"/>
                </a:cubicBezTo>
                <a:cubicBezTo>
                  <a:pt x="297913" y="328971"/>
                  <a:pt x="302695" y="367168"/>
                  <a:pt x="292654" y="403455"/>
                </a:cubicBezTo>
                <a:cubicBezTo>
                  <a:pt x="275440" y="464093"/>
                  <a:pt x="219496" y="506587"/>
                  <a:pt x="156379" y="506587"/>
                </a:cubicBezTo>
                <a:cubicBezTo>
                  <a:pt x="156379" y="506587"/>
                  <a:pt x="155901" y="506587"/>
                  <a:pt x="155901" y="506587"/>
                </a:cubicBezTo>
                <a:cubicBezTo>
                  <a:pt x="104738" y="504677"/>
                  <a:pt x="65051" y="484624"/>
                  <a:pt x="37796" y="447382"/>
                </a:cubicBezTo>
                <a:cubicBezTo>
                  <a:pt x="-10976" y="380537"/>
                  <a:pt x="-5238" y="274541"/>
                  <a:pt x="14366" y="203876"/>
                </a:cubicBezTo>
                <a:cubicBezTo>
                  <a:pt x="48315" y="84034"/>
                  <a:pt x="128168" y="0"/>
                  <a:pt x="20849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2" name="left-quote_59149">
            <a:extLst>
              <a:ext uri="{FF2B5EF4-FFF2-40B4-BE49-F238E27FC236}">
                <a16:creationId xmlns:a16="http://schemas.microsoft.com/office/drawing/2014/main" id="{4A2B82CB-B7D5-2DA7-6DAE-1AB7F8EA5A22}"/>
              </a:ext>
            </a:extLst>
          </p:cNvPr>
          <p:cNvSpPr/>
          <p:nvPr/>
        </p:nvSpPr>
        <p:spPr>
          <a:xfrm rot="10800000">
            <a:off x="9825403" y="4777240"/>
            <a:ext cx="954789" cy="795957"/>
          </a:xfrm>
          <a:custGeom>
            <a:avLst/>
            <a:gdLst>
              <a:gd name="connsiteX0" fmla="*/ 518754 w 607681"/>
              <a:gd name="connsiteY0" fmla="*/ 0 h 506587"/>
              <a:gd name="connsiteX1" fmla="*/ 533573 w 607681"/>
              <a:gd name="connsiteY1" fmla="*/ 955 h 506587"/>
              <a:gd name="connsiteX2" fmla="*/ 544568 w 607681"/>
              <a:gd name="connsiteY2" fmla="*/ 8117 h 506587"/>
              <a:gd name="connsiteX3" fmla="*/ 546481 w 607681"/>
              <a:gd name="connsiteY3" fmla="*/ 21009 h 506587"/>
              <a:gd name="connsiteX4" fmla="*/ 532139 w 607681"/>
              <a:gd name="connsiteY4" fmla="*/ 73529 h 506587"/>
              <a:gd name="connsiteX5" fmla="*/ 519232 w 607681"/>
              <a:gd name="connsiteY5" fmla="*/ 84988 h 506587"/>
              <a:gd name="connsiteX6" fmla="*/ 404025 w 607681"/>
              <a:gd name="connsiteY6" fmla="*/ 234434 h 506587"/>
              <a:gd name="connsiteX7" fmla="*/ 459955 w 607681"/>
              <a:gd name="connsiteY7" fmla="*/ 222975 h 506587"/>
              <a:gd name="connsiteX8" fmla="*/ 504413 w 607681"/>
              <a:gd name="connsiteY8" fmla="*/ 229659 h 506587"/>
              <a:gd name="connsiteX9" fmla="*/ 589504 w 607681"/>
              <a:gd name="connsiteY9" fmla="*/ 296504 h 506587"/>
              <a:gd name="connsiteX10" fmla="*/ 602411 w 607681"/>
              <a:gd name="connsiteY10" fmla="*/ 403455 h 506587"/>
              <a:gd name="connsiteX11" fmla="*/ 466170 w 607681"/>
              <a:gd name="connsiteY11" fmla="*/ 506587 h 506587"/>
              <a:gd name="connsiteX12" fmla="*/ 465692 w 607681"/>
              <a:gd name="connsiteY12" fmla="*/ 506587 h 506587"/>
              <a:gd name="connsiteX13" fmla="*/ 347616 w 607681"/>
              <a:gd name="connsiteY13" fmla="*/ 447382 h 506587"/>
              <a:gd name="connsiteX14" fmla="*/ 324670 w 607681"/>
              <a:gd name="connsiteY14" fmla="*/ 203876 h 506587"/>
              <a:gd name="connsiteX15" fmla="*/ 518754 w 607681"/>
              <a:gd name="connsiteY15" fmla="*/ 0 h 506587"/>
              <a:gd name="connsiteX16" fmla="*/ 208498 w 607681"/>
              <a:gd name="connsiteY16" fmla="*/ 0 h 506587"/>
              <a:gd name="connsiteX17" fmla="*/ 223799 w 607681"/>
              <a:gd name="connsiteY17" fmla="*/ 955 h 506587"/>
              <a:gd name="connsiteX18" fmla="*/ 234797 w 607681"/>
              <a:gd name="connsiteY18" fmla="*/ 8117 h 506587"/>
              <a:gd name="connsiteX19" fmla="*/ 236709 w 607681"/>
              <a:gd name="connsiteY19" fmla="*/ 21009 h 506587"/>
              <a:gd name="connsiteX20" fmla="*/ 221886 w 607681"/>
              <a:gd name="connsiteY20" fmla="*/ 73529 h 506587"/>
              <a:gd name="connsiteX21" fmla="*/ 208976 w 607681"/>
              <a:gd name="connsiteY21" fmla="*/ 84988 h 506587"/>
              <a:gd name="connsiteX22" fmla="*/ 94219 w 607681"/>
              <a:gd name="connsiteY22" fmla="*/ 234434 h 506587"/>
              <a:gd name="connsiteX23" fmla="*/ 150163 w 607681"/>
              <a:gd name="connsiteY23" fmla="*/ 222975 h 506587"/>
              <a:gd name="connsiteX24" fmla="*/ 194632 w 607681"/>
              <a:gd name="connsiteY24" fmla="*/ 229659 h 506587"/>
              <a:gd name="connsiteX25" fmla="*/ 279743 w 607681"/>
              <a:gd name="connsiteY25" fmla="*/ 296027 h 506587"/>
              <a:gd name="connsiteX26" fmla="*/ 292654 w 607681"/>
              <a:gd name="connsiteY26" fmla="*/ 403455 h 506587"/>
              <a:gd name="connsiteX27" fmla="*/ 156379 w 607681"/>
              <a:gd name="connsiteY27" fmla="*/ 506587 h 506587"/>
              <a:gd name="connsiteX28" fmla="*/ 155901 w 607681"/>
              <a:gd name="connsiteY28" fmla="*/ 506587 h 506587"/>
              <a:gd name="connsiteX29" fmla="*/ 37796 w 607681"/>
              <a:gd name="connsiteY29" fmla="*/ 447382 h 506587"/>
              <a:gd name="connsiteX30" fmla="*/ 14366 w 607681"/>
              <a:gd name="connsiteY30" fmla="*/ 203876 h 506587"/>
              <a:gd name="connsiteX31" fmla="*/ 208498 w 607681"/>
              <a:gd name="connsiteY31" fmla="*/ 0 h 5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81" h="506587">
                <a:moveTo>
                  <a:pt x="518754" y="0"/>
                </a:moveTo>
                <a:cubicBezTo>
                  <a:pt x="523535" y="0"/>
                  <a:pt x="528793" y="0"/>
                  <a:pt x="533573" y="955"/>
                </a:cubicBezTo>
                <a:cubicBezTo>
                  <a:pt x="537876" y="1433"/>
                  <a:pt x="542178" y="4297"/>
                  <a:pt x="544568" y="8117"/>
                </a:cubicBezTo>
                <a:cubicBezTo>
                  <a:pt x="547437" y="11937"/>
                  <a:pt x="547915" y="16711"/>
                  <a:pt x="546481" y="21009"/>
                </a:cubicBezTo>
                <a:lnTo>
                  <a:pt x="532139" y="73529"/>
                </a:lnTo>
                <a:cubicBezTo>
                  <a:pt x="530227" y="79259"/>
                  <a:pt x="525447" y="84034"/>
                  <a:pt x="519232" y="84988"/>
                </a:cubicBezTo>
                <a:cubicBezTo>
                  <a:pt x="451829" y="94538"/>
                  <a:pt x="418366" y="183346"/>
                  <a:pt x="404025" y="234434"/>
                </a:cubicBezTo>
                <a:cubicBezTo>
                  <a:pt x="418844" y="228227"/>
                  <a:pt x="437488" y="222975"/>
                  <a:pt x="459955" y="222975"/>
                </a:cubicBezTo>
                <a:cubicBezTo>
                  <a:pt x="474775" y="222975"/>
                  <a:pt x="489594" y="225362"/>
                  <a:pt x="504413" y="229659"/>
                </a:cubicBezTo>
                <a:cubicBezTo>
                  <a:pt x="540744" y="240164"/>
                  <a:pt x="571339" y="263559"/>
                  <a:pt x="589504" y="296504"/>
                </a:cubicBezTo>
                <a:cubicBezTo>
                  <a:pt x="608148" y="328971"/>
                  <a:pt x="612450" y="367168"/>
                  <a:pt x="602411" y="403455"/>
                </a:cubicBezTo>
                <a:cubicBezTo>
                  <a:pt x="585202" y="464093"/>
                  <a:pt x="529271" y="506587"/>
                  <a:pt x="466170" y="506587"/>
                </a:cubicBezTo>
                <a:cubicBezTo>
                  <a:pt x="466170" y="506587"/>
                  <a:pt x="466170" y="506587"/>
                  <a:pt x="465692" y="506587"/>
                </a:cubicBezTo>
                <a:cubicBezTo>
                  <a:pt x="414542" y="504677"/>
                  <a:pt x="374864" y="484624"/>
                  <a:pt x="347616" y="447382"/>
                </a:cubicBezTo>
                <a:cubicBezTo>
                  <a:pt x="298856" y="380537"/>
                  <a:pt x="304592" y="274541"/>
                  <a:pt x="324670" y="203876"/>
                </a:cubicBezTo>
                <a:cubicBezTo>
                  <a:pt x="358133" y="84034"/>
                  <a:pt x="437966" y="0"/>
                  <a:pt x="518754" y="0"/>
                </a:cubicBezTo>
                <a:close/>
                <a:moveTo>
                  <a:pt x="208498" y="0"/>
                </a:moveTo>
                <a:cubicBezTo>
                  <a:pt x="213758" y="0"/>
                  <a:pt x="218539" y="0"/>
                  <a:pt x="223799" y="955"/>
                </a:cubicBezTo>
                <a:cubicBezTo>
                  <a:pt x="228102" y="1433"/>
                  <a:pt x="232406" y="4297"/>
                  <a:pt x="234797" y="8117"/>
                </a:cubicBezTo>
                <a:cubicBezTo>
                  <a:pt x="237187" y="11937"/>
                  <a:pt x="238144" y="16711"/>
                  <a:pt x="236709" y="21009"/>
                </a:cubicBezTo>
                <a:lnTo>
                  <a:pt x="221886" y="73529"/>
                </a:lnTo>
                <a:cubicBezTo>
                  <a:pt x="220452" y="79259"/>
                  <a:pt x="215192" y="84034"/>
                  <a:pt x="208976" y="84988"/>
                </a:cubicBezTo>
                <a:cubicBezTo>
                  <a:pt x="142034" y="94538"/>
                  <a:pt x="108085" y="183346"/>
                  <a:pt x="94219" y="234434"/>
                </a:cubicBezTo>
                <a:cubicBezTo>
                  <a:pt x="108563" y="228227"/>
                  <a:pt x="127690" y="222975"/>
                  <a:pt x="150163" y="222975"/>
                </a:cubicBezTo>
                <a:cubicBezTo>
                  <a:pt x="164508" y="222975"/>
                  <a:pt x="179809" y="225362"/>
                  <a:pt x="194632" y="229659"/>
                </a:cubicBezTo>
                <a:cubicBezTo>
                  <a:pt x="230971" y="240164"/>
                  <a:pt x="261095" y="263559"/>
                  <a:pt x="279743" y="296027"/>
                </a:cubicBezTo>
                <a:cubicBezTo>
                  <a:pt x="297913" y="328971"/>
                  <a:pt x="302695" y="367168"/>
                  <a:pt x="292654" y="403455"/>
                </a:cubicBezTo>
                <a:cubicBezTo>
                  <a:pt x="275440" y="464093"/>
                  <a:pt x="219496" y="506587"/>
                  <a:pt x="156379" y="506587"/>
                </a:cubicBezTo>
                <a:cubicBezTo>
                  <a:pt x="156379" y="506587"/>
                  <a:pt x="155901" y="506587"/>
                  <a:pt x="155901" y="506587"/>
                </a:cubicBezTo>
                <a:cubicBezTo>
                  <a:pt x="104738" y="504677"/>
                  <a:pt x="65051" y="484624"/>
                  <a:pt x="37796" y="447382"/>
                </a:cubicBezTo>
                <a:cubicBezTo>
                  <a:pt x="-10976" y="380537"/>
                  <a:pt x="-5238" y="274541"/>
                  <a:pt x="14366" y="203876"/>
                </a:cubicBezTo>
                <a:cubicBezTo>
                  <a:pt x="48315" y="84034"/>
                  <a:pt x="128168" y="0"/>
                  <a:pt x="20849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018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1A868D41-94B5-B152-5BF3-0C83980A0160}"/>
              </a:ext>
            </a:extLst>
          </p:cNvPr>
          <p:cNvSpPr/>
          <p:nvPr/>
        </p:nvSpPr>
        <p:spPr>
          <a:xfrm rot="1710399">
            <a:off x="8630638" y="-1140110"/>
            <a:ext cx="4341876" cy="43418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单圆角 2">
            <a:extLst>
              <a:ext uri="{FF2B5EF4-FFF2-40B4-BE49-F238E27FC236}">
                <a16:creationId xmlns:a16="http://schemas.microsoft.com/office/drawing/2014/main" id="{4AB8E9C7-37C8-F210-7722-134D50D5AD90}"/>
              </a:ext>
            </a:extLst>
          </p:cNvPr>
          <p:cNvSpPr/>
          <p:nvPr/>
        </p:nvSpPr>
        <p:spPr>
          <a:xfrm>
            <a:off x="0" y="5336845"/>
            <a:ext cx="12192000" cy="1521155"/>
          </a:xfrm>
          <a:prstGeom prst="round1Rect">
            <a:avLst>
              <a:gd name="adj" fmla="val 1944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4D415B-6FD5-79B7-2295-AA885A241FEE}"/>
              </a:ext>
            </a:extLst>
          </p:cNvPr>
          <p:cNvSpPr txBox="1"/>
          <p:nvPr/>
        </p:nvSpPr>
        <p:spPr>
          <a:xfrm>
            <a:off x="6906159" y="195673"/>
            <a:ext cx="51921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1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Procrastination : Why You Do It, What To Do About It Now</a:t>
            </a:r>
            <a:endParaRPr lang="zh-CN" altLang="en-US" sz="1200" spc="15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529EDC-1D6E-75F2-7165-A354A5893B58}"/>
              </a:ext>
            </a:extLst>
          </p:cNvPr>
          <p:cNvSpPr txBox="1"/>
          <p:nvPr/>
        </p:nvSpPr>
        <p:spPr>
          <a:xfrm>
            <a:off x="2521514" y="5829540"/>
            <a:ext cx="23286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演讲：</a:t>
            </a:r>
            <a:r>
              <a:rPr lang="en-US" altLang="zh-CN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XXX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5E4D32-0DBB-89D5-8377-5B0600626846}"/>
              </a:ext>
            </a:extLst>
          </p:cNvPr>
          <p:cNvSpPr txBox="1"/>
          <p:nvPr/>
        </p:nvSpPr>
        <p:spPr>
          <a:xfrm>
            <a:off x="6910087" y="5829540"/>
            <a:ext cx="2760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日期：</a:t>
            </a:r>
            <a:r>
              <a:rPr lang="en-US" altLang="zh-CN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xx</a:t>
            </a:r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月</a:t>
            </a:r>
            <a:r>
              <a:rPr lang="en-US" altLang="zh-CN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xx</a:t>
            </a:r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日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1310D9C-3B20-3EFE-B0E2-62E86115E569}"/>
              </a:ext>
            </a:extLst>
          </p:cNvPr>
          <p:cNvSpPr/>
          <p:nvPr/>
        </p:nvSpPr>
        <p:spPr>
          <a:xfrm rot="19621790">
            <a:off x="467556" y="682898"/>
            <a:ext cx="3905700" cy="39057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38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4C40DA-9896-79D9-1A70-C2EE0C9E085B}"/>
              </a:ext>
            </a:extLst>
          </p:cNvPr>
          <p:cNvSpPr txBox="1"/>
          <p:nvPr/>
        </p:nvSpPr>
        <p:spPr>
          <a:xfrm>
            <a:off x="1739615" y="1758678"/>
            <a:ext cx="871277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spc="6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4420198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</a:t>
            </a:r>
            <a:r>
              <a:rPr lang="zh-CN" altLang="zh-CN" sz="1800" b="1" kern="1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辛于</a:t>
            </a:r>
            <a:r>
              <a:rPr lang="en-US" altLang="zh-CN" sz="1800" b="1" kern="1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ppt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E29038C-1881-17CD-658A-AFF33F1F6E44}"/>
              </a:ext>
            </a:extLst>
          </p:cNvPr>
          <p:cNvSpPr/>
          <p:nvPr/>
        </p:nvSpPr>
        <p:spPr>
          <a:xfrm>
            <a:off x="0" y="2446301"/>
            <a:ext cx="12192000" cy="12576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882DAEB-DD9B-3455-5628-F1A4A37EEEDB}"/>
              </a:ext>
            </a:extLst>
          </p:cNvPr>
          <p:cNvSpPr/>
          <p:nvPr/>
        </p:nvSpPr>
        <p:spPr>
          <a:xfrm>
            <a:off x="0" y="2401987"/>
            <a:ext cx="12192000" cy="12576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D0357A-6626-4FB1-3031-8FC495EE0866}"/>
              </a:ext>
            </a:extLst>
          </p:cNvPr>
          <p:cNvSpPr txBox="1"/>
          <p:nvPr/>
        </p:nvSpPr>
        <p:spPr>
          <a:xfrm>
            <a:off x="2954176" y="1769050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spc="3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简</a:t>
            </a:r>
            <a:r>
              <a:rPr lang="en-US" altLang="zh-CN" sz="2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·</a:t>
            </a:r>
            <a:r>
              <a:rPr lang="zh-CN" altLang="en-US" sz="2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博克</a:t>
            </a:r>
            <a:endParaRPr lang="en-US" altLang="zh-CN" sz="28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15ECCE-9101-B0C8-C638-54E499BAAB73}"/>
              </a:ext>
            </a:extLst>
          </p:cNvPr>
          <p:cNvSpPr txBox="1"/>
          <p:nvPr/>
        </p:nvSpPr>
        <p:spPr>
          <a:xfrm>
            <a:off x="8526575" y="1769050"/>
            <a:ext cx="2026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spc="3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莱诺拉</a:t>
            </a:r>
            <a:r>
              <a:rPr lang="en-US" altLang="zh-CN" sz="2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·</a:t>
            </a:r>
            <a:r>
              <a:rPr lang="zh-CN" altLang="en-US" sz="2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袁</a:t>
            </a:r>
          </a:p>
        </p:txBody>
      </p:sp>
      <p:pic>
        <p:nvPicPr>
          <p:cNvPr id="12" name="图片 11" descr="微笑的小孩&#10;&#10;描述已自动生成">
            <a:extLst>
              <a:ext uri="{FF2B5EF4-FFF2-40B4-BE49-F238E27FC236}">
                <a16:creationId xmlns:a16="http://schemas.microsoft.com/office/drawing/2014/main" id="{2D333616-F835-BCCB-AB46-49788566B1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6373792" y="1346202"/>
            <a:ext cx="1872000" cy="1872000"/>
          </a:xfrm>
          <a:prstGeom prst="roundRect">
            <a:avLst>
              <a:gd name="adj" fmla="val 6876"/>
            </a:avLst>
          </a:prstGeom>
          <a:ln w="25400">
            <a:solidFill>
              <a:schemeClr val="accent4"/>
            </a:solidFill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 descr="小孩在微笑&#10;&#10;描述已自动生成">
            <a:extLst>
              <a:ext uri="{FF2B5EF4-FFF2-40B4-BE49-F238E27FC236}">
                <a16:creationId xmlns:a16="http://schemas.microsoft.com/office/drawing/2014/main" id="{943E56DE-04B1-878B-92AF-E4728747F6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30" y="1346202"/>
            <a:ext cx="1872000" cy="1872000"/>
          </a:xfrm>
          <a:prstGeom prst="roundRect">
            <a:avLst>
              <a:gd name="adj" fmla="val 6082"/>
            </a:avLst>
          </a:prstGeom>
          <a:ln w="25400">
            <a:solidFill>
              <a:schemeClr val="accent4"/>
            </a:solidFill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FF483A0-3801-45BE-6D54-025B8E9DF233}"/>
              </a:ext>
            </a:extLst>
          </p:cNvPr>
          <p:cNvSpPr txBox="1"/>
          <p:nvPr/>
        </p:nvSpPr>
        <p:spPr>
          <a:xfrm>
            <a:off x="609146" y="364837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作者介绍</a:t>
            </a:r>
            <a:endParaRPr lang="en-US" altLang="zh-CN" sz="3200" spc="300" dirty="0">
              <a:solidFill>
                <a:schemeClr val="accent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9B8BDE-C6E9-1D82-BAEF-2FCDD84A84EB}"/>
              </a:ext>
            </a:extLst>
          </p:cNvPr>
          <p:cNvSpPr txBox="1"/>
          <p:nvPr/>
        </p:nvSpPr>
        <p:spPr>
          <a:xfrm>
            <a:off x="2954176" y="2534516"/>
            <a:ext cx="2728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/>
                </a:solidFill>
              </a:rPr>
              <a:t>Jane B. Burka</a:t>
            </a:r>
            <a:endParaRPr lang="zh-CN" altLang="en-US" sz="2400" dirty="0">
              <a:solidFill>
                <a:schemeClr val="accent5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3AFB70-2013-0F89-C277-4CBC4F7AC296}"/>
              </a:ext>
            </a:extLst>
          </p:cNvPr>
          <p:cNvSpPr txBox="1"/>
          <p:nvPr/>
        </p:nvSpPr>
        <p:spPr>
          <a:xfrm>
            <a:off x="8526575" y="2534516"/>
            <a:ext cx="2728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5"/>
                </a:solidFill>
              </a:rPr>
              <a:t>Lenora </a:t>
            </a:r>
            <a:r>
              <a:rPr lang="en-US" altLang="zh-CN" sz="2400" dirty="0" err="1">
                <a:solidFill>
                  <a:schemeClr val="accent5"/>
                </a:solidFill>
              </a:rPr>
              <a:t>M.Yuen</a:t>
            </a:r>
            <a:endParaRPr lang="zh-CN" altLang="en-US" sz="2400" dirty="0">
              <a:solidFill>
                <a:schemeClr val="accent5"/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7D3DBE1-E507-6055-A20C-C6A83D75E077}"/>
              </a:ext>
            </a:extLst>
          </p:cNvPr>
          <p:cNvSpPr/>
          <p:nvPr/>
        </p:nvSpPr>
        <p:spPr>
          <a:xfrm>
            <a:off x="712530" y="4039987"/>
            <a:ext cx="2035433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心理学博士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6F23A068-775A-5B89-4E72-1D8DD78AF124}"/>
              </a:ext>
            </a:extLst>
          </p:cNvPr>
          <p:cNvSpPr/>
          <p:nvPr/>
        </p:nvSpPr>
        <p:spPr>
          <a:xfrm>
            <a:off x="3125164" y="4039987"/>
            <a:ext cx="4850281" cy="46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美国加利福尼亚大学的资深心理咨询师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485DAEB-8BD4-E503-F4F9-033831F904E6}"/>
              </a:ext>
            </a:extLst>
          </p:cNvPr>
          <p:cNvGrpSpPr/>
          <p:nvPr/>
        </p:nvGrpSpPr>
        <p:grpSpPr>
          <a:xfrm>
            <a:off x="712530" y="4848481"/>
            <a:ext cx="123765" cy="124205"/>
            <a:chOff x="712530" y="4848481"/>
            <a:chExt cx="123765" cy="1242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82D29E3-DA56-0892-C8FE-22A389CAF854}"/>
                </a:ext>
              </a:extLst>
            </p:cNvPr>
            <p:cNvSpPr/>
            <p:nvPr/>
          </p:nvSpPr>
          <p:spPr>
            <a:xfrm>
              <a:off x="712530" y="4848481"/>
              <a:ext cx="123765" cy="124205"/>
            </a:xfrm>
            <a:prstGeom prst="ellipse">
              <a:avLst/>
            </a:prstGeom>
            <a:gradFill flip="none" rotWithShape="1">
              <a:gsLst>
                <a:gs pos="91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AFAD15B-7B1A-3060-956F-34D73C39CE17}"/>
                </a:ext>
              </a:extLst>
            </p:cNvPr>
            <p:cNvSpPr/>
            <p:nvPr/>
          </p:nvSpPr>
          <p:spPr>
            <a:xfrm>
              <a:off x="745962" y="4882031"/>
              <a:ext cx="56902" cy="57104"/>
            </a:xfrm>
            <a:prstGeom prst="ellipse">
              <a:avLst/>
            </a:prstGeom>
            <a:solidFill>
              <a:schemeClr val="accent5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C06A81C-2CF4-B598-FB4D-F6FA7C0F00F6}"/>
              </a:ext>
            </a:extLst>
          </p:cNvPr>
          <p:cNvSpPr txBox="1"/>
          <p:nvPr/>
        </p:nvSpPr>
        <p:spPr>
          <a:xfrm>
            <a:off x="916240" y="4741306"/>
            <a:ext cx="60210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1979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年开始为学生中的拖延者创设了第一个团体治疗课程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83190EFA-BC6A-CC44-B9E8-E8BA726E9B6A}"/>
              </a:ext>
            </a:extLst>
          </p:cNvPr>
          <p:cNvSpPr/>
          <p:nvPr/>
        </p:nvSpPr>
        <p:spPr>
          <a:xfrm>
            <a:off x="712530" y="5240705"/>
            <a:ext cx="123765" cy="124205"/>
          </a:xfrm>
          <a:prstGeom prst="ellipse">
            <a:avLst/>
          </a:prstGeom>
          <a:gradFill flip="none" rotWithShape="1">
            <a:gsLst>
              <a:gs pos="91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A669E2E-2158-6DCF-6657-A0EA4A5713A7}"/>
              </a:ext>
            </a:extLst>
          </p:cNvPr>
          <p:cNvSpPr/>
          <p:nvPr/>
        </p:nvSpPr>
        <p:spPr>
          <a:xfrm>
            <a:off x="745962" y="5274255"/>
            <a:ext cx="56902" cy="57104"/>
          </a:xfrm>
          <a:prstGeom prst="ellipse">
            <a:avLst/>
          </a:pr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CE06E5D-2FD1-A9AF-FEE7-F611E0608B33}"/>
              </a:ext>
            </a:extLst>
          </p:cNvPr>
          <p:cNvSpPr txBox="1"/>
          <p:nvPr/>
        </p:nvSpPr>
        <p:spPr>
          <a:xfrm>
            <a:off x="916240" y="5133530"/>
            <a:ext cx="60210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tx2">
                    <a:lumMod val="75000"/>
                  </a:schemeClr>
                </a:solidFill>
              </a:rPr>
              <a:t>曾出现在</a:t>
            </a:r>
            <a:r>
              <a:rPr lang="en-US" altLang="zh-CN" sz="160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1600">
                <a:solidFill>
                  <a:schemeClr val="tx2">
                    <a:lumMod val="75000"/>
                  </a:schemeClr>
                </a:solidFill>
              </a:rPr>
              <a:t>奥普拉</a:t>
            </a:r>
            <a:r>
              <a:rPr lang="en-US" altLang="zh-CN" sz="160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sz="1600">
                <a:solidFill>
                  <a:schemeClr val="tx2">
                    <a:lumMod val="7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2">
                    <a:lumMod val="75000"/>
                  </a:schemeClr>
                </a:solidFill>
              </a:rPr>
              <a:t>《20/20》</a:t>
            </a:r>
            <a:r>
              <a:rPr lang="zh-CN" altLang="en-US" sz="1600">
                <a:solidFill>
                  <a:schemeClr val="tx2">
                    <a:lumMod val="75000"/>
                  </a:schemeClr>
                </a:solidFill>
              </a:rPr>
              <a:t>等电视节目中</a:t>
            </a:r>
            <a:endParaRPr lang="zh-CN" alt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E6C8A23-A243-E639-FA1C-01BE9D973C2F}"/>
              </a:ext>
            </a:extLst>
          </p:cNvPr>
          <p:cNvSpPr/>
          <p:nvPr/>
        </p:nvSpPr>
        <p:spPr>
          <a:xfrm>
            <a:off x="712530" y="5632929"/>
            <a:ext cx="123765" cy="124205"/>
          </a:xfrm>
          <a:prstGeom prst="ellipse">
            <a:avLst/>
          </a:prstGeom>
          <a:gradFill flip="none" rotWithShape="1">
            <a:gsLst>
              <a:gs pos="91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6CDE8C41-C785-6544-532B-B1E81B79BFF8}"/>
              </a:ext>
            </a:extLst>
          </p:cNvPr>
          <p:cNvSpPr/>
          <p:nvPr/>
        </p:nvSpPr>
        <p:spPr>
          <a:xfrm>
            <a:off x="745962" y="5666479"/>
            <a:ext cx="56902" cy="57104"/>
          </a:xfrm>
          <a:prstGeom prst="ellipse">
            <a:avLst/>
          </a:pr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DBBBA46-6CAC-F9D2-C072-0BD948B4E692}"/>
              </a:ext>
            </a:extLst>
          </p:cNvPr>
          <p:cNvSpPr txBox="1"/>
          <p:nvPr/>
        </p:nvSpPr>
        <p:spPr>
          <a:xfrm>
            <a:off x="916240" y="5525754"/>
            <a:ext cx="98378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曾是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纽约时报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今日美国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洛杉矶时报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人物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和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当代心理学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等出版物的专访对象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5A6972B7-E30B-450C-3C70-76D858AB3EDB}"/>
              </a:ext>
            </a:extLst>
          </p:cNvPr>
          <p:cNvSpPr/>
          <p:nvPr/>
        </p:nvSpPr>
        <p:spPr>
          <a:xfrm>
            <a:off x="712530" y="6025154"/>
            <a:ext cx="123765" cy="124205"/>
          </a:xfrm>
          <a:prstGeom prst="ellipse">
            <a:avLst/>
          </a:prstGeom>
          <a:gradFill flip="none" rotWithShape="1">
            <a:gsLst>
              <a:gs pos="91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1A796A47-A647-9BEA-450C-2EF832DE6698}"/>
              </a:ext>
            </a:extLst>
          </p:cNvPr>
          <p:cNvSpPr/>
          <p:nvPr/>
        </p:nvSpPr>
        <p:spPr>
          <a:xfrm>
            <a:off x="745962" y="6058704"/>
            <a:ext cx="56902" cy="57104"/>
          </a:xfrm>
          <a:prstGeom prst="ellipse">
            <a:avLst/>
          </a:pr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511E6D4-816A-6451-1BBC-3639CC1D988A}"/>
              </a:ext>
            </a:extLst>
          </p:cNvPr>
          <p:cNvSpPr txBox="1"/>
          <p:nvPr/>
        </p:nvSpPr>
        <p:spPr>
          <a:xfrm>
            <a:off x="916240" y="5917979"/>
            <a:ext cx="108795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一直致力于为全美国的学生、公司组织和公众团体提供治疗的心理工作坊和专题演讲方面的服务，终年活跃在伯克利、斯坦福大学的讲坛</a:t>
            </a:r>
          </a:p>
        </p:txBody>
      </p:sp>
    </p:spTree>
    <p:extLst>
      <p:ext uri="{BB962C8B-B14F-4D97-AF65-F5344CB8AC3E}">
        <p14:creationId xmlns:p14="http://schemas.microsoft.com/office/powerpoint/2010/main" val="1884699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DE5636C-115A-F5F2-D271-3408750FEB19}"/>
              </a:ext>
            </a:extLst>
          </p:cNvPr>
          <p:cNvSpPr txBox="1"/>
          <p:nvPr/>
        </p:nvSpPr>
        <p:spPr>
          <a:xfrm>
            <a:off x="614302" y="1100570"/>
            <a:ext cx="10980000" cy="5394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/>
              <a:t>本书作者简</a:t>
            </a:r>
            <a:r>
              <a:rPr lang="en-US" altLang="zh-CN" sz="1200" dirty="0"/>
              <a:t>·</a:t>
            </a:r>
            <a:r>
              <a:rPr lang="zh-CN" altLang="en-US" sz="1200" dirty="0"/>
              <a:t>博克和莱诺拉</a:t>
            </a:r>
            <a:r>
              <a:rPr lang="en-US" altLang="zh-CN" sz="1200" dirty="0"/>
              <a:t>·</a:t>
            </a:r>
            <a:r>
              <a:rPr lang="zh-CN" altLang="en-US" sz="1200" dirty="0"/>
              <a:t>袁，是心理学博士、美国加利福尼亚大学的资深心理咨询师。从</a:t>
            </a:r>
            <a:r>
              <a:rPr lang="en-US" altLang="zh-CN" sz="1200" dirty="0"/>
              <a:t>1979</a:t>
            </a:r>
            <a:r>
              <a:rPr lang="zh-CN" altLang="en-US" sz="1200" dirty="0"/>
              <a:t>年开始就为学生中的拖延者创设了第一个团体治疗课程，曾经出现在</a:t>
            </a:r>
            <a:r>
              <a:rPr lang="en-US" altLang="zh-CN" sz="1200" dirty="0"/>
              <a:t>《</a:t>
            </a:r>
            <a:r>
              <a:rPr lang="zh-CN" altLang="en-US" sz="1200" dirty="0"/>
              <a:t>奥普拉</a:t>
            </a:r>
            <a:r>
              <a:rPr lang="en-US" altLang="zh-CN" sz="1200" dirty="0"/>
              <a:t>》</a:t>
            </a:r>
            <a:r>
              <a:rPr lang="zh-CN" altLang="en-US" sz="1200" dirty="0"/>
              <a:t>和</a:t>
            </a:r>
            <a:r>
              <a:rPr lang="en-US" altLang="zh-CN" sz="1200" dirty="0"/>
              <a:t>《20/20》</a:t>
            </a:r>
            <a:r>
              <a:rPr lang="zh-CN" altLang="en-US" sz="1200" dirty="0"/>
              <a:t>等电视节目中，同时也是</a:t>
            </a:r>
            <a:r>
              <a:rPr lang="en-US" altLang="zh-CN" sz="1200" dirty="0"/>
              <a:t>《</a:t>
            </a:r>
            <a:r>
              <a:rPr lang="zh-CN" altLang="en-US" sz="1200" dirty="0"/>
              <a:t>纽约时报</a:t>
            </a:r>
            <a:r>
              <a:rPr lang="en-US" altLang="zh-CN" sz="1200" dirty="0"/>
              <a:t>》</a:t>
            </a:r>
            <a:r>
              <a:rPr lang="zh-CN" altLang="en-US" sz="1200" dirty="0"/>
              <a:t>、</a:t>
            </a:r>
            <a:r>
              <a:rPr lang="en-US" altLang="zh-CN" sz="1200" dirty="0"/>
              <a:t>《</a:t>
            </a:r>
            <a:r>
              <a:rPr lang="zh-CN" altLang="en-US" sz="1200" dirty="0"/>
              <a:t>今日美国</a:t>
            </a:r>
            <a:r>
              <a:rPr lang="en-US" altLang="zh-CN" sz="1200" dirty="0"/>
              <a:t>》</a:t>
            </a:r>
            <a:r>
              <a:rPr lang="zh-CN" altLang="en-US" sz="1200" dirty="0"/>
              <a:t>、</a:t>
            </a:r>
            <a:r>
              <a:rPr lang="en-US" altLang="zh-CN" sz="1200" dirty="0"/>
              <a:t>《</a:t>
            </a:r>
            <a:r>
              <a:rPr lang="zh-CN" altLang="en-US" sz="1200" dirty="0"/>
              <a:t>洛杉矶时报</a:t>
            </a:r>
            <a:r>
              <a:rPr lang="en-US" altLang="zh-CN" sz="1200" dirty="0"/>
              <a:t>》</a:t>
            </a:r>
            <a:r>
              <a:rPr lang="zh-CN" altLang="en-US" sz="1200" dirty="0"/>
              <a:t>、</a:t>
            </a:r>
            <a:r>
              <a:rPr lang="en-US" altLang="zh-CN" sz="1200" dirty="0"/>
              <a:t>《</a:t>
            </a:r>
            <a:r>
              <a:rPr lang="zh-CN" altLang="en-US" sz="1200" dirty="0"/>
              <a:t>人物</a:t>
            </a:r>
            <a:r>
              <a:rPr lang="en-US" altLang="zh-CN" sz="1200" dirty="0"/>
              <a:t>》</a:t>
            </a:r>
            <a:r>
              <a:rPr lang="zh-CN" altLang="en-US" sz="1200" dirty="0"/>
              <a:t>和</a:t>
            </a:r>
            <a:r>
              <a:rPr lang="en-US" altLang="zh-CN" sz="1200" dirty="0"/>
              <a:t>《</a:t>
            </a:r>
            <a:r>
              <a:rPr lang="zh-CN" altLang="en-US" sz="1200" dirty="0"/>
              <a:t>当代心理学</a:t>
            </a:r>
            <a:r>
              <a:rPr lang="en-US" altLang="zh-CN" sz="1200" dirty="0"/>
              <a:t>》</a:t>
            </a:r>
            <a:r>
              <a:rPr lang="zh-CN" altLang="en-US" sz="1200" dirty="0"/>
              <a:t>等出版物的专访对象。一直致力于为全美国的学生、公司组织和公众团体提供治疗的心理工作坊和专题演讲方面的服务，终年活跃在伯克利、斯坦福大学的讲坛。</a:t>
            </a:r>
          </a:p>
          <a:p>
            <a:pPr algn="just">
              <a:lnSpc>
                <a:spcPct val="120000"/>
              </a:lnSpc>
            </a:pPr>
            <a:endParaRPr lang="en-US" altLang="zh-CN" sz="1200" dirty="0"/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你是不是经常明知还有很多很多工作没做完，却仍然一直在刷手机？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你是不是经常因为拖延的习惯不断自责，下定决心要改变，下一次却还是老样子？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你是不是在经常因为担忧自己能否完成某一任务，而迟迟没有行动？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拖延是每一个人都会存在的小毛病，随着整个社会、各个行业运转速度的加快，拖延问题的严重性以及解决这个问题的紧迫性已经日益凸显出来。</a:t>
            </a:r>
            <a:endParaRPr lang="en-US" altLang="zh-CN" sz="1200" dirty="0"/>
          </a:p>
          <a:p>
            <a:pPr algn="just">
              <a:lnSpc>
                <a:spcPct val="120000"/>
              </a:lnSpc>
            </a:pPr>
            <a:endParaRPr lang="en-US" altLang="zh-CN" sz="1200" dirty="0"/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我将从拖延产生的原因和克服拖延的技巧两个方面来介绍本书内容。</a:t>
            </a:r>
            <a:endParaRPr lang="en-US" altLang="zh-CN" sz="1200" dirty="0"/>
          </a:p>
          <a:p>
            <a:pPr algn="just">
              <a:lnSpc>
                <a:spcPct val="120000"/>
              </a:lnSpc>
            </a:pPr>
            <a:endParaRPr lang="en-US" altLang="zh-CN" sz="1200" dirty="0"/>
          </a:p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拖延产生的原因：</a:t>
            </a:r>
            <a:r>
              <a:rPr lang="zh-CN" altLang="en-US" sz="1200" dirty="0"/>
              <a:t>焦虑，拖延，更焦虑，再拖延，每种行为的背后都有深刻的心理根源，只有了解这些根源，才能控制拖延行为的发生。</a:t>
            </a:r>
          </a:p>
          <a:p>
            <a:pPr algn="just">
              <a:lnSpc>
                <a:spcPct val="120000"/>
              </a:lnSpc>
            </a:pPr>
            <a:endParaRPr lang="en-US" altLang="zh-CN" sz="1200" dirty="0"/>
          </a:p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拖延怪圈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许多拖延者觉得拖延似乎有其自身的生命和意志。他们将之比喻为乘坐在一辆过山车上，情绪随之起起落落，虽然他们希望事情有所进展，最终却不可避免地慢了下来。他们开启一项新任务并努力想要完成它，在这个过程中，一连串的思绪、情感和行为波动影响了他们，并且呈现出许多共性，这就是“拖延怪圈”。对此，每个人都有不同的体验。你或许在几个星期、几个月甚至几年时间内都挣扎在这个怪圈中，又或许经历这个怪圈从头到尾只用了几个小时。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阶段</a:t>
            </a:r>
            <a:r>
              <a:rPr lang="en-US" altLang="zh-CN" sz="1200" dirty="0"/>
              <a:t>1</a:t>
            </a:r>
            <a:r>
              <a:rPr lang="zh-CN" altLang="en-US" sz="1200" dirty="0"/>
              <a:t>：“这次我想早点开始”</a:t>
            </a:r>
            <a:r>
              <a:rPr lang="en-US" altLang="zh-CN" sz="1200" dirty="0"/>
              <a:t>——</a:t>
            </a:r>
            <a:r>
              <a:rPr lang="zh-CN" altLang="en-US" sz="1200" dirty="0"/>
              <a:t>信心满满，相信会自然而然地启动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阶段</a:t>
            </a:r>
            <a:r>
              <a:rPr lang="en-US" altLang="zh-CN" sz="1200" dirty="0"/>
              <a:t>2</a:t>
            </a:r>
            <a:r>
              <a:rPr lang="zh-CN" altLang="en-US" sz="1200" dirty="0"/>
              <a:t>：“我得马上开始”</a:t>
            </a:r>
            <a:r>
              <a:rPr lang="en-US" altLang="zh-CN" sz="1200" dirty="0"/>
              <a:t>——</a:t>
            </a:r>
            <a:r>
              <a:rPr lang="zh-CN" altLang="en-US" sz="1200" dirty="0"/>
              <a:t>想要好好做的幻想破灭，开始焦虑，压力逐渐加重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阶段</a:t>
            </a:r>
            <a:r>
              <a:rPr lang="en-US" altLang="zh-CN" sz="1200" dirty="0"/>
              <a:t>3</a:t>
            </a:r>
            <a:r>
              <a:rPr lang="zh-CN" altLang="en-US" sz="1200" dirty="0"/>
              <a:t>：“我不开始又怎么样呢”</a:t>
            </a:r>
            <a:r>
              <a:rPr lang="en-US" altLang="zh-CN" sz="1200" dirty="0"/>
              <a:t>——</a:t>
            </a:r>
            <a:r>
              <a:rPr lang="zh-CN" altLang="en-US" sz="1200" dirty="0"/>
              <a:t>脑中闪现出可怕后果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阶段</a:t>
            </a:r>
            <a:r>
              <a:rPr lang="en-US" altLang="zh-CN" sz="1200" dirty="0"/>
              <a:t>4</a:t>
            </a:r>
            <a:r>
              <a:rPr lang="zh-CN" altLang="en-US" sz="1200" dirty="0"/>
              <a:t>：“还有时间”</a:t>
            </a:r>
            <a:r>
              <a:rPr lang="en-US" altLang="zh-CN" sz="1200" dirty="0"/>
              <a:t>——</a:t>
            </a:r>
            <a:r>
              <a:rPr lang="zh-CN" altLang="en-US" sz="1200" dirty="0"/>
              <a:t>试着保持乐观的态度，盼望奇迹能够出现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阶段</a:t>
            </a:r>
            <a:r>
              <a:rPr lang="en-US" altLang="zh-CN" sz="1200" dirty="0"/>
              <a:t>5</a:t>
            </a:r>
            <a:r>
              <a:rPr lang="zh-CN" altLang="en-US" sz="1200" dirty="0"/>
              <a:t>：“我这个人有毛病”</a:t>
            </a:r>
            <a:r>
              <a:rPr lang="en-US" altLang="zh-CN" sz="1200" dirty="0"/>
              <a:t>——</a:t>
            </a:r>
            <a:r>
              <a:rPr lang="zh-CN" altLang="en-US" sz="1200" dirty="0"/>
              <a:t>已经绝望，觉得自己缺少了他人都具有的某些东西，比如自我约束力、勇气、头脑或者运气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阶段</a:t>
            </a:r>
            <a:r>
              <a:rPr lang="en-US" altLang="zh-CN" sz="1200" dirty="0"/>
              <a:t>6</a:t>
            </a:r>
            <a:r>
              <a:rPr lang="zh-CN" altLang="en-US" sz="1200" dirty="0"/>
              <a:t>：最后的抉择：做还是不做。</a:t>
            </a:r>
            <a:r>
              <a:rPr lang="en-US" altLang="zh-CN" sz="1200" dirty="0"/>
              <a:t>——</a:t>
            </a:r>
            <a:r>
              <a:rPr lang="zh-CN" altLang="en-US" sz="1200" dirty="0"/>
              <a:t>在背水一战和弃船逃跑之间做出选择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阶段</a:t>
            </a:r>
            <a:r>
              <a:rPr lang="en-US" altLang="zh-CN" sz="1200" dirty="0"/>
              <a:t>7</a:t>
            </a:r>
            <a:r>
              <a:rPr lang="zh-CN" altLang="en-US" sz="1200" dirty="0"/>
              <a:t>：“我永远都不会再拖延了”</a:t>
            </a:r>
            <a:r>
              <a:rPr lang="en-US" altLang="zh-CN" sz="1200" dirty="0"/>
              <a:t>——</a:t>
            </a:r>
            <a:r>
              <a:rPr lang="zh-CN" altLang="en-US" sz="1200" dirty="0"/>
              <a:t>下定决心从此不再踏入怪圈一步，发誓下次一定会早点开始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A12BBB-EA37-924E-8811-85A4C89F787E}"/>
              </a:ext>
            </a:extLst>
          </p:cNvPr>
          <p:cNvSpPr txBox="1"/>
          <p:nvPr/>
        </p:nvSpPr>
        <p:spPr>
          <a:xfrm>
            <a:off x="614302" y="364837"/>
            <a:ext cx="1531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演讲稿</a:t>
            </a:r>
          </a:p>
        </p:txBody>
      </p:sp>
    </p:spTree>
    <p:extLst>
      <p:ext uri="{BB962C8B-B14F-4D97-AF65-F5344CB8AC3E}">
        <p14:creationId xmlns:p14="http://schemas.microsoft.com/office/powerpoint/2010/main" val="2239778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62C949A-4190-8F39-CFBA-77A6749B01A6}"/>
              </a:ext>
            </a:extLst>
          </p:cNvPr>
          <p:cNvSpPr txBox="1"/>
          <p:nvPr/>
        </p:nvSpPr>
        <p:spPr>
          <a:xfrm>
            <a:off x="614302" y="949612"/>
            <a:ext cx="10980000" cy="5616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心理根源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人们之所以会产生拖延的不良习性，是因为害怕。他们害怕如果行动了，会让自己陷入麻烦。他们担心如果展示了自己真实的一面，会有危险的结果等着自己。在所有无序和拖拉的背后，他们其实是在害怕自己不被接受，他们不仅躲开这个世界，甚至还躲开自己。虽然忍受自责、自轻和对自己的反感非常痛苦，但是比起看清真实的自我所带来的脆弱和无地自容，这样的感受或许更容易承受。也就是说，拖延是他们自我保护的盾牌。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恐惧失败</a:t>
            </a:r>
            <a:r>
              <a:rPr lang="en-US" altLang="zh-CN" sz="1200" dirty="0"/>
              <a:t>——</a:t>
            </a:r>
            <a:r>
              <a:rPr lang="zh-CN" altLang="en-US" sz="1200" dirty="0"/>
              <a:t>害怕失败的人有一套自己的观念，认为自我价值感＝能力＝表现，表现的好坏直接成了是否有能力以及是否有价值的衡量标准。拖延打断了能力与表现之间的等式，表现不再等同于能力，因为它们之间缺少完整的努力。这意味着无论最终表现如何，自我价值感与能力之间的关系还能得以维系。人们通过拖延来安慰自己，由此相信自己的能力要好于其表现，甚至还坚持着这样一种信念：自己的潜在能力是出色的、不可限量的。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拖延者实际上很可能是在恐惧成功，并利用拖延来避免成功的到来。许多拖延者在面对成功的时候，内心往往处于冲突之中。他们害怕成功所给他们带来的不利的一面，而他们自己对此常常毫不知情。大部分害怕成功的人都想要把事情做好，但是无意识中的焦虑却让他们适得其反。</a:t>
            </a:r>
            <a:endParaRPr lang="en-US" altLang="zh-CN" sz="1200" dirty="0"/>
          </a:p>
          <a:p>
            <a:pPr algn="just">
              <a:lnSpc>
                <a:spcPct val="120000"/>
              </a:lnSpc>
            </a:pPr>
            <a:endParaRPr lang="en-US" altLang="zh-CN" sz="1200" dirty="0"/>
          </a:p>
          <a:p>
            <a:pPr algn="just">
              <a:lnSpc>
                <a:spcPct val="120000"/>
              </a:lnSpc>
            </a:pPr>
            <a:r>
              <a:rPr lang="en-US" altLang="zh-CN" sz="1200" dirty="0"/>
              <a:t>1.</a:t>
            </a:r>
            <a:r>
              <a:rPr lang="zh-CN" altLang="en-US" sz="1200" dirty="0"/>
              <a:t>争夺控制权的较量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虽然对我们每个人来说，对自己的生活具有一定的掌控感是十分重要的一件事，但是同样重要的是，我们也必须学会去遵守那些不是我们自己所制定的规则，并顺应别人的需要。然而，那些对掌控感十分敏感的人或许不喜欢任何规则，他们会抗拒任何他人对自己的要求；对他们中的有些人而言，拖延成了他们获取掌控感的一种方式。</a:t>
            </a:r>
          </a:p>
          <a:p>
            <a:pPr algn="just">
              <a:lnSpc>
                <a:spcPct val="120000"/>
              </a:lnSpc>
            </a:pPr>
            <a:r>
              <a:rPr lang="en-US" altLang="zh-CN" sz="1200" dirty="0"/>
              <a:t>2.</a:t>
            </a:r>
            <a:r>
              <a:rPr lang="zh-CN" altLang="en-US" sz="1200" dirty="0"/>
              <a:t>心理舒适区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离开自己的心理舒适区，跟人太亲近或者太疏远，会让他们感到不舒服，他们会不遗余力地想要回到让自己舒适的区域，拖延就成了维护他们心理平衡的一种策略。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对疏远的恐惧：觉得自己没有安全感，也无法独自在这个社会生存下去。这样的心态不仅仅是出于有人陪伴的需要，更是出于缺乏自我完整感。当一个人感到他们无法完全依靠自己做事的时候，就会在需要独立运作的事情上退缩彷徨。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恐惧亲近：关系太近让人不舒服，与人保持距离会让他们更加自在，一旦有人可能会逼近他们，有求于他们，他们马上就提高了警惕。一旦出现被侵犯的迹象，他们就会变得焦虑不安，并马上采取撤退的行动。</a:t>
            </a:r>
          </a:p>
          <a:p>
            <a:pPr algn="just">
              <a:lnSpc>
                <a:spcPct val="120000"/>
              </a:lnSpc>
            </a:pPr>
            <a:r>
              <a:rPr lang="en-US" altLang="zh-CN" sz="1200" dirty="0"/>
              <a:t>3.</a:t>
            </a:r>
            <a:r>
              <a:rPr lang="zh-CN" altLang="en-US" sz="1200" dirty="0"/>
              <a:t>拖延时钟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/>
              <a:t>很多拖延者生活在主观时间和客观时间的严重冲突中，不愿意也不能认知到它们的时间概念与钟表时间有着很大的差异。时间是拖延者面临的最大挑战之一。他们或者是被对时间的恐慌所占据，或者在一个小时一个小时、一分钟一分钟地默数时间，或是假装对时间漠不关心。拖延者在跟时间玩游戏，并想要从中胜出，“今晚我想去看一场电影，这不影响我明天一早就拿出我的报告。”“时间总是有的，时间是主观的感受而已。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ABFDE8-6FC0-40F9-67FF-FCD206029662}"/>
              </a:ext>
            </a:extLst>
          </p:cNvPr>
          <p:cNvSpPr txBox="1"/>
          <p:nvPr/>
        </p:nvSpPr>
        <p:spPr>
          <a:xfrm>
            <a:off x="614302" y="364837"/>
            <a:ext cx="1531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演讲稿</a:t>
            </a:r>
          </a:p>
        </p:txBody>
      </p:sp>
    </p:spTree>
    <p:extLst>
      <p:ext uri="{BB962C8B-B14F-4D97-AF65-F5344CB8AC3E}">
        <p14:creationId xmlns:p14="http://schemas.microsoft.com/office/powerpoint/2010/main" val="2888494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02B61F-CFBD-CF01-DA20-D70375947C10}"/>
              </a:ext>
            </a:extLst>
          </p:cNvPr>
          <p:cNvSpPr txBox="1"/>
          <p:nvPr/>
        </p:nvSpPr>
        <p:spPr>
          <a:xfrm>
            <a:off x="614302" y="949612"/>
            <a:ext cx="10980000" cy="5616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生物因素：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执行功能障碍、注意力缺失紊乱、抑郁、焦虑、紧张和睡眠问题。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人生经验</a:t>
            </a:r>
            <a:endParaRPr lang="en-US" altLang="zh-CN" sz="12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家庭与文化环境的影响：如果你的家庭不是主流文化的一部分，无论是出于地域、语言、教育还是出于经济地位方面的原因，你面临的这方面的文化压力对你的拖延问题也起到了一定的作用。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受到“成功”或“失败”的榜样的影响：例如，你可能竭力想成为他们中最为成功的某个人，这样做是否给你自己设立了某些高不可攀的标准呢？或者，你可能认定自己永远也不可能像他们那么成功，所以你自暴自弃。或者，你可能曾经痛下决心，不惜一切代价，绝不学某个不良榜样，所以你尽一切力量避免重蹈他的覆辙，但是由此你却失去了自己真正的方向。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家庭态度：家庭中的观念和规矩不知不觉控制了我们的思想、情感和行为，尤其是某些限制能力与创造力发展的规矩，影响更大。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家庭倾向：这五个倾向和与之相伴随的内心恐惧是形成拖延的心理原因，它们是：施压、怀疑、控制、依附和疏远。所有这五个倾向在每个家庭中多多少少都存在着。在你的家庭中，是哪些倾向的特殊混合造成了你的拖延呢？或许存在着一个突出的基本倾向，也可能你在其中接收到一堆令人混淆的信息。在这几种家庭倾向中，普遍缺乏一种对孩子自我感的基本支持。</a:t>
            </a:r>
          </a:p>
          <a:p>
            <a:pPr algn="just"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克服拖延的技巧：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不管你是马上轻松地运用这些技巧，还是你不得不挣扎着去运用它们，你都会对拖延有更多的了解，同时你也正往一个不再拖延的生活迈进。</a:t>
            </a:r>
          </a:p>
          <a:p>
            <a:pPr algn="just"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作战前传：拖延大盘点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盘点内心挣扎：写下你所记得的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～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个自身的拖延经历，其间发生了什么？在事件中谁被牵扯了进来？是什么诱发了你的拖延？你的感受怎样？最后的结果又是什么？是否伤害到他人或者引起他人不便？然后，你可以问自己在这些经历中是否存在着某些共同的主题或者模式，你一直恐惧的究竟是什么？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盘点拖延的借口：给你的借口列一个清单，这些借口很多是自己冒出来的，而且似曾相识，看上去一点也不像借口。但是如果你注意一下逃避采取行动的那一刻，你就会找到自己的借口在哪里。以下是拖延最常见的一些借口：我得先准备充分才行；现在还有一些事情没有到位。现在我根本没有时间做完它，所以做了也没有什么意义。多好的一天啊，把时间花在这件事上太委屈自己了。我已经干得很努力了，休息一下是应该的。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找出拖延的领域：家务、工作、学业、个人呵护、社交和财务。我们十分肯定，无论你的拖延所涉及的范围是多么广泛，如果你仔细检查一遍，你会发现你的拖延是有选择性的。仔细思量一下，在你推迟的事情和你能够准时做到的事情之间，最关键的区分在哪里？你观察到了什么样的主题和模式？你是推延细小的杂务呢，还是推迟对你最为重要的事情？你是否只推迟为自己做的事情，而不会推迟为别人做事？你所推迟的事项是属于被人认为是你所擅长的领域呢，还是属于你没有经验的领域？在你所推迟的事情中你是否觉察到任何恐惧或焦虑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B55A71-068A-DFAB-9845-88304953E487}"/>
              </a:ext>
            </a:extLst>
          </p:cNvPr>
          <p:cNvSpPr txBox="1"/>
          <p:nvPr/>
        </p:nvSpPr>
        <p:spPr>
          <a:xfrm>
            <a:off x="614302" y="364837"/>
            <a:ext cx="1531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演讲稿</a:t>
            </a:r>
          </a:p>
        </p:txBody>
      </p:sp>
    </p:spTree>
    <p:extLst>
      <p:ext uri="{BB962C8B-B14F-4D97-AF65-F5344CB8AC3E}">
        <p14:creationId xmlns:p14="http://schemas.microsoft.com/office/powerpoint/2010/main" val="7289325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C4BF63-42C5-1A39-F568-311BCF512CE4}"/>
              </a:ext>
            </a:extLst>
          </p:cNvPr>
          <p:cNvSpPr txBox="1"/>
          <p:nvPr/>
        </p:nvSpPr>
        <p:spPr>
          <a:xfrm>
            <a:off x="614302" y="949612"/>
            <a:ext cx="10980000" cy="58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作战武器：明确的目标与可行性的计划</a:t>
            </a:r>
            <a:endParaRPr lang="en-US" altLang="zh-CN" sz="12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一周试验</a:t>
            </a:r>
          </a:p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 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选定目标：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只选定一个目标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你想在下周完成哪件事情？这件事情完成的具体日期是哪天？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列出步骤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将目标分解为几个步骤，计划下周实施每个步骤的具体时间。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征求意见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让朋友帮忙参考一下所选目标是否真的是可以接受的最小目标。</a:t>
            </a:r>
          </a:p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2. 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启动：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观想你的进步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想象你在跨出你的第一步，把你实际将采取的行动都想一遍，接着观想你不断向着目标迈进。这样可以让你为行动的一刻做好心理准备，使你更容易穿越思想和行动之间的门槛。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坚守时间期限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设定一个做事的时间期限并保证不要更改。设定期限越短，越容易起步，最初设定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分钟到半个小时效果最好。</a:t>
            </a:r>
          </a:p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3. 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跟进：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以下一些原则可以指导你如何跟进而不轻言放弃。小心自己的借口；在一段时间内只专注于一个步骤；在取得一些进步之后奖赏自己；灵活调整目标；结果无需完美。</a:t>
            </a:r>
          </a:p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4. 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回顾：在一周试验结束的时候，回顾一下其间发生了哪些事情。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评估进步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回顾走过的每一个环节，理解自己的成功和挫败。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观察感受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客观的观察自己或失望、或伤心、或愉快的种种感受。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回想选择关口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是什么帮助你下了最后的决心？又是什么让你觉得很难继续前进？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作战方法</a:t>
            </a:r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：学会怎样判断时间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练习判断时间。将你对完成时间的预测与实际使用时间做对比。例如，预估一下早上从你听到闹钟铃响到你离开家里的时间，然后与实际记录的时间做对比。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学会利用零碎时间。你的目标需要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个小时来完成并不意味着你要等到一整块时间的出现才能开始做事。你只需要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分钟甚至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分钟就可以完成很多重要的步骤。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学会委派任务。将事情分出轻重缓急，把你的时间用于最重要的事情上，不那么重要的事情可以委派给其他人做。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找出最佳时间。每个人都有一个自然的生物节奏，想一想一天当中什么时候你的脑力最旺盛，什么时候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\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体力最充沛，什么时候最适合社交，什么时候精神最差。</a:t>
            </a:r>
          </a:p>
          <a:p>
            <a:pPr marL="228600" indent="-228600" algn="just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享受 “自由”时间。试着安排一些让你开怀的时间，不要让自己处于内疚或绝望的心态中。不管你觉得自己多么堕落，都需要给自己留出一点玩耍的时间。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8F498A-A92C-D9E7-58C0-A84580D68E5E}"/>
              </a:ext>
            </a:extLst>
          </p:cNvPr>
          <p:cNvSpPr txBox="1"/>
          <p:nvPr/>
        </p:nvSpPr>
        <p:spPr>
          <a:xfrm>
            <a:off x="614302" y="364837"/>
            <a:ext cx="1531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演讲稿</a:t>
            </a:r>
          </a:p>
        </p:txBody>
      </p:sp>
    </p:spTree>
    <p:extLst>
      <p:ext uri="{BB962C8B-B14F-4D97-AF65-F5344CB8AC3E}">
        <p14:creationId xmlns:p14="http://schemas.microsoft.com/office/powerpoint/2010/main" val="3828404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C613FD2-3D2E-741D-5F82-9C3CCC0A523B}"/>
              </a:ext>
            </a:extLst>
          </p:cNvPr>
          <p:cNvSpPr/>
          <p:nvPr/>
        </p:nvSpPr>
        <p:spPr>
          <a:xfrm>
            <a:off x="0" y="5683170"/>
            <a:ext cx="12192000" cy="1174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BA293D-E327-F201-507A-5AE637D46120}"/>
              </a:ext>
            </a:extLst>
          </p:cNvPr>
          <p:cNvSpPr txBox="1"/>
          <p:nvPr/>
        </p:nvSpPr>
        <p:spPr>
          <a:xfrm>
            <a:off x="558583" y="6070530"/>
            <a:ext cx="119189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100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每页的文字稿已写在备注位置，勾选“幻灯片放映</a:t>
            </a:r>
            <a:r>
              <a:rPr lang="en-US" altLang="zh-CN" sz="2100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——</a:t>
            </a:r>
            <a:r>
              <a:rPr lang="zh-CN" altLang="en-US" sz="2100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使用演讲者视图”，即可在放映时看到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C4BF63-42C5-1A39-F568-311BCF512CE4}"/>
              </a:ext>
            </a:extLst>
          </p:cNvPr>
          <p:cNvSpPr txBox="1"/>
          <p:nvPr/>
        </p:nvSpPr>
        <p:spPr>
          <a:xfrm>
            <a:off x="614302" y="949612"/>
            <a:ext cx="10980000" cy="4503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作战方法</a:t>
            </a:r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</a:rPr>
              <a:t>B</a:t>
            </a: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：学会“接受”和“拒绝”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会接受有益于你的人和事：选对人，想一想在某个处境下谁会是最能帮忙的那个人，你可以跟一个支持你的人讨论你的拖延问题或者你的可操作目标，做一个公开承诺，告诉人们你在做什么以及什么时候会完成。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学会拒绝那些没有意义的追求：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对浪费时间和让你退步的人和事说不：对空洞性事务说不，即相对你当前的目标和价值观而言最微不足道的那些事情。问自己一个非常有用的问题：“我是否应该马上做这件事？”并对那些微不足道的事务说不。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不适合你的人说不：要将时间花在那些能够对你坦诚相待、一起欢笑、相互信任、在困难的时候可以依靠的朋友。可能对有些对你产生负面影响的人，你根本没办法跟他们说不，尤其是当他们是你的同事或者家族成员的时候。你也许可以限制跟他们待在一起的时间，或者培养出一个内心的隔离带，这样他们的负面言行就无法影响到你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zh-CN" sz="12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作战方法</a:t>
            </a:r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：利用你的身体减轻拖延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运动启动状态。运动是优化大脑功能的最管用的方式。如果你能运动身体，拓展大脑，你就能够在其他一些被你延误的事情上做出努力，取得进展。运动会刺激身体产生一种叫做内啡肽的荷尔蒙，有助于提升愉悦感和幸福感。同时运动还有助于大脑的成长，提高大脑的调节能力。</a:t>
            </a: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另外，可以尝试适当运用以下方法：保证充分的睡眠；食用对大脑和身体有营养的食物；限制摄入咖啡因、酒精和其他药物；养一个宠物；给朋友打电话，和朋友多聚聚；多玩耍，花点时间享受生活的乐趣。</a:t>
            </a:r>
          </a:p>
          <a:p>
            <a:pPr algn="just"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最后，希望大家战胜拖延的同时，也不要将愉悦、乐趣以及简单的享受也排除在外。就像作者所说：“我们不会天真地认为拖延的结束可以保证快乐的到来。快乐来自于按照你的价值观健康地生活，来自于跟他人和跟自己内心深处的连通，它还来自于能够接受自己本来的样子，来自于不管拖延是否是你生活的一部分，都能够如实地接受它，就像虽然花园里长着一些蒲公英，而你依然能够乐在其中。”</a:t>
            </a:r>
          </a:p>
          <a:p>
            <a:pPr algn="just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8F498A-A92C-D9E7-58C0-A84580D68E5E}"/>
              </a:ext>
            </a:extLst>
          </p:cNvPr>
          <p:cNvSpPr txBox="1"/>
          <p:nvPr/>
        </p:nvSpPr>
        <p:spPr>
          <a:xfrm>
            <a:off x="614302" y="364837"/>
            <a:ext cx="1531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演讲稿</a:t>
            </a:r>
          </a:p>
        </p:txBody>
      </p:sp>
    </p:spTree>
    <p:extLst>
      <p:ext uri="{BB962C8B-B14F-4D97-AF65-F5344CB8AC3E}">
        <p14:creationId xmlns:p14="http://schemas.microsoft.com/office/powerpoint/2010/main" val="4048295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5">
            <a:extLst>
              <a:ext uri="{FF2B5EF4-FFF2-40B4-BE49-F238E27FC236}">
                <a16:creationId xmlns:a16="http://schemas.microsoft.com/office/drawing/2014/main" id="{7B61DBCC-96F2-9C41-1EDA-1F539BB9AC2D}"/>
              </a:ext>
            </a:extLst>
          </p:cNvPr>
          <p:cNvSpPr/>
          <p:nvPr/>
        </p:nvSpPr>
        <p:spPr>
          <a:xfrm flipH="1">
            <a:off x="7612238" y="4460461"/>
            <a:ext cx="5717803" cy="2190019"/>
          </a:xfrm>
          <a:custGeom>
            <a:avLst/>
            <a:gdLst>
              <a:gd name="connsiteX0" fmla="*/ 0 w 5144148"/>
              <a:gd name="connsiteY0" fmla="*/ 2313874 h 2313874"/>
              <a:gd name="connsiteX1" fmla="*/ 2123442 w 5144148"/>
              <a:gd name="connsiteY1" fmla="*/ 0 h 2313874"/>
              <a:gd name="connsiteX2" fmla="*/ 5144148 w 5144148"/>
              <a:gd name="connsiteY2" fmla="*/ 0 h 2313874"/>
              <a:gd name="connsiteX3" fmla="*/ 3020706 w 5144148"/>
              <a:gd name="connsiteY3" fmla="*/ 2313874 h 2313874"/>
              <a:gd name="connsiteX4" fmla="*/ 0 w 5144148"/>
              <a:gd name="connsiteY4" fmla="*/ 2313874 h 2313874"/>
              <a:gd name="connsiteX0" fmla="*/ 0 w 5120999"/>
              <a:gd name="connsiteY0" fmla="*/ 2313874 h 2313874"/>
              <a:gd name="connsiteX1" fmla="*/ 2123442 w 5120999"/>
              <a:gd name="connsiteY1" fmla="*/ 0 h 2313874"/>
              <a:gd name="connsiteX2" fmla="*/ 5120999 w 5120999"/>
              <a:gd name="connsiteY2" fmla="*/ 1250066 h 2313874"/>
              <a:gd name="connsiteX3" fmla="*/ 3020706 w 5120999"/>
              <a:gd name="connsiteY3" fmla="*/ 2313874 h 2313874"/>
              <a:gd name="connsiteX4" fmla="*/ 0 w 5120999"/>
              <a:gd name="connsiteY4" fmla="*/ 2313874 h 2313874"/>
              <a:gd name="connsiteX0" fmla="*/ 0 w 5120999"/>
              <a:gd name="connsiteY0" fmla="*/ 2383322 h 2383322"/>
              <a:gd name="connsiteX1" fmla="*/ 2019270 w 5120999"/>
              <a:gd name="connsiteY1" fmla="*/ 0 h 2383322"/>
              <a:gd name="connsiteX2" fmla="*/ 5120999 w 5120999"/>
              <a:gd name="connsiteY2" fmla="*/ 1319514 h 2383322"/>
              <a:gd name="connsiteX3" fmla="*/ 3020706 w 5120999"/>
              <a:gd name="connsiteY3" fmla="*/ 2383322 h 2383322"/>
              <a:gd name="connsiteX4" fmla="*/ 0 w 5120999"/>
              <a:gd name="connsiteY4" fmla="*/ 2383322 h 2383322"/>
              <a:gd name="connsiteX0" fmla="*/ 0 w 5618711"/>
              <a:gd name="connsiteY0" fmla="*/ 2198127 h 2383322"/>
              <a:gd name="connsiteX1" fmla="*/ 2516982 w 5618711"/>
              <a:gd name="connsiteY1" fmla="*/ 0 h 2383322"/>
              <a:gd name="connsiteX2" fmla="*/ 5618711 w 5618711"/>
              <a:gd name="connsiteY2" fmla="*/ 1319514 h 2383322"/>
              <a:gd name="connsiteX3" fmla="*/ 3518418 w 5618711"/>
              <a:gd name="connsiteY3" fmla="*/ 2383322 h 2383322"/>
              <a:gd name="connsiteX4" fmla="*/ 0 w 5618711"/>
              <a:gd name="connsiteY4" fmla="*/ 2198127 h 2383322"/>
              <a:gd name="connsiteX0" fmla="*/ 0 w 5722883"/>
              <a:gd name="connsiteY0" fmla="*/ 2163403 h 2383322"/>
              <a:gd name="connsiteX1" fmla="*/ 2621154 w 5722883"/>
              <a:gd name="connsiteY1" fmla="*/ 0 h 2383322"/>
              <a:gd name="connsiteX2" fmla="*/ 5722883 w 5722883"/>
              <a:gd name="connsiteY2" fmla="*/ 1319514 h 2383322"/>
              <a:gd name="connsiteX3" fmla="*/ 3622590 w 5722883"/>
              <a:gd name="connsiteY3" fmla="*/ 2383322 h 2383322"/>
              <a:gd name="connsiteX4" fmla="*/ 0 w 5722883"/>
              <a:gd name="connsiteY4" fmla="*/ 2163403 h 2383322"/>
              <a:gd name="connsiteX0" fmla="*/ 0 w 5717803"/>
              <a:gd name="connsiteY0" fmla="*/ 2163403 h 2383322"/>
              <a:gd name="connsiteX1" fmla="*/ 2621154 w 5717803"/>
              <a:gd name="connsiteY1" fmla="*/ 0 h 2383322"/>
              <a:gd name="connsiteX2" fmla="*/ 5717803 w 5717803"/>
              <a:gd name="connsiteY2" fmla="*/ 1418110 h 2383322"/>
              <a:gd name="connsiteX3" fmla="*/ 3622590 w 5717803"/>
              <a:gd name="connsiteY3" fmla="*/ 2383322 h 2383322"/>
              <a:gd name="connsiteX4" fmla="*/ 0 w 5717803"/>
              <a:gd name="connsiteY4" fmla="*/ 2163403 h 2383322"/>
              <a:gd name="connsiteX0" fmla="*/ 0 w 5717803"/>
              <a:gd name="connsiteY0" fmla="*/ 2141493 h 2361412"/>
              <a:gd name="connsiteX1" fmla="*/ 2631314 w 5717803"/>
              <a:gd name="connsiteY1" fmla="*/ 0 h 2361412"/>
              <a:gd name="connsiteX2" fmla="*/ 5717803 w 5717803"/>
              <a:gd name="connsiteY2" fmla="*/ 1396200 h 2361412"/>
              <a:gd name="connsiteX3" fmla="*/ 3622590 w 5717803"/>
              <a:gd name="connsiteY3" fmla="*/ 2361412 h 2361412"/>
              <a:gd name="connsiteX4" fmla="*/ 0 w 5717803"/>
              <a:gd name="connsiteY4" fmla="*/ 2141493 h 236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7803" h="2361412">
                <a:moveTo>
                  <a:pt x="0" y="2141493"/>
                </a:moveTo>
                <a:lnTo>
                  <a:pt x="2631314" y="0"/>
                </a:lnTo>
                <a:lnTo>
                  <a:pt x="5717803" y="1396200"/>
                </a:lnTo>
                <a:lnTo>
                  <a:pt x="3622590" y="2361412"/>
                </a:lnTo>
                <a:lnTo>
                  <a:pt x="0" y="2141493"/>
                </a:lnTo>
                <a:close/>
              </a:path>
            </a:pathLst>
          </a:custGeom>
          <a:gradFill flip="none" rotWithShape="1">
            <a:gsLst>
              <a:gs pos="65000">
                <a:schemeClr val="accent1">
                  <a:lumMod val="40000"/>
                  <a:lumOff val="6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65000"/>
                </a:schemeClr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5">
            <a:extLst>
              <a:ext uri="{FF2B5EF4-FFF2-40B4-BE49-F238E27FC236}">
                <a16:creationId xmlns:a16="http://schemas.microsoft.com/office/drawing/2014/main" id="{5F9372D0-715D-856C-B12F-C6FD405EE755}"/>
              </a:ext>
            </a:extLst>
          </p:cNvPr>
          <p:cNvSpPr/>
          <p:nvPr/>
        </p:nvSpPr>
        <p:spPr>
          <a:xfrm flipH="1">
            <a:off x="8512982" y="2759967"/>
            <a:ext cx="5717803" cy="2190019"/>
          </a:xfrm>
          <a:custGeom>
            <a:avLst/>
            <a:gdLst>
              <a:gd name="connsiteX0" fmla="*/ 0 w 5144148"/>
              <a:gd name="connsiteY0" fmla="*/ 2313874 h 2313874"/>
              <a:gd name="connsiteX1" fmla="*/ 2123442 w 5144148"/>
              <a:gd name="connsiteY1" fmla="*/ 0 h 2313874"/>
              <a:gd name="connsiteX2" fmla="*/ 5144148 w 5144148"/>
              <a:gd name="connsiteY2" fmla="*/ 0 h 2313874"/>
              <a:gd name="connsiteX3" fmla="*/ 3020706 w 5144148"/>
              <a:gd name="connsiteY3" fmla="*/ 2313874 h 2313874"/>
              <a:gd name="connsiteX4" fmla="*/ 0 w 5144148"/>
              <a:gd name="connsiteY4" fmla="*/ 2313874 h 2313874"/>
              <a:gd name="connsiteX0" fmla="*/ 0 w 5120999"/>
              <a:gd name="connsiteY0" fmla="*/ 2313874 h 2313874"/>
              <a:gd name="connsiteX1" fmla="*/ 2123442 w 5120999"/>
              <a:gd name="connsiteY1" fmla="*/ 0 h 2313874"/>
              <a:gd name="connsiteX2" fmla="*/ 5120999 w 5120999"/>
              <a:gd name="connsiteY2" fmla="*/ 1250066 h 2313874"/>
              <a:gd name="connsiteX3" fmla="*/ 3020706 w 5120999"/>
              <a:gd name="connsiteY3" fmla="*/ 2313874 h 2313874"/>
              <a:gd name="connsiteX4" fmla="*/ 0 w 5120999"/>
              <a:gd name="connsiteY4" fmla="*/ 2313874 h 2313874"/>
              <a:gd name="connsiteX0" fmla="*/ 0 w 5120999"/>
              <a:gd name="connsiteY0" fmla="*/ 2383322 h 2383322"/>
              <a:gd name="connsiteX1" fmla="*/ 2019270 w 5120999"/>
              <a:gd name="connsiteY1" fmla="*/ 0 h 2383322"/>
              <a:gd name="connsiteX2" fmla="*/ 5120999 w 5120999"/>
              <a:gd name="connsiteY2" fmla="*/ 1319514 h 2383322"/>
              <a:gd name="connsiteX3" fmla="*/ 3020706 w 5120999"/>
              <a:gd name="connsiteY3" fmla="*/ 2383322 h 2383322"/>
              <a:gd name="connsiteX4" fmla="*/ 0 w 5120999"/>
              <a:gd name="connsiteY4" fmla="*/ 2383322 h 2383322"/>
              <a:gd name="connsiteX0" fmla="*/ 0 w 5618711"/>
              <a:gd name="connsiteY0" fmla="*/ 2198127 h 2383322"/>
              <a:gd name="connsiteX1" fmla="*/ 2516982 w 5618711"/>
              <a:gd name="connsiteY1" fmla="*/ 0 h 2383322"/>
              <a:gd name="connsiteX2" fmla="*/ 5618711 w 5618711"/>
              <a:gd name="connsiteY2" fmla="*/ 1319514 h 2383322"/>
              <a:gd name="connsiteX3" fmla="*/ 3518418 w 5618711"/>
              <a:gd name="connsiteY3" fmla="*/ 2383322 h 2383322"/>
              <a:gd name="connsiteX4" fmla="*/ 0 w 5618711"/>
              <a:gd name="connsiteY4" fmla="*/ 2198127 h 2383322"/>
              <a:gd name="connsiteX0" fmla="*/ 0 w 5722883"/>
              <a:gd name="connsiteY0" fmla="*/ 2163403 h 2383322"/>
              <a:gd name="connsiteX1" fmla="*/ 2621154 w 5722883"/>
              <a:gd name="connsiteY1" fmla="*/ 0 h 2383322"/>
              <a:gd name="connsiteX2" fmla="*/ 5722883 w 5722883"/>
              <a:gd name="connsiteY2" fmla="*/ 1319514 h 2383322"/>
              <a:gd name="connsiteX3" fmla="*/ 3622590 w 5722883"/>
              <a:gd name="connsiteY3" fmla="*/ 2383322 h 2383322"/>
              <a:gd name="connsiteX4" fmla="*/ 0 w 5722883"/>
              <a:gd name="connsiteY4" fmla="*/ 2163403 h 2383322"/>
              <a:gd name="connsiteX0" fmla="*/ 0 w 5717803"/>
              <a:gd name="connsiteY0" fmla="*/ 2163403 h 2383322"/>
              <a:gd name="connsiteX1" fmla="*/ 2621154 w 5717803"/>
              <a:gd name="connsiteY1" fmla="*/ 0 h 2383322"/>
              <a:gd name="connsiteX2" fmla="*/ 5717803 w 5717803"/>
              <a:gd name="connsiteY2" fmla="*/ 1418110 h 2383322"/>
              <a:gd name="connsiteX3" fmla="*/ 3622590 w 5717803"/>
              <a:gd name="connsiteY3" fmla="*/ 2383322 h 2383322"/>
              <a:gd name="connsiteX4" fmla="*/ 0 w 5717803"/>
              <a:gd name="connsiteY4" fmla="*/ 2163403 h 2383322"/>
              <a:gd name="connsiteX0" fmla="*/ 0 w 5717803"/>
              <a:gd name="connsiteY0" fmla="*/ 2141493 h 2361412"/>
              <a:gd name="connsiteX1" fmla="*/ 2631314 w 5717803"/>
              <a:gd name="connsiteY1" fmla="*/ 0 h 2361412"/>
              <a:gd name="connsiteX2" fmla="*/ 5717803 w 5717803"/>
              <a:gd name="connsiteY2" fmla="*/ 1396200 h 2361412"/>
              <a:gd name="connsiteX3" fmla="*/ 3622590 w 5717803"/>
              <a:gd name="connsiteY3" fmla="*/ 2361412 h 2361412"/>
              <a:gd name="connsiteX4" fmla="*/ 0 w 5717803"/>
              <a:gd name="connsiteY4" fmla="*/ 2141493 h 236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7803" h="2361412">
                <a:moveTo>
                  <a:pt x="0" y="2141493"/>
                </a:moveTo>
                <a:lnTo>
                  <a:pt x="2631314" y="0"/>
                </a:lnTo>
                <a:lnTo>
                  <a:pt x="5717803" y="1396200"/>
                </a:lnTo>
                <a:lnTo>
                  <a:pt x="3622590" y="2361412"/>
                </a:lnTo>
                <a:lnTo>
                  <a:pt x="0" y="2141493"/>
                </a:lnTo>
                <a:close/>
              </a:path>
            </a:pathLst>
          </a:custGeom>
          <a:gradFill flip="none" rotWithShape="1">
            <a:gsLst>
              <a:gs pos="65000">
                <a:schemeClr val="accent1">
                  <a:lumMod val="40000"/>
                  <a:lumOff val="6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65000"/>
                </a:schemeClr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35C5D2A2-ED9E-F95E-6534-C23DC37DC398}"/>
              </a:ext>
            </a:extLst>
          </p:cNvPr>
          <p:cNvSpPr/>
          <p:nvPr/>
        </p:nvSpPr>
        <p:spPr>
          <a:xfrm flipH="1">
            <a:off x="6691940" y="1090838"/>
            <a:ext cx="5717803" cy="2190019"/>
          </a:xfrm>
          <a:custGeom>
            <a:avLst/>
            <a:gdLst>
              <a:gd name="connsiteX0" fmla="*/ 0 w 5144148"/>
              <a:gd name="connsiteY0" fmla="*/ 2313874 h 2313874"/>
              <a:gd name="connsiteX1" fmla="*/ 2123442 w 5144148"/>
              <a:gd name="connsiteY1" fmla="*/ 0 h 2313874"/>
              <a:gd name="connsiteX2" fmla="*/ 5144148 w 5144148"/>
              <a:gd name="connsiteY2" fmla="*/ 0 h 2313874"/>
              <a:gd name="connsiteX3" fmla="*/ 3020706 w 5144148"/>
              <a:gd name="connsiteY3" fmla="*/ 2313874 h 2313874"/>
              <a:gd name="connsiteX4" fmla="*/ 0 w 5144148"/>
              <a:gd name="connsiteY4" fmla="*/ 2313874 h 2313874"/>
              <a:gd name="connsiteX0" fmla="*/ 0 w 5120999"/>
              <a:gd name="connsiteY0" fmla="*/ 2313874 h 2313874"/>
              <a:gd name="connsiteX1" fmla="*/ 2123442 w 5120999"/>
              <a:gd name="connsiteY1" fmla="*/ 0 h 2313874"/>
              <a:gd name="connsiteX2" fmla="*/ 5120999 w 5120999"/>
              <a:gd name="connsiteY2" fmla="*/ 1250066 h 2313874"/>
              <a:gd name="connsiteX3" fmla="*/ 3020706 w 5120999"/>
              <a:gd name="connsiteY3" fmla="*/ 2313874 h 2313874"/>
              <a:gd name="connsiteX4" fmla="*/ 0 w 5120999"/>
              <a:gd name="connsiteY4" fmla="*/ 2313874 h 2313874"/>
              <a:gd name="connsiteX0" fmla="*/ 0 w 5120999"/>
              <a:gd name="connsiteY0" fmla="*/ 2383322 h 2383322"/>
              <a:gd name="connsiteX1" fmla="*/ 2019270 w 5120999"/>
              <a:gd name="connsiteY1" fmla="*/ 0 h 2383322"/>
              <a:gd name="connsiteX2" fmla="*/ 5120999 w 5120999"/>
              <a:gd name="connsiteY2" fmla="*/ 1319514 h 2383322"/>
              <a:gd name="connsiteX3" fmla="*/ 3020706 w 5120999"/>
              <a:gd name="connsiteY3" fmla="*/ 2383322 h 2383322"/>
              <a:gd name="connsiteX4" fmla="*/ 0 w 5120999"/>
              <a:gd name="connsiteY4" fmla="*/ 2383322 h 2383322"/>
              <a:gd name="connsiteX0" fmla="*/ 0 w 5618711"/>
              <a:gd name="connsiteY0" fmla="*/ 2198127 h 2383322"/>
              <a:gd name="connsiteX1" fmla="*/ 2516982 w 5618711"/>
              <a:gd name="connsiteY1" fmla="*/ 0 h 2383322"/>
              <a:gd name="connsiteX2" fmla="*/ 5618711 w 5618711"/>
              <a:gd name="connsiteY2" fmla="*/ 1319514 h 2383322"/>
              <a:gd name="connsiteX3" fmla="*/ 3518418 w 5618711"/>
              <a:gd name="connsiteY3" fmla="*/ 2383322 h 2383322"/>
              <a:gd name="connsiteX4" fmla="*/ 0 w 5618711"/>
              <a:gd name="connsiteY4" fmla="*/ 2198127 h 2383322"/>
              <a:gd name="connsiteX0" fmla="*/ 0 w 5722883"/>
              <a:gd name="connsiteY0" fmla="*/ 2163403 h 2383322"/>
              <a:gd name="connsiteX1" fmla="*/ 2621154 w 5722883"/>
              <a:gd name="connsiteY1" fmla="*/ 0 h 2383322"/>
              <a:gd name="connsiteX2" fmla="*/ 5722883 w 5722883"/>
              <a:gd name="connsiteY2" fmla="*/ 1319514 h 2383322"/>
              <a:gd name="connsiteX3" fmla="*/ 3622590 w 5722883"/>
              <a:gd name="connsiteY3" fmla="*/ 2383322 h 2383322"/>
              <a:gd name="connsiteX4" fmla="*/ 0 w 5722883"/>
              <a:gd name="connsiteY4" fmla="*/ 2163403 h 2383322"/>
              <a:gd name="connsiteX0" fmla="*/ 0 w 5717803"/>
              <a:gd name="connsiteY0" fmla="*/ 2163403 h 2383322"/>
              <a:gd name="connsiteX1" fmla="*/ 2621154 w 5717803"/>
              <a:gd name="connsiteY1" fmla="*/ 0 h 2383322"/>
              <a:gd name="connsiteX2" fmla="*/ 5717803 w 5717803"/>
              <a:gd name="connsiteY2" fmla="*/ 1418110 h 2383322"/>
              <a:gd name="connsiteX3" fmla="*/ 3622590 w 5717803"/>
              <a:gd name="connsiteY3" fmla="*/ 2383322 h 2383322"/>
              <a:gd name="connsiteX4" fmla="*/ 0 w 5717803"/>
              <a:gd name="connsiteY4" fmla="*/ 2163403 h 2383322"/>
              <a:gd name="connsiteX0" fmla="*/ 0 w 5717803"/>
              <a:gd name="connsiteY0" fmla="*/ 2141493 h 2361412"/>
              <a:gd name="connsiteX1" fmla="*/ 2631314 w 5717803"/>
              <a:gd name="connsiteY1" fmla="*/ 0 h 2361412"/>
              <a:gd name="connsiteX2" fmla="*/ 5717803 w 5717803"/>
              <a:gd name="connsiteY2" fmla="*/ 1396200 h 2361412"/>
              <a:gd name="connsiteX3" fmla="*/ 3622590 w 5717803"/>
              <a:gd name="connsiteY3" fmla="*/ 2361412 h 2361412"/>
              <a:gd name="connsiteX4" fmla="*/ 0 w 5717803"/>
              <a:gd name="connsiteY4" fmla="*/ 2141493 h 236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7803" h="2361412">
                <a:moveTo>
                  <a:pt x="0" y="2141493"/>
                </a:moveTo>
                <a:lnTo>
                  <a:pt x="2631314" y="0"/>
                </a:lnTo>
                <a:lnTo>
                  <a:pt x="5717803" y="1396200"/>
                </a:lnTo>
                <a:lnTo>
                  <a:pt x="3622590" y="2361412"/>
                </a:lnTo>
                <a:lnTo>
                  <a:pt x="0" y="2141493"/>
                </a:lnTo>
                <a:close/>
              </a:path>
            </a:pathLst>
          </a:custGeom>
          <a:gradFill flip="none" rotWithShape="1">
            <a:gsLst>
              <a:gs pos="65000">
                <a:schemeClr val="accent1">
                  <a:lumMod val="40000"/>
                  <a:lumOff val="6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65000"/>
                </a:schemeClr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D3166FA-4782-394E-2669-43C418AD764C}"/>
              </a:ext>
            </a:extLst>
          </p:cNvPr>
          <p:cNvSpPr/>
          <p:nvPr/>
        </p:nvSpPr>
        <p:spPr>
          <a:xfrm>
            <a:off x="0" y="3151683"/>
            <a:ext cx="7220838" cy="3706317"/>
          </a:xfrm>
          <a:custGeom>
            <a:avLst/>
            <a:gdLst>
              <a:gd name="connsiteX0" fmla="*/ 1248297 w 7220838"/>
              <a:gd name="connsiteY0" fmla="*/ 0 h 3706317"/>
              <a:gd name="connsiteX1" fmla="*/ 7186264 w 7220838"/>
              <a:gd name="connsiteY1" fmla="*/ 3589397 h 3706317"/>
              <a:gd name="connsiteX2" fmla="*/ 7220838 w 7220838"/>
              <a:gd name="connsiteY2" fmla="*/ 3706317 h 3706317"/>
              <a:gd name="connsiteX3" fmla="*/ 0 w 7220838"/>
              <a:gd name="connsiteY3" fmla="*/ 3706317 h 3706317"/>
              <a:gd name="connsiteX4" fmla="*/ 0 w 7220838"/>
              <a:gd name="connsiteY4" fmla="*/ 99507 h 3706317"/>
              <a:gd name="connsiteX5" fmla="*/ 12689 w 7220838"/>
              <a:gd name="connsiteY5" fmla="*/ 97221 h 3706317"/>
              <a:gd name="connsiteX6" fmla="*/ 1248297 w 7220838"/>
              <a:gd name="connsiteY6" fmla="*/ 0 h 3706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0838" h="3706317">
                <a:moveTo>
                  <a:pt x="1248297" y="0"/>
                </a:moveTo>
                <a:cubicBezTo>
                  <a:pt x="4105278" y="0"/>
                  <a:pt x="6505839" y="1525250"/>
                  <a:pt x="7186264" y="3589397"/>
                </a:cubicBezTo>
                <a:lnTo>
                  <a:pt x="7220838" y="3706317"/>
                </a:lnTo>
                <a:lnTo>
                  <a:pt x="0" y="3706317"/>
                </a:lnTo>
                <a:lnTo>
                  <a:pt x="0" y="99507"/>
                </a:lnTo>
                <a:lnTo>
                  <a:pt x="12689" y="97221"/>
                </a:lnTo>
                <a:cubicBezTo>
                  <a:pt x="411802" y="33476"/>
                  <a:pt x="825041" y="0"/>
                  <a:pt x="124829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B8F196-2515-74E6-34B5-32E37E9DC9F1}"/>
              </a:ext>
            </a:extLst>
          </p:cNvPr>
          <p:cNvSpPr txBox="1"/>
          <p:nvPr/>
        </p:nvSpPr>
        <p:spPr>
          <a:xfrm>
            <a:off x="609146" y="364837"/>
            <a:ext cx="4673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拿起武器，向拖延宣战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243D564-ABB6-66A2-17A6-77E65DF2EBBF}"/>
              </a:ext>
            </a:extLst>
          </p:cNvPr>
          <p:cNvGrpSpPr/>
          <p:nvPr/>
        </p:nvGrpSpPr>
        <p:grpSpPr>
          <a:xfrm>
            <a:off x="248880" y="1019462"/>
            <a:ext cx="6847772" cy="5696711"/>
            <a:chOff x="2864115" y="894587"/>
            <a:chExt cx="6404351" cy="5327826"/>
          </a:xfrm>
        </p:grpSpPr>
        <p:pic>
          <p:nvPicPr>
            <p:cNvPr id="16" name="图片 15" descr="人戴着帽子&#10;&#10;中度可信度描述已自动生成">
              <a:extLst>
                <a:ext uri="{FF2B5EF4-FFF2-40B4-BE49-F238E27FC236}">
                  <a16:creationId xmlns:a16="http://schemas.microsoft.com/office/drawing/2014/main" id="{65260E2C-EB24-C421-F0D5-B8F6090175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64115" y="1680172"/>
              <a:ext cx="3559743" cy="4168471"/>
            </a:xfrm>
            <a:prstGeom prst="rect">
              <a:avLst/>
            </a:prstGeom>
          </p:spPr>
        </p:pic>
        <p:pic>
          <p:nvPicPr>
            <p:cNvPr id="12" name="图片 11" descr="人穿着裙子&#10;&#10;描述已自动生成">
              <a:extLst>
                <a:ext uri="{FF2B5EF4-FFF2-40B4-BE49-F238E27FC236}">
                  <a16:creationId xmlns:a16="http://schemas.microsoft.com/office/drawing/2014/main" id="{F5AABA32-F1DE-226B-CB1B-CA19B523BB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23870" y="1877005"/>
              <a:ext cx="3144596" cy="3960871"/>
            </a:xfrm>
            <a:prstGeom prst="rect">
              <a:avLst/>
            </a:prstGeom>
          </p:spPr>
        </p:pic>
        <p:pic>
          <p:nvPicPr>
            <p:cNvPr id="14" name="图片 13" descr="人拿着手机站着&#10;&#10;描述已自动生成">
              <a:extLst>
                <a:ext uri="{FF2B5EF4-FFF2-40B4-BE49-F238E27FC236}">
                  <a16:creationId xmlns:a16="http://schemas.microsoft.com/office/drawing/2014/main" id="{06304039-9822-94E8-B2E6-7E2196CA64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9253" y="894587"/>
              <a:ext cx="2689284" cy="5327826"/>
            </a:xfrm>
            <a:prstGeom prst="rect">
              <a:avLst/>
            </a:prstGeom>
          </p:spPr>
        </p:pic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A39DB32-B12F-248F-3CBE-7C589D082033}"/>
              </a:ext>
            </a:extLst>
          </p:cNvPr>
          <p:cNvSpPr/>
          <p:nvPr/>
        </p:nvSpPr>
        <p:spPr>
          <a:xfrm>
            <a:off x="6366824" y="1024621"/>
            <a:ext cx="3442878" cy="1378780"/>
          </a:xfrm>
          <a:custGeom>
            <a:avLst/>
            <a:gdLst>
              <a:gd name="connsiteX0" fmla="*/ 387277 w 3442878"/>
              <a:gd name="connsiteY0" fmla="*/ 0 h 1378780"/>
              <a:gd name="connsiteX1" fmla="*/ 3305676 w 3442878"/>
              <a:gd name="connsiteY1" fmla="*/ 0 h 1378780"/>
              <a:gd name="connsiteX2" fmla="*/ 3442878 w 3442878"/>
              <a:gd name="connsiteY2" fmla="*/ 137202 h 1378780"/>
              <a:gd name="connsiteX3" fmla="*/ 3442878 w 3442878"/>
              <a:gd name="connsiteY3" fmla="*/ 1241578 h 1378780"/>
              <a:gd name="connsiteX4" fmla="*/ 3305676 w 3442878"/>
              <a:gd name="connsiteY4" fmla="*/ 1378780 h 1378780"/>
              <a:gd name="connsiteX5" fmla="*/ 387277 w 3442878"/>
              <a:gd name="connsiteY5" fmla="*/ 1378780 h 1378780"/>
              <a:gd name="connsiteX6" fmla="*/ 250075 w 3442878"/>
              <a:gd name="connsiteY6" fmla="*/ 1241578 h 1378780"/>
              <a:gd name="connsiteX7" fmla="*/ 250075 w 3442878"/>
              <a:gd name="connsiteY7" fmla="*/ 882189 h 1378780"/>
              <a:gd name="connsiteX8" fmla="*/ 0 w 3442878"/>
              <a:gd name="connsiteY8" fmla="*/ 998516 h 1378780"/>
              <a:gd name="connsiteX9" fmla="*/ 250075 w 3442878"/>
              <a:gd name="connsiteY9" fmla="*/ 568429 h 1378780"/>
              <a:gd name="connsiteX10" fmla="*/ 250075 w 3442878"/>
              <a:gd name="connsiteY10" fmla="*/ 137202 h 1378780"/>
              <a:gd name="connsiteX11" fmla="*/ 387277 w 3442878"/>
              <a:gd name="connsiteY11" fmla="*/ 0 h 137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42878" h="1378780">
                <a:moveTo>
                  <a:pt x="387277" y="0"/>
                </a:moveTo>
                <a:lnTo>
                  <a:pt x="3305676" y="0"/>
                </a:lnTo>
                <a:cubicBezTo>
                  <a:pt x="3381451" y="0"/>
                  <a:pt x="3442878" y="61427"/>
                  <a:pt x="3442878" y="137202"/>
                </a:cubicBezTo>
                <a:lnTo>
                  <a:pt x="3442878" y="1241578"/>
                </a:lnTo>
                <a:cubicBezTo>
                  <a:pt x="3442878" y="1317353"/>
                  <a:pt x="3381451" y="1378780"/>
                  <a:pt x="3305676" y="1378780"/>
                </a:cubicBezTo>
                <a:lnTo>
                  <a:pt x="387277" y="1378780"/>
                </a:lnTo>
                <a:cubicBezTo>
                  <a:pt x="311502" y="1378780"/>
                  <a:pt x="250075" y="1317353"/>
                  <a:pt x="250075" y="1241578"/>
                </a:cubicBezTo>
                <a:lnTo>
                  <a:pt x="250075" y="882189"/>
                </a:lnTo>
                <a:lnTo>
                  <a:pt x="0" y="998516"/>
                </a:lnTo>
                <a:lnTo>
                  <a:pt x="250075" y="568429"/>
                </a:lnTo>
                <a:lnTo>
                  <a:pt x="250075" y="137202"/>
                </a:lnTo>
                <a:cubicBezTo>
                  <a:pt x="250075" y="61427"/>
                  <a:pt x="311502" y="0"/>
                  <a:pt x="387277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>
                  <a:lumMod val="20000"/>
                  <a:lumOff val="80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F32AA73-D3F6-5E9F-1B35-5D9B97BC0579}"/>
              </a:ext>
            </a:extLst>
          </p:cNvPr>
          <p:cNvSpPr/>
          <p:nvPr/>
        </p:nvSpPr>
        <p:spPr>
          <a:xfrm>
            <a:off x="0" y="5876290"/>
            <a:ext cx="8032372" cy="981710"/>
          </a:xfrm>
          <a:custGeom>
            <a:avLst/>
            <a:gdLst>
              <a:gd name="connsiteX0" fmla="*/ 3686464 w 8032372"/>
              <a:gd name="connsiteY0" fmla="*/ 0 h 981710"/>
              <a:gd name="connsiteX1" fmla="*/ 8021727 w 8032372"/>
              <a:gd name="connsiteY1" fmla="*/ 975644 h 981710"/>
              <a:gd name="connsiteX2" fmla="*/ 8032372 w 8032372"/>
              <a:gd name="connsiteY2" fmla="*/ 981710 h 981710"/>
              <a:gd name="connsiteX3" fmla="*/ 0 w 8032372"/>
              <a:gd name="connsiteY3" fmla="*/ 981710 h 981710"/>
              <a:gd name="connsiteX4" fmla="*/ 0 w 8032372"/>
              <a:gd name="connsiteY4" fmla="*/ 669533 h 981710"/>
              <a:gd name="connsiteX5" fmla="*/ 18197 w 8032372"/>
              <a:gd name="connsiteY5" fmla="*/ 661763 h 981710"/>
              <a:gd name="connsiteX6" fmla="*/ 3686464 w 8032372"/>
              <a:gd name="connsiteY6" fmla="*/ 0 h 98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32372" h="981710">
                <a:moveTo>
                  <a:pt x="3686464" y="0"/>
                </a:moveTo>
                <a:cubicBezTo>
                  <a:pt x="5379490" y="0"/>
                  <a:pt x="6912237" y="372842"/>
                  <a:pt x="8021727" y="975644"/>
                </a:cubicBezTo>
                <a:lnTo>
                  <a:pt x="8032372" y="981710"/>
                </a:lnTo>
                <a:lnTo>
                  <a:pt x="0" y="981710"/>
                </a:lnTo>
                <a:lnTo>
                  <a:pt x="0" y="669533"/>
                </a:lnTo>
                <a:lnTo>
                  <a:pt x="18197" y="661763"/>
                </a:lnTo>
                <a:cubicBezTo>
                  <a:pt x="1041107" y="246134"/>
                  <a:pt x="2310881" y="0"/>
                  <a:pt x="368646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26E7E56-4FC7-88A4-4EE3-A65DBBBFE92D}"/>
              </a:ext>
            </a:extLst>
          </p:cNvPr>
          <p:cNvSpPr/>
          <p:nvPr/>
        </p:nvSpPr>
        <p:spPr>
          <a:xfrm>
            <a:off x="-1" y="5764908"/>
            <a:ext cx="3485366" cy="1093092"/>
          </a:xfrm>
          <a:custGeom>
            <a:avLst/>
            <a:gdLst>
              <a:gd name="connsiteX0" fmla="*/ 0 w 3485366"/>
              <a:gd name="connsiteY0" fmla="*/ 0 h 1093092"/>
              <a:gd name="connsiteX1" fmla="*/ 236183 w 3485366"/>
              <a:gd name="connsiteY1" fmla="*/ 12513 h 1093092"/>
              <a:gd name="connsiteX2" fmla="*/ 3476066 w 3485366"/>
              <a:gd name="connsiteY2" fmla="*/ 1086296 h 1093092"/>
              <a:gd name="connsiteX3" fmla="*/ 3485366 w 3485366"/>
              <a:gd name="connsiteY3" fmla="*/ 1093092 h 1093092"/>
              <a:gd name="connsiteX4" fmla="*/ 0 w 3485366"/>
              <a:gd name="connsiteY4" fmla="*/ 1093092 h 109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5366" h="1093092">
                <a:moveTo>
                  <a:pt x="0" y="0"/>
                </a:moveTo>
                <a:lnTo>
                  <a:pt x="236183" y="12513"/>
                </a:lnTo>
                <a:cubicBezTo>
                  <a:pt x="1496647" y="101698"/>
                  <a:pt x="2627914" y="495372"/>
                  <a:pt x="3476066" y="1086296"/>
                </a:cubicBezTo>
                <a:lnTo>
                  <a:pt x="3485366" y="1093092"/>
                </a:lnTo>
                <a:lnTo>
                  <a:pt x="0" y="109309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1B3D2BF-3CB0-743D-4BAF-CC8F71EC0BBF}"/>
              </a:ext>
            </a:extLst>
          </p:cNvPr>
          <p:cNvSpPr txBox="1"/>
          <p:nvPr/>
        </p:nvSpPr>
        <p:spPr>
          <a:xfrm>
            <a:off x="6858975" y="1235355"/>
            <a:ext cx="2708653" cy="957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你是不是经常明知还有很多很多工作没做完，却仍然一直在刷手机？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A8A4D918-D789-BB8E-2467-70006CAF9DD3}"/>
              </a:ext>
            </a:extLst>
          </p:cNvPr>
          <p:cNvSpPr/>
          <p:nvPr/>
        </p:nvSpPr>
        <p:spPr>
          <a:xfrm>
            <a:off x="8227565" y="2727964"/>
            <a:ext cx="3442878" cy="1378780"/>
          </a:xfrm>
          <a:custGeom>
            <a:avLst/>
            <a:gdLst>
              <a:gd name="connsiteX0" fmla="*/ 387277 w 3442878"/>
              <a:gd name="connsiteY0" fmla="*/ 0 h 1378780"/>
              <a:gd name="connsiteX1" fmla="*/ 3305676 w 3442878"/>
              <a:gd name="connsiteY1" fmla="*/ 0 h 1378780"/>
              <a:gd name="connsiteX2" fmla="*/ 3442878 w 3442878"/>
              <a:gd name="connsiteY2" fmla="*/ 137202 h 1378780"/>
              <a:gd name="connsiteX3" fmla="*/ 3442878 w 3442878"/>
              <a:gd name="connsiteY3" fmla="*/ 1241578 h 1378780"/>
              <a:gd name="connsiteX4" fmla="*/ 3305676 w 3442878"/>
              <a:gd name="connsiteY4" fmla="*/ 1378780 h 1378780"/>
              <a:gd name="connsiteX5" fmla="*/ 387277 w 3442878"/>
              <a:gd name="connsiteY5" fmla="*/ 1378780 h 1378780"/>
              <a:gd name="connsiteX6" fmla="*/ 250075 w 3442878"/>
              <a:gd name="connsiteY6" fmla="*/ 1241578 h 1378780"/>
              <a:gd name="connsiteX7" fmla="*/ 250075 w 3442878"/>
              <a:gd name="connsiteY7" fmla="*/ 882189 h 1378780"/>
              <a:gd name="connsiteX8" fmla="*/ 0 w 3442878"/>
              <a:gd name="connsiteY8" fmla="*/ 998516 h 1378780"/>
              <a:gd name="connsiteX9" fmla="*/ 250075 w 3442878"/>
              <a:gd name="connsiteY9" fmla="*/ 568429 h 1378780"/>
              <a:gd name="connsiteX10" fmla="*/ 250075 w 3442878"/>
              <a:gd name="connsiteY10" fmla="*/ 137202 h 1378780"/>
              <a:gd name="connsiteX11" fmla="*/ 387277 w 3442878"/>
              <a:gd name="connsiteY11" fmla="*/ 0 h 137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42878" h="1378780">
                <a:moveTo>
                  <a:pt x="387277" y="0"/>
                </a:moveTo>
                <a:lnTo>
                  <a:pt x="3305676" y="0"/>
                </a:lnTo>
                <a:cubicBezTo>
                  <a:pt x="3381451" y="0"/>
                  <a:pt x="3442878" y="61427"/>
                  <a:pt x="3442878" y="137202"/>
                </a:cubicBezTo>
                <a:lnTo>
                  <a:pt x="3442878" y="1241578"/>
                </a:lnTo>
                <a:cubicBezTo>
                  <a:pt x="3442878" y="1317353"/>
                  <a:pt x="3381451" y="1378780"/>
                  <a:pt x="3305676" y="1378780"/>
                </a:cubicBezTo>
                <a:lnTo>
                  <a:pt x="387277" y="1378780"/>
                </a:lnTo>
                <a:cubicBezTo>
                  <a:pt x="311502" y="1378780"/>
                  <a:pt x="250075" y="1317353"/>
                  <a:pt x="250075" y="1241578"/>
                </a:cubicBezTo>
                <a:lnTo>
                  <a:pt x="250075" y="882189"/>
                </a:lnTo>
                <a:lnTo>
                  <a:pt x="0" y="998516"/>
                </a:lnTo>
                <a:lnTo>
                  <a:pt x="250075" y="568429"/>
                </a:lnTo>
                <a:lnTo>
                  <a:pt x="250075" y="137202"/>
                </a:lnTo>
                <a:cubicBezTo>
                  <a:pt x="250075" y="61427"/>
                  <a:pt x="311502" y="0"/>
                  <a:pt x="387277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>
                  <a:lumMod val="20000"/>
                  <a:lumOff val="80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8217ACB-3CEC-1D95-B430-8C78BB42357C}"/>
              </a:ext>
            </a:extLst>
          </p:cNvPr>
          <p:cNvSpPr txBox="1"/>
          <p:nvPr/>
        </p:nvSpPr>
        <p:spPr>
          <a:xfrm>
            <a:off x="8719716" y="2938698"/>
            <a:ext cx="2708653" cy="957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你是不是经常因为拖延的习惯不断自责，下定决心要改变，下一次却还是老样子？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2C32AB4-74F4-DD01-73C8-01A0373D05D1}"/>
              </a:ext>
            </a:extLst>
          </p:cNvPr>
          <p:cNvSpPr/>
          <p:nvPr/>
        </p:nvSpPr>
        <p:spPr>
          <a:xfrm>
            <a:off x="7314536" y="4428777"/>
            <a:ext cx="3442878" cy="1378780"/>
          </a:xfrm>
          <a:custGeom>
            <a:avLst/>
            <a:gdLst>
              <a:gd name="connsiteX0" fmla="*/ 387277 w 3442878"/>
              <a:gd name="connsiteY0" fmla="*/ 0 h 1378780"/>
              <a:gd name="connsiteX1" fmla="*/ 3305676 w 3442878"/>
              <a:gd name="connsiteY1" fmla="*/ 0 h 1378780"/>
              <a:gd name="connsiteX2" fmla="*/ 3442878 w 3442878"/>
              <a:gd name="connsiteY2" fmla="*/ 137202 h 1378780"/>
              <a:gd name="connsiteX3" fmla="*/ 3442878 w 3442878"/>
              <a:gd name="connsiteY3" fmla="*/ 1241578 h 1378780"/>
              <a:gd name="connsiteX4" fmla="*/ 3305676 w 3442878"/>
              <a:gd name="connsiteY4" fmla="*/ 1378780 h 1378780"/>
              <a:gd name="connsiteX5" fmla="*/ 387277 w 3442878"/>
              <a:gd name="connsiteY5" fmla="*/ 1378780 h 1378780"/>
              <a:gd name="connsiteX6" fmla="*/ 250075 w 3442878"/>
              <a:gd name="connsiteY6" fmla="*/ 1241578 h 1378780"/>
              <a:gd name="connsiteX7" fmla="*/ 250075 w 3442878"/>
              <a:gd name="connsiteY7" fmla="*/ 882189 h 1378780"/>
              <a:gd name="connsiteX8" fmla="*/ 0 w 3442878"/>
              <a:gd name="connsiteY8" fmla="*/ 998516 h 1378780"/>
              <a:gd name="connsiteX9" fmla="*/ 250075 w 3442878"/>
              <a:gd name="connsiteY9" fmla="*/ 568429 h 1378780"/>
              <a:gd name="connsiteX10" fmla="*/ 250075 w 3442878"/>
              <a:gd name="connsiteY10" fmla="*/ 137202 h 1378780"/>
              <a:gd name="connsiteX11" fmla="*/ 387277 w 3442878"/>
              <a:gd name="connsiteY11" fmla="*/ 0 h 137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42878" h="1378780">
                <a:moveTo>
                  <a:pt x="387277" y="0"/>
                </a:moveTo>
                <a:lnTo>
                  <a:pt x="3305676" y="0"/>
                </a:lnTo>
                <a:cubicBezTo>
                  <a:pt x="3381451" y="0"/>
                  <a:pt x="3442878" y="61427"/>
                  <a:pt x="3442878" y="137202"/>
                </a:cubicBezTo>
                <a:lnTo>
                  <a:pt x="3442878" y="1241578"/>
                </a:lnTo>
                <a:cubicBezTo>
                  <a:pt x="3442878" y="1317353"/>
                  <a:pt x="3381451" y="1378780"/>
                  <a:pt x="3305676" y="1378780"/>
                </a:cubicBezTo>
                <a:lnTo>
                  <a:pt x="387277" y="1378780"/>
                </a:lnTo>
                <a:cubicBezTo>
                  <a:pt x="311502" y="1378780"/>
                  <a:pt x="250075" y="1317353"/>
                  <a:pt x="250075" y="1241578"/>
                </a:cubicBezTo>
                <a:lnTo>
                  <a:pt x="250075" y="882189"/>
                </a:lnTo>
                <a:lnTo>
                  <a:pt x="0" y="998516"/>
                </a:lnTo>
                <a:lnTo>
                  <a:pt x="250075" y="568429"/>
                </a:lnTo>
                <a:lnTo>
                  <a:pt x="250075" y="137202"/>
                </a:lnTo>
                <a:cubicBezTo>
                  <a:pt x="250075" y="61427"/>
                  <a:pt x="311502" y="0"/>
                  <a:pt x="387277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>
                  <a:lumMod val="20000"/>
                  <a:lumOff val="80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CABAC2F-32AE-21E4-6AFB-9CF55784468E}"/>
              </a:ext>
            </a:extLst>
          </p:cNvPr>
          <p:cNvSpPr txBox="1"/>
          <p:nvPr/>
        </p:nvSpPr>
        <p:spPr>
          <a:xfrm>
            <a:off x="7806687" y="4639511"/>
            <a:ext cx="2708653" cy="957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2">
                    <a:lumMod val="75000"/>
                  </a:schemeClr>
                </a:solidFill>
              </a:rPr>
              <a:t>你是不是在经常因为担忧自己能否完成某一任务，而迟迟没有行动？</a:t>
            </a:r>
            <a:endParaRPr lang="zh-CN" alt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729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377">
            <a:extLst>
              <a:ext uri="{FF2B5EF4-FFF2-40B4-BE49-F238E27FC236}">
                <a16:creationId xmlns:a16="http://schemas.microsoft.com/office/drawing/2014/main" id="{E6897FE2-6A9E-38FF-01DD-0D21BCF02DFC}"/>
              </a:ext>
            </a:extLst>
          </p:cNvPr>
          <p:cNvSpPr txBox="1"/>
          <p:nvPr/>
        </p:nvSpPr>
        <p:spPr>
          <a:xfrm>
            <a:off x="2687103" y="635883"/>
            <a:ext cx="805029" cy="5586234"/>
          </a:xfrm>
          <a:custGeom>
            <a:avLst/>
            <a:gdLst/>
            <a:ahLst/>
            <a:cxnLst/>
            <a:rect l="l" t="t" r="r" b="b"/>
            <a:pathLst>
              <a:path w="864793" h="6000949">
                <a:moveTo>
                  <a:pt x="135959" y="5317789"/>
                </a:moveTo>
                <a:lnTo>
                  <a:pt x="212855" y="5385768"/>
                </a:lnTo>
                <a:cubicBezTo>
                  <a:pt x="129644" y="5460807"/>
                  <a:pt x="88039" y="5549218"/>
                  <a:pt x="88039" y="5651002"/>
                </a:cubicBezTo>
                <a:cubicBezTo>
                  <a:pt x="88039" y="5779532"/>
                  <a:pt x="135959" y="5844912"/>
                  <a:pt x="231800" y="5847141"/>
                </a:cubicBezTo>
                <a:cubicBezTo>
                  <a:pt x="317982" y="5849369"/>
                  <a:pt x="371474" y="5797363"/>
                  <a:pt x="392277" y="5691121"/>
                </a:cubicBezTo>
                <a:cubicBezTo>
                  <a:pt x="396735" y="5670319"/>
                  <a:pt x="399707" y="5653974"/>
                  <a:pt x="401192" y="5642087"/>
                </a:cubicBezTo>
                <a:cubicBezTo>
                  <a:pt x="436111" y="5430346"/>
                  <a:pt x="517836" y="5325218"/>
                  <a:pt x="646366" y="5326704"/>
                </a:cubicBezTo>
                <a:cubicBezTo>
                  <a:pt x="713232" y="5328190"/>
                  <a:pt x="765238" y="5355679"/>
                  <a:pt x="802386" y="5409172"/>
                </a:cubicBezTo>
                <a:cubicBezTo>
                  <a:pt x="841019" y="5464893"/>
                  <a:pt x="860336" y="5542531"/>
                  <a:pt x="860336" y="5642087"/>
                </a:cubicBezTo>
                <a:cubicBezTo>
                  <a:pt x="860336" y="5787704"/>
                  <a:pt x="817244" y="5898404"/>
                  <a:pt x="731062" y="5974185"/>
                </a:cubicBezTo>
                <a:lnTo>
                  <a:pt x="649709" y="5910663"/>
                </a:lnTo>
                <a:cubicBezTo>
                  <a:pt x="736634" y="5848255"/>
                  <a:pt x="780097" y="5757615"/>
                  <a:pt x="780097" y="5638743"/>
                </a:cubicBezTo>
                <a:cubicBezTo>
                  <a:pt x="780097" y="5585251"/>
                  <a:pt x="766352" y="5544017"/>
                  <a:pt x="738863" y="5515042"/>
                </a:cubicBezTo>
                <a:cubicBezTo>
                  <a:pt x="713603" y="5489038"/>
                  <a:pt x="681285" y="5475665"/>
                  <a:pt x="641908" y="5474923"/>
                </a:cubicBezTo>
                <a:cubicBezTo>
                  <a:pt x="566870" y="5473436"/>
                  <a:pt x="517836" y="5534359"/>
                  <a:pt x="494804" y="5657689"/>
                </a:cubicBezTo>
                <a:lnTo>
                  <a:pt x="484774" y="5714524"/>
                </a:lnTo>
                <a:cubicBezTo>
                  <a:pt x="456542" y="5906948"/>
                  <a:pt x="372589" y="6002417"/>
                  <a:pt x="232914" y="6000932"/>
                </a:cubicBezTo>
                <a:cubicBezTo>
                  <a:pt x="160105" y="5999445"/>
                  <a:pt x="103641" y="5969356"/>
                  <a:pt x="63522" y="5910663"/>
                </a:cubicBezTo>
                <a:cubicBezTo>
                  <a:pt x="22659" y="5850484"/>
                  <a:pt x="2228" y="5765788"/>
                  <a:pt x="2228" y="5656574"/>
                </a:cubicBezTo>
                <a:cubicBezTo>
                  <a:pt x="2228" y="5522100"/>
                  <a:pt x="46805" y="5409172"/>
                  <a:pt x="135959" y="5317789"/>
                </a:cubicBezTo>
                <a:close/>
                <a:moveTo>
                  <a:pt x="853649" y="4592269"/>
                </a:moveTo>
                <a:lnTo>
                  <a:pt x="853649" y="5253123"/>
                </a:lnTo>
                <a:lnTo>
                  <a:pt x="778983" y="5244208"/>
                </a:lnTo>
                <a:lnTo>
                  <a:pt x="778983" y="4995691"/>
                </a:lnTo>
                <a:lnTo>
                  <a:pt x="12258" y="4995691"/>
                </a:lnTo>
                <a:lnTo>
                  <a:pt x="12258" y="4849701"/>
                </a:lnTo>
                <a:lnTo>
                  <a:pt x="778983" y="4849701"/>
                </a:lnTo>
                <a:lnTo>
                  <a:pt x="778983" y="4601185"/>
                </a:lnTo>
                <a:close/>
                <a:moveTo>
                  <a:pt x="12258" y="3874237"/>
                </a:moveTo>
                <a:lnTo>
                  <a:pt x="853649" y="3874237"/>
                </a:lnTo>
                <a:lnTo>
                  <a:pt x="853649" y="3961162"/>
                </a:lnTo>
                <a:cubicBezTo>
                  <a:pt x="853649" y="3994595"/>
                  <a:pt x="837676" y="4020598"/>
                  <a:pt x="805729" y="4039171"/>
                </a:cubicBezTo>
                <a:cubicBezTo>
                  <a:pt x="818359" y="4032485"/>
                  <a:pt x="604018" y="4153215"/>
                  <a:pt x="162706" y="4401360"/>
                </a:cubicBezTo>
                <a:lnTo>
                  <a:pt x="853649" y="4401360"/>
                </a:lnTo>
                <a:lnTo>
                  <a:pt x="853649" y="4486056"/>
                </a:lnTo>
                <a:lnTo>
                  <a:pt x="12258" y="4486056"/>
                </a:lnTo>
                <a:lnTo>
                  <a:pt x="12258" y="4389101"/>
                </a:lnTo>
                <a:cubicBezTo>
                  <a:pt x="12258" y="4354926"/>
                  <a:pt x="28603" y="4329294"/>
                  <a:pt x="61293" y="4312206"/>
                </a:cubicBezTo>
                <a:cubicBezTo>
                  <a:pt x="36776" y="4324836"/>
                  <a:pt x="251488" y="4207079"/>
                  <a:pt x="705431" y="3958933"/>
                </a:cubicBezTo>
                <a:lnTo>
                  <a:pt x="12258" y="3958933"/>
                </a:lnTo>
                <a:close/>
                <a:moveTo>
                  <a:pt x="159362" y="3160976"/>
                </a:moveTo>
                <a:lnTo>
                  <a:pt x="853649" y="3160976"/>
                </a:lnTo>
                <a:lnTo>
                  <a:pt x="853649" y="3757193"/>
                </a:lnTo>
                <a:lnTo>
                  <a:pt x="783440" y="3748278"/>
                </a:lnTo>
                <a:lnTo>
                  <a:pt x="783440" y="3308080"/>
                </a:lnTo>
                <a:lnTo>
                  <a:pt x="484774" y="3308080"/>
                </a:lnTo>
                <a:lnTo>
                  <a:pt x="484774" y="3741591"/>
                </a:lnTo>
                <a:lnTo>
                  <a:pt x="414566" y="3733790"/>
                </a:lnTo>
                <a:lnTo>
                  <a:pt x="414566" y="3308080"/>
                </a:lnTo>
                <a:lnTo>
                  <a:pt x="84696" y="3308080"/>
                </a:lnTo>
                <a:lnTo>
                  <a:pt x="84696" y="3773910"/>
                </a:lnTo>
                <a:lnTo>
                  <a:pt x="13373" y="3766109"/>
                </a:lnTo>
                <a:lnTo>
                  <a:pt x="13373" y="3315881"/>
                </a:lnTo>
                <a:cubicBezTo>
                  <a:pt x="13373" y="3257931"/>
                  <a:pt x="24888" y="3217069"/>
                  <a:pt x="47920" y="3193295"/>
                </a:cubicBezTo>
                <a:cubicBezTo>
                  <a:pt x="70208" y="3171749"/>
                  <a:pt x="107356" y="3160976"/>
                  <a:pt x="159362" y="3160976"/>
                </a:cubicBezTo>
                <a:close/>
                <a:moveTo>
                  <a:pt x="853649" y="2391995"/>
                </a:moveTo>
                <a:lnTo>
                  <a:pt x="853649" y="3052849"/>
                </a:lnTo>
                <a:lnTo>
                  <a:pt x="778983" y="3043933"/>
                </a:lnTo>
                <a:lnTo>
                  <a:pt x="778983" y="2795416"/>
                </a:lnTo>
                <a:lnTo>
                  <a:pt x="12258" y="2795416"/>
                </a:lnTo>
                <a:lnTo>
                  <a:pt x="12258" y="2649426"/>
                </a:lnTo>
                <a:lnTo>
                  <a:pt x="778983" y="2649426"/>
                </a:lnTo>
                <a:lnTo>
                  <a:pt x="778983" y="2400910"/>
                </a:lnTo>
                <a:close/>
                <a:moveTo>
                  <a:pt x="12258" y="1673962"/>
                </a:moveTo>
                <a:lnTo>
                  <a:pt x="853649" y="1673962"/>
                </a:lnTo>
                <a:lnTo>
                  <a:pt x="853649" y="1760887"/>
                </a:lnTo>
                <a:cubicBezTo>
                  <a:pt x="853649" y="1794320"/>
                  <a:pt x="837676" y="1820323"/>
                  <a:pt x="805729" y="1838897"/>
                </a:cubicBezTo>
                <a:cubicBezTo>
                  <a:pt x="818359" y="1832210"/>
                  <a:pt x="604018" y="1952940"/>
                  <a:pt x="162706" y="2201085"/>
                </a:cubicBezTo>
                <a:lnTo>
                  <a:pt x="853649" y="2201085"/>
                </a:lnTo>
                <a:lnTo>
                  <a:pt x="853649" y="2285782"/>
                </a:lnTo>
                <a:lnTo>
                  <a:pt x="12258" y="2285782"/>
                </a:lnTo>
                <a:lnTo>
                  <a:pt x="12258" y="2188826"/>
                </a:lnTo>
                <a:cubicBezTo>
                  <a:pt x="12258" y="2154651"/>
                  <a:pt x="28603" y="2129019"/>
                  <a:pt x="61293" y="2111931"/>
                </a:cubicBezTo>
                <a:cubicBezTo>
                  <a:pt x="36776" y="2124562"/>
                  <a:pt x="251488" y="2006804"/>
                  <a:pt x="705431" y="1758658"/>
                </a:cubicBezTo>
                <a:lnTo>
                  <a:pt x="12258" y="1758658"/>
                </a:lnTo>
                <a:close/>
                <a:moveTo>
                  <a:pt x="427939" y="952272"/>
                </a:moveTo>
                <a:cubicBezTo>
                  <a:pt x="328383" y="952272"/>
                  <a:pt x="246659" y="972331"/>
                  <a:pt x="182765" y="1012451"/>
                </a:cubicBezTo>
                <a:cubicBezTo>
                  <a:pt x="117386" y="1053313"/>
                  <a:pt x="84696" y="1108291"/>
                  <a:pt x="84696" y="1177386"/>
                </a:cubicBezTo>
                <a:cubicBezTo>
                  <a:pt x="84696" y="1244994"/>
                  <a:pt x="117386" y="1299972"/>
                  <a:pt x="182765" y="1342321"/>
                </a:cubicBezTo>
                <a:cubicBezTo>
                  <a:pt x="246659" y="1383926"/>
                  <a:pt x="328383" y="1404728"/>
                  <a:pt x="427939" y="1404728"/>
                </a:cubicBezTo>
                <a:cubicBezTo>
                  <a:pt x="526008" y="1404728"/>
                  <a:pt x="608104" y="1384297"/>
                  <a:pt x="674227" y="1343435"/>
                </a:cubicBezTo>
                <a:cubicBezTo>
                  <a:pt x="744064" y="1301087"/>
                  <a:pt x="778983" y="1246109"/>
                  <a:pt x="778983" y="1178500"/>
                </a:cubicBezTo>
                <a:cubicBezTo>
                  <a:pt x="778983" y="1108663"/>
                  <a:pt x="744435" y="1052942"/>
                  <a:pt x="675341" y="1011336"/>
                </a:cubicBezTo>
                <a:cubicBezTo>
                  <a:pt x="610704" y="971960"/>
                  <a:pt x="528237" y="952272"/>
                  <a:pt x="427939" y="952272"/>
                </a:cubicBezTo>
                <a:close/>
                <a:moveTo>
                  <a:pt x="427939" y="806282"/>
                </a:moveTo>
                <a:cubicBezTo>
                  <a:pt x="560184" y="807025"/>
                  <a:pt x="666054" y="840458"/>
                  <a:pt x="745550" y="906580"/>
                </a:cubicBezTo>
                <a:cubicBezTo>
                  <a:pt x="825045" y="973446"/>
                  <a:pt x="864793" y="1064086"/>
                  <a:pt x="864793" y="1178500"/>
                </a:cubicBezTo>
                <a:cubicBezTo>
                  <a:pt x="864793" y="1293657"/>
                  <a:pt x="825045" y="1385040"/>
                  <a:pt x="745550" y="1452649"/>
                </a:cubicBezTo>
                <a:cubicBezTo>
                  <a:pt x="666054" y="1518771"/>
                  <a:pt x="560184" y="1551833"/>
                  <a:pt x="427939" y="1551833"/>
                </a:cubicBezTo>
                <a:cubicBezTo>
                  <a:pt x="295694" y="1551090"/>
                  <a:pt x="191309" y="1517285"/>
                  <a:pt x="114785" y="1450420"/>
                </a:cubicBezTo>
                <a:cubicBezTo>
                  <a:pt x="38261" y="1383554"/>
                  <a:pt x="0" y="1292543"/>
                  <a:pt x="0" y="1177386"/>
                </a:cubicBezTo>
                <a:cubicBezTo>
                  <a:pt x="0" y="1062228"/>
                  <a:pt x="39747" y="971217"/>
                  <a:pt x="119243" y="904352"/>
                </a:cubicBezTo>
                <a:cubicBezTo>
                  <a:pt x="195767" y="838972"/>
                  <a:pt x="298665" y="806282"/>
                  <a:pt x="427939" y="806282"/>
                </a:cubicBezTo>
                <a:close/>
                <a:moveTo>
                  <a:pt x="436854" y="0"/>
                </a:moveTo>
                <a:cubicBezTo>
                  <a:pt x="570585" y="0"/>
                  <a:pt x="675712" y="35290"/>
                  <a:pt x="752236" y="105871"/>
                </a:cubicBezTo>
                <a:cubicBezTo>
                  <a:pt x="827274" y="174222"/>
                  <a:pt x="864793" y="265976"/>
                  <a:pt x="864793" y="381134"/>
                </a:cubicBezTo>
                <a:cubicBezTo>
                  <a:pt x="864793" y="471031"/>
                  <a:pt x="840647" y="546069"/>
                  <a:pt x="792356" y="606248"/>
                </a:cubicBezTo>
                <a:cubicBezTo>
                  <a:pt x="744064" y="666427"/>
                  <a:pt x="675341" y="706174"/>
                  <a:pt x="586187" y="725491"/>
                </a:cubicBezTo>
                <a:lnTo>
                  <a:pt x="554983" y="589531"/>
                </a:lnTo>
                <a:cubicBezTo>
                  <a:pt x="618877" y="580616"/>
                  <a:pt x="672369" y="556470"/>
                  <a:pt x="715460" y="517094"/>
                </a:cubicBezTo>
                <a:cubicBezTo>
                  <a:pt x="760037" y="476974"/>
                  <a:pt x="782326" y="430911"/>
                  <a:pt x="782326" y="378905"/>
                </a:cubicBezTo>
                <a:cubicBezTo>
                  <a:pt x="782326" y="310554"/>
                  <a:pt x="749265" y="254461"/>
                  <a:pt x="683142" y="210627"/>
                </a:cubicBezTo>
                <a:cubicBezTo>
                  <a:pt x="617762" y="166793"/>
                  <a:pt x="535666" y="144876"/>
                  <a:pt x="436854" y="144876"/>
                </a:cubicBezTo>
                <a:cubicBezTo>
                  <a:pt x="340271" y="144876"/>
                  <a:pt x="258546" y="167536"/>
                  <a:pt x="191681" y="212855"/>
                </a:cubicBezTo>
                <a:cubicBezTo>
                  <a:pt x="124072" y="258176"/>
                  <a:pt x="90268" y="314268"/>
                  <a:pt x="90268" y="381134"/>
                </a:cubicBezTo>
                <a:cubicBezTo>
                  <a:pt x="90268" y="499263"/>
                  <a:pt x="172364" y="572072"/>
                  <a:pt x="336556" y="599561"/>
                </a:cubicBezTo>
                <a:lnTo>
                  <a:pt x="309810" y="734407"/>
                </a:lnTo>
                <a:cubicBezTo>
                  <a:pt x="106241" y="698745"/>
                  <a:pt x="4457" y="580987"/>
                  <a:pt x="4457" y="381134"/>
                </a:cubicBezTo>
                <a:cubicBezTo>
                  <a:pt x="4457" y="267462"/>
                  <a:pt x="41976" y="176079"/>
                  <a:pt x="117014" y="106985"/>
                </a:cubicBezTo>
                <a:cubicBezTo>
                  <a:pt x="195024" y="35662"/>
                  <a:pt x="301637" y="0"/>
                  <a:pt x="436854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175574B5-F454-3AFF-20B6-93B397AEB0CB}"/>
              </a:ext>
            </a:extLst>
          </p:cNvPr>
          <p:cNvGrpSpPr/>
          <p:nvPr/>
        </p:nvGrpSpPr>
        <p:grpSpPr>
          <a:xfrm flipH="1">
            <a:off x="5955913" y="1337717"/>
            <a:ext cx="1232287" cy="271024"/>
            <a:chOff x="4394872" y="531284"/>
            <a:chExt cx="1252994" cy="275579"/>
          </a:xfr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1"/>
            <a:tileRect/>
          </a:gradFill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06952B6A-57C8-DD66-0BF8-2B88DA83EF11}"/>
                </a:ext>
              </a:extLst>
            </p:cNvPr>
            <p:cNvGrpSpPr/>
            <p:nvPr/>
          </p:nvGrpSpPr>
          <p:grpSpPr>
            <a:xfrm>
              <a:off x="4394872" y="53128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id="{F4F6D9CD-1A11-1FFD-AD31-9D8CE894CB51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椭圆 214">
                <a:extLst>
                  <a:ext uri="{FF2B5EF4-FFF2-40B4-BE49-F238E27FC236}">
                    <a16:creationId xmlns:a16="http://schemas.microsoft.com/office/drawing/2014/main" id="{B0A13583-AB2F-EA32-0C38-D7281504B222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>
                <a:extLst>
                  <a:ext uri="{FF2B5EF4-FFF2-40B4-BE49-F238E27FC236}">
                    <a16:creationId xmlns:a16="http://schemas.microsoft.com/office/drawing/2014/main" id="{201DC5AA-8ECC-C848-A7E7-7CA4D202449F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DDC89192-0906-966E-25E4-FA85599E3B03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id="{4E7EE275-0F17-5EBD-FEB3-586E2BB49C76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id="{A9831C8A-B7C6-F662-B609-00471CBF6852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id="{AA605481-3356-6A9F-61DB-8CF94BA63091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>
                <a:extLst>
                  <a:ext uri="{FF2B5EF4-FFF2-40B4-BE49-F238E27FC236}">
                    <a16:creationId xmlns:a16="http://schemas.microsoft.com/office/drawing/2014/main" id="{77FC91EF-DE3D-2808-74E4-B8AB8DDCD30F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>
                <a:extLst>
                  <a:ext uri="{FF2B5EF4-FFF2-40B4-BE49-F238E27FC236}">
                    <a16:creationId xmlns:a16="http://schemas.microsoft.com/office/drawing/2014/main" id="{680ECE28-4167-184F-4815-8FEF7EF151F6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id="{E5761FC2-5278-FBF8-40CD-44E25A77E40E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id="{CC85E5E7-5808-1B56-0539-CC94ECD9DE42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id="{18045362-92C8-F6A3-8F38-F9FC4F894123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id="{8C12AE86-DD66-119A-6945-74ABC88830EA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id="{6EE6ACC0-BCB1-5FA4-55B7-F8A8B9FB136D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00594981-E0FF-3F61-A8C0-0314986C9986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id="{AD7BA58F-214A-70FC-B92A-B4EAE3CA2F24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1E3804F8-ADC7-6D33-BA95-FFD5BA91817E}"/>
                </a:ext>
              </a:extLst>
            </p:cNvPr>
            <p:cNvGrpSpPr/>
            <p:nvPr/>
          </p:nvGrpSpPr>
          <p:grpSpPr>
            <a:xfrm>
              <a:off x="4394872" y="60790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9B6D1514-4DC2-D921-2B3B-62A35B2851BD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BE41B0D2-4A8C-487B-DC13-EDE52B14EDD9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AB915DCE-00DB-2CE4-AA38-1FF8833D90A7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E50E49EE-6F02-F9EF-7C33-732EF0856434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41970E38-395D-4FDD-116C-31F6D60E718E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FB35D288-0835-4E7A-F612-B8EBCCEBB3F9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AA615C49-F039-08A8-BF70-06DD0471CCD4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75324A17-41A3-E88A-D231-FEE3CE6F29F6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747FC5D5-7DA2-642D-DF50-6B377F675842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1F465A4A-9C0B-C3DD-93F7-BE44A367351E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4D3E9E61-EEE6-3056-F35D-20F0C3141AF3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D33AFB32-A7B3-E192-643E-5354CCB0462A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EEDAE9DE-85BD-FEA2-137E-BA55201AC736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id="{4E27E189-16E7-1D84-D71D-D833FC81F4A1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CE192160-5E8C-F692-3A78-BE1E7415F29B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id="{5B754DF7-BA68-2690-1C07-0F3A71BB8431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9AE54250-4347-F62F-7524-991EF51CC395}"/>
                </a:ext>
              </a:extLst>
            </p:cNvPr>
            <p:cNvGrpSpPr/>
            <p:nvPr/>
          </p:nvGrpSpPr>
          <p:grpSpPr>
            <a:xfrm>
              <a:off x="4394872" y="68452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D8AB12E3-F0E7-16D4-6832-B1E895DC6069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8DED872A-DEA1-D27D-4E89-6ACCF6DABCB7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9941583F-FD5A-E6FF-8D81-5F12068DBC47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2773ADB6-519A-30E3-03BC-4B65C540AD9C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34592BFA-46A9-B8F9-7BB8-BACDD3DC79D4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D90006E6-C675-26B5-2CCC-9133B5A8EF95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757BC233-FE11-BA02-315C-15B1D7C06694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626474FE-C505-1A1F-DEFA-672312B00FBA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104EC719-F342-588C-F979-1AFCE99270E3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C89CE16D-6757-A04E-938F-7E7E27244473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3BAD9835-40D7-AEBC-FAE1-6A6752A19A76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D229CF42-D6A8-79C8-19DC-48596B48CD52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FE5985A0-F3AA-F825-45B1-ECC4676B3BB3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8FBEB26B-5AAC-8F05-3104-1DB9A2D41000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7DF21D17-7560-1E64-9D9C-F34568F23272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DB6FEF90-9682-A71B-D19C-960731208052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7419378D-BF0C-EBC6-FEBF-4328DC960E22}"/>
                </a:ext>
              </a:extLst>
            </p:cNvPr>
            <p:cNvGrpSpPr/>
            <p:nvPr/>
          </p:nvGrpSpPr>
          <p:grpSpPr>
            <a:xfrm>
              <a:off x="4394872" y="76114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C024E5DD-7324-0430-0B11-3F3B953C2EAE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EFA8EC74-DB22-5938-3649-846E25104EC8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37F5595E-26DE-71F3-9066-A1C5EDED0F51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24791155-E2BF-E748-30B4-EF04B0684E31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ED1815D7-31EE-60CE-ADD6-9120E2038D05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3136A9C6-98D6-F24D-1B2B-D197DF88D5DC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C8573207-159F-9C6C-5044-EC82CFAF2960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4A12D59F-CF13-198D-5AA6-FC95625FF7DC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120207E2-2442-BBF3-72C0-87B039F0AD01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94AE2CBA-40B0-B276-3020-5D11BD303D63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123F0B4B-AA1F-54C8-4EB6-B77B8249E9D0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2647C299-1F51-CDD4-9703-9266C1C33A65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50AF8C9D-A59B-0674-D34D-5115D940AD91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5A1D0660-B811-029B-9CF9-FA8A715C38D8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9393C5C1-2793-3539-6C17-733BFCDBEB01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FDBF51C8-05B9-9B61-94A1-CA16452E7B29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6" name="矩形: 对角圆角 155">
            <a:extLst>
              <a:ext uri="{FF2B5EF4-FFF2-40B4-BE49-F238E27FC236}">
                <a16:creationId xmlns:a16="http://schemas.microsoft.com/office/drawing/2014/main" id="{0F559D38-04E0-CBCE-B56A-5349D9B72953}"/>
              </a:ext>
            </a:extLst>
          </p:cNvPr>
          <p:cNvSpPr/>
          <p:nvPr/>
        </p:nvSpPr>
        <p:spPr>
          <a:xfrm>
            <a:off x="5442235" y="1649292"/>
            <a:ext cx="5511713" cy="1377387"/>
          </a:xfrm>
          <a:prstGeom prst="round2DiagRect">
            <a:avLst>
              <a:gd name="adj1" fmla="val 34667"/>
              <a:gd name="adj2" fmla="val 0"/>
            </a:avLst>
          </a:prstGeom>
          <a:gradFill flip="none" rotWithShape="1">
            <a:gsLst>
              <a:gs pos="98000">
                <a:schemeClr val="accent1">
                  <a:lumMod val="60000"/>
                  <a:lumOff val="40000"/>
                  <a:alpha val="44000"/>
                </a:schemeClr>
              </a:gs>
              <a:gs pos="21000">
                <a:schemeClr val="accent1">
                  <a:lumMod val="60000"/>
                  <a:lumOff val="40000"/>
                  <a:alpha val="0"/>
                </a:schemeClr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单圆角 4">
            <a:extLst>
              <a:ext uri="{FF2B5EF4-FFF2-40B4-BE49-F238E27FC236}">
                <a16:creationId xmlns:a16="http://schemas.microsoft.com/office/drawing/2014/main" id="{C813F71E-7A82-154D-178B-8549688FAF12}"/>
              </a:ext>
            </a:extLst>
          </p:cNvPr>
          <p:cNvSpPr/>
          <p:nvPr/>
        </p:nvSpPr>
        <p:spPr>
          <a:xfrm>
            <a:off x="0" y="0"/>
            <a:ext cx="2929271" cy="6858000"/>
          </a:xfrm>
          <a:prstGeom prst="round1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9916B3F-DB84-CFA6-04F2-32EDE7B4DEFF}"/>
              </a:ext>
            </a:extLst>
          </p:cNvPr>
          <p:cNvGrpSpPr/>
          <p:nvPr/>
        </p:nvGrpSpPr>
        <p:grpSpPr>
          <a:xfrm>
            <a:off x="11223651" y="304227"/>
            <a:ext cx="709204" cy="99604"/>
            <a:chOff x="7739743" y="925286"/>
            <a:chExt cx="709204" cy="9960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47885F9-260B-3D6D-2A09-77B2D3079796}"/>
                </a:ext>
              </a:extLst>
            </p:cNvPr>
            <p:cNvSpPr/>
            <p:nvPr/>
          </p:nvSpPr>
          <p:spPr>
            <a:xfrm>
              <a:off x="7739743" y="925286"/>
              <a:ext cx="99604" cy="99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34DC293-3AEF-6F01-A947-47E8C6D2FB07}"/>
                </a:ext>
              </a:extLst>
            </p:cNvPr>
            <p:cNvSpPr/>
            <p:nvPr/>
          </p:nvSpPr>
          <p:spPr>
            <a:xfrm>
              <a:off x="7942943" y="925286"/>
              <a:ext cx="99604" cy="996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233AD94-50BF-3811-E768-5C2982FC94CF}"/>
                </a:ext>
              </a:extLst>
            </p:cNvPr>
            <p:cNvSpPr/>
            <p:nvPr/>
          </p:nvSpPr>
          <p:spPr>
            <a:xfrm>
              <a:off x="8146143" y="925286"/>
              <a:ext cx="99604" cy="99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3DB1509-1CAB-D7A5-9D8F-81CD65AE6A56}"/>
                </a:ext>
              </a:extLst>
            </p:cNvPr>
            <p:cNvSpPr/>
            <p:nvPr/>
          </p:nvSpPr>
          <p:spPr>
            <a:xfrm>
              <a:off x="8349343" y="925286"/>
              <a:ext cx="99604" cy="996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C2A2FD6F-01B6-505D-515C-3853E6EE1A8E}"/>
              </a:ext>
            </a:extLst>
          </p:cNvPr>
          <p:cNvGrpSpPr/>
          <p:nvPr/>
        </p:nvGrpSpPr>
        <p:grpSpPr>
          <a:xfrm>
            <a:off x="10633816" y="6149526"/>
            <a:ext cx="1661279" cy="778306"/>
            <a:chOff x="10831630" y="5309853"/>
            <a:chExt cx="1596841" cy="74811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697667E-2961-3E1A-5B51-884206397AB7}"/>
                </a:ext>
              </a:extLst>
            </p:cNvPr>
            <p:cNvGrpSpPr/>
            <p:nvPr/>
          </p:nvGrpSpPr>
          <p:grpSpPr>
            <a:xfrm>
              <a:off x="10831630" y="5706767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6DB9115E-5D3B-8B8D-D44A-401AD4FA5554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D8E51C6F-206A-9CCB-D18D-6D3BBB39D365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61865C3A-36BD-5F13-906B-9CC439B6C56E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7DB36984-CC5E-E902-499E-B548D4FB6DDF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4D6FC8CB-B5F6-B85B-553E-AC73403C30DF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DC0E3DA4-2300-0AA7-897B-AE76031402DD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BD8FF5BE-0A93-0AE4-4D4E-C9EE69E44C2D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33579F60-8526-909B-3826-5FB639385A26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9DC31442-08B9-12D6-A17F-F61C55F879EB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43E98B21-D019-D901-390E-670F9F00122A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E792EDAD-AE10-5631-0926-9F5985F583AE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37143927-08D5-0BFE-E02F-A7CFFF2B5BFF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BA42B39B-9577-1A8D-AA61-63B7587140A2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3F82A379-871C-B4EE-1181-17ED50C00613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25E0B036-484E-42CB-5184-561074297D3A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EE1438D8-83AF-511F-3B87-9E949A58C700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id="{5B6B8DBB-B758-4CDE-EE8C-7B9E8358D867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390F1D2E-C570-2DA5-2BFF-316F0959DEC5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6BEB9608-9446-5088-A164-693BAFC9DC05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DF882E78-7B68-760E-AD04-093632E37245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88FA907D-E3C4-9B39-8A4C-7CE584847BA1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FC02D3C9-13E7-DC26-6158-0D9BD92AEA9E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AF8E36DC-C0DE-D851-9BE1-6EC1DDF17083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533D46D6-A095-5CA9-6BE4-78CFFFA2279B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8CA4DEB-0288-7A84-6081-6DC29F24B58D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8BE2365D-EB0F-85D3-FA5A-25253EB20857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F0A85CEA-1434-9F23-CD05-B51CAACC6177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5C0B9744-1E8B-188A-CB91-C6CF5034B2F9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5DABCD2B-D00E-D0BA-A11C-3E570748F6D6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40B234DE-90FB-CEE1-5E55-448085F6A922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10D1E23A-1C6D-399F-B65B-F48AF8900ACF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9C006CA3-A805-65C3-77A6-6D5AF40532B2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1977A67D-352D-F94C-93A3-E4D028BB6BED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F0C79365-A8D7-74D7-6A7E-997003D7FD13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59435FA1-CA4C-83F5-630C-2ACCF608E577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C59E0E31-4AF5-0566-CBFD-1BC176CF6214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82FC67BF-86EA-529A-A2FA-E94444DFD7AA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A5B3D53B-8A01-8B0C-ADB6-925B2971B69C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2251E562-6671-BB0B-083C-8CF788A9025F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4C888A37-E671-27E0-F998-302E8871820F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7D70DB19-E559-57A8-28D9-9E3B767E410C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B6866329-5B67-D7BE-4E04-F7592DF59888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386EFB15-C9C9-71D4-7997-9316BAF61D5A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99D6D4E8-5D66-29CF-6217-D712A5DA8DEC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77451C07-DF58-DF74-2F8E-693A83ACEB82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707E5323-6242-48DD-4191-C940BF86C223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29EEA2D4-2B6B-5BD9-BE9C-320B240221E5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346CA30A-18F3-A11A-CA03-48DE0CF44C2C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0B335979-D936-B87F-B34F-2DF94A5CF5A7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630396C7-E641-2256-2E8C-76533F92723B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E95AC787-0261-5169-254E-C42F7F263A5F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DDA82BE2-03C4-A506-097E-E98E5B1AC7CC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F71ED18B-CFF4-3F0B-CB21-D24418076B82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73771677-FECD-0FAA-F6BB-14C77166F9ED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307A186D-01A2-0F67-4A99-17994B1BF84D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611CF996-A601-8CFC-8C50-C48D7EE057CB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515F4594-6B54-98CE-4DAF-5E3F1B71F675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9A5CC980-A222-9029-71C4-20B77F5B9E56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035F08A7-C45D-9F6D-15C9-CC2048091AB1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A92780E8-C518-7DED-C98B-42EC376CA2DA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15665B04-504A-1622-8EBC-7C364B9F7C4E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8FEC5598-CF1D-3C5E-4B0F-725B6C6B2140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FDD9CC49-9D6D-E487-E9C8-3F6474AF40E9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D6D834B6-6112-83EA-2E9A-B704CA8D8CC6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45BDD-D12A-FDCE-B9CF-78EE2FD7266F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06686417-0E2D-739C-317B-70AD4F47D3C1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1D645B21-2641-E660-4E57-C4A609A2B688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id="{F29DF139-0637-8DB1-5D33-1722B1DEB488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1DB6A959-DEB4-4FF9-A6A3-893D075CD7E1}"/>
                </a:ext>
              </a:extLst>
            </p:cNvPr>
            <p:cNvGrpSpPr/>
            <p:nvPr/>
          </p:nvGrpSpPr>
          <p:grpSpPr>
            <a:xfrm>
              <a:off x="10831630" y="5309853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0D270B2E-0304-339C-169A-CF450505662D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id="{D2251B6C-DCDD-4633-8777-1E918D9A81DA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B03E40C0-7C1E-E95B-03C3-BB1C49576992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902E3061-CBBD-C0F0-903E-7F511140E62B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281F6041-F008-B497-01E5-7353AAB6667E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2BBE1AEF-E9AF-989D-F058-A2089B3DD62D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73A07E8D-8F5D-0C6B-7A75-7BD3C749E408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id="{52C88F3E-A137-9EAF-6CF7-D13F1216D933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4EE10713-91F2-03E1-322C-7F24B64C8353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椭圆 145">
                  <a:extLst>
                    <a:ext uri="{FF2B5EF4-FFF2-40B4-BE49-F238E27FC236}">
                      <a16:creationId xmlns:a16="http://schemas.microsoft.com/office/drawing/2014/main" id="{0B1C5392-4398-B06F-D99C-4AE9722F34AD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id="{02446D5D-AB8F-A73F-F58F-0E2AF78776DE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椭圆 147">
                  <a:extLst>
                    <a:ext uri="{FF2B5EF4-FFF2-40B4-BE49-F238E27FC236}">
                      <a16:creationId xmlns:a16="http://schemas.microsoft.com/office/drawing/2014/main" id="{6BA18ADA-B5F9-D2A4-6682-D999C0E5E91C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 148">
                  <a:extLst>
                    <a:ext uri="{FF2B5EF4-FFF2-40B4-BE49-F238E27FC236}">
                      <a16:creationId xmlns:a16="http://schemas.microsoft.com/office/drawing/2014/main" id="{F9EF37C2-5799-7586-0DCB-CB02E0BA279A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椭圆 149">
                  <a:extLst>
                    <a:ext uri="{FF2B5EF4-FFF2-40B4-BE49-F238E27FC236}">
                      <a16:creationId xmlns:a16="http://schemas.microsoft.com/office/drawing/2014/main" id="{3F21605A-0DDF-9F7D-F87C-F5D8ADEE616A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 150">
                  <a:extLst>
                    <a:ext uri="{FF2B5EF4-FFF2-40B4-BE49-F238E27FC236}">
                      <a16:creationId xmlns:a16="http://schemas.microsoft.com/office/drawing/2014/main" id="{4F56C52E-DB4A-8025-EC5C-E70A41FDC32B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272FC6B4-C296-2A83-3F2F-FF7D66B07E18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094AE125-2FD9-D967-CECE-B03860AAF49E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DC939801-5DD2-A5F8-5948-66F6AA84802D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CB690205-D667-0406-3B1A-E6F3F8781451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DA5AB2C3-7E8D-1C18-95DE-17D386F5810C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>
                  <a:extLst>
                    <a:ext uri="{FF2B5EF4-FFF2-40B4-BE49-F238E27FC236}">
                      <a16:creationId xmlns:a16="http://schemas.microsoft.com/office/drawing/2014/main" id="{8BA75A59-E1D1-249A-2FDF-EF95CE3B384D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C5D5D28F-6EF9-B6D1-DC3C-298DB386894E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椭圆 125">
                  <a:extLst>
                    <a:ext uri="{FF2B5EF4-FFF2-40B4-BE49-F238E27FC236}">
                      <a16:creationId xmlns:a16="http://schemas.microsoft.com/office/drawing/2014/main" id="{273C358C-62DF-6F42-6539-2A9BEB0B28E6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04D49F1C-74B3-F1FB-71B9-40DD02FB1BA6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CF2D592A-82C3-5C11-B97B-639DC169EA56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4509B72B-4A8A-CEE1-A0C3-43765CEDA3A3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31E8807C-D655-6509-053E-66C2B0A3B1CB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99499BF5-8758-1E68-16CD-93094887B1EF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椭圆 131">
                  <a:extLst>
                    <a:ext uri="{FF2B5EF4-FFF2-40B4-BE49-F238E27FC236}">
                      <a16:creationId xmlns:a16="http://schemas.microsoft.com/office/drawing/2014/main" id="{CA1DA0A2-1265-5453-9084-141071A7CFD7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2388789D-6022-1DB9-7735-E8E0A0B30E21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63A37CC3-96E4-D383-F0B1-DAE529497C2C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椭圆 134">
                  <a:extLst>
                    <a:ext uri="{FF2B5EF4-FFF2-40B4-BE49-F238E27FC236}">
                      <a16:creationId xmlns:a16="http://schemas.microsoft.com/office/drawing/2014/main" id="{0C26A08E-E937-185C-3F8C-B2E0D49193F3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椭圆 135">
                  <a:extLst>
                    <a:ext uri="{FF2B5EF4-FFF2-40B4-BE49-F238E27FC236}">
                      <a16:creationId xmlns:a16="http://schemas.microsoft.com/office/drawing/2014/main" id="{2E19450C-91BC-8C83-110C-B222C16EA21E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椭圆 136">
                  <a:extLst>
                    <a:ext uri="{FF2B5EF4-FFF2-40B4-BE49-F238E27FC236}">
                      <a16:creationId xmlns:a16="http://schemas.microsoft.com/office/drawing/2014/main" id="{48774849-F4CE-05D7-1EB1-EC1D40635BA2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906958E2-9051-42BE-910F-E53CE80BF54B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8DA96CB0-6AA5-7C92-4FFF-1394F131DE10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id="{CBE7ADA3-5915-B838-7070-39317D9B8149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2A2D8A62-4BC9-C62B-420D-A98E0A7D522F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5B5C392A-EADC-AF34-1E0E-E247A3B776C9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C029D934-DBB9-3E90-63E0-D7EEC1D9F6FD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2A26B7D9-24DB-53A6-A551-83F1F63B8FDE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28ED9217-58CF-0E7D-FC82-D5CF50404702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B4F52A28-E3B8-5E3D-24EB-9F9268E719B7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椭圆 113">
                  <a:extLst>
                    <a:ext uri="{FF2B5EF4-FFF2-40B4-BE49-F238E27FC236}">
                      <a16:creationId xmlns:a16="http://schemas.microsoft.com/office/drawing/2014/main" id="{FBCB9C8C-576E-BDCE-3D05-AFCFCD1A5B70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椭圆 114">
                  <a:extLst>
                    <a:ext uri="{FF2B5EF4-FFF2-40B4-BE49-F238E27FC236}">
                      <a16:creationId xmlns:a16="http://schemas.microsoft.com/office/drawing/2014/main" id="{30ED749D-7B50-44DD-F99E-D69F1FDBA1FC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椭圆 115">
                  <a:extLst>
                    <a:ext uri="{FF2B5EF4-FFF2-40B4-BE49-F238E27FC236}">
                      <a16:creationId xmlns:a16="http://schemas.microsoft.com/office/drawing/2014/main" id="{E773394E-81FA-452C-DCCB-CF1493928CE1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021FDE18-275D-73D6-2A17-9042909D2671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57682E3B-B547-D796-6F36-B3EC62438EE2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E85101F1-2E73-42C4-FD65-A2AB51756303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201DF3FC-DA84-15CA-873A-CC665829BB92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CA0A2B72-BEF6-2D32-218B-030ACB8115D6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E847BC23-6A49-9E97-7EBA-361288EAAAC1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id="{F1ED49BF-6815-571F-0EF5-8B4953E16151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625DED72-CD56-363A-7110-803C2D3CC735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B5956861-9A0D-ED70-DC8B-9B906C056EBF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1D6183A1-EDEF-905F-2A17-CFDCFACF39CF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>
                  <a:extLst>
                    <a:ext uri="{FF2B5EF4-FFF2-40B4-BE49-F238E27FC236}">
                      <a16:creationId xmlns:a16="http://schemas.microsoft.com/office/drawing/2014/main" id="{F3FC7994-25DB-F1EA-0250-93CCDB1D2D96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C9D565E1-9813-A871-C595-540B12311BA3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9BF06DC0-E6AE-1902-6126-5304B4E57E20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id="{9AACAB82-B0AD-055C-E9B1-D13D9AC8761B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id="{AB426408-C6C2-3101-C28D-F748B9AA99E7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id="{A8674DCA-7996-628D-AEA2-EA150A3647A8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F205EB07-2196-ECCC-C6E9-FC9F594457C2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F80E343A-9E6E-1B53-8548-F46BBC264428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84028D1B-1016-8B41-41BC-A5C587C9B378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id="{22321110-9664-9E9A-0C02-275FC57139E1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>
                  <a:extLst>
                    <a:ext uri="{FF2B5EF4-FFF2-40B4-BE49-F238E27FC236}">
                      <a16:creationId xmlns:a16="http://schemas.microsoft.com/office/drawing/2014/main" id="{5B073531-DAD3-42D8-4065-2392B1C3F853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椭圆 104">
                  <a:extLst>
                    <a:ext uri="{FF2B5EF4-FFF2-40B4-BE49-F238E27FC236}">
                      <a16:creationId xmlns:a16="http://schemas.microsoft.com/office/drawing/2014/main" id="{BE45BF7D-89FF-49AD-FABA-57436FC9F165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58" name="矩形: 对角圆角 157">
            <a:extLst>
              <a:ext uri="{FF2B5EF4-FFF2-40B4-BE49-F238E27FC236}">
                <a16:creationId xmlns:a16="http://schemas.microsoft.com/office/drawing/2014/main" id="{1C60F589-DAFA-BAB6-0122-2E70814B7E17}"/>
              </a:ext>
            </a:extLst>
          </p:cNvPr>
          <p:cNvSpPr/>
          <p:nvPr/>
        </p:nvSpPr>
        <p:spPr>
          <a:xfrm>
            <a:off x="5366036" y="1568190"/>
            <a:ext cx="5511712" cy="1377387"/>
          </a:xfrm>
          <a:prstGeom prst="round2DiagRect">
            <a:avLst>
              <a:gd name="adj1" fmla="val 34667"/>
              <a:gd name="adj2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矩形: 对角圆角 156">
            <a:extLst>
              <a:ext uri="{FF2B5EF4-FFF2-40B4-BE49-F238E27FC236}">
                <a16:creationId xmlns:a16="http://schemas.microsoft.com/office/drawing/2014/main" id="{00D6A540-C941-F68B-8AA4-135ACD74E79C}"/>
              </a:ext>
            </a:extLst>
          </p:cNvPr>
          <p:cNvSpPr/>
          <p:nvPr/>
        </p:nvSpPr>
        <p:spPr>
          <a:xfrm>
            <a:off x="4859401" y="1240971"/>
            <a:ext cx="1409058" cy="1592551"/>
          </a:xfrm>
          <a:prstGeom prst="round2DiagRect">
            <a:avLst>
              <a:gd name="adj1" fmla="val 34667"/>
              <a:gd name="adj2" fmla="val 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737E35-5353-7940-13E6-E7745662B7C0}"/>
              </a:ext>
            </a:extLst>
          </p:cNvPr>
          <p:cNvSpPr txBox="1"/>
          <p:nvPr/>
        </p:nvSpPr>
        <p:spPr>
          <a:xfrm>
            <a:off x="6624602" y="1753210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拖延产生的原因</a:t>
            </a:r>
            <a:endParaRPr lang="en-US" altLang="zh-CN" sz="3200" spc="300" dirty="0">
              <a:solidFill>
                <a:schemeClr val="accent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18F5FF54-1158-06EC-D608-C505F3788059}"/>
              </a:ext>
            </a:extLst>
          </p:cNvPr>
          <p:cNvSpPr txBox="1"/>
          <p:nvPr/>
        </p:nvSpPr>
        <p:spPr>
          <a:xfrm>
            <a:off x="5136570" y="1652526"/>
            <a:ext cx="8547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300" name="文本框 299">
            <a:extLst>
              <a:ext uri="{FF2B5EF4-FFF2-40B4-BE49-F238E27FC236}">
                <a16:creationId xmlns:a16="http://schemas.microsoft.com/office/drawing/2014/main" id="{1E03B7F1-CD05-EB89-A5C4-DB4656195FFC}"/>
              </a:ext>
            </a:extLst>
          </p:cNvPr>
          <p:cNvSpPr txBox="1"/>
          <p:nvPr/>
        </p:nvSpPr>
        <p:spPr>
          <a:xfrm>
            <a:off x="6658899" y="2338829"/>
            <a:ext cx="46442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spc="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The cause of procrastination</a:t>
            </a:r>
            <a:endParaRPr lang="zh-CN" altLang="en-US" sz="1600" spc="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E17A0F85-AC86-A999-3648-518EAF6ECB2D}"/>
              </a:ext>
            </a:extLst>
          </p:cNvPr>
          <p:cNvGrpSpPr/>
          <p:nvPr/>
        </p:nvGrpSpPr>
        <p:grpSpPr>
          <a:xfrm flipH="1">
            <a:off x="5955913" y="3839954"/>
            <a:ext cx="1232287" cy="271024"/>
            <a:chOff x="4394872" y="531284"/>
            <a:chExt cx="1252994" cy="275579"/>
          </a:xfr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1"/>
            <a:tileRect/>
          </a:gradFill>
        </p:grpSpPr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id="{A69BD0F7-03FB-F353-F1B2-CABFBD2209C1}"/>
                </a:ext>
              </a:extLst>
            </p:cNvPr>
            <p:cNvGrpSpPr/>
            <p:nvPr/>
          </p:nvGrpSpPr>
          <p:grpSpPr>
            <a:xfrm>
              <a:off x="4394872" y="53128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354" name="椭圆 353">
                <a:extLst>
                  <a:ext uri="{FF2B5EF4-FFF2-40B4-BE49-F238E27FC236}">
                    <a16:creationId xmlns:a16="http://schemas.microsoft.com/office/drawing/2014/main" id="{6BABF941-DDF5-522D-7C7C-7FB98D3C6BE1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椭圆 354">
                <a:extLst>
                  <a:ext uri="{FF2B5EF4-FFF2-40B4-BE49-F238E27FC236}">
                    <a16:creationId xmlns:a16="http://schemas.microsoft.com/office/drawing/2014/main" id="{472A08CD-77E5-3900-FA05-C25F9D85C458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椭圆 355">
                <a:extLst>
                  <a:ext uri="{FF2B5EF4-FFF2-40B4-BE49-F238E27FC236}">
                    <a16:creationId xmlns:a16="http://schemas.microsoft.com/office/drawing/2014/main" id="{F87A8AD1-5A19-AB46-A8FC-9E184E53A44E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椭圆 356">
                <a:extLst>
                  <a:ext uri="{FF2B5EF4-FFF2-40B4-BE49-F238E27FC236}">
                    <a16:creationId xmlns:a16="http://schemas.microsoft.com/office/drawing/2014/main" id="{840C222F-D47A-9AB9-44FE-B44C23706FC0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椭圆 357">
                <a:extLst>
                  <a:ext uri="{FF2B5EF4-FFF2-40B4-BE49-F238E27FC236}">
                    <a16:creationId xmlns:a16="http://schemas.microsoft.com/office/drawing/2014/main" id="{D399FC8C-4890-93B5-D4A2-B4A1F402AECC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椭圆 358">
                <a:extLst>
                  <a:ext uri="{FF2B5EF4-FFF2-40B4-BE49-F238E27FC236}">
                    <a16:creationId xmlns:a16="http://schemas.microsoft.com/office/drawing/2014/main" id="{FA94DCEE-C591-DE54-7348-9FC857D55545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椭圆 359">
                <a:extLst>
                  <a:ext uri="{FF2B5EF4-FFF2-40B4-BE49-F238E27FC236}">
                    <a16:creationId xmlns:a16="http://schemas.microsoft.com/office/drawing/2014/main" id="{BF59CCD3-9D55-36B5-1093-51845A9484CF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椭圆 360">
                <a:extLst>
                  <a:ext uri="{FF2B5EF4-FFF2-40B4-BE49-F238E27FC236}">
                    <a16:creationId xmlns:a16="http://schemas.microsoft.com/office/drawing/2014/main" id="{32409B18-B3DC-CE5C-0B61-D59F010938B7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椭圆 361">
                <a:extLst>
                  <a:ext uri="{FF2B5EF4-FFF2-40B4-BE49-F238E27FC236}">
                    <a16:creationId xmlns:a16="http://schemas.microsoft.com/office/drawing/2014/main" id="{A46F7A4D-549D-E6C9-2928-72998C0AC13D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id="{31D25815-7374-7587-499E-B3A43305834E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68FCFDAC-7F41-C149-6759-4302E0CDC994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椭圆 364">
                <a:extLst>
                  <a:ext uri="{FF2B5EF4-FFF2-40B4-BE49-F238E27FC236}">
                    <a16:creationId xmlns:a16="http://schemas.microsoft.com/office/drawing/2014/main" id="{0139E8A0-DF68-0203-061A-F413C590C102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椭圆 365">
                <a:extLst>
                  <a:ext uri="{FF2B5EF4-FFF2-40B4-BE49-F238E27FC236}">
                    <a16:creationId xmlns:a16="http://schemas.microsoft.com/office/drawing/2014/main" id="{8DF6C336-FADF-66D5-05AF-C40E8400E8BA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椭圆 366">
                <a:extLst>
                  <a:ext uri="{FF2B5EF4-FFF2-40B4-BE49-F238E27FC236}">
                    <a16:creationId xmlns:a16="http://schemas.microsoft.com/office/drawing/2014/main" id="{4D833DB6-1F57-3FE4-B76A-081B8CD53CAD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椭圆 367">
                <a:extLst>
                  <a:ext uri="{FF2B5EF4-FFF2-40B4-BE49-F238E27FC236}">
                    <a16:creationId xmlns:a16="http://schemas.microsoft.com/office/drawing/2014/main" id="{C70B0B83-1E7C-0E11-B455-EAB0E37EBD7C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椭圆 368">
                <a:extLst>
                  <a:ext uri="{FF2B5EF4-FFF2-40B4-BE49-F238E27FC236}">
                    <a16:creationId xmlns:a16="http://schemas.microsoft.com/office/drawing/2014/main" id="{ED29EE19-9678-A035-A555-5F80D9F95E2B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3" name="组合 302">
              <a:extLst>
                <a:ext uri="{FF2B5EF4-FFF2-40B4-BE49-F238E27FC236}">
                  <a16:creationId xmlns:a16="http://schemas.microsoft.com/office/drawing/2014/main" id="{B2103E8F-6DF1-4077-C751-6A302AD63E5E}"/>
                </a:ext>
              </a:extLst>
            </p:cNvPr>
            <p:cNvGrpSpPr/>
            <p:nvPr/>
          </p:nvGrpSpPr>
          <p:grpSpPr>
            <a:xfrm>
              <a:off x="4394872" y="60790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338" name="椭圆 337">
                <a:extLst>
                  <a:ext uri="{FF2B5EF4-FFF2-40B4-BE49-F238E27FC236}">
                    <a16:creationId xmlns:a16="http://schemas.microsoft.com/office/drawing/2014/main" id="{C74288D8-B8B8-68D0-B50C-0DF9C2165F65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>
                <a:extLst>
                  <a:ext uri="{FF2B5EF4-FFF2-40B4-BE49-F238E27FC236}">
                    <a16:creationId xmlns:a16="http://schemas.microsoft.com/office/drawing/2014/main" id="{FFBED349-EC61-3E7F-70CC-A1BF11569D17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>
                <a:extLst>
                  <a:ext uri="{FF2B5EF4-FFF2-40B4-BE49-F238E27FC236}">
                    <a16:creationId xmlns:a16="http://schemas.microsoft.com/office/drawing/2014/main" id="{1518ECA1-564A-59DB-697C-502BBD861E68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id="{C326FD2F-32E9-F17E-7782-8FEE4E751ADA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椭圆 341">
                <a:extLst>
                  <a:ext uri="{FF2B5EF4-FFF2-40B4-BE49-F238E27FC236}">
                    <a16:creationId xmlns:a16="http://schemas.microsoft.com/office/drawing/2014/main" id="{72235C15-8D2D-5C73-9151-40A0840A3FEA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>
                <a:extLst>
                  <a:ext uri="{FF2B5EF4-FFF2-40B4-BE49-F238E27FC236}">
                    <a16:creationId xmlns:a16="http://schemas.microsoft.com/office/drawing/2014/main" id="{3749DA80-A9B8-4E9C-9E94-BD1D10209685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椭圆 343">
                <a:extLst>
                  <a:ext uri="{FF2B5EF4-FFF2-40B4-BE49-F238E27FC236}">
                    <a16:creationId xmlns:a16="http://schemas.microsoft.com/office/drawing/2014/main" id="{DC218605-16AE-B561-8562-CFD61CE4490F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椭圆 344">
                <a:extLst>
                  <a:ext uri="{FF2B5EF4-FFF2-40B4-BE49-F238E27FC236}">
                    <a16:creationId xmlns:a16="http://schemas.microsoft.com/office/drawing/2014/main" id="{E3DECD38-9239-0C11-3DFA-F8E8FF5C7A7C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>
                <a:extLst>
                  <a:ext uri="{FF2B5EF4-FFF2-40B4-BE49-F238E27FC236}">
                    <a16:creationId xmlns:a16="http://schemas.microsoft.com/office/drawing/2014/main" id="{A39F4DE6-EE61-C78B-FBE8-5B9434E5FB8C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椭圆 346">
                <a:extLst>
                  <a:ext uri="{FF2B5EF4-FFF2-40B4-BE49-F238E27FC236}">
                    <a16:creationId xmlns:a16="http://schemas.microsoft.com/office/drawing/2014/main" id="{463D543D-893B-6956-C7F2-B91AB36BEA4B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椭圆 347">
                <a:extLst>
                  <a:ext uri="{FF2B5EF4-FFF2-40B4-BE49-F238E27FC236}">
                    <a16:creationId xmlns:a16="http://schemas.microsoft.com/office/drawing/2014/main" id="{09200AEB-22CB-B644-FAC6-F53A3200E66F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椭圆 348">
                <a:extLst>
                  <a:ext uri="{FF2B5EF4-FFF2-40B4-BE49-F238E27FC236}">
                    <a16:creationId xmlns:a16="http://schemas.microsoft.com/office/drawing/2014/main" id="{940661E0-6660-BD44-0936-73110A10DD57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椭圆 349">
                <a:extLst>
                  <a:ext uri="{FF2B5EF4-FFF2-40B4-BE49-F238E27FC236}">
                    <a16:creationId xmlns:a16="http://schemas.microsoft.com/office/drawing/2014/main" id="{ED8782E7-0474-376C-A2DD-F750614EB0EE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椭圆 350">
                <a:extLst>
                  <a:ext uri="{FF2B5EF4-FFF2-40B4-BE49-F238E27FC236}">
                    <a16:creationId xmlns:a16="http://schemas.microsoft.com/office/drawing/2014/main" id="{6B0F524B-59BD-A616-AFD8-CF352E8FA870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椭圆 351">
                <a:extLst>
                  <a:ext uri="{FF2B5EF4-FFF2-40B4-BE49-F238E27FC236}">
                    <a16:creationId xmlns:a16="http://schemas.microsoft.com/office/drawing/2014/main" id="{C19F38F3-97CB-5913-538C-B82CA0455ABE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椭圆 352">
                <a:extLst>
                  <a:ext uri="{FF2B5EF4-FFF2-40B4-BE49-F238E27FC236}">
                    <a16:creationId xmlns:a16="http://schemas.microsoft.com/office/drawing/2014/main" id="{6114FC73-0C5B-46E2-70C1-CE04D140C9CD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4" name="组合 303">
              <a:extLst>
                <a:ext uri="{FF2B5EF4-FFF2-40B4-BE49-F238E27FC236}">
                  <a16:creationId xmlns:a16="http://schemas.microsoft.com/office/drawing/2014/main" id="{46B3C1C7-56CC-A670-818E-6BD83D3D31B0}"/>
                </a:ext>
              </a:extLst>
            </p:cNvPr>
            <p:cNvGrpSpPr/>
            <p:nvPr/>
          </p:nvGrpSpPr>
          <p:grpSpPr>
            <a:xfrm>
              <a:off x="4394872" y="68452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4722742B-D9C0-1D5D-636D-E56DBC2D5614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7D39A4F6-C853-4D28-4302-10330E98AB2E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350E10A6-D80A-9B8A-B8CA-4045108A069D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4503CBCC-312E-795B-8B65-22F266FF38C0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A3B031E8-2719-5782-FC48-4F654032A029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76B7BFE8-134A-675E-C133-0DB4B4D131F4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id="{815E4BA8-9B09-9385-5FD8-B4EDCAC4D263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id="{79392708-BFEB-8BDF-A2C1-DC444E993AC8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>
                <a:extLst>
                  <a:ext uri="{FF2B5EF4-FFF2-40B4-BE49-F238E27FC236}">
                    <a16:creationId xmlns:a16="http://schemas.microsoft.com/office/drawing/2014/main" id="{FFD77772-5A8F-8210-500E-4EF515E33791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id="{61209DF6-B5BE-5A7E-0FEB-B6D291991F64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id="{5F7D778F-5E74-B5F5-B70B-F3C779ACE130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29C410C7-A2E9-721F-BDA8-62851314614D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椭圆 333">
                <a:extLst>
                  <a:ext uri="{FF2B5EF4-FFF2-40B4-BE49-F238E27FC236}">
                    <a16:creationId xmlns:a16="http://schemas.microsoft.com/office/drawing/2014/main" id="{2E2F6B4A-51B9-99F9-D7FD-38E33645B753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>
                <a:extLst>
                  <a:ext uri="{FF2B5EF4-FFF2-40B4-BE49-F238E27FC236}">
                    <a16:creationId xmlns:a16="http://schemas.microsoft.com/office/drawing/2014/main" id="{2D324DB4-B9BC-5C66-04A3-39E8958FAD86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>
                <a:extLst>
                  <a:ext uri="{FF2B5EF4-FFF2-40B4-BE49-F238E27FC236}">
                    <a16:creationId xmlns:a16="http://schemas.microsoft.com/office/drawing/2014/main" id="{AA835E63-E641-410E-B0F7-FD2D696485C1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>
                <a:extLst>
                  <a:ext uri="{FF2B5EF4-FFF2-40B4-BE49-F238E27FC236}">
                    <a16:creationId xmlns:a16="http://schemas.microsoft.com/office/drawing/2014/main" id="{E5925D28-025F-B4D5-89EF-B1D577F7B7A3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7539C51E-4C24-00DC-A9FE-ED5333062DE2}"/>
                </a:ext>
              </a:extLst>
            </p:cNvPr>
            <p:cNvGrpSpPr/>
            <p:nvPr/>
          </p:nvGrpSpPr>
          <p:grpSpPr>
            <a:xfrm>
              <a:off x="4394872" y="761144"/>
              <a:ext cx="1252994" cy="45719"/>
              <a:chOff x="4394872" y="531284"/>
              <a:chExt cx="1252994" cy="45719"/>
            </a:xfrm>
            <a:grpFill/>
          </p:grpSpPr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id="{F6A58B72-1E6D-9887-BBE8-71316A755A2D}"/>
                  </a:ext>
                </a:extLst>
              </p:cNvPr>
              <p:cNvSpPr/>
              <p:nvPr/>
            </p:nvSpPr>
            <p:spPr>
              <a:xfrm>
                <a:off x="439487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>
                <a:extLst>
                  <a:ext uri="{FF2B5EF4-FFF2-40B4-BE49-F238E27FC236}">
                    <a16:creationId xmlns:a16="http://schemas.microsoft.com/office/drawing/2014/main" id="{45FA23C9-5C0B-0B9B-60FB-D5E970FB27F9}"/>
                  </a:ext>
                </a:extLst>
              </p:cNvPr>
              <p:cNvSpPr/>
              <p:nvPr/>
            </p:nvSpPr>
            <p:spPr>
              <a:xfrm>
                <a:off x="447535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椭圆 307">
                <a:extLst>
                  <a:ext uri="{FF2B5EF4-FFF2-40B4-BE49-F238E27FC236}">
                    <a16:creationId xmlns:a16="http://schemas.microsoft.com/office/drawing/2014/main" id="{CE08A0B6-8B32-36E3-9A3D-993476055032}"/>
                  </a:ext>
                </a:extLst>
              </p:cNvPr>
              <p:cNvSpPr/>
              <p:nvPr/>
            </p:nvSpPr>
            <p:spPr>
              <a:xfrm>
                <a:off x="455584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椭圆 308">
                <a:extLst>
                  <a:ext uri="{FF2B5EF4-FFF2-40B4-BE49-F238E27FC236}">
                    <a16:creationId xmlns:a16="http://schemas.microsoft.com/office/drawing/2014/main" id="{D1BDC8F2-00A1-F6F1-A7FF-B0FB9B5D6BE9}"/>
                  </a:ext>
                </a:extLst>
              </p:cNvPr>
              <p:cNvSpPr/>
              <p:nvPr/>
            </p:nvSpPr>
            <p:spPr>
              <a:xfrm>
                <a:off x="463632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椭圆 309">
                <a:extLst>
                  <a:ext uri="{FF2B5EF4-FFF2-40B4-BE49-F238E27FC236}">
                    <a16:creationId xmlns:a16="http://schemas.microsoft.com/office/drawing/2014/main" id="{D24E8C00-BDEF-B88A-2706-77C4DD513D95}"/>
                  </a:ext>
                </a:extLst>
              </p:cNvPr>
              <p:cNvSpPr/>
              <p:nvPr/>
            </p:nvSpPr>
            <p:spPr>
              <a:xfrm>
                <a:off x="471681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id="{9399B130-0C13-F09F-5CE0-04CE0ADFD64C}"/>
                  </a:ext>
                </a:extLst>
              </p:cNvPr>
              <p:cNvSpPr/>
              <p:nvPr/>
            </p:nvSpPr>
            <p:spPr>
              <a:xfrm>
                <a:off x="487778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id="{8F308071-296A-6E1F-2892-E5818FEB2C2F}"/>
                  </a:ext>
                </a:extLst>
              </p:cNvPr>
              <p:cNvSpPr/>
              <p:nvPr/>
            </p:nvSpPr>
            <p:spPr>
              <a:xfrm>
                <a:off x="503875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id="{6274129B-3D7F-3D2D-577F-A60F30C44C39}"/>
                  </a:ext>
                </a:extLst>
              </p:cNvPr>
              <p:cNvSpPr/>
              <p:nvPr/>
            </p:nvSpPr>
            <p:spPr>
              <a:xfrm>
                <a:off x="519972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>
                <a:extLst>
                  <a:ext uri="{FF2B5EF4-FFF2-40B4-BE49-F238E27FC236}">
                    <a16:creationId xmlns:a16="http://schemas.microsoft.com/office/drawing/2014/main" id="{6CB03E75-C71C-4DA7-B747-A122BDBF1D67}"/>
                  </a:ext>
                </a:extLst>
              </p:cNvPr>
              <p:cNvSpPr/>
              <p:nvPr/>
            </p:nvSpPr>
            <p:spPr>
              <a:xfrm>
                <a:off x="479729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id="{1C5D5F57-1FC2-BF73-E658-F07504BE96AE}"/>
                  </a:ext>
                </a:extLst>
              </p:cNvPr>
              <p:cNvSpPr/>
              <p:nvPr/>
            </p:nvSpPr>
            <p:spPr>
              <a:xfrm>
                <a:off x="495826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id="{867C4173-267E-E5D7-679A-43C8D0066DDC}"/>
                  </a:ext>
                </a:extLst>
              </p:cNvPr>
              <p:cNvSpPr/>
              <p:nvPr/>
            </p:nvSpPr>
            <p:spPr>
              <a:xfrm>
                <a:off x="511923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id="{86BA42B6-7D57-B706-1A62-1B20606CC6EE}"/>
                  </a:ext>
                </a:extLst>
              </p:cNvPr>
              <p:cNvSpPr/>
              <p:nvPr/>
            </p:nvSpPr>
            <p:spPr>
              <a:xfrm>
                <a:off x="528020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C5671FA1-07B8-9F7A-45DB-49E7C52E8CF0}"/>
                  </a:ext>
                </a:extLst>
              </p:cNvPr>
              <p:cNvSpPr/>
              <p:nvPr/>
            </p:nvSpPr>
            <p:spPr>
              <a:xfrm>
                <a:off x="536069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21989844-A707-2056-B075-6D7E06A30751}"/>
                  </a:ext>
                </a:extLst>
              </p:cNvPr>
              <p:cNvSpPr/>
              <p:nvPr/>
            </p:nvSpPr>
            <p:spPr>
              <a:xfrm>
                <a:off x="544117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CF1CB397-5BDB-6496-016C-D5DA7C32225E}"/>
                  </a:ext>
                </a:extLst>
              </p:cNvPr>
              <p:cNvSpPr/>
              <p:nvPr/>
            </p:nvSpPr>
            <p:spPr>
              <a:xfrm>
                <a:off x="5521662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id="{A35F57AE-6905-156B-4701-50CB840C3A4F}"/>
                  </a:ext>
                </a:extLst>
              </p:cNvPr>
              <p:cNvSpPr/>
              <p:nvPr/>
            </p:nvSpPr>
            <p:spPr>
              <a:xfrm>
                <a:off x="5602147" y="531284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0" name="矩形: 对角圆角 369">
            <a:extLst>
              <a:ext uri="{FF2B5EF4-FFF2-40B4-BE49-F238E27FC236}">
                <a16:creationId xmlns:a16="http://schemas.microsoft.com/office/drawing/2014/main" id="{16E1EF54-E4D1-BB4C-9575-2B9AE0D5DEC8}"/>
              </a:ext>
            </a:extLst>
          </p:cNvPr>
          <p:cNvSpPr/>
          <p:nvPr/>
        </p:nvSpPr>
        <p:spPr>
          <a:xfrm>
            <a:off x="5442235" y="4151529"/>
            <a:ext cx="5511713" cy="1377387"/>
          </a:xfrm>
          <a:prstGeom prst="round2DiagRect">
            <a:avLst>
              <a:gd name="adj1" fmla="val 34667"/>
              <a:gd name="adj2" fmla="val 0"/>
            </a:avLst>
          </a:prstGeom>
          <a:gradFill flip="none" rotWithShape="1">
            <a:gsLst>
              <a:gs pos="98000">
                <a:schemeClr val="accent1">
                  <a:lumMod val="60000"/>
                  <a:lumOff val="40000"/>
                  <a:alpha val="44000"/>
                </a:schemeClr>
              </a:gs>
              <a:gs pos="21000">
                <a:schemeClr val="accent1">
                  <a:lumMod val="60000"/>
                  <a:lumOff val="40000"/>
                  <a:alpha val="0"/>
                </a:schemeClr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矩形: 对角圆角 370">
            <a:extLst>
              <a:ext uri="{FF2B5EF4-FFF2-40B4-BE49-F238E27FC236}">
                <a16:creationId xmlns:a16="http://schemas.microsoft.com/office/drawing/2014/main" id="{4E029732-2AE2-9242-E818-26D51E684444}"/>
              </a:ext>
            </a:extLst>
          </p:cNvPr>
          <p:cNvSpPr/>
          <p:nvPr/>
        </p:nvSpPr>
        <p:spPr>
          <a:xfrm>
            <a:off x="5366036" y="4070427"/>
            <a:ext cx="5511712" cy="1377387"/>
          </a:xfrm>
          <a:prstGeom prst="round2DiagRect">
            <a:avLst>
              <a:gd name="adj1" fmla="val 34667"/>
              <a:gd name="adj2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矩形: 对角圆角 371">
            <a:extLst>
              <a:ext uri="{FF2B5EF4-FFF2-40B4-BE49-F238E27FC236}">
                <a16:creationId xmlns:a16="http://schemas.microsoft.com/office/drawing/2014/main" id="{E356AFC4-D70F-4F42-034B-705BEFAE079B}"/>
              </a:ext>
            </a:extLst>
          </p:cNvPr>
          <p:cNvSpPr/>
          <p:nvPr/>
        </p:nvSpPr>
        <p:spPr>
          <a:xfrm>
            <a:off x="4859401" y="3743208"/>
            <a:ext cx="1409058" cy="1592551"/>
          </a:xfrm>
          <a:prstGeom prst="round2DiagRect">
            <a:avLst>
              <a:gd name="adj1" fmla="val 34667"/>
              <a:gd name="adj2" fmla="val 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文本框 372">
            <a:extLst>
              <a:ext uri="{FF2B5EF4-FFF2-40B4-BE49-F238E27FC236}">
                <a16:creationId xmlns:a16="http://schemas.microsoft.com/office/drawing/2014/main" id="{3FE123E7-D51B-65BF-304A-B3EAF57F7877}"/>
              </a:ext>
            </a:extLst>
          </p:cNvPr>
          <p:cNvSpPr txBox="1"/>
          <p:nvPr/>
        </p:nvSpPr>
        <p:spPr>
          <a:xfrm>
            <a:off x="6624602" y="4255447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克服拖延的技巧</a:t>
            </a:r>
          </a:p>
        </p:txBody>
      </p:sp>
      <p:sp>
        <p:nvSpPr>
          <p:cNvPr id="374" name="文本框 373">
            <a:extLst>
              <a:ext uri="{FF2B5EF4-FFF2-40B4-BE49-F238E27FC236}">
                <a16:creationId xmlns:a16="http://schemas.microsoft.com/office/drawing/2014/main" id="{0A023DB0-011F-143B-0D6F-7AE70F3A7DA9}"/>
              </a:ext>
            </a:extLst>
          </p:cNvPr>
          <p:cNvSpPr txBox="1"/>
          <p:nvPr/>
        </p:nvSpPr>
        <p:spPr>
          <a:xfrm>
            <a:off x="5136570" y="4154763"/>
            <a:ext cx="8547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375" name="文本框 374">
            <a:extLst>
              <a:ext uri="{FF2B5EF4-FFF2-40B4-BE49-F238E27FC236}">
                <a16:creationId xmlns:a16="http://schemas.microsoft.com/office/drawing/2014/main" id="{B4EA50D2-5C7E-1DD5-2E4E-2510B4239F4E}"/>
              </a:ext>
            </a:extLst>
          </p:cNvPr>
          <p:cNvSpPr txBox="1"/>
          <p:nvPr/>
        </p:nvSpPr>
        <p:spPr>
          <a:xfrm>
            <a:off x="6658899" y="4841066"/>
            <a:ext cx="46442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spc="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Tips to overcome procrastination</a:t>
            </a:r>
            <a:endParaRPr lang="zh-CN" altLang="en-US" sz="1600" spc="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9" name="椭圆 378">
            <a:extLst>
              <a:ext uri="{FF2B5EF4-FFF2-40B4-BE49-F238E27FC236}">
                <a16:creationId xmlns:a16="http://schemas.microsoft.com/office/drawing/2014/main" id="{232AC203-A4DD-D1C3-9C3D-078322ED3B12}"/>
              </a:ext>
            </a:extLst>
          </p:cNvPr>
          <p:cNvSpPr/>
          <p:nvPr/>
        </p:nvSpPr>
        <p:spPr>
          <a:xfrm rot="19621790">
            <a:off x="-852251" y="874566"/>
            <a:ext cx="2926837" cy="292683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1" name="直接连接符 380">
            <a:extLst>
              <a:ext uri="{FF2B5EF4-FFF2-40B4-BE49-F238E27FC236}">
                <a16:creationId xmlns:a16="http://schemas.microsoft.com/office/drawing/2014/main" id="{EF20EF1F-A87E-1331-0A16-4A2804F5DBD4}"/>
              </a:ext>
            </a:extLst>
          </p:cNvPr>
          <p:cNvCxnSpPr>
            <a:cxnSpLocks/>
          </p:cNvCxnSpPr>
          <p:nvPr/>
        </p:nvCxnSpPr>
        <p:spPr>
          <a:xfrm>
            <a:off x="1464635" y="4988689"/>
            <a:ext cx="0" cy="1869311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  <a:alpha val="85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385E3A32-5C12-34E5-2E1D-E4A71C95E1A5}"/>
              </a:ext>
            </a:extLst>
          </p:cNvPr>
          <p:cNvSpPr txBox="1"/>
          <p:nvPr/>
        </p:nvSpPr>
        <p:spPr>
          <a:xfrm>
            <a:off x="950570" y="2367171"/>
            <a:ext cx="102813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177740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1992B10C-D06F-3C99-C322-F1A09924CD88}"/>
              </a:ext>
            </a:extLst>
          </p:cNvPr>
          <p:cNvSpPr/>
          <p:nvPr/>
        </p:nvSpPr>
        <p:spPr>
          <a:xfrm rot="2543024">
            <a:off x="8106266" y="-1158599"/>
            <a:ext cx="6422043" cy="642204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272D210-0962-7ECD-EC63-B43FB515A591}"/>
              </a:ext>
            </a:extLst>
          </p:cNvPr>
          <p:cNvSpPr/>
          <p:nvPr/>
        </p:nvSpPr>
        <p:spPr>
          <a:xfrm rot="19889601" flipH="1">
            <a:off x="-1465382" y="-1798347"/>
            <a:ext cx="5523496" cy="552349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单圆角 7">
            <a:extLst>
              <a:ext uri="{FF2B5EF4-FFF2-40B4-BE49-F238E27FC236}">
                <a16:creationId xmlns:a16="http://schemas.microsoft.com/office/drawing/2014/main" id="{776F2161-ABB5-6529-434E-A07D17D297E8}"/>
              </a:ext>
            </a:extLst>
          </p:cNvPr>
          <p:cNvSpPr/>
          <p:nvPr/>
        </p:nvSpPr>
        <p:spPr>
          <a:xfrm flipH="1">
            <a:off x="2742224" y="5657671"/>
            <a:ext cx="9449776" cy="1200329"/>
          </a:xfrm>
          <a:prstGeom prst="round1Rect">
            <a:avLst>
              <a:gd name="adj" fmla="val 1944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FE2A52-0CAA-47C9-1E55-EEAF5066AD1E}"/>
              </a:ext>
            </a:extLst>
          </p:cNvPr>
          <p:cNvSpPr txBox="1"/>
          <p:nvPr/>
        </p:nvSpPr>
        <p:spPr>
          <a:xfrm>
            <a:off x="3413573" y="5926911"/>
            <a:ext cx="8180129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焦虑，拖延，更焦虑，再拖延，每种行为的背后都有深刻的心理根源，只有了解这些根源，才能控制拖延行为的发生。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B937E5-175C-1455-ECE9-6EFDEEF52080}"/>
              </a:ext>
            </a:extLst>
          </p:cNvPr>
          <p:cNvSpPr txBox="1"/>
          <p:nvPr/>
        </p:nvSpPr>
        <p:spPr>
          <a:xfrm>
            <a:off x="3445275" y="3261320"/>
            <a:ext cx="53014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拖延产生的原因</a:t>
            </a:r>
            <a:endParaRPr lang="en-US" altLang="zh-CN" sz="5400" spc="300" dirty="0">
              <a:solidFill>
                <a:schemeClr val="accent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1FDFE8-58C7-0D63-0773-6DD1D17338C1}"/>
              </a:ext>
            </a:extLst>
          </p:cNvPr>
          <p:cNvSpPr txBox="1"/>
          <p:nvPr/>
        </p:nvSpPr>
        <p:spPr>
          <a:xfrm>
            <a:off x="5107589" y="1297341"/>
            <a:ext cx="197682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A062835-CFC3-70B8-1EE1-2C3AEF4F2776}"/>
              </a:ext>
            </a:extLst>
          </p:cNvPr>
          <p:cNvSpPr txBox="1"/>
          <p:nvPr/>
        </p:nvSpPr>
        <p:spPr>
          <a:xfrm>
            <a:off x="3773855" y="4269224"/>
            <a:ext cx="46442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pc="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The cause of procrastination</a:t>
            </a:r>
            <a:endParaRPr lang="zh-CN" altLang="en-US" spc="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2ED60E0-5724-0FE6-148A-396992837D4C}"/>
              </a:ext>
            </a:extLst>
          </p:cNvPr>
          <p:cNvSpPr txBox="1"/>
          <p:nvPr/>
        </p:nvSpPr>
        <p:spPr>
          <a:xfrm>
            <a:off x="7155262" y="-377812"/>
            <a:ext cx="50764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ln>
                  <a:solidFill>
                    <a:schemeClr val="accent1">
                      <a:alpha val="65000"/>
                    </a:scheme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ONE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30E2C06-1647-6DA4-1CF3-A74FA45D88A3}"/>
              </a:ext>
            </a:extLst>
          </p:cNvPr>
          <p:cNvCxnSpPr>
            <a:cxnSpLocks/>
          </p:cNvCxnSpPr>
          <p:nvPr/>
        </p:nvCxnSpPr>
        <p:spPr>
          <a:xfrm flipH="1" flipV="1">
            <a:off x="1726159" y="1"/>
            <a:ext cx="1" cy="3420000"/>
          </a:xfrm>
          <a:prstGeom prst="line">
            <a:avLst/>
          </a:prstGeom>
          <a:ln w="9525">
            <a:solidFill>
              <a:schemeClr val="accent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444F4427-3B7A-C73E-2FC5-E389EECD08DD}"/>
              </a:ext>
            </a:extLst>
          </p:cNvPr>
          <p:cNvCxnSpPr>
            <a:cxnSpLocks/>
          </p:cNvCxnSpPr>
          <p:nvPr/>
        </p:nvCxnSpPr>
        <p:spPr>
          <a:xfrm flipH="1">
            <a:off x="10465841" y="3438000"/>
            <a:ext cx="1" cy="3420000"/>
          </a:xfrm>
          <a:prstGeom prst="line">
            <a:avLst/>
          </a:prstGeom>
          <a:ln w="9525">
            <a:solidFill>
              <a:schemeClr val="accent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5F96D93-480C-7C89-BA18-4C48A6326DF5}"/>
              </a:ext>
            </a:extLst>
          </p:cNvPr>
          <p:cNvGrpSpPr/>
          <p:nvPr/>
        </p:nvGrpSpPr>
        <p:grpSpPr>
          <a:xfrm rot="10800000">
            <a:off x="-232342" y="5926911"/>
            <a:ext cx="1661279" cy="778306"/>
            <a:chOff x="10831630" y="5309853"/>
            <a:chExt cx="1596841" cy="74811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DDB9C37-7141-4BCE-EE38-628F269AB5E9}"/>
                </a:ext>
              </a:extLst>
            </p:cNvPr>
            <p:cNvGrpSpPr/>
            <p:nvPr/>
          </p:nvGrpSpPr>
          <p:grpSpPr>
            <a:xfrm>
              <a:off x="10831630" y="5706767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6EAF6BD1-C70E-C5B8-16AA-87721FB0A0DF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46" name="椭圆 145">
                  <a:extLst>
                    <a:ext uri="{FF2B5EF4-FFF2-40B4-BE49-F238E27FC236}">
                      <a16:creationId xmlns:a16="http://schemas.microsoft.com/office/drawing/2014/main" id="{E760D828-5A0F-D3EF-35FC-E52338AA6E0A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id="{BF60BA78-CE1F-F3C1-F4D6-862243C3F850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椭圆 147">
                  <a:extLst>
                    <a:ext uri="{FF2B5EF4-FFF2-40B4-BE49-F238E27FC236}">
                      <a16:creationId xmlns:a16="http://schemas.microsoft.com/office/drawing/2014/main" id="{45209071-5233-7D94-494A-D273F1198320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 148">
                  <a:extLst>
                    <a:ext uri="{FF2B5EF4-FFF2-40B4-BE49-F238E27FC236}">
                      <a16:creationId xmlns:a16="http://schemas.microsoft.com/office/drawing/2014/main" id="{3C0948B2-E62C-B854-B71C-093E1F978DB7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椭圆 149">
                  <a:extLst>
                    <a:ext uri="{FF2B5EF4-FFF2-40B4-BE49-F238E27FC236}">
                      <a16:creationId xmlns:a16="http://schemas.microsoft.com/office/drawing/2014/main" id="{87F6E2F5-F710-C5D9-2A9C-5372D7B590D5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 150">
                  <a:extLst>
                    <a:ext uri="{FF2B5EF4-FFF2-40B4-BE49-F238E27FC236}">
                      <a16:creationId xmlns:a16="http://schemas.microsoft.com/office/drawing/2014/main" id="{9E9E9458-9C2D-FF23-387B-1AA99333721F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C8B024BC-A3F7-AACD-D9D1-9D92BF214FAB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7E13EF6E-E99D-8C8D-964C-7FC20F39696A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椭圆 153">
                  <a:extLst>
                    <a:ext uri="{FF2B5EF4-FFF2-40B4-BE49-F238E27FC236}">
                      <a16:creationId xmlns:a16="http://schemas.microsoft.com/office/drawing/2014/main" id="{31E83F01-5929-963F-973B-699EE2792DEC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333AE733-2732-8201-CF2A-CCBF3AD58E5E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C267D9CB-44F5-A49E-6DB5-7FB0F0E05D6B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D6CB6803-E39C-0A0C-3C81-9C8D8438BD74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id="{FD536554-B04B-6109-D774-F56EB9AE4D93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id="{C987622E-0706-BB55-DF2D-2100407EEDD1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53616C0C-04A4-8AD5-AD58-3742CAEF9503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id="{D7488B25-3DA8-B771-89C3-EA2505D50910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D92E02E6-C59C-BD7C-4ED7-35B5B8DD53B6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30B8AE4F-67D8-E742-78C3-A65D75C05B82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45BE5569-2163-FAEC-1814-7183C83872C1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椭圆 131">
                  <a:extLst>
                    <a:ext uri="{FF2B5EF4-FFF2-40B4-BE49-F238E27FC236}">
                      <a16:creationId xmlns:a16="http://schemas.microsoft.com/office/drawing/2014/main" id="{78BCA67E-841F-B16B-2A95-446159CE3A43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603B94AA-3ECD-E0B2-E392-F06537DE7B3F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91F292B0-8E76-6DE3-004D-22CBC1DF2C49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椭圆 134">
                  <a:extLst>
                    <a:ext uri="{FF2B5EF4-FFF2-40B4-BE49-F238E27FC236}">
                      <a16:creationId xmlns:a16="http://schemas.microsoft.com/office/drawing/2014/main" id="{1E619088-5BF3-7956-9F5D-EEF78C72C619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椭圆 135">
                  <a:extLst>
                    <a:ext uri="{FF2B5EF4-FFF2-40B4-BE49-F238E27FC236}">
                      <a16:creationId xmlns:a16="http://schemas.microsoft.com/office/drawing/2014/main" id="{988EDC06-841B-5C66-1290-03B5A11351BE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椭圆 136">
                  <a:extLst>
                    <a:ext uri="{FF2B5EF4-FFF2-40B4-BE49-F238E27FC236}">
                      <a16:creationId xmlns:a16="http://schemas.microsoft.com/office/drawing/2014/main" id="{978B8FF5-6827-808D-CF57-43BF16B2BE9F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id="{84AA6980-F046-8D51-5796-3D220BDD45E4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66B13AA5-7537-38DE-999C-F341A9678BBD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B0127252-2F22-3B44-2169-E0D2D069AC22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B9EAF691-A3A8-25CC-5F9B-3025F138FD72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0B912692-7C09-9363-4D6E-9D75E8AFFB3B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945FB628-C2BA-83CA-14F8-7CFBFE65E1CC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id="{20D28562-23BB-B641-321D-00C88CBEB0FD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61B4B030-F517-CCAF-D715-FF89CEC56264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3B97E3D8-8E52-40EE-B152-C93EB9DC9F06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114" name="椭圆 113">
                  <a:extLst>
                    <a:ext uri="{FF2B5EF4-FFF2-40B4-BE49-F238E27FC236}">
                      <a16:creationId xmlns:a16="http://schemas.microsoft.com/office/drawing/2014/main" id="{708BB43F-5616-BC45-BBBA-06C89CAF3C3C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椭圆 114">
                  <a:extLst>
                    <a:ext uri="{FF2B5EF4-FFF2-40B4-BE49-F238E27FC236}">
                      <a16:creationId xmlns:a16="http://schemas.microsoft.com/office/drawing/2014/main" id="{32C0B1AD-B637-0724-820F-8D1BA91F4136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椭圆 115">
                  <a:extLst>
                    <a:ext uri="{FF2B5EF4-FFF2-40B4-BE49-F238E27FC236}">
                      <a16:creationId xmlns:a16="http://schemas.microsoft.com/office/drawing/2014/main" id="{01D719A6-46FA-FF19-ED9D-57EDF51B5196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A1479DE3-DE4F-963A-EEB8-6A9623623B2E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BF457106-06A3-022B-2EA0-290A85ECE97B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739AD5A5-9C29-789E-F8D6-919FD3AC564A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C740574C-969A-EC14-EF37-ED1207DB8039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141209AF-B2CB-EB2B-7FA7-BCC958616957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E841592C-1F18-781A-9BD7-559CB2D306C9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221A155C-08F4-D0B8-A99D-583551EED22F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>
                  <a:extLst>
                    <a:ext uri="{FF2B5EF4-FFF2-40B4-BE49-F238E27FC236}">
                      <a16:creationId xmlns:a16="http://schemas.microsoft.com/office/drawing/2014/main" id="{2737ACBA-B600-6340-C6A0-B409BD04849B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F76D54A9-028E-AFBE-8D0A-9F148AE0CBD0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椭圆 125">
                  <a:extLst>
                    <a:ext uri="{FF2B5EF4-FFF2-40B4-BE49-F238E27FC236}">
                      <a16:creationId xmlns:a16="http://schemas.microsoft.com/office/drawing/2014/main" id="{A6F1BBB7-2AC6-8B48-3FA3-E57C5C231617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BB00D37E-9BEF-2793-AA9B-E0B15D45DDA4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85752392-AE43-1A99-BBFE-467857172535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D8F788B8-52EA-13B4-130D-10027DC092A0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256406B0-3036-5620-12F3-8FF9D300D30A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id="{FC951E46-4E55-97BF-2153-22AF368DFD5D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id="{4D5B96FE-4D97-0362-D17E-A92EDECFAADF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2780EFD1-96FC-AB31-3FCC-E004F7852E11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DBD8742F-38AC-E864-BDCD-90B866F460BD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BAC01B89-497F-F54E-52AB-6CF5190DE8A5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id="{358FE4E6-2038-EE11-62C9-2A619709F938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>
                  <a:extLst>
                    <a:ext uri="{FF2B5EF4-FFF2-40B4-BE49-F238E27FC236}">
                      <a16:creationId xmlns:a16="http://schemas.microsoft.com/office/drawing/2014/main" id="{20609D0F-0C45-1D54-B88B-F081A8EB4F45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椭圆 104">
                  <a:extLst>
                    <a:ext uri="{FF2B5EF4-FFF2-40B4-BE49-F238E27FC236}">
                      <a16:creationId xmlns:a16="http://schemas.microsoft.com/office/drawing/2014/main" id="{E72B2168-2BAE-3F19-30D1-F293806D168C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DEFA207D-71B1-688A-A251-ECC97628D793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id="{07689798-652C-2CEA-17EA-2F5806965362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2E34A3EE-586A-6E92-7747-883874DFD2E9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C2F425C5-A47A-F16C-FB9C-9B8AF4E5EA84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E64E1FA9-9192-8D35-A6C6-8225967209D8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9D23BDD8-C327-EEAF-6B24-D106A2B398BD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15CCBD5E-DC86-E3A3-7EDF-B0EE9E612A20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4D52A5FC-3E43-72B2-855E-AAC2583824C0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1BE7A01-90D9-EE82-8CED-1519C797D4FA}"/>
                </a:ext>
              </a:extLst>
            </p:cNvPr>
            <p:cNvGrpSpPr/>
            <p:nvPr/>
          </p:nvGrpSpPr>
          <p:grpSpPr>
            <a:xfrm>
              <a:off x="10831630" y="5309853"/>
              <a:ext cx="1596841" cy="351203"/>
              <a:chOff x="4394872" y="531284"/>
              <a:chExt cx="1252994" cy="275579"/>
            </a:xfr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242B9EFD-BCDB-7F88-EA84-1C0C7D12754D}"/>
                  </a:ext>
                </a:extLst>
              </p:cNvPr>
              <p:cNvGrpSpPr/>
              <p:nvPr/>
            </p:nvGrpSpPr>
            <p:grpSpPr>
              <a:xfrm>
                <a:off x="4394872" y="53128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EC095E8B-1374-7F45-F5D4-6FF706FEE23E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6DFD7C56-2D6D-A6B8-B0CE-83A1A1D8E7D5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E97A6996-FB61-81BA-B8B9-FEEF4685C4FE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EF342551-8500-B4DA-299D-FE75C0C12AB3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3CE7F056-F5F9-06E8-0C82-EAAC2BFC679F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BB43744A-4320-2FA1-3F8D-7D1131C72ECD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id="{093A137E-4683-F344-EAFC-F275FB59484E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6E5DD0CD-D3A8-86A9-CA41-B0959763E94F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id="{1CF711B3-B628-52BF-8F01-1824AAC3ACCF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6CCBD46F-FFD5-AFE0-72DD-6590A32EA4FE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椭圆 87">
                  <a:extLst>
                    <a:ext uri="{FF2B5EF4-FFF2-40B4-BE49-F238E27FC236}">
                      <a16:creationId xmlns:a16="http://schemas.microsoft.com/office/drawing/2014/main" id="{919020BB-1492-94F1-43E5-5DE20A2246C4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B66EF843-7381-38A3-392F-6EDAA4EE16A5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id="{E9899C11-4DC7-FB1C-2109-3A8815FEFF32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8C9757F3-948D-6F67-D14D-2ED286EF95A4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6278E169-3811-0C7E-ACA5-19957A6CC641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F88E6EFC-11CC-C776-5308-BD29C256264F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7CF9B4CE-A3F7-556A-95BB-380140249EEF}"/>
                  </a:ext>
                </a:extLst>
              </p:cNvPr>
              <p:cNvGrpSpPr/>
              <p:nvPr/>
            </p:nvGrpSpPr>
            <p:grpSpPr>
              <a:xfrm>
                <a:off x="4394872" y="60790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226DBA76-AAAB-809C-5051-69F07424162A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7F54574A-4AF1-1E76-2B43-2F349844E82E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8D4E3CBA-2A91-8A91-DA20-E151395509ED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54AA8502-2AA6-D9CB-78DC-00668CC194FC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DD61EF87-47A0-86E2-8C21-BED9E9E2313D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C05BA21F-9B79-6982-1EE0-82F2AF57DA52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FCC4F561-1DA9-690D-D922-9AEBBC3DF2D8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E9FB3A22-2678-430A-8261-13BBE19CBAD5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AC5DA16B-51E0-B182-AE52-703791936BAD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3BAADD87-58AD-BF7E-4857-E34348E0C2F5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76974EB8-1FD7-9F9C-31AA-3018FC13E812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5EDD1E60-4D5E-06F4-12F0-4FD654D1252C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F40278F7-A1AF-D789-6CD3-54ABD2BD2D94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D0C6AEF5-2549-2017-E4F4-F9010528CFB4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5FB62778-19E4-D161-2D49-300CB218DE70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E3F82EB8-0915-7645-A25E-CDFB87BADAF4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F7BA77F8-0AF5-D4F9-846E-36EF634EC806}"/>
                  </a:ext>
                </a:extLst>
              </p:cNvPr>
              <p:cNvGrpSpPr/>
              <p:nvPr/>
            </p:nvGrpSpPr>
            <p:grpSpPr>
              <a:xfrm>
                <a:off x="4394872" y="68452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84039684-01BC-E8E9-3AEB-FF80595374DF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6191F8F3-F095-2041-154B-B1B0BEA732A2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C5312473-14C2-212A-C44F-9219772D0A0C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50E48BC-FD78-0EB1-8EA9-696732165097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7D26041E-D5AB-2951-61EA-9C1CCE8A8917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8586F77D-4466-E4EB-03D4-22DF59244349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CA03215C-4069-E905-AACA-2FDCD7262DA2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AF6880C7-B226-4651-83A4-292CB0ECDE44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3381BB8E-6C3E-9F77-3AEE-426CB7C21472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CE052C5D-7566-AEBB-A1DE-25540879CE37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C2CCCE30-D0AD-5037-7A78-FBFFB5AE4BA5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4A1E602E-315A-DEEA-11D0-A5B9A59F042E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245CAD32-3157-38D7-FA5B-82E98909E0C2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9EB0A6AF-90BA-7A1C-12DE-8378C6049044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A1F48A96-558F-6CB3-242E-A83DB9555613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C8D5A821-231D-63CD-57FB-2614A903316A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DF89CF18-8EB4-B0D0-12D0-34685BFE3445}"/>
                  </a:ext>
                </a:extLst>
              </p:cNvPr>
              <p:cNvGrpSpPr/>
              <p:nvPr/>
            </p:nvGrpSpPr>
            <p:grpSpPr>
              <a:xfrm>
                <a:off x="4394872" y="761144"/>
                <a:ext cx="1252994" cy="45719"/>
                <a:chOff x="4394872" y="531284"/>
                <a:chExt cx="1252994" cy="45719"/>
              </a:xfrm>
              <a:grpFill/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1981949A-005D-F9A8-7964-F96363C0D20D}"/>
                    </a:ext>
                  </a:extLst>
                </p:cNvPr>
                <p:cNvSpPr/>
                <p:nvPr/>
              </p:nvSpPr>
              <p:spPr>
                <a:xfrm>
                  <a:off x="439487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9C014C88-9A9A-C377-7DE8-C5F7434C79EE}"/>
                    </a:ext>
                  </a:extLst>
                </p:cNvPr>
                <p:cNvSpPr/>
                <p:nvPr/>
              </p:nvSpPr>
              <p:spPr>
                <a:xfrm>
                  <a:off x="447535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6A18AB3B-5530-76B5-0968-9C10106D9F73}"/>
                    </a:ext>
                  </a:extLst>
                </p:cNvPr>
                <p:cNvSpPr/>
                <p:nvPr/>
              </p:nvSpPr>
              <p:spPr>
                <a:xfrm>
                  <a:off x="455584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A4706880-672C-740B-4726-523E907280F0}"/>
                    </a:ext>
                  </a:extLst>
                </p:cNvPr>
                <p:cNvSpPr/>
                <p:nvPr/>
              </p:nvSpPr>
              <p:spPr>
                <a:xfrm>
                  <a:off x="463632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C45324B4-EC3C-9F30-FA5B-3803133B6AAE}"/>
                    </a:ext>
                  </a:extLst>
                </p:cNvPr>
                <p:cNvSpPr/>
                <p:nvPr/>
              </p:nvSpPr>
              <p:spPr>
                <a:xfrm>
                  <a:off x="471681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5F1BBBF4-2E04-88BC-0789-AFD09E18F032}"/>
                    </a:ext>
                  </a:extLst>
                </p:cNvPr>
                <p:cNvSpPr/>
                <p:nvPr/>
              </p:nvSpPr>
              <p:spPr>
                <a:xfrm>
                  <a:off x="487778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id="{9CDA8D64-049D-4DC4-7770-045481DAD218}"/>
                    </a:ext>
                  </a:extLst>
                </p:cNvPr>
                <p:cNvSpPr/>
                <p:nvPr/>
              </p:nvSpPr>
              <p:spPr>
                <a:xfrm>
                  <a:off x="503875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49796F1B-334F-1F19-9F40-333D88338C80}"/>
                    </a:ext>
                  </a:extLst>
                </p:cNvPr>
                <p:cNvSpPr/>
                <p:nvPr/>
              </p:nvSpPr>
              <p:spPr>
                <a:xfrm>
                  <a:off x="519972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52E85C66-E761-B469-3923-C7C28B865A18}"/>
                    </a:ext>
                  </a:extLst>
                </p:cNvPr>
                <p:cNvSpPr/>
                <p:nvPr/>
              </p:nvSpPr>
              <p:spPr>
                <a:xfrm>
                  <a:off x="479729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EA47883A-515D-7E14-EEE9-0B3A5B17A9EB}"/>
                    </a:ext>
                  </a:extLst>
                </p:cNvPr>
                <p:cNvSpPr/>
                <p:nvPr/>
              </p:nvSpPr>
              <p:spPr>
                <a:xfrm>
                  <a:off x="495826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A2A520FD-7C3D-7ECD-98B4-0A841E2DEBFF}"/>
                    </a:ext>
                  </a:extLst>
                </p:cNvPr>
                <p:cNvSpPr/>
                <p:nvPr/>
              </p:nvSpPr>
              <p:spPr>
                <a:xfrm>
                  <a:off x="511923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FD2B85A3-DB9C-EB10-4908-4506A30F8736}"/>
                    </a:ext>
                  </a:extLst>
                </p:cNvPr>
                <p:cNvSpPr/>
                <p:nvPr/>
              </p:nvSpPr>
              <p:spPr>
                <a:xfrm>
                  <a:off x="528020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5B914B36-456A-D9BD-A95E-4F28FA3605E5}"/>
                    </a:ext>
                  </a:extLst>
                </p:cNvPr>
                <p:cNvSpPr/>
                <p:nvPr/>
              </p:nvSpPr>
              <p:spPr>
                <a:xfrm>
                  <a:off x="536069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C86098BA-2620-C977-FE4E-DFA3A6625ED7}"/>
                    </a:ext>
                  </a:extLst>
                </p:cNvPr>
                <p:cNvSpPr/>
                <p:nvPr/>
              </p:nvSpPr>
              <p:spPr>
                <a:xfrm>
                  <a:off x="544117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0AAA88C6-B97D-D2A3-0392-A413C03730DD}"/>
                    </a:ext>
                  </a:extLst>
                </p:cNvPr>
                <p:cNvSpPr/>
                <p:nvPr/>
              </p:nvSpPr>
              <p:spPr>
                <a:xfrm>
                  <a:off x="5521662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FA165EC-5014-CF5F-BB17-6E6515CBE890}"/>
                    </a:ext>
                  </a:extLst>
                </p:cNvPr>
                <p:cNvSpPr/>
                <p:nvPr/>
              </p:nvSpPr>
              <p:spPr>
                <a:xfrm>
                  <a:off x="5602147" y="531284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23507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>
            <a:extLst>
              <a:ext uri="{FF2B5EF4-FFF2-40B4-BE49-F238E27FC236}">
                <a16:creationId xmlns:a16="http://schemas.microsoft.com/office/drawing/2014/main" id="{D1AF70B3-50EB-851E-3C7D-CDD755DAC102}"/>
              </a:ext>
            </a:extLst>
          </p:cNvPr>
          <p:cNvSpPr/>
          <p:nvPr/>
        </p:nvSpPr>
        <p:spPr>
          <a:xfrm>
            <a:off x="-1487658" y="-3587262"/>
            <a:ext cx="15167318" cy="15167308"/>
          </a:xfrm>
          <a:prstGeom prst="ellipse">
            <a:avLst/>
          </a:prstGeom>
          <a:gradFill flip="none" rotWithShape="1">
            <a:gsLst>
              <a:gs pos="41000">
                <a:schemeClr val="accent1">
                  <a:lumMod val="40000"/>
                  <a:lumOff val="60000"/>
                  <a:alpha val="0"/>
                </a:schemeClr>
              </a:gs>
              <a:gs pos="90000">
                <a:schemeClr val="accent1">
                  <a:lumMod val="40000"/>
                  <a:lumOff val="60000"/>
                  <a:alpha val="4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8E1809-FCC7-6E8C-3FEC-867CBFFF4505}"/>
              </a:ext>
            </a:extLst>
          </p:cNvPr>
          <p:cNvSpPr txBox="1"/>
          <p:nvPr/>
        </p:nvSpPr>
        <p:spPr>
          <a:xfrm>
            <a:off x="609146" y="364837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拖延怪圈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64CF377-FB0D-E9EA-936C-939D5D69782F}"/>
              </a:ext>
            </a:extLst>
          </p:cNvPr>
          <p:cNvSpPr/>
          <p:nvPr/>
        </p:nvSpPr>
        <p:spPr>
          <a:xfrm>
            <a:off x="4443325" y="2926640"/>
            <a:ext cx="3305351" cy="3305351"/>
          </a:xfrm>
          <a:prstGeom prst="ellipse">
            <a:avLst/>
          </a:pr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55DFCBCA-C74F-378E-6922-2B3738B6AC67}"/>
              </a:ext>
            </a:extLst>
          </p:cNvPr>
          <p:cNvSpPr/>
          <p:nvPr/>
        </p:nvSpPr>
        <p:spPr>
          <a:xfrm>
            <a:off x="3105873" y="1589188"/>
            <a:ext cx="5980254" cy="5980254"/>
          </a:xfrm>
          <a:prstGeom prst="donut">
            <a:avLst>
              <a:gd name="adj" fmla="val 544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 descr="男孩穿着蓝色的衣服&#10;&#10;描述已自动生成">
            <a:extLst>
              <a:ext uri="{FF2B5EF4-FFF2-40B4-BE49-F238E27FC236}">
                <a16:creationId xmlns:a16="http://schemas.microsoft.com/office/drawing/2014/main" id="{8250B9D5-344C-0141-A0C8-E0F39601AC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06" t="12276" r="23343"/>
          <a:stretch/>
        </p:blipFill>
        <p:spPr>
          <a:xfrm>
            <a:off x="3992844" y="2461303"/>
            <a:ext cx="4206312" cy="440277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19B0E158-A9A2-AD3C-1EC6-83AD2252ECE9}"/>
              </a:ext>
            </a:extLst>
          </p:cNvPr>
          <p:cNvSpPr txBox="1"/>
          <p:nvPr/>
        </p:nvSpPr>
        <p:spPr>
          <a:xfrm>
            <a:off x="4841594" y="989138"/>
            <a:ext cx="25088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“还有时间”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ED62004-D424-9B60-D77C-96E26391F382}"/>
              </a:ext>
            </a:extLst>
          </p:cNvPr>
          <p:cNvSpPr/>
          <p:nvPr/>
        </p:nvSpPr>
        <p:spPr>
          <a:xfrm>
            <a:off x="5686695" y="1362407"/>
            <a:ext cx="818610" cy="818610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56E2B18-0924-F3AB-A440-010D725F1579}"/>
              </a:ext>
            </a:extLst>
          </p:cNvPr>
          <p:cNvSpPr/>
          <p:nvPr/>
        </p:nvSpPr>
        <p:spPr>
          <a:xfrm rot="20947915" flipH="1" flipV="1">
            <a:off x="10731386" y="1771380"/>
            <a:ext cx="632311" cy="3774525"/>
          </a:xfrm>
          <a:custGeom>
            <a:avLst/>
            <a:gdLst>
              <a:gd name="connsiteX0" fmla="*/ 497901 w 497901"/>
              <a:gd name="connsiteY0" fmla="*/ 0 h 2650602"/>
              <a:gd name="connsiteX1" fmla="*/ 189 w 497901"/>
              <a:gd name="connsiteY1" fmla="*/ 1157468 h 2650602"/>
              <a:gd name="connsiteX2" fmla="*/ 451602 w 497901"/>
              <a:gd name="connsiteY2" fmla="*/ 2650602 h 2650602"/>
              <a:gd name="connsiteX0" fmla="*/ 46299 w 46299"/>
              <a:gd name="connsiteY0" fmla="*/ 0 h 2650602"/>
              <a:gd name="connsiteX1" fmla="*/ 0 w 46299"/>
              <a:gd name="connsiteY1" fmla="*/ 2650602 h 2650602"/>
              <a:gd name="connsiteX0" fmla="*/ 451000 w 451000"/>
              <a:gd name="connsiteY0" fmla="*/ 0 h 2650602"/>
              <a:gd name="connsiteX1" fmla="*/ 404701 w 451000"/>
              <a:gd name="connsiteY1" fmla="*/ 2650602 h 2650602"/>
              <a:gd name="connsiteX0" fmla="*/ 599091 w 599091"/>
              <a:gd name="connsiteY0" fmla="*/ 0 h 2650602"/>
              <a:gd name="connsiteX1" fmla="*/ 552792 w 599091"/>
              <a:gd name="connsiteY1" fmla="*/ 2650602 h 2650602"/>
              <a:gd name="connsiteX0" fmla="*/ 490503 w 490503"/>
              <a:gd name="connsiteY0" fmla="*/ 0 h 2650602"/>
              <a:gd name="connsiteX1" fmla="*/ 444204 w 490503"/>
              <a:gd name="connsiteY1" fmla="*/ 2650602 h 2650602"/>
              <a:gd name="connsiteX0" fmla="*/ 470307 w 470307"/>
              <a:gd name="connsiteY0" fmla="*/ 0 h 2650602"/>
              <a:gd name="connsiteX1" fmla="*/ 424008 w 470307"/>
              <a:gd name="connsiteY1" fmla="*/ 2650602 h 2650602"/>
              <a:gd name="connsiteX0" fmla="*/ 433367 w 458188"/>
              <a:gd name="connsiteY0" fmla="*/ 0 h 2660762"/>
              <a:gd name="connsiteX1" fmla="*/ 458188 w 458188"/>
              <a:gd name="connsiteY1" fmla="*/ 2660762 h 2660762"/>
              <a:gd name="connsiteX0" fmla="*/ 464220 w 489041"/>
              <a:gd name="connsiteY0" fmla="*/ 0 h 2660762"/>
              <a:gd name="connsiteX1" fmla="*/ 489041 w 489041"/>
              <a:gd name="connsiteY1" fmla="*/ 2660762 h 2660762"/>
              <a:gd name="connsiteX0" fmla="*/ 491929 w 516750"/>
              <a:gd name="connsiteY0" fmla="*/ 0 h 2660762"/>
              <a:gd name="connsiteX1" fmla="*/ 516750 w 516750"/>
              <a:gd name="connsiteY1" fmla="*/ 2660762 h 266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750" h="2660762">
                <a:moveTo>
                  <a:pt x="491929" y="0"/>
                </a:moveTo>
                <a:cubicBezTo>
                  <a:pt x="-82304" y="639694"/>
                  <a:pt x="-250137" y="1858508"/>
                  <a:pt x="516750" y="2660762"/>
                </a:cubicBezTo>
              </a:path>
            </a:pathLst>
          </a:custGeom>
          <a:noFill/>
          <a:ln w="1016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1D8FA44-FBB2-D414-6AF5-C57123B0CF85}"/>
              </a:ext>
            </a:extLst>
          </p:cNvPr>
          <p:cNvSpPr/>
          <p:nvPr/>
        </p:nvSpPr>
        <p:spPr>
          <a:xfrm>
            <a:off x="8278934" y="5426745"/>
            <a:ext cx="818610" cy="818610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77BD036-15C8-52B3-1808-3E4E4A42EDA9}"/>
              </a:ext>
            </a:extLst>
          </p:cNvPr>
          <p:cNvSpPr/>
          <p:nvPr/>
        </p:nvSpPr>
        <p:spPr>
          <a:xfrm>
            <a:off x="3094457" y="5426745"/>
            <a:ext cx="818610" cy="818610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804DFF3-D2D6-EC21-5906-6C06BA97414B}"/>
              </a:ext>
            </a:extLst>
          </p:cNvPr>
          <p:cNvSpPr/>
          <p:nvPr/>
        </p:nvSpPr>
        <p:spPr>
          <a:xfrm>
            <a:off x="8529074" y="3760829"/>
            <a:ext cx="818610" cy="818610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4A4ADCA-A212-0C4B-18A4-7E5387556575}"/>
              </a:ext>
            </a:extLst>
          </p:cNvPr>
          <p:cNvSpPr/>
          <p:nvPr/>
        </p:nvSpPr>
        <p:spPr>
          <a:xfrm>
            <a:off x="2844317" y="3760829"/>
            <a:ext cx="818610" cy="818610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75AF52D-64A9-FEFF-BED2-B6A79324AB70}"/>
              </a:ext>
            </a:extLst>
          </p:cNvPr>
          <p:cNvSpPr/>
          <p:nvPr/>
        </p:nvSpPr>
        <p:spPr>
          <a:xfrm>
            <a:off x="7738038" y="2221275"/>
            <a:ext cx="818610" cy="818610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DC56294-DAB5-DA4E-937F-A140DAAE7FF2}"/>
              </a:ext>
            </a:extLst>
          </p:cNvPr>
          <p:cNvSpPr/>
          <p:nvPr/>
        </p:nvSpPr>
        <p:spPr>
          <a:xfrm>
            <a:off x="3635352" y="2221275"/>
            <a:ext cx="818610" cy="818610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405922D-6308-B5BB-F4EA-6A98E8E91A8B}"/>
              </a:ext>
            </a:extLst>
          </p:cNvPr>
          <p:cNvSpPr txBox="1"/>
          <p:nvPr/>
        </p:nvSpPr>
        <p:spPr>
          <a:xfrm>
            <a:off x="9201056" y="5551085"/>
            <a:ext cx="1482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“我永远都不会再拖延了”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74ABD91-FC7D-EEE5-228F-3DCDF69B32AC}"/>
              </a:ext>
            </a:extLst>
          </p:cNvPr>
          <p:cNvSpPr txBox="1"/>
          <p:nvPr/>
        </p:nvSpPr>
        <p:spPr>
          <a:xfrm>
            <a:off x="1718266" y="5551085"/>
            <a:ext cx="12726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“这次我想早点开始”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3E52061-B764-3211-4272-039F12E92BD3}"/>
              </a:ext>
            </a:extLst>
          </p:cNvPr>
          <p:cNvSpPr txBox="1"/>
          <p:nvPr/>
        </p:nvSpPr>
        <p:spPr>
          <a:xfrm>
            <a:off x="9309124" y="4011531"/>
            <a:ext cx="18208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“做还是不做”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2262FE5-8344-65CC-1C55-FAE04884BD84}"/>
              </a:ext>
            </a:extLst>
          </p:cNvPr>
          <p:cNvSpPr txBox="1"/>
          <p:nvPr/>
        </p:nvSpPr>
        <p:spPr>
          <a:xfrm>
            <a:off x="1117701" y="4011531"/>
            <a:ext cx="18208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“我得马上开始”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8658FE0-87C7-CF05-26A0-12B486781244}"/>
              </a:ext>
            </a:extLst>
          </p:cNvPr>
          <p:cNvSpPr txBox="1"/>
          <p:nvPr/>
        </p:nvSpPr>
        <p:spPr>
          <a:xfrm>
            <a:off x="8614061" y="2343927"/>
            <a:ext cx="12726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“我这个人有毛病”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F78FF3C-9A08-22F6-A1D3-FB40477C3D74}"/>
              </a:ext>
            </a:extLst>
          </p:cNvPr>
          <p:cNvSpPr txBox="1"/>
          <p:nvPr/>
        </p:nvSpPr>
        <p:spPr>
          <a:xfrm>
            <a:off x="2128745" y="2343927"/>
            <a:ext cx="14491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“我不开始又怎么样呢”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10520044-839D-5E8A-DC93-E70284457E37}"/>
              </a:ext>
            </a:extLst>
          </p:cNvPr>
          <p:cNvSpPr/>
          <p:nvPr/>
        </p:nvSpPr>
        <p:spPr>
          <a:xfrm rot="589341">
            <a:off x="830956" y="1771379"/>
            <a:ext cx="632311" cy="3774525"/>
          </a:xfrm>
          <a:custGeom>
            <a:avLst/>
            <a:gdLst>
              <a:gd name="connsiteX0" fmla="*/ 497901 w 497901"/>
              <a:gd name="connsiteY0" fmla="*/ 0 h 2650602"/>
              <a:gd name="connsiteX1" fmla="*/ 189 w 497901"/>
              <a:gd name="connsiteY1" fmla="*/ 1157468 h 2650602"/>
              <a:gd name="connsiteX2" fmla="*/ 451602 w 497901"/>
              <a:gd name="connsiteY2" fmla="*/ 2650602 h 2650602"/>
              <a:gd name="connsiteX0" fmla="*/ 46299 w 46299"/>
              <a:gd name="connsiteY0" fmla="*/ 0 h 2650602"/>
              <a:gd name="connsiteX1" fmla="*/ 0 w 46299"/>
              <a:gd name="connsiteY1" fmla="*/ 2650602 h 2650602"/>
              <a:gd name="connsiteX0" fmla="*/ 451000 w 451000"/>
              <a:gd name="connsiteY0" fmla="*/ 0 h 2650602"/>
              <a:gd name="connsiteX1" fmla="*/ 404701 w 451000"/>
              <a:gd name="connsiteY1" fmla="*/ 2650602 h 2650602"/>
              <a:gd name="connsiteX0" fmla="*/ 599091 w 599091"/>
              <a:gd name="connsiteY0" fmla="*/ 0 h 2650602"/>
              <a:gd name="connsiteX1" fmla="*/ 552792 w 599091"/>
              <a:gd name="connsiteY1" fmla="*/ 2650602 h 2650602"/>
              <a:gd name="connsiteX0" fmla="*/ 490503 w 490503"/>
              <a:gd name="connsiteY0" fmla="*/ 0 h 2650602"/>
              <a:gd name="connsiteX1" fmla="*/ 444204 w 490503"/>
              <a:gd name="connsiteY1" fmla="*/ 2650602 h 2650602"/>
              <a:gd name="connsiteX0" fmla="*/ 470307 w 470307"/>
              <a:gd name="connsiteY0" fmla="*/ 0 h 2650602"/>
              <a:gd name="connsiteX1" fmla="*/ 424008 w 470307"/>
              <a:gd name="connsiteY1" fmla="*/ 2650602 h 2650602"/>
              <a:gd name="connsiteX0" fmla="*/ 433367 w 458188"/>
              <a:gd name="connsiteY0" fmla="*/ 0 h 2660762"/>
              <a:gd name="connsiteX1" fmla="*/ 458188 w 458188"/>
              <a:gd name="connsiteY1" fmla="*/ 2660762 h 2660762"/>
              <a:gd name="connsiteX0" fmla="*/ 464220 w 489041"/>
              <a:gd name="connsiteY0" fmla="*/ 0 h 2660762"/>
              <a:gd name="connsiteX1" fmla="*/ 489041 w 489041"/>
              <a:gd name="connsiteY1" fmla="*/ 2660762 h 2660762"/>
              <a:gd name="connsiteX0" fmla="*/ 491929 w 516750"/>
              <a:gd name="connsiteY0" fmla="*/ 0 h 2660762"/>
              <a:gd name="connsiteX1" fmla="*/ 516750 w 516750"/>
              <a:gd name="connsiteY1" fmla="*/ 2660762 h 266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750" h="2660762">
                <a:moveTo>
                  <a:pt x="491929" y="0"/>
                </a:moveTo>
                <a:cubicBezTo>
                  <a:pt x="-82304" y="639694"/>
                  <a:pt x="-250137" y="1858508"/>
                  <a:pt x="516750" y="2660762"/>
                </a:cubicBezTo>
              </a:path>
            </a:pathLst>
          </a:custGeom>
          <a:noFill/>
          <a:ln w="1016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74B98CE-2080-5B8C-D19D-92C1AF0FAEBF}"/>
              </a:ext>
            </a:extLst>
          </p:cNvPr>
          <p:cNvSpPr txBox="1"/>
          <p:nvPr/>
        </p:nvSpPr>
        <p:spPr>
          <a:xfrm>
            <a:off x="5702302" y="1577035"/>
            <a:ext cx="787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阶段</a:t>
            </a:r>
            <a:r>
              <a:rPr lang="en-US" altLang="zh-CN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C127CCE-E183-0F94-3910-FD67DFB32395}"/>
              </a:ext>
            </a:extLst>
          </p:cNvPr>
          <p:cNvSpPr txBox="1"/>
          <p:nvPr/>
        </p:nvSpPr>
        <p:spPr>
          <a:xfrm>
            <a:off x="8294541" y="5641373"/>
            <a:ext cx="787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阶段</a:t>
            </a:r>
            <a:r>
              <a:rPr lang="en-US" altLang="zh-CN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7</a:t>
            </a:r>
            <a:endParaRPr lang="zh-CN" altLang="en-US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55F0A31-6454-D20F-DE32-F33F0D000201}"/>
              </a:ext>
            </a:extLst>
          </p:cNvPr>
          <p:cNvSpPr txBox="1"/>
          <p:nvPr/>
        </p:nvSpPr>
        <p:spPr>
          <a:xfrm>
            <a:off x="3110064" y="5641373"/>
            <a:ext cx="787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阶段</a:t>
            </a:r>
            <a:r>
              <a:rPr lang="en-US" altLang="zh-CN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D1541CA-C2DE-018D-941B-0358097BB3CC}"/>
              </a:ext>
            </a:extLst>
          </p:cNvPr>
          <p:cNvSpPr txBox="1"/>
          <p:nvPr/>
        </p:nvSpPr>
        <p:spPr>
          <a:xfrm>
            <a:off x="8544681" y="3975457"/>
            <a:ext cx="787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阶段</a:t>
            </a:r>
            <a:r>
              <a:rPr lang="en-US" altLang="zh-CN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6</a:t>
            </a:r>
            <a:endParaRPr lang="zh-CN" altLang="en-US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F1EFFA5-17AA-672B-5198-72EA3C91E834}"/>
              </a:ext>
            </a:extLst>
          </p:cNvPr>
          <p:cNvSpPr txBox="1"/>
          <p:nvPr/>
        </p:nvSpPr>
        <p:spPr>
          <a:xfrm>
            <a:off x="2859924" y="3975457"/>
            <a:ext cx="787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阶段</a:t>
            </a:r>
            <a:r>
              <a:rPr lang="en-US" altLang="zh-CN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F95578E-2D70-DF20-BD46-A7AAC80D7BDC}"/>
              </a:ext>
            </a:extLst>
          </p:cNvPr>
          <p:cNvSpPr txBox="1"/>
          <p:nvPr/>
        </p:nvSpPr>
        <p:spPr>
          <a:xfrm>
            <a:off x="7753645" y="2435903"/>
            <a:ext cx="787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阶段</a:t>
            </a:r>
            <a:r>
              <a:rPr lang="en-US" altLang="zh-CN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8147900-F8F2-393A-DC67-0419EC761AFE}"/>
              </a:ext>
            </a:extLst>
          </p:cNvPr>
          <p:cNvSpPr txBox="1"/>
          <p:nvPr/>
        </p:nvSpPr>
        <p:spPr>
          <a:xfrm>
            <a:off x="3650959" y="2435903"/>
            <a:ext cx="787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阶段</a:t>
            </a:r>
            <a:r>
              <a:rPr lang="en-US" altLang="zh-CN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939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48A8E7AA-73CD-0C91-38E7-F0EEF40F93AF}"/>
              </a:ext>
            </a:extLst>
          </p:cNvPr>
          <p:cNvSpPr/>
          <p:nvPr/>
        </p:nvSpPr>
        <p:spPr>
          <a:xfrm>
            <a:off x="4978559" y="1390604"/>
            <a:ext cx="5696724" cy="2047308"/>
          </a:xfrm>
          <a:custGeom>
            <a:avLst/>
            <a:gdLst>
              <a:gd name="connsiteX0" fmla="*/ 508099 w 5696724"/>
              <a:gd name="connsiteY0" fmla="*/ 0 h 2047308"/>
              <a:gd name="connsiteX1" fmla="*/ 5489495 w 5696724"/>
              <a:gd name="connsiteY1" fmla="*/ 0 h 2047308"/>
              <a:gd name="connsiteX2" fmla="*/ 5696724 w 5696724"/>
              <a:gd name="connsiteY2" fmla="*/ 207229 h 2047308"/>
              <a:gd name="connsiteX3" fmla="*/ 5696724 w 5696724"/>
              <a:gd name="connsiteY3" fmla="*/ 1840079 h 2047308"/>
              <a:gd name="connsiteX4" fmla="*/ 5489495 w 5696724"/>
              <a:gd name="connsiteY4" fmla="*/ 2047308 h 2047308"/>
              <a:gd name="connsiteX5" fmla="*/ 508099 w 5696724"/>
              <a:gd name="connsiteY5" fmla="*/ 2047308 h 2047308"/>
              <a:gd name="connsiteX6" fmla="*/ 300870 w 5696724"/>
              <a:gd name="connsiteY6" fmla="*/ 1840079 h 2047308"/>
              <a:gd name="connsiteX7" fmla="*/ 300870 w 5696724"/>
              <a:gd name="connsiteY7" fmla="*/ 1430562 h 2047308"/>
              <a:gd name="connsiteX8" fmla="*/ 0 w 5696724"/>
              <a:gd name="connsiteY8" fmla="*/ 1133983 h 2047308"/>
              <a:gd name="connsiteX9" fmla="*/ 300870 w 5696724"/>
              <a:gd name="connsiteY9" fmla="*/ 1205252 h 2047308"/>
              <a:gd name="connsiteX10" fmla="*/ 300870 w 5696724"/>
              <a:gd name="connsiteY10" fmla="*/ 207229 h 2047308"/>
              <a:gd name="connsiteX11" fmla="*/ 508099 w 5696724"/>
              <a:gd name="connsiteY11" fmla="*/ 0 h 2047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96724" h="2047308">
                <a:moveTo>
                  <a:pt x="508099" y="0"/>
                </a:moveTo>
                <a:lnTo>
                  <a:pt x="5489495" y="0"/>
                </a:lnTo>
                <a:cubicBezTo>
                  <a:pt x="5603944" y="0"/>
                  <a:pt x="5696724" y="92780"/>
                  <a:pt x="5696724" y="207229"/>
                </a:cubicBezTo>
                <a:lnTo>
                  <a:pt x="5696724" y="1840079"/>
                </a:lnTo>
                <a:cubicBezTo>
                  <a:pt x="5696724" y="1954528"/>
                  <a:pt x="5603944" y="2047308"/>
                  <a:pt x="5489495" y="2047308"/>
                </a:cubicBezTo>
                <a:lnTo>
                  <a:pt x="508099" y="2047308"/>
                </a:lnTo>
                <a:cubicBezTo>
                  <a:pt x="393650" y="2047308"/>
                  <a:pt x="300870" y="1954528"/>
                  <a:pt x="300870" y="1840079"/>
                </a:cubicBezTo>
                <a:lnTo>
                  <a:pt x="300870" y="1430562"/>
                </a:lnTo>
                <a:lnTo>
                  <a:pt x="0" y="1133983"/>
                </a:lnTo>
                <a:lnTo>
                  <a:pt x="300870" y="1205252"/>
                </a:lnTo>
                <a:lnTo>
                  <a:pt x="300870" y="207229"/>
                </a:lnTo>
                <a:cubicBezTo>
                  <a:pt x="300870" y="92780"/>
                  <a:pt x="393650" y="0"/>
                  <a:pt x="5080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1EC2632-E1FA-68F9-530D-92911DB1798C}"/>
              </a:ext>
            </a:extLst>
          </p:cNvPr>
          <p:cNvSpPr/>
          <p:nvPr/>
        </p:nvSpPr>
        <p:spPr>
          <a:xfrm>
            <a:off x="-2202484" y="2380362"/>
            <a:ext cx="6703390" cy="6703390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0179F64-75F9-F13A-A2F7-A415019193F1}"/>
              </a:ext>
            </a:extLst>
          </p:cNvPr>
          <p:cNvSpPr/>
          <p:nvPr/>
        </p:nvSpPr>
        <p:spPr>
          <a:xfrm>
            <a:off x="-1633678" y="2949168"/>
            <a:ext cx="5565778" cy="556577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68F4F5D-3141-251E-7C26-72BDFF6B56F2}"/>
              </a:ext>
            </a:extLst>
          </p:cNvPr>
          <p:cNvSpPr/>
          <p:nvPr/>
        </p:nvSpPr>
        <p:spPr>
          <a:xfrm>
            <a:off x="-2642322" y="1940524"/>
            <a:ext cx="7583066" cy="7583066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B98188D-2C7E-0A26-89FB-9EABACC8F758}"/>
              </a:ext>
            </a:extLst>
          </p:cNvPr>
          <p:cNvSpPr/>
          <p:nvPr/>
        </p:nvSpPr>
        <p:spPr>
          <a:xfrm>
            <a:off x="-3101287" y="1481559"/>
            <a:ext cx="8500996" cy="8500996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31AD453-6B41-EA4C-0E88-5CA900394675}"/>
              </a:ext>
            </a:extLst>
          </p:cNvPr>
          <p:cNvGrpSpPr/>
          <p:nvPr/>
        </p:nvGrpSpPr>
        <p:grpSpPr>
          <a:xfrm>
            <a:off x="3016632" y="1855290"/>
            <a:ext cx="199278" cy="199987"/>
            <a:chOff x="712530" y="4848481"/>
            <a:chExt cx="123765" cy="124205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9887575-A917-2B43-C560-6E014389AC19}"/>
                </a:ext>
              </a:extLst>
            </p:cNvPr>
            <p:cNvSpPr/>
            <p:nvPr/>
          </p:nvSpPr>
          <p:spPr>
            <a:xfrm>
              <a:off x="712530" y="4848481"/>
              <a:ext cx="123765" cy="124205"/>
            </a:xfrm>
            <a:prstGeom prst="ellipse">
              <a:avLst/>
            </a:prstGeom>
            <a:gradFill flip="none" rotWithShape="1">
              <a:gsLst>
                <a:gs pos="91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20BC913-4A8D-AE82-A5E2-78398F8D4F4A}"/>
                </a:ext>
              </a:extLst>
            </p:cNvPr>
            <p:cNvSpPr/>
            <p:nvPr/>
          </p:nvSpPr>
          <p:spPr>
            <a:xfrm>
              <a:off x="752054" y="4888225"/>
              <a:ext cx="44717" cy="44717"/>
            </a:xfrm>
            <a:prstGeom prst="ellipse">
              <a:avLst/>
            </a:prstGeom>
            <a:solidFill>
              <a:schemeClr val="accent5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11364D4-7256-8EF7-FDCD-0451B1E4518F}"/>
              </a:ext>
            </a:extLst>
          </p:cNvPr>
          <p:cNvSpPr txBox="1"/>
          <p:nvPr/>
        </p:nvSpPr>
        <p:spPr>
          <a:xfrm>
            <a:off x="609146" y="364837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心理根源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3F178F-BF04-9BDC-AB2B-9D1044DC3D43}"/>
              </a:ext>
            </a:extLst>
          </p:cNvPr>
          <p:cNvSpPr txBox="1"/>
          <p:nvPr/>
        </p:nvSpPr>
        <p:spPr>
          <a:xfrm>
            <a:off x="5746273" y="1583653"/>
            <a:ext cx="4693841" cy="12527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认为自我价值感＝能力＝表现，而拖延打断了能力与表现之间的等式，表现不再等同于能力，因为它们之间缺少完整的努力。这意味着无论最终表现如何，自我价值感与能力之间的关系还能得以维系。</a:t>
            </a:r>
            <a:endParaRPr lang="en-US" altLang="zh-CN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2587F1E-70F9-27C6-D7FF-CADFB8285A04}"/>
              </a:ext>
            </a:extLst>
          </p:cNvPr>
          <p:cNvSpPr/>
          <p:nvPr/>
        </p:nvSpPr>
        <p:spPr>
          <a:xfrm>
            <a:off x="3769644" y="1685283"/>
            <a:ext cx="1798862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0C7E2B2-3AC4-CA15-35CD-F421ADFEF8FB}"/>
              </a:ext>
            </a:extLst>
          </p:cNvPr>
          <p:cNvSpPr txBox="1"/>
          <p:nvPr/>
        </p:nvSpPr>
        <p:spPr>
          <a:xfrm>
            <a:off x="3910019" y="1755228"/>
            <a:ext cx="15181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恐惧失败</a:t>
            </a:r>
            <a:endParaRPr lang="zh-CN" altLang="en-US" sz="2000" dirty="0">
              <a:solidFill>
                <a:schemeClr val="accent4">
                  <a:lumMod val="20000"/>
                  <a:lumOff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27A441B-4D4E-10D6-FD1E-C119728908E7}"/>
              </a:ext>
            </a:extLst>
          </p:cNvPr>
          <p:cNvGrpSpPr/>
          <p:nvPr/>
        </p:nvGrpSpPr>
        <p:grpSpPr>
          <a:xfrm>
            <a:off x="3446967" y="1909311"/>
            <a:ext cx="91620" cy="91946"/>
            <a:chOff x="712530" y="4848481"/>
            <a:chExt cx="123765" cy="124205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062F1E9-2C4C-C592-06CD-5684F73245C4}"/>
                </a:ext>
              </a:extLst>
            </p:cNvPr>
            <p:cNvSpPr/>
            <p:nvPr/>
          </p:nvSpPr>
          <p:spPr>
            <a:xfrm>
              <a:off x="712530" y="4848481"/>
              <a:ext cx="123765" cy="124205"/>
            </a:xfrm>
            <a:prstGeom prst="ellipse">
              <a:avLst/>
            </a:prstGeom>
            <a:gradFill flip="none" rotWithShape="1">
              <a:gsLst>
                <a:gs pos="91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60A8A1E-35B7-F1B1-7EC8-D3DF2F2010BF}"/>
                </a:ext>
              </a:extLst>
            </p:cNvPr>
            <p:cNvSpPr/>
            <p:nvPr/>
          </p:nvSpPr>
          <p:spPr>
            <a:xfrm>
              <a:off x="759823" y="4895994"/>
              <a:ext cx="29178" cy="29178"/>
            </a:xfrm>
            <a:prstGeom prst="ellipse">
              <a:avLst/>
            </a:prstGeom>
            <a:solidFill>
              <a:schemeClr val="accent5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4" name="图片 23" descr="穿着蓝色衣服的男孩在摆拍&#10;&#10;低可信度描述已自动生成">
            <a:extLst>
              <a:ext uri="{FF2B5EF4-FFF2-40B4-BE49-F238E27FC236}">
                <a16:creationId xmlns:a16="http://schemas.microsoft.com/office/drawing/2014/main" id="{3FF6FA50-6783-F7BE-A607-23AF4A9DF4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98" y="1525650"/>
            <a:ext cx="3444780" cy="5704929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CB78E2C9-9718-5691-BEDF-47C1298D8E89}"/>
              </a:ext>
            </a:extLst>
          </p:cNvPr>
          <p:cNvSpPr txBox="1"/>
          <p:nvPr/>
        </p:nvSpPr>
        <p:spPr>
          <a:xfrm>
            <a:off x="5746273" y="2836432"/>
            <a:ext cx="4693841" cy="3663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相信自己的潜在能力是出色的、不可限量的。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F1065C2-3EA5-5FBF-094F-97FD779FA590}"/>
              </a:ext>
            </a:extLst>
          </p:cNvPr>
          <p:cNvSpPr/>
          <p:nvPr/>
        </p:nvSpPr>
        <p:spPr>
          <a:xfrm>
            <a:off x="6145007" y="4249623"/>
            <a:ext cx="5351668" cy="1792344"/>
          </a:xfrm>
          <a:custGeom>
            <a:avLst/>
            <a:gdLst>
              <a:gd name="connsiteX0" fmla="*/ 482291 w 5398702"/>
              <a:gd name="connsiteY0" fmla="*/ 0 h 1792344"/>
              <a:gd name="connsiteX1" fmla="*/ 5217281 w 5398702"/>
              <a:gd name="connsiteY1" fmla="*/ 0 h 1792344"/>
              <a:gd name="connsiteX2" fmla="*/ 5398702 w 5398702"/>
              <a:gd name="connsiteY2" fmla="*/ 181421 h 1792344"/>
              <a:gd name="connsiteX3" fmla="*/ 5398702 w 5398702"/>
              <a:gd name="connsiteY3" fmla="*/ 1610923 h 1792344"/>
              <a:gd name="connsiteX4" fmla="*/ 5217281 w 5398702"/>
              <a:gd name="connsiteY4" fmla="*/ 1792344 h 1792344"/>
              <a:gd name="connsiteX5" fmla="*/ 482291 w 5398702"/>
              <a:gd name="connsiteY5" fmla="*/ 1792344 h 1792344"/>
              <a:gd name="connsiteX6" fmla="*/ 300870 w 5398702"/>
              <a:gd name="connsiteY6" fmla="*/ 1610923 h 1792344"/>
              <a:gd name="connsiteX7" fmla="*/ 300870 w 5398702"/>
              <a:gd name="connsiteY7" fmla="*/ 1430563 h 1792344"/>
              <a:gd name="connsiteX8" fmla="*/ 0 w 5398702"/>
              <a:gd name="connsiteY8" fmla="*/ 1133983 h 1792344"/>
              <a:gd name="connsiteX9" fmla="*/ 300870 w 5398702"/>
              <a:gd name="connsiteY9" fmla="*/ 1205253 h 1792344"/>
              <a:gd name="connsiteX10" fmla="*/ 300870 w 5398702"/>
              <a:gd name="connsiteY10" fmla="*/ 181421 h 1792344"/>
              <a:gd name="connsiteX11" fmla="*/ 482291 w 5398702"/>
              <a:gd name="connsiteY11" fmla="*/ 0 h 1792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98702" h="1792344">
                <a:moveTo>
                  <a:pt x="482291" y="0"/>
                </a:moveTo>
                <a:lnTo>
                  <a:pt x="5217281" y="0"/>
                </a:lnTo>
                <a:cubicBezTo>
                  <a:pt x="5317477" y="0"/>
                  <a:pt x="5398702" y="81225"/>
                  <a:pt x="5398702" y="181421"/>
                </a:cubicBezTo>
                <a:lnTo>
                  <a:pt x="5398702" y="1610923"/>
                </a:lnTo>
                <a:cubicBezTo>
                  <a:pt x="5398702" y="1711119"/>
                  <a:pt x="5317477" y="1792344"/>
                  <a:pt x="5217281" y="1792344"/>
                </a:cubicBezTo>
                <a:lnTo>
                  <a:pt x="482291" y="1792344"/>
                </a:lnTo>
                <a:cubicBezTo>
                  <a:pt x="382095" y="1792344"/>
                  <a:pt x="300870" y="1711119"/>
                  <a:pt x="300870" y="1610923"/>
                </a:cubicBezTo>
                <a:lnTo>
                  <a:pt x="300870" y="1430563"/>
                </a:lnTo>
                <a:lnTo>
                  <a:pt x="0" y="1133983"/>
                </a:lnTo>
                <a:lnTo>
                  <a:pt x="300870" y="1205253"/>
                </a:lnTo>
                <a:lnTo>
                  <a:pt x="300870" y="181421"/>
                </a:lnTo>
                <a:cubicBezTo>
                  <a:pt x="300870" y="81225"/>
                  <a:pt x="382095" y="0"/>
                  <a:pt x="4822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CE5525D-0552-92BC-EFC5-37E71ED50E6D}"/>
              </a:ext>
            </a:extLst>
          </p:cNvPr>
          <p:cNvGrpSpPr/>
          <p:nvPr/>
        </p:nvGrpSpPr>
        <p:grpSpPr>
          <a:xfrm>
            <a:off x="4278807" y="4714309"/>
            <a:ext cx="199278" cy="199987"/>
            <a:chOff x="712530" y="4848481"/>
            <a:chExt cx="123765" cy="124205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C5DE0E6-8725-8899-F221-06F7C8E642D2}"/>
                </a:ext>
              </a:extLst>
            </p:cNvPr>
            <p:cNvSpPr/>
            <p:nvPr/>
          </p:nvSpPr>
          <p:spPr>
            <a:xfrm>
              <a:off x="712530" y="4848481"/>
              <a:ext cx="123765" cy="124205"/>
            </a:xfrm>
            <a:prstGeom prst="ellipse">
              <a:avLst/>
            </a:prstGeom>
            <a:gradFill flip="none" rotWithShape="1">
              <a:gsLst>
                <a:gs pos="91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D91E34FC-4A94-5492-99AF-004F80E0CA29}"/>
                </a:ext>
              </a:extLst>
            </p:cNvPr>
            <p:cNvSpPr/>
            <p:nvPr/>
          </p:nvSpPr>
          <p:spPr>
            <a:xfrm>
              <a:off x="752054" y="4888225"/>
              <a:ext cx="44717" cy="44717"/>
            </a:xfrm>
            <a:prstGeom prst="ellipse">
              <a:avLst/>
            </a:prstGeom>
            <a:solidFill>
              <a:schemeClr val="accent5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EA4DB5B2-B079-702C-9E53-C3DE18998BBF}"/>
              </a:ext>
            </a:extLst>
          </p:cNvPr>
          <p:cNvSpPr txBox="1"/>
          <p:nvPr/>
        </p:nvSpPr>
        <p:spPr>
          <a:xfrm>
            <a:off x="6912721" y="4477185"/>
            <a:ext cx="4340793" cy="13168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>
              <a:spcAft>
                <a:spcPts val="500"/>
              </a:spcAft>
            </a:pPr>
            <a:r>
              <a:rPr lang="zh-CN" altLang="en-US" dirty="0"/>
              <a:t>害怕成功给他们带来的不利的一面，而他们自己对此常常毫不知情。</a:t>
            </a:r>
            <a:endParaRPr lang="en-US" altLang="zh-CN" dirty="0"/>
          </a:p>
          <a:p>
            <a:pPr>
              <a:spcAft>
                <a:spcPts val="500"/>
              </a:spcAft>
            </a:pPr>
            <a:r>
              <a:rPr lang="zh-CN" altLang="en-US" dirty="0"/>
              <a:t>大部分害怕成功的人都想要把事情做好，但是无意识中的焦虑却让他们适得其反。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33004C0E-F494-2250-B1D3-1A9C09A43491}"/>
              </a:ext>
            </a:extLst>
          </p:cNvPr>
          <p:cNvSpPr/>
          <p:nvPr/>
        </p:nvSpPr>
        <p:spPr>
          <a:xfrm>
            <a:off x="4936092" y="4544302"/>
            <a:ext cx="1798862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E597FB1-C45E-EED1-FEEA-8459D2256435}"/>
              </a:ext>
            </a:extLst>
          </p:cNvPr>
          <p:cNvSpPr txBox="1"/>
          <p:nvPr/>
        </p:nvSpPr>
        <p:spPr>
          <a:xfrm>
            <a:off x="5076467" y="4614247"/>
            <a:ext cx="15181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恐惧成功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A242595-CD5E-D606-750E-3EB6E281B61F}"/>
              </a:ext>
            </a:extLst>
          </p:cNvPr>
          <p:cNvGrpSpPr/>
          <p:nvPr/>
        </p:nvGrpSpPr>
        <p:grpSpPr>
          <a:xfrm>
            <a:off x="4661279" y="4768330"/>
            <a:ext cx="91620" cy="91946"/>
            <a:chOff x="712530" y="4848481"/>
            <a:chExt cx="123765" cy="124205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0188788-450C-A082-26CC-FF3DED999400}"/>
                </a:ext>
              </a:extLst>
            </p:cNvPr>
            <p:cNvSpPr/>
            <p:nvPr/>
          </p:nvSpPr>
          <p:spPr>
            <a:xfrm>
              <a:off x="712530" y="4848481"/>
              <a:ext cx="123765" cy="124205"/>
            </a:xfrm>
            <a:prstGeom prst="ellipse">
              <a:avLst/>
            </a:prstGeom>
            <a:gradFill flip="none" rotWithShape="1">
              <a:gsLst>
                <a:gs pos="91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82172F4-7EBF-EB2E-3A40-A6CA00EEE546}"/>
                </a:ext>
              </a:extLst>
            </p:cNvPr>
            <p:cNvSpPr/>
            <p:nvPr/>
          </p:nvSpPr>
          <p:spPr>
            <a:xfrm>
              <a:off x="759823" y="4895994"/>
              <a:ext cx="29178" cy="29178"/>
            </a:xfrm>
            <a:prstGeom prst="ellipse">
              <a:avLst/>
            </a:prstGeom>
            <a:solidFill>
              <a:schemeClr val="accent5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D571895B-1E0B-681C-3F93-FD08D2BEB08E}"/>
              </a:ext>
            </a:extLst>
          </p:cNvPr>
          <p:cNvSpPr/>
          <p:nvPr/>
        </p:nvSpPr>
        <p:spPr>
          <a:xfrm>
            <a:off x="11596136" y="2700919"/>
            <a:ext cx="1191728" cy="11917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A368B49E-636A-ADA0-281A-57E4952B7619}"/>
              </a:ext>
            </a:extLst>
          </p:cNvPr>
          <p:cNvSpPr/>
          <p:nvPr/>
        </p:nvSpPr>
        <p:spPr>
          <a:xfrm>
            <a:off x="4529190" y="3233007"/>
            <a:ext cx="303570" cy="303570"/>
          </a:xfrm>
          <a:prstGeom prst="ellipse">
            <a:avLst/>
          </a:prstGeom>
          <a:solidFill>
            <a:schemeClr val="accent1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90141DA-AE25-164D-2D84-16CD21E00201}"/>
              </a:ext>
            </a:extLst>
          </p:cNvPr>
          <p:cNvSpPr/>
          <p:nvPr/>
        </p:nvSpPr>
        <p:spPr>
          <a:xfrm>
            <a:off x="4500906" y="6493946"/>
            <a:ext cx="540000" cy="540000"/>
          </a:xfrm>
          <a:prstGeom prst="ellipse">
            <a:avLst/>
          </a:prstGeom>
          <a:solidFill>
            <a:schemeClr val="accent1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321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9A01B9C-418C-2555-A624-04F66F4D7940}"/>
              </a:ext>
            </a:extLst>
          </p:cNvPr>
          <p:cNvSpPr txBox="1"/>
          <p:nvPr/>
        </p:nvSpPr>
        <p:spPr>
          <a:xfrm>
            <a:off x="609146" y="364837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心理根源</a:t>
            </a:r>
            <a:endParaRPr lang="zh-CN" altLang="en-US" sz="3200" spc="300" dirty="0">
              <a:solidFill>
                <a:schemeClr val="accent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矩形: 圆顶角 20">
            <a:extLst>
              <a:ext uri="{FF2B5EF4-FFF2-40B4-BE49-F238E27FC236}">
                <a16:creationId xmlns:a16="http://schemas.microsoft.com/office/drawing/2014/main" id="{9BD413FA-E46B-62CC-B05C-50C34E619A3E}"/>
              </a:ext>
            </a:extLst>
          </p:cNvPr>
          <p:cNvSpPr/>
          <p:nvPr/>
        </p:nvSpPr>
        <p:spPr>
          <a:xfrm>
            <a:off x="991231" y="2997199"/>
            <a:ext cx="2874063" cy="4268165"/>
          </a:xfrm>
          <a:prstGeom prst="round2SameRect">
            <a:avLst>
              <a:gd name="adj1" fmla="val 5804"/>
              <a:gd name="adj2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ABFBA9C-EB6F-C2DE-4EF1-D2C62CC1D16C}"/>
              </a:ext>
            </a:extLst>
          </p:cNvPr>
          <p:cNvSpPr/>
          <p:nvPr/>
        </p:nvSpPr>
        <p:spPr>
          <a:xfrm>
            <a:off x="1078262" y="1905744"/>
            <a:ext cx="2700000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411D2A1A-3E55-2F92-C1EB-32C4CDA90111}"/>
              </a:ext>
            </a:extLst>
          </p:cNvPr>
          <p:cNvSpPr/>
          <p:nvPr/>
        </p:nvSpPr>
        <p:spPr>
          <a:xfrm>
            <a:off x="2348063" y="2917001"/>
            <a:ext cx="160398" cy="160398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0C01BAB-1E81-5635-5AF9-41AAA8B65276}"/>
              </a:ext>
            </a:extLst>
          </p:cNvPr>
          <p:cNvSpPr txBox="1"/>
          <p:nvPr/>
        </p:nvSpPr>
        <p:spPr>
          <a:xfrm>
            <a:off x="1229058" y="1970609"/>
            <a:ext cx="24341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争夺控制权</a:t>
            </a:r>
            <a:endParaRPr lang="en-US" altLang="zh-CN" sz="2000" dirty="0">
              <a:solidFill>
                <a:schemeClr val="accent4">
                  <a:lumMod val="20000"/>
                  <a:lumOff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2A8D47-AFF4-002B-CA95-5FF64AAC6A25}"/>
              </a:ext>
            </a:extLst>
          </p:cNvPr>
          <p:cNvSpPr txBox="1"/>
          <p:nvPr/>
        </p:nvSpPr>
        <p:spPr>
          <a:xfrm>
            <a:off x="1182093" y="3373903"/>
            <a:ext cx="2484000" cy="12527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对掌控感十分敏感的人或许不喜欢任何规则，他们会抗拒任何他人对自己的要求。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A8140B-7D5A-BF46-8A02-1A63267B5685}"/>
              </a:ext>
            </a:extLst>
          </p:cNvPr>
          <p:cNvSpPr txBox="1"/>
          <p:nvPr/>
        </p:nvSpPr>
        <p:spPr>
          <a:xfrm>
            <a:off x="1182093" y="4970497"/>
            <a:ext cx="7519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拖延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070BFB-D01F-B419-1814-8C684676EC6A}"/>
              </a:ext>
            </a:extLst>
          </p:cNvPr>
          <p:cNvSpPr txBox="1"/>
          <p:nvPr/>
        </p:nvSpPr>
        <p:spPr>
          <a:xfrm>
            <a:off x="2471133" y="4970497"/>
            <a:ext cx="14191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获取掌控感</a:t>
            </a:r>
            <a:endParaRPr lang="en-US" altLang="zh-CN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67AB26AA-DA6E-F0C6-8106-297F6994B78D}"/>
              </a:ext>
            </a:extLst>
          </p:cNvPr>
          <p:cNvSpPr/>
          <p:nvPr/>
        </p:nvSpPr>
        <p:spPr>
          <a:xfrm>
            <a:off x="1926401" y="5049774"/>
            <a:ext cx="396000" cy="180000"/>
          </a:xfrm>
          <a:prstGeom prst="rightArrow">
            <a:avLst>
              <a:gd name="adj1" fmla="val 43304"/>
              <a:gd name="adj2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F252C2C-1994-8C89-D40A-45709DA9CD48}"/>
              </a:ext>
            </a:extLst>
          </p:cNvPr>
          <p:cNvSpPr/>
          <p:nvPr/>
        </p:nvSpPr>
        <p:spPr>
          <a:xfrm>
            <a:off x="2385612" y="2661520"/>
            <a:ext cx="85301" cy="85301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E1FA7792-DC99-158F-2CA8-6BECDE6A4E5E}"/>
              </a:ext>
            </a:extLst>
          </p:cNvPr>
          <p:cNvSpPr/>
          <p:nvPr/>
        </p:nvSpPr>
        <p:spPr>
          <a:xfrm>
            <a:off x="4658968" y="2575768"/>
            <a:ext cx="2874063" cy="4696893"/>
          </a:xfrm>
          <a:prstGeom prst="round2SameRect">
            <a:avLst>
              <a:gd name="adj1" fmla="val 5804"/>
              <a:gd name="adj2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C12C663-70A8-CAF4-8F34-63DB1EC1B8E1}"/>
              </a:ext>
            </a:extLst>
          </p:cNvPr>
          <p:cNvSpPr/>
          <p:nvPr/>
        </p:nvSpPr>
        <p:spPr>
          <a:xfrm>
            <a:off x="4746000" y="1484313"/>
            <a:ext cx="2700000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1E000C4-168C-870D-0F30-0BF61B91DE1D}"/>
              </a:ext>
            </a:extLst>
          </p:cNvPr>
          <p:cNvSpPr/>
          <p:nvPr/>
        </p:nvSpPr>
        <p:spPr>
          <a:xfrm>
            <a:off x="6015800" y="2495570"/>
            <a:ext cx="160398" cy="160398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A49E95-DD48-A578-022A-75DF6AA6F388}"/>
              </a:ext>
            </a:extLst>
          </p:cNvPr>
          <p:cNvSpPr txBox="1"/>
          <p:nvPr/>
        </p:nvSpPr>
        <p:spPr>
          <a:xfrm>
            <a:off x="4777882" y="1549178"/>
            <a:ext cx="26362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不愿离开心理舒适区</a:t>
            </a:r>
            <a:endParaRPr lang="en-US" altLang="zh-CN" sz="2000" dirty="0">
              <a:solidFill>
                <a:schemeClr val="accent4">
                  <a:lumMod val="20000"/>
                  <a:lumOff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E7CFF1A-CEB4-8EA6-DF46-2EC495B4EC5A}"/>
              </a:ext>
            </a:extLst>
          </p:cNvPr>
          <p:cNvSpPr txBox="1"/>
          <p:nvPr/>
        </p:nvSpPr>
        <p:spPr>
          <a:xfrm>
            <a:off x="4849830" y="2952472"/>
            <a:ext cx="2484000" cy="1548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离开自己的心理舒适区，跟人太亲近或者太疏远，会让他们感到不舒服，他们会不遗余力地想要回到让自己舒适的区域。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3A67562-1418-3B05-AE51-A8A56455D6B6}"/>
              </a:ext>
            </a:extLst>
          </p:cNvPr>
          <p:cNvSpPr txBox="1"/>
          <p:nvPr/>
        </p:nvSpPr>
        <p:spPr>
          <a:xfrm>
            <a:off x="4849830" y="4816460"/>
            <a:ext cx="7519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拖延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6A07973-9A71-1450-C77E-6FF144850D7E}"/>
              </a:ext>
            </a:extLst>
          </p:cNvPr>
          <p:cNvSpPr txBox="1"/>
          <p:nvPr/>
        </p:nvSpPr>
        <p:spPr>
          <a:xfrm>
            <a:off x="5921597" y="4816460"/>
            <a:ext cx="156926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维护心理平衡</a:t>
            </a:r>
            <a:endParaRPr lang="en-US" altLang="zh-CN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" name="箭头: 右 18">
            <a:extLst>
              <a:ext uri="{FF2B5EF4-FFF2-40B4-BE49-F238E27FC236}">
                <a16:creationId xmlns:a16="http://schemas.microsoft.com/office/drawing/2014/main" id="{A8DAE0E9-B8BC-FCE2-169A-AAB525B351BA}"/>
              </a:ext>
            </a:extLst>
          </p:cNvPr>
          <p:cNvSpPr/>
          <p:nvPr/>
        </p:nvSpPr>
        <p:spPr>
          <a:xfrm>
            <a:off x="5473214" y="4895737"/>
            <a:ext cx="396000" cy="180000"/>
          </a:xfrm>
          <a:prstGeom prst="rightArrow">
            <a:avLst>
              <a:gd name="adj1" fmla="val 43304"/>
              <a:gd name="adj2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D1F31369-E9CB-4E69-C5DD-301D77266536}"/>
              </a:ext>
            </a:extLst>
          </p:cNvPr>
          <p:cNvSpPr/>
          <p:nvPr/>
        </p:nvSpPr>
        <p:spPr>
          <a:xfrm>
            <a:off x="6053349" y="2240089"/>
            <a:ext cx="85301" cy="85301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顶角 26">
            <a:extLst>
              <a:ext uri="{FF2B5EF4-FFF2-40B4-BE49-F238E27FC236}">
                <a16:creationId xmlns:a16="http://schemas.microsoft.com/office/drawing/2014/main" id="{74FD0B45-979B-B9EF-4AE2-E7BDB678EC2D}"/>
              </a:ext>
            </a:extLst>
          </p:cNvPr>
          <p:cNvSpPr/>
          <p:nvPr/>
        </p:nvSpPr>
        <p:spPr>
          <a:xfrm>
            <a:off x="8301715" y="2143968"/>
            <a:ext cx="2874063" cy="5128693"/>
          </a:xfrm>
          <a:prstGeom prst="round2SameRect">
            <a:avLst>
              <a:gd name="adj1" fmla="val 5804"/>
              <a:gd name="adj2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83BD7C4-16B0-245B-026A-5E51487D669C}"/>
              </a:ext>
            </a:extLst>
          </p:cNvPr>
          <p:cNvSpPr/>
          <p:nvPr/>
        </p:nvSpPr>
        <p:spPr>
          <a:xfrm>
            <a:off x="8388746" y="1052513"/>
            <a:ext cx="2700000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9D47D5C-7681-4F0E-AE65-1B94B73E1163}"/>
              </a:ext>
            </a:extLst>
          </p:cNvPr>
          <p:cNvSpPr/>
          <p:nvPr/>
        </p:nvSpPr>
        <p:spPr>
          <a:xfrm>
            <a:off x="9658547" y="2063770"/>
            <a:ext cx="160398" cy="160398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EE99FB3-B668-9F60-38FB-0CAB133A8E6C}"/>
              </a:ext>
            </a:extLst>
          </p:cNvPr>
          <p:cNvSpPr txBox="1"/>
          <p:nvPr/>
        </p:nvSpPr>
        <p:spPr>
          <a:xfrm>
            <a:off x="8539542" y="1117378"/>
            <a:ext cx="24341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有自己的拖延时钟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C51638E-4BD7-F47C-ECC3-DF1759F63362}"/>
              </a:ext>
            </a:extLst>
          </p:cNvPr>
          <p:cNvSpPr txBox="1"/>
          <p:nvPr/>
        </p:nvSpPr>
        <p:spPr>
          <a:xfrm>
            <a:off x="8492577" y="2520672"/>
            <a:ext cx="2484000" cy="1548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很多拖延者生活在主观时间和客观时间的严重冲突中，不愿意也不能认知到他们的时间概念与钟表时间有着很大的差异。 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4E37683A-82E6-38AE-EF29-9C73AA5B26E5}"/>
              </a:ext>
            </a:extLst>
          </p:cNvPr>
          <p:cNvSpPr/>
          <p:nvPr/>
        </p:nvSpPr>
        <p:spPr>
          <a:xfrm>
            <a:off x="9696096" y="1808289"/>
            <a:ext cx="85301" cy="85301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4F4E4FA-0DA9-8177-8774-A08FA9744843}"/>
              </a:ext>
            </a:extLst>
          </p:cNvPr>
          <p:cNvSpPr txBox="1"/>
          <p:nvPr/>
        </p:nvSpPr>
        <p:spPr>
          <a:xfrm>
            <a:off x="8561666" y="4368554"/>
            <a:ext cx="2318840" cy="5168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zh-CN" altLang="en-US" sz="1200" dirty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今晚我想去看一场电影，这不影响我明天一早就拿出工作报告。</a:t>
            </a:r>
            <a:endParaRPr lang="en-US" altLang="zh-CN" sz="1200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39" name="left-quote_59149">
            <a:extLst>
              <a:ext uri="{FF2B5EF4-FFF2-40B4-BE49-F238E27FC236}">
                <a16:creationId xmlns:a16="http://schemas.microsoft.com/office/drawing/2014/main" id="{BDE5B93A-B73B-EF7F-1B2F-55B5FD3C5C37}"/>
              </a:ext>
            </a:extLst>
          </p:cNvPr>
          <p:cNvSpPr/>
          <p:nvPr/>
        </p:nvSpPr>
        <p:spPr>
          <a:xfrm>
            <a:off x="8518143" y="4424045"/>
            <a:ext cx="84448" cy="70400"/>
          </a:xfrm>
          <a:custGeom>
            <a:avLst/>
            <a:gdLst>
              <a:gd name="connsiteX0" fmla="*/ 518754 w 607681"/>
              <a:gd name="connsiteY0" fmla="*/ 0 h 506587"/>
              <a:gd name="connsiteX1" fmla="*/ 533573 w 607681"/>
              <a:gd name="connsiteY1" fmla="*/ 955 h 506587"/>
              <a:gd name="connsiteX2" fmla="*/ 544568 w 607681"/>
              <a:gd name="connsiteY2" fmla="*/ 8117 h 506587"/>
              <a:gd name="connsiteX3" fmla="*/ 546481 w 607681"/>
              <a:gd name="connsiteY3" fmla="*/ 21009 h 506587"/>
              <a:gd name="connsiteX4" fmla="*/ 532139 w 607681"/>
              <a:gd name="connsiteY4" fmla="*/ 73529 h 506587"/>
              <a:gd name="connsiteX5" fmla="*/ 519232 w 607681"/>
              <a:gd name="connsiteY5" fmla="*/ 84988 h 506587"/>
              <a:gd name="connsiteX6" fmla="*/ 404025 w 607681"/>
              <a:gd name="connsiteY6" fmla="*/ 234434 h 506587"/>
              <a:gd name="connsiteX7" fmla="*/ 459955 w 607681"/>
              <a:gd name="connsiteY7" fmla="*/ 222975 h 506587"/>
              <a:gd name="connsiteX8" fmla="*/ 504413 w 607681"/>
              <a:gd name="connsiteY8" fmla="*/ 229659 h 506587"/>
              <a:gd name="connsiteX9" fmla="*/ 589504 w 607681"/>
              <a:gd name="connsiteY9" fmla="*/ 296504 h 506587"/>
              <a:gd name="connsiteX10" fmla="*/ 602411 w 607681"/>
              <a:gd name="connsiteY10" fmla="*/ 403455 h 506587"/>
              <a:gd name="connsiteX11" fmla="*/ 466170 w 607681"/>
              <a:gd name="connsiteY11" fmla="*/ 506587 h 506587"/>
              <a:gd name="connsiteX12" fmla="*/ 465692 w 607681"/>
              <a:gd name="connsiteY12" fmla="*/ 506587 h 506587"/>
              <a:gd name="connsiteX13" fmla="*/ 347616 w 607681"/>
              <a:gd name="connsiteY13" fmla="*/ 447382 h 506587"/>
              <a:gd name="connsiteX14" fmla="*/ 324670 w 607681"/>
              <a:gd name="connsiteY14" fmla="*/ 203876 h 506587"/>
              <a:gd name="connsiteX15" fmla="*/ 518754 w 607681"/>
              <a:gd name="connsiteY15" fmla="*/ 0 h 506587"/>
              <a:gd name="connsiteX16" fmla="*/ 208498 w 607681"/>
              <a:gd name="connsiteY16" fmla="*/ 0 h 506587"/>
              <a:gd name="connsiteX17" fmla="*/ 223799 w 607681"/>
              <a:gd name="connsiteY17" fmla="*/ 955 h 506587"/>
              <a:gd name="connsiteX18" fmla="*/ 234797 w 607681"/>
              <a:gd name="connsiteY18" fmla="*/ 8117 h 506587"/>
              <a:gd name="connsiteX19" fmla="*/ 236709 w 607681"/>
              <a:gd name="connsiteY19" fmla="*/ 21009 h 506587"/>
              <a:gd name="connsiteX20" fmla="*/ 221886 w 607681"/>
              <a:gd name="connsiteY20" fmla="*/ 73529 h 506587"/>
              <a:gd name="connsiteX21" fmla="*/ 208976 w 607681"/>
              <a:gd name="connsiteY21" fmla="*/ 84988 h 506587"/>
              <a:gd name="connsiteX22" fmla="*/ 94219 w 607681"/>
              <a:gd name="connsiteY22" fmla="*/ 234434 h 506587"/>
              <a:gd name="connsiteX23" fmla="*/ 150163 w 607681"/>
              <a:gd name="connsiteY23" fmla="*/ 222975 h 506587"/>
              <a:gd name="connsiteX24" fmla="*/ 194632 w 607681"/>
              <a:gd name="connsiteY24" fmla="*/ 229659 h 506587"/>
              <a:gd name="connsiteX25" fmla="*/ 279743 w 607681"/>
              <a:gd name="connsiteY25" fmla="*/ 296027 h 506587"/>
              <a:gd name="connsiteX26" fmla="*/ 292654 w 607681"/>
              <a:gd name="connsiteY26" fmla="*/ 403455 h 506587"/>
              <a:gd name="connsiteX27" fmla="*/ 156379 w 607681"/>
              <a:gd name="connsiteY27" fmla="*/ 506587 h 506587"/>
              <a:gd name="connsiteX28" fmla="*/ 155901 w 607681"/>
              <a:gd name="connsiteY28" fmla="*/ 506587 h 506587"/>
              <a:gd name="connsiteX29" fmla="*/ 37796 w 607681"/>
              <a:gd name="connsiteY29" fmla="*/ 447382 h 506587"/>
              <a:gd name="connsiteX30" fmla="*/ 14366 w 607681"/>
              <a:gd name="connsiteY30" fmla="*/ 203876 h 506587"/>
              <a:gd name="connsiteX31" fmla="*/ 208498 w 607681"/>
              <a:gd name="connsiteY31" fmla="*/ 0 h 5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81" h="506587">
                <a:moveTo>
                  <a:pt x="518754" y="0"/>
                </a:moveTo>
                <a:cubicBezTo>
                  <a:pt x="523535" y="0"/>
                  <a:pt x="528793" y="0"/>
                  <a:pt x="533573" y="955"/>
                </a:cubicBezTo>
                <a:cubicBezTo>
                  <a:pt x="537876" y="1433"/>
                  <a:pt x="542178" y="4297"/>
                  <a:pt x="544568" y="8117"/>
                </a:cubicBezTo>
                <a:cubicBezTo>
                  <a:pt x="547437" y="11937"/>
                  <a:pt x="547915" y="16711"/>
                  <a:pt x="546481" y="21009"/>
                </a:cubicBezTo>
                <a:lnTo>
                  <a:pt x="532139" y="73529"/>
                </a:lnTo>
                <a:cubicBezTo>
                  <a:pt x="530227" y="79259"/>
                  <a:pt x="525447" y="84034"/>
                  <a:pt x="519232" y="84988"/>
                </a:cubicBezTo>
                <a:cubicBezTo>
                  <a:pt x="451829" y="94538"/>
                  <a:pt x="418366" y="183346"/>
                  <a:pt x="404025" y="234434"/>
                </a:cubicBezTo>
                <a:cubicBezTo>
                  <a:pt x="418844" y="228227"/>
                  <a:pt x="437488" y="222975"/>
                  <a:pt x="459955" y="222975"/>
                </a:cubicBezTo>
                <a:cubicBezTo>
                  <a:pt x="474775" y="222975"/>
                  <a:pt x="489594" y="225362"/>
                  <a:pt x="504413" y="229659"/>
                </a:cubicBezTo>
                <a:cubicBezTo>
                  <a:pt x="540744" y="240164"/>
                  <a:pt x="571339" y="263559"/>
                  <a:pt x="589504" y="296504"/>
                </a:cubicBezTo>
                <a:cubicBezTo>
                  <a:pt x="608148" y="328971"/>
                  <a:pt x="612450" y="367168"/>
                  <a:pt x="602411" y="403455"/>
                </a:cubicBezTo>
                <a:cubicBezTo>
                  <a:pt x="585202" y="464093"/>
                  <a:pt x="529271" y="506587"/>
                  <a:pt x="466170" y="506587"/>
                </a:cubicBezTo>
                <a:cubicBezTo>
                  <a:pt x="466170" y="506587"/>
                  <a:pt x="466170" y="506587"/>
                  <a:pt x="465692" y="506587"/>
                </a:cubicBezTo>
                <a:cubicBezTo>
                  <a:pt x="414542" y="504677"/>
                  <a:pt x="374864" y="484624"/>
                  <a:pt x="347616" y="447382"/>
                </a:cubicBezTo>
                <a:cubicBezTo>
                  <a:pt x="298856" y="380537"/>
                  <a:pt x="304592" y="274541"/>
                  <a:pt x="324670" y="203876"/>
                </a:cubicBezTo>
                <a:cubicBezTo>
                  <a:pt x="358133" y="84034"/>
                  <a:pt x="437966" y="0"/>
                  <a:pt x="518754" y="0"/>
                </a:cubicBezTo>
                <a:close/>
                <a:moveTo>
                  <a:pt x="208498" y="0"/>
                </a:moveTo>
                <a:cubicBezTo>
                  <a:pt x="213758" y="0"/>
                  <a:pt x="218539" y="0"/>
                  <a:pt x="223799" y="955"/>
                </a:cubicBezTo>
                <a:cubicBezTo>
                  <a:pt x="228102" y="1433"/>
                  <a:pt x="232406" y="4297"/>
                  <a:pt x="234797" y="8117"/>
                </a:cubicBezTo>
                <a:cubicBezTo>
                  <a:pt x="237187" y="11937"/>
                  <a:pt x="238144" y="16711"/>
                  <a:pt x="236709" y="21009"/>
                </a:cubicBezTo>
                <a:lnTo>
                  <a:pt x="221886" y="73529"/>
                </a:lnTo>
                <a:cubicBezTo>
                  <a:pt x="220452" y="79259"/>
                  <a:pt x="215192" y="84034"/>
                  <a:pt x="208976" y="84988"/>
                </a:cubicBezTo>
                <a:cubicBezTo>
                  <a:pt x="142034" y="94538"/>
                  <a:pt x="108085" y="183346"/>
                  <a:pt x="94219" y="234434"/>
                </a:cubicBezTo>
                <a:cubicBezTo>
                  <a:pt x="108563" y="228227"/>
                  <a:pt x="127690" y="222975"/>
                  <a:pt x="150163" y="222975"/>
                </a:cubicBezTo>
                <a:cubicBezTo>
                  <a:pt x="164508" y="222975"/>
                  <a:pt x="179809" y="225362"/>
                  <a:pt x="194632" y="229659"/>
                </a:cubicBezTo>
                <a:cubicBezTo>
                  <a:pt x="230971" y="240164"/>
                  <a:pt x="261095" y="263559"/>
                  <a:pt x="279743" y="296027"/>
                </a:cubicBezTo>
                <a:cubicBezTo>
                  <a:pt x="297913" y="328971"/>
                  <a:pt x="302695" y="367168"/>
                  <a:pt x="292654" y="403455"/>
                </a:cubicBezTo>
                <a:cubicBezTo>
                  <a:pt x="275440" y="464093"/>
                  <a:pt x="219496" y="506587"/>
                  <a:pt x="156379" y="506587"/>
                </a:cubicBezTo>
                <a:cubicBezTo>
                  <a:pt x="156379" y="506587"/>
                  <a:pt x="155901" y="506587"/>
                  <a:pt x="155901" y="506587"/>
                </a:cubicBezTo>
                <a:cubicBezTo>
                  <a:pt x="104738" y="504677"/>
                  <a:pt x="65051" y="484624"/>
                  <a:pt x="37796" y="447382"/>
                </a:cubicBezTo>
                <a:cubicBezTo>
                  <a:pt x="-10976" y="380537"/>
                  <a:pt x="-5238" y="274541"/>
                  <a:pt x="14366" y="203876"/>
                </a:cubicBezTo>
                <a:cubicBezTo>
                  <a:pt x="48315" y="84034"/>
                  <a:pt x="128168" y="0"/>
                  <a:pt x="2084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eft-quote_59149">
            <a:extLst>
              <a:ext uri="{FF2B5EF4-FFF2-40B4-BE49-F238E27FC236}">
                <a16:creationId xmlns:a16="http://schemas.microsoft.com/office/drawing/2014/main" id="{A04FC321-D500-BB6A-1D8C-6D54FD6FABF3}"/>
              </a:ext>
            </a:extLst>
          </p:cNvPr>
          <p:cNvSpPr/>
          <p:nvPr/>
        </p:nvSpPr>
        <p:spPr>
          <a:xfrm flipH="1" flipV="1">
            <a:off x="10780066" y="4633943"/>
            <a:ext cx="84448" cy="70400"/>
          </a:xfrm>
          <a:custGeom>
            <a:avLst/>
            <a:gdLst>
              <a:gd name="connsiteX0" fmla="*/ 518754 w 607681"/>
              <a:gd name="connsiteY0" fmla="*/ 0 h 506587"/>
              <a:gd name="connsiteX1" fmla="*/ 533573 w 607681"/>
              <a:gd name="connsiteY1" fmla="*/ 955 h 506587"/>
              <a:gd name="connsiteX2" fmla="*/ 544568 w 607681"/>
              <a:gd name="connsiteY2" fmla="*/ 8117 h 506587"/>
              <a:gd name="connsiteX3" fmla="*/ 546481 w 607681"/>
              <a:gd name="connsiteY3" fmla="*/ 21009 h 506587"/>
              <a:gd name="connsiteX4" fmla="*/ 532139 w 607681"/>
              <a:gd name="connsiteY4" fmla="*/ 73529 h 506587"/>
              <a:gd name="connsiteX5" fmla="*/ 519232 w 607681"/>
              <a:gd name="connsiteY5" fmla="*/ 84988 h 506587"/>
              <a:gd name="connsiteX6" fmla="*/ 404025 w 607681"/>
              <a:gd name="connsiteY6" fmla="*/ 234434 h 506587"/>
              <a:gd name="connsiteX7" fmla="*/ 459955 w 607681"/>
              <a:gd name="connsiteY7" fmla="*/ 222975 h 506587"/>
              <a:gd name="connsiteX8" fmla="*/ 504413 w 607681"/>
              <a:gd name="connsiteY8" fmla="*/ 229659 h 506587"/>
              <a:gd name="connsiteX9" fmla="*/ 589504 w 607681"/>
              <a:gd name="connsiteY9" fmla="*/ 296504 h 506587"/>
              <a:gd name="connsiteX10" fmla="*/ 602411 w 607681"/>
              <a:gd name="connsiteY10" fmla="*/ 403455 h 506587"/>
              <a:gd name="connsiteX11" fmla="*/ 466170 w 607681"/>
              <a:gd name="connsiteY11" fmla="*/ 506587 h 506587"/>
              <a:gd name="connsiteX12" fmla="*/ 465692 w 607681"/>
              <a:gd name="connsiteY12" fmla="*/ 506587 h 506587"/>
              <a:gd name="connsiteX13" fmla="*/ 347616 w 607681"/>
              <a:gd name="connsiteY13" fmla="*/ 447382 h 506587"/>
              <a:gd name="connsiteX14" fmla="*/ 324670 w 607681"/>
              <a:gd name="connsiteY14" fmla="*/ 203876 h 506587"/>
              <a:gd name="connsiteX15" fmla="*/ 518754 w 607681"/>
              <a:gd name="connsiteY15" fmla="*/ 0 h 506587"/>
              <a:gd name="connsiteX16" fmla="*/ 208498 w 607681"/>
              <a:gd name="connsiteY16" fmla="*/ 0 h 506587"/>
              <a:gd name="connsiteX17" fmla="*/ 223799 w 607681"/>
              <a:gd name="connsiteY17" fmla="*/ 955 h 506587"/>
              <a:gd name="connsiteX18" fmla="*/ 234797 w 607681"/>
              <a:gd name="connsiteY18" fmla="*/ 8117 h 506587"/>
              <a:gd name="connsiteX19" fmla="*/ 236709 w 607681"/>
              <a:gd name="connsiteY19" fmla="*/ 21009 h 506587"/>
              <a:gd name="connsiteX20" fmla="*/ 221886 w 607681"/>
              <a:gd name="connsiteY20" fmla="*/ 73529 h 506587"/>
              <a:gd name="connsiteX21" fmla="*/ 208976 w 607681"/>
              <a:gd name="connsiteY21" fmla="*/ 84988 h 506587"/>
              <a:gd name="connsiteX22" fmla="*/ 94219 w 607681"/>
              <a:gd name="connsiteY22" fmla="*/ 234434 h 506587"/>
              <a:gd name="connsiteX23" fmla="*/ 150163 w 607681"/>
              <a:gd name="connsiteY23" fmla="*/ 222975 h 506587"/>
              <a:gd name="connsiteX24" fmla="*/ 194632 w 607681"/>
              <a:gd name="connsiteY24" fmla="*/ 229659 h 506587"/>
              <a:gd name="connsiteX25" fmla="*/ 279743 w 607681"/>
              <a:gd name="connsiteY25" fmla="*/ 296027 h 506587"/>
              <a:gd name="connsiteX26" fmla="*/ 292654 w 607681"/>
              <a:gd name="connsiteY26" fmla="*/ 403455 h 506587"/>
              <a:gd name="connsiteX27" fmla="*/ 156379 w 607681"/>
              <a:gd name="connsiteY27" fmla="*/ 506587 h 506587"/>
              <a:gd name="connsiteX28" fmla="*/ 155901 w 607681"/>
              <a:gd name="connsiteY28" fmla="*/ 506587 h 506587"/>
              <a:gd name="connsiteX29" fmla="*/ 37796 w 607681"/>
              <a:gd name="connsiteY29" fmla="*/ 447382 h 506587"/>
              <a:gd name="connsiteX30" fmla="*/ 14366 w 607681"/>
              <a:gd name="connsiteY30" fmla="*/ 203876 h 506587"/>
              <a:gd name="connsiteX31" fmla="*/ 208498 w 607681"/>
              <a:gd name="connsiteY31" fmla="*/ 0 h 5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81" h="506587">
                <a:moveTo>
                  <a:pt x="518754" y="0"/>
                </a:moveTo>
                <a:cubicBezTo>
                  <a:pt x="523535" y="0"/>
                  <a:pt x="528793" y="0"/>
                  <a:pt x="533573" y="955"/>
                </a:cubicBezTo>
                <a:cubicBezTo>
                  <a:pt x="537876" y="1433"/>
                  <a:pt x="542178" y="4297"/>
                  <a:pt x="544568" y="8117"/>
                </a:cubicBezTo>
                <a:cubicBezTo>
                  <a:pt x="547437" y="11937"/>
                  <a:pt x="547915" y="16711"/>
                  <a:pt x="546481" y="21009"/>
                </a:cubicBezTo>
                <a:lnTo>
                  <a:pt x="532139" y="73529"/>
                </a:lnTo>
                <a:cubicBezTo>
                  <a:pt x="530227" y="79259"/>
                  <a:pt x="525447" y="84034"/>
                  <a:pt x="519232" y="84988"/>
                </a:cubicBezTo>
                <a:cubicBezTo>
                  <a:pt x="451829" y="94538"/>
                  <a:pt x="418366" y="183346"/>
                  <a:pt x="404025" y="234434"/>
                </a:cubicBezTo>
                <a:cubicBezTo>
                  <a:pt x="418844" y="228227"/>
                  <a:pt x="437488" y="222975"/>
                  <a:pt x="459955" y="222975"/>
                </a:cubicBezTo>
                <a:cubicBezTo>
                  <a:pt x="474775" y="222975"/>
                  <a:pt x="489594" y="225362"/>
                  <a:pt x="504413" y="229659"/>
                </a:cubicBezTo>
                <a:cubicBezTo>
                  <a:pt x="540744" y="240164"/>
                  <a:pt x="571339" y="263559"/>
                  <a:pt x="589504" y="296504"/>
                </a:cubicBezTo>
                <a:cubicBezTo>
                  <a:pt x="608148" y="328971"/>
                  <a:pt x="612450" y="367168"/>
                  <a:pt x="602411" y="403455"/>
                </a:cubicBezTo>
                <a:cubicBezTo>
                  <a:pt x="585202" y="464093"/>
                  <a:pt x="529271" y="506587"/>
                  <a:pt x="466170" y="506587"/>
                </a:cubicBezTo>
                <a:cubicBezTo>
                  <a:pt x="466170" y="506587"/>
                  <a:pt x="466170" y="506587"/>
                  <a:pt x="465692" y="506587"/>
                </a:cubicBezTo>
                <a:cubicBezTo>
                  <a:pt x="414542" y="504677"/>
                  <a:pt x="374864" y="484624"/>
                  <a:pt x="347616" y="447382"/>
                </a:cubicBezTo>
                <a:cubicBezTo>
                  <a:pt x="298856" y="380537"/>
                  <a:pt x="304592" y="274541"/>
                  <a:pt x="324670" y="203876"/>
                </a:cubicBezTo>
                <a:cubicBezTo>
                  <a:pt x="358133" y="84034"/>
                  <a:pt x="437966" y="0"/>
                  <a:pt x="518754" y="0"/>
                </a:cubicBezTo>
                <a:close/>
                <a:moveTo>
                  <a:pt x="208498" y="0"/>
                </a:moveTo>
                <a:cubicBezTo>
                  <a:pt x="213758" y="0"/>
                  <a:pt x="218539" y="0"/>
                  <a:pt x="223799" y="955"/>
                </a:cubicBezTo>
                <a:cubicBezTo>
                  <a:pt x="228102" y="1433"/>
                  <a:pt x="232406" y="4297"/>
                  <a:pt x="234797" y="8117"/>
                </a:cubicBezTo>
                <a:cubicBezTo>
                  <a:pt x="237187" y="11937"/>
                  <a:pt x="238144" y="16711"/>
                  <a:pt x="236709" y="21009"/>
                </a:cubicBezTo>
                <a:lnTo>
                  <a:pt x="221886" y="73529"/>
                </a:lnTo>
                <a:cubicBezTo>
                  <a:pt x="220452" y="79259"/>
                  <a:pt x="215192" y="84034"/>
                  <a:pt x="208976" y="84988"/>
                </a:cubicBezTo>
                <a:cubicBezTo>
                  <a:pt x="142034" y="94538"/>
                  <a:pt x="108085" y="183346"/>
                  <a:pt x="94219" y="234434"/>
                </a:cubicBezTo>
                <a:cubicBezTo>
                  <a:pt x="108563" y="228227"/>
                  <a:pt x="127690" y="222975"/>
                  <a:pt x="150163" y="222975"/>
                </a:cubicBezTo>
                <a:cubicBezTo>
                  <a:pt x="164508" y="222975"/>
                  <a:pt x="179809" y="225362"/>
                  <a:pt x="194632" y="229659"/>
                </a:cubicBezTo>
                <a:cubicBezTo>
                  <a:pt x="230971" y="240164"/>
                  <a:pt x="261095" y="263559"/>
                  <a:pt x="279743" y="296027"/>
                </a:cubicBezTo>
                <a:cubicBezTo>
                  <a:pt x="297913" y="328971"/>
                  <a:pt x="302695" y="367168"/>
                  <a:pt x="292654" y="403455"/>
                </a:cubicBezTo>
                <a:cubicBezTo>
                  <a:pt x="275440" y="464093"/>
                  <a:pt x="219496" y="506587"/>
                  <a:pt x="156379" y="506587"/>
                </a:cubicBezTo>
                <a:cubicBezTo>
                  <a:pt x="156379" y="506587"/>
                  <a:pt x="155901" y="506587"/>
                  <a:pt x="155901" y="506587"/>
                </a:cubicBezTo>
                <a:cubicBezTo>
                  <a:pt x="104738" y="504677"/>
                  <a:pt x="65051" y="484624"/>
                  <a:pt x="37796" y="447382"/>
                </a:cubicBezTo>
                <a:cubicBezTo>
                  <a:pt x="-10976" y="380537"/>
                  <a:pt x="-5238" y="274541"/>
                  <a:pt x="14366" y="203876"/>
                </a:cubicBezTo>
                <a:cubicBezTo>
                  <a:pt x="48315" y="84034"/>
                  <a:pt x="128168" y="0"/>
                  <a:pt x="2084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C84AD4B-3F6B-A665-E7AB-F3E24DEA13FC}"/>
              </a:ext>
            </a:extLst>
          </p:cNvPr>
          <p:cNvSpPr txBox="1"/>
          <p:nvPr/>
        </p:nvSpPr>
        <p:spPr>
          <a:xfrm>
            <a:off x="8561666" y="4978279"/>
            <a:ext cx="2318840" cy="5168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zh-CN" altLang="en-US" sz="1200" dirty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时间总是有的，时间是主观的感受而已。</a:t>
            </a:r>
            <a:endParaRPr lang="en-US" altLang="zh-CN" sz="1200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47" name="left-quote_59149">
            <a:extLst>
              <a:ext uri="{FF2B5EF4-FFF2-40B4-BE49-F238E27FC236}">
                <a16:creationId xmlns:a16="http://schemas.microsoft.com/office/drawing/2014/main" id="{5BF0ACBC-55AF-0ADE-8D17-846060B83D80}"/>
              </a:ext>
            </a:extLst>
          </p:cNvPr>
          <p:cNvSpPr/>
          <p:nvPr/>
        </p:nvSpPr>
        <p:spPr>
          <a:xfrm>
            <a:off x="8518143" y="5033770"/>
            <a:ext cx="84448" cy="70400"/>
          </a:xfrm>
          <a:custGeom>
            <a:avLst/>
            <a:gdLst>
              <a:gd name="connsiteX0" fmla="*/ 518754 w 607681"/>
              <a:gd name="connsiteY0" fmla="*/ 0 h 506587"/>
              <a:gd name="connsiteX1" fmla="*/ 533573 w 607681"/>
              <a:gd name="connsiteY1" fmla="*/ 955 h 506587"/>
              <a:gd name="connsiteX2" fmla="*/ 544568 w 607681"/>
              <a:gd name="connsiteY2" fmla="*/ 8117 h 506587"/>
              <a:gd name="connsiteX3" fmla="*/ 546481 w 607681"/>
              <a:gd name="connsiteY3" fmla="*/ 21009 h 506587"/>
              <a:gd name="connsiteX4" fmla="*/ 532139 w 607681"/>
              <a:gd name="connsiteY4" fmla="*/ 73529 h 506587"/>
              <a:gd name="connsiteX5" fmla="*/ 519232 w 607681"/>
              <a:gd name="connsiteY5" fmla="*/ 84988 h 506587"/>
              <a:gd name="connsiteX6" fmla="*/ 404025 w 607681"/>
              <a:gd name="connsiteY6" fmla="*/ 234434 h 506587"/>
              <a:gd name="connsiteX7" fmla="*/ 459955 w 607681"/>
              <a:gd name="connsiteY7" fmla="*/ 222975 h 506587"/>
              <a:gd name="connsiteX8" fmla="*/ 504413 w 607681"/>
              <a:gd name="connsiteY8" fmla="*/ 229659 h 506587"/>
              <a:gd name="connsiteX9" fmla="*/ 589504 w 607681"/>
              <a:gd name="connsiteY9" fmla="*/ 296504 h 506587"/>
              <a:gd name="connsiteX10" fmla="*/ 602411 w 607681"/>
              <a:gd name="connsiteY10" fmla="*/ 403455 h 506587"/>
              <a:gd name="connsiteX11" fmla="*/ 466170 w 607681"/>
              <a:gd name="connsiteY11" fmla="*/ 506587 h 506587"/>
              <a:gd name="connsiteX12" fmla="*/ 465692 w 607681"/>
              <a:gd name="connsiteY12" fmla="*/ 506587 h 506587"/>
              <a:gd name="connsiteX13" fmla="*/ 347616 w 607681"/>
              <a:gd name="connsiteY13" fmla="*/ 447382 h 506587"/>
              <a:gd name="connsiteX14" fmla="*/ 324670 w 607681"/>
              <a:gd name="connsiteY14" fmla="*/ 203876 h 506587"/>
              <a:gd name="connsiteX15" fmla="*/ 518754 w 607681"/>
              <a:gd name="connsiteY15" fmla="*/ 0 h 506587"/>
              <a:gd name="connsiteX16" fmla="*/ 208498 w 607681"/>
              <a:gd name="connsiteY16" fmla="*/ 0 h 506587"/>
              <a:gd name="connsiteX17" fmla="*/ 223799 w 607681"/>
              <a:gd name="connsiteY17" fmla="*/ 955 h 506587"/>
              <a:gd name="connsiteX18" fmla="*/ 234797 w 607681"/>
              <a:gd name="connsiteY18" fmla="*/ 8117 h 506587"/>
              <a:gd name="connsiteX19" fmla="*/ 236709 w 607681"/>
              <a:gd name="connsiteY19" fmla="*/ 21009 h 506587"/>
              <a:gd name="connsiteX20" fmla="*/ 221886 w 607681"/>
              <a:gd name="connsiteY20" fmla="*/ 73529 h 506587"/>
              <a:gd name="connsiteX21" fmla="*/ 208976 w 607681"/>
              <a:gd name="connsiteY21" fmla="*/ 84988 h 506587"/>
              <a:gd name="connsiteX22" fmla="*/ 94219 w 607681"/>
              <a:gd name="connsiteY22" fmla="*/ 234434 h 506587"/>
              <a:gd name="connsiteX23" fmla="*/ 150163 w 607681"/>
              <a:gd name="connsiteY23" fmla="*/ 222975 h 506587"/>
              <a:gd name="connsiteX24" fmla="*/ 194632 w 607681"/>
              <a:gd name="connsiteY24" fmla="*/ 229659 h 506587"/>
              <a:gd name="connsiteX25" fmla="*/ 279743 w 607681"/>
              <a:gd name="connsiteY25" fmla="*/ 296027 h 506587"/>
              <a:gd name="connsiteX26" fmla="*/ 292654 w 607681"/>
              <a:gd name="connsiteY26" fmla="*/ 403455 h 506587"/>
              <a:gd name="connsiteX27" fmla="*/ 156379 w 607681"/>
              <a:gd name="connsiteY27" fmla="*/ 506587 h 506587"/>
              <a:gd name="connsiteX28" fmla="*/ 155901 w 607681"/>
              <a:gd name="connsiteY28" fmla="*/ 506587 h 506587"/>
              <a:gd name="connsiteX29" fmla="*/ 37796 w 607681"/>
              <a:gd name="connsiteY29" fmla="*/ 447382 h 506587"/>
              <a:gd name="connsiteX30" fmla="*/ 14366 w 607681"/>
              <a:gd name="connsiteY30" fmla="*/ 203876 h 506587"/>
              <a:gd name="connsiteX31" fmla="*/ 208498 w 607681"/>
              <a:gd name="connsiteY31" fmla="*/ 0 h 5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81" h="506587">
                <a:moveTo>
                  <a:pt x="518754" y="0"/>
                </a:moveTo>
                <a:cubicBezTo>
                  <a:pt x="523535" y="0"/>
                  <a:pt x="528793" y="0"/>
                  <a:pt x="533573" y="955"/>
                </a:cubicBezTo>
                <a:cubicBezTo>
                  <a:pt x="537876" y="1433"/>
                  <a:pt x="542178" y="4297"/>
                  <a:pt x="544568" y="8117"/>
                </a:cubicBezTo>
                <a:cubicBezTo>
                  <a:pt x="547437" y="11937"/>
                  <a:pt x="547915" y="16711"/>
                  <a:pt x="546481" y="21009"/>
                </a:cubicBezTo>
                <a:lnTo>
                  <a:pt x="532139" y="73529"/>
                </a:lnTo>
                <a:cubicBezTo>
                  <a:pt x="530227" y="79259"/>
                  <a:pt x="525447" y="84034"/>
                  <a:pt x="519232" y="84988"/>
                </a:cubicBezTo>
                <a:cubicBezTo>
                  <a:pt x="451829" y="94538"/>
                  <a:pt x="418366" y="183346"/>
                  <a:pt x="404025" y="234434"/>
                </a:cubicBezTo>
                <a:cubicBezTo>
                  <a:pt x="418844" y="228227"/>
                  <a:pt x="437488" y="222975"/>
                  <a:pt x="459955" y="222975"/>
                </a:cubicBezTo>
                <a:cubicBezTo>
                  <a:pt x="474775" y="222975"/>
                  <a:pt x="489594" y="225362"/>
                  <a:pt x="504413" y="229659"/>
                </a:cubicBezTo>
                <a:cubicBezTo>
                  <a:pt x="540744" y="240164"/>
                  <a:pt x="571339" y="263559"/>
                  <a:pt x="589504" y="296504"/>
                </a:cubicBezTo>
                <a:cubicBezTo>
                  <a:pt x="608148" y="328971"/>
                  <a:pt x="612450" y="367168"/>
                  <a:pt x="602411" y="403455"/>
                </a:cubicBezTo>
                <a:cubicBezTo>
                  <a:pt x="585202" y="464093"/>
                  <a:pt x="529271" y="506587"/>
                  <a:pt x="466170" y="506587"/>
                </a:cubicBezTo>
                <a:cubicBezTo>
                  <a:pt x="466170" y="506587"/>
                  <a:pt x="466170" y="506587"/>
                  <a:pt x="465692" y="506587"/>
                </a:cubicBezTo>
                <a:cubicBezTo>
                  <a:pt x="414542" y="504677"/>
                  <a:pt x="374864" y="484624"/>
                  <a:pt x="347616" y="447382"/>
                </a:cubicBezTo>
                <a:cubicBezTo>
                  <a:pt x="298856" y="380537"/>
                  <a:pt x="304592" y="274541"/>
                  <a:pt x="324670" y="203876"/>
                </a:cubicBezTo>
                <a:cubicBezTo>
                  <a:pt x="358133" y="84034"/>
                  <a:pt x="437966" y="0"/>
                  <a:pt x="518754" y="0"/>
                </a:cubicBezTo>
                <a:close/>
                <a:moveTo>
                  <a:pt x="208498" y="0"/>
                </a:moveTo>
                <a:cubicBezTo>
                  <a:pt x="213758" y="0"/>
                  <a:pt x="218539" y="0"/>
                  <a:pt x="223799" y="955"/>
                </a:cubicBezTo>
                <a:cubicBezTo>
                  <a:pt x="228102" y="1433"/>
                  <a:pt x="232406" y="4297"/>
                  <a:pt x="234797" y="8117"/>
                </a:cubicBezTo>
                <a:cubicBezTo>
                  <a:pt x="237187" y="11937"/>
                  <a:pt x="238144" y="16711"/>
                  <a:pt x="236709" y="21009"/>
                </a:cubicBezTo>
                <a:lnTo>
                  <a:pt x="221886" y="73529"/>
                </a:lnTo>
                <a:cubicBezTo>
                  <a:pt x="220452" y="79259"/>
                  <a:pt x="215192" y="84034"/>
                  <a:pt x="208976" y="84988"/>
                </a:cubicBezTo>
                <a:cubicBezTo>
                  <a:pt x="142034" y="94538"/>
                  <a:pt x="108085" y="183346"/>
                  <a:pt x="94219" y="234434"/>
                </a:cubicBezTo>
                <a:cubicBezTo>
                  <a:pt x="108563" y="228227"/>
                  <a:pt x="127690" y="222975"/>
                  <a:pt x="150163" y="222975"/>
                </a:cubicBezTo>
                <a:cubicBezTo>
                  <a:pt x="164508" y="222975"/>
                  <a:pt x="179809" y="225362"/>
                  <a:pt x="194632" y="229659"/>
                </a:cubicBezTo>
                <a:cubicBezTo>
                  <a:pt x="230971" y="240164"/>
                  <a:pt x="261095" y="263559"/>
                  <a:pt x="279743" y="296027"/>
                </a:cubicBezTo>
                <a:cubicBezTo>
                  <a:pt x="297913" y="328971"/>
                  <a:pt x="302695" y="367168"/>
                  <a:pt x="292654" y="403455"/>
                </a:cubicBezTo>
                <a:cubicBezTo>
                  <a:pt x="275440" y="464093"/>
                  <a:pt x="219496" y="506587"/>
                  <a:pt x="156379" y="506587"/>
                </a:cubicBezTo>
                <a:cubicBezTo>
                  <a:pt x="156379" y="506587"/>
                  <a:pt x="155901" y="506587"/>
                  <a:pt x="155901" y="506587"/>
                </a:cubicBezTo>
                <a:cubicBezTo>
                  <a:pt x="104738" y="504677"/>
                  <a:pt x="65051" y="484624"/>
                  <a:pt x="37796" y="447382"/>
                </a:cubicBezTo>
                <a:cubicBezTo>
                  <a:pt x="-10976" y="380537"/>
                  <a:pt x="-5238" y="274541"/>
                  <a:pt x="14366" y="203876"/>
                </a:cubicBezTo>
                <a:cubicBezTo>
                  <a:pt x="48315" y="84034"/>
                  <a:pt x="128168" y="0"/>
                  <a:pt x="2084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eft-quote_59149">
            <a:extLst>
              <a:ext uri="{FF2B5EF4-FFF2-40B4-BE49-F238E27FC236}">
                <a16:creationId xmlns:a16="http://schemas.microsoft.com/office/drawing/2014/main" id="{D74E8778-3D64-D49B-B201-281255E7AF66}"/>
              </a:ext>
            </a:extLst>
          </p:cNvPr>
          <p:cNvSpPr/>
          <p:nvPr/>
        </p:nvSpPr>
        <p:spPr>
          <a:xfrm flipH="1" flipV="1">
            <a:off x="9238497" y="5243668"/>
            <a:ext cx="84448" cy="70400"/>
          </a:xfrm>
          <a:custGeom>
            <a:avLst/>
            <a:gdLst>
              <a:gd name="connsiteX0" fmla="*/ 518754 w 607681"/>
              <a:gd name="connsiteY0" fmla="*/ 0 h 506587"/>
              <a:gd name="connsiteX1" fmla="*/ 533573 w 607681"/>
              <a:gd name="connsiteY1" fmla="*/ 955 h 506587"/>
              <a:gd name="connsiteX2" fmla="*/ 544568 w 607681"/>
              <a:gd name="connsiteY2" fmla="*/ 8117 h 506587"/>
              <a:gd name="connsiteX3" fmla="*/ 546481 w 607681"/>
              <a:gd name="connsiteY3" fmla="*/ 21009 h 506587"/>
              <a:gd name="connsiteX4" fmla="*/ 532139 w 607681"/>
              <a:gd name="connsiteY4" fmla="*/ 73529 h 506587"/>
              <a:gd name="connsiteX5" fmla="*/ 519232 w 607681"/>
              <a:gd name="connsiteY5" fmla="*/ 84988 h 506587"/>
              <a:gd name="connsiteX6" fmla="*/ 404025 w 607681"/>
              <a:gd name="connsiteY6" fmla="*/ 234434 h 506587"/>
              <a:gd name="connsiteX7" fmla="*/ 459955 w 607681"/>
              <a:gd name="connsiteY7" fmla="*/ 222975 h 506587"/>
              <a:gd name="connsiteX8" fmla="*/ 504413 w 607681"/>
              <a:gd name="connsiteY8" fmla="*/ 229659 h 506587"/>
              <a:gd name="connsiteX9" fmla="*/ 589504 w 607681"/>
              <a:gd name="connsiteY9" fmla="*/ 296504 h 506587"/>
              <a:gd name="connsiteX10" fmla="*/ 602411 w 607681"/>
              <a:gd name="connsiteY10" fmla="*/ 403455 h 506587"/>
              <a:gd name="connsiteX11" fmla="*/ 466170 w 607681"/>
              <a:gd name="connsiteY11" fmla="*/ 506587 h 506587"/>
              <a:gd name="connsiteX12" fmla="*/ 465692 w 607681"/>
              <a:gd name="connsiteY12" fmla="*/ 506587 h 506587"/>
              <a:gd name="connsiteX13" fmla="*/ 347616 w 607681"/>
              <a:gd name="connsiteY13" fmla="*/ 447382 h 506587"/>
              <a:gd name="connsiteX14" fmla="*/ 324670 w 607681"/>
              <a:gd name="connsiteY14" fmla="*/ 203876 h 506587"/>
              <a:gd name="connsiteX15" fmla="*/ 518754 w 607681"/>
              <a:gd name="connsiteY15" fmla="*/ 0 h 506587"/>
              <a:gd name="connsiteX16" fmla="*/ 208498 w 607681"/>
              <a:gd name="connsiteY16" fmla="*/ 0 h 506587"/>
              <a:gd name="connsiteX17" fmla="*/ 223799 w 607681"/>
              <a:gd name="connsiteY17" fmla="*/ 955 h 506587"/>
              <a:gd name="connsiteX18" fmla="*/ 234797 w 607681"/>
              <a:gd name="connsiteY18" fmla="*/ 8117 h 506587"/>
              <a:gd name="connsiteX19" fmla="*/ 236709 w 607681"/>
              <a:gd name="connsiteY19" fmla="*/ 21009 h 506587"/>
              <a:gd name="connsiteX20" fmla="*/ 221886 w 607681"/>
              <a:gd name="connsiteY20" fmla="*/ 73529 h 506587"/>
              <a:gd name="connsiteX21" fmla="*/ 208976 w 607681"/>
              <a:gd name="connsiteY21" fmla="*/ 84988 h 506587"/>
              <a:gd name="connsiteX22" fmla="*/ 94219 w 607681"/>
              <a:gd name="connsiteY22" fmla="*/ 234434 h 506587"/>
              <a:gd name="connsiteX23" fmla="*/ 150163 w 607681"/>
              <a:gd name="connsiteY23" fmla="*/ 222975 h 506587"/>
              <a:gd name="connsiteX24" fmla="*/ 194632 w 607681"/>
              <a:gd name="connsiteY24" fmla="*/ 229659 h 506587"/>
              <a:gd name="connsiteX25" fmla="*/ 279743 w 607681"/>
              <a:gd name="connsiteY25" fmla="*/ 296027 h 506587"/>
              <a:gd name="connsiteX26" fmla="*/ 292654 w 607681"/>
              <a:gd name="connsiteY26" fmla="*/ 403455 h 506587"/>
              <a:gd name="connsiteX27" fmla="*/ 156379 w 607681"/>
              <a:gd name="connsiteY27" fmla="*/ 506587 h 506587"/>
              <a:gd name="connsiteX28" fmla="*/ 155901 w 607681"/>
              <a:gd name="connsiteY28" fmla="*/ 506587 h 506587"/>
              <a:gd name="connsiteX29" fmla="*/ 37796 w 607681"/>
              <a:gd name="connsiteY29" fmla="*/ 447382 h 506587"/>
              <a:gd name="connsiteX30" fmla="*/ 14366 w 607681"/>
              <a:gd name="connsiteY30" fmla="*/ 203876 h 506587"/>
              <a:gd name="connsiteX31" fmla="*/ 208498 w 607681"/>
              <a:gd name="connsiteY31" fmla="*/ 0 h 5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81" h="506587">
                <a:moveTo>
                  <a:pt x="518754" y="0"/>
                </a:moveTo>
                <a:cubicBezTo>
                  <a:pt x="523535" y="0"/>
                  <a:pt x="528793" y="0"/>
                  <a:pt x="533573" y="955"/>
                </a:cubicBezTo>
                <a:cubicBezTo>
                  <a:pt x="537876" y="1433"/>
                  <a:pt x="542178" y="4297"/>
                  <a:pt x="544568" y="8117"/>
                </a:cubicBezTo>
                <a:cubicBezTo>
                  <a:pt x="547437" y="11937"/>
                  <a:pt x="547915" y="16711"/>
                  <a:pt x="546481" y="21009"/>
                </a:cubicBezTo>
                <a:lnTo>
                  <a:pt x="532139" y="73529"/>
                </a:lnTo>
                <a:cubicBezTo>
                  <a:pt x="530227" y="79259"/>
                  <a:pt x="525447" y="84034"/>
                  <a:pt x="519232" y="84988"/>
                </a:cubicBezTo>
                <a:cubicBezTo>
                  <a:pt x="451829" y="94538"/>
                  <a:pt x="418366" y="183346"/>
                  <a:pt x="404025" y="234434"/>
                </a:cubicBezTo>
                <a:cubicBezTo>
                  <a:pt x="418844" y="228227"/>
                  <a:pt x="437488" y="222975"/>
                  <a:pt x="459955" y="222975"/>
                </a:cubicBezTo>
                <a:cubicBezTo>
                  <a:pt x="474775" y="222975"/>
                  <a:pt x="489594" y="225362"/>
                  <a:pt x="504413" y="229659"/>
                </a:cubicBezTo>
                <a:cubicBezTo>
                  <a:pt x="540744" y="240164"/>
                  <a:pt x="571339" y="263559"/>
                  <a:pt x="589504" y="296504"/>
                </a:cubicBezTo>
                <a:cubicBezTo>
                  <a:pt x="608148" y="328971"/>
                  <a:pt x="612450" y="367168"/>
                  <a:pt x="602411" y="403455"/>
                </a:cubicBezTo>
                <a:cubicBezTo>
                  <a:pt x="585202" y="464093"/>
                  <a:pt x="529271" y="506587"/>
                  <a:pt x="466170" y="506587"/>
                </a:cubicBezTo>
                <a:cubicBezTo>
                  <a:pt x="466170" y="506587"/>
                  <a:pt x="466170" y="506587"/>
                  <a:pt x="465692" y="506587"/>
                </a:cubicBezTo>
                <a:cubicBezTo>
                  <a:pt x="414542" y="504677"/>
                  <a:pt x="374864" y="484624"/>
                  <a:pt x="347616" y="447382"/>
                </a:cubicBezTo>
                <a:cubicBezTo>
                  <a:pt x="298856" y="380537"/>
                  <a:pt x="304592" y="274541"/>
                  <a:pt x="324670" y="203876"/>
                </a:cubicBezTo>
                <a:cubicBezTo>
                  <a:pt x="358133" y="84034"/>
                  <a:pt x="437966" y="0"/>
                  <a:pt x="518754" y="0"/>
                </a:cubicBezTo>
                <a:close/>
                <a:moveTo>
                  <a:pt x="208498" y="0"/>
                </a:moveTo>
                <a:cubicBezTo>
                  <a:pt x="213758" y="0"/>
                  <a:pt x="218539" y="0"/>
                  <a:pt x="223799" y="955"/>
                </a:cubicBezTo>
                <a:cubicBezTo>
                  <a:pt x="228102" y="1433"/>
                  <a:pt x="232406" y="4297"/>
                  <a:pt x="234797" y="8117"/>
                </a:cubicBezTo>
                <a:cubicBezTo>
                  <a:pt x="237187" y="11937"/>
                  <a:pt x="238144" y="16711"/>
                  <a:pt x="236709" y="21009"/>
                </a:cubicBezTo>
                <a:lnTo>
                  <a:pt x="221886" y="73529"/>
                </a:lnTo>
                <a:cubicBezTo>
                  <a:pt x="220452" y="79259"/>
                  <a:pt x="215192" y="84034"/>
                  <a:pt x="208976" y="84988"/>
                </a:cubicBezTo>
                <a:cubicBezTo>
                  <a:pt x="142034" y="94538"/>
                  <a:pt x="108085" y="183346"/>
                  <a:pt x="94219" y="234434"/>
                </a:cubicBezTo>
                <a:cubicBezTo>
                  <a:pt x="108563" y="228227"/>
                  <a:pt x="127690" y="222975"/>
                  <a:pt x="150163" y="222975"/>
                </a:cubicBezTo>
                <a:cubicBezTo>
                  <a:pt x="164508" y="222975"/>
                  <a:pt x="179809" y="225362"/>
                  <a:pt x="194632" y="229659"/>
                </a:cubicBezTo>
                <a:cubicBezTo>
                  <a:pt x="230971" y="240164"/>
                  <a:pt x="261095" y="263559"/>
                  <a:pt x="279743" y="296027"/>
                </a:cubicBezTo>
                <a:cubicBezTo>
                  <a:pt x="297913" y="328971"/>
                  <a:pt x="302695" y="367168"/>
                  <a:pt x="292654" y="403455"/>
                </a:cubicBezTo>
                <a:cubicBezTo>
                  <a:pt x="275440" y="464093"/>
                  <a:pt x="219496" y="506587"/>
                  <a:pt x="156379" y="506587"/>
                </a:cubicBezTo>
                <a:cubicBezTo>
                  <a:pt x="156379" y="506587"/>
                  <a:pt x="155901" y="506587"/>
                  <a:pt x="155901" y="506587"/>
                </a:cubicBezTo>
                <a:cubicBezTo>
                  <a:pt x="104738" y="504677"/>
                  <a:pt x="65051" y="484624"/>
                  <a:pt x="37796" y="447382"/>
                </a:cubicBezTo>
                <a:cubicBezTo>
                  <a:pt x="-10976" y="380537"/>
                  <a:pt x="-5238" y="274541"/>
                  <a:pt x="14366" y="203876"/>
                </a:cubicBezTo>
                <a:cubicBezTo>
                  <a:pt x="48315" y="84034"/>
                  <a:pt x="128168" y="0"/>
                  <a:pt x="2084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矩形 4">
            <a:extLst>
              <a:ext uri="{FF2B5EF4-FFF2-40B4-BE49-F238E27FC236}">
                <a16:creationId xmlns:a16="http://schemas.microsoft.com/office/drawing/2014/main" id="{1DE50B82-4993-4F92-5A79-57EA5C0AC2D7}"/>
              </a:ext>
            </a:extLst>
          </p:cNvPr>
          <p:cNvSpPr/>
          <p:nvPr/>
        </p:nvSpPr>
        <p:spPr>
          <a:xfrm>
            <a:off x="-122788" y="5588004"/>
            <a:ext cx="12437576" cy="1269995"/>
          </a:xfrm>
          <a:custGeom>
            <a:avLst/>
            <a:gdLst>
              <a:gd name="connsiteX0" fmla="*/ 0 w 12437576"/>
              <a:gd name="connsiteY0" fmla="*/ 0 h 633265"/>
              <a:gd name="connsiteX1" fmla="*/ 12437576 w 12437576"/>
              <a:gd name="connsiteY1" fmla="*/ 0 h 633265"/>
              <a:gd name="connsiteX2" fmla="*/ 12437576 w 12437576"/>
              <a:gd name="connsiteY2" fmla="*/ 633265 h 633265"/>
              <a:gd name="connsiteX3" fmla="*/ 0 w 12437576"/>
              <a:gd name="connsiteY3" fmla="*/ 633265 h 633265"/>
              <a:gd name="connsiteX4" fmla="*/ 0 w 12437576"/>
              <a:gd name="connsiteY4" fmla="*/ 0 h 633265"/>
              <a:gd name="connsiteX0" fmla="*/ 0 w 12437576"/>
              <a:gd name="connsiteY0" fmla="*/ 0 h 714288"/>
              <a:gd name="connsiteX1" fmla="*/ 12437576 w 12437576"/>
              <a:gd name="connsiteY1" fmla="*/ 81023 h 714288"/>
              <a:gd name="connsiteX2" fmla="*/ 12437576 w 12437576"/>
              <a:gd name="connsiteY2" fmla="*/ 714288 h 714288"/>
              <a:gd name="connsiteX3" fmla="*/ 0 w 12437576"/>
              <a:gd name="connsiteY3" fmla="*/ 714288 h 714288"/>
              <a:gd name="connsiteX4" fmla="*/ 0 w 12437576"/>
              <a:gd name="connsiteY4" fmla="*/ 0 h 714288"/>
              <a:gd name="connsiteX0" fmla="*/ 0 w 12437576"/>
              <a:gd name="connsiteY0" fmla="*/ 0 h 714288"/>
              <a:gd name="connsiteX1" fmla="*/ 3190079 w 12437576"/>
              <a:gd name="connsiteY1" fmla="*/ 199215 h 714288"/>
              <a:gd name="connsiteX2" fmla="*/ 12437576 w 12437576"/>
              <a:gd name="connsiteY2" fmla="*/ 81023 h 714288"/>
              <a:gd name="connsiteX3" fmla="*/ 12437576 w 12437576"/>
              <a:gd name="connsiteY3" fmla="*/ 714288 h 714288"/>
              <a:gd name="connsiteX4" fmla="*/ 0 w 12437576"/>
              <a:gd name="connsiteY4" fmla="*/ 714288 h 714288"/>
              <a:gd name="connsiteX5" fmla="*/ 0 w 12437576"/>
              <a:gd name="connsiteY5" fmla="*/ 0 h 714288"/>
              <a:gd name="connsiteX0" fmla="*/ 0 w 12437576"/>
              <a:gd name="connsiteY0" fmla="*/ 32279 h 746567"/>
              <a:gd name="connsiteX1" fmla="*/ 3190079 w 12437576"/>
              <a:gd name="connsiteY1" fmla="*/ 231494 h 746567"/>
              <a:gd name="connsiteX2" fmla="*/ 7079173 w 12437576"/>
              <a:gd name="connsiteY2" fmla="*/ 0 h 746567"/>
              <a:gd name="connsiteX3" fmla="*/ 12437576 w 12437576"/>
              <a:gd name="connsiteY3" fmla="*/ 113302 h 746567"/>
              <a:gd name="connsiteX4" fmla="*/ 12437576 w 12437576"/>
              <a:gd name="connsiteY4" fmla="*/ 746567 h 746567"/>
              <a:gd name="connsiteX5" fmla="*/ 0 w 12437576"/>
              <a:gd name="connsiteY5" fmla="*/ 746567 h 746567"/>
              <a:gd name="connsiteX6" fmla="*/ 0 w 12437576"/>
              <a:gd name="connsiteY6" fmla="*/ 32279 h 746567"/>
              <a:gd name="connsiteX0" fmla="*/ 0 w 12437576"/>
              <a:gd name="connsiteY0" fmla="*/ 32279 h 746567"/>
              <a:gd name="connsiteX1" fmla="*/ 3190079 w 12437576"/>
              <a:gd name="connsiteY1" fmla="*/ 231494 h 746567"/>
              <a:gd name="connsiteX2" fmla="*/ 7079173 w 12437576"/>
              <a:gd name="connsiteY2" fmla="*/ 0 h 746567"/>
              <a:gd name="connsiteX3" fmla="*/ 10435831 w 12437576"/>
              <a:gd name="connsiteY3" fmla="*/ 243069 h 746567"/>
              <a:gd name="connsiteX4" fmla="*/ 12437576 w 12437576"/>
              <a:gd name="connsiteY4" fmla="*/ 113302 h 746567"/>
              <a:gd name="connsiteX5" fmla="*/ 12437576 w 12437576"/>
              <a:gd name="connsiteY5" fmla="*/ 746567 h 746567"/>
              <a:gd name="connsiteX6" fmla="*/ 0 w 12437576"/>
              <a:gd name="connsiteY6" fmla="*/ 746567 h 746567"/>
              <a:gd name="connsiteX7" fmla="*/ 0 w 12437576"/>
              <a:gd name="connsiteY7" fmla="*/ 32279 h 746567"/>
              <a:gd name="connsiteX0" fmla="*/ 0 w 12437576"/>
              <a:gd name="connsiteY0" fmla="*/ 32279 h 746567"/>
              <a:gd name="connsiteX1" fmla="*/ 3190079 w 12437576"/>
              <a:gd name="connsiteY1" fmla="*/ 231494 h 746567"/>
              <a:gd name="connsiteX2" fmla="*/ 7079173 w 12437576"/>
              <a:gd name="connsiteY2" fmla="*/ 0 h 746567"/>
              <a:gd name="connsiteX3" fmla="*/ 10458980 w 12437576"/>
              <a:gd name="connsiteY3" fmla="*/ 185195 h 746567"/>
              <a:gd name="connsiteX4" fmla="*/ 12437576 w 12437576"/>
              <a:gd name="connsiteY4" fmla="*/ 113302 h 746567"/>
              <a:gd name="connsiteX5" fmla="*/ 12437576 w 12437576"/>
              <a:gd name="connsiteY5" fmla="*/ 746567 h 746567"/>
              <a:gd name="connsiteX6" fmla="*/ 0 w 12437576"/>
              <a:gd name="connsiteY6" fmla="*/ 746567 h 746567"/>
              <a:gd name="connsiteX7" fmla="*/ 0 w 12437576"/>
              <a:gd name="connsiteY7" fmla="*/ 32279 h 746567"/>
              <a:gd name="connsiteX0" fmla="*/ 0 w 12437576"/>
              <a:gd name="connsiteY0" fmla="*/ 32279 h 746567"/>
              <a:gd name="connsiteX1" fmla="*/ 3190079 w 12437576"/>
              <a:gd name="connsiteY1" fmla="*/ 231494 h 746567"/>
              <a:gd name="connsiteX2" fmla="*/ 7079173 w 12437576"/>
              <a:gd name="connsiteY2" fmla="*/ 0 h 746567"/>
              <a:gd name="connsiteX3" fmla="*/ 10458980 w 12437576"/>
              <a:gd name="connsiteY3" fmla="*/ 185195 h 746567"/>
              <a:gd name="connsiteX4" fmla="*/ 12437576 w 12437576"/>
              <a:gd name="connsiteY4" fmla="*/ 113302 h 746567"/>
              <a:gd name="connsiteX5" fmla="*/ 12437576 w 12437576"/>
              <a:gd name="connsiteY5" fmla="*/ 746567 h 746567"/>
              <a:gd name="connsiteX6" fmla="*/ 0 w 12437576"/>
              <a:gd name="connsiteY6" fmla="*/ 746567 h 746567"/>
              <a:gd name="connsiteX7" fmla="*/ 0 w 12437576"/>
              <a:gd name="connsiteY7" fmla="*/ 32279 h 746567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2294 h 746582"/>
              <a:gd name="connsiteX1" fmla="*/ 3190079 w 12437576"/>
              <a:gd name="connsiteY1" fmla="*/ 231509 h 746582"/>
              <a:gd name="connsiteX2" fmla="*/ 7079173 w 12437576"/>
              <a:gd name="connsiteY2" fmla="*/ 15 h 746582"/>
              <a:gd name="connsiteX3" fmla="*/ 9764499 w 12437576"/>
              <a:gd name="connsiteY3" fmla="*/ 219935 h 746582"/>
              <a:gd name="connsiteX4" fmla="*/ 12437576 w 12437576"/>
              <a:gd name="connsiteY4" fmla="*/ 113317 h 746582"/>
              <a:gd name="connsiteX5" fmla="*/ 12437576 w 12437576"/>
              <a:gd name="connsiteY5" fmla="*/ 746582 h 746582"/>
              <a:gd name="connsiteX6" fmla="*/ 0 w 12437576"/>
              <a:gd name="connsiteY6" fmla="*/ 746582 h 746582"/>
              <a:gd name="connsiteX7" fmla="*/ 0 w 12437576"/>
              <a:gd name="connsiteY7" fmla="*/ 32294 h 746582"/>
              <a:gd name="connsiteX0" fmla="*/ 0 w 12437576"/>
              <a:gd name="connsiteY0" fmla="*/ 32725 h 747013"/>
              <a:gd name="connsiteX1" fmla="*/ 3190079 w 12437576"/>
              <a:gd name="connsiteY1" fmla="*/ 231940 h 747013"/>
              <a:gd name="connsiteX2" fmla="*/ 7079173 w 12437576"/>
              <a:gd name="connsiteY2" fmla="*/ 446 h 747013"/>
              <a:gd name="connsiteX3" fmla="*/ 9903395 w 12437576"/>
              <a:gd name="connsiteY3" fmla="*/ 174067 h 747013"/>
              <a:gd name="connsiteX4" fmla="*/ 12437576 w 12437576"/>
              <a:gd name="connsiteY4" fmla="*/ 113748 h 747013"/>
              <a:gd name="connsiteX5" fmla="*/ 12437576 w 12437576"/>
              <a:gd name="connsiteY5" fmla="*/ 747013 h 747013"/>
              <a:gd name="connsiteX6" fmla="*/ 0 w 12437576"/>
              <a:gd name="connsiteY6" fmla="*/ 747013 h 747013"/>
              <a:gd name="connsiteX7" fmla="*/ 0 w 12437576"/>
              <a:gd name="connsiteY7" fmla="*/ 32725 h 747013"/>
              <a:gd name="connsiteX0" fmla="*/ 0 w 12437576"/>
              <a:gd name="connsiteY0" fmla="*/ 32294 h 746582"/>
              <a:gd name="connsiteX1" fmla="*/ 3190079 w 12437576"/>
              <a:gd name="connsiteY1" fmla="*/ 231509 h 746582"/>
              <a:gd name="connsiteX2" fmla="*/ 7079173 w 12437576"/>
              <a:gd name="connsiteY2" fmla="*/ 15 h 746582"/>
              <a:gd name="connsiteX3" fmla="*/ 9926544 w 12437576"/>
              <a:gd name="connsiteY3" fmla="*/ 219935 h 746582"/>
              <a:gd name="connsiteX4" fmla="*/ 12437576 w 12437576"/>
              <a:gd name="connsiteY4" fmla="*/ 113317 h 746582"/>
              <a:gd name="connsiteX5" fmla="*/ 12437576 w 12437576"/>
              <a:gd name="connsiteY5" fmla="*/ 746582 h 746582"/>
              <a:gd name="connsiteX6" fmla="*/ 0 w 12437576"/>
              <a:gd name="connsiteY6" fmla="*/ 746582 h 746582"/>
              <a:gd name="connsiteX7" fmla="*/ 0 w 12437576"/>
              <a:gd name="connsiteY7" fmla="*/ 32294 h 746582"/>
              <a:gd name="connsiteX0" fmla="*/ 0 w 12437576"/>
              <a:gd name="connsiteY0" fmla="*/ 16488 h 730776"/>
              <a:gd name="connsiteX1" fmla="*/ 3190079 w 12437576"/>
              <a:gd name="connsiteY1" fmla="*/ 215703 h 730776"/>
              <a:gd name="connsiteX2" fmla="*/ 7067599 w 12437576"/>
              <a:gd name="connsiteY2" fmla="*/ 65231 h 730776"/>
              <a:gd name="connsiteX3" fmla="*/ 9926544 w 12437576"/>
              <a:gd name="connsiteY3" fmla="*/ 204129 h 730776"/>
              <a:gd name="connsiteX4" fmla="*/ 12437576 w 12437576"/>
              <a:gd name="connsiteY4" fmla="*/ 97511 h 730776"/>
              <a:gd name="connsiteX5" fmla="*/ 12437576 w 12437576"/>
              <a:gd name="connsiteY5" fmla="*/ 730776 h 730776"/>
              <a:gd name="connsiteX6" fmla="*/ 0 w 12437576"/>
              <a:gd name="connsiteY6" fmla="*/ 730776 h 730776"/>
              <a:gd name="connsiteX7" fmla="*/ 0 w 12437576"/>
              <a:gd name="connsiteY7" fmla="*/ 16488 h 730776"/>
              <a:gd name="connsiteX0" fmla="*/ 0 w 12437576"/>
              <a:gd name="connsiteY0" fmla="*/ 19909 h 734197"/>
              <a:gd name="connsiteX1" fmla="*/ 3224803 w 12437576"/>
              <a:gd name="connsiteY1" fmla="*/ 161250 h 734197"/>
              <a:gd name="connsiteX2" fmla="*/ 7067599 w 12437576"/>
              <a:gd name="connsiteY2" fmla="*/ 68652 h 734197"/>
              <a:gd name="connsiteX3" fmla="*/ 9926544 w 12437576"/>
              <a:gd name="connsiteY3" fmla="*/ 207550 h 734197"/>
              <a:gd name="connsiteX4" fmla="*/ 12437576 w 12437576"/>
              <a:gd name="connsiteY4" fmla="*/ 100932 h 734197"/>
              <a:gd name="connsiteX5" fmla="*/ 12437576 w 12437576"/>
              <a:gd name="connsiteY5" fmla="*/ 734197 h 734197"/>
              <a:gd name="connsiteX6" fmla="*/ 0 w 12437576"/>
              <a:gd name="connsiteY6" fmla="*/ 734197 h 734197"/>
              <a:gd name="connsiteX7" fmla="*/ 0 w 12437576"/>
              <a:gd name="connsiteY7" fmla="*/ 19909 h 734197"/>
              <a:gd name="connsiteX0" fmla="*/ 0 w 12437576"/>
              <a:gd name="connsiteY0" fmla="*/ 83667 h 797955"/>
              <a:gd name="connsiteX1" fmla="*/ 3224803 w 12437576"/>
              <a:gd name="connsiteY1" fmla="*/ 225008 h 797955"/>
              <a:gd name="connsiteX2" fmla="*/ 7067599 w 12437576"/>
              <a:gd name="connsiteY2" fmla="*/ 132410 h 797955"/>
              <a:gd name="connsiteX3" fmla="*/ 9926544 w 12437576"/>
              <a:gd name="connsiteY3" fmla="*/ 271308 h 797955"/>
              <a:gd name="connsiteX4" fmla="*/ 12437576 w 12437576"/>
              <a:gd name="connsiteY4" fmla="*/ 164690 h 797955"/>
              <a:gd name="connsiteX5" fmla="*/ 12437576 w 12437576"/>
              <a:gd name="connsiteY5" fmla="*/ 797955 h 797955"/>
              <a:gd name="connsiteX6" fmla="*/ 0 w 12437576"/>
              <a:gd name="connsiteY6" fmla="*/ 797955 h 797955"/>
              <a:gd name="connsiteX7" fmla="*/ 0 w 12437576"/>
              <a:gd name="connsiteY7" fmla="*/ 83667 h 797955"/>
              <a:gd name="connsiteX0" fmla="*/ 0 w 12437576"/>
              <a:gd name="connsiteY0" fmla="*/ 83667 h 797955"/>
              <a:gd name="connsiteX1" fmla="*/ 3224803 w 12437576"/>
              <a:gd name="connsiteY1" fmla="*/ 225008 h 797955"/>
              <a:gd name="connsiteX2" fmla="*/ 7067599 w 12437576"/>
              <a:gd name="connsiteY2" fmla="*/ 132410 h 797955"/>
              <a:gd name="connsiteX3" fmla="*/ 9926544 w 12437576"/>
              <a:gd name="connsiteY3" fmla="*/ 271308 h 797955"/>
              <a:gd name="connsiteX4" fmla="*/ 12437576 w 12437576"/>
              <a:gd name="connsiteY4" fmla="*/ 164690 h 797955"/>
              <a:gd name="connsiteX5" fmla="*/ 12437576 w 12437576"/>
              <a:gd name="connsiteY5" fmla="*/ 797955 h 797955"/>
              <a:gd name="connsiteX6" fmla="*/ 0 w 12437576"/>
              <a:gd name="connsiteY6" fmla="*/ 797955 h 797955"/>
              <a:gd name="connsiteX7" fmla="*/ 0 w 12437576"/>
              <a:gd name="connsiteY7" fmla="*/ 83667 h 797955"/>
              <a:gd name="connsiteX0" fmla="*/ 0 w 12437576"/>
              <a:gd name="connsiteY0" fmla="*/ 82180 h 796468"/>
              <a:gd name="connsiteX1" fmla="*/ 3224803 w 12437576"/>
              <a:gd name="connsiteY1" fmla="*/ 223521 h 796468"/>
              <a:gd name="connsiteX2" fmla="*/ 6630719 w 12437576"/>
              <a:gd name="connsiteY2" fmla="*/ 64110 h 796468"/>
              <a:gd name="connsiteX3" fmla="*/ 9926544 w 12437576"/>
              <a:gd name="connsiteY3" fmla="*/ 269821 h 796468"/>
              <a:gd name="connsiteX4" fmla="*/ 12437576 w 12437576"/>
              <a:gd name="connsiteY4" fmla="*/ 163203 h 796468"/>
              <a:gd name="connsiteX5" fmla="*/ 12437576 w 12437576"/>
              <a:gd name="connsiteY5" fmla="*/ 796468 h 796468"/>
              <a:gd name="connsiteX6" fmla="*/ 0 w 12437576"/>
              <a:gd name="connsiteY6" fmla="*/ 796468 h 796468"/>
              <a:gd name="connsiteX7" fmla="*/ 0 w 12437576"/>
              <a:gd name="connsiteY7" fmla="*/ 82180 h 796468"/>
              <a:gd name="connsiteX0" fmla="*/ 0 w 12437576"/>
              <a:gd name="connsiteY0" fmla="*/ 82180 h 796468"/>
              <a:gd name="connsiteX1" fmla="*/ 3255283 w 12437576"/>
              <a:gd name="connsiteY1" fmla="*/ 223521 h 796468"/>
              <a:gd name="connsiteX2" fmla="*/ 6630719 w 12437576"/>
              <a:gd name="connsiteY2" fmla="*/ 64110 h 796468"/>
              <a:gd name="connsiteX3" fmla="*/ 9926544 w 12437576"/>
              <a:gd name="connsiteY3" fmla="*/ 269821 h 796468"/>
              <a:gd name="connsiteX4" fmla="*/ 12437576 w 12437576"/>
              <a:gd name="connsiteY4" fmla="*/ 163203 h 796468"/>
              <a:gd name="connsiteX5" fmla="*/ 12437576 w 12437576"/>
              <a:gd name="connsiteY5" fmla="*/ 796468 h 796468"/>
              <a:gd name="connsiteX6" fmla="*/ 0 w 12437576"/>
              <a:gd name="connsiteY6" fmla="*/ 796468 h 796468"/>
              <a:gd name="connsiteX7" fmla="*/ 0 w 12437576"/>
              <a:gd name="connsiteY7" fmla="*/ 82180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37576" h="796468">
                <a:moveTo>
                  <a:pt x="0" y="82180"/>
                </a:moveTo>
                <a:cubicBezTo>
                  <a:pt x="971518" y="-165710"/>
                  <a:pt x="2150163" y="226533"/>
                  <a:pt x="3255283" y="223521"/>
                </a:cubicBezTo>
                <a:cubicBezTo>
                  <a:pt x="4360403" y="220509"/>
                  <a:pt x="5518842" y="56393"/>
                  <a:pt x="6630719" y="64110"/>
                </a:cubicBezTo>
                <a:cubicBezTo>
                  <a:pt x="7742596" y="71827"/>
                  <a:pt x="8958735" y="253306"/>
                  <a:pt x="9926544" y="269821"/>
                </a:cubicBezTo>
                <a:cubicBezTo>
                  <a:pt x="10894353" y="286336"/>
                  <a:pt x="11442378" y="59845"/>
                  <a:pt x="12437576" y="163203"/>
                </a:cubicBezTo>
                <a:lnTo>
                  <a:pt x="12437576" y="796468"/>
                </a:lnTo>
                <a:lnTo>
                  <a:pt x="0" y="796468"/>
                </a:lnTo>
                <a:lnTo>
                  <a:pt x="0" y="821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42900" dist="38100" dir="16200000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4">
            <a:extLst>
              <a:ext uri="{FF2B5EF4-FFF2-40B4-BE49-F238E27FC236}">
                <a16:creationId xmlns:a16="http://schemas.microsoft.com/office/drawing/2014/main" id="{0C034156-1E60-4959-14CB-16AD48FB3F22}"/>
              </a:ext>
            </a:extLst>
          </p:cNvPr>
          <p:cNvSpPr/>
          <p:nvPr/>
        </p:nvSpPr>
        <p:spPr>
          <a:xfrm>
            <a:off x="-122788" y="6155881"/>
            <a:ext cx="12437576" cy="702120"/>
          </a:xfrm>
          <a:custGeom>
            <a:avLst/>
            <a:gdLst>
              <a:gd name="connsiteX0" fmla="*/ 0 w 12437576"/>
              <a:gd name="connsiteY0" fmla="*/ 0 h 633265"/>
              <a:gd name="connsiteX1" fmla="*/ 12437576 w 12437576"/>
              <a:gd name="connsiteY1" fmla="*/ 0 h 633265"/>
              <a:gd name="connsiteX2" fmla="*/ 12437576 w 12437576"/>
              <a:gd name="connsiteY2" fmla="*/ 633265 h 633265"/>
              <a:gd name="connsiteX3" fmla="*/ 0 w 12437576"/>
              <a:gd name="connsiteY3" fmla="*/ 633265 h 633265"/>
              <a:gd name="connsiteX4" fmla="*/ 0 w 12437576"/>
              <a:gd name="connsiteY4" fmla="*/ 0 h 633265"/>
              <a:gd name="connsiteX0" fmla="*/ 0 w 12437576"/>
              <a:gd name="connsiteY0" fmla="*/ 0 h 714288"/>
              <a:gd name="connsiteX1" fmla="*/ 12437576 w 12437576"/>
              <a:gd name="connsiteY1" fmla="*/ 81023 h 714288"/>
              <a:gd name="connsiteX2" fmla="*/ 12437576 w 12437576"/>
              <a:gd name="connsiteY2" fmla="*/ 714288 h 714288"/>
              <a:gd name="connsiteX3" fmla="*/ 0 w 12437576"/>
              <a:gd name="connsiteY3" fmla="*/ 714288 h 714288"/>
              <a:gd name="connsiteX4" fmla="*/ 0 w 12437576"/>
              <a:gd name="connsiteY4" fmla="*/ 0 h 714288"/>
              <a:gd name="connsiteX0" fmla="*/ 0 w 12437576"/>
              <a:gd name="connsiteY0" fmla="*/ 0 h 714288"/>
              <a:gd name="connsiteX1" fmla="*/ 3190079 w 12437576"/>
              <a:gd name="connsiteY1" fmla="*/ 199215 h 714288"/>
              <a:gd name="connsiteX2" fmla="*/ 12437576 w 12437576"/>
              <a:gd name="connsiteY2" fmla="*/ 81023 h 714288"/>
              <a:gd name="connsiteX3" fmla="*/ 12437576 w 12437576"/>
              <a:gd name="connsiteY3" fmla="*/ 714288 h 714288"/>
              <a:gd name="connsiteX4" fmla="*/ 0 w 12437576"/>
              <a:gd name="connsiteY4" fmla="*/ 714288 h 714288"/>
              <a:gd name="connsiteX5" fmla="*/ 0 w 12437576"/>
              <a:gd name="connsiteY5" fmla="*/ 0 h 714288"/>
              <a:gd name="connsiteX0" fmla="*/ 0 w 12437576"/>
              <a:gd name="connsiteY0" fmla="*/ 32279 h 746567"/>
              <a:gd name="connsiteX1" fmla="*/ 3190079 w 12437576"/>
              <a:gd name="connsiteY1" fmla="*/ 231494 h 746567"/>
              <a:gd name="connsiteX2" fmla="*/ 7079173 w 12437576"/>
              <a:gd name="connsiteY2" fmla="*/ 0 h 746567"/>
              <a:gd name="connsiteX3" fmla="*/ 12437576 w 12437576"/>
              <a:gd name="connsiteY3" fmla="*/ 113302 h 746567"/>
              <a:gd name="connsiteX4" fmla="*/ 12437576 w 12437576"/>
              <a:gd name="connsiteY4" fmla="*/ 746567 h 746567"/>
              <a:gd name="connsiteX5" fmla="*/ 0 w 12437576"/>
              <a:gd name="connsiteY5" fmla="*/ 746567 h 746567"/>
              <a:gd name="connsiteX6" fmla="*/ 0 w 12437576"/>
              <a:gd name="connsiteY6" fmla="*/ 32279 h 746567"/>
              <a:gd name="connsiteX0" fmla="*/ 0 w 12437576"/>
              <a:gd name="connsiteY0" fmla="*/ 32279 h 746567"/>
              <a:gd name="connsiteX1" fmla="*/ 3190079 w 12437576"/>
              <a:gd name="connsiteY1" fmla="*/ 231494 h 746567"/>
              <a:gd name="connsiteX2" fmla="*/ 7079173 w 12437576"/>
              <a:gd name="connsiteY2" fmla="*/ 0 h 746567"/>
              <a:gd name="connsiteX3" fmla="*/ 10435831 w 12437576"/>
              <a:gd name="connsiteY3" fmla="*/ 243069 h 746567"/>
              <a:gd name="connsiteX4" fmla="*/ 12437576 w 12437576"/>
              <a:gd name="connsiteY4" fmla="*/ 113302 h 746567"/>
              <a:gd name="connsiteX5" fmla="*/ 12437576 w 12437576"/>
              <a:gd name="connsiteY5" fmla="*/ 746567 h 746567"/>
              <a:gd name="connsiteX6" fmla="*/ 0 w 12437576"/>
              <a:gd name="connsiteY6" fmla="*/ 746567 h 746567"/>
              <a:gd name="connsiteX7" fmla="*/ 0 w 12437576"/>
              <a:gd name="connsiteY7" fmla="*/ 32279 h 746567"/>
              <a:gd name="connsiteX0" fmla="*/ 0 w 12437576"/>
              <a:gd name="connsiteY0" fmla="*/ 32279 h 746567"/>
              <a:gd name="connsiteX1" fmla="*/ 3190079 w 12437576"/>
              <a:gd name="connsiteY1" fmla="*/ 231494 h 746567"/>
              <a:gd name="connsiteX2" fmla="*/ 7079173 w 12437576"/>
              <a:gd name="connsiteY2" fmla="*/ 0 h 746567"/>
              <a:gd name="connsiteX3" fmla="*/ 10458980 w 12437576"/>
              <a:gd name="connsiteY3" fmla="*/ 185195 h 746567"/>
              <a:gd name="connsiteX4" fmla="*/ 12437576 w 12437576"/>
              <a:gd name="connsiteY4" fmla="*/ 113302 h 746567"/>
              <a:gd name="connsiteX5" fmla="*/ 12437576 w 12437576"/>
              <a:gd name="connsiteY5" fmla="*/ 746567 h 746567"/>
              <a:gd name="connsiteX6" fmla="*/ 0 w 12437576"/>
              <a:gd name="connsiteY6" fmla="*/ 746567 h 746567"/>
              <a:gd name="connsiteX7" fmla="*/ 0 w 12437576"/>
              <a:gd name="connsiteY7" fmla="*/ 32279 h 746567"/>
              <a:gd name="connsiteX0" fmla="*/ 0 w 12437576"/>
              <a:gd name="connsiteY0" fmla="*/ 32279 h 746567"/>
              <a:gd name="connsiteX1" fmla="*/ 3190079 w 12437576"/>
              <a:gd name="connsiteY1" fmla="*/ 231494 h 746567"/>
              <a:gd name="connsiteX2" fmla="*/ 7079173 w 12437576"/>
              <a:gd name="connsiteY2" fmla="*/ 0 h 746567"/>
              <a:gd name="connsiteX3" fmla="*/ 10458980 w 12437576"/>
              <a:gd name="connsiteY3" fmla="*/ 185195 h 746567"/>
              <a:gd name="connsiteX4" fmla="*/ 12437576 w 12437576"/>
              <a:gd name="connsiteY4" fmla="*/ 113302 h 746567"/>
              <a:gd name="connsiteX5" fmla="*/ 12437576 w 12437576"/>
              <a:gd name="connsiteY5" fmla="*/ 746567 h 746567"/>
              <a:gd name="connsiteX6" fmla="*/ 0 w 12437576"/>
              <a:gd name="connsiteY6" fmla="*/ 746567 h 746567"/>
              <a:gd name="connsiteX7" fmla="*/ 0 w 12437576"/>
              <a:gd name="connsiteY7" fmla="*/ 32279 h 746567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4466 h 748754"/>
              <a:gd name="connsiteX1" fmla="*/ 3190079 w 12437576"/>
              <a:gd name="connsiteY1" fmla="*/ 233681 h 748754"/>
              <a:gd name="connsiteX2" fmla="*/ 7079173 w 12437576"/>
              <a:gd name="connsiteY2" fmla="*/ 2187 h 748754"/>
              <a:gd name="connsiteX3" fmla="*/ 10458980 w 12437576"/>
              <a:gd name="connsiteY3" fmla="*/ 187382 h 748754"/>
              <a:gd name="connsiteX4" fmla="*/ 12437576 w 12437576"/>
              <a:gd name="connsiteY4" fmla="*/ 115489 h 748754"/>
              <a:gd name="connsiteX5" fmla="*/ 12437576 w 12437576"/>
              <a:gd name="connsiteY5" fmla="*/ 748754 h 748754"/>
              <a:gd name="connsiteX6" fmla="*/ 0 w 12437576"/>
              <a:gd name="connsiteY6" fmla="*/ 748754 h 748754"/>
              <a:gd name="connsiteX7" fmla="*/ 0 w 12437576"/>
              <a:gd name="connsiteY7" fmla="*/ 34466 h 748754"/>
              <a:gd name="connsiteX0" fmla="*/ 0 w 12437576"/>
              <a:gd name="connsiteY0" fmla="*/ 32294 h 746582"/>
              <a:gd name="connsiteX1" fmla="*/ 3190079 w 12437576"/>
              <a:gd name="connsiteY1" fmla="*/ 231509 h 746582"/>
              <a:gd name="connsiteX2" fmla="*/ 7079173 w 12437576"/>
              <a:gd name="connsiteY2" fmla="*/ 15 h 746582"/>
              <a:gd name="connsiteX3" fmla="*/ 9764499 w 12437576"/>
              <a:gd name="connsiteY3" fmla="*/ 219935 h 746582"/>
              <a:gd name="connsiteX4" fmla="*/ 12437576 w 12437576"/>
              <a:gd name="connsiteY4" fmla="*/ 113317 h 746582"/>
              <a:gd name="connsiteX5" fmla="*/ 12437576 w 12437576"/>
              <a:gd name="connsiteY5" fmla="*/ 746582 h 746582"/>
              <a:gd name="connsiteX6" fmla="*/ 0 w 12437576"/>
              <a:gd name="connsiteY6" fmla="*/ 746582 h 746582"/>
              <a:gd name="connsiteX7" fmla="*/ 0 w 12437576"/>
              <a:gd name="connsiteY7" fmla="*/ 32294 h 746582"/>
              <a:gd name="connsiteX0" fmla="*/ 0 w 12437576"/>
              <a:gd name="connsiteY0" fmla="*/ 32725 h 747013"/>
              <a:gd name="connsiteX1" fmla="*/ 3190079 w 12437576"/>
              <a:gd name="connsiteY1" fmla="*/ 231940 h 747013"/>
              <a:gd name="connsiteX2" fmla="*/ 7079173 w 12437576"/>
              <a:gd name="connsiteY2" fmla="*/ 446 h 747013"/>
              <a:gd name="connsiteX3" fmla="*/ 9903395 w 12437576"/>
              <a:gd name="connsiteY3" fmla="*/ 174067 h 747013"/>
              <a:gd name="connsiteX4" fmla="*/ 12437576 w 12437576"/>
              <a:gd name="connsiteY4" fmla="*/ 113748 h 747013"/>
              <a:gd name="connsiteX5" fmla="*/ 12437576 w 12437576"/>
              <a:gd name="connsiteY5" fmla="*/ 747013 h 747013"/>
              <a:gd name="connsiteX6" fmla="*/ 0 w 12437576"/>
              <a:gd name="connsiteY6" fmla="*/ 747013 h 747013"/>
              <a:gd name="connsiteX7" fmla="*/ 0 w 12437576"/>
              <a:gd name="connsiteY7" fmla="*/ 32725 h 747013"/>
              <a:gd name="connsiteX0" fmla="*/ 0 w 12437576"/>
              <a:gd name="connsiteY0" fmla="*/ 32294 h 746582"/>
              <a:gd name="connsiteX1" fmla="*/ 3190079 w 12437576"/>
              <a:gd name="connsiteY1" fmla="*/ 231509 h 746582"/>
              <a:gd name="connsiteX2" fmla="*/ 7079173 w 12437576"/>
              <a:gd name="connsiteY2" fmla="*/ 15 h 746582"/>
              <a:gd name="connsiteX3" fmla="*/ 9926544 w 12437576"/>
              <a:gd name="connsiteY3" fmla="*/ 219935 h 746582"/>
              <a:gd name="connsiteX4" fmla="*/ 12437576 w 12437576"/>
              <a:gd name="connsiteY4" fmla="*/ 113317 h 746582"/>
              <a:gd name="connsiteX5" fmla="*/ 12437576 w 12437576"/>
              <a:gd name="connsiteY5" fmla="*/ 746582 h 746582"/>
              <a:gd name="connsiteX6" fmla="*/ 0 w 12437576"/>
              <a:gd name="connsiteY6" fmla="*/ 746582 h 746582"/>
              <a:gd name="connsiteX7" fmla="*/ 0 w 12437576"/>
              <a:gd name="connsiteY7" fmla="*/ 32294 h 746582"/>
              <a:gd name="connsiteX0" fmla="*/ 0 w 12437576"/>
              <a:gd name="connsiteY0" fmla="*/ 16488 h 730776"/>
              <a:gd name="connsiteX1" fmla="*/ 3190079 w 12437576"/>
              <a:gd name="connsiteY1" fmla="*/ 215703 h 730776"/>
              <a:gd name="connsiteX2" fmla="*/ 7067599 w 12437576"/>
              <a:gd name="connsiteY2" fmla="*/ 65231 h 730776"/>
              <a:gd name="connsiteX3" fmla="*/ 9926544 w 12437576"/>
              <a:gd name="connsiteY3" fmla="*/ 204129 h 730776"/>
              <a:gd name="connsiteX4" fmla="*/ 12437576 w 12437576"/>
              <a:gd name="connsiteY4" fmla="*/ 97511 h 730776"/>
              <a:gd name="connsiteX5" fmla="*/ 12437576 w 12437576"/>
              <a:gd name="connsiteY5" fmla="*/ 730776 h 730776"/>
              <a:gd name="connsiteX6" fmla="*/ 0 w 12437576"/>
              <a:gd name="connsiteY6" fmla="*/ 730776 h 730776"/>
              <a:gd name="connsiteX7" fmla="*/ 0 w 12437576"/>
              <a:gd name="connsiteY7" fmla="*/ 16488 h 730776"/>
              <a:gd name="connsiteX0" fmla="*/ 0 w 12437576"/>
              <a:gd name="connsiteY0" fmla="*/ 19909 h 734197"/>
              <a:gd name="connsiteX1" fmla="*/ 3224803 w 12437576"/>
              <a:gd name="connsiteY1" fmla="*/ 161250 h 734197"/>
              <a:gd name="connsiteX2" fmla="*/ 7067599 w 12437576"/>
              <a:gd name="connsiteY2" fmla="*/ 68652 h 734197"/>
              <a:gd name="connsiteX3" fmla="*/ 9926544 w 12437576"/>
              <a:gd name="connsiteY3" fmla="*/ 207550 h 734197"/>
              <a:gd name="connsiteX4" fmla="*/ 12437576 w 12437576"/>
              <a:gd name="connsiteY4" fmla="*/ 100932 h 734197"/>
              <a:gd name="connsiteX5" fmla="*/ 12437576 w 12437576"/>
              <a:gd name="connsiteY5" fmla="*/ 734197 h 734197"/>
              <a:gd name="connsiteX6" fmla="*/ 0 w 12437576"/>
              <a:gd name="connsiteY6" fmla="*/ 734197 h 734197"/>
              <a:gd name="connsiteX7" fmla="*/ 0 w 12437576"/>
              <a:gd name="connsiteY7" fmla="*/ 19909 h 734197"/>
              <a:gd name="connsiteX0" fmla="*/ 0 w 12437576"/>
              <a:gd name="connsiteY0" fmla="*/ 83667 h 797955"/>
              <a:gd name="connsiteX1" fmla="*/ 3224803 w 12437576"/>
              <a:gd name="connsiteY1" fmla="*/ 225008 h 797955"/>
              <a:gd name="connsiteX2" fmla="*/ 7067599 w 12437576"/>
              <a:gd name="connsiteY2" fmla="*/ 132410 h 797955"/>
              <a:gd name="connsiteX3" fmla="*/ 9926544 w 12437576"/>
              <a:gd name="connsiteY3" fmla="*/ 271308 h 797955"/>
              <a:gd name="connsiteX4" fmla="*/ 12437576 w 12437576"/>
              <a:gd name="connsiteY4" fmla="*/ 164690 h 797955"/>
              <a:gd name="connsiteX5" fmla="*/ 12437576 w 12437576"/>
              <a:gd name="connsiteY5" fmla="*/ 797955 h 797955"/>
              <a:gd name="connsiteX6" fmla="*/ 0 w 12437576"/>
              <a:gd name="connsiteY6" fmla="*/ 797955 h 797955"/>
              <a:gd name="connsiteX7" fmla="*/ 0 w 12437576"/>
              <a:gd name="connsiteY7" fmla="*/ 83667 h 797955"/>
              <a:gd name="connsiteX0" fmla="*/ 0 w 12437576"/>
              <a:gd name="connsiteY0" fmla="*/ 83667 h 797955"/>
              <a:gd name="connsiteX1" fmla="*/ 3224803 w 12437576"/>
              <a:gd name="connsiteY1" fmla="*/ 225008 h 797955"/>
              <a:gd name="connsiteX2" fmla="*/ 7067599 w 12437576"/>
              <a:gd name="connsiteY2" fmla="*/ 132410 h 797955"/>
              <a:gd name="connsiteX3" fmla="*/ 9926544 w 12437576"/>
              <a:gd name="connsiteY3" fmla="*/ 271308 h 797955"/>
              <a:gd name="connsiteX4" fmla="*/ 12437576 w 12437576"/>
              <a:gd name="connsiteY4" fmla="*/ 164690 h 797955"/>
              <a:gd name="connsiteX5" fmla="*/ 12437576 w 12437576"/>
              <a:gd name="connsiteY5" fmla="*/ 797955 h 797955"/>
              <a:gd name="connsiteX6" fmla="*/ 0 w 12437576"/>
              <a:gd name="connsiteY6" fmla="*/ 797955 h 797955"/>
              <a:gd name="connsiteX7" fmla="*/ 0 w 12437576"/>
              <a:gd name="connsiteY7" fmla="*/ 83667 h 797955"/>
              <a:gd name="connsiteX0" fmla="*/ 0 w 12437576"/>
              <a:gd name="connsiteY0" fmla="*/ 82180 h 796468"/>
              <a:gd name="connsiteX1" fmla="*/ 3224803 w 12437576"/>
              <a:gd name="connsiteY1" fmla="*/ 223521 h 796468"/>
              <a:gd name="connsiteX2" fmla="*/ 6630719 w 12437576"/>
              <a:gd name="connsiteY2" fmla="*/ 64110 h 796468"/>
              <a:gd name="connsiteX3" fmla="*/ 9926544 w 12437576"/>
              <a:gd name="connsiteY3" fmla="*/ 269821 h 796468"/>
              <a:gd name="connsiteX4" fmla="*/ 12437576 w 12437576"/>
              <a:gd name="connsiteY4" fmla="*/ 163203 h 796468"/>
              <a:gd name="connsiteX5" fmla="*/ 12437576 w 12437576"/>
              <a:gd name="connsiteY5" fmla="*/ 796468 h 796468"/>
              <a:gd name="connsiteX6" fmla="*/ 0 w 12437576"/>
              <a:gd name="connsiteY6" fmla="*/ 796468 h 796468"/>
              <a:gd name="connsiteX7" fmla="*/ 0 w 12437576"/>
              <a:gd name="connsiteY7" fmla="*/ 82180 h 796468"/>
              <a:gd name="connsiteX0" fmla="*/ 0 w 12437576"/>
              <a:gd name="connsiteY0" fmla="*/ 82180 h 796468"/>
              <a:gd name="connsiteX1" fmla="*/ 3255283 w 12437576"/>
              <a:gd name="connsiteY1" fmla="*/ 223521 h 796468"/>
              <a:gd name="connsiteX2" fmla="*/ 6630719 w 12437576"/>
              <a:gd name="connsiteY2" fmla="*/ 64110 h 796468"/>
              <a:gd name="connsiteX3" fmla="*/ 9926544 w 12437576"/>
              <a:gd name="connsiteY3" fmla="*/ 269821 h 796468"/>
              <a:gd name="connsiteX4" fmla="*/ 12437576 w 12437576"/>
              <a:gd name="connsiteY4" fmla="*/ 163203 h 796468"/>
              <a:gd name="connsiteX5" fmla="*/ 12437576 w 12437576"/>
              <a:gd name="connsiteY5" fmla="*/ 796468 h 796468"/>
              <a:gd name="connsiteX6" fmla="*/ 0 w 12437576"/>
              <a:gd name="connsiteY6" fmla="*/ 796468 h 796468"/>
              <a:gd name="connsiteX7" fmla="*/ 0 w 12437576"/>
              <a:gd name="connsiteY7" fmla="*/ 82180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37576" h="796468">
                <a:moveTo>
                  <a:pt x="0" y="82180"/>
                </a:moveTo>
                <a:cubicBezTo>
                  <a:pt x="971518" y="-165710"/>
                  <a:pt x="2150163" y="226533"/>
                  <a:pt x="3255283" y="223521"/>
                </a:cubicBezTo>
                <a:cubicBezTo>
                  <a:pt x="4360403" y="220509"/>
                  <a:pt x="5518842" y="56393"/>
                  <a:pt x="6630719" y="64110"/>
                </a:cubicBezTo>
                <a:cubicBezTo>
                  <a:pt x="7742596" y="71827"/>
                  <a:pt x="8958735" y="253306"/>
                  <a:pt x="9926544" y="269821"/>
                </a:cubicBezTo>
                <a:cubicBezTo>
                  <a:pt x="10894353" y="286336"/>
                  <a:pt x="11442378" y="59845"/>
                  <a:pt x="12437576" y="163203"/>
                </a:cubicBezTo>
                <a:lnTo>
                  <a:pt x="12437576" y="796468"/>
                </a:lnTo>
                <a:lnTo>
                  <a:pt x="0" y="796468"/>
                </a:lnTo>
                <a:lnTo>
                  <a:pt x="0" y="8218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42900" dist="38100" dir="16200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1667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椭圆 75">
            <a:extLst>
              <a:ext uri="{FF2B5EF4-FFF2-40B4-BE49-F238E27FC236}">
                <a16:creationId xmlns:a16="http://schemas.microsoft.com/office/drawing/2014/main" id="{90E696A5-804E-491A-6317-77D41E8D3937}"/>
              </a:ext>
            </a:extLst>
          </p:cNvPr>
          <p:cNvSpPr/>
          <p:nvPr/>
        </p:nvSpPr>
        <p:spPr>
          <a:xfrm>
            <a:off x="3790016" y="3429000"/>
            <a:ext cx="1007559" cy="1007559"/>
          </a:xfrm>
          <a:prstGeom prst="ellipse">
            <a:avLst/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AD7D088-35D0-5AAD-22E6-19822DF634FF}"/>
              </a:ext>
            </a:extLst>
          </p:cNvPr>
          <p:cNvSpPr/>
          <p:nvPr/>
        </p:nvSpPr>
        <p:spPr>
          <a:xfrm>
            <a:off x="7331500" y="1608336"/>
            <a:ext cx="7736674" cy="7736674"/>
          </a:xfrm>
          <a:prstGeom prst="ellipse">
            <a:avLst/>
          </a:pr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20A53C1-4A9A-CD81-EBF7-0D3CD2AAC410}"/>
              </a:ext>
            </a:extLst>
          </p:cNvPr>
          <p:cNvSpPr/>
          <p:nvPr/>
        </p:nvSpPr>
        <p:spPr>
          <a:xfrm>
            <a:off x="8161564" y="2438400"/>
            <a:ext cx="6076546" cy="607654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3A4E1F-7AA8-8395-CA6D-4975391F9EEB}"/>
              </a:ext>
            </a:extLst>
          </p:cNvPr>
          <p:cNvSpPr txBox="1"/>
          <p:nvPr/>
        </p:nvSpPr>
        <p:spPr>
          <a:xfrm>
            <a:off x="609146" y="364837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生物因素</a:t>
            </a:r>
            <a:endParaRPr lang="zh-CN" altLang="en-US" sz="3200" spc="300" dirty="0">
              <a:solidFill>
                <a:schemeClr val="accent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DCADC75-F237-078F-A2AE-E20BFE556923}"/>
              </a:ext>
            </a:extLst>
          </p:cNvPr>
          <p:cNvSpPr/>
          <p:nvPr/>
        </p:nvSpPr>
        <p:spPr>
          <a:xfrm>
            <a:off x="2713242" y="2614193"/>
            <a:ext cx="1750354" cy="1750352"/>
          </a:xfrm>
          <a:prstGeom prst="ellipse">
            <a:avLst/>
          </a:prstGeom>
          <a:gradFill flip="none" rotWithShape="1">
            <a:gsLst>
              <a:gs pos="9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solidFill>
              <a:schemeClr val="accent4"/>
            </a:solidFill>
          </a:ln>
          <a:effectLst>
            <a:outerShdw blurRad="1524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人的手&#10;&#10;中度可信度描述已自动生成">
            <a:extLst>
              <a:ext uri="{FF2B5EF4-FFF2-40B4-BE49-F238E27FC236}">
                <a16:creationId xmlns:a16="http://schemas.microsoft.com/office/drawing/2014/main" id="{7642D1F8-36E3-C8D6-07E4-5969E57DF4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0587" y="1317170"/>
            <a:ext cx="4019300" cy="5540829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32DE2FF7-6832-39D3-E78C-E570BFBF2B84}"/>
              </a:ext>
            </a:extLst>
          </p:cNvPr>
          <p:cNvGrpSpPr/>
          <p:nvPr/>
        </p:nvGrpSpPr>
        <p:grpSpPr>
          <a:xfrm>
            <a:off x="3322666" y="2892528"/>
            <a:ext cx="531507" cy="602828"/>
            <a:chOff x="7556232" y="3158505"/>
            <a:chExt cx="523081" cy="593271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F54F4CB-09E0-9D8E-72DA-60A3055F1625}"/>
                </a:ext>
              </a:extLst>
            </p:cNvPr>
            <p:cNvSpPr/>
            <p:nvPr/>
          </p:nvSpPr>
          <p:spPr>
            <a:xfrm>
              <a:off x="7648864" y="3158927"/>
              <a:ext cx="430449" cy="592849"/>
            </a:xfrm>
            <a:custGeom>
              <a:avLst/>
              <a:gdLst>
                <a:gd name="connsiteX0" fmla="*/ 0 w 430449"/>
                <a:gd name="connsiteY0" fmla="*/ 352005 h 592849"/>
                <a:gd name="connsiteX1" fmla="*/ 1853 w 430449"/>
                <a:gd name="connsiteY1" fmla="*/ 355710 h 592849"/>
                <a:gd name="connsiteX2" fmla="*/ 44464 w 430449"/>
                <a:gd name="connsiteY2" fmla="*/ 561355 h 592849"/>
                <a:gd name="connsiteX3" fmla="*/ 44464 w 430449"/>
                <a:gd name="connsiteY3" fmla="*/ 592850 h 592849"/>
                <a:gd name="connsiteX4" fmla="*/ 292720 w 430449"/>
                <a:gd name="connsiteY4" fmla="*/ 592850 h 592849"/>
                <a:gd name="connsiteX5" fmla="*/ 279751 w 430449"/>
                <a:gd name="connsiteY5" fmla="*/ 492806 h 592849"/>
                <a:gd name="connsiteX6" fmla="*/ 281604 w 430449"/>
                <a:gd name="connsiteY6" fmla="*/ 490954 h 592849"/>
                <a:gd name="connsiteX7" fmla="*/ 342741 w 430449"/>
                <a:gd name="connsiteY7" fmla="*/ 490954 h 592849"/>
                <a:gd name="connsiteX8" fmla="*/ 387205 w 430449"/>
                <a:gd name="connsiteY8" fmla="*/ 446490 h 592849"/>
                <a:gd name="connsiteX9" fmla="*/ 387205 w 430449"/>
                <a:gd name="connsiteY9" fmla="*/ 426111 h 592849"/>
                <a:gd name="connsiteX10" fmla="*/ 392763 w 430449"/>
                <a:gd name="connsiteY10" fmla="*/ 414995 h 592849"/>
                <a:gd name="connsiteX11" fmla="*/ 392763 w 430449"/>
                <a:gd name="connsiteY11" fmla="*/ 402026 h 592849"/>
                <a:gd name="connsiteX12" fmla="*/ 405732 w 430449"/>
                <a:gd name="connsiteY12" fmla="*/ 387205 h 592849"/>
                <a:gd name="connsiteX13" fmla="*/ 402026 w 430449"/>
                <a:gd name="connsiteY13" fmla="*/ 381647 h 592849"/>
                <a:gd name="connsiteX14" fmla="*/ 429816 w 430449"/>
                <a:gd name="connsiteY14" fmla="*/ 344594 h 592849"/>
                <a:gd name="connsiteX15" fmla="*/ 426111 w 430449"/>
                <a:gd name="connsiteY15" fmla="*/ 335331 h 592849"/>
                <a:gd name="connsiteX16" fmla="*/ 394616 w 430449"/>
                <a:gd name="connsiteY16" fmla="*/ 255666 h 592849"/>
                <a:gd name="connsiteX17" fmla="*/ 392763 w 430449"/>
                <a:gd name="connsiteY17" fmla="*/ 244551 h 592849"/>
                <a:gd name="connsiteX18" fmla="*/ 392763 w 430449"/>
                <a:gd name="connsiteY18" fmla="*/ 190824 h 592849"/>
                <a:gd name="connsiteX19" fmla="*/ 385352 w 430449"/>
                <a:gd name="connsiteY19" fmla="*/ 142654 h 592849"/>
                <a:gd name="connsiteX20" fmla="*/ 352005 w 430449"/>
                <a:gd name="connsiteY20" fmla="*/ 74106 h 592849"/>
                <a:gd name="connsiteX21" fmla="*/ 340889 w 430449"/>
                <a:gd name="connsiteY21" fmla="*/ 62990 h 592849"/>
                <a:gd name="connsiteX22" fmla="*/ 333478 w 430449"/>
                <a:gd name="connsiteY22" fmla="*/ 53727 h 592849"/>
                <a:gd name="connsiteX23" fmla="*/ 203792 w 430449"/>
                <a:gd name="connsiteY23" fmla="*/ 0 h 592849"/>
                <a:gd name="connsiteX24" fmla="*/ 203792 w 430449"/>
                <a:gd name="connsiteY24" fmla="*/ 37053 h 592849"/>
                <a:gd name="connsiteX25" fmla="*/ 307541 w 430449"/>
                <a:gd name="connsiteY25" fmla="*/ 81517 h 592849"/>
                <a:gd name="connsiteX26" fmla="*/ 314951 w 430449"/>
                <a:gd name="connsiteY26" fmla="*/ 87075 h 592849"/>
                <a:gd name="connsiteX27" fmla="*/ 324215 w 430449"/>
                <a:gd name="connsiteY27" fmla="*/ 96338 h 592849"/>
                <a:gd name="connsiteX28" fmla="*/ 353857 w 430449"/>
                <a:gd name="connsiteY28" fmla="*/ 151918 h 592849"/>
                <a:gd name="connsiteX29" fmla="*/ 359415 w 430449"/>
                <a:gd name="connsiteY29" fmla="*/ 190824 h 592849"/>
                <a:gd name="connsiteX30" fmla="*/ 359415 w 430449"/>
                <a:gd name="connsiteY30" fmla="*/ 244551 h 592849"/>
                <a:gd name="connsiteX31" fmla="*/ 363120 w 430449"/>
                <a:gd name="connsiteY31" fmla="*/ 266782 h 592849"/>
                <a:gd name="connsiteX32" fmla="*/ 394616 w 430449"/>
                <a:gd name="connsiteY32" fmla="*/ 344594 h 592849"/>
                <a:gd name="connsiteX33" fmla="*/ 385352 w 430449"/>
                <a:gd name="connsiteY33" fmla="*/ 344594 h 592849"/>
                <a:gd name="connsiteX34" fmla="*/ 381647 w 430449"/>
                <a:gd name="connsiteY34" fmla="*/ 346447 h 592849"/>
                <a:gd name="connsiteX35" fmla="*/ 361268 w 430449"/>
                <a:gd name="connsiteY35" fmla="*/ 374236 h 592849"/>
                <a:gd name="connsiteX36" fmla="*/ 361268 w 430449"/>
                <a:gd name="connsiteY36" fmla="*/ 377942 h 592849"/>
                <a:gd name="connsiteX37" fmla="*/ 363120 w 430449"/>
                <a:gd name="connsiteY37" fmla="*/ 379794 h 592849"/>
                <a:gd name="connsiteX38" fmla="*/ 357563 w 430449"/>
                <a:gd name="connsiteY38" fmla="*/ 389058 h 592849"/>
                <a:gd name="connsiteX39" fmla="*/ 357563 w 430449"/>
                <a:gd name="connsiteY39" fmla="*/ 407584 h 592849"/>
                <a:gd name="connsiteX40" fmla="*/ 352005 w 430449"/>
                <a:gd name="connsiteY40" fmla="*/ 424258 h 592849"/>
                <a:gd name="connsiteX41" fmla="*/ 352005 w 430449"/>
                <a:gd name="connsiteY41" fmla="*/ 446490 h 592849"/>
                <a:gd name="connsiteX42" fmla="*/ 344594 w 430449"/>
                <a:gd name="connsiteY42" fmla="*/ 453901 h 592849"/>
                <a:gd name="connsiteX43" fmla="*/ 283456 w 430449"/>
                <a:gd name="connsiteY43" fmla="*/ 453901 h 592849"/>
                <a:gd name="connsiteX44" fmla="*/ 244551 w 430449"/>
                <a:gd name="connsiteY44" fmla="*/ 492806 h 592849"/>
                <a:gd name="connsiteX45" fmla="*/ 251961 w 430449"/>
                <a:gd name="connsiteY45" fmla="*/ 555797 h 592849"/>
                <a:gd name="connsiteX46" fmla="*/ 81517 w 430449"/>
                <a:gd name="connsiteY46" fmla="*/ 555797 h 592849"/>
                <a:gd name="connsiteX47" fmla="*/ 37053 w 430449"/>
                <a:gd name="connsiteY47" fmla="*/ 342741 h 592849"/>
                <a:gd name="connsiteX48" fmla="*/ 37053 w 430449"/>
                <a:gd name="connsiteY48" fmla="*/ 335331 h 592849"/>
                <a:gd name="connsiteX49" fmla="*/ 0 w 430449"/>
                <a:gd name="connsiteY49" fmla="*/ 335331 h 592849"/>
                <a:gd name="connsiteX50" fmla="*/ 0 w 430449"/>
                <a:gd name="connsiteY50" fmla="*/ 352005 h 59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30449" h="592849">
                  <a:moveTo>
                    <a:pt x="0" y="352005"/>
                  </a:moveTo>
                  <a:lnTo>
                    <a:pt x="1853" y="355710"/>
                  </a:lnTo>
                  <a:cubicBezTo>
                    <a:pt x="29642" y="420553"/>
                    <a:pt x="42611" y="490954"/>
                    <a:pt x="44464" y="561355"/>
                  </a:cubicBezTo>
                  <a:lnTo>
                    <a:pt x="44464" y="592850"/>
                  </a:lnTo>
                  <a:lnTo>
                    <a:pt x="292720" y="592850"/>
                  </a:lnTo>
                  <a:lnTo>
                    <a:pt x="279751" y="492806"/>
                  </a:lnTo>
                  <a:cubicBezTo>
                    <a:pt x="279751" y="490954"/>
                    <a:pt x="281604" y="490954"/>
                    <a:pt x="281604" y="490954"/>
                  </a:cubicBezTo>
                  <a:lnTo>
                    <a:pt x="342741" y="490954"/>
                  </a:lnTo>
                  <a:cubicBezTo>
                    <a:pt x="366826" y="490954"/>
                    <a:pt x="387205" y="470574"/>
                    <a:pt x="387205" y="446490"/>
                  </a:cubicBezTo>
                  <a:lnTo>
                    <a:pt x="387205" y="426111"/>
                  </a:lnTo>
                  <a:lnTo>
                    <a:pt x="392763" y="414995"/>
                  </a:lnTo>
                  <a:cubicBezTo>
                    <a:pt x="394616" y="411289"/>
                    <a:pt x="394616" y="407584"/>
                    <a:pt x="392763" y="402026"/>
                  </a:cubicBezTo>
                  <a:lnTo>
                    <a:pt x="405732" y="387205"/>
                  </a:lnTo>
                  <a:lnTo>
                    <a:pt x="402026" y="381647"/>
                  </a:lnTo>
                  <a:cubicBezTo>
                    <a:pt x="420553" y="379794"/>
                    <a:pt x="433521" y="363120"/>
                    <a:pt x="429816" y="344594"/>
                  </a:cubicBezTo>
                  <a:cubicBezTo>
                    <a:pt x="429816" y="340889"/>
                    <a:pt x="427963" y="337183"/>
                    <a:pt x="426111" y="335331"/>
                  </a:cubicBezTo>
                  <a:cubicBezTo>
                    <a:pt x="413142" y="309393"/>
                    <a:pt x="403879" y="283456"/>
                    <a:pt x="394616" y="255666"/>
                  </a:cubicBezTo>
                  <a:cubicBezTo>
                    <a:pt x="392763" y="251961"/>
                    <a:pt x="392763" y="248256"/>
                    <a:pt x="392763" y="244551"/>
                  </a:cubicBezTo>
                  <a:lnTo>
                    <a:pt x="392763" y="190824"/>
                  </a:lnTo>
                  <a:cubicBezTo>
                    <a:pt x="392763" y="174150"/>
                    <a:pt x="390910" y="157476"/>
                    <a:pt x="385352" y="142654"/>
                  </a:cubicBezTo>
                  <a:cubicBezTo>
                    <a:pt x="383500" y="116717"/>
                    <a:pt x="370531" y="92633"/>
                    <a:pt x="352005" y="74106"/>
                  </a:cubicBezTo>
                  <a:lnTo>
                    <a:pt x="340889" y="62990"/>
                  </a:lnTo>
                  <a:cubicBezTo>
                    <a:pt x="337183" y="59285"/>
                    <a:pt x="335331" y="55580"/>
                    <a:pt x="333478" y="53727"/>
                  </a:cubicBezTo>
                  <a:cubicBezTo>
                    <a:pt x="296425" y="22232"/>
                    <a:pt x="251961" y="3705"/>
                    <a:pt x="203792" y="0"/>
                  </a:cubicBezTo>
                  <a:lnTo>
                    <a:pt x="203792" y="37053"/>
                  </a:lnTo>
                  <a:cubicBezTo>
                    <a:pt x="242698" y="38906"/>
                    <a:pt x="279751" y="55580"/>
                    <a:pt x="307541" y="81517"/>
                  </a:cubicBezTo>
                  <a:cubicBezTo>
                    <a:pt x="309393" y="83369"/>
                    <a:pt x="311246" y="85222"/>
                    <a:pt x="314951" y="87075"/>
                  </a:cubicBezTo>
                  <a:lnTo>
                    <a:pt x="324215" y="96338"/>
                  </a:lnTo>
                  <a:cubicBezTo>
                    <a:pt x="339036" y="111159"/>
                    <a:pt x="348299" y="131539"/>
                    <a:pt x="353857" y="151918"/>
                  </a:cubicBezTo>
                  <a:cubicBezTo>
                    <a:pt x="357563" y="164886"/>
                    <a:pt x="359415" y="177855"/>
                    <a:pt x="359415" y="190824"/>
                  </a:cubicBezTo>
                  <a:lnTo>
                    <a:pt x="359415" y="244551"/>
                  </a:lnTo>
                  <a:cubicBezTo>
                    <a:pt x="359415" y="251961"/>
                    <a:pt x="361268" y="259372"/>
                    <a:pt x="363120" y="266782"/>
                  </a:cubicBezTo>
                  <a:cubicBezTo>
                    <a:pt x="372384" y="292720"/>
                    <a:pt x="381647" y="318657"/>
                    <a:pt x="394616" y="344594"/>
                  </a:cubicBezTo>
                  <a:lnTo>
                    <a:pt x="385352" y="344594"/>
                  </a:lnTo>
                  <a:lnTo>
                    <a:pt x="381647" y="346447"/>
                  </a:lnTo>
                  <a:cubicBezTo>
                    <a:pt x="370531" y="350152"/>
                    <a:pt x="361268" y="361268"/>
                    <a:pt x="361268" y="374236"/>
                  </a:cubicBezTo>
                  <a:lnTo>
                    <a:pt x="361268" y="377942"/>
                  </a:lnTo>
                  <a:lnTo>
                    <a:pt x="363120" y="379794"/>
                  </a:lnTo>
                  <a:lnTo>
                    <a:pt x="357563" y="389058"/>
                  </a:lnTo>
                  <a:lnTo>
                    <a:pt x="357563" y="407584"/>
                  </a:lnTo>
                  <a:cubicBezTo>
                    <a:pt x="353857" y="413142"/>
                    <a:pt x="352005" y="418700"/>
                    <a:pt x="352005" y="424258"/>
                  </a:cubicBezTo>
                  <a:lnTo>
                    <a:pt x="352005" y="446490"/>
                  </a:lnTo>
                  <a:cubicBezTo>
                    <a:pt x="352005" y="450195"/>
                    <a:pt x="348299" y="453901"/>
                    <a:pt x="344594" y="453901"/>
                  </a:cubicBezTo>
                  <a:lnTo>
                    <a:pt x="283456" y="453901"/>
                  </a:lnTo>
                  <a:cubicBezTo>
                    <a:pt x="261224" y="453901"/>
                    <a:pt x="244551" y="472427"/>
                    <a:pt x="244551" y="492806"/>
                  </a:cubicBezTo>
                  <a:lnTo>
                    <a:pt x="251961" y="555797"/>
                  </a:lnTo>
                  <a:lnTo>
                    <a:pt x="81517" y="555797"/>
                  </a:lnTo>
                  <a:cubicBezTo>
                    <a:pt x="79664" y="483543"/>
                    <a:pt x="64843" y="411289"/>
                    <a:pt x="37053" y="342741"/>
                  </a:cubicBezTo>
                  <a:lnTo>
                    <a:pt x="37053" y="335331"/>
                  </a:lnTo>
                  <a:lnTo>
                    <a:pt x="0" y="335331"/>
                  </a:lnTo>
                  <a:lnTo>
                    <a:pt x="0" y="35200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180F317-363F-E260-1A26-43A842531AE2}"/>
                </a:ext>
              </a:extLst>
            </p:cNvPr>
            <p:cNvSpPr/>
            <p:nvPr/>
          </p:nvSpPr>
          <p:spPr>
            <a:xfrm>
              <a:off x="7667391" y="3307139"/>
              <a:ext cx="74106" cy="148212"/>
            </a:xfrm>
            <a:custGeom>
              <a:avLst/>
              <a:gdLst>
                <a:gd name="connsiteX0" fmla="*/ 37053 w 74106"/>
                <a:gd name="connsiteY0" fmla="*/ 148212 h 148212"/>
                <a:gd name="connsiteX1" fmla="*/ 74106 w 74106"/>
                <a:gd name="connsiteY1" fmla="*/ 148212 h 148212"/>
                <a:gd name="connsiteX2" fmla="*/ 74106 w 74106"/>
                <a:gd name="connsiteY2" fmla="*/ 29642 h 148212"/>
                <a:gd name="connsiteX3" fmla="*/ 37053 w 74106"/>
                <a:gd name="connsiteY3" fmla="*/ 51874 h 148212"/>
                <a:gd name="connsiteX4" fmla="*/ 37053 w 74106"/>
                <a:gd name="connsiteY4" fmla="*/ 0 h 148212"/>
                <a:gd name="connsiteX5" fmla="*/ 0 w 74106"/>
                <a:gd name="connsiteY5" fmla="*/ 0 h 148212"/>
                <a:gd name="connsiteX6" fmla="*/ 0 w 74106"/>
                <a:gd name="connsiteY6" fmla="*/ 118570 h 148212"/>
                <a:gd name="connsiteX7" fmla="*/ 37053 w 74106"/>
                <a:gd name="connsiteY7" fmla="*/ 96338 h 14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06" h="148212">
                  <a:moveTo>
                    <a:pt x="37053" y="148212"/>
                  </a:moveTo>
                  <a:lnTo>
                    <a:pt x="74106" y="148212"/>
                  </a:lnTo>
                  <a:lnTo>
                    <a:pt x="74106" y="29642"/>
                  </a:lnTo>
                  <a:lnTo>
                    <a:pt x="37053" y="51874"/>
                  </a:lnTo>
                  <a:lnTo>
                    <a:pt x="37053" y="0"/>
                  </a:lnTo>
                  <a:lnTo>
                    <a:pt x="0" y="0"/>
                  </a:lnTo>
                  <a:lnTo>
                    <a:pt x="0" y="118570"/>
                  </a:lnTo>
                  <a:lnTo>
                    <a:pt x="37053" y="963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31F49AE-A034-37A3-1BBB-D4B199EC9D09}"/>
                </a:ext>
              </a:extLst>
            </p:cNvPr>
            <p:cNvSpPr/>
            <p:nvPr/>
          </p:nvSpPr>
          <p:spPr>
            <a:xfrm>
              <a:off x="7556232" y="3158505"/>
              <a:ext cx="296424" cy="185686"/>
            </a:xfrm>
            <a:custGeom>
              <a:avLst/>
              <a:gdLst>
                <a:gd name="connsiteX0" fmla="*/ 79664 w 296424"/>
                <a:gd name="connsiteY0" fmla="*/ 148634 h 185686"/>
                <a:gd name="connsiteX1" fmla="*/ 37053 w 296424"/>
                <a:gd name="connsiteY1" fmla="*/ 148634 h 185686"/>
                <a:gd name="connsiteX2" fmla="*/ 37053 w 296424"/>
                <a:gd name="connsiteY2" fmla="*/ 130107 h 185686"/>
                <a:gd name="connsiteX3" fmla="*/ 92633 w 296424"/>
                <a:gd name="connsiteY3" fmla="*/ 74528 h 185686"/>
                <a:gd name="connsiteX4" fmla="*/ 92633 w 296424"/>
                <a:gd name="connsiteY4" fmla="*/ 56001 h 185686"/>
                <a:gd name="connsiteX5" fmla="*/ 94485 w 296424"/>
                <a:gd name="connsiteY5" fmla="*/ 74528 h 185686"/>
                <a:gd name="connsiteX6" fmla="*/ 107454 w 296424"/>
                <a:gd name="connsiteY6" fmla="*/ 74528 h 185686"/>
                <a:gd name="connsiteX7" fmla="*/ 111159 w 296424"/>
                <a:gd name="connsiteY7" fmla="*/ 61559 h 185686"/>
                <a:gd name="connsiteX8" fmla="*/ 157476 w 296424"/>
                <a:gd name="connsiteY8" fmla="*/ 39327 h 185686"/>
                <a:gd name="connsiteX9" fmla="*/ 179708 w 296424"/>
                <a:gd name="connsiteY9" fmla="*/ 61559 h 185686"/>
                <a:gd name="connsiteX10" fmla="*/ 187118 w 296424"/>
                <a:gd name="connsiteY10" fmla="*/ 74528 h 185686"/>
                <a:gd name="connsiteX11" fmla="*/ 203792 w 296424"/>
                <a:gd name="connsiteY11" fmla="*/ 74528 h 185686"/>
                <a:gd name="connsiteX12" fmla="*/ 259372 w 296424"/>
                <a:gd name="connsiteY12" fmla="*/ 130107 h 185686"/>
                <a:gd name="connsiteX13" fmla="*/ 259372 w 296424"/>
                <a:gd name="connsiteY13" fmla="*/ 148634 h 185686"/>
                <a:gd name="connsiteX14" fmla="*/ 220466 w 296424"/>
                <a:gd name="connsiteY14" fmla="*/ 148634 h 185686"/>
                <a:gd name="connsiteX15" fmla="*/ 220466 w 296424"/>
                <a:gd name="connsiteY15" fmla="*/ 185687 h 185686"/>
                <a:gd name="connsiteX16" fmla="*/ 296425 w 296424"/>
                <a:gd name="connsiteY16" fmla="*/ 185687 h 185686"/>
                <a:gd name="connsiteX17" fmla="*/ 296425 w 296424"/>
                <a:gd name="connsiteY17" fmla="*/ 130107 h 185686"/>
                <a:gd name="connsiteX18" fmla="*/ 213055 w 296424"/>
                <a:gd name="connsiteY18" fmla="*/ 37474 h 185686"/>
                <a:gd name="connsiteX19" fmla="*/ 111159 w 296424"/>
                <a:gd name="connsiteY19" fmla="*/ 9685 h 185686"/>
                <a:gd name="connsiteX20" fmla="*/ 83369 w 296424"/>
                <a:gd name="connsiteY20" fmla="*/ 37474 h 185686"/>
                <a:gd name="connsiteX21" fmla="*/ 0 w 296424"/>
                <a:gd name="connsiteY21" fmla="*/ 130107 h 185686"/>
                <a:gd name="connsiteX22" fmla="*/ 0 w 296424"/>
                <a:gd name="connsiteY22" fmla="*/ 185687 h 185686"/>
                <a:gd name="connsiteX23" fmla="*/ 79664 w 296424"/>
                <a:gd name="connsiteY23" fmla="*/ 185687 h 185686"/>
                <a:gd name="connsiteX24" fmla="*/ 79664 w 296424"/>
                <a:gd name="connsiteY24" fmla="*/ 148634 h 18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6424" h="185686">
                  <a:moveTo>
                    <a:pt x="79664" y="148634"/>
                  </a:moveTo>
                  <a:lnTo>
                    <a:pt x="37053" y="148634"/>
                  </a:lnTo>
                  <a:lnTo>
                    <a:pt x="37053" y="130107"/>
                  </a:lnTo>
                  <a:cubicBezTo>
                    <a:pt x="37053" y="98612"/>
                    <a:pt x="61138" y="74528"/>
                    <a:pt x="92633" y="74528"/>
                  </a:cubicBezTo>
                  <a:lnTo>
                    <a:pt x="92633" y="56001"/>
                  </a:lnTo>
                  <a:lnTo>
                    <a:pt x="94485" y="74528"/>
                  </a:lnTo>
                  <a:lnTo>
                    <a:pt x="107454" y="74528"/>
                  </a:lnTo>
                  <a:lnTo>
                    <a:pt x="111159" y="61559"/>
                  </a:lnTo>
                  <a:cubicBezTo>
                    <a:pt x="118570" y="43032"/>
                    <a:pt x="138949" y="31916"/>
                    <a:pt x="157476" y="39327"/>
                  </a:cubicBezTo>
                  <a:cubicBezTo>
                    <a:pt x="168592" y="43032"/>
                    <a:pt x="176002" y="52296"/>
                    <a:pt x="179708" y="61559"/>
                  </a:cubicBezTo>
                  <a:lnTo>
                    <a:pt x="187118" y="74528"/>
                  </a:lnTo>
                  <a:lnTo>
                    <a:pt x="203792" y="74528"/>
                  </a:lnTo>
                  <a:cubicBezTo>
                    <a:pt x="235287" y="74528"/>
                    <a:pt x="259372" y="98612"/>
                    <a:pt x="259372" y="130107"/>
                  </a:cubicBezTo>
                  <a:lnTo>
                    <a:pt x="259372" y="148634"/>
                  </a:lnTo>
                  <a:lnTo>
                    <a:pt x="220466" y="148634"/>
                  </a:lnTo>
                  <a:lnTo>
                    <a:pt x="220466" y="185687"/>
                  </a:lnTo>
                  <a:lnTo>
                    <a:pt x="296425" y="185687"/>
                  </a:lnTo>
                  <a:lnTo>
                    <a:pt x="296425" y="130107"/>
                  </a:lnTo>
                  <a:cubicBezTo>
                    <a:pt x="296425" y="81938"/>
                    <a:pt x="259372" y="43032"/>
                    <a:pt x="213055" y="37474"/>
                  </a:cubicBezTo>
                  <a:cubicBezTo>
                    <a:pt x="192676" y="2274"/>
                    <a:pt x="146360" y="-10695"/>
                    <a:pt x="111159" y="9685"/>
                  </a:cubicBezTo>
                  <a:cubicBezTo>
                    <a:pt x="100043" y="17095"/>
                    <a:pt x="90780" y="26359"/>
                    <a:pt x="83369" y="37474"/>
                  </a:cubicBezTo>
                  <a:cubicBezTo>
                    <a:pt x="37053" y="43032"/>
                    <a:pt x="0" y="81938"/>
                    <a:pt x="0" y="130107"/>
                  </a:cubicBezTo>
                  <a:lnTo>
                    <a:pt x="0" y="185687"/>
                  </a:lnTo>
                  <a:lnTo>
                    <a:pt x="79664" y="185687"/>
                  </a:lnTo>
                  <a:lnTo>
                    <a:pt x="79664" y="148634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33DB9A2-796D-5E4A-CD82-199BFC912C47}"/>
              </a:ext>
            </a:extLst>
          </p:cNvPr>
          <p:cNvGrpSpPr/>
          <p:nvPr/>
        </p:nvGrpSpPr>
        <p:grpSpPr>
          <a:xfrm>
            <a:off x="550635" y="1548364"/>
            <a:ext cx="1645792" cy="1645792"/>
            <a:chOff x="612140" y="1103630"/>
            <a:chExt cx="1645792" cy="164579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4C74887-E96C-40FA-E743-43A5DA64C3DD}"/>
                </a:ext>
              </a:extLst>
            </p:cNvPr>
            <p:cNvSpPr/>
            <p:nvPr/>
          </p:nvSpPr>
          <p:spPr>
            <a:xfrm>
              <a:off x="612140" y="1103630"/>
              <a:ext cx="1645792" cy="1645792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8C58176-0DAE-C72D-65D0-7A0ABA44D16B}"/>
                </a:ext>
              </a:extLst>
            </p:cNvPr>
            <p:cNvGrpSpPr/>
            <p:nvPr/>
          </p:nvGrpSpPr>
          <p:grpSpPr>
            <a:xfrm>
              <a:off x="1159167" y="1287809"/>
              <a:ext cx="551739" cy="446327"/>
              <a:chOff x="5347935" y="1815981"/>
              <a:chExt cx="551739" cy="446327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93185B8-CA30-3E87-6592-2C3D405AC43B}"/>
                  </a:ext>
                </a:extLst>
              </p:cNvPr>
              <p:cNvSpPr/>
              <p:nvPr/>
            </p:nvSpPr>
            <p:spPr>
              <a:xfrm>
                <a:off x="5347935" y="1815981"/>
                <a:ext cx="551739" cy="446327"/>
              </a:xfrm>
              <a:custGeom>
                <a:avLst/>
                <a:gdLst>
                  <a:gd name="connsiteX0" fmla="*/ 179435 w 551739"/>
                  <a:gd name="connsiteY0" fmla="*/ 34553 h 446327"/>
                  <a:gd name="connsiteX1" fmla="*/ 334746 w 551739"/>
                  <a:gd name="connsiteY1" fmla="*/ 14474 h 446327"/>
                  <a:gd name="connsiteX2" fmla="*/ 337370 w 551739"/>
                  <a:gd name="connsiteY2" fmla="*/ 16004 h 446327"/>
                  <a:gd name="connsiteX3" fmla="*/ 339062 w 551739"/>
                  <a:gd name="connsiteY3" fmla="*/ 15101 h 446327"/>
                  <a:gd name="connsiteX4" fmla="*/ 484106 w 551739"/>
                  <a:gd name="connsiteY4" fmla="*/ 74541 h 446327"/>
                  <a:gd name="connsiteX5" fmla="*/ 484258 w 551739"/>
                  <a:gd name="connsiteY5" fmla="*/ 76319 h 446327"/>
                  <a:gd name="connsiteX6" fmla="*/ 486444 w 551739"/>
                  <a:gd name="connsiteY6" fmla="*/ 77460 h 446327"/>
                  <a:gd name="connsiteX7" fmla="*/ 515375 w 551739"/>
                  <a:gd name="connsiteY7" fmla="*/ 294388 h 446327"/>
                  <a:gd name="connsiteX8" fmla="*/ 515071 w 551739"/>
                  <a:gd name="connsiteY8" fmla="*/ 294606 h 446327"/>
                  <a:gd name="connsiteX9" fmla="*/ 515090 w 551739"/>
                  <a:gd name="connsiteY9" fmla="*/ 294711 h 446327"/>
                  <a:gd name="connsiteX10" fmla="*/ 479029 w 551739"/>
                  <a:gd name="connsiteY10" fmla="*/ 346221 h 446327"/>
                  <a:gd name="connsiteX11" fmla="*/ 476899 w 551739"/>
                  <a:gd name="connsiteY11" fmla="*/ 346602 h 446327"/>
                  <a:gd name="connsiteX12" fmla="*/ 453274 w 551739"/>
                  <a:gd name="connsiteY12" fmla="*/ 347048 h 446327"/>
                  <a:gd name="connsiteX13" fmla="*/ 451648 w 551739"/>
                  <a:gd name="connsiteY13" fmla="*/ 346858 h 446327"/>
                  <a:gd name="connsiteX14" fmla="*/ 451714 w 551739"/>
                  <a:gd name="connsiteY14" fmla="*/ 347134 h 446327"/>
                  <a:gd name="connsiteX15" fmla="*/ 366719 w 551739"/>
                  <a:gd name="connsiteY15" fmla="*/ 445848 h 446327"/>
                  <a:gd name="connsiteX16" fmla="*/ 364162 w 551739"/>
                  <a:gd name="connsiteY16" fmla="*/ 446038 h 446327"/>
                  <a:gd name="connsiteX17" fmla="*/ 244122 w 551739"/>
                  <a:gd name="connsiteY17" fmla="*/ 364551 h 446327"/>
                  <a:gd name="connsiteX18" fmla="*/ 243248 w 551739"/>
                  <a:gd name="connsiteY18" fmla="*/ 360729 h 446327"/>
                  <a:gd name="connsiteX19" fmla="*/ 240015 w 551739"/>
                  <a:gd name="connsiteY19" fmla="*/ 361842 h 446327"/>
                  <a:gd name="connsiteX20" fmla="*/ 138886 w 551739"/>
                  <a:gd name="connsiteY20" fmla="*/ 373555 h 446327"/>
                  <a:gd name="connsiteX21" fmla="*/ 134712 w 551739"/>
                  <a:gd name="connsiteY21" fmla="*/ 373155 h 446327"/>
                  <a:gd name="connsiteX22" fmla="*/ 34543 w 551739"/>
                  <a:gd name="connsiteY22" fmla="*/ 293760 h 446327"/>
                  <a:gd name="connsiteX23" fmla="*/ 34420 w 551739"/>
                  <a:gd name="connsiteY23" fmla="*/ 292733 h 446327"/>
                  <a:gd name="connsiteX24" fmla="*/ 33032 w 551739"/>
                  <a:gd name="connsiteY24" fmla="*/ 291906 h 446327"/>
                  <a:gd name="connsiteX25" fmla="*/ 24922 w 551739"/>
                  <a:gd name="connsiteY25" fmla="*/ 161609 h 446327"/>
                  <a:gd name="connsiteX26" fmla="*/ 25359 w 551739"/>
                  <a:gd name="connsiteY26" fmla="*/ 161276 h 446327"/>
                  <a:gd name="connsiteX27" fmla="*/ 26044 w 551739"/>
                  <a:gd name="connsiteY27" fmla="*/ 158224 h 446327"/>
                  <a:gd name="connsiteX28" fmla="*/ 174595 w 551739"/>
                  <a:gd name="connsiteY28" fmla="*/ 35789 h 446327"/>
                  <a:gd name="connsiteX29" fmla="*/ 178427 w 551739"/>
                  <a:gd name="connsiteY29" fmla="*/ 35770 h 446327"/>
                  <a:gd name="connsiteX30" fmla="*/ 179435 w 551739"/>
                  <a:gd name="connsiteY30" fmla="*/ 34553 h 446327"/>
                  <a:gd name="connsiteX31" fmla="*/ 324117 w 551739"/>
                  <a:gd name="connsiteY31" fmla="*/ 53263 h 446327"/>
                  <a:gd name="connsiteX32" fmla="*/ 206436 w 551739"/>
                  <a:gd name="connsiteY32" fmla="*/ 61848 h 446327"/>
                  <a:gd name="connsiteX33" fmla="*/ 205656 w 551739"/>
                  <a:gd name="connsiteY33" fmla="*/ 63313 h 446327"/>
                  <a:gd name="connsiteX34" fmla="*/ 187687 w 551739"/>
                  <a:gd name="connsiteY34" fmla="*/ 74037 h 446327"/>
                  <a:gd name="connsiteX35" fmla="*/ 61021 w 551739"/>
                  <a:gd name="connsiteY35" fmla="*/ 176687 h 446327"/>
                  <a:gd name="connsiteX36" fmla="*/ 50430 w 551739"/>
                  <a:gd name="connsiteY36" fmla="*/ 190358 h 446327"/>
                  <a:gd name="connsiteX37" fmla="*/ 55564 w 551739"/>
                  <a:gd name="connsiteY37" fmla="*/ 260865 h 446327"/>
                  <a:gd name="connsiteX38" fmla="*/ 56838 w 551739"/>
                  <a:gd name="connsiteY38" fmla="*/ 261226 h 446327"/>
                  <a:gd name="connsiteX39" fmla="*/ 71717 w 551739"/>
                  <a:gd name="connsiteY39" fmla="*/ 279879 h 446327"/>
                  <a:gd name="connsiteX40" fmla="*/ 138781 w 551739"/>
                  <a:gd name="connsiteY40" fmla="*/ 335345 h 446327"/>
                  <a:gd name="connsiteX41" fmla="*/ 249789 w 551739"/>
                  <a:gd name="connsiteY41" fmla="*/ 316235 h 446327"/>
                  <a:gd name="connsiteX42" fmla="*/ 278615 w 551739"/>
                  <a:gd name="connsiteY42" fmla="*/ 332797 h 446327"/>
                  <a:gd name="connsiteX43" fmla="*/ 361747 w 551739"/>
                  <a:gd name="connsiteY43" fmla="*/ 408076 h 446327"/>
                  <a:gd name="connsiteX44" fmla="*/ 409882 w 551739"/>
                  <a:gd name="connsiteY44" fmla="*/ 341658 h 446327"/>
                  <a:gd name="connsiteX45" fmla="*/ 408922 w 551739"/>
                  <a:gd name="connsiteY45" fmla="*/ 339595 h 446327"/>
                  <a:gd name="connsiteX46" fmla="*/ 408323 w 551739"/>
                  <a:gd name="connsiteY46" fmla="*/ 338235 h 446327"/>
                  <a:gd name="connsiteX47" fmla="*/ 408133 w 551739"/>
                  <a:gd name="connsiteY47" fmla="*/ 337684 h 446327"/>
                  <a:gd name="connsiteX48" fmla="*/ 400917 w 551739"/>
                  <a:gd name="connsiteY48" fmla="*/ 335896 h 446327"/>
                  <a:gd name="connsiteX49" fmla="*/ 338359 w 551739"/>
                  <a:gd name="connsiteY49" fmla="*/ 330686 h 446327"/>
                  <a:gd name="connsiteX50" fmla="*/ 337788 w 551739"/>
                  <a:gd name="connsiteY50" fmla="*/ 331200 h 446327"/>
                  <a:gd name="connsiteX51" fmla="*/ 310897 w 551739"/>
                  <a:gd name="connsiteY51" fmla="*/ 331195 h 446327"/>
                  <a:gd name="connsiteX52" fmla="*/ 310902 w 551739"/>
                  <a:gd name="connsiteY52" fmla="*/ 304303 h 446327"/>
                  <a:gd name="connsiteX53" fmla="*/ 403027 w 551739"/>
                  <a:gd name="connsiteY53" fmla="*/ 297268 h 446327"/>
                  <a:gd name="connsiteX54" fmla="*/ 423754 w 551739"/>
                  <a:gd name="connsiteY54" fmla="*/ 302374 h 446327"/>
                  <a:gd name="connsiteX55" fmla="*/ 470795 w 551739"/>
                  <a:gd name="connsiteY55" fmla="*/ 309067 h 446327"/>
                  <a:gd name="connsiteX56" fmla="*/ 472298 w 551739"/>
                  <a:gd name="connsiteY56" fmla="*/ 308772 h 446327"/>
                  <a:gd name="connsiteX57" fmla="*/ 476253 w 551739"/>
                  <a:gd name="connsiteY57" fmla="*/ 288046 h 446327"/>
                  <a:gd name="connsiteX58" fmla="*/ 484743 w 551739"/>
                  <a:gd name="connsiteY58" fmla="*/ 269032 h 446327"/>
                  <a:gd name="connsiteX59" fmla="*/ 486045 w 551739"/>
                  <a:gd name="connsiteY59" fmla="*/ 268271 h 446327"/>
                  <a:gd name="connsiteX60" fmla="*/ 460946 w 551739"/>
                  <a:gd name="connsiteY60" fmla="*/ 107693 h 446327"/>
                  <a:gd name="connsiteX61" fmla="*/ 458949 w 551739"/>
                  <a:gd name="connsiteY61" fmla="*/ 107094 h 446327"/>
                  <a:gd name="connsiteX62" fmla="*/ 445430 w 551739"/>
                  <a:gd name="connsiteY62" fmla="*/ 84875 h 446327"/>
                  <a:gd name="connsiteX63" fmla="*/ 445782 w 551739"/>
                  <a:gd name="connsiteY63" fmla="*/ 83487 h 446327"/>
                  <a:gd name="connsiteX64" fmla="*/ 350965 w 551739"/>
                  <a:gd name="connsiteY64" fmla="*/ 52417 h 446327"/>
                  <a:gd name="connsiteX65" fmla="*/ 349558 w 551739"/>
                  <a:gd name="connsiteY65" fmla="*/ 53596 h 446327"/>
                  <a:gd name="connsiteX66" fmla="*/ 324117 w 551739"/>
                  <a:gd name="connsiteY66" fmla="*/ 53263 h 446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551739" h="446327">
                    <a:moveTo>
                      <a:pt x="179435" y="34553"/>
                    </a:moveTo>
                    <a:cubicBezTo>
                      <a:pt x="210448" y="-1955"/>
                      <a:pt x="288854" y="-10996"/>
                      <a:pt x="334746" y="14474"/>
                    </a:cubicBezTo>
                    <a:lnTo>
                      <a:pt x="337370" y="16004"/>
                    </a:lnTo>
                    <a:lnTo>
                      <a:pt x="339062" y="15101"/>
                    </a:lnTo>
                    <a:cubicBezTo>
                      <a:pt x="392436" y="-12432"/>
                      <a:pt x="478620" y="22935"/>
                      <a:pt x="484106" y="74541"/>
                    </a:cubicBezTo>
                    <a:lnTo>
                      <a:pt x="484258" y="76319"/>
                    </a:lnTo>
                    <a:lnTo>
                      <a:pt x="486444" y="77460"/>
                    </a:lnTo>
                    <a:cubicBezTo>
                      <a:pt x="555286" y="114709"/>
                      <a:pt x="577218" y="246062"/>
                      <a:pt x="515375" y="294388"/>
                    </a:cubicBezTo>
                    <a:lnTo>
                      <a:pt x="515071" y="294606"/>
                    </a:lnTo>
                    <a:lnTo>
                      <a:pt x="515090" y="294711"/>
                    </a:lnTo>
                    <a:cubicBezTo>
                      <a:pt x="516117" y="322947"/>
                      <a:pt x="503520" y="341353"/>
                      <a:pt x="479029" y="346221"/>
                    </a:cubicBezTo>
                    <a:lnTo>
                      <a:pt x="476899" y="346602"/>
                    </a:lnTo>
                    <a:cubicBezTo>
                      <a:pt x="469284" y="347838"/>
                      <a:pt x="462172" y="348047"/>
                      <a:pt x="453274" y="347048"/>
                    </a:cubicBezTo>
                    <a:lnTo>
                      <a:pt x="451648" y="346858"/>
                    </a:lnTo>
                    <a:lnTo>
                      <a:pt x="451714" y="347134"/>
                    </a:lnTo>
                    <a:cubicBezTo>
                      <a:pt x="463807" y="400689"/>
                      <a:pt x="425170" y="441047"/>
                      <a:pt x="366719" y="445848"/>
                    </a:cubicBezTo>
                    <a:lnTo>
                      <a:pt x="364162" y="446038"/>
                    </a:lnTo>
                    <a:cubicBezTo>
                      <a:pt x="306994" y="449680"/>
                      <a:pt x="257490" y="418781"/>
                      <a:pt x="244122" y="364551"/>
                    </a:cubicBezTo>
                    <a:lnTo>
                      <a:pt x="243248" y="360729"/>
                    </a:lnTo>
                    <a:lnTo>
                      <a:pt x="240015" y="361842"/>
                    </a:lnTo>
                    <a:cubicBezTo>
                      <a:pt x="210257" y="371673"/>
                      <a:pt x="172409" y="376473"/>
                      <a:pt x="138886" y="373555"/>
                    </a:cubicBezTo>
                    <a:lnTo>
                      <a:pt x="134712" y="373155"/>
                    </a:lnTo>
                    <a:cubicBezTo>
                      <a:pt x="79142" y="367175"/>
                      <a:pt x="40657" y="340584"/>
                      <a:pt x="34543" y="293760"/>
                    </a:cubicBezTo>
                    <a:lnTo>
                      <a:pt x="34420" y="292733"/>
                    </a:lnTo>
                    <a:lnTo>
                      <a:pt x="33032" y="291906"/>
                    </a:lnTo>
                    <a:cubicBezTo>
                      <a:pt x="-5863" y="267358"/>
                      <a:pt x="-12727" y="190387"/>
                      <a:pt x="24922" y="161609"/>
                    </a:cubicBezTo>
                    <a:lnTo>
                      <a:pt x="25359" y="161276"/>
                    </a:lnTo>
                    <a:lnTo>
                      <a:pt x="26044" y="158224"/>
                    </a:lnTo>
                    <a:cubicBezTo>
                      <a:pt x="45201" y="75463"/>
                      <a:pt x="94848" y="36645"/>
                      <a:pt x="174595" y="35789"/>
                    </a:cubicBezTo>
                    <a:lnTo>
                      <a:pt x="178427" y="35770"/>
                    </a:lnTo>
                    <a:lnTo>
                      <a:pt x="179435" y="34553"/>
                    </a:lnTo>
                    <a:close/>
                    <a:moveTo>
                      <a:pt x="324117" y="53263"/>
                    </a:moveTo>
                    <a:cubicBezTo>
                      <a:pt x="297230" y="28430"/>
                      <a:pt x="221562" y="35932"/>
                      <a:pt x="206436" y="61848"/>
                    </a:cubicBezTo>
                    <a:lnTo>
                      <a:pt x="205656" y="63313"/>
                    </a:lnTo>
                    <a:cubicBezTo>
                      <a:pt x="202349" y="70158"/>
                      <a:pt x="195282" y="74376"/>
                      <a:pt x="187687" y="74037"/>
                    </a:cubicBezTo>
                    <a:cubicBezTo>
                      <a:pt x="114063" y="70766"/>
                      <a:pt x="75577" y="99811"/>
                      <a:pt x="61021" y="176687"/>
                    </a:cubicBezTo>
                    <a:cubicBezTo>
                      <a:pt x="59888" y="182679"/>
                      <a:pt x="55949" y="187764"/>
                      <a:pt x="50430" y="190358"/>
                    </a:cubicBezTo>
                    <a:cubicBezTo>
                      <a:pt x="30512" y="199714"/>
                      <a:pt x="36264" y="254295"/>
                      <a:pt x="55564" y="260865"/>
                    </a:cubicBezTo>
                    <a:lnTo>
                      <a:pt x="56838" y="261226"/>
                    </a:lnTo>
                    <a:cubicBezTo>
                      <a:pt x="65567" y="263171"/>
                      <a:pt x="71761" y="270936"/>
                      <a:pt x="71717" y="279879"/>
                    </a:cubicBezTo>
                    <a:cubicBezTo>
                      <a:pt x="71555" y="312404"/>
                      <a:pt x="95067" y="330648"/>
                      <a:pt x="138781" y="335345"/>
                    </a:cubicBezTo>
                    <a:cubicBezTo>
                      <a:pt x="177856" y="339537"/>
                      <a:pt x="226220" y="330439"/>
                      <a:pt x="249789" y="316235"/>
                    </a:cubicBezTo>
                    <a:cubicBezTo>
                      <a:pt x="262566" y="308534"/>
                      <a:pt x="278833" y="317880"/>
                      <a:pt x="278615" y="332797"/>
                    </a:cubicBezTo>
                    <a:cubicBezTo>
                      <a:pt x="277883" y="382644"/>
                      <a:pt x="314581" y="411090"/>
                      <a:pt x="361747" y="408076"/>
                    </a:cubicBezTo>
                    <a:cubicBezTo>
                      <a:pt x="405005" y="405319"/>
                      <a:pt x="426777" y="379221"/>
                      <a:pt x="409882" y="341658"/>
                    </a:cubicBezTo>
                    <a:lnTo>
                      <a:pt x="408922" y="339595"/>
                    </a:lnTo>
                    <a:cubicBezTo>
                      <a:pt x="408705" y="339150"/>
                      <a:pt x="408505" y="338696"/>
                      <a:pt x="408323" y="338235"/>
                    </a:cubicBezTo>
                    <a:lnTo>
                      <a:pt x="408133" y="337684"/>
                    </a:lnTo>
                    <a:lnTo>
                      <a:pt x="400917" y="335896"/>
                    </a:lnTo>
                    <a:cubicBezTo>
                      <a:pt x="363097" y="326484"/>
                      <a:pt x="344966" y="325182"/>
                      <a:pt x="338359" y="330686"/>
                    </a:cubicBezTo>
                    <a:lnTo>
                      <a:pt x="337788" y="331200"/>
                    </a:lnTo>
                    <a:cubicBezTo>
                      <a:pt x="330361" y="338624"/>
                      <a:pt x="318322" y="338622"/>
                      <a:pt x="310897" y="331195"/>
                    </a:cubicBezTo>
                    <a:cubicBezTo>
                      <a:pt x="303472" y="323768"/>
                      <a:pt x="303475" y="311728"/>
                      <a:pt x="310902" y="304303"/>
                    </a:cubicBezTo>
                    <a:cubicBezTo>
                      <a:pt x="330315" y="284909"/>
                      <a:pt x="353637" y="285394"/>
                      <a:pt x="403027" y="297268"/>
                    </a:cubicBezTo>
                    <a:lnTo>
                      <a:pt x="423754" y="302374"/>
                    </a:lnTo>
                    <a:cubicBezTo>
                      <a:pt x="450279" y="308810"/>
                      <a:pt x="461820" y="310531"/>
                      <a:pt x="470795" y="309067"/>
                    </a:cubicBezTo>
                    <a:lnTo>
                      <a:pt x="472298" y="308772"/>
                    </a:lnTo>
                    <a:cubicBezTo>
                      <a:pt x="477688" y="307450"/>
                      <a:pt x="478791" y="303866"/>
                      <a:pt x="476253" y="288046"/>
                    </a:cubicBezTo>
                    <a:cubicBezTo>
                      <a:pt x="475052" y="280584"/>
                      <a:pt x="478385" y="273119"/>
                      <a:pt x="484743" y="269032"/>
                    </a:cubicBezTo>
                    <a:lnTo>
                      <a:pt x="486045" y="268271"/>
                    </a:lnTo>
                    <a:cubicBezTo>
                      <a:pt x="534913" y="242078"/>
                      <a:pt x="514415" y="125262"/>
                      <a:pt x="460946" y="107693"/>
                    </a:cubicBezTo>
                    <a:lnTo>
                      <a:pt x="458949" y="107094"/>
                    </a:lnTo>
                    <a:cubicBezTo>
                      <a:pt x="449290" y="104409"/>
                      <a:pt x="443375" y="94687"/>
                      <a:pt x="445430" y="84875"/>
                    </a:cubicBezTo>
                    <a:lnTo>
                      <a:pt x="445782" y="83487"/>
                    </a:lnTo>
                    <a:cubicBezTo>
                      <a:pt x="453074" y="58274"/>
                      <a:pt x="382149" y="27869"/>
                      <a:pt x="350965" y="52417"/>
                    </a:cubicBezTo>
                    <a:lnTo>
                      <a:pt x="349558" y="53596"/>
                    </a:lnTo>
                    <a:cubicBezTo>
                      <a:pt x="342242" y="60011"/>
                      <a:pt x="331263" y="59868"/>
                      <a:pt x="324117" y="53263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5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888C38F-D526-FBBA-29DC-B37C00B2962A}"/>
                  </a:ext>
                </a:extLst>
              </p:cNvPr>
              <p:cNvSpPr/>
              <p:nvPr/>
            </p:nvSpPr>
            <p:spPr>
              <a:xfrm>
                <a:off x="5451951" y="1907328"/>
                <a:ext cx="371124" cy="178538"/>
              </a:xfrm>
              <a:custGeom>
                <a:avLst/>
                <a:gdLst>
                  <a:gd name="connsiteX0" fmla="*/ 163589 w 371124"/>
                  <a:gd name="connsiteY0" fmla="*/ 19759 h 178538"/>
                  <a:gd name="connsiteX1" fmla="*/ 273170 w 371124"/>
                  <a:gd name="connsiteY1" fmla="*/ 22896 h 178538"/>
                  <a:gd name="connsiteX2" fmla="*/ 274272 w 371124"/>
                  <a:gd name="connsiteY2" fmla="*/ 49764 h 178538"/>
                  <a:gd name="connsiteX3" fmla="*/ 247404 w 371124"/>
                  <a:gd name="connsiteY3" fmla="*/ 50865 h 178538"/>
                  <a:gd name="connsiteX4" fmla="*/ 247092 w 371124"/>
                  <a:gd name="connsiteY4" fmla="*/ 50572 h 178538"/>
                  <a:gd name="connsiteX5" fmla="*/ 177442 w 371124"/>
                  <a:gd name="connsiteY5" fmla="*/ 58652 h 178538"/>
                  <a:gd name="connsiteX6" fmla="*/ 150584 w 371124"/>
                  <a:gd name="connsiteY6" fmla="*/ 59992 h 178538"/>
                  <a:gd name="connsiteX7" fmla="*/ 149262 w 371124"/>
                  <a:gd name="connsiteY7" fmla="*/ 58672 h 178538"/>
                  <a:gd name="connsiteX8" fmla="*/ 147294 w 371124"/>
                  <a:gd name="connsiteY8" fmla="*/ 56323 h 178538"/>
                  <a:gd name="connsiteX9" fmla="*/ 82929 w 371124"/>
                  <a:gd name="connsiteY9" fmla="*/ 63083 h 178538"/>
                  <a:gd name="connsiteX10" fmla="*/ 64961 w 371124"/>
                  <a:gd name="connsiteY10" fmla="*/ 79417 h 178538"/>
                  <a:gd name="connsiteX11" fmla="*/ 63439 w 371124"/>
                  <a:gd name="connsiteY11" fmla="*/ 79417 h 178538"/>
                  <a:gd name="connsiteX12" fmla="*/ 39481 w 371124"/>
                  <a:gd name="connsiteY12" fmla="*/ 114137 h 178538"/>
                  <a:gd name="connsiteX13" fmla="*/ 40660 w 371124"/>
                  <a:gd name="connsiteY13" fmla="*/ 116742 h 178538"/>
                  <a:gd name="connsiteX14" fmla="*/ 30218 w 371124"/>
                  <a:gd name="connsiteY14" fmla="*/ 141523 h 178538"/>
                  <a:gd name="connsiteX15" fmla="*/ 6025 w 371124"/>
                  <a:gd name="connsiteY15" fmla="*/ 132382 h 178538"/>
                  <a:gd name="connsiteX16" fmla="*/ 48893 w 371124"/>
                  <a:gd name="connsiteY16" fmla="*/ 42823 h 178538"/>
                  <a:gd name="connsiteX17" fmla="*/ 50015 w 371124"/>
                  <a:gd name="connsiteY17" fmla="*/ 42595 h 178538"/>
                  <a:gd name="connsiteX18" fmla="*/ 50700 w 371124"/>
                  <a:gd name="connsiteY18" fmla="*/ 41283 h 178538"/>
                  <a:gd name="connsiteX19" fmla="*/ 161963 w 371124"/>
                  <a:gd name="connsiteY19" fmla="*/ 19825 h 178538"/>
                  <a:gd name="connsiteX20" fmla="*/ 162829 w 371124"/>
                  <a:gd name="connsiteY20" fmla="*/ 20357 h 178538"/>
                  <a:gd name="connsiteX21" fmla="*/ 163589 w 371124"/>
                  <a:gd name="connsiteY21" fmla="*/ 19759 h 178538"/>
                  <a:gd name="connsiteX22" fmla="*/ 331944 w 371124"/>
                  <a:gd name="connsiteY22" fmla="*/ 61780 h 178538"/>
                  <a:gd name="connsiteX23" fmla="*/ 358470 w 371124"/>
                  <a:gd name="connsiteY23" fmla="*/ 66163 h 178538"/>
                  <a:gd name="connsiteX24" fmla="*/ 349619 w 371124"/>
                  <a:gd name="connsiteY24" fmla="*/ 154990 h 178538"/>
                  <a:gd name="connsiteX25" fmla="*/ 329577 w 371124"/>
                  <a:gd name="connsiteY25" fmla="*/ 174670 h 178538"/>
                  <a:gd name="connsiteX26" fmla="*/ 302936 w 371124"/>
                  <a:gd name="connsiteY26" fmla="*/ 171017 h 178538"/>
                  <a:gd name="connsiteX27" fmla="*/ 305429 w 371124"/>
                  <a:gd name="connsiteY27" fmla="*/ 145331 h 178538"/>
                  <a:gd name="connsiteX28" fmla="*/ 308110 w 371124"/>
                  <a:gd name="connsiteY28" fmla="*/ 143144 h 178538"/>
                  <a:gd name="connsiteX29" fmla="*/ 320250 w 371124"/>
                  <a:gd name="connsiteY29" fmla="*/ 130842 h 178538"/>
                  <a:gd name="connsiteX30" fmla="*/ 328550 w 371124"/>
                  <a:gd name="connsiteY30" fmla="*/ 89770 h 178538"/>
                  <a:gd name="connsiteX31" fmla="*/ 327552 w 371124"/>
                  <a:gd name="connsiteY31" fmla="*/ 88306 h 178538"/>
                  <a:gd name="connsiteX32" fmla="*/ 331944 w 371124"/>
                  <a:gd name="connsiteY32" fmla="*/ 61780 h 1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71124" h="178538">
                    <a:moveTo>
                      <a:pt x="163589" y="19759"/>
                    </a:moveTo>
                    <a:cubicBezTo>
                      <a:pt x="197835" y="-6986"/>
                      <a:pt x="241245" y="-7195"/>
                      <a:pt x="273170" y="22896"/>
                    </a:cubicBezTo>
                    <a:cubicBezTo>
                      <a:pt x="280894" y="30011"/>
                      <a:pt x="281387" y="42040"/>
                      <a:pt x="274272" y="49764"/>
                    </a:cubicBezTo>
                    <a:cubicBezTo>
                      <a:pt x="267156" y="57488"/>
                      <a:pt x="255127" y="57981"/>
                      <a:pt x="247404" y="50865"/>
                    </a:cubicBezTo>
                    <a:cubicBezTo>
                      <a:pt x="247298" y="50768"/>
                      <a:pt x="247195" y="50671"/>
                      <a:pt x="247092" y="50572"/>
                    </a:cubicBezTo>
                    <a:cubicBezTo>
                      <a:pt x="226841" y="31490"/>
                      <a:pt x="199498" y="34295"/>
                      <a:pt x="177442" y="58652"/>
                    </a:cubicBezTo>
                    <a:cubicBezTo>
                      <a:pt x="170395" y="66439"/>
                      <a:pt x="158370" y="67039"/>
                      <a:pt x="150584" y="59992"/>
                    </a:cubicBezTo>
                    <a:cubicBezTo>
                      <a:pt x="150122" y="59574"/>
                      <a:pt x="149681" y="59133"/>
                      <a:pt x="149262" y="58672"/>
                    </a:cubicBezTo>
                    <a:lnTo>
                      <a:pt x="147294" y="56323"/>
                    </a:lnTo>
                    <a:cubicBezTo>
                      <a:pt x="132130" y="39581"/>
                      <a:pt x="85420" y="45513"/>
                      <a:pt x="82929" y="63083"/>
                    </a:cubicBezTo>
                    <a:cubicBezTo>
                      <a:pt x="81649" y="72141"/>
                      <a:pt x="74099" y="79003"/>
                      <a:pt x="64961" y="79417"/>
                    </a:cubicBezTo>
                    <a:lnTo>
                      <a:pt x="63439" y="79417"/>
                    </a:lnTo>
                    <a:cubicBezTo>
                      <a:pt x="44995" y="78780"/>
                      <a:pt x="33748" y="100114"/>
                      <a:pt x="39481" y="114137"/>
                    </a:cubicBezTo>
                    <a:lnTo>
                      <a:pt x="40660" y="116742"/>
                    </a:lnTo>
                    <a:cubicBezTo>
                      <a:pt x="44620" y="126469"/>
                      <a:pt x="39945" y="137563"/>
                      <a:pt x="30218" y="141523"/>
                    </a:cubicBezTo>
                    <a:cubicBezTo>
                      <a:pt x="21004" y="145274"/>
                      <a:pt x="10456" y="141289"/>
                      <a:pt x="6025" y="132382"/>
                    </a:cubicBezTo>
                    <a:cubicBezTo>
                      <a:pt x="-10822" y="98650"/>
                      <a:pt x="8991" y="51636"/>
                      <a:pt x="48893" y="42823"/>
                    </a:cubicBezTo>
                    <a:lnTo>
                      <a:pt x="50015" y="42595"/>
                    </a:lnTo>
                    <a:lnTo>
                      <a:pt x="50700" y="41283"/>
                    </a:lnTo>
                    <a:cubicBezTo>
                      <a:pt x="69267" y="7228"/>
                      <a:pt x="126996" y="-1291"/>
                      <a:pt x="161963" y="19825"/>
                    </a:cubicBezTo>
                    <a:lnTo>
                      <a:pt x="162829" y="20357"/>
                    </a:lnTo>
                    <a:lnTo>
                      <a:pt x="163589" y="19759"/>
                    </a:lnTo>
                    <a:close/>
                    <a:moveTo>
                      <a:pt x="331944" y="61780"/>
                    </a:moveTo>
                    <a:cubicBezTo>
                      <a:pt x="340480" y="55668"/>
                      <a:pt x="352354" y="57630"/>
                      <a:pt x="358470" y="66163"/>
                    </a:cubicBezTo>
                    <a:cubicBezTo>
                      <a:pt x="379738" y="95855"/>
                      <a:pt x="372446" y="127257"/>
                      <a:pt x="349619" y="154990"/>
                    </a:cubicBezTo>
                    <a:cubicBezTo>
                      <a:pt x="342231" y="163975"/>
                      <a:pt x="334882" y="170658"/>
                      <a:pt x="329577" y="174670"/>
                    </a:cubicBezTo>
                    <a:cubicBezTo>
                      <a:pt x="321211" y="181018"/>
                      <a:pt x="309283" y="179383"/>
                      <a:pt x="302936" y="171017"/>
                    </a:cubicBezTo>
                    <a:cubicBezTo>
                      <a:pt x="296940" y="163115"/>
                      <a:pt x="298025" y="151932"/>
                      <a:pt x="305429" y="145331"/>
                    </a:cubicBezTo>
                    <a:lnTo>
                      <a:pt x="308110" y="143144"/>
                    </a:lnTo>
                    <a:cubicBezTo>
                      <a:pt x="312511" y="139409"/>
                      <a:pt x="316574" y="135292"/>
                      <a:pt x="320250" y="130842"/>
                    </a:cubicBezTo>
                    <a:cubicBezTo>
                      <a:pt x="332886" y="115478"/>
                      <a:pt x="336356" y="102035"/>
                      <a:pt x="328550" y="89770"/>
                    </a:cubicBezTo>
                    <a:lnTo>
                      <a:pt x="327552" y="88306"/>
                    </a:lnTo>
                    <a:cubicBezTo>
                      <a:pt x="321442" y="79768"/>
                      <a:pt x="323409" y="67893"/>
                      <a:pt x="331944" y="6178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5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BEECA0B-150E-9FB6-CA1C-455ABEEEB84D}"/>
                  </a:ext>
                </a:extLst>
              </p:cNvPr>
              <p:cNvSpPr/>
              <p:nvPr/>
            </p:nvSpPr>
            <p:spPr>
              <a:xfrm>
                <a:off x="5510808" y="1987254"/>
                <a:ext cx="187875" cy="84428"/>
              </a:xfrm>
              <a:custGeom>
                <a:avLst/>
                <a:gdLst>
                  <a:gd name="connsiteX0" fmla="*/ 175115 w 187875"/>
                  <a:gd name="connsiteY0" fmla="*/ 8950 h 84428"/>
                  <a:gd name="connsiteX1" fmla="*/ 177264 w 187875"/>
                  <a:gd name="connsiteY1" fmla="*/ 10224 h 84428"/>
                  <a:gd name="connsiteX2" fmla="*/ 177197 w 187875"/>
                  <a:gd name="connsiteY2" fmla="*/ 10338 h 84428"/>
                  <a:gd name="connsiteX3" fmla="*/ 185944 w 187875"/>
                  <a:gd name="connsiteY3" fmla="*/ 35767 h 84428"/>
                  <a:gd name="connsiteX4" fmla="*/ 160515 w 187875"/>
                  <a:gd name="connsiteY4" fmla="*/ 44513 h 84428"/>
                  <a:gd name="connsiteX5" fmla="*/ 157356 w 187875"/>
                  <a:gd name="connsiteY5" fmla="*/ 42568 h 84428"/>
                  <a:gd name="connsiteX6" fmla="*/ 109325 w 187875"/>
                  <a:gd name="connsiteY6" fmla="*/ 55213 h 84428"/>
                  <a:gd name="connsiteX7" fmla="*/ 109163 w 187875"/>
                  <a:gd name="connsiteY7" fmla="*/ 56315 h 84428"/>
                  <a:gd name="connsiteX8" fmla="*/ 78930 w 187875"/>
                  <a:gd name="connsiteY8" fmla="*/ 69816 h 84428"/>
                  <a:gd name="connsiteX9" fmla="*/ 77817 w 187875"/>
                  <a:gd name="connsiteY9" fmla="*/ 68922 h 84428"/>
                  <a:gd name="connsiteX10" fmla="*/ 36157 w 187875"/>
                  <a:gd name="connsiteY10" fmla="*/ 82650 h 84428"/>
                  <a:gd name="connsiteX11" fmla="*/ 35396 w 187875"/>
                  <a:gd name="connsiteY11" fmla="*/ 84429 h 84428"/>
                  <a:gd name="connsiteX12" fmla="*/ 0 w 187875"/>
                  <a:gd name="connsiteY12" fmla="*/ 70529 h 84428"/>
                  <a:gd name="connsiteX13" fmla="*/ 79614 w 187875"/>
                  <a:gd name="connsiteY13" fmla="*/ 27651 h 84428"/>
                  <a:gd name="connsiteX14" fmla="*/ 80803 w 187875"/>
                  <a:gd name="connsiteY14" fmla="*/ 28003 h 84428"/>
                  <a:gd name="connsiteX15" fmla="*/ 81364 w 187875"/>
                  <a:gd name="connsiteY15" fmla="*/ 27242 h 84428"/>
                  <a:gd name="connsiteX16" fmla="*/ 175106 w 187875"/>
                  <a:gd name="connsiteY16" fmla="*/ 8950 h 84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7875" h="84428">
                    <a:moveTo>
                      <a:pt x="175115" y="8950"/>
                    </a:moveTo>
                    <a:lnTo>
                      <a:pt x="177264" y="10224"/>
                    </a:lnTo>
                    <a:lnTo>
                      <a:pt x="177197" y="10338"/>
                    </a:lnTo>
                    <a:cubicBezTo>
                      <a:pt x="186635" y="14944"/>
                      <a:pt x="190550" y="26329"/>
                      <a:pt x="185944" y="35767"/>
                    </a:cubicBezTo>
                    <a:cubicBezTo>
                      <a:pt x="181337" y="45204"/>
                      <a:pt x="169953" y="49119"/>
                      <a:pt x="160515" y="44513"/>
                    </a:cubicBezTo>
                    <a:cubicBezTo>
                      <a:pt x="159401" y="43969"/>
                      <a:pt x="158343" y="43318"/>
                      <a:pt x="157356" y="42568"/>
                    </a:cubicBezTo>
                    <a:cubicBezTo>
                      <a:pt x="139482" y="31625"/>
                      <a:pt x="112006" y="42045"/>
                      <a:pt x="109325" y="55213"/>
                    </a:cubicBezTo>
                    <a:lnTo>
                      <a:pt x="109163" y="56315"/>
                    </a:lnTo>
                    <a:cubicBezTo>
                      <a:pt x="107746" y="71204"/>
                      <a:pt x="90633" y="78534"/>
                      <a:pt x="78930" y="69816"/>
                    </a:cubicBezTo>
                    <a:lnTo>
                      <a:pt x="77817" y="68922"/>
                    </a:lnTo>
                    <a:cubicBezTo>
                      <a:pt x="65173" y="58026"/>
                      <a:pt x="44352" y="64625"/>
                      <a:pt x="36157" y="82650"/>
                    </a:cubicBezTo>
                    <a:lnTo>
                      <a:pt x="35396" y="84429"/>
                    </a:lnTo>
                    <a:lnTo>
                      <a:pt x="0" y="70529"/>
                    </a:lnTo>
                    <a:cubicBezTo>
                      <a:pt x="13196" y="36949"/>
                      <a:pt x="48487" y="18942"/>
                      <a:pt x="79614" y="27651"/>
                    </a:cubicBezTo>
                    <a:lnTo>
                      <a:pt x="80803" y="28003"/>
                    </a:lnTo>
                    <a:lnTo>
                      <a:pt x="81364" y="27242"/>
                    </a:lnTo>
                    <a:cubicBezTo>
                      <a:pt x="100673" y="1553"/>
                      <a:pt x="143304" y="-9000"/>
                      <a:pt x="175106" y="895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5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03D9CA6-4BEC-7D9D-C546-D82060F3322E}"/>
                </a:ext>
              </a:extLst>
            </p:cNvPr>
            <p:cNvSpPr txBox="1"/>
            <p:nvPr/>
          </p:nvSpPr>
          <p:spPr>
            <a:xfrm>
              <a:off x="657499" y="1836810"/>
              <a:ext cx="155507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执行</a:t>
              </a:r>
              <a:endParaRPr lang="en-US" altLang="zh-CN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功能障碍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6E2D44F-E3A7-D57D-C90C-B6ED2F9650A2}"/>
              </a:ext>
            </a:extLst>
          </p:cNvPr>
          <p:cNvGrpSpPr/>
          <p:nvPr/>
        </p:nvGrpSpPr>
        <p:grpSpPr>
          <a:xfrm>
            <a:off x="4696337" y="844345"/>
            <a:ext cx="1971384" cy="1971384"/>
            <a:chOff x="4337742" y="703198"/>
            <a:chExt cx="1971384" cy="197138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EDEFE62-6E74-0416-2AAF-D2E604447600}"/>
                </a:ext>
              </a:extLst>
            </p:cNvPr>
            <p:cNvSpPr/>
            <p:nvPr/>
          </p:nvSpPr>
          <p:spPr>
            <a:xfrm>
              <a:off x="4337742" y="703198"/>
              <a:ext cx="1971384" cy="1971384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F72524F-6C34-A6EF-9A77-658ABBC58A24}"/>
                </a:ext>
              </a:extLst>
            </p:cNvPr>
            <p:cNvGrpSpPr/>
            <p:nvPr/>
          </p:nvGrpSpPr>
          <p:grpSpPr>
            <a:xfrm>
              <a:off x="5051252" y="904925"/>
              <a:ext cx="544364" cy="645228"/>
              <a:chOff x="7611219" y="1014972"/>
              <a:chExt cx="544364" cy="64522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C5EB562-CD2E-5849-DD02-25F2DECDFEAB}"/>
                  </a:ext>
                </a:extLst>
              </p:cNvPr>
              <p:cNvSpPr/>
              <p:nvPr/>
            </p:nvSpPr>
            <p:spPr>
              <a:xfrm>
                <a:off x="7611219" y="1014972"/>
                <a:ext cx="544364" cy="645228"/>
              </a:xfrm>
              <a:custGeom>
                <a:avLst/>
                <a:gdLst>
                  <a:gd name="connsiteX0" fmla="*/ 247229 w 544364"/>
                  <a:gd name="connsiteY0" fmla="*/ 40323 h 645228"/>
                  <a:gd name="connsiteX1" fmla="*/ 329198 w 544364"/>
                  <a:gd name="connsiteY1" fmla="*/ 55444 h 645228"/>
                  <a:gd name="connsiteX2" fmla="*/ 394408 w 544364"/>
                  <a:gd name="connsiteY2" fmla="*/ 95389 h 645228"/>
                  <a:gd name="connsiteX3" fmla="*/ 395479 w 544364"/>
                  <a:gd name="connsiteY3" fmla="*/ 96460 h 645228"/>
                  <a:gd name="connsiteX4" fmla="*/ 397621 w 544364"/>
                  <a:gd name="connsiteY4" fmla="*/ 98098 h 645228"/>
                  <a:gd name="connsiteX5" fmla="*/ 447520 w 544364"/>
                  <a:gd name="connsiteY5" fmla="*/ 164504 h 645228"/>
                  <a:gd name="connsiteX6" fmla="*/ 459365 w 544364"/>
                  <a:gd name="connsiteY6" fmla="*/ 221145 h 645228"/>
                  <a:gd name="connsiteX7" fmla="*/ 459428 w 544364"/>
                  <a:gd name="connsiteY7" fmla="*/ 232486 h 645228"/>
                  <a:gd name="connsiteX8" fmla="*/ 472659 w 544364"/>
                  <a:gd name="connsiteY8" fmla="*/ 315841 h 645228"/>
                  <a:gd name="connsiteX9" fmla="*/ 486961 w 544364"/>
                  <a:gd name="connsiteY9" fmla="*/ 344949 h 645228"/>
                  <a:gd name="connsiteX10" fmla="*/ 466170 w 544364"/>
                  <a:gd name="connsiteY10" fmla="*/ 373175 h 645228"/>
                  <a:gd name="connsiteX11" fmla="*/ 462767 w 544364"/>
                  <a:gd name="connsiteY11" fmla="*/ 386091 h 645228"/>
                  <a:gd name="connsiteX12" fmla="*/ 456404 w 544364"/>
                  <a:gd name="connsiteY12" fmla="*/ 414569 h 645228"/>
                  <a:gd name="connsiteX13" fmla="*/ 455270 w 544364"/>
                  <a:gd name="connsiteY13" fmla="*/ 420995 h 645228"/>
                  <a:gd name="connsiteX14" fmla="*/ 431769 w 544364"/>
                  <a:gd name="connsiteY14" fmla="*/ 453380 h 645228"/>
                  <a:gd name="connsiteX15" fmla="*/ 442039 w 544364"/>
                  <a:gd name="connsiteY15" fmla="*/ 485701 h 645228"/>
                  <a:gd name="connsiteX16" fmla="*/ 437755 w 544364"/>
                  <a:gd name="connsiteY16" fmla="*/ 519534 h 645228"/>
                  <a:gd name="connsiteX17" fmla="*/ 378971 w 544364"/>
                  <a:gd name="connsiteY17" fmla="*/ 519534 h 645228"/>
                  <a:gd name="connsiteX18" fmla="*/ 271801 w 544364"/>
                  <a:gd name="connsiteY18" fmla="*/ 604023 h 645228"/>
                  <a:gd name="connsiteX19" fmla="*/ 260586 w 544364"/>
                  <a:gd name="connsiteY19" fmla="*/ 604779 h 645228"/>
                  <a:gd name="connsiteX20" fmla="*/ 228895 w 544364"/>
                  <a:gd name="connsiteY20" fmla="*/ 604716 h 645228"/>
                  <a:gd name="connsiteX21" fmla="*/ 155369 w 544364"/>
                  <a:gd name="connsiteY21" fmla="*/ 591296 h 645228"/>
                  <a:gd name="connsiteX22" fmla="*/ 99169 w 544364"/>
                  <a:gd name="connsiteY22" fmla="*/ 566788 h 645228"/>
                  <a:gd name="connsiteX23" fmla="*/ 116621 w 544364"/>
                  <a:gd name="connsiteY23" fmla="*/ 531694 h 645228"/>
                  <a:gd name="connsiteX24" fmla="*/ 103516 w 544364"/>
                  <a:gd name="connsiteY24" fmla="*/ 420365 h 645228"/>
                  <a:gd name="connsiteX25" fmla="*/ 101626 w 544364"/>
                  <a:gd name="connsiteY25" fmla="*/ 417278 h 645228"/>
                  <a:gd name="connsiteX26" fmla="*/ 101626 w 544364"/>
                  <a:gd name="connsiteY26" fmla="*/ 417152 h 645228"/>
                  <a:gd name="connsiteX27" fmla="*/ 41583 w 544364"/>
                  <a:gd name="connsiteY27" fmla="*/ 248993 h 645228"/>
                  <a:gd name="connsiteX28" fmla="*/ 41583 w 544364"/>
                  <a:gd name="connsiteY28" fmla="*/ 247859 h 645228"/>
                  <a:gd name="connsiteX29" fmla="*/ 41520 w 544364"/>
                  <a:gd name="connsiteY29" fmla="*/ 246725 h 645228"/>
                  <a:gd name="connsiteX30" fmla="*/ 40449 w 544364"/>
                  <a:gd name="connsiteY30" fmla="*/ 224863 h 645228"/>
                  <a:gd name="connsiteX31" fmla="*/ 56137 w 544364"/>
                  <a:gd name="connsiteY31" fmla="*/ 154235 h 645228"/>
                  <a:gd name="connsiteX32" fmla="*/ 99673 w 544364"/>
                  <a:gd name="connsiteY32" fmla="*/ 95515 h 645228"/>
                  <a:gd name="connsiteX33" fmla="*/ 165576 w 544364"/>
                  <a:gd name="connsiteY33" fmla="*/ 55129 h 645228"/>
                  <a:gd name="connsiteX34" fmla="*/ 247229 w 544364"/>
                  <a:gd name="connsiteY34" fmla="*/ 40323 h 645228"/>
                  <a:gd name="connsiteX35" fmla="*/ 247229 w 544364"/>
                  <a:gd name="connsiteY35" fmla="*/ 0 h 645228"/>
                  <a:gd name="connsiteX36" fmla="*/ 0 w 544364"/>
                  <a:gd name="connsiteY36" fmla="*/ 225052 h 645228"/>
                  <a:gd name="connsiteX37" fmla="*/ 1197 w 544364"/>
                  <a:gd name="connsiteY37" fmla="*/ 249875 h 645228"/>
                  <a:gd name="connsiteX38" fmla="*/ 68171 w 544364"/>
                  <a:gd name="connsiteY38" fmla="*/ 439897 h 645228"/>
                  <a:gd name="connsiteX39" fmla="*/ 68234 w 544364"/>
                  <a:gd name="connsiteY39" fmla="*/ 439960 h 645228"/>
                  <a:gd name="connsiteX40" fmla="*/ 77180 w 544364"/>
                  <a:gd name="connsiteY40" fmla="*/ 523504 h 645228"/>
                  <a:gd name="connsiteX41" fmla="*/ 60925 w 544364"/>
                  <a:gd name="connsiteY41" fmla="*/ 550028 h 645228"/>
                  <a:gd name="connsiteX42" fmla="*/ 67415 w 544364"/>
                  <a:gd name="connsiteY42" fmla="*/ 594888 h 645228"/>
                  <a:gd name="connsiteX43" fmla="*/ 227887 w 544364"/>
                  <a:gd name="connsiteY43" fmla="*/ 645165 h 645228"/>
                  <a:gd name="connsiteX44" fmla="*/ 261657 w 544364"/>
                  <a:gd name="connsiteY44" fmla="*/ 645228 h 645228"/>
                  <a:gd name="connsiteX45" fmla="*/ 293159 w 544364"/>
                  <a:gd name="connsiteY45" fmla="*/ 642267 h 645228"/>
                  <a:gd name="connsiteX46" fmla="*/ 303555 w 544364"/>
                  <a:gd name="connsiteY46" fmla="*/ 633761 h 645228"/>
                  <a:gd name="connsiteX47" fmla="*/ 379097 w 544364"/>
                  <a:gd name="connsiteY47" fmla="*/ 559983 h 645228"/>
                  <a:gd name="connsiteX48" fmla="*/ 444937 w 544364"/>
                  <a:gd name="connsiteY48" fmla="*/ 559983 h 645228"/>
                  <a:gd name="connsiteX49" fmla="*/ 466359 w 544364"/>
                  <a:gd name="connsiteY49" fmla="*/ 555888 h 645228"/>
                  <a:gd name="connsiteX50" fmla="*/ 468690 w 544364"/>
                  <a:gd name="connsiteY50" fmla="*/ 554817 h 645228"/>
                  <a:gd name="connsiteX51" fmla="*/ 478077 w 544364"/>
                  <a:gd name="connsiteY51" fmla="*/ 516447 h 645228"/>
                  <a:gd name="connsiteX52" fmla="*/ 488284 w 544364"/>
                  <a:gd name="connsiteY52" fmla="*/ 486520 h 645228"/>
                  <a:gd name="connsiteX53" fmla="*/ 493702 w 544364"/>
                  <a:gd name="connsiteY53" fmla="*/ 475998 h 645228"/>
                  <a:gd name="connsiteX54" fmla="*/ 493702 w 544364"/>
                  <a:gd name="connsiteY54" fmla="*/ 474612 h 645228"/>
                  <a:gd name="connsiteX55" fmla="*/ 472407 w 544364"/>
                  <a:gd name="connsiteY55" fmla="*/ 458987 h 645228"/>
                  <a:gd name="connsiteX56" fmla="*/ 472596 w 544364"/>
                  <a:gd name="connsiteY56" fmla="*/ 457538 h 645228"/>
                  <a:gd name="connsiteX57" fmla="*/ 488851 w 544364"/>
                  <a:gd name="connsiteY57" fmla="*/ 453065 h 645228"/>
                  <a:gd name="connsiteX58" fmla="*/ 495656 w 544364"/>
                  <a:gd name="connsiteY58" fmla="*/ 442165 h 645228"/>
                  <a:gd name="connsiteX59" fmla="*/ 495656 w 544364"/>
                  <a:gd name="connsiteY59" fmla="*/ 441031 h 645228"/>
                  <a:gd name="connsiteX60" fmla="*/ 495530 w 544364"/>
                  <a:gd name="connsiteY60" fmla="*/ 439519 h 645228"/>
                  <a:gd name="connsiteX61" fmla="*/ 495845 w 544364"/>
                  <a:gd name="connsiteY61" fmla="*/ 423138 h 645228"/>
                  <a:gd name="connsiteX62" fmla="*/ 506681 w 544364"/>
                  <a:gd name="connsiteY62" fmla="*/ 380295 h 645228"/>
                  <a:gd name="connsiteX63" fmla="*/ 541460 w 544364"/>
                  <a:gd name="connsiteY63" fmla="*/ 352447 h 645228"/>
                  <a:gd name="connsiteX64" fmla="*/ 540137 w 544364"/>
                  <a:gd name="connsiteY64" fmla="*/ 350682 h 645228"/>
                  <a:gd name="connsiteX65" fmla="*/ 509706 w 544364"/>
                  <a:gd name="connsiteY65" fmla="*/ 299838 h 645228"/>
                  <a:gd name="connsiteX66" fmla="*/ 499688 w 544364"/>
                  <a:gd name="connsiteY66" fmla="*/ 220515 h 645228"/>
                  <a:gd name="connsiteX67" fmla="*/ 485323 w 544364"/>
                  <a:gd name="connsiteY67" fmla="*/ 150518 h 645228"/>
                  <a:gd name="connsiteX68" fmla="*/ 422444 w 544364"/>
                  <a:gd name="connsiteY68" fmla="*/ 66281 h 645228"/>
                  <a:gd name="connsiteX69" fmla="*/ 247229 w 544364"/>
                  <a:gd name="connsiteY69" fmla="*/ 0 h 645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44364" h="645228">
                    <a:moveTo>
                      <a:pt x="247229" y="40323"/>
                    </a:moveTo>
                    <a:cubicBezTo>
                      <a:pt x="275707" y="40323"/>
                      <a:pt x="303303" y="45426"/>
                      <a:pt x="329198" y="55444"/>
                    </a:cubicBezTo>
                    <a:cubicBezTo>
                      <a:pt x="353644" y="64895"/>
                      <a:pt x="375569" y="78314"/>
                      <a:pt x="394408" y="95389"/>
                    </a:cubicBezTo>
                    <a:lnTo>
                      <a:pt x="395479" y="96460"/>
                    </a:lnTo>
                    <a:lnTo>
                      <a:pt x="397621" y="98098"/>
                    </a:lnTo>
                    <a:cubicBezTo>
                      <a:pt x="421373" y="116684"/>
                      <a:pt x="438133" y="139051"/>
                      <a:pt x="447520" y="164504"/>
                    </a:cubicBezTo>
                    <a:cubicBezTo>
                      <a:pt x="454388" y="183217"/>
                      <a:pt x="459176" y="205961"/>
                      <a:pt x="459365" y="221145"/>
                    </a:cubicBezTo>
                    <a:cubicBezTo>
                      <a:pt x="459428" y="224863"/>
                      <a:pt x="459428" y="228769"/>
                      <a:pt x="459428" y="232486"/>
                    </a:cubicBezTo>
                    <a:cubicBezTo>
                      <a:pt x="459491" y="257247"/>
                      <a:pt x="459554" y="285347"/>
                      <a:pt x="472659" y="315841"/>
                    </a:cubicBezTo>
                    <a:cubicBezTo>
                      <a:pt x="477258" y="326552"/>
                      <a:pt x="481984" y="336191"/>
                      <a:pt x="486961" y="344949"/>
                    </a:cubicBezTo>
                    <a:cubicBezTo>
                      <a:pt x="478833" y="349422"/>
                      <a:pt x="470706" y="357802"/>
                      <a:pt x="466170" y="373175"/>
                    </a:cubicBezTo>
                    <a:cubicBezTo>
                      <a:pt x="465224" y="376388"/>
                      <a:pt x="464090" y="380673"/>
                      <a:pt x="462767" y="386091"/>
                    </a:cubicBezTo>
                    <a:cubicBezTo>
                      <a:pt x="460688" y="394723"/>
                      <a:pt x="458483" y="404929"/>
                      <a:pt x="456404" y="414569"/>
                    </a:cubicBezTo>
                    <a:cubicBezTo>
                      <a:pt x="455963" y="416648"/>
                      <a:pt x="455585" y="418790"/>
                      <a:pt x="455270" y="420995"/>
                    </a:cubicBezTo>
                    <a:cubicBezTo>
                      <a:pt x="442732" y="426855"/>
                      <a:pt x="433533" y="438889"/>
                      <a:pt x="431769" y="453380"/>
                    </a:cubicBezTo>
                    <a:cubicBezTo>
                      <a:pt x="430320" y="465476"/>
                      <a:pt x="434352" y="477132"/>
                      <a:pt x="442039" y="485701"/>
                    </a:cubicBezTo>
                    <a:cubicBezTo>
                      <a:pt x="438133" y="496412"/>
                      <a:pt x="436620" y="507941"/>
                      <a:pt x="437755" y="519534"/>
                    </a:cubicBezTo>
                    <a:lnTo>
                      <a:pt x="378971" y="519534"/>
                    </a:lnTo>
                    <a:cubicBezTo>
                      <a:pt x="333734" y="519534"/>
                      <a:pt x="295302" y="550091"/>
                      <a:pt x="271801" y="604023"/>
                    </a:cubicBezTo>
                    <a:cubicBezTo>
                      <a:pt x="268084" y="604338"/>
                      <a:pt x="264303" y="604590"/>
                      <a:pt x="260586" y="604779"/>
                    </a:cubicBezTo>
                    <a:lnTo>
                      <a:pt x="228895" y="604716"/>
                    </a:lnTo>
                    <a:cubicBezTo>
                      <a:pt x="203819" y="603330"/>
                      <a:pt x="179122" y="598857"/>
                      <a:pt x="155369" y="591296"/>
                    </a:cubicBezTo>
                    <a:cubicBezTo>
                      <a:pt x="135837" y="585122"/>
                      <a:pt x="116999" y="576868"/>
                      <a:pt x="99169" y="566788"/>
                    </a:cubicBezTo>
                    <a:cubicBezTo>
                      <a:pt x="106225" y="557400"/>
                      <a:pt x="113849" y="544862"/>
                      <a:pt x="116621" y="531694"/>
                    </a:cubicBezTo>
                    <a:cubicBezTo>
                      <a:pt x="128970" y="473352"/>
                      <a:pt x="111707" y="434604"/>
                      <a:pt x="103516" y="420365"/>
                    </a:cubicBezTo>
                    <a:cubicBezTo>
                      <a:pt x="102949" y="419294"/>
                      <a:pt x="102319" y="418286"/>
                      <a:pt x="101626" y="417278"/>
                    </a:cubicBezTo>
                    <a:lnTo>
                      <a:pt x="101626" y="417152"/>
                    </a:lnTo>
                    <a:cubicBezTo>
                      <a:pt x="62689" y="359629"/>
                      <a:pt x="42528" y="303114"/>
                      <a:pt x="41583" y="248993"/>
                    </a:cubicBezTo>
                    <a:lnTo>
                      <a:pt x="41583" y="247859"/>
                    </a:lnTo>
                    <a:lnTo>
                      <a:pt x="41520" y="246725"/>
                    </a:lnTo>
                    <a:cubicBezTo>
                      <a:pt x="41079" y="240929"/>
                      <a:pt x="40449" y="229903"/>
                      <a:pt x="40449" y="224863"/>
                    </a:cubicBezTo>
                    <a:cubicBezTo>
                      <a:pt x="40449" y="200417"/>
                      <a:pt x="45741" y="176664"/>
                      <a:pt x="56137" y="154235"/>
                    </a:cubicBezTo>
                    <a:cubicBezTo>
                      <a:pt x="66344" y="132309"/>
                      <a:pt x="80961" y="112589"/>
                      <a:pt x="99673" y="95515"/>
                    </a:cubicBezTo>
                    <a:cubicBezTo>
                      <a:pt x="118637" y="78251"/>
                      <a:pt x="140815" y="64643"/>
                      <a:pt x="165576" y="55129"/>
                    </a:cubicBezTo>
                    <a:cubicBezTo>
                      <a:pt x="191281" y="45363"/>
                      <a:pt x="218814" y="40323"/>
                      <a:pt x="247229" y="40323"/>
                    </a:cubicBezTo>
                    <a:moveTo>
                      <a:pt x="247229" y="0"/>
                    </a:moveTo>
                    <a:cubicBezTo>
                      <a:pt x="110636" y="0"/>
                      <a:pt x="0" y="100744"/>
                      <a:pt x="0" y="225052"/>
                    </a:cubicBezTo>
                    <a:cubicBezTo>
                      <a:pt x="0" y="233368"/>
                      <a:pt x="1197" y="249875"/>
                      <a:pt x="1197" y="249875"/>
                    </a:cubicBezTo>
                    <a:cubicBezTo>
                      <a:pt x="2142" y="303744"/>
                      <a:pt x="19405" y="367883"/>
                      <a:pt x="68171" y="439897"/>
                    </a:cubicBezTo>
                    <a:cubicBezTo>
                      <a:pt x="68171" y="439897"/>
                      <a:pt x="68171" y="439960"/>
                      <a:pt x="68234" y="439960"/>
                    </a:cubicBezTo>
                    <a:cubicBezTo>
                      <a:pt x="68990" y="441472"/>
                      <a:pt x="88332" y="470832"/>
                      <a:pt x="77180" y="523504"/>
                    </a:cubicBezTo>
                    <a:cubicBezTo>
                      <a:pt x="75794" y="530056"/>
                      <a:pt x="69431" y="540515"/>
                      <a:pt x="60925" y="550028"/>
                    </a:cubicBezTo>
                    <a:cubicBezTo>
                      <a:pt x="48639" y="563700"/>
                      <a:pt x="51790" y="585185"/>
                      <a:pt x="67415" y="594888"/>
                    </a:cubicBezTo>
                    <a:cubicBezTo>
                      <a:pt x="114353" y="624122"/>
                      <a:pt x="169167" y="642141"/>
                      <a:pt x="227887" y="645165"/>
                    </a:cubicBezTo>
                    <a:lnTo>
                      <a:pt x="261657" y="645228"/>
                    </a:lnTo>
                    <a:cubicBezTo>
                      <a:pt x="272305" y="644724"/>
                      <a:pt x="282827" y="643716"/>
                      <a:pt x="293159" y="642267"/>
                    </a:cubicBezTo>
                    <a:cubicBezTo>
                      <a:pt x="297948" y="641574"/>
                      <a:pt x="301917" y="638361"/>
                      <a:pt x="303555" y="633761"/>
                    </a:cubicBezTo>
                    <a:cubicBezTo>
                      <a:pt x="311809" y="610450"/>
                      <a:pt x="334742" y="559983"/>
                      <a:pt x="379097" y="559983"/>
                    </a:cubicBezTo>
                    <a:lnTo>
                      <a:pt x="444937" y="559983"/>
                    </a:lnTo>
                    <a:cubicBezTo>
                      <a:pt x="453947" y="559983"/>
                      <a:pt x="463271" y="556959"/>
                      <a:pt x="466359" y="555888"/>
                    </a:cubicBezTo>
                    <a:cubicBezTo>
                      <a:pt x="467178" y="555573"/>
                      <a:pt x="467934" y="555258"/>
                      <a:pt x="468690" y="554817"/>
                    </a:cubicBezTo>
                    <a:cubicBezTo>
                      <a:pt x="479463" y="548201"/>
                      <a:pt x="479841" y="530686"/>
                      <a:pt x="478077" y="516447"/>
                    </a:cubicBezTo>
                    <a:cubicBezTo>
                      <a:pt x="476691" y="505421"/>
                      <a:pt x="480535" y="494522"/>
                      <a:pt x="488284" y="486520"/>
                    </a:cubicBezTo>
                    <a:cubicBezTo>
                      <a:pt x="491749" y="482929"/>
                      <a:pt x="493702" y="479211"/>
                      <a:pt x="493702" y="475998"/>
                    </a:cubicBezTo>
                    <a:lnTo>
                      <a:pt x="493702" y="474612"/>
                    </a:lnTo>
                    <a:cubicBezTo>
                      <a:pt x="493702" y="467871"/>
                      <a:pt x="485134" y="462074"/>
                      <a:pt x="472407" y="458987"/>
                    </a:cubicBezTo>
                    <a:cubicBezTo>
                      <a:pt x="471588" y="458798"/>
                      <a:pt x="471714" y="457538"/>
                      <a:pt x="472596" y="457538"/>
                    </a:cubicBezTo>
                    <a:cubicBezTo>
                      <a:pt x="478896" y="457538"/>
                      <a:pt x="484693" y="455837"/>
                      <a:pt x="488851" y="453065"/>
                    </a:cubicBezTo>
                    <a:cubicBezTo>
                      <a:pt x="493009" y="450292"/>
                      <a:pt x="495656" y="446449"/>
                      <a:pt x="495656" y="442165"/>
                    </a:cubicBezTo>
                    <a:lnTo>
                      <a:pt x="495656" y="441031"/>
                    </a:lnTo>
                    <a:cubicBezTo>
                      <a:pt x="495656" y="440527"/>
                      <a:pt x="495593" y="440023"/>
                      <a:pt x="495530" y="439519"/>
                    </a:cubicBezTo>
                    <a:cubicBezTo>
                      <a:pt x="494774" y="434037"/>
                      <a:pt x="494647" y="428556"/>
                      <a:pt x="495845" y="423138"/>
                    </a:cubicBezTo>
                    <a:cubicBezTo>
                      <a:pt x="499436" y="406567"/>
                      <a:pt x="505169" y="380421"/>
                      <a:pt x="506681" y="380295"/>
                    </a:cubicBezTo>
                    <a:cubicBezTo>
                      <a:pt x="554124" y="378467"/>
                      <a:pt x="544547" y="357613"/>
                      <a:pt x="541460" y="352447"/>
                    </a:cubicBezTo>
                    <a:cubicBezTo>
                      <a:pt x="541082" y="351817"/>
                      <a:pt x="540641" y="351250"/>
                      <a:pt x="540137" y="350682"/>
                    </a:cubicBezTo>
                    <a:cubicBezTo>
                      <a:pt x="527032" y="335876"/>
                      <a:pt x="517644" y="318298"/>
                      <a:pt x="509706" y="299838"/>
                    </a:cubicBezTo>
                    <a:cubicBezTo>
                      <a:pt x="498176" y="272998"/>
                      <a:pt x="500066" y="248111"/>
                      <a:pt x="499688" y="220515"/>
                    </a:cubicBezTo>
                    <a:cubicBezTo>
                      <a:pt x="499373" y="198464"/>
                      <a:pt x="492883" y="170994"/>
                      <a:pt x="485323" y="150518"/>
                    </a:cubicBezTo>
                    <a:cubicBezTo>
                      <a:pt x="472596" y="115991"/>
                      <a:pt x="450040" y="87954"/>
                      <a:pt x="422444" y="66281"/>
                    </a:cubicBezTo>
                    <a:cubicBezTo>
                      <a:pt x="377711" y="25391"/>
                      <a:pt x="315715" y="0"/>
                      <a:pt x="247229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7690DC15-BBF8-0325-C5CE-55ABA510E1F7}"/>
                  </a:ext>
                </a:extLst>
              </p:cNvPr>
              <p:cNvSpPr/>
              <p:nvPr/>
            </p:nvSpPr>
            <p:spPr>
              <a:xfrm>
                <a:off x="7684241" y="1098704"/>
                <a:ext cx="276967" cy="222657"/>
              </a:xfrm>
              <a:custGeom>
                <a:avLst/>
                <a:gdLst>
                  <a:gd name="connsiteX0" fmla="*/ 276967 w 276967"/>
                  <a:gd name="connsiteY0" fmla="*/ 40701 h 222657"/>
                  <a:gd name="connsiteX1" fmla="*/ 236330 w 276967"/>
                  <a:gd name="connsiteY1" fmla="*/ 81339 h 222657"/>
                  <a:gd name="connsiteX2" fmla="*/ 199661 w 276967"/>
                  <a:gd name="connsiteY2" fmla="*/ 58027 h 222657"/>
                  <a:gd name="connsiteX3" fmla="*/ 115739 w 276967"/>
                  <a:gd name="connsiteY3" fmla="*/ 95074 h 222657"/>
                  <a:gd name="connsiteX4" fmla="*/ 119897 w 276967"/>
                  <a:gd name="connsiteY4" fmla="*/ 106351 h 222657"/>
                  <a:gd name="connsiteX5" fmla="*/ 140122 w 276967"/>
                  <a:gd name="connsiteY5" fmla="*/ 105784 h 222657"/>
                  <a:gd name="connsiteX6" fmla="*/ 161543 w 276967"/>
                  <a:gd name="connsiteY6" fmla="*/ 89088 h 222657"/>
                  <a:gd name="connsiteX7" fmla="*/ 183595 w 276967"/>
                  <a:gd name="connsiteY7" fmla="*/ 111140 h 222657"/>
                  <a:gd name="connsiteX8" fmla="*/ 161543 w 276967"/>
                  <a:gd name="connsiteY8" fmla="*/ 133191 h 222657"/>
                  <a:gd name="connsiteX9" fmla="*/ 139996 w 276967"/>
                  <a:gd name="connsiteY9" fmla="*/ 115865 h 222657"/>
                  <a:gd name="connsiteX10" fmla="*/ 121661 w 276967"/>
                  <a:gd name="connsiteY10" fmla="*/ 116369 h 222657"/>
                  <a:gd name="connsiteX11" fmla="*/ 121851 w 276967"/>
                  <a:gd name="connsiteY11" fmla="*/ 121220 h 222657"/>
                  <a:gd name="connsiteX12" fmla="*/ 111581 w 276967"/>
                  <a:gd name="connsiteY12" fmla="*/ 155117 h 222657"/>
                  <a:gd name="connsiteX13" fmla="*/ 168537 w 276967"/>
                  <a:gd name="connsiteY13" fmla="*/ 188005 h 222657"/>
                  <a:gd name="connsiteX14" fmla="*/ 182776 w 276967"/>
                  <a:gd name="connsiteY14" fmla="*/ 182083 h 222657"/>
                  <a:gd name="connsiteX15" fmla="*/ 203063 w 276967"/>
                  <a:gd name="connsiteY15" fmla="*/ 202370 h 222657"/>
                  <a:gd name="connsiteX16" fmla="*/ 182776 w 276967"/>
                  <a:gd name="connsiteY16" fmla="*/ 222658 h 222657"/>
                  <a:gd name="connsiteX17" fmla="*/ 162551 w 276967"/>
                  <a:gd name="connsiteY17" fmla="*/ 202370 h 222657"/>
                  <a:gd name="connsiteX18" fmla="*/ 163685 w 276967"/>
                  <a:gd name="connsiteY18" fmla="*/ 196763 h 222657"/>
                  <a:gd name="connsiteX19" fmla="*/ 105091 w 276967"/>
                  <a:gd name="connsiteY19" fmla="*/ 162929 h 222657"/>
                  <a:gd name="connsiteX20" fmla="*/ 60925 w 276967"/>
                  <a:gd name="connsiteY20" fmla="*/ 182020 h 222657"/>
                  <a:gd name="connsiteX21" fmla="*/ 0 w 276967"/>
                  <a:gd name="connsiteY21" fmla="*/ 121094 h 222657"/>
                  <a:gd name="connsiteX22" fmla="*/ 60925 w 276967"/>
                  <a:gd name="connsiteY22" fmla="*/ 60169 h 222657"/>
                  <a:gd name="connsiteX23" fmla="*/ 110699 w 276967"/>
                  <a:gd name="connsiteY23" fmla="*/ 86127 h 222657"/>
                  <a:gd name="connsiteX24" fmla="*/ 196448 w 276967"/>
                  <a:gd name="connsiteY24" fmla="*/ 48009 h 222657"/>
                  <a:gd name="connsiteX25" fmla="*/ 195629 w 276967"/>
                  <a:gd name="connsiteY25" fmla="*/ 40638 h 222657"/>
                  <a:gd name="connsiteX26" fmla="*/ 236266 w 276967"/>
                  <a:gd name="connsiteY26" fmla="*/ 0 h 222657"/>
                  <a:gd name="connsiteX27" fmla="*/ 276967 w 276967"/>
                  <a:gd name="connsiteY27" fmla="*/ 40701 h 222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6967" h="222657">
                    <a:moveTo>
                      <a:pt x="276967" y="40701"/>
                    </a:moveTo>
                    <a:cubicBezTo>
                      <a:pt x="276967" y="63130"/>
                      <a:pt x="258822" y="81339"/>
                      <a:pt x="236330" y="81339"/>
                    </a:cubicBezTo>
                    <a:cubicBezTo>
                      <a:pt x="220074" y="81339"/>
                      <a:pt x="206213" y="71762"/>
                      <a:pt x="199661" y="58027"/>
                    </a:cubicBezTo>
                    <a:lnTo>
                      <a:pt x="115739" y="95074"/>
                    </a:lnTo>
                    <a:cubicBezTo>
                      <a:pt x="117503" y="98665"/>
                      <a:pt x="118889" y="102445"/>
                      <a:pt x="119897" y="106351"/>
                    </a:cubicBezTo>
                    <a:lnTo>
                      <a:pt x="140122" y="105784"/>
                    </a:lnTo>
                    <a:cubicBezTo>
                      <a:pt x="142516" y="96208"/>
                      <a:pt x="151211" y="89088"/>
                      <a:pt x="161543" y="89088"/>
                    </a:cubicBezTo>
                    <a:cubicBezTo>
                      <a:pt x="173703" y="89088"/>
                      <a:pt x="183595" y="98980"/>
                      <a:pt x="183595" y="111140"/>
                    </a:cubicBezTo>
                    <a:cubicBezTo>
                      <a:pt x="183595" y="123300"/>
                      <a:pt x="173703" y="133191"/>
                      <a:pt x="161543" y="133191"/>
                    </a:cubicBezTo>
                    <a:cubicBezTo>
                      <a:pt x="150959" y="133191"/>
                      <a:pt x="142138" y="125757"/>
                      <a:pt x="139996" y="115865"/>
                    </a:cubicBezTo>
                    <a:lnTo>
                      <a:pt x="121661" y="116369"/>
                    </a:lnTo>
                    <a:cubicBezTo>
                      <a:pt x="121788" y="117944"/>
                      <a:pt x="121851" y="119582"/>
                      <a:pt x="121851" y="121220"/>
                    </a:cubicBezTo>
                    <a:cubicBezTo>
                      <a:pt x="121851" y="133758"/>
                      <a:pt x="118007" y="145414"/>
                      <a:pt x="111581" y="155117"/>
                    </a:cubicBezTo>
                    <a:lnTo>
                      <a:pt x="168537" y="188005"/>
                    </a:lnTo>
                    <a:cubicBezTo>
                      <a:pt x="172254" y="184351"/>
                      <a:pt x="177231" y="182083"/>
                      <a:pt x="182776" y="182083"/>
                    </a:cubicBezTo>
                    <a:cubicBezTo>
                      <a:pt x="193991" y="182083"/>
                      <a:pt x="203063" y="191155"/>
                      <a:pt x="203063" y="202370"/>
                    </a:cubicBezTo>
                    <a:cubicBezTo>
                      <a:pt x="203063" y="213585"/>
                      <a:pt x="193991" y="222658"/>
                      <a:pt x="182776" y="222658"/>
                    </a:cubicBezTo>
                    <a:cubicBezTo>
                      <a:pt x="171561" y="222658"/>
                      <a:pt x="162551" y="213585"/>
                      <a:pt x="162551" y="202370"/>
                    </a:cubicBezTo>
                    <a:cubicBezTo>
                      <a:pt x="162551" y="200354"/>
                      <a:pt x="163118" y="198653"/>
                      <a:pt x="163685" y="196763"/>
                    </a:cubicBezTo>
                    <a:lnTo>
                      <a:pt x="105091" y="162929"/>
                    </a:lnTo>
                    <a:cubicBezTo>
                      <a:pt x="93940" y="174585"/>
                      <a:pt x="78440" y="182020"/>
                      <a:pt x="60925" y="182020"/>
                    </a:cubicBezTo>
                    <a:cubicBezTo>
                      <a:pt x="27281" y="182020"/>
                      <a:pt x="0" y="154739"/>
                      <a:pt x="0" y="121094"/>
                    </a:cubicBezTo>
                    <a:cubicBezTo>
                      <a:pt x="0" y="87450"/>
                      <a:pt x="27281" y="60169"/>
                      <a:pt x="60925" y="60169"/>
                    </a:cubicBezTo>
                    <a:cubicBezTo>
                      <a:pt x="81591" y="60169"/>
                      <a:pt x="99673" y="70439"/>
                      <a:pt x="110699" y="86127"/>
                    </a:cubicBezTo>
                    <a:lnTo>
                      <a:pt x="196448" y="48009"/>
                    </a:lnTo>
                    <a:cubicBezTo>
                      <a:pt x="196007" y="45552"/>
                      <a:pt x="195629" y="43158"/>
                      <a:pt x="195629" y="40638"/>
                    </a:cubicBezTo>
                    <a:cubicBezTo>
                      <a:pt x="195629" y="18208"/>
                      <a:pt x="213774" y="0"/>
                      <a:pt x="236266" y="0"/>
                    </a:cubicBezTo>
                    <a:cubicBezTo>
                      <a:pt x="258759" y="63"/>
                      <a:pt x="276967" y="18208"/>
                      <a:pt x="276967" y="40701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6455727-9A7B-9B26-6BA2-EDFFB9B7BA4D}"/>
                </a:ext>
              </a:extLst>
            </p:cNvPr>
            <p:cNvSpPr txBox="1"/>
            <p:nvPr/>
          </p:nvSpPr>
          <p:spPr>
            <a:xfrm>
              <a:off x="4589779" y="1764616"/>
              <a:ext cx="146731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注意力</a:t>
              </a:r>
              <a:endParaRPr lang="en-US" altLang="zh-CN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缺失紊乱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A496CDB1-B8A3-CA96-97EF-94C1B3563AD8}"/>
              </a:ext>
            </a:extLst>
          </p:cNvPr>
          <p:cNvSpPr txBox="1"/>
          <p:nvPr/>
        </p:nvSpPr>
        <p:spPr>
          <a:xfrm>
            <a:off x="2974888" y="3677566"/>
            <a:ext cx="1227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抑 郁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F90D507-C4CF-69C8-7FC5-B671BDAD49E6}"/>
              </a:ext>
            </a:extLst>
          </p:cNvPr>
          <p:cNvGrpSpPr/>
          <p:nvPr/>
        </p:nvGrpSpPr>
        <p:grpSpPr>
          <a:xfrm>
            <a:off x="6247170" y="3161198"/>
            <a:ext cx="1771400" cy="1771400"/>
            <a:chOff x="5916672" y="3006625"/>
            <a:chExt cx="1771400" cy="17714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07A8999-657B-A330-5DF0-FC3381C94AF6}"/>
                </a:ext>
              </a:extLst>
            </p:cNvPr>
            <p:cNvSpPr/>
            <p:nvPr/>
          </p:nvSpPr>
          <p:spPr>
            <a:xfrm>
              <a:off x="5916672" y="3006625"/>
              <a:ext cx="1771400" cy="1771400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A4AAAE4F-A278-8671-8909-DF8A60036D62}"/>
                </a:ext>
              </a:extLst>
            </p:cNvPr>
            <p:cNvGrpSpPr/>
            <p:nvPr/>
          </p:nvGrpSpPr>
          <p:grpSpPr>
            <a:xfrm>
              <a:off x="6538986" y="3215088"/>
              <a:ext cx="526773" cy="722229"/>
              <a:chOff x="10390858" y="3455142"/>
              <a:chExt cx="392492" cy="538124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19FE589-2750-F498-552B-770AF2898C13}"/>
                  </a:ext>
                </a:extLst>
              </p:cNvPr>
              <p:cNvSpPr/>
              <p:nvPr/>
            </p:nvSpPr>
            <p:spPr>
              <a:xfrm>
                <a:off x="10552326" y="3455142"/>
                <a:ext cx="77102" cy="121741"/>
              </a:xfrm>
              <a:custGeom>
                <a:avLst/>
                <a:gdLst>
                  <a:gd name="connsiteX0" fmla="*/ 57445 w 77102"/>
                  <a:gd name="connsiteY0" fmla="*/ 6 h 121741"/>
                  <a:gd name="connsiteX1" fmla="*/ 66838 w 77102"/>
                  <a:gd name="connsiteY1" fmla="*/ 3095 h 121741"/>
                  <a:gd name="connsiteX2" fmla="*/ 60099 w 77102"/>
                  <a:gd name="connsiteY2" fmla="*/ 21065 h 121741"/>
                  <a:gd name="connsiteX3" fmla="*/ 50093 w 77102"/>
                  <a:gd name="connsiteY3" fmla="*/ 41078 h 121741"/>
                  <a:gd name="connsiteX4" fmla="*/ 54994 w 77102"/>
                  <a:gd name="connsiteY4" fmla="*/ 49246 h 121741"/>
                  <a:gd name="connsiteX5" fmla="*/ 71331 w 77102"/>
                  <a:gd name="connsiteY5" fmla="*/ 49246 h 121741"/>
                  <a:gd name="connsiteX6" fmla="*/ 76844 w 77102"/>
                  <a:gd name="connsiteY6" fmla="*/ 50880 h 121741"/>
                  <a:gd name="connsiteX7" fmla="*/ 74394 w 77102"/>
                  <a:gd name="connsiteY7" fmla="*/ 55985 h 121741"/>
                  <a:gd name="connsiteX8" fmla="*/ 34573 w 77102"/>
                  <a:gd name="connsiteY8" fmla="*/ 99686 h 121741"/>
                  <a:gd name="connsiteX9" fmla="*/ 10885 w 77102"/>
                  <a:gd name="connsiteY9" fmla="*/ 121741 h 121741"/>
                  <a:gd name="connsiteX10" fmla="*/ 24362 w 77102"/>
                  <a:gd name="connsiteY10" fmla="*/ 90292 h 121741"/>
                  <a:gd name="connsiteX11" fmla="*/ 18032 w 77102"/>
                  <a:gd name="connsiteY11" fmla="*/ 79878 h 121741"/>
                  <a:gd name="connsiteX12" fmla="*/ 5371 w 77102"/>
                  <a:gd name="connsiteY12" fmla="*/ 59457 h 121741"/>
                  <a:gd name="connsiteX13" fmla="*/ 24567 w 77102"/>
                  <a:gd name="connsiteY13" fmla="*/ 14531 h 121741"/>
                  <a:gd name="connsiteX14" fmla="*/ 45600 w 77102"/>
                  <a:gd name="connsiteY14" fmla="*/ 1053 h 121741"/>
                  <a:gd name="connsiteX15" fmla="*/ 57445 w 77102"/>
                  <a:gd name="connsiteY15" fmla="*/ 6 h 12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102" h="121741">
                    <a:moveTo>
                      <a:pt x="57445" y="6"/>
                    </a:moveTo>
                    <a:cubicBezTo>
                      <a:pt x="61324" y="-70"/>
                      <a:pt x="64796" y="543"/>
                      <a:pt x="66838" y="3095"/>
                    </a:cubicBezTo>
                    <a:cubicBezTo>
                      <a:pt x="70514" y="7587"/>
                      <a:pt x="62754" y="14939"/>
                      <a:pt x="60099" y="21065"/>
                    </a:cubicBezTo>
                    <a:cubicBezTo>
                      <a:pt x="57036" y="27804"/>
                      <a:pt x="53565" y="34543"/>
                      <a:pt x="50093" y="41078"/>
                    </a:cubicBezTo>
                    <a:cubicBezTo>
                      <a:pt x="47234" y="46591"/>
                      <a:pt x="48459" y="49450"/>
                      <a:pt x="54994" y="49246"/>
                    </a:cubicBezTo>
                    <a:lnTo>
                      <a:pt x="71331" y="49246"/>
                    </a:lnTo>
                    <a:cubicBezTo>
                      <a:pt x="73169" y="49246"/>
                      <a:pt x="75823" y="48634"/>
                      <a:pt x="76844" y="50880"/>
                    </a:cubicBezTo>
                    <a:cubicBezTo>
                      <a:pt x="77865" y="53126"/>
                      <a:pt x="75619" y="54555"/>
                      <a:pt x="74394" y="55985"/>
                    </a:cubicBezTo>
                    <a:cubicBezTo>
                      <a:pt x="61120" y="70688"/>
                      <a:pt x="48255" y="85391"/>
                      <a:pt x="34573" y="99686"/>
                    </a:cubicBezTo>
                    <a:cubicBezTo>
                      <a:pt x="27017" y="107446"/>
                      <a:pt x="21299" y="116431"/>
                      <a:pt x="10885" y="121741"/>
                    </a:cubicBezTo>
                    <a:cubicBezTo>
                      <a:pt x="15377" y="111326"/>
                      <a:pt x="19666" y="100707"/>
                      <a:pt x="24362" y="90292"/>
                    </a:cubicBezTo>
                    <a:cubicBezTo>
                      <a:pt x="27630" y="83145"/>
                      <a:pt x="27017" y="79878"/>
                      <a:pt x="18032" y="79878"/>
                    </a:cubicBezTo>
                    <a:cubicBezTo>
                      <a:pt x="-3206" y="79673"/>
                      <a:pt x="-3206" y="79265"/>
                      <a:pt x="5371" y="59457"/>
                    </a:cubicBezTo>
                    <a:cubicBezTo>
                      <a:pt x="11906" y="44549"/>
                      <a:pt x="19257" y="29846"/>
                      <a:pt x="24567" y="14531"/>
                    </a:cubicBezTo>
                    <a:cubicBezTo>
                      <a:pt x="28447" y="3503"/>
                      <a:pt x="36206" y="1461"/>
                      <a:pt x="45600" y="1053"/>
                    </a:cubicBezTo>
                    <a:cubicBezTo>
                      <a:pt x="49276" y="849"/>
                      <a:pt x="53564" y="83"/>
                      <a:pt x="57445" y="6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9449BA8-5CF7-AE79-3979-059AB409FBAD}"/>
                  </a:ext>
                </a:extLst>
              </p:cNvPr>
              <p:cNvSpPr/>
              <p:nvPr/>
            </p:nvSpPr>
            <p:spPr>
              <a:xfrm>
                <a:off x="10390858" y="3534558"/>
                <a:ext cx="126814" cy="72025"/>
              </a:xfrm>
              <a:custGeom>
                <a:avLst/>
                <a:gdLst>
                  <a:gd name="connsiteX0" fmla="*/ 35736 w 126814"/>
                  <a:gd name="connsiteY0" fmla="*/ 1278 h 72025"/>
                  <a:gd name="connsiteX1" fmla="*/ 98224 w 126814"/>
                  <a:gd name="connsiteY1" fmla="*/ 26192 h 72025"/>
                  <a:gd name="connsiteX2" fmla="*/ 99450 w 126814"/>
                  <a:gd name="connsiteY2" fmla="*/ 34973 h 72025"/>
                  <a:gd name="connsiteX3" fmla="*/ 94957 w 126814"/>
                  <a:gd name="connsiteY3" fmla="*/ 39057 h 72025"/>
                  <a:gd name="connsiteX4" fmla="*/ 98633 w 126814"/>
                  <a:gd name="connsiteY4" fmla="*/ 58866 h 72025"/>
                  <a:gd name="connsiteX5" fmla="*/ 126814 w 126814"/>
                  <a:gd name="connsiteY5" fmla="*/ 71935 h 72025"/>
                  <a:gd name="connsiteX6" fmla="*/ 116603 w 126814"/>
                  <a:gd name="connsiteY6" fmla="*/ 71935 h 72025"/>
                  <a:gd name="connsiteX7" fmla="*/ 36349 w 126814"/>
                  <a:gd name="connsiteY7" fmla="*/ 68055 h 72025"/>
                  <a:gd name="connsiteX8" fmla="*/ 29814 w 126814"/>
                  <a:gd name="connsiteY8" fmla="*/ 66626 h 72025"/>
                  <a:gd name="connsiteX9" fmla="*/ 33490 w 126814"/>
                  <a:gd name="connsiteY9" fmla="*/ 60091 h 72025"/>
                  <a:gd name="connsiteX10" fmla="*/ 43905 w 126814"/>
                  <a:gd name="connsiteY10" fmla="*/ 49064 h 72025"/>
                  <a:gd name="connsiteX11" fmla="*/ 41046 w 126814"/>
                  <a:gd name="connsiteY11" fmla="*/ 39261 h 72025"/>
                  <a:gd name="connsiteX12" fmla="*/ 0 w 126814"/>
                  <a:gd name="connsiteY12" fmla="*/ 27213 h 72025"/>
                  <a:gd name="connsiteX13" fmla="*/ 0 w 126814"/>
                  <a:gd name="connsiteY13" fmla="*/ 25171 h 72025"/>
                  <a:gd name="connsiteX14" fmla="*/ 22054 w 126814"/>
                  <a:gd name="connsiteY14" fmla="*/ 3933 h 72025"/>
                  <a:gd name="connsiteX15" fmla="*/ 35736 w 126814"/>
                  <a:gd name="connsiteY15" fmla="*/ 1278 h 7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6814" h="72025">
                    <a:moveTo>
                      <a:pt x="35736" y="1278"/>
                    </a:moveTo>
                    <a:cubicBezTo>
                      <a:pt x="56566" y="9651"/>
                      <a:pt x="77191" y="18024"/>
                      <a:pt x="98224" y="26192"/>
                    </a:cubicBezTo>
                    <a:cubicBezTo>
                      <a:pt x="104351" y="28642"/>
                      <a:pt x="104759" y="31093"/>
                      <a:pt x="99450" y="34973"/>
                    </a:cubicBezTo>
                    <a:cubicBezTo>
                      <a:pt x="97816" y="36198"/>
                      <a:pt x="96591" y="37832"/>
                      <a:pt x="94957" y="39057"/>
                    </a:cubicBezTo>
                    <a:cubicBezTo>
                      <a:pt x="77191" y="52739"/>
                      <a:pt x="80458" y="51514"/>
                      <a:pt x="98633" y="58866"/>
                    </a:cubicBezTo>
                    <a:cubicBezTo>
                      <a:pt x="108027" y="62542"/>
                      <a:pt x="117420" y="66217"/>
                      <a:pt x="126814" y="71935"/>
                    </a:cubicBezTo>
                    <a:cubicBezTo>
                      <a:pt x="123342" y="71935"/>
                      <a:pt x="119871" y="72139"/>
                      <a:pt x="116603" y="71935"/>
                    </a:cubicBezTo>
                    <a:cubicBezTo>
                      <a:pt x="89852" y="70710"/>
                      <a:pt x="63100" y="69485"/>
                      <a:pt x="36349" y="68055"/>
                    </a:cubicBezTo>
                    <a:cubicBezTo>
                      <a:pt x="34103" y="67851"/>
                      <a:pt x="31039" y="68872"/>
                      <a:pt x="29814" y="66626"/>
                    </a:cubicBezTo>
                    <a:cubicBezTo>
                      <a:pt x="28181" y="63358"/>
                      <a:pt x="31857" y="62133"/>
                      <a:pt x="33490" y="60091"/>
                    </a:cubicBezTo>
                    <a:cubicBezTo>
                      <a:pt x="36757" y="56211"/>
                      <a:pt x="40433" y="52535"/>
                      <a:pt x="43905" y="49064"/>
                    </a:cubicBezTo>
                    <a:cubicBezTo>
                      <a:pt x="49010" y="43958"/>
                      <a:pt x="47376" y="41100"/>
                      <a:pt x="41046" y="39261"/>
                    </a:cubicBezTo>
                    <a:cubicBezTo>
                      <a:pt x="27364" y="35382"/>
                      <a:pt x="13682" y="31297"/>
                      <a:pt x="0" y="27213"/>
                    </a:cubicBezTo>
                    <a:lnTo>
                      <a:pt x="0" y="25171"/>
                    </a:lnTo>
                    <a:cubicBezTo>
                      <a:pt x="7351" y="18228"/>
                      <a:pt x="14907" y="11285"/>
                      <a:pt x="22054" y="3933"/>
                    </a:cubicBezTo>
                    <a:cubicBezTo>
                      <a:pt x="26343" y="-355"/>
                      <a:pt x="30427" y="-968"/>
                      <a:pt x="35736" y="1278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E536D62-7786-E08C-A302-65DCA184D6CC}"/>
                  </a:ext>
                </a:extLst>
              </p:cNvPr>
              <p:cNvSpPr/>
              <p:nvPr/>
            </p:nvSpPr>
            <p:spPr>
              <a:xfrm>
                <a:off x="10655719" y="3534983"/>
                <a:ext cx="127631" cy="71124"/>
              </a:xfrm>
              <a:custGeom>
                <a:avLst/>
                <a:gdLst>
                  <a:gd name="connsiteX0" fmla="*/ 90873 w 127631"/>
                  <a:gd name="connsiteY0" fmla="*/ 1466 h 71124"/>
                  <a:gd name="connsiteX1" fmla="*/ 106393 w 127631"/>
                  <a:gd name="connsiteY1" fmla="*/ 4325 h 71124"/>
                  <a:gd name="connsiteX2" fmla="*/ 127631 w 127631"/>
                  <a:gd name="connsiteY2" fmla="*/ 24950 h 71124"/>
                  <a:gd name="connsiteX3" fmla="*/ 127631 w 127631"/>
                  <a:gd name="connsiteY3" fmla="*/ 26788 h 71124"/>
                  <a:gd name="connsiteX4" fmla="*/ 127222 w 127631"/>
                  <a:gd name="connsiteY4" fmla="*/ 26788 h 71124"/>
                  <a:gd name="connsiteX5" fmla="*/ 84338 w 127631"/>
                  <a:gd name="connsiteY5" fmla="*/ 39654 h 71124"/>
                  <a:gd name="connsiteX6" fmla="*/ 82705 w 127631"/>
                  <a:gd name="connsiteY6" fmla="*/ 48434 h 71124"/>
                  <a:gd name="connsiteX7" fmla="*/ 94549 w 127631"/>
                  <a:gd name="connsiteY7" fmla="*/ 59666 h 71124"/>
                  <a:gd name="connsiteX8" fmla="*/ 98020 w 127631"/>
                  <a:gd name="connsiteY8" fmla="*/ 65384 h 71124"/>
                  <a:gd name="connsiteX9" fmla="*/ 91894 w 127631"/>
                  <a:gd name="connsiteY9" fmla="*/ 67630 h 71124"/>
                  <a:gd name="connsiteX10" fmla="*/ 34919 w 127631"/>
                  <a:gd name="connsiteY10" fmla="*/ 69672 h 71124"/>
                  <a:gd name="connsiteX11" fmla="*/ 0 w 127631"/>
                  <a:gd name="connsiteY11" fmla="*/ 69672 h 71124"/>
                  <a:gd name="connsiteX12" fmla="*/ 32877 w 127631"/>
                  <a:gd name="connsiteY12" fmla="*/ 55990 h 71124"/>
                  <a:gd name="connsiteX13" fmla="*/ 35328 w 127631"/>
                  <a:gd name="connsiteY13" fmla="*/ 42308 h 71124"/>
                  <a:gd name="connsiteX14" fmla="*/ 39821 w 127631"/>
                  <a:gd name="connsiteY14" fmla="*/ 21887 h 71124"/>
                  <a:gd name="connsiteX15" fmla="*/ 90873 w 127631"/>
                  <a:gd name="connsiteY15" fmla="*/ 1466 h 7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7631" h="71124">
                    <a:moveTo>
                      <a:pt x="90873" y="1466"/>
                    </a:moveTo>
                    <a:cubicBezTo>
                      <a:pt x="96999" y="-984"/>
                      <a:pt x="101492" y="-576"/>
                      <a:pt x="106393" y="4325"/>
                    </a:cubicBezTo>
                    <a:cubicBezTo>
                      <a:pt x="113132" y="11472"/>
                      <a:pt x="120483" y="18007"/>
                      <a:pt x="127631" y="24950"/>
                    </a:cubicBezTo>
                    <a:lnTo>
                      <a:pt x="127631" y="26788"/>
                    </a:lnTo>
                    <a:lnTo>
                      <a:pt x="127222" y="26788"/>
                    </a:lnTo>
                    <a:lnTo>
                      <a:pt x="84338" y="39654"/>
                    </a:lnTo>
                    <a:cubicBezTo>
                      <a:pt x="78416" y="41491"/>
                      <a:pt x="78825" y="44758"/>
                      <a:pt x="82705" y="48434"/>
                    </a:cubicBezTo>
                    <a:cubicBezTo>
                      <a:pt x="86584" y="52110"/>
                      <a:pt x="90669" y="55990"/>
                      <a:pt x="94549" y="59666"/>
                    </a:cubicBezTo>
                    <a:cubicBezTo>
                      <a:pt x="96182" y="61299"/>
                      <a:pt x="99041" y="62525"/>
                      <a:pt x="98020" y="65384"/>
                    </a:cubicBezTo>
                    <a:cubicBezTo>
                      <a:pt x="97203" y="68242"/>
                      <a:pt x="94140" y="67426"/>
                      <a:pt x="91894" y="67630"/>
                    </a:cubicBezTo>
                    <a:cubicBezTo>
                      <a:pt x="72902" y="68447"/>
                      <a:pt x="53911" y="69468"/>
                      <a:pt x="34919" y="69672"/>
                    </a:cubicBezTo>
                    <a:cubicBezTo>
                      <a:pt x="23484" y="69672"/>
                      <a:pt x="12048" y="72939"/>
                      <a:pt x="0" y="69672"/>
                    </a:cubicBezTo>
                    <a:cubicBezTo>
                      <a:pt x="11027" y="65180"/>
                      <a:pt x="21850" y="60483"/>
                      <a:pt x="32877" y="55990"/>
                    </a:cubicBezTo>
                    <a:cubicBezTo>
                      <a:pt x="44313" y="51293"/>
                      <a:pt x="44313" y="51089"/>
                      <a:pt x="35328" y="42308"/>
                    </a:cubicBezTo>
                    <a:cubicBezTo>
                      <a:pt x="20012" y="26992"/>
                      <a:pt x="22054" y="29238"/>
                      <a:pt x="39821" y="21887"/>
                    </a:cubicBezTo>
                    <a:cubicBezTo>
                      <a:pt x="56770" y="14944"/>
                      <a:pt x="73923" y="8409"/>
                      <a:pt x="90873" y="1466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478F86B-8F02-F1DC-553D-682CE7D45BE0}"/>
                  </a:ext>
                </a:extLst>
              </p:cNvPr>
              <p:cNvSpPr/>
              <p:nvPr/>
            </p:nvSpPr>
            <p:spPr>
              <a:xfrm>
                <a:off x="10438971" y="3634366"/>
                <a:ext cx="320924" cy="358900"/>
              </a:xfrm>
              <a:custGeom>
                <a:avLst/>
                <a:gdLst>
                  <a:gd name="connsiteX0" fmla="*/ 110762 w 320924"/>
                  <a:gd name="connsiteY0" fmla="*/ 716 h 358900"/>
                  <a:gd name="connsiteX1" fmla="*/ 119134 w 320924"/>
                  <a:gd name="connsiteY1" fmla="*/ 10110 h 358900"/>
                  <a:gd name="connsiteX2" fmla="*/ 87890 w 320924"/>
                  <a:gd name="connsiteY2" fmla="*/ 98737 h 358900"/>
                  <a:gd name="connsiteX3" fmla="*/ 80947 w 320924"/>
                  <a:gd name="connsiteY3" fmla="*/ 118954 h 358900"/>
                  <a:gd name="connsiteX4" fmla="*/ 87278 w 320924"/>
                  <a:gd name="connsiteY4" fmla="*/ 127530 h 358900"/>
                  <a:gd name="connsiteX5" fmla="*/ 114846 w 320924"/>
                  <a:gd name="connsiteY5" fmla="*/ 127530 h 358900"/>
                  <a:gd name="connsiteX6" fmla="*/ 122810 w 320924"/>
                  <a:gd name="connsiteY6" fmla="*/ 138967 h 358900"/>
                  <a:gd name="connsiteX7" fmla="*/ 100551 w 320924"/>
                  <a:gd name="connsiteY7" fmla="*/ 210235 h 358900"/>
                  <a:gd name="connsiteX8" fmla="*/ 110966 w 320924"/>
                  <a:gd name="connsiteY8" fmla="*/ 197370 h 358900"/>
                  <a:gd name="connsiteX9" fmla="*/ 194079 w 320924"/>
                  <a:gd name="connsiteY9" fmla="*/ 85055 h 358900"/>
                  <a:gd name="connsiteX10" fmla="*/ 197755 w 320924"/>
                  <a:gd name="connsiteY10" fmla="*/ 76274 h 358900"/>
                  <a:gd name="connsiteX11" fmla="*/ 189178 w 320924"/>
                  <a:gd name="connsiteY11" fmla="*/ 74640 h 358900"/>
                  <a:gd name="connsiteX12" fmla="*/ 158547 w 320924"/>
                  <a:gd name="connsiteY12" fmla="*/ 74845 h 358900"/>
                  <a:gd name="connsiteX13" fmla="*/ 153237 w 320924"/>
                  <a:gd name="connsiteY13" fmla="*/ 67493 h 358900"/>
                  <a:gd name="connsiteX14" fmla="*/ 178968 w 320924"/>
                  <a:gd name="connsiteY14" fmla="*/ 6434 h 358900"/>
                  <a:gd name="connsiteX15" fmla="*/ 188974 w 320924"/>
                  <a:gd name="connsiteY15" fmla="*/ 1125 h 358900"/>
                  <a:gd name="connsiteX16" fmla="*/ 264532 w 320924"/>
                  <a:gd name="connsiteY16" fmla="*/ 25834 h 358900"/>
                  <a:gd name="connsiteX17" fmla="*/ 273517 w 320924"/>
                  <a:gd name="connsiteY17" fmla="*/ 34207 h 358900"/>
                  <a:gd name="connsiteX18" fmla="*/ 272292 w 320924"/>
                  <a:gd name="connsiteY18" fmla="*/ 65451 h 358900"/>
                  <a:gd name="connsiteX19" fmla="*/ 269637 w 320924"/>
                  <a:gd name="connsiteY19" fmla="*/ 84442 h 358900"/>
                  <a:gd name="connsiteX20" fmla="*/ 289241 w 320924"/>
                  <a:gd name="connsiteY20" fmla="*/ 143050 h 358900"/>
                  <a:gd name="connsiteX21" fmla="*/ 308845 w 320924"/>
                  <a:gd name="connsiteY21" fmla="*/ 194307 h 358900"/>
                  <a:gd name="connsiteX22" fmla="*/ 319260 w 320924"/>
                  <a:gd name="connsiteY22" fmla="*/ 217587 h 358900"/>
                  <a:gd name="connsiteX23" fmla="*/ 308028 w 320924"/>
                  <a:gd name="connsiteY23" fmla="*/ 236170 h 358900"/>
                  <a:gd name="connsiteX24" fmla="*/ 290262 w 320924"/>
                  <a:gd name="connsiteY24" fmla="*/ 253732 h 358900"/>
                  <a:gd name="connsiteX25" fmla="*/ 278418 w 320924"/>
                  <a:gd name="connsiteY25" fmla="*/ 305193 h 358900"/>
                  <a:gd name="connsiteX26" fmla="*/ 257589 w 320924"/>
                  <a:gd name="connsiteY26" fmla="*/ 320304 h 358900"/>
                  <a:gd name="connsiteX27" fmla="*/ 214092 w 320924"/>
                  <a:gd name="connsiteY27" fmla="*/ 316016 h 358900"/>
                  <a:gd name="connsiteX28" fmla="*/ 203269 w 320924"/>
                  <a:gd name="connsiteY28" fmla="*/ 323368 h 358900"/>
                  <a:gd name="connsiteX29" fmla="*/ 200614 w 320924"/>
                  <a:gd name="connsiteY29" fmla="*/ 358900 h 358900"/>
                  <a:gd name="connsiteX30" fmla="*/ 196938 w 320924"/>
                  <a:gd name="connsiteY30" fmla="*/ 358900 h 358900"/>
                  <a:gd name="connsiteX31" fmla="*/ 196938 w 320924"/>
                  <a:gd name="connsiteY31" fmla="*/ 358285 h 358900"/>
                  <a:gd name="connsiteX32" fmla="*/ 116071 w 320924"/>
                  <a:gd name="connsiteY32" fmla="*/ 342155 h 358900"/>
                  <a:gd name="connsiteX33" fmla="*/ 51950 w 320924"/>
                  <a:gd name="connsiteY33" fmla="*/ 330107 h 358900"/>
                  <a:gd name="connsiteX34" fmla="*/ 43781 w 320924"/>
                  <a:gd name="connsiteY34" fmla="*/ 319692 h 358900"/>
                  <a:gd name="connsiteX35" fmla="*/ 43781 w 320924"/>
                  <a:gd name="connsiteY35" fmla="*/ 274766 h 358900"/>
                  <a:gd name="connsiteX36" fmla="*/ 40718 w 320924"/>
                  <a:gd name="connsiteY36" fmla="*/ 263330 h 358900"/>
                  <a:gd name="connsiteX37" fmla="*/ 6819 w 320924"/>
                  <a:gd name="connsiteY37" fmla="*/ 198800 h 358900"/>
                  <a:gd name="connsiteX38" fmla="*/ 14171 w 320924"/>
                  <a:gd name="connsiteY38" fmla="*/ 61367 h 358900"/>
                  <a:gd name="connsiteX39" fmla="*/ 80539 w 320924"/>
                  <a:gd name="connsiteY39" fmla="*/ 6026 h 358900"/>
                  <a:gd name="connsiteX40" fmla="*/ 110762 w 320924"/>
                  <a:gd name="connsiteY40" fmla="*/ 716 h 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20924" h="358900">
                    <a:moveTo>
                      <a:pt x="110762" y="716"/>
                    </a:moveTo>
                    <a:cubicBezTo>
                      <a:pt x="121381" y="-1122"/>
                      <a:pt x="122606" y="104"/>
                      <a:pt x="119134" y="10110"/>
                    </a:cubicBezTo>
                    <a:cubicBezTo>
                      <a:pt x="108924" y="39720"/>
                      <a:pt x="98305" y="69127"/>
                      <a:pt x="87890" y="98737"/>
                    </a:cubicBezTo>
                    <a:cubicBezTo>
                      <a:pt x="85440" y="105476"/>
                      <a:pt x="83398" y="112215"/>
                      <a:pt x="80947" y="118954"/>
                    </a:cubicBezTo>
                    <a:cubicBezTo>
                      <a:pt x="78496" y="125284"/>
                      <a:pt x="80743" y="127735"/>
                      <a:pt x="87278" y="127530"/>
                    </a:cubicBezTo>
                    <a:cubicBezTo>
                      <a:pt x="96467" y="127326"/>
                      <a:pt x="105656" y="127326"/>
                      <a:pt x="114846" y="127530"/>
                    </a:cubicBezTo>
                    <a:cubicBezTo>
                      <a:pt x="125261" y="127735"/>
                      <a:pt x="126077" y="128960"/>
                      <a:pt x="122810" y="138967"/>
                    </a:cubicBezTo>
                    <a:cubicBezTo>
                      <a:pt x="114846" y="162451"/>
                      <a:pt x="107086" y="185935"/>
                      <a:pt x="100551" y="210235"/>
                    </a:cubicBezTo>
                    <a:cubicBezTo>
                      <a:pt x="104023" y="205947"/>
                      <a:pt x="107699" y="201863"/>
                      <a:pt x="110966" y="197370"/>
                    </a:cubicBezTo>
                    <a:cubicBezTo>
                      <a:pt x="138738" y="160000"/>
                      <a:pt x="166511" y="122629"/>
                      <a:pt x="194079" y="85055"/>
                    </a:cubicBezTo>
                    <a:cubicBezTo>
                      <a:pt x="195917" y="82604"/>
                      <a:pt x="199797" y="79949"/>
                      <a:pt x="197755" y="76274"/>
                    </a:cubicBezTo>
                    <a:cubicBezTo>
                      <a:pt x="196121" y="73415"/>
                      <a:pt x="192241" y="74640"/>
                      <a:pt x="189178" y="74640"/>
                    </a:cubicBezTo>
                    <a:cubicBezTo>
                      <a:pt x="178968" y="74640"/>
                      <a:pt x="168757" y="74436"/>
                      <a:pt x="158547" y="74845"/>
                    </a:cubicBezTo>
                    <a:cubicBezTo>
                      <a:pt x="152829" y="75049"/>
                      <a:pt x="150991" y="72598"/>
                      <a:pt x="153237" y="67493"/>
                    </a:cubicBezTo>
                    <a:cubicBezTo>
                      <a:pt x="161814" y="47072"/>
                      <a:pt x="170391" y="26651"/>
                      <a:pt x="178968" y="6434"/>
                    </a:cubicBezTo>
                    <a:cubicBezTo>
                      <a:pt x="180806" y="1941"/>
                      <a:pt x="184482" y="512"/>
                      <a:pt x="188974" y="1125"/>
                    </a:cubicBezTo>
                    <a:cubicBezTo>
                      <a:pt x="215725" y="4596"/>
                      <a:pt x="242273" y="8885"/>
                      <a:pt x="264532" y="25834"/>
                    </a:cubicBezTo>
                    <a:cubicBezTo>
                      <a:pt x="267799" y="28285"/>
                      <a:pt x="270862" y="31144"/>
                      <a:pt x="273517" y="34207"/>
                    </a:cubicBezTo>
                    <a:cubicBezTo>
                      <a:pt x="283319" y="45642"/>
                      <a:pt x="283319" y="55444"/>
                      <a:pt x="272292" y="65451"/>
                    </a:cubicBezTo>
                    <a:cubicBezTo>
                      <a:pt x="265348" y="71577"/>
                      <a:pt x="264532" y="76478"/>
                      <a:pt x="269637" y="84442"/>
                    </a:cubicBezTo>
                    <a:cubicBezTo>
                      <a:pt x="281073" y="102209"/>
                      <a:pt x="286178" y="122221"/>
                      <a:pt x="289241" y="143050"/>
                    </a:cubicBezTo>
                    <a:cubicBezTo>
                      <a:pt x="291896" y="161430"/>
                      <a:pt x="301289" y="177562"/>
                      <a:pt x="308845" y="194307"/>
                    </a:cubicBezTo>
                    <a:cubicBezTo>
                      <a:pt x="312317" y="202067"/>
                      <a:pt x="316196" y="209623"/>
                      <a:pt x="319260" y="217587"/>
                    </a:cubicBezTo>
                    <a:cubicBezTo>
                      <a:pt x="323548" y="228206"/>
                      <a:pt x="319464" y="234537"/>
                      <a:pt x="308028" y="236170"/>
                    </a:cubicBezTo>
                    <a:cubicBezTo>
                      <a:pt x="292508" y="238416"/>
                      <a:pt x="292304" y="238416"/>
                      <a:pt x="290262" y="253732"/>
                    </a:cubicBezTo>
                    <a:cubicBezTo>
                      <a:pt x="287811" y="271294"/>
                      <a:pt x="285565" y="288652"/>
                      <a:pt x="278418" y="305193"/>
                    </a:cubicBezTo>
                    <a:cubicBezTo>
                      <a:pt x="274334" y="314791"/>
                      <a:pt x="268003" y="319896"/>
                      <a:pt x="257589" y="320304"/>
                    </a:cubicBezTo>
                    <a:cubicBezTo>
                      <a:pt x="242885" y="320713"/>
                      <a:pt x="228182" y="320509"/>
                      <a:pt x="214092" y="316016"/>
                    </a:cubicBezTo>
                    <a:cubicBezTo>
                      <a:pt x="206740" y="313770"/>
                      <a:pt x="203881" y="316628"/>
                      <a:pt x="203269" y="323368"/>
                    </a:cubicBezTo>
                    <a:cubicBezTo>
                      <a:pt x="202248" y="335212"/>
                      <a:pt x="201635" y="347055"/>
                      <a:pt x="200614" y="358900"/>
                    </a:cubicBezTo>
                    <a:lnTo>
                      <a:pt x="196938" y="358900"/>
                    </a:lnTo>
                    <a:lnTo>
                      <a:pt x="196938" y="358285"/>
                    </a:lnTo>
                    <a:cubicBezTo>
                      <a:pt x="170391" y="351343"/>
                      <a:pt x="143027" y="347465"/>
                      <a:pt x="116071" y="342155"/>
                    </a:cubicBezTo>
                    <a:cubicBezTo>
                      <a:pt x="94834" y="337866"/>
                      <a:pt x="73392" y="333782"/>
                      <a:pt x="51950" y="330107"/>
                    </a:cubicBezTo>
                    <a:cubicBezTo>
                      <a:pt x="45211" y="328881"/>
                      <a:pt x="43781" y="325410"/>
                      <a:pt x="43781" y="319692"/>
                    </a:cubicBezTo>
                    <a:cubicBezTo>
                      <a:pt x="43985" y="304784"/>
                      <a:pt x="43781" y="289673"/>
                      <a:pt x="43781" y="274766"/>
                    </a:cubicBezTo>
                    <a:cubicBezTo>
                      <a:pt x="43781" y="270681"/>
                      <a:pt x="44394" y="265985"/>
                      <a:pt x="40718" y="263330"/>
                    </a:cubicBezTo>
                    <a:cubicBezTo>
                      <a:pt x="19072" y="247197"/>
                      <a:pt x="11925" y="223100"/>
                      <a:pt x="6819" y="198800"/>
                    </a:cubicBezTo>
                    <a:cubicBezTo>
                      <a:pt x="-2983" y="152648"/>
                      <a:pt x="-3595" y="106293"/>
                      <a:pt x="14171" y="61367"/>
                    </a:cubicBezTo>
                    <a:cubicBezTo>
                      <a:pt x="26423" y="30939"/>
                      <a:pt x="48069" y="11744"/>
                      <a:pt x="80539" y="6026"/>
                    </a:cubicBezTo>
                    <a:cubicBezTo>
                      <a:pt x="90545" y="4188"/>
                      <a:pt x="100551" y="2554"/>
                      <a:pt x="110762" y="716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4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D99169F-5B57-640F-E7E6-06DD0A3C8286}"/>
                </a:ext>
              </a:extLst>
            </p:cNvPr>
            <p:cNvSpPr txBox="1"/>
            <p:nvPr/>
          </p:nvSpPr>
          <p:spPr>
            <a:xfrm>
              <a:off x="6219948" y="4096970"/>
              <a:ext cx="11648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焦 虑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2E9F2B5-476A-2D02-4708-999C2286BC94}"/>
              </a:ext>
            </a:extLst>
          </p:cNvPr>
          <p:cNvGrpSpPr/>
          <p:nvPr/>
        </p:nvGrpSpPr>
        <p:grpSpPr>
          <a:xfrm>
            <a:off x="4428802" y="4528328"/>
            <a:ext cx="1834668" cy="1834666"/>
            <a:chOff x="4169274" y="4582009"/>
            <a:chExt cx="1834668" cy="183466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9BB02C3-D23F-36FA-E17B-F50730A8DC2E}"/>
                </a:ext>
              </a:extLst>
            </p:cNvPr>
            <p:cNvSpPr/>
            <p:nvPr/>
          </p:nvSpPr>
          <p:spPr>
            <a:xfrm>
              <a:off x="4169274" y="4582009"/>
              <a:ext cx="1834668" cy="1834666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图形 22">
              <a:extLst>
                <a:ext uri="{FF2B5EF4-FFF2-40B4-BE49-F238E27FC236}">
                  <a16:creationId xmlns:a16="http://schemas.microsoft.com/office/drawing/2014/main" id="{4F90BD30-5DA9-B425-AD7E-44E7AC474387}"/>
                </a:ext>
              </a:extLst>
            </p:cNvPr>
            <p:cNvSpPr/>
            <p:nvPr/>
          </p:nvSpPr>
          <p:spPr>
            <a:xfrm>
              <a:off x="4851147" y="4879076"/>
              <a:ext cx="470922" cy="551551"/>
            </a:xfrm>
            <a:custGeom>
              <a:avLst/>
              <a:gdLst>
                <a:gd name="connsiteX0" fmla="*/ 140781 w 310798"/>
                <a:gd name="connsiteY0" fmla="*/ 364011 h 364011"/>
                <a:gd name="connsiteX1" fmla="*/ 194994 w 310798"/>
                <a:gd name="connsiteY1" fmla="*/ 354342 h 364011"/>
                <a:gd name="connsiteX2" fmla="*/ 239243 w 310798"/>
                <a:gd name="connsiteY2" fmla="*/ 326587 h 364011"/>
                <a:gd name="connsiteX3" fmla="*/ 269159 w 310798"/>
                <a:gd name="connsiteY3" fmla="*/ 283135 h 364011"/>
                <a:gd name="connsiteX4" fmla="*/ 271412 w 310798"/>
                <a:gd name="connsiteY4" fmla="*/ 271987 h 364011"/>
                <a:gd name="connsiteX5" fmla="*/ 267931 w 310798"/>
                <a:gd name="connsiteY5" fmla="*/ 264389 h 364011"/>
                <a:gd name="connsiteX6" fmla="*/ 260742 w 310798"/>
                <a:gd name="connsiteY6" fmla="*/ 261295 h 364011"/>
                <a:gd name="connsiteX7" fmla="*/ 251232 w 310798"/>
                <a:gd name="connsiteY7" fmla="*/ 263001 h 364011"/>
                <a:gd name="connsiteX8" fmla="*/ 231576 w 310798"/>
                <a:gd name="connsiteY8" fmla="*/ 268575 h 364011"/>
                <a:gd name="connsiteX9" fmla="*/ 207916 w 310798"/>
                <a:gd name="connsiteY9" fmla="*/ 270577 h 364011"/>
                <a:gd name="connsiteX10" fmla="*/ 148266 w 310798"/>
                <a:gd name="connsiteY10" fmla="*/ 257131 h 364011"/>
                <a:gd name="connsiteX11" fmla="*/ 109067 w 310798"/>
                <a:gd name="connsiteY11" fmla="*/ 219071 h 364011"/>
                <a:gd name="connsiteX12" fmla="*/ 95144 w 310798"/>
                <a:gd name="connsiteY12" fmla="*/ 160740 h 364011"/>
                <a:gd name="connsiteX13" fmla="*/ 97601 w 310798"/>
                <a:gd name="connsiteY13" fmla="*/ 133986 h 364011"/>
                <a:gd name="connsiteX14" fmla="*/ 103789 w 310798"/>
                <a:gd name="connsiteY14" fmla="*/ 113420 h 364011"/>
                <a:gd name="connsiteX15" fmla="*/ 106292 w 310798"/>
                <a:gd name="connsiteY15" fmla="*/ 102886 h 364011"/>
                <a:gd name="connsiteX16" fmla="*/ 103494 w 310798"/>
                <a:gd name="connsiteY16" fmla="*/ 95151 h 364011"/>
                <a:gd name="connsiteX17" fmla="*/ 95759 w 310798"/>
                <a:gd name="connsiteY17" fmla="*/ 91284 h 364011"/>
                <a:gd name="connsiteX18" fmla="*/ 84452 w 310798"/>
                <a:gd name="connsiteY18" fmla="*/ 93309 h 364011"/>
                <a:gd name="connsiteX19" fmla="*/ 40226 w 310798"/>
                <a:gd name="connsiteY19" fmla="*/ 123088 h 364011"/>
                <a:gd name="connsiteX20" fmla="*/ 10605 w 310798"/>
                <a:gd name="connsiteY20" fmla="*/ 168952 h 364011"/>
                <a:gd name="connsiteX21" fmla="*/ 4 w 310798"/>
                <a:gd name="connsiteY21" fmla="*/ 224940 h 364011"/>
                <a:gd name="connsiteX22" fmla="*/ 10287 w 310798"/>
                <a:gd name="connsiteY22" fmla="*/ 279859 h 364011"/>
                <a:gd name="connsiteX23" fmla="*/ 39361 w 310798"/>
                <a:gd name="connsiteY23" fmla="*/ 324108 h 364011"/>
                <a:gd name="connsiteX24" fmla="*/ 83997 w 310798"/>
                <a:gd name="connsiteY24" fmla="*/ 353501 h 364011"/>
                <a:gd name="connsiteX25" fmla="*/ 140781 w 310798"/>
                <a:gd name="connsiteY25" fmla="*/ 364011 h 364011"/>
                <a:gd name="connsiteX26" fmla="*/ 140917 w 310798"/>
                <a:gd name="connsiteY26" fmla="*/ 334322 h 364011"/>
                <a:gd name="connsiteX27" fmla="*/ 96145 w 310798"/>
                <a:gd name="connsiteY27" fmla="*/ 325973 h 364011"/>
                <a:gd name="connsiteX28" fmla="*/ 60951 w 310798"/>
                <a:gd name="connsiteY28" fmla="*/ 302541 h 364011"/>
                <a:gd name="connsiteX29" fmla="*/ 37905 w 310798"/>
                <a:gd name="connsiteY29" fmla="*/ 267278 h 364011"/>
                <a:gd name="connsiteX30" fmla="*/ 29715 w 310798"/>
                <a:gd name="connsiteY30" fmla="*/ 223393 h 364011"/>
                <a:gd name="connsiteX31" fmla="*/ 34811 w 310798"/>
                <a:gd name="connsiteY31" fmla="*/ 188677 h 364011"/>
                <a:gd name="connsiteX32" fmla="*/ 72258 w 310798"/>
                <a:gd name="connsiteY32" fmla="*/ 132916 h 364011"/>
                <a:gd name="connsiteX33" fmla="*/ 68618 w 310798"/>
                <a:gd name="connsiteY33" fmla="*/ 149069 h 364011"/>
                <a:gd name="connsiteX34" fmla="*/ 67298 w 310798"/>
                <a:gd name="connsiteY34" fmla="*/ 168020 h 364011"/>
                <a:gd name="connsiteX35" fmla="*/ 83997 w 310798"/>
                <a:gd name="connsiteY35" fmla="*/ 236474 h 364011"/>
                <a:gd name="connsiteX36" fmla="*/ 130725 w 310798"/>
                <a:gd name="connsiteY36" fmla="*/ 282020 h 364011"/>
                <a:gd name="connsiteX37" fmla="*/ 200795 w 310798"/>
                <a:gd name="connsiteY37" fmla="*/ 298264 h 364011"/>
                <a:gd name="connsiteX38" fmla="*/ 216880 w 310798"/>
                <a:gd name="connsiteY38" fmla="*/ 297354 h 364011"/>
                <a:gd name="connsiteX39" fmla="*/ 228482 w 310798"/>
                <a:gd name="connsiteY39" fmla="*/ 295033 h 364011"/>
                <a:gd name="connsiteX40" fmla="*/ 205368 w 310798"/>
                <a:gd name="connsiteY40" fmla="*/ 316145 h 364011"/>
                <a:gd name="connsiteX41" fmla="*/ 175338 w 310798"/>
                <a:gd name="connsiteY41" fmla="*/ 329590 h 364011"/>
                <a:gd name="connsiteX42" fmla="*/ 140917 w 310798"/>
                <a:gd name="connsiteY42" fmla="*/ 334322 h 364011"/>
                <a:gd name="connsiteX43" fmla="*/ 227868 w 310798"/>
                <a:gd name="connsiteY43" fmla="*/ 67305 h 364011"/>
                <a:gd name="connsiteX44" fmla="*/ 193379 w 310798"/>
                <a:gd name="connsiteY44" fmla="*/ 67305 h 364011"/>
                <a:gd name="connsiteX45" fmla="*/ 193379 w 310798"/>
                <a:gd name="connsiteY45" fmla="*/ 66532 h 364011"/>
                <a:gd name="connsiteX46" fmla="*/ 229711 w 310798"/>
                <a:gd name="connsiteY46" fmla="*/ 19507 h 364011"/>
                <a:gd name="connsiteX47" fmla="*/ 233510 w 310798"/>
                <a:gd name="connsiteY47" fmla="*/ 13797 h 364011"/>
                <a:gd name="connsiteX48" fmla="*/ 234670 w 310798"/>
                <a:gd name="connsiteY48" fmla="*/ 8997 h 364011"/>
                <a:gd name="connsiteX49" fmla="*/ 231804 w 310798"/>
                <a:gd name="connsiteY49" fmla="*/ 2490 h 364011"/>
                <a:gd name="connsiteX50" fmla="*/ 224615 w 310798"/>
                <a:gd name="connsiteY50" fmla="*/ 11 h 364011"/>
                <a:gd name="connsiteX51" fmla="*/ 174178 w 310798"/>
                <a:gd name="connsiteY51" fmla="*/ 11 h 364011"/>
                <a:gd name="connsiteX52" fmla="*/ 167307 w 310798"/>
                <a:gd name="connsiteY52" fmla="*/ 2513 h 364011"/>
                <a:gd name="connsiteX53" fmla="*/ 164759 w 310798"/>
                <a:gd name="connsiteY53" fmla="*/ 8997 h 364011"/>
                <a:gd name="connsiteX54" fmla="*/ 167376 w 310798"/>
                <a:gd name="connsiteY54" fmla="*/ 15572 h 364011"/>
                <a:gd name="connsiteX55" fmla="*/ 174201 w 310798"/>
                <a:gd name="connsiteY55" fmla="*/ 17960 h 364011"/>
                <a:gd name="connsiteX56" fmla="*/ 206824 w 310798"/>
                <a:gd name="connsiteY56" fmla="*/ 17960 h 364011"/>
                <a:gd name="connsiteX57" fmla="*/ 206824 w 310798"/>
                <a:gd name="connsiteY57" fmla="*/ 18734 h 364011"/>
                <a:gd name="connsiteX58" fmla="*/ 170174 w 310798"/>
                <a:gd name="connsiteY58" fmla="*/ 65599 h 364011"/>
                <a:gd name="connsiteX59" fmla="*/ 166534 w 310798"/>
                <a:gd name="connsiteY59" fmla="*/ 71332 h 364011"/>
                <a:gd name="connsiteX60" fmla="*/ 165533 w 310798"/>
                <a:gd name="connsiteY60" fmla="*/ 76291 h 364011"/>
                <a:gd name="connsiteX61" fmla="*/ 168240 w 310798"/>
                <a:gd name="connsiteY61" fmla="*/ 82707 h 364011"/>
                <a:gd name="connsiteX62" fmla="*/ 175270 w 310798"/>
                <a:gd name="connsiteY62" fmla="*/ 85255 h 364011"/>
                <a:gd name="connsiteX63" fmla="*/ 227868 w 310798"/>
                <a:gd name="connsiteY63" fmla="*/ 85255 h 364011"/>
                <a:gd name="connsiteX64" fmla="*/ 234602 w 310798"/>
                <a:gd name="connsiteY64" fmla="*/ 82866 h 364011"/>
                <a:gd name="connsiteX65" fmla="*/ 237150 w 310798"/>
                <a:gd name="connsiteY65" fmla="*/ 76132 h 364011"/>
                <a:gd name="connsiteX66" fmla="*/ 234602 w 310798"/>
                <a:gd name="connsiteY66" fmla="*/ 69717 h 364011"/>
                <a:gd name="connsiteX67" fmla="*/ 227868 w 310798"/>
                <a:gd name="connsiteY67" fmla="*/ 67305 h 364011"/>
                <a:gd name="connsiteX68" fmla="*/ 301806 w 310798"/>
                <a:gd name="connsiteY68" fmla="*/ 127638 h 364011"/>
                <a:gd name="connsiteX69" fmla="*/ 278441 w 310798"/>
                <a:gd name="connsiteY69" fmla="*/ 127638 h 364011"/>
                <a:gd name="connsiteX70" fmla="*/ 278441 w 310798"/>
                <a:gd name="connsiteY70" fmla="*/ 127024 h 364011"/>
                <a:gd name="connsiteX71" fmla="*/ 303671 w 310798"/>
                <a:gd name="connsiteY71" fmla="*/ 94992 h 364011"/>
                <a:gd name="connsiteX72" fmla="*/ 307084 w 310798"/>
                <a:gd name="connsiteY72" fmla="*/ 89760 h 364011"/>
                <a:gd name="connsiteX73" fmla="*/ 308153 w 310798"/>
                <a:gd name="connsiteY73" fmla="*/ 84937 h 364011"/>
                <a:gd name="connsiteX74" fmla="*/ 305446 w 310798"/>
                <a:gd name="connsiteY74" fmla="*/ 78771 h 364011"/>
                <a:gd name="connsiteX75" fmla="*/ 298552 w 310798"/>
                <a:gd name="connsiteY75" fmla="*/ 76451 h 364011"/>
                <a:gd name="connsiteX76" fmla="*/ 260969 w 310798"/>
                <a:gd name="connsiteY76" fmla="*/ 76451 h 364011"/>
                <a:gd name="connsiteX77" fmla="*/ 254463 w 310798"/>
                <a:gd name="connsiteY77" fmla="*/ 78680 h 364011"/>
                <a:gd name="connsiteX78" fmla="*/ 252006 w 310798"/>
                <a:gd name="connsiteY78" fmla="*/ 84800 h 364011"/>
                <a:gd name="connsiteX79" fmla="*/ 254463 w 310798"/>
                <a:gd name="connsiteY79" fmla="*/ 91056 h 364011"/>
                <a:gd name="connsiteX80" fmla="*/ 260969 w 310798"/>
                <a:gd name="connsiteY80" fmla="*/ 93309 h 364011"/>
                <a:gd name="connsiteX81" fmla="*/ 282172 w 310798"/>
                <a:gd name="connsiteY81" fmla="*/ 93309 h 364011"/>
                <a:gd name="connsiteX82" fmla="*/ 282172 w 310798"/>
                <a:gd name="connsiteY82" fmla="*/ 93923 h 364011"/>
                <a:gd name="connsiteX83" fmla="*/ 257420 w 310798"/>
                <a:gd name="connsiteY83" fmla="*/ 125477 h 364011"/>
                <a:gd name="connsiteX84" fmla="*/ 253849 w 310798"/>
                <a:gd name="connsiteY84" fmla="*/ 130823 h 364011"/>
                <a:gd name="connsiteX85" fmla="*/ 252779 w 310798"/>
                <a:gd name="connsiteY85" fmla="*/ 135828 h 364011"/>
                <a:gd name="connsiteX86" fmla="*/ 255327 w 310798"/>
                <a:gd name="connsiteY86" fmla="*/ 142107 h 364011"/>
                <a:gd name="connsiteX87" fmla="*/ 262061 w 310798"/>
                <a:gd name="connsiteY87" fmla="*/ 144496 h 364011"/>
                <a:gd name="connsiteX88" fmla="*/ 301806 w 310798"/>
                <a:gd name="connsiteY88" fmla="*/ 144496 h 364011"/>
                <a:gd name="connsiteX89" fmla="*/ 308221 w 310798"/>
                <a:gd name="connsiteY89" fmla="*/ 142176 h 364011"/>
                <a:gd name="connsiteX90" fmla="*/ 310792 w 310798"/>
                <a:gd name="connsiteY90" fmla="*/ 135988 h 364011"/>
                <a:gd name="connsiteX91" fmla="*/ 301806 w 310798"/>
                <a:gd name="connsiteY91" fmla="*/ 127638 h 364011"/>
                <a:gd name="connsiteX92" fmla="*/ 232031 w 310798"/>
                <a:gd name="connsiteY92" fmla="*/ 181169 h 364011"/>
                <a:gd name="connsiteX93" fmla="*/ 212239 w 310798"/>
                <a:gd name="connsiteY93" fmla="*/ 181169 h 364011"/>
                <a:gd name="connsiteX94" fmla="*/ 212239 w 310798"/>
                <a:gd name="connsiteY94" fmla="*/ 180555 h 364011"/>
                <a:gd name="connsiteX95" fmla="*/ 233578 w 310798"/>
                <a:gd name="connsiteY95" fmla="*/ 152868 h 364011"/>
                <a:gd name="connsiteX96" fmla="*/ 236923 w 310798"/>
                <a:gd name="connsiteY96" fmla="*/ 147840 h 364011"/>
                <a:gd name="connsiteX97" fmla="*/ 237923 w 310798"/>
                <a:gd name="connsiteY97" fmla="*/ 143586 h 364011"/>
                <a:gd name="connsiteX98" fmla="*/ 235444 w 310798"/>
                <a:gd name="connsiteY98" fmla="*/ 137694 h 364011"/>
                <a:gd name="connsiteX99" fmla="*/ 229097 w 310798"/>
                <a:gd name="connsiteY99" fmla="*/ 135533 h 364011"/>
                <a:gd name="connsiteX100" fmla="*/ 195381 w 310798"/>
                <a:gd name="connsiteY100" fmla="*/ 135533 h 364011"/>
                <a:gd name="connsiteX101" fmla="*/ 189193 w 310798"/>
                <a:gd name="connsiteY101" fmla="*/ 137694 h 364011"/>
                <a:gd name="connsiteX102" fmla="*/ 186872 w 310798"/>
                <a:gd name="connsiteY102" fmla="*/ 143586 h 364011"/>
                <a:gd name="connsiteX103" fmla="*/ 189193 w 310798"/>
                <a:gd name="connsiteY103" fmla="*/ 149296 h 364011"/>
                <a:gd name="connsiteX104" fmla="*/ 195381 w 310798"/>
                <a:gd name="connsiteY104" fmla="*/ 151458 h 364011"/>
                <a:gd name="connsiteX105" fmla="*/ 213171 w 310798"/>
                <a:gd name="connsiteY105" fmla="*/ 151458 h 364011"/>
                <a:gd name="connsiteX106" fmla="*/ 213171 w 310798"/>
                <a:gd name="connsiteY106" fmla="*/ 152095 h 364011"/>
                <a:gd name="connsiteX107" fmla="*/ 191968 w 310798"/>
                <a:gd name="connsiteY107" fmla="*/ 179304 h 364011"/>
                <a:gd name="connsiteX108" fmla="*/ 188647 w 310798"/>
                <a:gd name="connsiteY108" fmla="*/ 184422 h 364011"/>
                <a:gd name="connsiteX109" fmla="*/ 187646 w 310798"/>
                <a:gd name="connsiteY109" fmla="*/ 189063 h 364011"/>
                <a:gd name="connsiteX110" fmla="*/ 190035 w 310798"/>
                <a:gd name="connsiteY110" fmla="*/ 194774 h 364011"/>
                <a:gd name="connsiteX111" fmla="*/ 196154 w 310798"/>
                <a:gd name="connsiteY111" fmla="*/ 196958 h 364011"/>
                <a:gd name="connsiteX112" fmla="*/ 232031 w 310798"/>
                <a:gd name="connsiteY112" fmla="*/ 196958 h 364011"/>
                <a:gd name="connsiteX113" fmla="*/ 237992 w 310798"/>
                <a:gd name="connsiteY113" fmla="*/ 194774 h 364011"/>
                <a:gd name="connsiteX114" fmla="*/ 240244 w 310798"/>
                <a:gd name="connsiteY114" fmla="*/ 188904 h 364011"/>
                <a:gd name="connsiteX115" fmla="*/ 232054 w 310798"/>
                <a:gd name="connsiteY115" fmla="*/ 181169 h 36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310798" h="364011">
                  <a:moveTo>
                    <a:pt x="140781" y="364011"/>
                  </a:moveTo>
                  <a:cubicBezTo>
                    <a:pt x="160164" y="364011"/>
                    <a:pt x="178227" y="360803"/>
                    <a:pt x="194994" y="354342"/>
                  </a:cubicBezTo>
                  <a:cubicBezTo>
                    <a:pt x="211432" y="348103"/>
                    <a:pt x="226471" y="338670"/>
                    <a:pt x="239243" y="326587"/>
                  </a:cubicBezTo>
                  <a:cubicBezTo>
                    <a:pt x="251983" y="314530"/>
                    <a:pt x="261948" y="300038"/>
                    <a:pt x="269159" y="283135"/>
                  </a:cubicBezTo>
                  <a:cubicBezTo>
                    <a:pt x="271139" y="278881"/>
                    <a:pt x="271889" y="275172"/>
                    <a:pt x="271412" y="271987"/>
                  </a:cubicBezTo>
                  <a:cubicBezTo>
                    <a:pt x="271119" y="269141"/>
                    <a:pt x="269895" y="266470"/>
                    <a:pt x="267931" y="264389"/>
                  </a:cubicBezTo>
                  <a:cubicBezTo>
                    <a:pt x="265949" y="262581"/>
                    <a:pt x="263417" y="261491"/>
                    <a:pt x="260742" y="261295"/>
                  </a:cubicBezTo>
                  <a:cubicBezTo>
                    <a:pt x="257479" y="261042"/>
                    <a:pt x="254205" y="261630"/>
                    <a:pt x="251232" y="263001"/>
                  </a:cubicBezTo>
                  <a:cubicBezTo>
                    <a:pt x="244882" y="265509"/>
                    <a:pt x="238297" y="267376"/>
                    <a:pt x="231576" y="268575"/>
                  </a:cubicBezTo>
                  <a:cubicBezTo>
                    <a:pt x="223767" y="269963"/>
                    <a:pt x="215847" y="270634"/>
                    <a:pt x="207916" y="270577"/>
                  </a:cubicBezTo>
                  <a:cubicBezTo>
                    <a:pt x="185007" y="270577"/>
                    <a:pt x="165146" y="266095"/>
                    <a:pt x="148266" y="257131"/>
                  </a:cubicBezTo>
                  <a:cubicBezTo>
                    <a:pt x="131783" y="248517"/>
                    <a:pt x="118163" y="235293"/>
                    <a:pt x="109067" y="219071"/>
                  </a:cubicBezTo>
                  <a:cubicBezTo>
                    <a:pt x="99785" y="202691"/>
                    <a:pt x="95144" y="183239"/>
                    <a:pt x="95144" y="160740"/>
                  </a:cubicBezTo>
                  <a:cubicBezTo>
                    <a:pt x="95144" y="151458"/>
                    <a:pt x="95963" y="142540"/>
                    <a:pt x="97601" y="133986"/>
                  </a:cubicBezTo>
                  <a:cubicBezTo>
                    <a:pt x="99262" y="125432"/>
                    <a:pt x="101332" y="118561"/>
                    <a:pt x="103789" y="113420"/>
                  </a:cubicBezTo>
                  <a:cubicBezTo>
                    <a:pt x="105541" y="109484"/>
                    <a:pt x="106383" y="105980"/>
                    <a:pt x="106292" y="102886"/>
                  </a:cubicBezTo>
                  <a:cubicBezTo>
                    <a:pt x="106283" y="100062"/>
                    <a:pt x="105294" y="97327"/>
                    <a:pt x="103494" y="95151"/>
                  </a:cubicBezTo>
                  <a:cubicBezTo>
                    <a:pt x="101507" y="92917"/>
                    <a:pt x="98737" y="91533"/>
                    <a:pt x="95759" y="91284"/>
                  </a:cubicBezTo>
                  <a:cubicBezTo>
                    <a:pt x="91878" y="90968"/>
                    <a:pt x="87982" y="91666"/>
                    <a:pt x="84452" y="93309"/>
                  </a:cubicBezTo>
                  <a:cubicBezTo>
                    <a:pt x="67745" y="99949"/>
                    <a:pt x="52661" y="110105"/>
                    <a:pt x="40226" y="123088"/>
                  </a:cubicBezTo>
                  <a:cubicBezTo>
                    <a:pt x="27486" y="136323"/>
                    <a:pt x="17428" y="151897"/>
                    <a:pt x="10605" y="168952"/>
                  </a:cubicBezTo>
                  <a:cubicBezTo>
                    <a:pt x="3469" y="186749"/>
                    <a:pt x="-131" y="205766"/>
                    <a:pt x="4" y="224940"/>
                  </a:cubicBezTo>
                  <a:cubicBezTo>
                    <a:pt x="4" y="244642"/>
                    <a:pt x="3416" y="262933"/>
                    <a:pt x="10287" y="279859"/>
                  </a:cubicBezTo>
                  <a:cubicBezTo>
                    <a:pt x="16905" y="296413"/>
                    <a:pt x="26793" y="311463"/>
                    <a:pt x="39361" y="324108"/>
                  </a:cubicBezTo>
                  <a:cubicBezTo>
                    <a:pt x="51896" y="336688"/>
                    <a:pt x="66775" y="346494"/>
                    <a:pt x="83997" y="353501"/>
                  </a:cubicBezTo>
                  <a:cubicBezTo>
                    <a:pt x="101219" y="360508"/>
                    <a:pt x="120147" y="364011"/>
                    <a:pt x="140781" y="364011"/>
                  </a:cubicBezTo>
                  <a:close/>
                  <a:moveTo>
                    <a:pt x="140917" y="334322"/>
                  </a:moveTo>
                  <a:cubicBezTo>
                    <a:pt x="125590" y="334504"/>
                    <a:pt x="110377" y="331667"/>
                    <a:pt x="96145" y="325973"/>
                  </a:cubicBezTo>
                  <a:cubicBezTo>
                    <a:pt x="82940" y="320642"/>
                    <a:pt x="70962" y="312669"/>
                    <a:pt x="60951" y="302541"/>
                  </a:cubicBezTo>
                  <a:cubicBezTo>
                    <a:pt x="51013" y="292426"/>
                    <a:pt x="43179" y="280440"/>
                    <a:pt x="37905" y="267278"/>
                  </a:cubicBezTo>
                  <a:cubicBezTo>
                    <a:pt x="32346" y="253322"/>
                    <a:pt x="29564" y="238415"/>
                    <a:pt x="29715" y="223393"/>
                  </a:cubicBezTo>
                  <a:cubicBezTo>
                    <a:pt x="29715" y="211336"/>
                    <a:pt x="31399" y="199756"/>
                    <a:pt x="34811" y="188677"/>
                  </a:cubicBezTo>
                  <a:cubicBezTo>
                    <a:pt x="41419" y="166756"/>
                    <a:pt x="54467" y="147328"/>
                    <a:pt x="72258" y="132916"/>
                  </a:cubicBezTo>
                  <a:cubicBezTo>
                    <a:pt x="70688" y="137444"/>
                    <a:pt x="69482" y="142835"/>
                    <a:pt x="68618" y="149069"/>
                  </a:cubicBezTo>
                  <a:cubicBezTo>
                    <a:pt x="67737" y="155347"/>
                    <a:pt x="67296" y="161679"/>
                    <a:pt x="67298" y="168020"/>
                  </a:cubicBezTo>
                  <a:cubicBezTo>
                    <a:pt x="67298" y="194114"/>
                    <a:pt x="72849" y="216932"/>
                    <a:pt x="83997" y="236474"/>
                  </a:cubicBezTo>
                  <a:cubicBezTo>
                    <a:pt x="94917" y="255798"/>
                    <a:pt x="111129" y="271599"/>
                    <a:pt x="130725" y="282020"/>
                  </a:cubicBezTo>
                  <a:cubicBezTo>
                    <a:pt x="150723" y="292849"/>
                    <a:pt x="174087" y="298264"/>
                    <a:pt x="200795" y="298264"/>
                  </a:cubicBezTo>
                  <a:cubicBezTo>
                    <a:pt x="206574" y="298264"/>
                    <a:pt x="211943" y="297968"/>
                    <a:pt x="216880" y="297354"/>
                  </a:cubicBezTo>
                  <a:cubicBezTo>
                    <a:pt x="221839" y="296717"/>
                    <a:pt x="225707" y="295943"/>
                    <a:pt x="228482" y="295033"/>
                  </a:cubicBezTo>
                  <a:cubicBezTo>
                    <a:pt x="222089" y="303269"/>
                    <a:pt x="214377" y="310321"/>
                    <a:pt x="205368" y="316145"/>
                  </a:cubicBezTo>
                  <a:cubicBezTo>
                    <a:pt x="196078" y="322086"/>
                    <a:pt x="185957" y="326617"/>
                    <a:pt x="175338" y="329590"/>
                  </a:cubicBezTo>
                  <a:cubicBezTo>
                    <a:pt x="164142" y="332770"/>
                    <a:pt x="152556" y="334363"/>
                    <a:pt x="140917" y="334322"/>
                  </a:cubicBezTo>
                  <a:close/>
                  <a:moveTo>
                    <a:pt x="227868" y="67305"/>
                  </a:moveTo>
                  <a:lnTo>
                    <a:pt x="193379" y="67305"/>
                  </a:lnTo>
                  <a:lnTo>
                    <a:pt x="193379" y="66532"/>
                  </a:lnTo>
                  <a:lnTo>
                    <a:pt x="229711" y="19507"/>
                  </a:lnTo>
                  <a:cubicBezTo>
                    <a:pt x="231485" y="17232"/>
                    <a:pt x="232737" y="15344"/>
                    <a:pt x="233510" y="13797"/>
                  </a:cubicBezTo>
                  <a:cubicBezTo>
                    <a:pt x="234269" y="12311"/>
                    <a:pt x="234667" y="10666"/>
                    <a:pt x="234670" y="8997"/>
                  </a:cubicBezTo>
                  <a:cubicBezTo>
                    <a:pt x="234755" y="6505"/>
                    <a:pt x="233700" y="4110"/>
                    <a:pt x="231804" y="2490"/>
                  </a:cubicBezTo>
                  <a:cubicBezTo>
                    <a:pt x="229797" y="803"/>
                    <a:pt x="227235" y="-80"/>
                    <a:pt x="224615" y="11"/>
                  </a:cubicBezTo>
                  <a:lnTo>
                    <a:pt x="174178" y="11"/>
                  </a:lnTo>
                  <a:cubicBezTo>
                    <a:pt x="171645" y="-110"/>
                    <a:pt x="169170" y="792"/>
                    <a:pt x="167307" y="2513"/>
                  </a:cubicBezTo>
                  <a:cubicBezTo>
                    <a:pt x="165586" y="4222"/>
                    <a:pt x="164662" y="6574"/>
                    <a:pt x="164759" y="8997"/>
                  </a:cubicBezTo>
                  <a:cubicBezTo>
                    <a:pt x="164759" y="11772"/>
                    <a:pt x="165624" y="13979"/>
                    <a:pt x="167376" y="15572"/>
                  </a:cubicBezTo>
                  <a:cubicBezTo>
                    <a:pt x="169127" y="17164"/>
                    <a:pt x="171402" y="17960"/>
                    <a:pt x="174201" y="17960"/>
                  </a:cubicBezTo>
                  <a:lnTo>
                    <a:pt x="206824" y="17960"/>
                  </a:lnTo>
                  <a:lnTo>
                    <a:pt x="206824" y="18734"/>
                  </a:lnTo>
                  <a:lnTo>
                    <a:pt x="170174" y="65599"/>
                  </a:lnTo>
                  <a:cubicBezTo>
                    <a:pt x="168399" y="67874"/>
                    <a:pt x="167216" y="69785"/>
                    <a:pt x="166534" y="71332"/>
                  </a:cubicBezTo>
                  <a:cubicBezTo>
                    <a:pt x="165861" y="72898"/>
                    <a:pt x="165519" y="74587"/>
                    <a:pt x="165533" y="76291"/>
                  </a:cubicBezTo>
                  <a:cubicBezTo>
                    <a:pt x="165533" y="78862"/>
                    <a:pt x="166443" y="81001"/>
                    <a:pt x="168240" y="82707"/>
                  </a:cubicBezTo>
                  <a:cubicBezTo>
                    <a:pt x="170037" y="84413"/>
                    <a:pt x="172381" y="85255"/>
                    <a:pt x="175270" y="85255"/>
                  </a:cubicBezTo>
                  <a:lnTo>
                    <a:pt x="227868" y="85255"/>
                  </a:lnTo>
                  <a:cubicBezTo>
                    <a:pt x="230339" y="85374"/>
                    <a:pt x="232759" y="84516"/>
                    <a:pt x="234602" y="82866"/>
                  </a:cubicBezTo>
                  <a:cubicBezTo>
                    <a:pt x="236375" y="81089"/>
                    <a:pt x="237302" y="78638"/>
                    <a:pt x="237150" y="76132"/>
                  </a:cubicBezTo>
                  <a:cubicBezTo>
                    <a:pt x="237260" y="73727"/>
                    <a:pt x="236332" y="71391"/>
                    <a:pt x="234602" y="69717"/>
                  </a:cubicBezTo>
                  <a:cubicBezTo>
                    <a:pt x="232762" y="68059"/>
                    <a:pt x="230343" y="67192"/>
                    <a:pt x="227868" y="67305"/>
                  </a:cubicBezTo>
                  <a:close/>
                  <a:moveTo>
                    <a:pt x="301806" y="127638"/>
                  </a:moveTo>
                  <a:lnTo>
                    <a:pt x="278441" y="127638"/>
                  </a:lnTo>
                  <a:lnTo>
                    <a:pt x="278441" y="127024"/>
                  </a:lnTo>
                  <a:lnTo>
                    <a:pt x="303671" y="94992"/>
                  </a:lnTo>
                  <a:cubicBezTo>
                    <a:pt x="305002" y="93382"/>
                    <a:pt x="306147" y="91626"/>
                    <a:pt x="307084" y="89760"/>
                  </a:cubicBezTo>
                  <a:cubicBezTo>
                    <a:pt x="307794" y="88252"/>
                    <a:pt x="308159" y="86604"/>
                    <a:pt x="308153" y="84937"/>
                  </a:cubicBezTo>
                  <a:cubicBezTo>
                    <a:pt x="308239" y="82576"/>
                    <a:pt x="307242" y="80305"/>
                    <a:pt x="305446" y="78771"/>
                  </a:cubicBezTo>
                  <a:cubicBezTo>
                    <a:pt x="303510" y="77178"/>
                    <a:pt x="301057" y="76353"/>
                    <a:pt x="298552" y="76451"/>
                  </a:cubicBezTo>
                  <a:lnTo>
                    <a:pt x="260969" y="76451"/>
                  </a:lnTo>
                  <a:cubicBezTo>
                    <a:pt x="258595" y="76336"/>
                    <a:pt x="256267" y="77133"/>
                    <a:pt x="254463" y="78680"/>
                  </a:cubicBezTo>
                  <a:cubicBezTo>
                    <a:pt x="252782" y="80259"/>
                    <a:pt x="251884" y="82498"/>
                    <a:pt x="252006" y="84800"/>
                  </a:cubicBezTo>
                  <a:cubicBezTo>
                    <a:pt x="252006" y="87484"/>
                    <a:pt x="252825" y="89578"/>
                    <a:pt x="254463" y="91056"/>
                  </a:cubicBezTo>
                  <a:cubicBezTo>
                    <a:pt x="256264" y="92611"/>
                    <a:pt x="258592" y="93417"/>
                    <a:pt x="260969" y="93309"/>
                  </a:cubicBezTo>
                  <a:lnTo>
                    <a:pt x="282172" y="93309"/>
                  </a:lnTo>
                  <a:lnTo>
                    <a:pt x="282172" y="93923"/>
                  </a:lnTo>
                  <a:lnTo>
                    <a:pt x="257420" y="125477"/>
                  </a:lnTo>
                  <a:cubicBezTo>
                    <a:pt x="255994" y="127090"/>
                    <a:pt x="254793" y="128888"/>
                    <a:pt x="253849" y="130823"/>
                  </a:cubicBezTo>
                  <a:cubicBezTo>
                    <a:pt x="253139" y="132396"/>
                    <a:pt x="252774" y="134103"/>
                    <a:pt x="252779" y="135828"/>
                  </a:cubicBezTo>
                  <a:cubicBezTo>
                    <a:pt x="252683" y="138191"/>
                    <a:pt x="253611" y="140480"/>
                    <a:pt x="255327" y="142107"/>
                  </a:cubicBezTo>
                  <a:cubicBezTo>
                    <a:pt x="257034" y="143700"/>
                    <a:pt x="259263" y="144496"/>
                    <a:pt x="262061" y="144496"/>
                  </a:cubicBezTo>
                  <a:lnTo>
                    <a:pt x="301806" y="144496"/>
                  </a:lnTo>
                  <a:cubicBezTo>
                    <a:pt x="304162" y="144574"/>
                    <a:pt x="306459" y="143743"/>
                    <a:pt x="308221" y="142176"/>
                  </a:cubicBezTo>
                  <a:cubicBezTo>
                    <a:pt x="309947" y="140592"/>
                    <a:pt x="310887" y="138328"/>
                    <a:pt x="310792" y="135988"/>
                  </a:cubicBezTo>
                  <a:cubicBezTo>
                    <a:pt x="310792" y="130437"/>
                    <a:pt x="307789" y="127638"/>
                    <a:pt x="301806" y="127638"/>
                  </a:cubicBezTo>
                  <a:close/>
                  <a:moveTo>
                    <a:pt x="232031" y="181169"/>
                  </a:moveTo>
                  <a:lnTo>
                    <a:pt x="212239" y="181169"/>
                  </a:lnTo>
                  <a:lnTo>
                    <a:pt x="212239" y="180555"/>
                  </a:lnTo>
                  <a:lnTo>
                    <a:pt x="233578" y="152868"/>
                  </a:lnTo>
                  <a:cubicBezTo>
                    <a:pt x="235125" y="150889"/>
                    <a:pt x="236240" y="149228"/>
                    <a:pt x="236923" y="147840"/>
                  </a:cubicBezTo>
                  <a:cubicBezTo>
                    <a:pt x="237575" y="146517"/>
                    <a:pt x="237917" y="145062"/>
                    <a:pt x="237923" y="143586"/>
                  </a:cubicBezTo>
                  <a:cubicBezTo>
                    <a:pt x="238029" y="141348"/>
                    <a:pt x="237118" y="139183"/>
                    <a:pt x="235444" y="137694"/>
                  </a:cubicBezTo>
                  <a:cubicBezTo>
                    <a:pt x="233671" y="136208"/>
                    <a:pt x="231408" y="135437"/>
                    <a:pt x="229097" y="135533"/>
                  </a:cubicBezTo>
                  <a:lnTo>
                    <a:pt x="195381" y="135533"/>
                  </a:lnTo>
                  <a:cubicBezTo>
                    <a:pt x="193116" y="135420"/>
                    <a:pt x="190896" y="136195"/>
                    <a:pt x="189193" y="137694"/>
                  </a:cubicBezTo>
                  <a:cubicBezTo>
                    <a:pt x="187604" y="139230"/>
                    <a:pt x="186758" y="141379"/>
                    <a:pt x="186872" y="143586"/>
                  </a:cubicBezTo>
                  <a:cubicBezTo>
                    <a:pt x="186872" y="145952"/>
                    <a:pt x="187646" y="147863"/>
                    <a:pt x="189193" y="149296"/>
                  </a:cubicBezTo>
                  <a:cubicBezTo>
                    <a:pt x="190896" y="150795"/>
                    <a:pt x="193116" y="151570"/>
                    <a:pt x="195381" y="151458"/>
                  </a:cubicBezTo>
                  <a:lnTo>
                    <a:pt x="213171" y="151458"/>
                  </a:lnTo>
                  <a:lnTo>
                    <a:pt x="213171" y="152095"/>
                  </a:lnTo>
                  <a:lnTo>
                    <a:pt x="191968" y="179304"/>
                  </a:lnTo>
                  <a:cubicBezTo>
                    <a:pt x="190672" y="180879"/>
                    <a:pt x="189558" y="182597"/>
                    <a:pt x="188647" y="184422"/>
                  </a:cubicBezTo>
                  <a:cubicBezTo>
                    <a:pt x="187976" y="185877"/>
                    <a:pt x="187634" y="187462"/>
                    <a:pt x="187646" y="189063"/>
                  </a:cubicBezTo>
                  <a:cubicBezTo>
                    <a:pt x="187646" y="191429"/>
                    <a:pt x="188442" y="193340"/>
                    <a:pt x="190035" y="194774"/>
                  </a:cubicBezTo>
                  <a:cubicBezTo>
                    <a:pt x="191627" y="196230"/>
                    <a:pt x="193675" y="196958"/>
                    <a:pt x="196154" y="196958"/>
                  </a:cubicBezTo>
                  <a:lnTo>
                    <a:pt x="232031" y="196958"/>
                  </a:lnTo>
                  <a:cubicBezTo>
                    <a:pt x="234230" y="197058"/>
                    <a:pt x="236378" y="196271"/>
                    <a:pt x="237992" y="194774"/>
                  </a:cubicBezTo>
                  <a:cubicBezTo>
                    <a:pt x="239535" y="193221"/>
                    <a:pt x="240352" y="191090"/>
                    <a:pt x="240244" y="188904"/>
                  </a:cubicBezTo>
                  <a:cubicBezTo>
                    <a:pt x="240244" y="183740"/>
                    <a:pt x="237514" y="181169"/>
                    <a:pt x="232054" y="181169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497D482-6D57-B536-D127-0578684F4815}"/>
                </a:ext>
              </a:extLst>
            </p:cNvPr>
            <p:cNvSpPr txBox="1"/>
            <p:nvPr/>
          </p:nvSpPr>
          <p:spPr>
            <a:xfrm>
              <a:off x="4337742" y="5721199"/>
              <a:ext cx="14977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睡眠问题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17DB064-B59C-80A8-B607-5558C847D05C}"/>
              </a:ext>
            </a:extLst>
          </p:cNvPr>
          <p:cNvGrpSpPr/>
          <p:nvPr/>
        </p:nvGrpSpPr>
        <p:grpSpPr>
          <a:xfrm>
            <a:off x="1260166" y="4332932"/>
            <a:ext cx="1674916" cy="1674916"/>
            <a:chOff x="1260166" y="4232360"/>
            <a:chExt cx="1674916" cy="1674916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D3AE5E4-A6FE-74B8-275C-D4AA1523E5CC}"/>
                </a:ext>
              </a:extLst>
            </p:cNvPr>
            <p:cNvSpPr/>
            <p:nvPr/>
          </p:nvSpPr>
          <p:spPr>
            <a:xfrm>
              <a:off x="1260166" y="4232360"/>
              <a:ext cx="1674916" cy="1674916"/>
            </a:xfrm>
            <a:prstGeom prst="ellipse">
              <a:avLst/>
            </a:prstGeom>
            <a:gradFill flip="none" rotWithShape="1">
              <a:gsLst>
                <a:gs pos="9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solidFill>
                <a:schemeClr val="accent4"/>
              </a:solidFill>
            </a:ln>
            <a:effectLst>
              <a:outerShdw blurRad="1524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DDDC6837-225F-ED68-F3E7-CF480D395E31}"/>
                </a:ext>
              </a:extLst>
            </p:cNvPr>
            <p:cNvGrpSpPr/>
            <p:nvPr/>
          </p:nvGrpSpPr>
          <p:grpSpPr>
            <a:xfrm>
              <a:off x="1830229" y="4472311"/>
              <a:ext cx="534790" cy="555478"/>
              <a:chOff x="5821168" y="4982604"/>
              <a:chExt cx="459910" cy="477703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5662AED-846A-5B2A-EE0F-5F9D0E1BD3FD}"/>
                  </a:ext>
                </a:extLst>
              </p:cNvPr>
              <p:cNvSpPr/>
              <p:nvPr/>
            </p:nvSpPr>
            <p:spPr>
              <a:xfrm>
                <a:off x="5821168" y="4982604"/>
                <a:ext cx="459910" cy="477703"/>
              </a:xfrm>
              <a:custGeom>
                <a:avLst/>
                <a:gdLst>
                  <a:gd name="connsiteX0" fmla="*/ 152120 w 459910"/>
                  <a:gd name="connsiteY0" fmla="*/ 375810 h 477703"/>
                  <a:gd name="connsiteX1" fmla="*/ 155391 w 459910"/>
                  <a:gd name="connsiteY1" fmla="*/ 375976 h 477703"/>
                  <a:gd name="connsiteX2" fmla="*/ 179173 w 459910"/>
                  <a:gd name="connsiteY2" fmla="*/ 388893 h 477703"/>
                  <a:gd name="connsiteX3" fmla="*/ 182222 w 459910"/>
                  <a:gd name="connsiteY3" fmla="*/ 397541 h 477703"/>
                  <a:gd name="connsiteX4" fmla="*/ 182666 w 459910"/>
                  <a:gd name="connsiteY4" fmla="*/ 449319 h 477703"/>
                  <a:gd name="connsiteX5" fmla="*/ 339055 w 459910"/>
                  <a:gd name="connsiteY5" fmla="*/ 449985 h 477703"/>
                  <a:gd name="connsiteX6" fmla="*/ 352304 w 459910"/>
                  <a:gd name="connsiteY6" fmla="*/ 387784 h 477703"/>
                  <a:gd name="connsiteX7" fmla="*/ 353413 w 459910"/>
                  <a:gd name="connsiteY7" fmla="*/ 381520 h 477703"/>
                  <a:gd name="connsiteX8" fmla="*/ 420492 w 459910"/>
                  <a:gd name="connsiteY8" fmla="*/ 255067 h 477703"/>
                  <a:gd name="connsiteX9" fmla="*/ 431746 w 459910"/>
                  <a:gd name="connsiteY9" fmla="*/ 224355 h 477703"/>
                  <a:gd name="connsiteX10" fmla="*/ 385068 w 459910"/>
                  <a:gd name="connsiteY10" fmla="*/ 74785 h 477703"/>
                  <a:gd name="connsiteX11" fmla="*/ 256675 w 459910"/>
                  <a:gd name="connsiteY11" fmla="*/ 27497 h 477703"/>
                  <a:gd name="connsiteX12" fmla="*/ 250078 w 459910"/>
                  <a:gd name="connsiteY12" fmla="*/ 27663 h 477703"/>
                  <a:gd name="connsiteX13" fmla="*/ 245366 w 459910"/>
                  <a:gd name="connsiteY13" fmla="*/ 27663 h 477703"/>
                  <a:gd name="connsiteX14" fmla="*/ 75228 w 459910"/>
                  <a:gd name="connsiteY14" fmla="*/ 195749 h 477703"/>
                  <a:gd name="connsiteX15" fmla="*/ 72845 w 459910"/>
                  <a:gd name="connsiteY15" fmla="*/ 208001 h 477703"/>
                  <a:gd name="connsiteX16" fmla="*/ 71902 w 459910"/>
                  <a:gd name="connsiteY16" fmla="*/ 209387 h 477703"/>
                  <a:gd name="connsiteX17" fmla="*/ 27552 w 459910"/>
                  <a:gd name="connsiteY17" fmla="*/ 280956 h 477703"/>
                  <a:gd name="connsiteX18" fmla="*/ 59096 w 459910"/>
                  <a:gd name="connsiteY18" fmla="*/ 288607 h 477703"/>
                  <a:gd name="connsiteX19" fmla="*/ 61092 w 459910"/>
                  <a:gd name="connsiteY19" fmla="*/ 288551 h 477703"/>
                  <a:gd name="connsiteX20" fmla="*/ 74452 w 459910"/>
                  <a:gd name="connsiteY20" fmla="*/ 300138 h 477703"/>
                  <a:gd name="connsiteX21" fmla="*/ 111263 w 459910"/>
                  <a:gd name="connsiteY21" fmla="*/ 394159 h 477703"/>
                  <a:gd name="connsiteX22" fmla="*/ 113258 w 459910"/>
                  <a:gd name="connsiteY22" fmla="*/ 394436 h 477703"/>
                  <a:gd name="connsiteX23" fmla="*/ 127229 w 459910"/>
                  <a:gd name="connsiteY23" fmla="*/ 386398 h 477703"/>
                  <a:gd name="connsiteX24" fmla="*/ 129446 w 459910"/>
                  <a:gd name="connsiteY24" fmla="*/ 384181 h 477703"/>
                  <a:gd name="connsiteX25" fmla="*/ 152120 w 459910"/>
                  <a:gd name="connsiteY25" fmla="*/ 375810 h 477703"/>
                  <a:gd name="connsiteX26" fmla="*/ 168696 w 459910"/>
                  <a:gd name="connsiteY26" fmla="*/ 476816 h 477703"/>
                  <a:gd name="connsiteX27" fmla="*/ 155003 w 459910"/>
                  <a:gd name="connsiteY27" fmla="*/ 463012 h 477703"/>
                  <a:gd name="connsiteX28" fmla="*/ 155003 w 459910"/>
                  <a:gd name="connsiteY28" fmla="*/ 403750 h 477703"/>
                  <a:gd name="connsiteX29" fmla="*/ 152730 w 459910"/>
                  <a:gd name="connsiteY29" fmla="*/ 403417 h 477703"/>
                  <a:gd name="connsiteX30" fmla="*/ 147907 w 459910"/>
                  <a:gd name="connsiteY30" fmla="*/ 405136 h 477703"/>
                  <a:gd name="connsiteX31" fmla="*/ 113203 w 459910"/>
                  <a:gd name="connsiteY31" fmla="*/ 421656 h 477703"/>
                  <a:gd name="connsiteX32" fmla="*/ 104777 w 459910"/>
                  <a:gd name="connsiteY32" fmla="*/ 420880 h 477703"/>
                  <a:gd name="connsiteX33" fmla="*/ 49117 w 459910"/>
                  <a:gd name="connsiteY33" fmla="*/ 315438 h 477703"/>
                  <a:gd name="connsiteX34" fmla="*/ 0 w 459910"/>
                  <a:gd name="connsiteY34" fmla="*/ 281566 h 477703"/>
                  <a:gd name="connsiteX35" fmla="*/ 47565 w 459910"/>
                  <a:gd name="connsiteY35" fmla="*/ 195527 h 477703"/>
                  <a:gd name="connsiteX36" fmla="*/ 47565 w 459910"/>
                  <a:gd name="connsiteY36" fmla="*/ 194419 h 477703"/>
                  <a:gd name="connsiteX37" fmla="*/ 245643 w 459910"/>
                  <a:gd name="connsiteY37" fmla="*/ 55 h 477703"/>
                  <a:gd name="connsiteX38" fmla="*/ 255012 w 459910"/>
                  <a:gd name="connsiteY38" fmla="*/ 0 h 477703"/>
                  <a:gd name="connsiteX39" fmla="*/ 404304 w 459910"/>
                  <a:gd name="connsiteY39" fmla="*/ 55271 h 477703"/>
                  <a:gd name="connsiteX40" fmla="*/ 459520 w 459910"/>
                  <a:gd name="connsiteY40" fmla="*/ 225962 h 477703"/>
                  <a:gd name="connsiteX41" fmla="*/ 443443 w 459910"/>
                  <a:gd name="connsiteY41" fmla="*/ 271310 h 477703"/>
                  <a:gd name="connsiteX42" fmla="*/ 381353 w 459910"/>
                  <a:gd name="connsiteY42" fmla="*/ 384070 h 477703"/>
                  <a:gd name="connsiteX43" fmla="*/ 379524 w 459910"/>
                  <a:gd name="connsiteY43" fmla="*/ 395046 h 477703"/>
                  <a:gd name="connsiteX44" fmla="*/ 366662 w 459910"/>
                  <a:gd name="connsiteY44" fmla="*/ 461959 h 477703"/>
                  <a:gd name="connsiteX45" fmla="*/ 363447 w 459910"/>
                  <a:gd name="connsiteY45" fmla="*/ 472936 h 477703"/>
                  <a:gd name="connsiteX46" fmla="*/ 353080 w 459910"/>
                  <a:gd name="connsiteY46" fmla="*/ 477703 h 477703"/>
                  <a:gd name="connsiteX47" fmla="*/ 168696 w 459910"/>
                  <a:gd name="connsiteY47" fmla="*/ 476816 h 47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59910" h="477703">
                    <a:moveTo>
                      <a:pt x="152120" y="375810"/>
                    </a:moveTo>
                    <a:cubicBezTo>
                      <a:pt x="153229" y="375810"/>
                      <a:pt x="154282" y="375865"/>
                      <a:pt x="155391" y="375976"/>
                    </a:cubicBezTo>
                    <a:cubicBezTo>
                      <a:pt x="164704" y="376863"/>
                      <a:pt x="173352" y="381575"/>
                      <a:pt x="179173" y="388893"/>
                    </a:cubicBezTo>
                    <a:cubicBezTo>
                      <a:pt x="181114" y="391332"/>
                      <a:pt x="182167" y="394436"/>
                      <a:pt x="182222" y="397541"/>
                    </a:cubicBezTo>
                    <a:lnTo>
                      <a:pt x="182666" y="449319"/>
                    </a:lnTo>
                    <a:lnTo>
                      <a:pt x="339055" y="449985"/>
                    </a:lnTo>
                    <a:cubicBezTo>
                      <a:pt x="341993" y="429029"/>
                      <a:pt x="346483" y="408129"/>
                      <a:pt x="352304" y="387784"/>
                    </a:cubicBezTo>
                    <a:cubicBezTo>
                      <a:pt x="352858" y="385733"/>
                      <a:pt x="353247" y="383626"/>
                      <a:pt x="353413" y="381520"/>
                    </a:cubicBezTo>
                    <a:cubicBezTo>
                      <a:pt x="357238" y="348313"/>
                      <a:pt x="391997" y="294428"/>
                      <a:pt x="420492" y="255067"/>
                    </a:cubicBezTo>
                    <a:cubicBezTo>
                      <a:pt x="427200" y="246142"/>
                      <a:pt x="431080" y="235498"/>
                      <a:pt x="431746" y="224355"/>
                    </a:cubicBezTo>
                    <a:cubicBezTo>
                      <a:pt x="435072" y="158606"/>
                      <a:pt x="419383" y="108269"/>
                      <a:pt x="385068" y="74785"/>
                    </a:cubicBezTo>
                    <a:cubicBezTo>
                      <a:pt x="340385" y="30879"/>
                      <a:pt x="275523" y="27497"/>
                      <a:pt x="256675" y="27497"/>
                    </a:cubicBezTo>
                    <a:cubicBezTo>
                      <a:pt x="252683" y="27497"/>
                      <a:pt x="250299" y="27663"/>
                      <a:pt x="250078" y="27663"/>
                    </a:cubicBezTo>
                    <a:lnTo>
                      <a:pt x="245366" y="27663"/>
                    </a:lnTo>
                    <a:cubicBezTo>
                      <a:pt x="139314" y="27663"/>
                      <a:pt x="80495" y="85762"/>
                      <a:pt x="75228" y="195749"/>
                    </a:cubicBezTo>
                    <a:cubicBezTo>
                      <a:pt x="75561" y="199962"/>
                      <a:pt x="74729" y="204231"/>
                      <a:pt x="72845" y="208001"/>
                    </a:cubicBezTo>
                    <a:lnTo>
                      <a:pt x="71902" y="209387"/>
                    </a:lnTo>
                    <a:cubicBezTo>
                      <a:pt x="48452" y="239378"/>
                      <a:pt x="29160" y="271920"/>
                      <a:pt x="27552" y="280956"/>
                    </a:cubicBezTo>
                    <a:cubicBezTo>
                      <a:pt x="37254" y="285946"/>
                      <a:pt x="48175" y="288607"/>
                      <a:pt x="59096" y="288607"/>
                    </a:cubicBezTo>
                    <a:cubicBezTo>
                      <a:pt x="59761" y="288607"/>
                      <a:pt x="60427" y="288607"/>
                      <a:pt x="61092" y="288551"/>
                    </a:cubicBezTo>
                    <a:cubicBezTo>
                      <a:pt x="67800" y="288662"/>
                      <a:pt x="73399" y="293541"/>
                      <a:pt x="74452" y="300138"/>
                    </a:cubicBezTo>
                    <a:cubicBezTo>
                      <a:pt x="87924" y="382628"/>
                      <a:pt x="107493" y="392940"/>
                      <a:pt x="111263" y="394159"/>
                    </a:cubicBezTo>
                    <a:cubicBezTo>
                      <a:pt x="111872" y="394326"/>
                      <a:pt x="112593" y="394436"/>
                      <a:pt x="113258" y="394436"/>
                    </a:cubicBezTo>
                    <a:cubicBezTo>
                      <a:pt x="119634" y="394436"/>
                      <a:pt x="126452" y="387230"/>
                      <a:pt x="127229" y="386398"/>
                    </a:cubicBezTo>
                    <a:cubicBezTo>
                      <a:pt x="127894" y="385566"/>
                      <a:pt x="128615" y="384790"/>
                      <a:pt x="129446" y="384181"/>
                    </a:cubicBezTo>
                    <a:cubicBezTo>
                      <a:pt x="135877" y="378748"/>
                      <a:pt x="143860" y="375810"/>
                      <a:pt x="152120" y="375810"/>
                    </a:cubicBezTo>
                    <a:close/>
                    <a:moveTo>
                      <a:pt x="168696" y="476816"/>
                    </a:moveTo>
                    <a:cubicBezTo>
                      <a:pt x="161156" y="476761"/>
                      <a:pt x="155003" y="470552"/>
                      <a:pt x="155003" y="463012"/>
                    </a:cubicBezTo>
                    <a:lnTo>
                      <a:pt x="155003" y="403750"/>
                    </a:lnTo>
                    <a:cubicBezTo>
                      <a:pt x="154282" y="403528"/>
                      <a:pt x="153506" y="403417"/>
                      <a:pt x="152730" y="403417"/>
                    </a:cubicBezTo>
                    <a:cubicBezTo>
                      <a:pt x="150956" y="403417"/>
                      <a:pt x="149293" y="404027"/>
                      <a:pt x="147907" y="405136"/>
                    </a:cubicBezTo>
                    <a:cubicBezTo>
                      <a:pt x="139369" y="415669"/>
                      <a:pt x="126730" y="421656"/>
                      <a:pt x="113203" y="421656"/>
                    </a:cubicBezTo>
                    <a:cubicBezTo>
                      <a:pt x="110376" y="421656"/>
                      <a:pt x="107548" y="421379"/>
                      <a:pt x="104777" y="420880"/>
                    </a:cubicBezTo>
                    <a:cubicBezTo>
                      <a:pt x="78998" y="414061"/>
                      <a:pt x="60815" y="379579"/>
                      <a:pt x="49117" y="315438"/>
                    </a:cubicBezTo>
                    <a:cubicBezTo>
                      <a:pt x="34371" y="313886"/>
                      <a:pt x="0" y="307511"/>
                      <a:pt x="0" y="281566"/>
                    </a:cubicBezTo>
                    <a:cubicBezTo>
                      <a:pt x="0" y="259835"/>
                      <a:pt x="33262" y="214154"/>
                      <a:pt x="47565" y="195527"/>
                    </a:cubicBezTo>
                    <a:lnTo>
                      <a:pt x="47565" y="194419"/>
                    </a:lnTo>
                    <a:cubicBezTo>
                      <a:pt x="53497" y="69075"/>
                      <a:pt x="123847" y="55"/>
                      <a:pt x="245643" y="55"/>
                    </a:cubicBezTo>
                    <a:cubicBezTo>
                      <a:pt x="245643" y="55"/>
                      <a:pt x="253182" y="0"/>
                      <a:pt x="255012" y="0"/>
                    </a:cubicBezTo>
                    <a:cubicBezTo>
                      <a:pt x="283007" y="0"/>
                      <a:pt x="353579" y="5377"/>
                      <a:pt x="404304" y="55271"/>
                    </a:cubicBezTo>
                    <a:cubicBezTo>
                      <a:pt x="444330" y="94465"/>
                      <a:pt x="462902" y="151898"/>
                      <a:pt x="459520" y="225962"/>
                    </a:cubicBezTo>
                    <a:cubicBezTo>
                      <a:pt x="458688" y="242372"/>
                      <a:pt x="453089" y="258061"/>
                      <a:pt x="443443" y="271310"/>
                    </a:cubicBezTo>
                    <a:cubicBezTo>
                      <a:pt x="406910" y="321093"/>
                      <a:pt x="383737" y="363281"/>
                      <a:pt x="381353" y="384070"/>
                    </a:cubicBezTo>
                    <a:cubicBezTo>
                      <a:pt x="381021" y="387729"/>
                      <a:pt x="380411" y="391443"/>
                      <a:pt x="379524" y="395046"/>
                    </a:cubicBezTo>
                    <a:cubicBezTo>
                      <a:pt x="372588" y="416759"/>
                      <a:pt x="368271" y="439223"/>
                      <a:pt x="366662" y="461959"/>
                    </a:cubicBezTo>
                    <a:cubicBezTo>
                      <a:pt x="367217" y="465895"/>
                      <a:pt x="366053" y="469942"/>
                      <a:pt x="363447" y="472936"/>
                    </a:cubicBezTo>
                    <a:cubicBezTo>
                      <a:pt x="360841" y="475929"/>
                      <a:pt x="357072" y="477703"/>
                      <a:pt x="353080" y="477703"/>
                    </a:cubicBezTo>
                    <a:lnTo>
                      <a:pt x="168696" y="476816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5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07272C21-E48E-C444-5EDC-DF4077CFC82D}"/>
                  </a:ext>
                </a:extLst>
              </p:cNvPr>
              <p:cNvSpPr/>
              <p:nvPr/>
            </p:nvSpPr>
            <p:spPr>
              <a:xfrm>
                <a:off x="5962299" y="5053656"/>
                <a:ext cx="235165" cy="240764"/>
              </a:xfrm>
              <a:custGeom>
                <a:avLst/>
                <a:gdLst>
                  <a:gd name="connsiteX0" fmla="*/ 188709 w 235165"/>
                  <a:gd name="connsiteY0" fmla="*/ 240764 h 240764"/>
                  <a:gd name="connsiteX1" fmla="*/ 178564 w 235165"/>
                  <a:gd name="connsiteY1" fmla="*/ 240099 h 240764"/>
                  <a:gd name="connsiteX2" fmla="*/ 154393 w 235165"/>
                  <a:gd name="connsiteY2" fmla="*/ 238103 h 240764"/>
                  <a:gd name="connsiteX3" fmla="*/ 122849 w 235165"/>
                  <a:gd name="connsiteY3" fmla="*/ 232559 h 240764"/>
                  <a:gd name="connsiteX4" fmla="*/ 101561 w 235165"/>
                  <a:gd name="connsiteY4" fmla="*/ 146632 h 240764"/>
                  <a:gd name="connsiteX5" fmla="*/ 74064 w 235165"/>
                  <a:gd name="connsiteY5" fmla="*/ 125732 h 240764"/>
                  <a:gd name="connsiteX6" fmla="*/ 43906 w 235165"/>
                  <a:gd name="connsiteY6" fmla="*/ 139314 h 240764"/>
                  <a:gd name="connsiteX7" fmla="*/ 37198 w 235165"/>
                  <a:gd name="connsiteY7" fmla="*/ 164482 h 240764"/>
                  <a:gd name="connsiteX8" fmla="*/ 35258 w 235165"/>
                  <a:gd name="connsiteY8" fmla="*/ 152009 h 240764"/>
                  <a:gd name="connsiteX9" fmla="*/ 33152 w 235165"/>
                  <a:gd name="connsiteY9" fmla="*/ 140755 h 240764"/>
                  <a:gd name="connsiteX10" fmla="*/ 12473 w 235165"/>
                  <a:gd name="connsiteY10" fmla="*/ 148683 h 240764"/>
                  <a:gd name="connsiteX11" fmla="*/ 23838 w 235165"/>
                  <a:gd name="connsiteY11" fmla="*/ 140811 h 240764"/>
                  <a:gd name="connsiteX12" fmla="*/ 33207 w 235165"/>
                  <a:gd name="connsiteY12" fmla="*/ 130832 h 240764"/>
                  <a:gd name="connsiteX13" fmla="*/ 25501 w 235165"/>
                  <a:gd name="connsiteY13" fmla="*/ 126397 h 240764"/>
                  <a:gd name="connsiteX14" fmla="*/ 12529 w 235165"/>
                  <a:gd name="connsiteY14" fmla="*/ 122905 h 240764"/>
                  <a:gd name="connsiteX15" fmla="*/ 17684 w 235165"/>
                  <a:gd name="connsiteY15" fmla="*/ 122794 h 240764"/>
                  <a:gd name="connsiteX16" fmla="*/ 26388 w 235165"/>
                  <a:gd name="connsiteY16" fmla="*/ 122905 h 240764"/>
                  <a:gd name="connsiteX17" fmla="*/ 35147 w 235165"/>
                  <a:gd name="connsiteY17" fmla="*/ 123015 h 240764"/>
                  <a:gd name="connsiteX18" fmla="*/ 62201 w 235165"/>
                  <a:gd name="connsiteY18" fmla="*/ 114811 h 240764"/>
                  <a:gd name="connsiteX19" fmla="*/ 59484 w 235165"/>
                  <a:gd name="connsiteY19" fmla="*/ 95851 h 240764"/>
                  <a:gd name="connsiteX20" fmla="*/ 48341 w 235165"/>
                  <a:gd name="connsiteY20" fmla="*/ 91638 h 240764"/>
                  <a:gd name="connsiteX21" fmla="*/ 22175 w 235165"/>
                  <a:gd name="connsiteY21" fmla="*/ 97902 h 240764"/>
                  <a:gd name="connsiteX22" fmla="*/ 12473 w 235165"/>
                  <a:gd name="connsiteY22" fmla="*/ 101007 h 240764"/>
                  <a:gd name="connsiteX23" fmla="*/ 21676 w 235165"/>
                  <a:gd name="connsiteY23" fmla="*/ 95518 h 240764"/>
                  <a:gd name="connsiteX24" fmla="*/ 28994 w 235165"/>
                  <a:gd name="connsiteY24" fmla="*/ 89143 h 240764"/>
                  <a:gd name="connsiteX25" fmla="*/ 16354 w 235165"/>
                  <a:gd name="connsiteY25" fmla="*/ 83599 h 240764"/>
                  <a:gd name="connsiteX26" fmla="*/ 12252 w 235165"/>
                  <a:gd name="connsiteY26" fmla="*/ 83655 h 240764"/>
                  <a:gd name="connsiteX27" fmla="*/ 7817 w 235165"/>
                  <a:gd name="connsiteY27" fmla="*/ 83710 h 240764"/>
                  <a:gd name="connsiteX28" fmla="*/ 0 w 235165"/>
                  <a:gd name="connsiteY28" fmla="*/ 83267 h 240764"/>
                  <a:gd name="connsiteX29" fmla="*/ 8149 w 235165"/>
                  <a:gd name="connsiteY29" fmla="*/ 81992 h 240764"/>
                  <a:gd name="connsiteX30" fmla="*/ 28328 w 235165"/>
                  <a:gd name="connsiteY30" fmla="*/ 76005 h 240764"/>
                  <a:gd name="connsiteX31" fmla="*/ 20068 w 235165"/>
                  <a:gd name="connsiteY31" fmla="*/ 61092 h 240764"/>
                  <a:gd name="connsiteX32" fmla="*/ 18571 w 235165"/>
                  <a:gd name="connsiteY32" fmla="*/ 59484 h 240764"/>
                  <a:gd name="connsiteX33" fmla="*/ 24947 w 235165"/>
                  <a:gd name="connsiteY33" fmla="*/ 63919 h 240764"/>
                  <a:gd name="connsiteX34" fmla="*/ 62145 w 235165"/>
                  <a:gd name="connsiteY34" fmla="*/ 81327 h 240764"/>
                  <a:gd name="connsiteX35" fmla="*/ 64086 w 235165"/>
                  <a:gd name="connsiteY35" fmla="*/ 81271 h 240764"/>
                  <a:gd name="connsiteX36" fmla="*/ 67245 w 235165"/>
                  <a:gd name="connsiteY36" fmla="*/ 59152 h 240764"/>
                  <a:gd name="connsiteX37" fmla="*/ 27275 w 235165"/>
                  <a:gd name="connsiteY37" fmla="*/ 41744 h 240764"/>
                  <a:gd name="connsiteX38" fmla="*/ 31488 w 235165"/>
                  <a:gd name="connsiteY38" fmla="*/ 41523 h 240764"/>
                  <a:gd name="connsiteX39" fmla="*/ 35757 w 235165"/>
                  <a:gd name="connsiteY39" fmla="*/ 41633 h 240764"/>
                  <a:gd name="connsiteX40" fmla="*/ 40358 w 235165"/>
                  <a:gd name="connsiteY40" fmla="*/ 41744 h 240764"/>
                  <a:gd name="connsiteX41" fmla="*/ 52444 w 235165"/>
                  <a:gd name="connsiteY41" fmla="*/ 37032 h 240764"/>
                  <a:gd name="connsiteX42" fmla="*/ 47343 w 235165"/>
                  <a:gd name="connsiteY42" fmla="*/ 26444 h 240764"/>
                  <a:gd name="connsiteX43" fmla="*/ 39693 w 235165"/>
                  <a:gd name="connsiteY43" fmla="*/ 12085 h 240764"/>
                  <a:gd name="connsiteX44" fmla="*/ 41079 w 235165"/>
                  <a:gd name="connsiteY44" fmla="*/ 14691 h 240764"/>
                  <a:gd name="connsiteX45" fmla="*/ 50725 w 235165"/>
                  <a:gd name="connsiteY45" fmla="*/ 22618 h 240764"/>
                  <a:gd name="connsiteX46" fmla="*/ 58375 w 235165"/>
                  <a:gd name="connsiteY46" fmla="*/ 5987 h 240764"/>
                  <a:gd name="connsiteX47" fmla="*/ 62533 w 235165"/>
                  <a:gd name="connsiteY47" fmla="*/ 31766 h 240764"/>
                  <a:gd name="connsiteX48" fmla="*/ 94964 w 235165"/>
                  <a:gd name="connsiteY48" fmla="*/ 55604 h 240764"/>
                  <a:gd name="connsiteX49" fmla="*/ 108546 w 235165"/>
                  <a:gd name="connsiteY49" fmla="*/ 50171 h 240764"/>
                  <a:gd name="connsiteX50" fmla="*/ 112150 w 235165"/>
                  <a:gd name="connsiteY50" fmla="*/ 33706 h 240764"/>
                  <a:gd name="connsiteX51" fmla="*/ 95574 w 235165"/>
                  <a:gd name="connsiteY51" fmla="*/ 9979 h 240764"/>
                  <a:gd name="connsiteX52" fmla="*/ 104943 w 235165"/>
                  <a:gd name="connsiteY52" fmla="*/ 17075 h 240764"/>
                  <a:gd name="connsiteX53" fmla="*/ 114035 w 235165"/>
                  <a:gd name="connsiteY53" fmla="*/ 22508 h 240764"/>
                  <a:gd name="connsiteX54" fmla="*/ 116252 w 235165"/>
                  <a:gd name="connsiteY54" fmla="*/ 21842 h 240764"/>
                  <a:gd name="connsiteX55" fmla="*/ 117915 w 235165"/>
                  <a:gd name="connsiteY55" fmla="*/ 13194 h 240764"/>
                  <a:gd name="connsiteX56" fmla="*/ 118359 w 235165"/>
                  <a:gd name="connsiteY56" fmla="*/ 0 h 240764"/>
                  <a:gd name="connsiteX57" fmla="*/ 118470 w 235165"/>
                  <a:gd name="connsiteY57" fmla="*/ 554 h 240764"/>
                  <a:gd name="connsiteX58" fmla="*/ 123625 w 235165"/>
                  <a:gd name="connsiteY58" fmla="*/ 17795 h 240764"/>
                  <a:gd name="connsiteX59" fmla="*/ 125399 w 235165"/>
                  <a:gd name="connsiteY59" fmla="*/ 18073 h 240764"/>
                  <a:gd name="connsiteX60" fmla="*/ 132052 w 235165"/>
                  <a:gd name="connsiteY60" fmla="*/ 14469 h 240764"/>
                  <a:gd name="connsiteX61" fmla="*/ 141143 w 235165"/>
                  <a:gd name="connsiteY61" fmla="*/ 8038 h 240764"/>
                  <a:gd name="connsiteX62" fmla="*/ 127450 w 235165"/>
                  <a:gd name="connsiteY62" fmla="*/ 29215 h 240764"/>
                  <a:gd name="connsiteX63" fmla="*/ 130167 w 235165"/>
                  <a:gd name="connsiteY63" fmla="*/ 52000 h 240764"/>
                  <a:gd name="connsiteX64" fmla="*/ 162320 w 235165"/>
                  <a:gd name="connsiteY64" fmla="*/ 65915 h 240764"/>
                  <a:gd name="connsiteX65" fmla="*/ 179229 w 235165"/>
                  <a:gd name="connsiteY65" fmla="*/ 63254 h 240764"/>
                  <a:gd name="connsiteX66" fmla="*/ 206171 w 235165"/>
                  <a:gd name="connsiteY66" fmla="*/ 27663 h 240764"/>
                  <a:gd name="connsiteX67" fmla="*/ 204619 w 235165"/>
                  <a:gd name="connsiteY67" fmla="*/ 38972 h 240764"/>
                  <a:gd name="connsiteX68" fmla="*/ 206171 w 235165"/>
                  <a:gd name="connsiteY68" fmla="*/ 55271 h 240764"/>
                  <a:gd name="connsiteX69" fmla="*/ 215762 w 235165"/>
                  <a:gd name="connsiteY69" fmla="*/ 56934 h 240764"/>
                  <a:gd name="connsiteX70" fmla="*/ 230841 w 235165"/>
                  <a:gd name="connsiteY70" fmla="*/ 55715 h 240764"/>
                  <a:gd name="connsiteX71" fmla="*/ 235165 w 235165"/>
                  <a:gd name="connsiteY71" fmla="*/ 55216 h 240764"/>
                  <a:gd name="connsiteX72" fmla="*/ 222858 w 235165"/>
                  <a:gd name="connsiteY72" fmla="*/ 58874 h 240764"/>
                  <a:gd name="connsiteX73" fmla="*/ 212602 w 235165"/>
                  <a:gd name="connsiteY73" fmla="*/ 63420 h 240764"/>
                  <a:gd name="connsiteX74" fmla="*/ 220252 w 235165"/>
                  <a:gd name="connsiteY74" fmla="*/ 68410 h 240764"/>
                  <a:gd name="connsiteX75" fmla="*/ 226960 w 235165"/>
                  <a:gd name="connsiteY75" fmla="*/ 71126 h 240764"/>
                  <a:gd name="connsiteX76" fmla="*/ 199574 w 235165"/>
                  <a:gd name="connsiteY76" fmla="*/ 69352 h 240764"/>
                  <a:gd name="connsiteX77" fmla="*/ 162210 w 235165"/>
                  <a:gd name="connsiteY77" fmla="*/ 82990 h 240764"/>
                  <a:gd name="connsiteX78" fmla="*/ 159992 w 235165"/>
                  <a:gd name="connsiteY78" fmla="*/ 112593 h 240764"/>
                  <a:gd name="connsiteX79" fmla="*/ 172576 w 235165"/>
                  <a:gd name="connsiteY79" fmla="*/ 126508 h 240764"/>
                  <a:gd name="connsiteX80" fmla="*/ 190150 w 235165"/>
                  <a:gd name="connsiteY80" fmla="*/ 129668 h 240764"/>
                  <a:gd name="connsiteX81" fmla="*/ 222193 w 235165"/>
                  <a:gd name="connsiteY81" fmla="*/ 122516 h 240764"/>
                  <a:gd name="connsiteX82" fmla="*/ 208112 w 235165"/>
                  <a:gd name="connsiteY82" fmla="*/ 128393 h 240764"/>
                  <a:gd name="connsiteX83" fmla="*/ 195694 w 235165"/>
                  <a:gd name="connsiteY83" fmla="*/ 136986 h 240764"/>
                  <a:gd name="connsiteX84" fmla="*/ 211660 w 235165"/>
                  <a:gd name="connsiteY84" fmla="*/ 151954 h 240764"/>
                  <a:gd name="connsiteX85" fmla="*/ 215928 w 235165"/>
                  <a:gd name="connsiteY85" fmla="*/ 154227 h 240764"/>
                  <a:gd name="connsiteX86" fmla="*/ 203843 w 235165"/>
                  <a:gd name="connsiteY86" fmla="*/ 149514 h 240764"/>
                  <a:gd name="connsiteX87" fmla="*/ 192922 w 235165"/>
                  <a:gd name="connsiteY87" fmla="*/ 146133 h 240764"/>
                  <a:gd name="connsiteX88" fmla="*/ 186990 w 235165"/>
                  <a:gd name="connsiteY88" fmla="*/ 148239 h 240764"/>
                  <a:gd name="connsiteX89" fmla="*/ 179340 w 235165"/>
                  <a:gd name="connsiteY89" fmla="*/ 167753 h 240764"/>
                  <a:gd name="connsiteX90" fmla="*/ 178730 w 235165"/>
                  <a:gd name="connsiteY90" fmla="*/ 171967 h 240764"/>
                  <a:gd name="connsiteX91" fmla="*/ 176790 w 235165"/>
                  <a:gd name="connsiteY91" fmla="*/ 147685 h 240764"/>
                  <a:gd name="connsiteX92" fmla="*/ 148128 w 235165"/>
                  <a:gd name="connsiteY92" fmla="*/ 127173 h 240764"/>
                  <a:gd name="connsiteX93" fmla="*/ 114755 w 235165"/>
                  <a:gd name="connsiteY93" fmla="*/ 144137 h 240764"/>
                  <a:gd name="connsiteX94" fmla="*/ 106329 w 235165"/>
                  <a:gd name="connsiteY94" fmla="*/ 189873 h 240764"/>
                  <a:gd name="connsiteX95" fmla="*/ 123293 w 235165"/>
                  <a:gd name="connsiteY95" fmla="*/ 221694 h 240764"/>
                  <a:gd name="connsiteX96" fmla="*/ 152120 w 235165"/>
                  <a:gd name="connsiteY96" fmla="*/ 231839 h 240764"/>
                  <a:gd name="connsiteX97" fmla="*/ 157996 w 235165"/>
                  <a:gd name="connsiteY97" fmla="*/ 231451 h 240764"/>
                  <a:gd name="connsiteX98" fmla="*/ 159382 w 235165"/>
                  <a:gd name="connsiteY98" fmla="*/ 231562 h 240764"/>
                  <a:gd name="connsiteX99" fmla="*/ 167143 w 235165"/>
                  <a:gd name="connsiteY99" fmla="*/ 216815 h 240764"/>
                  <a:gd name="connsiteX100" fmla="*/ 170691 w 235165"/>
                  <a:gd name="connsiteY100" fmla="*/ 203843 h 240764"/>
                  <a:gd name="connsiteX101" fmla="*/ 171080 w 235165"/>
                  <a:gd name="connsiteY101" fmla="*/ 208278 h 240764"/>
                  <a:gd name="connsiteX102" fmla="*/ 174628 w 235165"/>
                  <a:gd name="connsiteY102" fmla="*/ 222248 h 240764"/>
                  <a:gd name="connsiteX103" fmla="*/ 186935 w 235165"/>
                  <a:gd name="connsiteY103" fmla="*/ 200517 h 240764"/>
                  <a:gd name="connsiteX104" fmla="*/ 186491 w 235165"/>
                  <a:gd name="connsiteY104" fmla="*/ 211161 h 240764"/>
                  <a:gd name="connsiteX105" fmla="*/ 186935 w 235165"/>
                  <a:gd name="connsiteY105" fmla="*/ 215762 h 240764"/>
                  <a:gd name="connsiteX106" fmla="*/ 201016 w 235165"/>
                  <a:gd name="connsiteY106" fmla="*/ 217979 h 240764"/>
                  <a:gd name="connsiteX107" fmla="*/ 197301 w 235165"/>
                  <a:gd name="connsiteY107" fmla="*/ 217758 h 240764"/>
                  <a:gd name="connsiteX108" fmla="*/ 182611 w 235165"/>
                  <a:gd name="connsiteY108" fmla="*/ 225907 h 240764"/>
                  <a:gd name="connsiteX109" fmla="*/ 188487 w 235165"/>
                  <a:gd name="connsiteY109" fmla="*/ 229400 h 240764"/>
                  <a:gd name="connsiteX110" fmla="*/ 194197 w 235165"/>
                  <a:gd name="connsiteY110" fmla="*/ 230009 h 240764"/>
                  <a:gd name="connsiteX111" fmla="*/ 185549 w 235165"/>
                  <a:gd name="connsiteY111" fmla="*/ 234056 h 240764"/>
                  <a:gd name="connsiteX112" fmla="*/ 195971 w 235165"/>
                  <a:gd name="connsiteY112" fmla="*/ 239600 h 240764"/>
                  <a:gd name="connsiteX113" fmla="*/ 198854 w 235165"/>
                  <a:gd name="connsiteY113" fmla="*/ 240044 h 240764"/>
                  <a:gd name="connsiteX114" fmla="*/ 188709 w 235165"/>
                  <a:gd name="connsiteY114" fmla="*/ 240764 h 240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235165" h="240764">
                    <a:moveTo>
                      <a:pt x="188709" y="240764"/>
                    </a:moveTo>
                    <a:cubicBezTo>
                      <a:pt x="185327" y="240764"/>
                      <a:pt x="181890" y="240542"/>
                      <a:pt x="178564" y="240099"/>
                    </a:cubicBezTo>
                    <a:cubicBezTo>
                      <a:pt x="169139" y="238103"/>
                      <a:pt x="161655" y="238103"/>
                      <a:pt x="154393" y="238103"/>
                    </a:cubicBezTo>
                    <a:cubicBezTo>
                      <a:pt x="144470" y="238103"/>
                      <a:pt x="135101" y="238103"/>
                      <a:pt x="122849" y="232559"/>
                    </a:cubicBezTo>
                    <a:cubicBezTo>
                      <a:pt x="100674" y="220862"/>
                      <a:pt x="86094" y="176235"/>
                      <a:pt x="101561" y="146632"/>
                    </a:cubicBezTo>
                    <a:cubicBezTo>
                      <a:pt x="98734" y="133548"/>
                      <a:pt x="88423" y="125732"/>
                      <a:pt x="74064" y="125732"/>
                    </a:cubicBezTo>
                    <a:cubicBezTo>
                      <a:pt x="62533" y="125732"/>
                      <a:pt x="50947" y="130943"/>
                      <a:pt x="43906" y="139314"/>
                    </a:cubicBezTo>
                    <a:cubicBezTo>
                      <a:pt x="37919" y="146410"/>
                      <a:pt x="35591" y="155114"/>
                      <a:pt x="37198" y="164482"/>
                    </a:cubicBezTo>
                    <a:cubicBezTo>
                      <a:pt x="33706" y="160768"/>
                      <a:pt x="34482" y="156333"/>
                      <a:pt x="35258" y="152009"/>
                    </a:cubicBezTo>
                    <a:cubicBezTo>
                      <a:pt x="35979" y="147740"/>
                      <a:pt x="36700" y="143693"/>
                      <a:pt x="33152" y="140755"/>
                    </a:cubicBezTo>
                    <a:cubicBezTo>
                      <a:pt x="25612" y="141365"/>
                      <a:pt x="18461" y="144137"/>
                      <a:pt x="12473" y="148683"/>
                    </a:cubicBezTo>
                    <a:cubicBezTo>
                      <a:pt x="15356" y="145024"/>
                      <a:pt x="19847" y="142751"/>
                      <a:pt x="23838" y="140811"/>
                    </a:cubicBezTo>
                    <a:cubicBezTo>
                      <a:pt x="29215" y="138094"/>
                      <a:pt x="33872" y="135821"/>
                      <a:pt x="33207" y="130832"/>
                    </a:cubicBezTo>
                    <a:cubicBezTo>
                      <a:pt x="32098" y="127894"/>
                      <a:pt x="30435" y="127506"/>
                      <a:pt x="25501" y="126397"/>
                    </a:cubicBezTo>
                    <a:cubicBezTo>
                      <a:pt x="22508" y="125732"/>
                      <a:pt x="18405" y="124789"/>
                      <a:pt x="12529" y="122905"/>
                    </a:cubicBezTo>
                    <a:cubicBezTo>
                      <a:pt x="14192" y="122849"/>
                      <a:pt x="15911" y="122794"/>
                      <a:pt x="17684" y="122794"/>
                    </a:cubicBezTo>
                    <a:cubicBezTo>
                      <a:pt x="20512" y="122794"/>
                      <a:pt x="23450" y="122849"/>
                      <a:pt x="26388" y="122905"/>
                    </a:cubicBezTo>
                    <a:cubicBezTo>
                      <a:pt x="29326" y="122960"/>
                      <a:pt x="32265" y="123015"/>
                      <a:pt x="35147" y="123015"/>
                    </a:cubicBezTo>
                    <a:cubicBezTo>
                      <a:pt x="46456" y="123015"/>
                      <a:pt x="57544" y="122018"/>
                      <a:pt x="62201" y="114811"/>
                    </a:cubicBezTo>
                    <a:cubicBezTo>
                      <a:pt x="63587" y="105941"/>
                      <a:pt x="62700" y="99565"/>
                      <a:pt x="59484" y="95851"/>
                    </a:cubicBezTo>
                    <a:cubicBezTo>
                      <a:pt x="57100" y="93024"/>
                      <a:pt x="53442" y="91638"/>
                      <a:pt x="48341" y="91638"/>
                    </a:cubicBezTo>
                    <a:cubicBezTo>
                      <a:pt x="40414" y="91638"/>
                      <a:pt x="30712" y="94964"/>
                      <a:pt x="22175" y="97902"/>
                    </a:cubicBezTo>
                    <a:cubicBezTo>
                      <a:pt x="18627" y="99122"/>
                      <a:pt x="15245" y="100286"/>
                      <a:pt x="12473" y="101007"/>
                    </a:cubicBezTo>
                    <a:cubicBezTo>
                      <a:pt x="15911" y="98623"/>
                      <a:pt x="19126" y="96904"/>
                      <a:pt x="21676" y="95518"/>
                    </a:cubicBezTo>
                    <a:cubicBezTo>
                      <a:pt x="26000" y="93190"/>
                      <a:pt x="28883" y="91638"/>
                      <a:pt x="28994" y="89143"/>
                    </a:cubicBezTo>
                    <a:cubicBezTo>
                      <a:pt x="28439" y="84486"/>
                      <a:pt x="23783" y="83599"/>
                      <a:pt x="16354" y="83599"/>
                    </a:cubicBezTo>
                    <a:cubicBezTo>
                      <a:pt x="15024" y="83599"/>
                      <a:pt x="13693" y="83655"/>
                      <a:pt x="12252" y="83655"/>
                    </a:cubicBezTo>
                    <a:cubicBezTo>
                      <a:pt x="10810" y="83710"/>
                      <a:pt x="9313" y="83710"/>
                      <a:pt x="7817" y="83710"/>
                    </a:cubicBezTo>
                    <a:cubicBezTo>
                      <a:pt x="4657" y="83710"/>
                      <a:pt x="2162" y="83599"/>
                      <a:pt x="0" y="83267"/>
                    </a:cubicBezTo>
                    <a:cubicBezTo>
                      <a:pt x="2661" y="82768"/>
                      <a:pt x="5433" y="82380"/>
                      <a:pt x="8149" y="81992"/>
                    </a:cubicBezTo>
                    <a:cubicBezTo>
                      <a:pt x="17684" y="80550"/>
                      <a:pt x="26721" y="79220"/>
                      <a:pt x="28328" y="76005"/>
                    </a:cubicBezTo>
                    <a:cubicBezTo>
                      <a:pt x="30213" y="72124"/>
                      <a:pt x="26832" y="68465"/>
                      <a:pt x="20068" y="61092"/>
                    </a:cubicBezTo>
                    <a:lnTo>
                      <a:pt x="18571" y="59484"/>
                    </a:lnTo>
                    <a:cubicBezTo>
                      <a:pt x="19680" y="59484"/>
                      <a:pt x="21898" y="61314"/>
                      <a:pt x="24947" y="63919"/>
                    </a:cubicBezTo>
                    <a:cubicBezTo>
                      <a:pt x="32708" y="70461"/>
                      <a:pt x="45680" y="81327"/>
                      <a:pt x="62145" y="81327"/>
                    </a:cubicBezTo>
                    <a:cubicBezTo>
                      <a:pt x="62810" y="81327"/>
                      <a:pt x="63420" y="81327"/>
                      <a:pt x="64086" y="81271"/>
                    </a:cubicBezTo>
                    <a:cubicBezTo>
                      <a:pt x="69518" y="73011"/>
                      <a:pt x="70627" y="65582"/>
                      <a:pt x="67245" y="59152"/>
                    </a:cubicBezTo>
                    <a:cubicBezTo>
                      <a:pt x="61258" y="47676"/>
                      <a:pt x="42354" y="42077"/>
                      <a:pt x="27275" y="41744"/>
                    </a:cubicBezTo>
                    <a:cubicBezTo>
                      <a:pt x="28495" y="41578"/>
                      <a:pt x="29936" y="41523"/>
                      <a:pt x="31488" y="41523"/>
                    </a:cubicBezTo>
                    <a:cubicBezTo>
                      <a:pt x="32819" y="41523"/>
                      <a:pt x="34316" y="41578"/>
                      <a:pt x="35757" y="41633"/>
                    </a:cubicBezTo>
                    <a:cubicBezTo>
                      <a:pt x="37309" y="41689"/>
                      <a:pt x="38862" y="41744"/>
                      <a:pt x="40358" y="41744"/>
                    </a:cubicBezTo>
                    <a:cubicBezTo>
                      <a:pt x="45791" y="41744"/>
                      <a:pt x="51501" y="41190"/>
                      <a:pt x="52444" y="37032"/>
                    </a:cubicBezTo>
                    <a:cubicBezTo>
                      <a:pt x="53275" y="33484"/>
                      <a:pt x="50503" y="30213"/>
                      <a:pt x="47343" y="26444"/>
                    </a:cubicBezTo>
                    <a:cubicBezTo>
                      <a:pt x="44017" y="22508"/>
                      <a:pt x="40247" y="18017"/>
                      <a:pt x="39693" y="12085"/>
                    </a:cubicBezTo>
                    <a:cubicBezTo>
                      <a:pt x="40192" y="13028"/>
                      <a:pt x="40691" y="13859"/>
                      <a:pt x="41079" y="14691"/>
                    </a:cubicBezTo>
                    <a:cubicBezTo>
                      <a:pt x="43629" y="19625"/>
                      <a:pt x="45181" y="22563"/>
                      <a:pt x="50725" y="22618"/>
                    </a:cubicBezTo>
                    <a:cubicBezTo>
                      <a:pt x="55714" y="20955"/>
                      <a:pt x="58265" y="15522"/>
                      <a:pt x="58375" y="5987"/>
                    </a:cubicBezTo>
                    <a:cubicBezTo>
                      <a:pt x="59096" y="14635"/>
                      <a:pt x="60482" y="23284"/>
                      <a:pt x="62533" y="31766"/>
                    </a:cubicBezTo>
                    <a:cubicBezTo>
                      <a:pt x="67190" y="46678"/>
                      <a:pt x="82712" y="55604"/>
                      <a:pt x="94964" y="55604"/>
                    </a:cubicBezTo>
                    <a:cubicBezTo>
                      <a:pt x="100730" y="55604"/>
                      <a:pt x="105442" y="53719"/>
                      <a:pt x="108546" y="50171"/>
                    </a:cubicBezTo>
                    <a:cubicBezTo>
                      <a:pt x="111872" y="46346"/>
                      <a:pt x="113092" y="40636"/>
                      <a:pt x="112150" y="33706"/>
                    </a:cubicBezTo>
                    <a:cubicBezTo>
                      <a:pt x="109489" y="24171"/>
                      <a:pt x="103612" y="15744"/>
                      <a:pt x="95574" y="9979"/>
                    </a:cubicBezTo>
                    <a:cubicBezTo>
                      <a:pt x="99455" y="12751"/>
                      <a:pt x="102504" y="15134"/>
                      <a:pt x="104943" y="17075"/>
                    </a:cubicBezTo>
                    <a:cubicBezTo>
                      <a:pt x="109211" y="20456"/>
                      <a:pt x="111762" y="22508"/>
                      <a:pt x="114035" y="22508"/>
                    </a:cubicBezTo>
                    <a:cubicBezTo>
                      <a:pt x="114755" y="22508"/>
                      <a:pt x="115531" y="22286"/>
                      <a:pt x="116252" y="21842"/>
                    </a:cubicBezTo>
                    <a:cubicBezTo>
                      <a:pt x="118636" y="20456"/>
                      <a:pt x="118303" y="17407"/>
                      <a:pt x="117915" y="13194"/>
                    </a:cubicBezTo>
                    <a:cubicBezTo>
                      <a:pt x="117583" y="9535"/>
                      <a:pt x="117139" y="4989"/>
                      <a:pt x="118359" y="0"/>
                    </a:cubicBezTo>
                    <a:lnTo>
                      <a:pt x="118470" y="554"/>
                    </a:lnTo>
                    <a:cubicBezTo>
                      <a:pt x="120022" y="10866"/>
                      <a:pt x="120853" y="16520"/>
                      <a:pt x="123625" y="17795"/>
                    </a:cubicBezTo>
                    <a:cubicBezTo>
                      <a:pt x="124290" y="17962"/>
                      <a:pt x="124845" y="18073"/>
                      <a:pt x="125399" y="18073"/>
                    </a:cubicBezTo>
                    <a:cubicBezTo>
                      <a:pt x="127229" y="18073"/>
                      <a:pt x="128781" y="16964"/>
                      <a:pt x="132052" y="14469"/>
                    </a:cubicBezTo>
                    <a:cubicBezTo>
                      <a:pt x="134158" y="12917"/>
                      <a:pt x="136986" y="10755"/>
                      <a:pt x="141143" y="8038"/>
                    </a:cubicBezTo>
                    <a:cubicBezTo>
                      <a:pt x="135267" y="14192"/>
                      <a:pt x="130610" y="21288"/>
                      <a:pt x="127450" y="29215"/>
                    </a:cubicBezTo>
                    <a:cubicBezTo>
                      <a:pt x="124568" y="37642"/>
                      <a:pt x="125510" y="45514"/>
                      <a:pt x="130167" y="52000"/>
                    </a:cubicBezTo>
                    <a:cubicBezTo>
                      <a:pt x="136320" y="60593"/>
                      <a:pt x="148627" y="65915"/>
                      <a:pt x="162320" y="65915"/>
                    </a:cubicBezTo>
                    <a:cubicBezTo>
                      <a:pt x="168030" y="65915"/>
                      <a:pt x="173741" y="65028"/>
                      <a:pt x="179229" y="63254"/>
                    </a:cubicBezTo>
                    <a:cubicBezTo>
                      <a:pt x="196248" y="57821"/>
                      <a:pt x="200738" y="47732"/>
                      <a:pt x="206171" y="27663"/>
                    </a:cubicBezTo>
                    <a:cubicBezTo>
                      <a:pt x="205894" y="31655"/>
                      <a:pt x="205173" y="35535"/>
                      <a:pt x="204619" y="38972"/>
                    </a:cubicBezTo>
                    <a:cubicBezTo>
                      <a:pt x="203233" y="46845"/>
                      <a:pt x="202180" y="53054"/>
                      <a:pt x="206171" y="55271"/>
                    </a:cubicBezTo>
                    <a:cubicBezTo>
                      <a:pt x="208223" y="56435"/>
                      <a:pt x="211327" y="56934"/>
                      <a:pt x="215762" y="56934"/>
                    </a:cubicBezTo>
                    <a:cubicBezTo>
                      <a:pt x="220474" y="56934"/>
                      <a:pt x="225962" y="56324"/>
                      <a:pt x="230841" y="55715"/>
                    </a:cubicBezTo>
                    <a:lnTo>
                      <a:pt x="235165" y="55216"/>
                    </a:lnTo>
                    <a:cubicBezTo>
                      <a:pt x="230841" y="56879"/>
                      <a:pt x="226572" y="57932"/>
                      <a:pt x="222858" y="58874"/>
                    </a:cubicBezTo>
                    <a:cubicBezTo>
                      <a:pt x="217203" y="60316"/>
                      <a:pt x="213046" y="61314"/>
                      <a:pt x="212602" y="63420"/>
                    </a:cubicBezTo>
                    <a:cubicBezTo>
                      <a:pt x="212159" y="65638"/>
                      <a:pt x="216095" y="67024"/>
                      <a:pt x="220252" y="68410"/>
                    </a:cubicBezTo>
                    <a:cubicBezTo>
                      <a:pt x="222636" y="69241"/>
                      <a:pt x="225075" y="70073"/>
                      <a:pt x="226960" y="71126"/>
                    </a:cubicBezTo>
                    <a:cubicBezTo>
                      <a:pt x="218423" y="70295"/>
                      <a:pt x="208999" y="69352"/>
                      <a:pt x="199574" y="69352"/>
                    </a:cubicBezTo>
                    <a:cubicBezTo>
                      <a:pt x="179229" y="69352"/>
                      <a:pt x="167033" y="73842"/>
                      <a:pt x="162210" y="82990"/>
                    </a:cubicBezTo>
                    <a:cubicBezTo>
                      <a:pt x="157331" y="92248"/>
                      <a:pt x="156500" y="103335"/>
                      <a:pt x="159992" y="112593"/>
                    </a:cubicBezTo>
                    <a:cubicBezTo>
                      <a:pt x="162542" y="119412"/>
                      <a:pt x="167033" y="124346"/>
                      <a:pt x="172576" y="126508"/>
                    </a:cubicBezTo>
                    <a:cubicBezTo>
                      <a:pt x="177843" y="128615"/>
                      <a:pt x="183775" y="129668"/>
                      <a:pt x="190150" y="129668"/>
                    </a:cubicBezTo>
                    <a:cubicBezTo>
                      <a:pt x="204120" y="129668"/>
                      <a:pt x="217259" y="124457"/>
                      <a:pt x="222193" y="122516"/>
                    </a:cubicBezTo>
                    <a:cubicBezTo>
                      <a:pt x="217481" y="125067"/>
                      <a:pt x="212491" y="126841"/>
                      <a:pt x="208112" y="128393"/>
                    </a:cubicBezTo>
                    <a:cubicBezTo>
                      <a:pt x="200794" y="130998"/>
                      <a:pt x="195028" y="133050"/>
                      <a:pt x="195694" y="136986"/>
                    </a:cubicBezTo>
                    <a:cubicBezTo>
                      <a:pt x="195694" y="144414"/>
                      <a:pt x="205672" y="149126"/>
                      <a:pt x="211660" y="151954"/>
                    </a:cubicBezTo>
                    <a:cubicBezTo>
                      <a:pt x="213711" y="152896"/>
                      <a:pt x="215319" y="153672"/>
                      <a:pt x="215928" y="154227"/>
                    </a:cubicBezTo>
                    <a:cubicBezTo>
                      <a:pt x="210828" y="152397"/>
                      <a:pt x="206947" y="150789"/>
                      <a:pt x="203843" y="149514"/>
                    </a:cubicBezTo>
                    <a:cubicBezTo>
                      <a:pt x="198466" y="147352"/>
                      <a:pt x="195527" y="146133"/>
                      <a:pt x="192922" y="146133"/>
                    </a:cubicBezTo>
                    <a:cubicBezTo>
                      <a:pt x="191037" y="146133"/>
                      <a:pt x="189318" y="146743"/>
                      <a:pt x="186990" y="148239"/>
                    </a:cubicBezTo>
                    <a:cubicBezTo>
                      <a:pt x="181280" y="151898"/>
                      <a:pt x="180116" y="161433"/>
                      <a:pt x="179340" y="167753"/>
                    </a:cubicBezTo>
                    <a:cubicBezTo>
                      <a:pt x="179118" y="169416"/>
                      <a:pt x="178952" y="170858"/>
                      <a:pt x="178730" y="171967"/>
                    </a:cubicBezTo>
                    <a:cubicBezTo>
                      <a:pt x="179506" y="163817"/>
                      <a:pt x="178841" y="155613"/>
                      <a:pt x="176790" y="147685"/>
                    </a:cubicBezTo>
                    <a:cubicBezTo>
                      <a:pt x="172244" y="134657"/>
                      <a:pt x="161766" y="127173"/>
                      <a:pt x="148128" y="127173"/>
                    </a:cubicBezTo>
                    <a:cubicBezTo>
                      <a:pt x="135821" y="127173"/>
                      <a:pt x="123015" y="133659"/>
                      <a:pt x="114755" y="144137"/>
                    </a:cubicBezTo>
                    <a:cubicBezTo>
                      <a:pt x="105220" y="156222"/>
                      <a:pt x="102226" y="172465"/>
                      <a:pt x="106329" y="189873"/>
                    </a:cubicBezTo>
                    <a:cubicBezTo>
                      <a:pt x="107437" y="202291"/>
                      <a:pt x="113591" y="213877"/>
                      <a:pt x="123293" y="221694"/>
                    </a:cubicBezTo>
                    <a:cubicBezTo>
                      <a:pt x="131442" y="228235"/>
                      <a:pt x="141642" y="231839"/>
                      <a:pt x="152120" y="231839"/>
                    </a:cubicBezTo>
                    <a:cubicBezTo>
                      <a:pt x="154060" y="231839"/>
                      <a:pt x="156056" y="231728"/>
                      <a:pt x="157996" y="231451"/>
                    </a:cubicBezTo>
                    <a:cubicBezTo>
                      <a:pt x="158495" y="231506"/>
                      <a:pt x="158939" y="231562"/>
                      <a:pt x="159382" y="231562"/>
                    </a:cubicBezTo>
                    <a:cubicBezTo>
                      <a:pt x="165259" y="231562"/>
                      <a:pt x="166256" y="224078"/>
                      <a:pt x="167143" y="216815"/>
                    </a:cubicBezTo>
                    <a:cubicBezTo>
                      <a:pt x="167809" y="211826"/>
                      <a:pt x="168419" y="206615"/>
                      <a:pt x="170691" y="203843"/>
                    </a:cubicBezTo>
                    <a:cubicBezTo>
                      <a:pt x="170858" y="205229"/>
                      <a:pt x="170969" y="206726"/>
                      <a:pt x="171080" y="208278"/>
                    </a:cubicBezTo>
                    <a:cubicBezTo>
                      <a:pt x="171468" y="213489"/>
                      <a:pt x="171911" y="219421"/>
                      <a:pt x="174628" y="222248"/>
                    </a:cubicBezTo>
                    <a:cubicBezTo>
                      <a:pt x="182555" y="217924"/>
                      <a:pt x="187267" y="209608"/>
                      <a:pt x="186935" y="200517"/>
                    </a:cubicBezTo>
                    <a:cubicBezTo>
                      <a:pt x="188210" y="204785"/>
                      <a:pt x="187212" y="208500"/>
                      <a:pt x="186491" y="211161"/>
                    </a:cubicBezTo>
                    <a:cubicBezTo>
                      <a:pt x="185826" y="213600"/>
                      <a:pt x="185438" y="215208"/>
                      <a:pt x="186935" y="215762"/>
                    </a:cubicBezTo>
                    <a:cubicBezTo>
                      <a:pt x="191647" y="216095"/>
                      <a:pt x="196414" y="216815"/>
                      <a:pt x="201016" y="217979"/>
                    </a:cubicBezTo>
                    <a:cubicBezTo>
                      <a:pt x="199741" y="217813"/>
                      <a:pt x="198521" y="217758"/>
                      <a:pt x="197301" y="217758"/>
                    </a:cubicBezTo>
                    <a:cubicBezTo>
                      <a:pt x="188487" y="217758"/>
                      <a:pt x="182611" y="221971"/>
                      <a:pt x="182611" y="225907"/>
                    </a:cubicBezTo>
                    <a:cubicBezTo>
                      <a:pt x="182611" y="228956"/>
                      <a:pt x="184606" y="229122"/>
                      <a:pt x="188487" y="229400"/>
                    </a:cubicBezTo>
                    <a:cubicBezTo>
                      <a:pt x="190095" y="229510"/>
                      <a:pt x="191979" y="229677"/>
                      <a:pt x="194197" y="230009"/>
                    </a:cubicBezTo>
                    <a:cubicBezTo>
                      <a:pt x="189817" y="230009"/>
                      <a:pt x="186824" y="231395"/>
                      <a:pt x="185549" y="234056"/>
                    </a:cubicBezTo>
                    <a:cubicBezTo>
                      <a:pt x="185105" y="238214"/>
                      <a:pt x="191370" y="238990"/>
                      <a:pt x="195971" y="239600"/>
                    </a:cubicBezTo>
                    <a:cubicBezTo>
                      <a:pt x="197080" y="239711"/>
                      <a:pt x="198077" y="239877"/>
                      <a:pt x="198854" y="240044"/>
                    </a:cubicBezTo>
                    <a:cubicBezTo>
                      <a:pt x="195527" y="240542"/>
                      <a:pt x="192090" y="240764"/>
                      <a:pt x="188709" y="240764"/>
                    </a:cubicBezTo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5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CA0C485-2F4E-A102-93D7-B54F0C977CC9}"/>
                </a:ext>
              </a:extLst>
            </p:cNvPr>
            <p:cNvSpPr txBox="1"/>
            <p:nvPr/>
          </p:nvSpPr>
          <p:spPr>
            <a:xfrm>
              <a:off x="1535029" y="5243781"/>
              <a:ext cx="116066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紧 张</a:t>
              </a:r>
            </a:p>
          </p:txBody>
        </p:sp>
      </p:grpSp>
      <p:sp>
        <p:nvSpPr>
          <p:cNvPr id="74" name="椭圆 73">
            <a:extLst>
              <a:ext uri="{FF2B5EF4-FFF2-40B4-BE49-F238E27FC236}">
                <a16:creationId xmlns:a16="http://schemas.microsoft.com/office/drawing/2014/main" id="{C40AE6CF-40FB-592A-6A9B-2D3957FBBA30}"/>
              </a:ext>
            </a:extLst>
          </p:cNvPr>
          <p:cNvSpPr/>
          <p:nvPr/>
        </p:nvSpPr>
        <p:spPr>
          <a:xfrm>
            <a:off x="7331500" y="673861"/>
            <a:ext cx="1191728" cy="11917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3B16654D-EE8C-26B4-053E-EC48BDB3B5C9}"/>
              </a:ext>
            </a:extLst>
          </p:cNvPr>
          <p:cNvSpPr/>
          <p:nvPr/>
        </p:nvSpPr>
        <p:spPr>
          <a:xfrm>
            <a:off x="2928847" y="1653132"/>
            <a:ext cx="607415" cy="607415"/>
          </a:xfrm>
          <a:prstGeom prst="ellipse">
            <a:avLst/>
          </a:prstGeom>
          <a:solidFill>
            <a:schemeClr val="accent1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B6E3A17F-5E95-A6AD-2C8B-EA766EC23281}"/>
              </a:ext>
            </a:extLst>
          </p:cNvPr>
          <p:cNvSpPr/>
          <p:nvPr/>
        </p:nvSpPr>
        <p:spPr>
          <a:xfrm>
            <a:off x="3043007" y="5783108"/>
            <a:ext cx="734139" cy="734139"/>
          </a:xfrm>
          <a:prstGeom prst="ellipse">
            <a:avLst/>
          </a:prstGeom>
          <a:solidFill>
            <a:schemeClr val="accent1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8C44A4CC-0459-0163-6860-AB5B09F8519A}"/>
              </a:ext>
            </a:extLst>
          </p:cNvPr>
          <p:cNvSpPr/>
          <p:nvPr/>
        </p:nvSpPr>
        <p:spPr>
          <a:xfrm>
            <a:off x="2115359" y="3611759"/>
            <a:ext cx="303570" cy="303570"/>
          </a:xfrm>
          <a:prstGeom prst="ellipse">
            <a:avLst/>
          </a:prstGeom>
          <a:solidFill>
            <a:schemeClr val="accent1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E465EEB3-93B8-4646-48B6-536D94607930}"/>
              </a:ext>
            </a:extLst>
          </p:cNvPr>
          <p:cNvSpPr/>
          <p:nvPr/>
        </p:nvSpPr>
        <p:spPr>
          <a:xfrm>
            <a:off x="-556975" y="5027789"/>
            <a:ext cx="1007559" cy="1007559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755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100;#147469;#62634;#59759;"/>
</p:tagLst>
</file>

<file path=ppt/theme/theme1.xml><?xml version="1.0" encoding="utf-8"?>
<a:theme xmlns:a="http://schemas.openxmlformats.org/drawingml/2006/main" name="3_Office 主题​​">
  <a:themeElements>
    <a:clrScheme name="绿色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7D5C"/>
      </a:accent1>
      <a:accent2>
        <a:srgbClr val="629964"/>
      </a:accent2>
      <a:accent3>
        <a:srgbClr val="274E49"/>
      </a:accent3>
      <a:accent4>
        <a:srgbClr val="D5DFAD"/>
      </a:accent4>
      <a:accent5>
        <a:srgbClr val="E0EDD8"/>
      </a:accent5>
      <a:accent6>
        <a:srgbClr val="BDD7DA"/>
      </a:accent6>
      <a:hlink>
        <a:srgbClr val="1E7D5C"/>
      </a:hlink>
      <a:folHlink>
        <a:srgbClr val="44546A"/>
      </a:folHlink>
    </a:clrScheme>
    <a:fontScheme name="思源黑体">
      <a:majorFont>
        <a:latin typeface="Arial"/>
        <a:ea typeface="思源黑体 CN Medium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97000">
              <a:schemeClr val="accent1"/>
            </a:gs>
            <a:gs pos="0">
              <a:schemeClr val="accent1">
                <a:lumMod val="60000"/>
                <a:lumOff val="40000"/>
              </a:schemeClr>
            </a:gs>
          </a:gsLst>
          <a:lin ang="5400000" scaled="1"/>
          <a:tileRect/>
        </a:gradFill>
        <a:ln>
          <a:solidFill>
            <a:schemeClr val="accent4"/>
          </a:solidFill>
        </a:ln>
        <a:effectLst>
          <a:outerShdw blurRad="152400" dist="63500" dir="5400000" algn="t" rotWithShape="0">
            <a:prstClr val="black">
              <a:alpha val="15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9826</TotalTime>
  <Words>8075</Words>
  <Application>Microsoft Office PowerPoint</Application>
  <PresentationFormat>宽屏</PresentationFormat>
  <Paragraphs>356</Paragraphs>
  <Slides>24</Slides>
  <Notes>17</Notes>
  <HiddenSlides>5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思源黑体 CN Bold</vt:lpstr>
      <vt:lpstr>Verdana</vt:lpstr>
      <vt:lpstr>阿里巴巴普惠体 2.0 65 Medium</vt:lpstr>
      <vt:lpstr>Arial</vt:lpstr>
      <vt:lpstr>思源黑体 CN Medium</vt:lpstr>
      <vt:lpstr>思源宋体 CN Heavy</vt:lpstr>
      <vt:lpstr>阿里巴巴普惠体 2.0 55 Regular</vt:lpstr>
      <vt:lpstr>思源宋体 CN Light</vt:lpstr>
      <vt:lpstr>等线</vt:lpstr>
      <vt:lpstr>HarmonyOS Sans SC Light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《拖延心理学》读书笔记ppt模板</dc:title>
  <dc:creator>©辛于ppt</dc:creator>
  <cp:keywords>51PPT模板网</cp:keywords>
  <dc:description>51PPT模板网，幻灯片演示模板及素材免费下载！_x000d_
51PPT模板网 唯一访问网址：www.51pptmoban.com</dc:description>
  <cp:lastModifiedBy>51pptmoban .com</cp:lastModifiedBy>
  <cp:revision>433</cp:revision>
  <dcterms:created xsi:type="dcterms:W3CDTF">2019-04-03T14:52:00Z</dcterms:created>
  <dcterms:modified xsi:type="dcterms:W3CDTF">2023-11-28T12:58:36Z</dcterms:modified>
  <cp:contentStatus>《拖延心理学》读书笔记ppt模板，www.51pptmoban.com</cp:contentStatus>
  <cp:version>51pptmoban.com（V51-112802版）</cp:version>
</cp:coreProperties>
</file>