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642" r:id="rId2"/>
    <p:sldId id="644" r:id="rId3"/>
    <p:sldId id="645" r:id="rId4"/>
    <p:sldId id="649" r:id="rId5"/>
    <p:sldId id="650" r:id="rId6"/>
    <p:sldId id="656" r:id="rId7"/>
    <p:sldId id="646" r:id="rId8"/>
    <p:sldId id="652" r:id="rId9"/>
    <p:sldId id="651" r:id="rId10"/>
    <p:sldId id="648" r:id="rId11"/>
    <p:sldId id="647" r:id="rId12"/>
    <p:sldId id="653" r:id="rId13"/>
    <p:sldId id="290" r:id="rId14"/>
    <p:sldId id="654" r:id="rId15"/>
    <p:sldId id="655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宋玉洁" initials="宋玉洁" lastIdx="2" clrIdx="0"/>
  <p:cmAuthor id="2" name="程长" initials="程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3FE"/>
    <a:srgbClr val="5758EC"/>
    <a:srgbClr val="FF3399"/>
    <a:srgbClr val="CC00FF"/>
    <a:srgbClr val="FFFFFF"/>
    <a:srgbClr val="00B050"/>
    <a:srgbClr val="1BB061"/>
    <a:srgbClr val="FEE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9" autoAdjust="0"/>
    <p:restoredTop sz="94009" autoAdjust="0"/>
  </p:normalViewPr>
  <p:slideViewPr>
    <p:cSldViewPr snapToGrid="0" showGuides="1">
      <p:cViewPr varScale="1">
        <p:scale>
          <a:sx n="78" d="100"/>
          <a:sy n="78" d="100"/>
        </p:scale>
        <p:origin x="774" y="90"/>
      </p:cViewPr>
      <p:guideLst>
        <p:guide orient="horz" pos="2160"/>
        <p:guide pos="39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AF7F2-5351-4B53-AC92-757FB40A1D3F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02A6-0D7E-479A-AFFE-BCBC66D0F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02A6-0D7E-479A-AFFE-BCBC66D0F1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14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02A6-0D7E-479A-AFFE-BCBC66D0F1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21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34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02A6-0D7E-479A-AFFE-BCBC66D0F1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96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打电话的男人&#10;&#10;描述已自动生成">
            <a:extLst>
              <a:ext uri="{FF2B5EF4-FFF2-40B4-BE49-F238E27FC236}">
                <a16:creationId xmlns:a16="http://schemas.microsoft.com/office/drawing/2014/main" id="{20321903-520D-A576-EA11-1A8E3DB81E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66900" cy="6858000"/>
          </a:xfrm>
          <a:prstGeom prst="rect">
            <a:avLst/>
          </a:prstGeom>
        </p:spPr>
      </p:pic>
      <p:pic>
        <p:nvPicPr>
          <p:cNvPr id="3" name="图片 2" descr="打电话的男人&#10;&#10;描述已自动生成">
            <a:extLst>
              <a:ext uri="{FF2B5EF4-FFF2-40B4-BE49-F238E27FC236}">
                <a16:creationId xmlns:a16="http://schemas.microsoft.com/office/drawing/2014/main" id="{A02DA9E4-81C4-80C7-37C1-E4A599E074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900" y="0"/>
            <a:ext cx="103251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0DA4B38-3F03-B6C7-2BB4-94AE58718B7B}"/>
              </a:ext>
            </a:extLst>
          </p:cNvPr>
          <p:cNvSpPr/>
          <p:nvPr userDrawn="1"/>
        </p:nvSpPr>
        <p:spPr>
          <a:xfrm>
            <a:off x="0" y="6485898"/>
            <a:ext cx="12192000" cy="36933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758EC"/>
              </a:gs>
              <a:gs pos="100000">
                <a:srgbClr val="9FC3FE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50FF5F-AC67-1F04-3BBF-E2CC7D1ECD96}"/>
              </a:ext>
            </a:extLst>
          </p:cNvPr>
          <p:cNvSpPr txBox="1"/>
          <p:nvPr userDrawn="1"/>
        </p:nvSpPr>
        <p:spPr>
          <a:xfrm>
            <a:off x="93980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招聘培训面试技巧培训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B29E96A-D201-42B4-C593-159EF21999A8}"/>
              </a:ext>
            </a:extLst>
          </p:cNvPr>
          <p:cNvSpPr/>
          <p:nvPr userDrawn="1"/>
        </p:nvSpPr>
        <p:spPr>
          <a:xfrm>
            <a:off x="0" y="389892"/>
            <a:ext cx="3291839" cy="461665"/>
          </a:xfrm>
          <a:prstGeom prst="roundRect">
            <a:avLst>
              <a:gd name="adj" fmla="val 7222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F06381A-20E4-5413-DFD9-0F0BD45866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509" y="389892"/>
            <a:ext cx="4958850" cy="461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0DA4B38-3F03-B6C7-2BB4-94AE58718B7B}"/>
              </a:ext>
            </a:extLst>
          </p:cNvPr>
          <p:cNvSpPr/>
          <p:nvPr userDrawn="1"/>
        </p:nvSpPr>
        <p:spPr>
          <a:xfrm>
            <a:off x="0" y="6485898"/>
            <a:ext cx="12192000" cy="36933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758EC"/>
              </a:gs>
              <a:gs pos="100000">
                <a:srgbClr val="9FC3FE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50FF5F-AC67-1F04-3BBF-E2CC7D1ECD96}"/>
              </a:ext>
            </a:extLst>
          </p:cNvPr>
          <p:cNvSpPr txBox="1"/>
          <p:nvPr userDrawn="1"/>
        </p:nvSpPr>
        <p:spPr>
          <a:xfrm>
            <a:off x="93980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招聘培训面试技巧培训</a:t>
            </a:r>
          </a:p>
        </p:txBody>
      </p:sp>
    </p:spTree>
    <p:extLst>
      <p:ext uri="{BB962C8B-B14F-4D97-AF65-F5344CB8AC3E}">
        <p14:creationId xmlns:p14="http://schemas.microsoft.com/office/powerpoint/2010/main" val="3092814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1179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5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ctr" defTabSz="812800" rtl="0" eaLnBrk="1" latinLnBrk="0" hangingPunct="1">
        <a:spcBef>
          <a:spcPct val="0"/>
        </a:spcBef>
        <a:buNone/>
        <a:defRPr sz="78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0" indent="-609600" algn="l" defTabSz="812800" rtl="0" eaLnBrk="1" latinLnBrk="0" hangingPunct="1">
        <a:spcBef>
          <a:spcPct val="20000"/>
        </a:spcBef>
        <a:buFont typeface="Arial" panose="020B0604020202020204"/>
        <a:buChar char="•"/>
        <a:defRPr sz="5690" kern="1200">
          <a:solidFill>
            <a:schemeClr val="tx1"/>
          </a:solidFill>
          <a:latin typeface="+mn-lt"/>
          <a:ea typeface="+mn-ea"/>
          <a:cs typeface="+mn-cs"/>
        </a:defRPr>
      </a:lvl1pPr>
      <a:lvl2pPr marL="1320800" indent="-508000" algn="l" defTabSz="812800" rtl="0" eaLnBrk="1" latinLnBrk="0" hangingPunct="1">
        <a:spcBef>
          <a:spcPct val="20000"/>
        </a:spcBef>
        <a:buFont typeface="Arial" panose="020B0604020202020204"/>
        <a:buChar char="–"/>
        <a:defRPr sz="4975" kern="1200">
          <a:solidFill>
            <a:schemeClr val="tx1"/>
          </a:solidFill>
          <a:latin typeface="+mn-lt"/>
          <a:ea typeface="+mn-ea"/>
          <a:cs typeface="+mn-cs"/>
        </a:defRPr>
      </a:lvl2pPr>
      <a:lvl3pPr marL="2032000" indent="-406400" algn="l" defTabSz="812800" rtl="0" eaLnBrk="1" latinLnBrk="0" hangingPunct="1">
        <a:spcBef>
          <a:spcPct val="20000"/>
        </a:spcBef>
        <a:buFont typeface="Arial" panose="020B0604020202020204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800" indent="-406400" algn="l" defTabSz="812800" rtl="0" eaLnBrk="1" latinLnBrk="0" hangingPunct="1">
        <a:spcBef>
          <a:spcPct val="20000"/>
        </a:spcBef>
        <a:buFont typeface="Arial" panose="020B0604020202020204"/>
        <a:buChar char="–"/>
        <a:defRPr sz="3555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indent="-406400" algn="l" defTabSz="812800" rtl="0" eaLnBrk="1" latinLnBrk="0" hangingPunct="1">
        <a:spcBef>
          <a:spcPct val="20000"/>
        </a:spcBef>
        <a:buFont typeface="Arial" panose="020B0604020202020204"/>
        <a:buChar char="»"/>
        <a:defRPr sz="3555" kern="1200">
          <a:solidFill>
            <a:schemeClr val="tx1"/>
          </a:solidFill>
          <a:latin typeface="+mn-lt"/>
          <a:ea typeface="+mn-ea"/>
          <a:cs typeface="+mn-cs"/>
        </a:defRPr>
      </a:lvl5pPr>
      <a:lvl6pPr marL="4470400" indent="-406400" algn="l" defTabSz="812800" rtl="0" eaLnBrk="1" latinLnBrk="0" hangingPunct="1">
        <a:spcBef>
          <a:spcPct val="20000"/>
        </a:spcBef>
        <a:buFont typeface="Arial" panose="020B0604020202020204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6pPr>
      <a:lvl7pPr marL="5283200" indent="-406400" algn="l" defTabSz="812800" rtl="0" eaLnBrk="1" latinLnBrk="0" hangingPunct="1">
        <a:spcBef>
          <a:spcPct val="20000"/>
        </a:spcBef>
        <a:buFont typeface="Arial" panose="020B0604020202020204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7pPr>
      <a:lvl8pPr marL="6096000" indent="-406400" algn="l" defTabSz="812800" rtl="0" eaLnBrk="1" latinLnBrk="0" hangingPunct="1">
        <a:spcBef>
          <a:spcPct val="20000"/>
        </a:spcBef>
        <a:buFont typeface="Arial" panose="020B0604020202020204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8pPr>
      <a:lvl9pPr marL="6908165" indent="-406400" algn="l" defTabSz="812800" rtl="0" eaLnBrk="1" latinLnBrk="0" hangingPunct="1">
        <a:spcBef>
          <a:spcPct val="20000"/>
        </a:spcBef>
        <a:buFont typeface="Arial" panose="020B0604020202020204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00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1765" algn="l" defTabSz="8128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9DC4286-A00C-2513-0294-78FF2A5C7D3F}"/>
              </a:ext>
            </a:extLst>
          </p:cNvPr>
          <p:cNvSpPr txBox="1"/>
          <p:nvPr/>
        </p:nvSpPr>
        <p:spPr>
          <a:xfrm>
            <a:off x="435935" y="2339163"/>
            <a:ext cx="5804528" cy="19444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60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微软雅黑" panose="020B0503020204020204" pitchFamily="34" charset="-122"/>
                <a:sym typeface="+mn-ea"/>
              </a:rPr>
              <a:t>紫色渐变风面试</a:t>
            </a:r>
            <a:endParaRPr lang="en-US" altLang="zh-CN" sz="6000" b="1" dirty="0">
              <a:ln/>
              <a:gradFill>
                <a:gsLst>
                  <a:gs pos="0">
                    <a:srgbClr val="9FC3FE"/>
                  </a:gs>
                  <a:gs pos="87000">
                    <a:srgbClr val="5758EC"/>
                  </a:gs>
                </a:gsLst>
                <a:lin ang="10800000" scaled="1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微软雅黑" panose="020B0503020204020204" pitchFamily="34" charset="-122"/>
              <a:sym typeface="+mn-ea"/>
            </a:endParaRPr>
          </a:p>
          <a:p>
            <a:pPr algn="just"/>
            <a:r>
              <a:rPr lang="zh-CN" altLang="en-US" sz="60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微软雅黑" panose="020B0503020204020204" pitchFamily="34" charset="-122"/>
                <a:sym typeface="+mn-ea"/>
              </a:rPr>
              <a:t>技能培训</a:t>
            </a:r>
            <a:r>
              <a:rPr lang="en-US" altLang="zh-CN" sz="60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微软雅黑" panose="020B0503020204020204" pitchFamily="34" charset="-122"/>
                <a:sym typeface="+mn-ea"/>
              </a:rPr>
              <a:t>PPT</a:t>
            </a:r>
            <a:r>
              <a:rPr lang="zh-CN" altLang="en-US" sz="60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微软雅黑" panose="020B0503020204020204" pitchFamily="34" charset="-122"/>
                <a:sym typeface="+mn-ea"/>
              </a:rPr>
              <a:t>模版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559038A-B34F-C5F7-06CF-6FAAB7B2961A}"/>
              </a:ext>
            </a:extLst>
          </p:cNvPr>
          <p:cNvSpPr txBox="1"/>
          <p:nvPr/>
        </p:nvSpPr>
        <p:spPr>
          <a:xfrm>
            <a:off x="350196" y="4425047"/>
            <a:ext cx="29010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分享人：</a:t>
            </a:r>
            <a:r>
              <a:rPr lang="en-US" altLang="zh-CN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51PPT</a:t>
            </a:r>
            <a:r>
              <a:rPr lang="zh-CN" altLang="en-US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模板网</a:t>
            </a:r>
            <a:endParaRPr lang="zh-CN" altLang="zh-CN" dirty="0">
              <a:solidFill>
                <a:srgbClr val="5758E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895A50-75AA-C6A8-D7C5-180C0E3A0904}"/>
              </a:ext>
            </a:extLst>
          </p:cNvPr>
          <p:cNvSpPr/>
          <p:nvPr/>
        </p:nvSpPr>
        <p:spPr>
          <a:xfrm>
            <a:off x="350196" y="1937261"/>
            <a:ext cx="646078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Interviewer skills training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E89A7DE-2C41-08A4-80A6-303E30B70519}"/>
              </a:ext>
            </a:extLst>
          </p:cNvPr>
          <p:cNvSpPr/>
          <p:nvPr/>
        </p:nvSpPr>
        <p:spPr>
          <a:xfrm>
            <a:off x="0" y="6485898"/>
            <a:ext cx="12192000" cy="36933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758EC"/>
              </a:gs>
              <a:gs pos="100000">
                <a:srgbClr val="9FC3FE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5EB124-A5D2-D121-F0EB-4B09C767DA5C}"/>
              </a:ext>
            </a:extLst>
          </p:cNvPr>
          <p:cNvSpPr txBox="1"/>
          <p:nvPr/>
        </p:nvSpPr>
        <p:spPr>
          <a:xfrm>
            <a:off x="93980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招聘培训面试技巧培训</a:t>
            </a:r>
          </a:p>
        </p:txBody>
      </p:sp>
    </p:spTree>
    <p:extLst>
      <p:ext uri="{BB962C8B-B14F-4D97-AF65-F5344CB8AC3E}">
        <p14:creationId xmlns:p14="http://schemas.microsoft.com/office/powerpoint/2010/main" val="104425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61"/>
    </mc:Choice>
    <mc:Fallback xmlns="">
      <p:transition spd="slow" advTm="2496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蓝色的高楼&#10;&#10;描述已自动生成">
            <a:extLst>
              <a:ext uri="{FF2B5EF4-FFF2-40B4-BE49-F238E27FC236}">
                <a16:creationId xmlns:a16="http://schemas.microsoft.com/office/drawing/2014/main" id="{80EF7215-D862-634E-81A6-4B9FA5C7C8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7214" y="620724"/>
            <a:ext cx="4531578" cy="5624996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A8DEEE-E6EC-282D-4DCE-7219786D098C}"/>
              </a:ext>
            </a:extLst>
          </p:cNvPr>
          <p:cNvGrpSpPr/>
          <p:nvPr/>
        </p:nvGrpSpPr>
        <p:grpSpPr>
          <a:xfrm>
            <a:off x="451424" y="911359"/>
            <a:ext cx="7221764" cy="1463329"/>
            <a:chOff x="451424" y="911359"/>
            <a:chExt cx="7221764" cy="146332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8BF03AC-E115-C038-1F5C-F799136CDCA1}"/>
                </a:ext>
              </a:extLst>
            </p:cNvPr>
            <p:cNvSpPr/>
            <p:nvPr/>
          </p:nvSpPr>
          <p:spPr>
            <a:xfrm>
              <a:off x="451424" y="911359"/>
              <a:ext cx="7175500" cy="1372672"/>
            </a:xfrm>
            <a:prstGeom prst="roundRect">
              <a:avLst>
                <a:gd name="adj" fmla="val 14661"/>
              </a:avLst>
            </a:prstGeom>
            <a:gradFill flip="none" rotWithShape="1">
              <a:gsLst>
                <a:gs pos="0">
                  <a:srgbClr val="5758EC"/>
                </a:gs>
                <a:gs pos="100000">
                  <a:srgbClr val="9FC3FE"/>
                </a:gs>
              </a:gsLst>
              <a:lin ang="0" scaled="1"/>
              <a:tileRect/>
            </a:gra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53F73DD-55D2-BC8C-6DE9-27655825DB9A}"/>
                </a:ext>
              </a:extLst>
            </p:cNvPr>
            <p:cNvSpPr txBox="1"/>
            <p:nvPr/>
          </p:nvSpPr>
          <p:spPr>
            <a:xfrm>
              <a:off x="6266663" y="1451358"/>
              <a:ext cx="140652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i="1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400" b="1" i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9F42C9F-4D2C-9B97-B9BF-AFFF2DA4040D}"/>
                </a:ext>
              </a:extLst>
            </p:cNvPr>
            <p:cNvSpPr/>
            <p:nvPr/>
          </p:nvSpPr>
          <p:spPr>
            <a:xfrm>
              <a:off x="779646" y="1167206"/>
              <a:ext cx="1647498" cy="894934"/>
            </a:xfrm>
            <a:prstGeom prst="roundRect">
              <a:avLst>
                <a:gd name="adj" fmla="val 898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bject 902">
              <a:extLst>
                <a:ext uri="{FF2B5EF4-FFF2-40B4-BE49-F238E27FC236}">
                  <a16:creationId xmlns:a16="http://schemas.microsoft.com/office/drawing/2014/main" id="{8406E072-FF84-A8C6-D262-4FA61BAA711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79646" y="1397237"/>
              <a:ext cx="1773320" cy="594995"/>
            </a:xfrm>
            <a:prstGeom prst="rect">
              <a:avLst/>
            </a:prstGeom>
          </p:spPr>
          <p:txBody>
            <a:bodyPr vert="horz" lIns="63500" tIns="25400" rIns="63500" bIns="25400" rtlCol="0" anchor="t" anchorCtr="0">
              <a:no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30BC661-DD92-F926-1A15-8A97854018A1}"/>
                </a:ext>
              </a:extLst>
            </p:cNvPr>
            <p:cNvSpPr txBox="1"/>
            <p:nvPr/>
          </p:nvSpPr>
          <p:spPr>
            <a:xfrm>
              <a:off x="2473408" y="1167206"/>
              <a:ext cx="4889918" cy="792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D29FBC4A-9DE3-2747-E013-012AB0F38C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面试的原则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C435417-5C4D-F460-8D03-1D7D3A1EC53E}"/>
              </a:ext>
            </a:extLst>
          </p:cNvPr>
          <p:cNvGrpSpPr/>
          <p:nvPr/>
        </p:nvGrpSpPr>
        <p:grpSpPr>
          <a:xfrm>
            <a:off x="451424" y="2858274"/>
            <a:ext cx="7221764" cy="1593593"/>
            <a:chOff x="451424" y="2858274"/>
            <a:chExt cx="7221764" cy="1593593"/>
          </a:xfrm>
        </p:grpSpPr>
        <p:sp>
          <p:nvSpPr>
            <p:cNvPr id="13" name="Object 902">
              <a:extLst>
                <a:ext uri="{FF2B5EF4-FFF2-40B4-BE49-F238E27FC236}">
                  <a16:creationId xmlns:a16="http://schemas.microsoft.com/office/drawing/2014/main" id="{B4ADED84-23E3-C619-E9AF-2707714C396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865656" y="3856872"/>
              <a:ext cx="3571240" cy="594995"/>
            </a:xfrm>
            <a:prstGeom prst="rect">
              <a:avLst/>
            </a:prstGeom>
          </p:spPr>
          <p:txBody>
            <a:bodyPr vert="horz" lIns="63500" tIns="25400" rIns="63500" bIns="25400" rtlCol="0" anchor="t" anchorCtr="0">
              <a:normAutofit/>
            </a:bodyPr>
            <a:lstStyle/>
            <a:p>
              <a:pPr mar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endParaRPr lang="zh-CN" altLang="en-US" sz="3200" spc="180" dirty="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37CC588-DB22-CE7D-6C2B-9610BDC7D5E2}"/>
                </a:ext>
              </a:extLst>
            </p:cNvPr>
            <p:cNvSpPr/>
            <p:nvPr/>
          </p:nvSpPr>
          <p:spPr>
            <a:xfrm>
              <a:off x="451424" y="2858274"/>
              <a:ext cx="7175500" cy="1372672"/>
            </a:xfrm>
            <a:prstGeom prst="roundRect">
              <a:avLst>
                <a:gd name="adj" fmla="val 14661"/>
              </a:avLst>
            </a:prstGeom>
            <a:gradFill flip="none" rotWithShape="1">
              <a:gsLst>
                <a:gs pos="0">
                  <a:srgbClr val="5758EC"/>
                </a:gs>
                <a:gs pos="100000">
                  <a:srgbClr val="9FC3FE"/>
                </a:gs>
              </a:gsLst>
              <a:lin ang="0" scaled="1"/>
              <a:tileRect/>
            </a:gra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C3B4470-062A-6BD5-4FA4-0699627FB525}"/>
                </a:ext>
              </a:extLst>
            </p:cNvPr>
            <p:cNvSpPr txBox="1"/>
            <p:nvPr/>
          </p:nvSpPr>
          <p:spPr>
            <a:xfrm>
              <a:off x="6266663" y="3429000"/>
              <a:ext cx="140652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i="1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400" b="1" i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449B0F-D013-F3DA-B86A-A19157E109A8}"/>
                </a:ext>
              </a:extLst>
            </p:cNvPr>
            <p:cNvSpPr txBox="1"/>
            <p:nvPr/>
          </p:nvSpPr>
          <p:spPr>
            <a:xfrm>
              <a:off x="2473407" y="3132031"/>
              <a:ext cx="4713807" cy="792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54547FA4-1BFF-0744-B66C-9D14166E85CC}"/>
                </a:ext>
              </a:extLst>
            </p:cNvPr>
            <p:cNvSpPr/>
            <p:nvPr/>
          </p:nvSpPr>
          <p:spPr>
            <a:xfrm>
              <a:off x="785271" y="3099658"/>
              <a:ext cx="1647498" cy="894934"/>
            </a:xfrm>
            <a:prstGeom prst="roundRect">
              <a:avLst>
                <a:gd name="adj" fmla="val 898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Object 902">
              <a:extLst>
                <a:ext uri="{FF2B5EF4-FFF2-40B4-BE49-F238E27FC236}">
                  <a16:creationId xmlns:a16="http://schemas.microsoft.com/office/drawing/2014/main" id="{9CB3A3F6-938C-F2D2-0C5D-77F414D8727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85271" y="3329689"/>
              <a:ext cx="1773320" cy="594995"/>
            </a:xfrm>
            <a:prstGeom prst="rect">
              <a:avLst/>
            </a:prstGeom>
          </p:spPr>
          <p:txBody>
            <a:bodyPr vert="horz" lIns="63500" tIns="25400" rIns="63500" bIns="25400" rtlCol="0" anchor="t" anchorCtr="0">
              <a:no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FDE1265-19C7-FA61-FC9C-8BCC10ECF420}"/>
              </a:ext>
            </a:extLst>
          </p:cNvPr>
          <p:cNvGrpSpPr/>
          <p:nvPr/>
        </p:nvGrpSpPr>
        <p:grpSpPr>
          <a:xfrm>
            <a:off x="451424" y="4744586"/>
            <a:ext cx="7221764" cy="1500714"/>
            <a:chOff x="451424" y="4744586"/>
            <a:chExt cx="7221764" cy="150071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3EFEEF63-F867-F672-FA35-2F97E624CC76}"/>
                </a:ext>
              </a:extLst>
            </p:cNvPr>
            <p:cNvSpPr/>
            <p:nvPr/>
          </p:nvSpPr>
          <p:spPr>
            <a:xfrm>
              <a:off x="451424" y="4744586"/>
              <a:ext cx="7175500" cy="1372672"/>
            </a:xfrm>
            <a:prstGeom prst="roundRect">
              <a:avLst>
                <a:gd name="adj" fmla="val 14661"/>
              </a:avLst>
            </a:prstGeom>
            <a:gradFill flip="none" rotWithShape="1">
              <a:gsLst>
                <a:gs pos="0">
                  <a:srgbClr val="5758EC"/>
                </a:gs>
                <a:gs pos="100000">
                  <a:srgbClr val="9FC3FE"/>
                </a:gs>
              </a:gsLst>
              <a:lin ang="0" scaled="1"/>
              <a:tileRect/>
            </a:gra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D311706-C0DD-36D4-E2E6-DA7F1193F13B}"/>
                </a:ext>
              </a:extLst>
            </p:cNvPr>
            <p:cNvSpPr txBox="1"/>
            <p:nvPr/>
          </p:nvSpPr>
          <p:spPr>
            <a:xfrm>
              <a:off x="6266663" y="5321970"/>
              <a:ext cx="140652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i="1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400" b="1" i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2EE00FC-B931-CAD1-7CF5-0615098C660A}"/>
                </a:ext>
              </a:extLst>
            </p:cNvPr>
            <p:cNvSpPr txBox="1"/>
            <p:nvPr/>
          </p:nvSpPr>
          <p:spPr>
            <a:xfrm>
              <a:off x="2506513" y="5034595"/>
              <a:ext cx="4713807" cy="7926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D7F3E589-FF03-D420-D4F8-5F23010E8AC1}"/>
                </a:ext>
              </a:extLst>
            </p:cNvPr>
            <p:cNvSpPr/>
            <p:nvPr/>
          </p:nvSpPr>
          <p:spPr>
            <a:xfrm>
              <a:off x="779646" y="5002222"/>
              <a:ext cx="1647498" cy="894934"/>
            </a:xfrm>
            <a:prstGeom prst="roundRect">
              <a:avLst>
                <a:gd name="adj" fmla="val 898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93700" dir="5160000" sx="98000" sy="98000" algn="t" rotWithShape="0">
                <a:srgbClr val="5758EC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Object 902">
              <a:extLst>
                <a:ext uri="{FF2B5EF4-FFF2-40B4-BE49-F238E27FC236}">
                  <a16:creationId xmlns:a16="http://schemas.microsoft.com/office/drawing/2014/main" id="{B598F19F-18D4-1003-AFD4-E7DCFC4CDD1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79646" y="5232253"/>
              <a:ext cx="1773320" cy="594995"/>
            </a:xfrm>
            <a:prstGeom prst="rect">
              <a:avLst/>
            </a:prstGeom>
          </p:spPr>
          <p:txBody>
            <a:bodyPr vert="horz" lIns="63500" tIns="25400" rIns="63500" bIns="25400" rtlCol="0" anchor="t" anchorCtr="0">
              <a:no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584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40BB44A-CA5A-D07E-0AC8-7FDAA75AE266}"/>
              </a:ext>
            </a:extLst>
          </p:cNvPr>
          <p:cNvSpPr/>
          <p:nvPr/>
        </p:nvSpPr>
        <p:spPr>
          <a:xfrm>
            <a:off x="1155700" y="2137410"/>
            <a:ext cx="5521960" cy="2583180"/>
          </a:xfrm>
          <a:prstGeom prst="roundRect">
            <a:avLst>
              <a:gd name="adj" fmla="val 7222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/>
              </a:gs>
            </a:gsLst>
            <a:lin ang="135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C7EE1-A1A8-CBF3-E334-19D868710F06}"/>
              </a:ext>
            </a:extLst>
          </p:cNvPr>
          <p:cNvSpPr txBox="1"/>
          <p:nvPr/>
        </p:nvSpPr>
        <p:spPr>
          <a:xfrm>
            <a:off x="894413" y="3204845"/>
            <a:ext cx="5521960" cy="1205458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ctr">
              <a:defRPr sz="56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面试的过程与技巧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6EFDAC-C4A3-DD80-B27B-9C577FBD1C28}"/>
              </a:ext>
            </a:extLst>
          </p:cNvPr>
          <p:cNvSpPr txBox="1"/>
          <p:nvPr/>
        </p:nvSpPr>
        <p:spPr>
          <a:xfrm>
            <a:off x="-584532" y="2216467"/>
            <a:ext cx="5521961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6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+mn-ea"/>
              </a:rPr>
              <a:t>第三章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31C35E-21D1-C0A5-3E60-9E7F0F4B10F8}"/>
              </a:ext>
            </a:extLst>
          </p:cNvPr>
          <p:cNvSpPr txBox="1"/>
          <p:nvPr/>
        </p:nvSpPr>
        <p:spPr>
          <a:xfrm>
            <a:off x="7508905" y="1906806"/>
            <a:ext cx="3436940" cy="264687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03</a:t>
            </a:r>
            <a:endParaRPr lang="zh-CN" altLang="en-US" sz="16600" b="1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5758EC"/>
                  </a:gs>
                  <a:gs pos="100000">
                    <a:srgbClr val="9FC3FE"/>
                  </a:gs>
                </a:gsLst>
                <a:lin ang="135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53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1612DC2-A76C-B7E9-45B5-4FA766762248}"/>
              </a:ext>
            </a:extLst>
          </p:cNvPr>
          <p:cNvSpPr/>
          <p:nvPr/>
        </p:nvSpPr>
        <p:spPr>
          <a:xfrm>
            <a:off x="2587171" y="2745720"/>
            <a:ext cx="8589795" cy="293740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5EFD54-1564-893E-7976-D10EB64E475A}"/>
              </a:ext>
            </a:extLst>
          </p:cNvPr>
          <p:cNvSpPr txBox="1"/>
          <p:nvPr/>
        </p:nvSpPr>
        <p:spPr>
          <a:xfrm>
            <a:off x="4486038" y="30036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090E6A-253C-68F7-E9AE-0B7FF6883C6F}"/>
              </a:ext>
            </a:extLst>
          </p:cNvPr>
          <p:cNvSpPr txBox="1"/>
          <p:nvPr/>
        </p:nvSpPr>
        <p:spPr>
          <a:xfrm>
            <a:off x="4486038" y="3445408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F3D854-FE99-DC3E-9A8B-E9F1CBB73CE5}"/>
              </a:ext>
            </a:extLst>
          </p:cNvPr>
          <p:cNvSpPr txBox="1"/>
          <p:nvPr/>
        </p:nvSpPr>
        <p:spPr>
          <a:xfrm>
            <a:off x="4486038" y="43569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4C4EF7-BEE1-DC6D-F1DF-6A3DB123860A}"/>
              </a:ext>
            </a:extLst>
          </p:cNvPr>
          <p:cNvSpPr txBox="1"/>
          <p:nvPr/>
        </p:nvSpPr>
        <p:spPr>
          <a:xfrm>
            <a:off x="4486038" y="4798655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pic>
        <p:nvPicPr>
          <p:cNvPr id="10" name="图片 9" descr="围栏里的雪地上&#10;&#10;低可信度描述已自动生成">
            <a:extLst>
              <a:ext uri="{FF2B5EF4-FFF2-40B4-BE49-F238E27FC236}">
                <a16:creationId xmlns:a16="http://schemas.microsoft.com/office/drawing/2014/main" id="{254C71EA-785A-81F0-D8D9-903BCD7FCA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692" y="1273608"/>
            <a:ext cx="2934208" cy="5001984"/>
          </a:xfrm>
          <a:prstGeom prst="rect">
            <a:avLst/>
          </a:prstGeom>
        </p:spPr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4A10D028-6C0F-2DF2-B73C-2A49DD955B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面试的过程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46E10B7-233F-65D7-4017-9B7A3858A8A6}"/>
              </a:ext>
            </a:extLst>
          </p:cNvPr>
          <p:cNvSpPr/>
          <p:nvPr/>
        </p:nvSpPr>
        <p:spPr>
          <a:xfrm>
            <a:off x="3897293" y="1104708"/>
            <a:ext cx="965678" cy="965676"/>
          </a:xfrm>
          <a:prstGeom prst="ellipse">
            <a:avLst/>
          </a:prstGeom>
          <a:gradFill>
            <a:gsLst>
              <a:gs pos="0">
                <a:srgbClr val="5758EC">
                  <a:alpha val="67000"/>
                </a:srgbClr>
              </a:gs>
              <a:gs pos="100000">
                <a:srgbClr val="9FC3FE">
                  <a:alpha val="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63DA354A-5DBD-FBBC-1215-F26431C46C38}"/>
              </a:ext>
            </a:extLst>
          </p:cNvPr>
          <p:cNvSpPr/>
          <p:nvPr/>
        </p:nvSpPr>
        <p:spPr>
          <a:xfrm>
            <a:off x="10610356" y="5193867"/>
            <a:ext cx="896860" cy="896860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68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>
            <a:extLst>
              <a:ext uri="{FF2B5EF4-FFF2-40B4-BE49-F238E27FC236}">
                <a16:creationId xmlns:a16="http://schemas.microsoft.com/office/drawing/2014/main" id="{2803306C-FE80-8DC0-5F88-CD37AD293FFC}"/>
              </a:ext>
            </a:extLst>
          </p:cNvPr>
          <p:cNvSpPr/>
          <p:nvPr/>
        </p:nvSpPr>
        <p:spPr>
          <a:xfrm>
            <a:off x="1523070" y="2037162"/>
            <a:ext cx="1621162" cy="1582338"/>
          </a:xfrm>
          <a:prstGeom prst="arc">
            <a:avLst>
              <a:gd name="adj1" fmla="val 12260209"/>
              <a:gd name="adj2" fmla="val 8495205"/>
            </a:avLst>
          </a:prstGeom>
          <a:ln w="254000" cap="rnd" cmpd="sng" algn="ctr">
            <a:solidFill>
              <a:schemeClr val="accent1">
                <a:lumMod val="60000"/>
                <a:lumOff val="40000"/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F6BE6B-CDD2-218F-EA4B-A7A0F6944430}"/>
              </a:ext>
            </a:extLst>
          </p:cNvPr>
          <p:cNvSpPr txBox="1"/>
          <p:nvPr/>
        </p:nvSpPr>
        <p:spPr>
          <a:xfrm>
            <a:off x="1777379" y="227433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6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C777E2F-E971-FC01-E65F-510E63263866}"/>
              </a:ext>
            </a:extLst>
          </p:cNvPr>
          <p:cNvGrpSpPr/>
          <p:nvPr/>
        </p:nvGrpSpPr>
        <p:grpSpPr>
          <a:xfrm>
            <a:off x="1297683" y="3946277"/>
            <a:ext cx="2104986" cy="2244581"/>
            <a:chOff x="1412914" y="4453778"/>
            <a:chExt cx="2104986" cy="224458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F9A5BD2-E97E-66E8-AB97-C0C9A6F16242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02C8CE-D153-EB31-3104-DCE1E8F2D97F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19006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5" name="弧形 14">
            <a:extLst>
              <a:ext uri="{FF2B5EF4-FFF2-40B4-BE49-F238E27FC236}">
                <a16:creationId xmlns:a16="http://schemas.microsoft.com/office/drawing/2014/main" id="{78FA6D9A-8062-E4FA-4521-C5FA3F491E12}"/>
              </a:ext>
            </a:extLst>
          </p:cNvPr>
          <p:cNvSpPr/>
          <p:nvPr/>
        </p:nvSpPr>
        <p:spPr>
          <a:xfrm>
            <a:off x="3986870" y="2037162"/>
            <a:ext cx="1621162" cy="1582338"/>
          </a:xfrm>
          <a:prstGeom prst="arc">
            <a:avLst>
              <a:gd name="adj1" fmla="val 17546053"/>
              <a:gd name="adj2" fmla="val 15248235"/>
            </a:avLst>
          </a:prstGeom>
          <a:ln w="254000" cap="rnd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3076375-7E4B-E20A-984C-9FEE7DEEBBB0}"/>
              </a:ext>
            </a:extLst>
          </p:cNvPr>
          <p:cNvSpPr txBox="1"/>
          <p:nvPr/>
        </p:nvSpPr>
        <p:spPr>
          <a:xfrm>
            <a:off x="4241179" y="227433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6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D34052-4464-A3C3-F4B1-E90C2C840DCE}"/>
              </a:ext>
            </a:extLst>
          </p:cNvPr>
          <p:cNvGrpSpPr/>
          <p:nvPr/>
        </p:nvGrpSpPr>
        <p:grpSpPr>
          <a:xfrm>
            <a:off x="3761483" y="3946277"/>
            <a:ext cx="2104986" cy="2244581"/>
            <a:chOff x="1412914" y="4453778"/>
            <a:chExt cx="2104986" cy="22445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19CAB9-B065-472C-3B9F-0A1340D1E0A3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E8DC6A-0141-1995-3320-87D0D00E2FF3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0" name="弧形 19">
            <a:extLst>
              <a:ext uri="{FF2B5EF4-FFF2-40B4-BE49-F238E27FC236}">
                <a16:creationId xmlns:a16="http://schemas.microsoft.com/office/drawing/2014/main" id="{5A95C5C8-A289-36C1-D47B-676EF4BC9D13}"/>
              </a:ext>
            </a:extLst>
          </p:cNvPr>
          <p:cNvSpPr/>
          <p:nvPr/>
        </p:nvSpPr>
        <p:spPr>
          <a:xfrm>
            <a:off x="6450670" y="2037162"/>
            <a:ext cx="1621162" cy="1582338"/>
          </a:xfrm>
          <a:prstGeom prst="arc">
            <a:avLst>
              <a:gd name="adj1" fmla="val 936193"/>
              <a:gd name="adj2" fmla="val 20541853"/>
            </a:avLst>
          </a:prstGeom>
          <a:ln w="254000" cap="rnd" cmpd="sng" algn="ctr">
            <a:solidFill>
              <a:schemeClr val="accent1">
                <a:lumMod val="60000"/>
                <a:lumOff val="40000"/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A3059C-4F1C-CE99-2909-EBD8D5D7CBAD}"/>
              </a:ext>
            </a:extLst>
          </p:cNvPr>
          <p:cNvSpPr txBox="1"/>
          <p:nvPr/>
        </p:nvSpPr>
        <p:spPr>
          <a:xfrm>
            <a:off x="6704979" y="227433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6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FDA546-04E1-81D6-2EDB-0FEF2DE0B10C}"/>
              </a:ext>
            </a:extLst>
          </p:cNvPr>
          <p:cNvGrpSpPr/>
          <p:nvPr/>
        </p:nvGrpSpPr>
        <p:grpSpPr>
          <a:xfrm>
            <a:off x="6225283" y="3946277"/>
            <a:ext cx="2104986" cy="2244581"/>
            <a:chOff x="1412914" y="4453778"/>
            <a:chExt cx="2104986" cy="224458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F68D7D4-54B3-E6A0-1D3B-920CC4137A3D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0FE2ED0-F14F-446B-AB05-54E173744582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弧形 24">
            <a:extLst>
              <a:ext uri="{FF2B5EF4-FFF2-40B4-BE49-F238E27FC236}">
                <a16:creationId xmlns:a16="http://schemas.microsoft.com/office/drawing/2014/main" id="{F9126BEB-9CF5-A2FC-8D03-724DD35C9D46}"/>
              </a:ext>
            </a:extLst>
          </p:cNvPr>
          <p:cNvSpPr/>
          <p:nvPr/>
        </p:nvSpPr>
        <p:spPr>
          <a:xfrm>
            <a:off x="8914470" y="2037162"/>
            <a:ext cx="1621162" cy="1582338"/>
          </a:xfrm>
          <a:prstGeom prst="arc">
            <a:avLst>
              <a:gd name="adj1" fmla="val 16860061"/>
              <a:gd name="adj2" fmla="val 14573925"/>
            </a:avLst>
          </a:prstGeom>
          <a:ln w="254000" cap="rnd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0D9AD2-CC41-AAE6-7920-EC48D64E9D09}"/>
              </a:ext>
            </a:extLst>
          </p:cNvPr>
          <p:cNvSpPr txBox="1"/>
          <p:nvPr/>
        </p:nvSpPr>
        <p:spPr>
          <a:xfrm>
            <a:off x="9168779" y="227433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6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947788-D5A2-EDF6-F722-92C53FCFD71F}"/>
              </a:ext>
            </a:extLst>
          </p:cNvPr>
          <p:cNvGrpSpPr/>
          <p:nvPr/>
        </p:nvGrpSpPr>
        <p:grpSpPr>
          <a:xfrm>
            <a:off x="8689083" y="3946277"/>
            <a:ext cx="2104986" cy="2244581"/>
            <a:chOff x="1412914" y="4453778"/>
            <a:chExt cx="2104986" cy="224458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4FB968-D4CD-8C52-7944-0F6A3BB90E88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9ABACF-3385-24C5-6573-70E63784506B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5C0B9A3-8AC5-8E1F-7DD9-E300AFB67B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面试的过程</a:t>
            </a:r>
          </a:p>
        </p:txBody>
      </p:sp>
    </p:spTree>
    <p:extLst>
      <p:ext uri="{BB962C8B-B14F-4D97-AF65-F5344CB8AC3E}">
        <p14:creationId xmlns:p14="http://schemas.microsoft.com/office/powerpoint/2010/main" val="388548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0396723-6655-F6C8-2EB9-1E759F536859}"/>
              </a:ext>
            </a:extLst>
          </p:cNvPr>
          <p:cNvGrpSpPr/>
          <p:nvPr/>
        </p:nvGrpSpPr>
        <p:grpSpPr>
          <a:xfrm>
            <a:off x="3715656" y="1406357"/>
            <a:ext cx="4760688" cy="4069332"/>
            <a:chOff x="3135712" y="1136568"/>
            <a:chExt cx="5920575" cy="506077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B9125C5C-3227-B91F-3A93-747932405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154" y="1575053"/>
              <a:ext cx="4607692" cy="414332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noFill/>
            <a:ln>
              <a:solidFill>
                <a:srgbClr val="8A8A8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rgbClr val="FEFABC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A0CCAD7-0210-BD0A-BE67-335AF5DA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033" y="2010480"/>
              <a:ext cx="3681934" cy="327246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rgbClr val="FEFABC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9559046-B19A-1FA1-2228-49B777CBC3A5}"/>
                </a:ext>
              </a:extLst>
            </p:cNvPr>
            <p:cNvGrpSpPr/>
            <p:nvPr/>
          </p:nvGrpSpPr>
          <p:grpSpPr>
            <a:xfrm>
              <a:off x="3135712" y="3189513"/>
              <a:ext cx="5920575" cy="914400"/>
              <a:chOff x="3167911" y="3189513"/>
              <a:chExt cx="5920575" cy="914400"/>
            </a:xfrm>
            <a:solidFill>
              <a:srgbClr val="8A8A8A"/>
            </a:solidFill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51BB25C-DF23-51F7-40A1-1E2AC7744D85}"/>
                  </a:ext>
                </a:extLst>
              </p:cNvPr>
              <p:cNvSpPr/>
              <p:nvPr/>
            </p:nvSpPr>
            <p:spPr>
              <a:xfrm>
                <a:off x="3167911" y="3189513"/>
                <a:ext cx="914400" cy="914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38158D68-DB8E-3EA9-6D16-041AC83255D4}"/>
                  </a:ext>
                </a:extLst>
              </p:cNvPr>
              <p:cNvSpPr/>
              <p:nvPr/>
            </p:nvSpPr>
            <p:spPr>
              <a:xfrm>
                <a:off x="8174086" y="3189513"/>
                <a:ext cx="914400" cy="914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93A2FF0-2B6C-ED87-0F9B-B200DA23B947}"/>
                </a:ext>
              </a:extLst>
            </p:cNvPr>
            <p:cNvSpPr/>
            <p:nvPr/>
          </p:nvSpPr>
          <p:spPr>
            <a:xfrm>
              <a:off x="7029726" y="1136568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4304319-7578-1F32-2220-4EE8D0669A28}"/>
                </a:ext>
              </a:extLst>
            </p:cNvPr>
            <p:cNvSpPr/>
            <p:nvPr/>
          </p:nvSpPr>
          <p:spPr>
            <a:xfrm>
              <a:off x="4255033" y="1136568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F27A109-4763-4544-3525-3277F05ACCB7}"/>
                </a:ext>
              </a:extLst>
            </p:cNvPr>
            <p:cNvSpPr/>
            <p:nvPr/>
          </p:nvSpPr>
          <p:spPr>
            <a:xfrm>
              <a:off x="7029726" y="5282947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FC4CC6A-DBAB-27D1-21B2-0A82CDFC217D}"/>
                </a:ext>
              </a:extLst>
            </p:cNvPr>
            <p:cNvSpPr/>
            <p:nvPr/>
          </p:nvSpPr>
          <p:spPr>
            <a:xfrm>
              <a:off x="4255033" y="5282947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858AD33-121D-8A33-57A0-6CC8ECAEFDB3}"/>
              </a:ext>
            </a:extLst>
          </p:cNvPr>
          <p:cNvGrpSpPr/>
          <p:nvPr/>
        </p:nvGrpSpPr>
        <p:grpSpPr>
          <a:xfrm>
            <a:off x="7741082" y="4669455"/>
            <a:ext cx="3478639" cy="1455117"/>
            <a:chOff x="6906854" y="1611630"/>
            <a:chExt cx="3478639" cy="145511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3466CB-D960-E33D-70A9-42FD50C46282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4F8743-527B-3758-2552-C82CD1488CE1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1161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FDCFA3-772A-C432-DD03-895C35D5C9DB}"/>
              </a:ext>
            </a:extLst>
          </p:cNvPr>
          <p:cNvGrpSpPr/>
          <p:nvPr/>
        </p:nvGrpSpPr>
        <p:grpSpPr>
          <a:xfrm>
            <a:off x="948326" y="4669455"/>
            <a:ext cx="3521540" cy="847515"/>
            <a:chOff x="6906854" y="1611630"/>
            <a:chExt cx="3521540" cy="84751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328D022-5709-4C03-65D9-A72A0D93E7FF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5185E0-FB99-CD70-A3D3-72F365AA0DB7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6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2E642C-2C0F-29D3-E3AF-94D21CA9D7E3}"/>
              </a:ext>
            </a:extLst>
          </p:cNvPr>
          <p:cNvGrpSpPr/>
          <p:nvPr/>
        </p:nvGrpSpPr>
        <p:grpSpPr>
          <a:xfrm>
            <a:off x="8558732" y="3009093"/>
            <a:ext cx="3478639" cy="1455117"/>
            <a:chOff x="6906854" y="1611630"/>
            <a:chExt cx="3478639" cy="145511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99DA1E-5B24-3175-0DDB-8B11B0555868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A84C1A-94DA-C992-6EAE-395B85E73BF7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1161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1A71A05-1C4F-EF54-0D5C-8D7C9B515B17}"/>
              </a:ext>
            </a:extLst>
          </p:cNvPr>
          <p:cNvGrpSpPr/>
          <p:nvPr/>
        </p:nvGrpSpPr>
        <p:grpSpPr>
          <a:xfrm>
            <a:off x="7741082" y="1406357"/>
            <a:ext cx="3478639" cy="1455117"/>
            <a:chOff x="6906854" y="1611630"/>
            <a:chExt cx="3478639" cy="145511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BCF7693-9634-F9C7-FD61-F8425AA4A586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F1F34D-BFA4-5D49-750F-16F4D24D2633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1161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364FB67-721B-586A-1A4F-F6834C75E87E}"/>
              </a:ext>
            </a:extLst>
          </p:cNvPr>
          <p:cNvGrpSpPr/>
          <p:nvPr/>
        </p:nvGrpSpPr>
        <p:grpSpPr>
          <a:xfrm>
            <a:off x="948326" y="1406357"/>
            <a:ext cx="3521540" cy="1455117"/>
            <a:chOff x="6906854" y="1611630"/>
            <a:chExt cx="3521540" cy="145511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12581E5-7F96-FA2A-2BBB-BE9DD5E17D06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2933C02-BDF9-1B45-098E-9819165BC1CB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1161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922D1246-B508-E2F9-47C6-9FAE7CAC46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面试的技巧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5082FC8-84A1-654E-2FD0-DCCC2A391A3E}"/>
              </a:ext>
            </a:extLst>
          </p:cNvPr>
          <p:cNvGrpSpPr/>
          <p:nvPr/>
        </p:nvGrpSpPr>
        <p:grpSpPr>
          <a:xfrm>
            <a:off x="111729" y="3041324"/>
            <a:ext cx="3521540" cy="1455117"/>
            <a:chOff x="6906854" y="1611630"/>
            <a:chExt cx="3521540" cy="145511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FC2374-7E23-DB2B-2DF8-336032552DF0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6D8178D-4974-235F-6CD0-BB89C1306E20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6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992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7B4336E-E9D4-DEAB-FF19-7161F00D049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 descr="打电话的男人&#10;&#10;描述已自动生成">
              <a:extLst>
                <a:ext uri="{FF2B5EF4-FFF2-40B4-BE49-F238E27FC236}">
                  <a16:creationId xmlns:a16="http://schemas.microsoft.com/office/drawing/2014/main" id="{C12D4284-2B5B-C53B-29F1-D451E85AA1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866900" cy="6858000"/>
            </a:xfrm>
            <a:prstGeom prst="rect">
              <a:avLst/>
            </a:prstGeom>
          </p:spPr>
        </p:pic>
        <p:pic>
          <p:nvPicPr>
            <p:cNvPr id="8" name="图片 7" descr="打电话的男人&#10;&#10;描述已自动生成">
              <a:extLst>
                <a:ext uri="{FF2B5EF4-FFF2-40B4-BE49-F238E27FC236}">
                  <a16:creationId xmlns:a16="http://schemas.microsoft.com/office/drawing/2014/main" id="{99B26F92-3213-FE8A-C7FA-794B97AB7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6900" y="0"/>
              <a:ext cx="10325100" cy="6858000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9DC4286-A00C-2513-0294-78FF2A5C7D3F}"/>
              </a:ext>
            </a:extLst>
          </p:cNvPr>
          <p:cNvSpPr txBox="1"/>
          <p:nvPr/>
        </p:nvSpPr>
        <p:spPr>
          <a:xfrm>
            <a:off x="350196" y="2770822"/>
            <a:ext cx="511080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60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微软雅黑" panose="020B0503020204020204" pitchFamily="34" charset="-122"/>
                <a:sym typeface="+mn-ea"/>
              </a:rPr>
              <a:t>谢谢观看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895A50-75AA-C6A8-D7C5-180C0E3A0904}"/>
              </a:ext>
            </a:extLst>
          </p:cNvPr>
          <p:cNvSpPr/>
          <p:nvPr/>
        </p:nvSpPr>
        <p:spPr>
          <a:xfrm>
            <a:off x="350196" y="1937261"/>
            <a:ext cx="327415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 dirty="0">
                <a:ln/>
                <a:gradFill>
                  <a:gsLst>
                    <a:gs pos="0">
                      <a:srgbClr val="9FC3FE"/>
                    </a:gs>
                    <a:gs pos="87000">
                      <a:srgbClr val="5758EC"/>
                    </a:gs>
                  </a:gsLst>
                  <a:lin ang="10800000" scaled="1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 YOU</a:t>
            </a:r>
            <a:endParaRPr lang="zh-CN" altLang="en-US" sz="2800" b="1" dirty="0">
              <a:ln/>
              <a:gradFill>
                <a:gsLst>
                  <a:gs pos="0">
                    <a:srgbClr val="9FC3FE"/>
                  </a:gs>
                  <a:gs pos="87000">
                    <a:srgbClr val="5758EC"/>
                  </a:gs>
                </a:gsLst>
                <a:lin ang="10800000" scaled="1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E89A7DE-2C41-08A4-80A6-303E30B70519}"/>
              </a:ext>
            </a:extLst>
          </p:cNvPr>
          <p:cNvSpPr/>
          <p:nvPr/>
        </p:nvSpPr>
        <p:spPr>
          <a:xfrm>
            <a:off x="0" y="6485898"/>
            <a:ext cx="12192000" cy="36933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758EC"/>
              </a:gs>
              <a:gs pos="100000">
                <a:srgbClr val="9FC3FE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5EB124-A5D2-D121-F0EB-4B09C767DA5C}"/>
              </a:ext>
            </a:extLst>
          </p:cNvPr>
          <p:cNvSpPr txBox="1"/>
          <p:nvPr/>
        </p:nvSpPr>
        <p:spPr>
          <a:xfrm>
            <a:off x="93980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招聘培训面试技巧培训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0CA707-DB2A-5879-4D0C-D3D421131F93}"/>
              </a:ext>
            </a:extLst>
          </p:cNvPr>
          <p:cNvSpPr txBox="1"/>
          <p:nvPr/>
        </p:nvSpPr>
        <p:spPr>
          <a:xfrm>
            <a:off x="350196" y="4425047"/>
            <a:ext cx="29010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分享人：</a:t>
            </a:r>
            <a:r>
              <a:rPr lang="en-US" altLang="zh-CN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51PPT</a:t>
            </a:r>
            <a:r>
              <a:rPr lang="zh-CN" altLang="en-US" dirty="0">
                <a:solidFill>
                  <a:srgbClr val="5758E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模板网</a:t>
            </a:r>
            <a:endParaRPr lang="zh-CN" altLang="zh-CN" dirty="0">
              <a:solidFill>
                <a:srgbClr val="5758E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57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61"/>
    </mc:Choice>
    <mc:Fallback xmlns="">
      <p:transition spd="slow" advTm="2496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佳辉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TEDx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江汉路策展人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演讲培训师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企业培训师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yjh2415590714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0" name="图片 9" descr="穿着西装笔挺的男子&#10;&#10;描述已自动生成">
            <a:extLst>
              <a:ext uri="{FF2B5EF4-FFF2-40B4-BE49-F238E27FC236}">
                <a16:creationId xmlns:a16="http://schemas.microsoft.com/office/drawing/2014/main" id="{E6D9236E-BD75-320E-A556-F6BA0709EA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515" y="704678"/>
            <a:ext cx="1821905" cy="1854180"/>
          </a:xfrm>
          <a:custGeom>
            <a:avLst/>
            <a:gdLst>
              <a:gd name="connsiteX0" fmla="*/ 0 w 1821905"/>
              <a:gd name="connsiteY0" fmla="*/ 0 h 1854180"/>
              <a:gd name="connsiteX1" fmla="*/ 1821905 w 1821905"/>
              <a:gd name="connsiteY1" fmla="*/ 0 h 1854180"/>
              <a:gd name="connsiteX2" fmla="*/ 1821905 w 1821905"/>
              <a:gd name="connsiteY2" fmla="*/ 1854180 h 1854180"/>
              <a:gd name="connsiteX3" fmla="*/ 0 w 1821905"/>
              <a:gd name="connsiteY3" fmla="*/ 1854180 h 1854180"/>
              <a:gd name="connsiteX4" fmla="*/ 0 w 1821905"/>
              <a:gd name="connsiteY4" fmla="*/ 0 h 18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1905" h="1854180">
                <a:moveTo>
                  <a:pt x="0" y="0"/>
                </a:moveTo>
                <a:lnTo>
                  <a:pt x="1821905" y="0"/>
                </a:lnTo>
                <a:lnTo>
                  <a:pt x="1821905" y="1854180"/>
                </a:lnTo>
                <a:lnTo>
                  <a:pt x="0" y="1854180"/>
                </a:lnTo>
                <a:lnTo>
                  <a:pt x="0" y="0"/>
                </a:lnTo>
                <a:close/>
              </a:path>
            </a:pathLst>
          </a:custGeom>
          <a:ln w="41275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佳辉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BA42040-B7AE-9DFE-11D5-7E463B7109E5}"/>
              </a:ext>
            </a:extLst>
          </p:cNvPr>
          <p:cNvSpPr/>
          <p:nvPr/>
        </p:nvSpPr>
        <p:spPr>
          <a:xfrm>
            <a:off x="0" y="4267200"/>
            <a:ext cx="12192000" cy="2590800"/>
          </a:xfrm>
          <a:prstGeom prst="roundRect">
            <a:avLst>
              <a:gd name="adj" fmla="val 0"/>
            </a:avLst>
          </a:prstGeom>
          <a:solidFill>
            <a:srgbClr val="5758EC"/>
          </a:soli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576AAE6-2872-FD5E-2AE7-58BE9776D571}"/>
              </a:ext>
            </a:extLst>
          </p:cNvPr>
          <p:cNvSpPr/>
          <p:nvPr/>
        </p:nvSpPr>
        <p:spPr>
          <a:xfrm>
            <a:off x="1135062" y="1270000"/>
            <a:ext cx="2717800" cy="4622800"/>
          </a:xfrm>
          <a:prstGeom prst="roundRect">
            <a:avLst>
              <a:gd name="adj" fmla="val 7789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>
                  <a:alpha val="8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0FBD234-0AEB-FABE-F64B-8A90A3AD638F}"/>
              </a:ext>
            </a:extLst>
          </p:cNvPr>
          <p:cNvSpPr/>
          <p:nvPr/>
        </p:nvSpPr>
        <p:spPr>
          <a:xfrm>
            <a:off x="4527152" y="1270000"/>
            <a:ext cx="2717800" cy="4622800"/>
          </a:xfrm>
          <a:prstGeom prst="roundRect">
            <a:avLst>
              <a:gd name="adj" fmla="val 7789"/>
            </a:avLst>
          </a:prstGeom>
          <a:gradFill flip="none" rotWithShape="1">
            <a:gsLst>
              <a:gs pos="0">
                <a:srgbClr val="9FC3FE"/>
              </a:gs>
              <a:gs pos="100000">
                <a:srgbClr val="9FC3FE">
                  <a:alpha val="8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F435C16-FDF0-1268-04A2-CF3CBD7497D0}"/>
              </a:ext>
            </a:extLst>
          </p:cNvPr>
          <p:cNvSpPr/>
          <p:nvPr/>
        </p:nvSpPr>
        <p:spPr>
          <a:xfrm>
            <a:off x="7919242" y="1230768"/>
            <a:ext cx="2717800" cy="4622800"/>
          </a:xfrm>
          <a:prstGeom prst="roundRect">
            <a:avLst>
              <a:gd name="adj" fmla="val 7789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>
                  <a:alpha val="8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3EB6BF-D982-576C-27B0-2A329A179465}"/>
              </a:ext>
            </a:extLst>
          </p:cNvPr>
          <p:cNvSpPr txBox="1"/>
          <p:nvPr/>
        </p:nvSpPr>
        <p:spPr>
          <a:xfrm>
            <a:off x="1790698" y="1796994"/>
            <a:ext cx="1406525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b="1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E7FE9B-E696-ADCA-D013-788558282CD2}"/>
              </a:ext>
            </a:extLst>
          </p:cNvPr>
          <p:cNvSpPr txBox="1"/>
          <p:nvPr/>
        </p:nvSpPr>
        <p:spPr>
          <a:xfrm>
            <a:off x="5245892" y="1796994"/>
            <a:ext cx="1406525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b="1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ED2CDE-9AE4-EF26-ED9F-B7EB31B9747A}"/>
              </a:ext>
            </a:extLst>
          </p:cNvPr>
          <p:cNvSpPr txBox="1"/>
          <p:nvPr/>
        </p:nvSpPr>
        <p:spPr>
          <a:xfrm>
            <a:off x="8574879" y="1838404"/>
            <a:ext cx="1406525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b="1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4">
            <a:extLst>
              <a:ext uri="{FF2B5EF4-FFF2-40B4-BE49-F238E27FC236}">
                <a16:creationId xmlns:a16="http://schemas.microsoft.com/office/drawing/2014/main" id="{14F743A2-11BD-044E-093D-FC1B88BCCC4C}"/>
              </a:ext>
            </a:extLst>
          </p:cNvPr>
          <p:cNvSpPr/>
          <p:nvPr/>
        </p:nvSpPr>
        <p:spPr>
          <a:xfrm>
            <a:off x="1224178" y="3207042"/>
            <a:ext cx="2420529" cy="4933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23850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什么是面试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F9F2FA-A03D-1BAE-0369-40F1726C6B6E}"/>
              </a:ext>
            </a:extLst>
          </p:cNvPr>
          <p:cNvSpPr txBox="1"/>
          <p:nvPr/>
        </p:nvSpPr>
        <p:spPr>
          <a:xfrm>
            <a:off x="4592236" y="3072244"/>
            <a:ext cx="3797301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indent="323850"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面试的误区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zh-CN" altLang="en-US" dirty="0"/>
              <a:t>与原则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09DF7B-3AF6-EC46-4B22-2D6C433936A4}"/>
              </a:ext>
            </a:extLst>
          </p:cNvPr>
          <p:cNvSpPr txBox="1"/>
          <p:nvPr/>
        </p:nvSpPr>
        <p:spPr>
          <a:xfrm>
            <a:off x="7919242" y="3059545"/>
            <a:ext cx="3797301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indent="323850"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面试的过程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zh-CN" altLang="en-US" dirty="0"/>
              <a:t>与技巧</a:t>
            </a:r>
          </a:p>
        </p:txBody>
      </p:sp>
      <p:sp>
        <p:nvSpPr>
          <p:cNvPr id="13" name="圆角矩形 4">
            <a:extLst>
              <a:ext uri="{FF2B5EF4-FFF2-40B4-BE49-F238E27FC236}">
                <a16:creationId xmlns:a16="http://schemas.microsoft.com/office/drawing/2014/main" id="{01709A42-5708-7EF0-586D-CE94C2E3E5B4}"/>
              </a:ext>
            </a:extLst>
          </p:cNvPr>
          <p:cNvSpPr/>
          <p:nvPr/>
        </p:nvSpPr>
        <p:spPr>
          <a:xfrm>
            <a:off x="4926011" y="490890"/>
            <a:ext cx="2046289" cy="5930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23850"/>
            <a:r>
              <a:rPr lang="zh-CN" altLang="en-US" sz="4800" b="1" dirty="0">
                <a:gradFill flip="none" rotWithShape="1">
                  <a:gsLst>
                    <a:gs pos="0">
                      <a:srgbClr val="9FC3FE"/>
                    </a:gs>
                    <a:gs pos="86000">
                      <a:srgbClr val="5758EC"/>
                    </a:gs>
                  </a:gsLst>
                  <a:lin ang="108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AB42ACD-8BDC-0D23-F1DD-3528D35950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465" b="17392"/>
          <a:stretch/>
        </p:blipFill>
        <p:spPr>
          <a:xfrm>
            <a:off x="0" y="5223281"/>
            <a:ext cx="12192000" cy="294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15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40BB44A-CA5A-D07E-0AC8-7FDAA75AE266}"/>
              </a:ext>
            </a:extLst>
          </p:cNvPr>
          <p:cNvSpPr/>
          <p:nvPr/>
        </p:nvSpPr>
        <p:spPr>
          <a:xfrm>
            <a:off x="1155700" y="2137410"/>
            <a:ext cx="5521960" cy="2583180"/>
          </a:xfrm>
          <a:prstGeom prst="roundRect">
            <a:avLst>
              <a:gd name="adj" fmla="val 7222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/>
              </a:gs>
            </a:gsLst>
            <a:lin ang="135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C7EE1-A1A8-CBF3-E334-19D868710F06}"/>
              </a:ext>
            </a:extLst>
          </p:cNvPr>
          <p:cNvSpPr txBox="1"/>
          <p:nvPr/>
        </p:nvSpPr>
        <p:spPr>
          <a:xfrm>
            <a:off x="246713" y="3230245"/>
            <a:ext cx="5521960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2" algn="dist"/>
            <a:r>
              <a:rPr sz="56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+mn-ea"/>
              </a:rPr>
              <a:t>什么是面试</a:t>
            </a:r>
            <a:endParaRPr lang="zh-CN" altLang="en-US" sz="5600" b="1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6EFDAC-C4A3-DD80-B27B-9C577FBD1C28}"/>
              </a:ext>
            </a:extLst>
          </p:cNvPr>
          <p:cNvSpPr txBox="1"/>
          <p:nvPr/>
        </p:nvSpPr>
        <p:spPr>
          <a:xfrm>
            <a:off x="-584532" y="2216467"/>
            <a:ext cx="5521961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6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+mn-ea"/>
              </a:rPr>
              <a:t>第一章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31C35E-21D1-C0A5-3E60-9E7F0F4B10F8}"/>
              </a:ext>
            </a:extLst>
          </p:cNvPr>
          <p:cNvSpPr txBox="1"/>
          <p:nvPr/>
        </p:nvSpPr>
        <p:spPr>
          <a:xfrm>
            <a:off x="7455742" y="1906806"/>
            <a:ext cx="3436940" cy="264687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01</a:t>
            </a:r>
            <a:endParaRPr lang="zh-CN" altLang="en-US" sz="16600" b="1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5758EC"/>
                  </a:gs>
                  <a:gs pos="100000">
                    <a:srgbClr val="9FC3FE"/>
                  </a:gs>
                </a:gsLst>
                <a:lin ang="135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39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3">
            <a:extLst>
              <a:ext uri="{FF2B5EF4-FFF2-40B4-BE49-F238E27FC236}">
                <a16:creationId xmlns:a16="http://schemas.microsoft.com/office/drawing/2014/main" id="{6B0C60B8-8C34-1EFC-A4F3-D908F4FE6840}"/>
              </a:ext>
            </a:extLst>
          </p:cNvPr>
          <p:cNvSpPr/>
          <p:nvPr/>
        </p:nvSpPr>
        <p:spPr>
          <a:xfrm flipH="1">
            <a:off x="6358716" y="2010555"/>
            <a:ext cx="1368952" cy="1575087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51FDC88B-319E-2266-97EC-CC5B654BC689}"/>
              </a:ext>
            </a:extLst>
          </p:cNvPr>
          <p:cNvSpPr/>
          <p:nvPr/>
        </p:nvSpPr>
        <p:spPr>
          <a:xfrm flipH="1">
            <a:off x="4487613" y="1919959"/>
            <a:ext cx="1718724" cy="197752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六边形 3">
            <a:extLst>
              <a:ext uri="{FF2B5EF4-FFF2-40B4-BE49-F238E27FC236}">
                <a16:creationId xmlns:a16="http://schemas.microsoft.com/office/drawing/2014/main" id="{D9F587D5-D1DB-D2FA-B5A5-FC59CC1D0634}"/>
              </a:ext>
            </a:extLst>
          </p:cNvPr>
          <p:cNvSpPr/>
          <p:nvPr/>
        </p:nvSpPr>
        <p:spPr>
          <a:xfrm flipH="1">
            <a:off x="5672596" y="3483420"/>
            <a:ext cx="1718724" cy="197752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85000">
                <a:schemeClr val="accent2"/>
              </a:gs>
              <a:gs pos="18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六边形 3">
            <a:extLst>
              <a:ext uri="{FF2B5EF4-FFF2-40B4-BE49-F238E27FC236}">
                <a16:creationId xmlns:a16="http://schemas.microsoft.com/office/drawing/2014/main" id="{90FA511A-2DB8-1116-B510-78F079655CE4}"/>
              </a:ext>
            </a:extLst>
          </p:cNvPr>
          <p:cNvSpPr/>
          <p:nvPr/>
        </p:nvSpPr>
        <p:spPr>
          <a:xfrm flipH="1">
            <a:off x="4063872" y="3814917"/>
            <a:ext cx="1475304" cy="1697452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六边形 3">
            <a:extLst>
              <a:ext uri="{FF2B5EF4-FFF2-40B4-BE49-F238E27FC236}">
                <a16:creationId xmlns:a16="http://schemas.microsoft.com/office/drawing/2014/main" id="{FE8FD3FF-3CAD-EAFE-02EE-C80A1A8DA874}"/>
              </a:ext>
            </a:extLst>
          </p:cNvPr>
          <p:cNvSpPr/>
          <p:nvPr/>
        </p:nvSpPr>
        <p:spPr>
          <a:xfrm>
            <a:off x="3862820" y="3430998"/>
            <a:ext cx="505212" cy="58128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六边形 3">
            <a:extLst>
              <a:ext uri="{FF2B5EF4-FFF2-40B4-BE49-F238E27FC236}">
                <a16:creationId xmlns:a16="http://schemas.microsoft.com/office/drawing/2014/main" id="{4B7B68C7-F897-DBA5-1286-46EB051DF610}"/>
              </a:ext>
            </a:extLst>
          </p:cNvPr>
          <p:cNvSpPr/>
          <p:nvPr/>
        </p:nvSpPr>
        <p:spPr>
          <a:xfrm>
            <a:off x="7432807" y="3342224"/>
            <a:ext cx="613809" cy="706236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六边形 3">
            <a:extLst>
              <a:ext uri="{FF2B5EF4-FFF2-40B4-BE49-F238E27FC236}">
                <a16:creationId xmlns:a16="http://schemas.microsoft.com/office/drawing/2014/main" id="{FC1185DA-9A2E-049F-E50B-4E928AD19F97}"/>
              </a:ext>
            </a:extLst>
          </p:cNvPr>
          <p:cNvSpPr/>
          <p:nvPr/>
        </p:nvSpPr>
        <p:spPr>
          <a:xfrm>
            <a:off x="5487154" y="5209014"/>
            <a:ext cx="421186" cy="484607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5000">
                <a:schemeClr val="accent1">
                  <a:alpha val="0"/>
                </a:schemeClr>
              </a:gs>
              <a:gs pos="19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六边形 3">
            <a:extLst>
              <a:ext uri="{FF2B5EF4-FFF2-40B4-BE49-F238E27FC236}">
                <a16:creationId xmlns:a16="http://schemas.microsoft.com/office/drawing/2014/main" id="{46CD3491-2AF8-1B43-D365-F647390A62F4}"/>
              </a:ext>
            </a:extLst>
          </p:cNvPr>
          <p:cNvSpPr/>
          <p:nvPr/>
        </p:nvSpPr>
        <p:spPr>
          <a:xfrm>
            <a:off x="6078065" y="1752358"/>
            <a:ext cx="370641" cy="426451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7000">
                <a:schemeClr val="accent1">
                  <a:lumMod val="60000"/>
                  <a:lumOff val="40000"/>
                  <a:alpha val="42000"/>
                </a:schemeClr>
              </a:gs>
              <a:gs pos="14000">
                <a:schemeClr val="bg1">
                  <a:lumMod val="100000"/>
                  <a:alpha val="61000"/>
                </a:schemeClr>
              </a:gs>
            </a:gsLst>
            <a:path path="circle">
              <a:fillToRect l="100000" b="100000"/>
            </a:path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E66A67-C796-983E-D18E-BA005EEB969C}"/>
              </a:ext>
            </a:extLst>
          </p:cNvPr>
          <p:cNvSpPr txBox="1"/>
          <p:nvPr/>
        </p:nvSpPr>
        <p:spPr>
          <a:xfrm>
            <a:off x="4926463" y="2301611"/>
            <a:ext cx="841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C43880-5415-0A74-1B22-3FB53C404872}"/>
              </a:ext>
            </a:extLst>
          </p:cNvPr>
          <p:cNvSpPr txBox="1"/>
          <p:nvPr/>
        </p:nvSpPr>
        <p:spPr>
          <a:xfrm>
            <a:off x="6622680" y="2332176"/>
            <a:ext cx="841025" cy="931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W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48B526-6EDF-DD9F-AB93-FDA55C055B44}"/>
              </a:ext>
            </a:extLst>
          </p:cNvPr>
          <p:cNvSpPr txBox="1"/>
          <p:nvPr/>
        </p:nvSpPr>
        <p:spPr>
          <a:xfrm>
            <a:off x="4381012" y="4113008"/>
            <a:ext cx="84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accent2"/>
                </a:solidFill>
                <a:latin typeface="+mj-ea"/>
                <a:ea typeface="+mj-ea"/>
              </a:rPr>
              <a:t>O</a:t>
            </a:r>
            <a:endParaRPr lang="zh-CN" altLang="en-US" sz="7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BA10F6-1C41-80B6-64F0-892C14B77FED}"/>
              </a:ext>
            </a:extLst>
          </p:cNvPr>
          <p:cNvSpPr txBox="1"/>
          <p:nvPr/>
        </p:nvSpPr>
        <p:spPr>
          <a:xfrm>
            <a:off x="6111446" y="3921547"/>
            <a:ext cx="84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六边形 3">
            <a:extLst>
              <a:ext uri="{FF2B5EF4-FFF2-40B4-BE49-F238E27FC236}">
                <a16:creationId xmlns:a16="http://schemas.microsoft.com/office/drawing/2014/main" id="{1BBB2300-904B-DEA4-E413-157C89B1D0AF}"/>
              </a:ext>
            </a:extLst>
          </p:cNvPr>
          <p:cNvSpPr/>
          <p:nvPr/>
        </p:nvSpPr>
        <p:spPr>
          <a:xfrm>
            <a:off x="8011140" y="3945465"/>
            <a:ext cx="227171" cy="261378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51951ED-BFF4-7D52-9285-1B78261F5B9C}"/>
              </a:ext>
            </a:extLst>
          </p:cNvPr>
          <p:cNvSpPr txBox="1"/>
          <p:nvPr/>
        </p:nvSpPr>
        <p:spPr>
          <a:xfrm>
            <a:off x="2241176" y="1730188"/>
            <a:ext cx="1707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5349B0-6178-F511-F19D-6B8C7827B79B}"/>
              </a:ext>
            </a:extLst>
          </p:cNvPr>
          <p:cNvSpPr txBox="1"/>
          <p:nvPr/>
        </p:nvSpPr>
        <p:spPr>
          <a:xfrm>
            <a:off x="996633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0456D9-DDBA-9E90-1FC7-395F533537F3}"/>
              </a:ext>
            </a:extLst>
          </p:cNvPr>
          <p:cNvSpPr txBox="1"/>
          <p:nvPr/>
        </p:nvSpPr>
        <p:spPr>
          <a:xfrm>
            <a:off x="2225288" y="4646727"/>
            <a:ext cx="172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>
                <a:gradFill>
                  <a:gsLst>
                    <a:gs pos="100000">
                      <a:schemeClr val="accent2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这里是标题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A3A1965-B255-B868-D462-E680EF6A7350}"/>
              </a:ext>
            </a:extLst>
          </p:cNvPr>
          <p:cNvSpPr txBox="1"/>
          <p:nvPr/>
        </p:nvSpPr>
        <p:spPr>
          <a:xfrm>
            <a:off x="973353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bg2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请在此处输入内容，可以根据自己的需要调整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9B30D2C-FEBA-6BBB-CA22-130CA831D615}"/>
              </a:ext>
            </a:extLst>
          </p:cNvPr>
          <p:cNvSpPr txBox="1"/>
          <p:nvPr/>
        </p:nvSpPr>
        <p:spPr>
          <a:xfrm>
            <a:off x="8243164" y="1789370"/>
            <a:ext cx="1723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>
                <a:gradFill>
                  <a:gsLst>
                    <a:gs pos="100000">
                      <a:schemeClr val="accent2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dirty="0"/>
              <a:t>这里是标题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219D4E6-7BA6-CAC1-8E72-1D7239315308}"/>
              </a:ext>
            </a:extLst>
          </p:cNvPr>
          <p:cNvSpPr txBox="1"/>
          <p:nvPr/>
        </p:nvSpPr>
        <p:spPr>
          <a:xfrm>
            <a:off x="8243164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6FE689B-9B80-04BB-19E9-8F3D86DE5384}"/>
              </a:ext>
            </a:extLst>
          </p:cNvPr>
          <p:cNvSpPr txBox="1"/>
          <p:nvPr/>
        </p:nvSpPr>
        <p:spPr>
          <a:xfrm>
            <a:off x="8243164" y="4646727"/>
            <a:ext cx="172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accent2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这里是标题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D81164A-0C73-138B-0F40-CCE122A62C0A}"/>
              </a:ext>
            </a:extLst>
          </p:cNvPr>
          <p:cNvSpPr txBox="1"/>
          <p:nvPr/>
        </p:nvSpPr>
        <p:spPr>
          <a:xfrm>
            <a:off x="8243164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2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请在此处输入内容，可以根据自己的需要调整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8F28C186-9489-53D6-337E-3C30968F92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面试的概念</a:t>
            </a:r>
          </a:p>
        </p:txBody>
      </p:sp>
    </p:spTree>
    <p:extLst>
      <p:ext uri="{BB962C8B-B14F-4D97-AF65-F5344CB8AC3E}">
        <p14:creationId xmlns:p14="http://schemas.microsoft.com/office/powerpoint/2010/main" val="534078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D5736808-62D1-6447-F5A0-FB7F32425006}"/>
              </a:ext>
            </a:extLst>
          </p:cNvPr>
          <p:cNvSpPr/>
          <p:nvPr/>
        </p:nvSpPr>
        <p:spPr>
          <a:xfrm>
            <a:off x="4384231" y="2017713"/>
            <a:ext cx="3456100" cy="34561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alpha val="5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59CAFB0-CA17-2F26-3434-82F351165ACF}"/>
              </a:ext>
            </a:extLst>
          </p:cNvPr>
          <p:cNvSpPr/>
          <p:nvPr/>
        </p:nvSpPr>
        <p:spPr>
          <a:xfrm>
            <a:off x="4812420" y="2445902"/>
            <a:ext cx="2599722" cy="25997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12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555FE92-6DE4-CC57-55B1-9139AF201CE9}"/>
              </a:ext>
            </a:extLst>
          </p:cNvPr>
          <p:cNvSpPr/>
          <p:nvPr/>
        </p:nvSpPr>
        <p:spPr>
          <a:xfrm>
            <a:off x="5220220" y="2853702"/>
            <a:ext cx="1784123" cy="1784123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这里</a:t>
            </a:r>
            <a:endParaRPr lang="en-US" altLang="zh-CN" sz="2400" dirty="0"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latin typeface="+mj-ea"/>
                <a:ea typeface="+mj-ea"/>
              </a:rPr>
              <a:t>是标题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5D253D-EE5E-AB45-D64B-9A8A1CFD9D24}"/>
              </a:ext>
            </a:extLst>
          </p:cNvPr>
          <p:cNvGrpSpPr/>
          <p:nvPr/>
        </p:nvGrpSpPr>
        <p:grpSpPr>
          <a:xfrm>
            <a:off x="5088118" y="2711207"/>
            <a:ext cx="2062808" cy="2069114"/>
            <a:chOff x="5071837" y="2739218"/>
            <a:chExt cx="2062808" cy="206911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3FB61C9-CC99-7117-BD05-FC30A20B7A1C}"/>
                </a:ext>
              </a:extLst>
            </p:cNvPr>
            <p:cNvGrpSpPr/>
            <p:nvPr/>
          </p:nvGrpSpPr>
          <p:grpSpPr>
            <a:xfrm>
              <a:off x="5071837" y="2739218"/>
              <a:ext cx="2062808" cy="403774"/>
              <a:chOff x="5071837" y="2739218"/>
              <a:chExt cx="2062808" cy="403774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2854B69A-D10B-B572-8626-95B9AA4291D3}"/>
                  </a:ext>
                </a:extLst>
              </p:cNvPr>
              <p:cNvCxnSpPr>
                <a:cxnSpLocks/>
                <a:stCxn id="13" idx="3"/>
                <a:endCxn id="5" idx="1"/>
              </p:cNvCxnSpPr>
              <p:nvPr/>
            </p:nvCxnSpPr>
            <p:spPr>
              <a:xfrm>
                <a:off x="5071837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82616AC-3F3F-B6C4-CDCB-02D20F2F74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264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33CB43B-F351-7C45-60B3-6BE4A5B8BC56}"/>
                </a:ext>
              </a:extLst>
            </p:cNvPr>
            <p:cNvGrpSpPr/>
            <p:nvPr/>
          </p:nvGrpSpPr>
          <p:grpSpPr>
            <a:xfrm flipV="1">
              <a:off x="5071837" y="4404558"/>
              <a:ext cx="2062808" cy="403774"/>
              <a:chOff x="5071837" y="2739218"/>
              <a:chExt cx="2062808" cy="403774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C33C498-81E3-3801-160B-C7A2188821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71837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B621CA44-9070-C5D2-0ED7-2549270400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264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61F614BD-E5D0-4881-71F9-A8BC6E4389FE}"/>
              </a:ext>
            </a:extLst>
          </p:cNvPr>
          <p:cNvSpPr/>
          <p:nvPr/>
        </p:nvSpPr>
        <p:spPr>
          <a:xfrm flipH="1">
            <a:off x="4384231" y="2007318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3AC4FCC-860A-B428-7000-3CBA324CCF5F}"/>
              </a:ext>
            </a:extLst>
          </p:cNvPr>
          <p:cNvSpPr/>
          <p:nvPr/>
        </p:nvSpPr>
        <p:spPr>
          <a:xfrm flipH="1">
            <a:off x="6990319" y="1981962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2C1B1AF-EDD3-D565-1D52-7759D0E56088}"/>
              </a:ext>
            </a:extLst>
          </p:cNvPr>
          <p:cNvSpPr/>
          <p:nvPr/>
        </p:nvSpPr>
        <p:spPr>
          <a:xfrm flipH="1">
            <a:off x="7015676" y="4659554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04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72BE915-ACF4-C5CD-D499-FA0BE72CFB6B}"/>
              </a:ext>
            </a:extLst>
          </p:cNvPr>
          <p:cNvSpPr/>
          <p:nvPr/>
        </p:nvSpPr>
        <p:spPr>
          <a:xfrm flipH="1">
            <a:off x="4409587" y="4684909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2D3BBCC-9C57-5AB6-A85B-D2C067EE5283}"/>
              </a:ext>
            </a:extLst>
          </p:cNvPr>
          <p:cNvSpPr txBox="1"/>
          <p:nvPr/>
        </p:nvSpPr>
        <p:spPr>
          <a:xfrm>
            <a:off x="2481769" y="17893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D93DB-539C-DD2B-63E2-27A92C10B74A}"/>
              </a:ext>
            </a:extLst>
          </p:cNvPr>
          <p:cNvSpPr txBox="1"/>
          <p:nvPr/>
        </p:nvSpPr>
        <p:spPr>
          <a:xfrm>
            <a:off x="973353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9C467F-674D-1509-25F5-DDF14C3C94CB}"/>
              </a:ext>
            </a:extLst>
          </p:cNvPr>
          <p:cNvSpPr txBox="1"/>
          <p:nvPr/>
        </p:nvSpPr>
        <p:spPr>
          <a:xfrm>
            <a:off x="2225288" y="46467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200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这里是标题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CEB79CB-70E8-93CA-F408-BCD394CE02D7}"/>
              </a:ext>
            </a:extLst>
          </p:cNvPr>
          <p:cNvSpPr txBox="1"/>
          <p:nvPr/>
        </p:nvSpPr>
        <p:spPr>
          <a:xfrm>
            <a:off x="973353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600">
                <a:solidFill>
                  <a:schemeClr val="bg2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请在此处输入内容，可以根据自己的需要调整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F363E2C-727A-FB7B-E98B-38B927C267A9}"/>
              </a:ext>
            </a:extLst>
          </p:cNvPr>
          <p:cNvSpPr txBox="1"/>
          <p:nvPr/>
        </p:nvSpPr>
        <p:spPr>
          <a:xfrm>
            <a:off x="8243164" y="17893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901A863-6F07-F474-E802-5DFBCE336209}"/>
              </a:ext>
            </a:extLst>
          </p:cNvPr>
          <p:cNvSpPr txBox="1"/>
          <p:nvPr/>
        </p:nvSpPr>
        <p:spPr>
          <a:xfrm>
            <a:off x="8243164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0992CBD-5F4A-EE04-1496-5ED963280F96}"/>
              </a:ext>
            </a:extLst>
          </p:cNvPr>
          <p:cNvSpPr txBox="1"/>
          <p:nvPr/>
        </p:nvSpPr>
        <p:spPr>
          <a:xfrm>
            <a:off x="8243164" y="464672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C0E5599-BD97-D081-2EB6-E6298A8EE34F}"/>
              </a:ext>
            </a:extLst>
          </p:cNvPr>
          <p:cNvSpPr txBox="1"/>
          <p:nvPr/>
        </p:nvSpPr>
        <p:spPr>
          <a:xfrm>
            <a:off x="8243164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2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请在此处输入内容，可以根据自己的需要调整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F2C911FE-6831-5FAE-482B-6EE586DF90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面试的概念</a:t>
            </a:r>
          </a:p>
        </p:txBody>
      </p:sp>
    </p:spTree>
    <p:extLst>
      <p:ext uri="{BB962C8B-B14F-4D97-AF65-F5344CB8AC3E}">
        <p14:creationId xmlns:p14="http://schemas.microsoft.com/office/powerpoint/2010/main" val="335948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BA510B7-243B-EAA8-CD85-77B1FCC31D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面试的概念 </a:t>
            </a: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B98620E6-61A2-2804-8705-37E78C4827BF}"/>
              </a:ext>
            </a:extLst>
          </p:cNvPr>
          <p:cNvSpPr/>
          <p:nvPr/>
        </p:nvSpPr>
        <p:spPr>
          <a:xfrm rot="10800000">
            <a:off x="4285634" y="2486715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chemeClr val="accent1">
                <a:lumMod val="60000"/>
                <a:lumOff val="40000"/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B42B623-3F11-A625-82C5-5B5C34C4C127}"/>
              </a:ext>
            </a:extLst>
          </p:cNvPr>
          <p:cNvGrpSpPr/>
          <p:nvPr/>
        </p:nvGrpSpPr>
        <p:grpSpPr>
          <a:xfrm>
            <a:off x="2088574" y="2288311"/>
            <a:ext cx="2366105" cy="1007319"/>
            <a:chOff x="1412913" y="4453778"/>
            <a:chExt cx="2366105" cy="100731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08CF410-9E60-4C11-5741-C55076092C96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0ABF2A3-B0A8-F9B1-80CC-8023E50C6B32}"/>
                </a:ext>
              </a:extLst>
            </p:cNvPr>
            <p:cNvSpPr txBox="1"/>
            <p:nvPr/>
          </p:nvSpPr>
          <p:spPr>
            <a:xfrm>
              <a:off x="1412913" y="4797710"/>
              <a:ext cx="2366105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请在此处输入内容，可以根据自己的需要调整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CA4C8FA-6571-3A7C-0733-ED57F8B8A74B}"/>
              </a:ext>
            </a:extLst>
          </p:cNvPr>
          <p:cNvGrpSpPr/>
          <p:nvPr/>
        </p:nvGrpSpPr>
        <p:grpSpPr>
          <a:xfrm>
            <a:off x="7769836" y="2288311"/>
            <a:ext cx="2333589" cy="1007319"/>
            <a:chOff x="1412913" y="4453778"/>
            <a:chExt cx="2333589" cy="100731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0A41623-C62A-32A2-9DB2-8408046E1CDA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E35FA9F-A451-26D4-80D9-7E5DED9FC2C1}"/>
                </a:ext>
              </a:extLst>
            </p:cNvPr>
            <p:cNvSpPr txBox="1"/>
            <p:nvPr/>
          </p:nvSpPr>
          <p:spPr>
            <a:xfrm>
              <a:off x="1412913" y="4797710"/>
              <a:ext cx="2333589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请在此处输入内容，可以根据自己的需要调整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383A94E-5E7F-8328-348D-EA843852D409}"/>
              </a:ext>
            </a:extLst>
          </p:cNvPr>
          <p:cNvGrpSpPr/>
          <p:nvPr/>
        </p:nvGrpSpPr>
        <p:grpSpPr>
          <a:xfrm>
            <a:off x="4927066" y="3317011"/>
            <a:ext cx="2337868" cy="1022874"/>
            <a:chOff x="1410774" y="4453778"/>
            <a:chExt cx="2337868" cy="102287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7318C8B-A251-3801-9996-C0119C7E9BB7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gradFill>
                    <a:gsLst>
                      <a:gs pos="0">
                        <a:srgbClr val="5758EC"/>
                      </a:gs>
                      <a:gs pos="100000">
                        <a:srgbClr val="9FC3FE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99F3794-B5DB-AB48-BFED-098E40F8DEE4}"/>
                </a:ext>
              </a:extLst>
            </p:cNvPr>
            <p:cNvSpPr txBox="1"/>
            <p:nvPr/>
          </p:nvSpPr>
          <p:spPr>
            <a:xfrm>
              <a:off x="1410774" y="4813265"/>
              <a:ext cx="2337868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请在此处输入内容，可以根据自己的需要调整</a:t>
              </a:r>
            </a:p>
          </p:txBody>
        </p:sp>
      </p:grpSp>
      <p:sp>
        <p:nvSpPr>
          <p:cNvPr id="16" name="弧形 15">
            <a:extLst>
              <a:ext uri="{FF2B5EF4-FFF2-40B4-BE49-F238E27FC236}">
                <a16:creationId xmlns:a16="http://schemas.microsoft.com/office/drawing/2014/main" id="{A66ED831-013B-DF23-22A1-4714E0761F5C}"/>
              </a:ext>
            </a:extLst>
          </p:cNvPr>
          <p:cNvSpPr/>
          <p:nvPr/>
        </p:nvSpPr>
        <p:spPr>
          <a:xfrm>
            <a:off x="1445003" y="786448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C846FFED-EE60-4EAE-AAA6-B7E3A36F540A}"/>
              </a:ext>
            </a:extLst>
          </p:cNvPr>
          <p:cNvSpPr/>
          <p:nvPr/>
        </p:nvSpPr>
        <p:spPr>
          <a:xfrm>
            <a:off x="7132002" y="786448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Freeform 74">
            <a:extLst>
              <a:ext uri="{FF2B5EF4-FFF2-40B4-BE49-F238E27FC236}">
                <a16:creationId xmlns:a16="http://schemas.microsoft.com/office/drawing/2014/main" id="{E06FDFE1-87C8-8580-5A0D-BD339A92841F}"/>
              </a:ext>
            </a:extLst>
          </p:cNvPr>
          <p:cNvSpPr>
            <a:spLocks noEditPoints="1"/>
          </p:cNvSpPr>
          <p:nvPr/>
        </p:nvSpPr>
        <p:spPr bwMode="auto">
          <a:xfrm>
            <a:off x="2778540" y="4459616"/>
            <a:ext cx="725056" cy="651864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0" name="Freeform 73">
            <a:extLst>
              <a:ext uri="{FF2B5EF4-FFF2-40B4-BE49-F238E27FC236}">
                <a16:creationId xmlns:a16="http://schemas.microsoft.com/office/drawing/2014/main" id="{3CC6B77D-A12A-E2B8-4336-2C43F6864F67}"/>
              </a:ext>
            </a:extLst>
          </p:cNvPr>
          <p:cNvSpPr>
            <a:spLocks noEditPoints="1"/>
          </p:cNvSpPr>
          <p:nvPr/>
        </p:nvSpPr>
        <p:spPr bwMode="auto">
          <a:xfrm>
            <a:off x="8578417" y="4459616"/>
            <a:ext cx="716426" cy="588820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B2B2B2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308BAE-5753-3F32-268B-7DF45CEE188E}"/>
              </a:ext>
            </a:extLst>
          </p:cNvPr>
          <p:cNvGrpSpPr/>
          <p:nvPr/>
        </p:nvGrpSpPr>
        <p:grpSpPr>
          <a:xfrm>
            <a:off x="5726373" y="1226190"/>
            <a:ext cx="739253" cy="885892"/>
            <a:chOff x="5878513" y="7346950"/>
            <a:chExt cx="2128838" cy="2551113"/>
          </a:xfrm>
          <a:solidFill>
            <a:schemeClr val="accent1"/>
          </a:solidFill>
        </p:grpSpPr>
        <p:sp>
          <p:nvSpPr>
            <p:cNvPr id="22" name="Freeform 298">
              <a:extLst>
                <a:ext uri="{FF2B5EF4-FFF2-40B4-BE49-F238E27FC236}">
                  <a16:creationId xmlns:a16="http://schemas.microsoft.com/office/drawing/2014/main" id="{621AF3C5-6A83-35AC-802D-C70C0E97AFFD}"/>
                </a:ext>
              </a:extLst>
            </p:cNvPr>
            <p:cNvSpPr/>
            <p:nvPr/>
          </p:nvSpPr>
          <p:spPr bwMode="auto">
            <a:xfrm>
              <a:off x="5878513" y="7346950"/>
              <a:ext cx="2128838" cy="1931988"/>
            </a:xfrm>
            <a:custGeom>
              <a:avLst/>
              <a:gdLst>
                <a:gd name="T0" fmla="*/ 220 w 670"/>
                <a:gd name="T1" fmla="*/ 63 h 608"/>
                <a:gd name="T2" fmla="*/ 64 w 670"/>
                <a:gd name="T3" fmla="*/ 450 h 608"/>
                <a:gd name="T4" fmla="*/ 226 w 670"/>
                <a:gd name="T5" fmla="*/ 608 h 608"/>
                <a:gd name="T6" fmla="*/ 233 w 670"/>
                <a:gd name="T7" fmla="*/ 590 h 608"/>
                <a:gd name="T8" fmla="*/ 82 w 670"/>
                <a:gd name="T9" fmla="*/ 442 h 608"/>
                <a:gd name="T10" fmla="*/ 228 w 670"/>
                <a:gd name="T11" fmla="*/ 81 h 608"/>
                <a:gd name="T12" fmla="*/ 589 w 670"/>
                <a:gd name="T13" fmla="*/ 227 h 608"/>
                <a:gd name="T14" fmla="*/ 443 w 670"/>
                <a:gd name="T15" fmla="*/ 588 h 608"/>
                <a:gd name="T16" fmla="*/ 443 w 670"/>
                <a:gd name="T17" fmla="*/ 588 h 608"/>
                <a:gd name="T18" fmla="*/ 450 w 670"/>
                <a:gd name="T19" fmla="*/ 606 h 608"/>
                <a:gd name="T20" fmla="*/ 451 w 670"/>
                <a:gd name="T21" fmla="*/ 606 h 608"/>
                <a:gd name="T22" fmla="*/ 607 w 670"/>
                <a:gd name="T23" fmla="*/ 219 h 608"/>
                <a:gd name="T24" fmla="*/ 220 w 670"/>
                <a:gd name="T25" fmla="*/ 6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0" h="608">
                  <a:moveTo>
                    <a:pt x="220" y="63"/>
                  </a:moveTo>
                  <a:cubicBezTo>
                    <a:pt x="70" y="127"/>
                    <a:pt x="0" y="300"/>
                    <a:pt x="64" y="450"/>
                  </a:cubicBezTo>
                  <a:cubicBezTo>
                    <a:pt x="96" y="525"/>
                    <a:pt x="156" y="580"/>
                    <a:pt x="226" y="608"/>
                  </a:cubicBezTo>
                  <a:cubicBezTo>
                    <a:pt x="233" y="590"/>
                    <a:pt x="233" y="590"/>
                    <a:pt x="233" y="590"/>
                  </a:cubicBezTo>
                  <a:cubicBezTo>
                    <a:pt x="167" y="564"/>
                    <a:pt x="112" y="513"/>
                    <a:pt x="82" y="442"/>
                  </a:cubicBezTo>
                  <a:cubicBezTo>
                    <a:pt x="23" y="303"/>
                    <a:pt x="88" y="141"/>
                    <a:pt x="228" y="81"/>
                  </a:cubicBezTo>
                  <a:cubicBezTo>
                    <a:pt x="367" y="22"/>
                    <a:pt x="529" y="87"/>
                    <a:pt x="589" y="227"/>
                  </a:cubicBezTo>
                  <a:cubicBezTo>
                    <a:pt x="648" y="367"/>
                    <a:pt x="583" y="529"/>
                    <a:pt x="443" y="588"/>
                  </a:cubicBezTo>
                  <a:cubicBezTo>
                    <a:pt x="443" y="588"/>
                    <a:pt x="443" y="588"/>
                    <a:pt x="443" y="588"/>
                  </a:cubicBezTo>
                  <a:cubicBezTo>
                    <a:pt x="450" y="606"/>
                    <a:pt x="450" y="606"/>
                    <a:pt x="450" y="606"/>
                  </a:cubicBezTo>
                  <a:cubicBezTo>
                    <a:pt x="450" y="606"/>
                    <a:pt x="451" y="606"/>
                    <a:pt x="451" y="606"/>
                  </a:cubicBezTo>
                  <a:cubicBezTo>
                    <a:pt x="601" y="542"/>
                    <a:pt x="670" y="369"/>
                    <a:pt x="607" y="219"/>
                  </a:cubicBezTo>
                  <a:cubicBezTo>
                    <a:pt x="543" y="69"/>
                    <a:pt x="370" y="0"/>
                    <a:pt x="2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E33C3DC-C405-FADF-772E-8DFB86C9C71E}"/>
                </a:ext>
              </a:extLst>
            </p:cNvPr>
            <p:cNvGrpSpPr/>
            <p:nvPr/>
          </p:nvGrpSpPr>
          <p:grpSpPr>
            <a:xfrm>
              <a:off x="5983288" y="7448550"/>
              <a:ext cx="1922463" cy="2449513"/>
              <a:chOff x="5983288" y="7448550"/>
              <a:chExt cx="1922463" cy="2449513"/>
            </a:xfrm>
            <a:grpFill/>
          </p:grpSpPr>
          <p:sp>
            <p:nvSpPr>
              <p:cNvPr id="24" name="Freeform 297">
                <a:extLst>
                  <a:ext uri="{FF2B5EF4-FFF2-40B4-BE49-F238E27FC236}">
                    <a16:creationId xmlns:a16="http://schemas.microsoft.com/office/drawing/2014/main" id="{0AFD4CC9-5198-316A-0FE2-490C8FC518DD}"/>
                  </a:ext>
                </a:extLst>
              </p:cNvPr>
              <p:cNvSpPr/>
              <p:nvPr/>
            </p:nvSpPr>
            <p:spPr bwMode="auto">
              <a:xfrm>
                <a:off x="6589713" y="9739313"/>
                <a:ext cx="714375" cy="158750"/>
              </a:xfrm>
              <a:custGeom>
                <a:avLst/>
                <a:gdLst>
                  <a:gd name="T0" fmla="*/ 7 w 225"/>
                  <a:gd name="T1" fmla="*/ 2 h 50"/>
                  <a:gd name="T2" fmla="*/ 0 w 225"/>
                  <a:gd name="T3" fmla="*/ 20 h 50"/>
                  <a:gd name="T4" fmla="*/ 225 w 225"/>
                  <a:gd name="T5" fmla="*/ 18 h 50"/>
                  <a:gd name="T6" fmla="*/ 217 w 225"/>
                  <a:gd name="T7" fmla="*/ 0 h 50"/>
                  <a:gd name="T8" fmla="*/ 7 w 225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50">
                    <a:moveTo>
                      <a:pt x="7" y="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70" y="48"/>
                      <a:pt x="150" y="50"/>
                      <a:pt x="225" y="18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47" y="30"/>
                      <a:pt x="72" y="28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99">
                <a:extLst>
                  <a:ext uri="{FF2B5EF4-FFF2-40B4-BE49-F238E27FC236}">
                    <a16:creationId xmlns:a16="http://schemas.microsoft.com/office/drawing/2014/main" id="{6AFDDFC0-71B9-9C30-EED6-65F6D15087B0}"/>
                  </a:ext>
                </a:extLst>
              </p:cNvPr>
              <p:cNvSpPr/>
              <p:nvPr/>
            </p:nvSpPr>
            <p:spPr bwMode="auto">
              <a:xfrm>
                <a:off x="5983288" y="7448550"/>
                <a:ext cx="1922463" cy="1747838"/>
              </a:xfrm>
              <a:custGeom>
                <a:avLst/>
                <a:gdLst>
                  <a:gd name="T0" fmla="*/ 547 w 605"/>
                  <a:gd name="T1" fmla="*/ 198 h 550"/>
                  <a:gd name="T2" fmla="*/ 198 w 605"/>
                  <a:gd name="T3" fmla="*/ 58 h 550"/>
                  <a:gd name="T4" fmla="*/ 57 w 605"/>
                  <a:gd name="T5" fmla="*/ 407 h 550"/>
                  <a:gd name="T6" fmla="*/ 203 w 605"/>
                  <a:gd name="T7" fmla="*/ 550 h 550"/>
                  <a:gd name="T8" fmla="*/ 212 w 605"/>
                  <a:gd name="T9" fmla="*/ 529 h 550"/>
                  <a:gd name="T10" fmla="*/ 78 w 605"/>
                  <a:gd name="T11" fmla="*/ 398 h 550"/>
                  <a:gd name="T12" fmla="*/ 207 w 605"/>
                  <a:gd name="T13" fmla="*/ 79 h 550"/>
                  <a:gd name="T14" fmla="*/ 526 w 605"/>
                  <a:gd name="T15" fmla="*/ 207 h 550"/>
                  <a:gd name="T16" fmla="*/ 398 w 605"/>
                  <a:gd name="T17" fmla="*/ 527 h 550"/>
                  <a:gd name="T18" fmla="*/ 397 w 605"/>
                  <a:gd name="T19" fmla="*/ 527 h 550"/>
                  <a:gd name="T20" fmla="*/ 406 w 605"/>
                  <a:gd name="T21" fmla="*/ 548 h 550"/>
                  <a:gd name="T22" fmla="*/ 407 w 605"/>
                  <a:gd name="T23" fmla="*/ 548 h 550"/>
                  <a:gd name="T24" fmla="*/ 547 w 605"/>
                  <a:gd name="T25" fmla="*/ 19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" h="550">
                    <a:moveTo>
                      <a:pt x="547" y="198"/>
                    </a:moveTo>
                    <a:cubicBezTo>
                      <a:pt x="490" y="63"/>
                      <a:pt x="333" y="0"/>
                      <a:pt x="198" y="58"/>
                    </a:cubicBezTo>
                    <a:cubicBezTo>
                      <a:pt x="63" y="115"/>
                      <a:pt x="0" y="272"/>
                      <a:pt x="57" y="407"/>
                    </a:cubicBezTo>
                    <a:cubicBezTo>
                      <a:pt x="86" y="475"/>
                      <a:pt x="140" y="524"/>
                      <a:pt x="203" y="550"/>
                    </a:cubicBezTo>
                    <a:cubicBezTo>
                      <a:pt x="212" y="529"/>
                      <a:pt x="212" y="529"/>
                      <a:pt x="212" y="529"/>
                    </a:cubicBezTo>
                    <a:cubicBezTo>
                      <a:pt x="154" y="505"/>
                      <a:pt x="105" y="460"/>
                      <a:pt x="78" y="398"/>
                    </a:cubicBezTo>
                    <a:cubicBezTo>
                      <a:pt x="26" y="274"/>
                      <a:pt x="84" y="131"/>
                      <a:pt x="207" y="79"/>
                    </a:cubicBezTo>
                    <a:cubicBezTo>
                      <a:pt x="331" y="26"/>
                      <a:pt x="474" y="84"/>
                      <a:pt x="526" y="207"/>
                    </a:cubicBezTo>
                    <a:cubicBezTo>
                      <a:pt x="579" y="331"/>
                      <a:pt x="521" y="474"/>
                      <a:pt x="398" y="527"/>
                    </a:cubicBezTo>
                    <a:cubicBezTo>
                      <a:pt x="397" y="527"/>
                      <a:pt x="397" y="527"/>
                      <a:pt x="397" y="527"/>
                    </a:cubicBezTo>
                    <a:cubicBezTo>
                      <a:pt x="406" y="548"/>
                      <a:pt x="406" y="548"/>
                      <a:pt x="406" y="548"/>
                    </a:cubicBezTo>
                    <a:cubicBezTo>
                      <a:pt x="406" y="548"/>
                      <a:pt x="406" y="548"/>
                      <a:pt x="407" y="548"/>
                    </a:cubicBezTo>
                    <a:cubicBezTo>
                      <a:pt x="542" y="490"/>
                      <a:pt x="605" y="334"/>
                      <a:pt x="54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300">
                <a:extLst>
                  <a:ext uri="{FF2B5EF4-FFF2-40B4-BE49-F238E27FC236}">
                    <a16:creationId xmlns:a16="http://schemas.microsoft.com/office/drawing/2014/main" id="{219E8019-3BEC-6965-D269-8C26DF486D9B}"/>
                  </a:ext>
                </a:extLst>
              </p:cNvPr>
              <p:cNvSpPr/>
              <p:nvPr/>
            </p:nvSpPr>
            <p:spPr bwMode="auto">
              <a:xfrm>
                <a:off x="6624638" y="9647238"/>
                <a:ext cx="641350" cy="155575"/>
              </a:xfrm>
              <a:custGeom>
                <a:avLst/>
                <a:gdLst>
                  <a:gd name="T0" fmla="*/ 8 w 202"/>
                  <a:gd name="T1" fmla="*/ 2 h 49"/>
                  <a:gd name="T2" fmla="*/ 0 w 202"/>
                  <a:gd name="T3" fmla="*/ 23 h 49"/>
                  <a:gd name="T4" fmla="*/ 202 w 202"/>
                  <a:gd name="T5" fmla="*/ 21 h 49"/>
                  <a:gd name="T6" fmla="*/ 193 w 202"/>
                  <a:gd name="T7" fmla="*/ 0 h 49"/>
                  <a:gd name="T8" fmla="*/ 8 w 202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49">
                    <a:moveTo>
                      <a:pt x="8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63" y="48"/>
                      <a:pt x="135" y="49"/>
                      <a:pt x="202" y="21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32" y="26"/>
                      <a:pt x="66" y="2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01">
                <a:extLst>
                  <a:ext uri="{FF2B5EF4-FFF2-40B4-BE49-F238E27FC236}">
                    <a16:creationId xmlns:a16="http://schemas.microsoft.com/office/drawing/2014/main" id="{D9346205-A8B0-764B-3EA3-5B1FD4A0B2A6}"/>
                  </a:ext>
                </a:extLst>
              </p:cNvPr>
              <p:cNvSpPr/>
              <p:nvPr/>
            </p:nvSpPr>
            <p:spPr bwMode="auto">
              <a:xfrm>
                <a:off x="6097588" y="7562850"/>
                <a:ext cx="1693863" cy="1538288"/>
              </a:xfrm>
              <a:custGeom>
                <a:avLst/>
                <a:gdLst>
                  <a:gd name="T0" fmla="*/ 482 w 533"/>
                  <a:gd name="T1" fmla="*/ 175 h 484"/>
                  <a:gd name="T2" fmla="*/ 175 w 533"/>
                  <a:gd name="T3" fmla="*/ 51 h 484"/>
                  <a:gd name="T4" fmla="*/ 51 w 533"/>
                  <a:gd name="T5" fmla="*/ 358 h 484"/>
                  <a:gd name="T6" fmla="*/ 179 w 533"/>
                  <a:gd name="T7" fmla="*/ 484 h 484"/>
                  <a:gd name="T8" fmla="*/ 187 w 533"/>
                  <a:gd name="T9" fmla="*/ 464 h 484"/>
                  <a:gd name="T10" fmla="*/ 70 w 533"/>
                  <a:gd name="T11" fmla="*/ 350 h 484"/>
                  <a:gd name="T12" fmla="*/ 183 w 533"/>
                  <a:gd name="T13" fmla="*/ 71 h 484"/>
                  <a:gd name="T14" fmla="*/ 462 w 533"/>
                  <a:gd name="T15" fmla="*/ 183 h 484"/>
                  <a:gd name="T16" fmla="*/ 350 w 533"/>
                  <a:gd name="T17" fmla="*/ 463 h 484"/>
                  <a:gd name="T18" fmla="*/ 349 w 533"/>
                  <a:gd name="T19" fmla="*/ 463 h 484"/>
                  <a:gd name="T20" fmla="*/ 358 w 533"/>
                  <a:gd name="T21" fmla="*/ 483 h 484"/>
                  <a:gd name="T22" fmla="*/ 358 w 533"/>
                  <a:gd name="T23" fmla="*/ 482 h 484"/>
                  <a:gd name="T24" fmla="*/ 482 w 533"/>
                  <a:gd name="T25" fmla="*/ 175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3" h="484">
                    <a:moveTo>
                      <a:pt x="482" y="175"/>
                    </a:moveTo>
                    <a:cubicBezTo>
                      <a:pt x="431" y="56"/>
                      <a:pt x="294" y="0"/>
                      <a:pt x="175" y="51"/>
                    </a:cubicBezTo>
                    <a:cubicBezTo>
                      <a:pt x="56" y="102"/>
                      <a:pt x="0" y="240"/>
                      <a:pt x="51" y="358"/>
                    </a:cubicBezTo>
                    <a:cubicBezTo>
                      <a:pt x="76" y="418"/>
                      <a:pt x="123" y="462"/>
                      <a:pt x="179" y="484"/>
                    </a:cubicBezTo>
                    <a:cubicBezTo>
                      <a:pt x="187" y="464"/>
                      <a:pt x="187" y="464"/>
                      <a:pt x="187" y="464"/>
                    </a:cubicBezTo>
                    <a:cubicBezTo>
                      <a:pt x="137" y="444"/>
                      <a:pt x="94" y="404"/>
                      <a:pt x="70" y="350"/>
                    </a:cubicBezTo>
                    <a:cubicBezTo>
                      <a:pt x="25" y="242"/>
                      <a:pt x="75" y="117"/>
                      <a:pt x="183" y="71"/>
                    </a:cubicBezTo>
                    <a:cubicBezTo>
                      <a:pt x="291" y="25"/>
                      <a:pt x="416" y="75"/>
                      <a:pt x="462" y="183"/>
                    </a:cubicBezTo>
                    <a:cubicBezTo>
                      <a:pt x="508" y="291"/>
                      <a:pt x="458" y="417"/>
                      <a:pt x="350" y="463"/>
                    </a:cubicBezTo>
                    <a:cubicBezTo>
                      <a:pt x="350" y="463"/>
                      <a:pt x="349" y="463"/>
                      <a:pt x="349" y="463"/>
                    </a:cubicBezTo>
                    <a:cubicBezTo>
                      <a:pt x="358" y="483"/>
                      <a:pt x="358" y="483"/>
                      <a:pt x="358" y="483"/>
                    </a:cubicBezTo>
                    <a:cubicBezTo>
                      <a:pt x="358" y="483"/>
                      <a:pt x="358" y="482"/>
                      <a:pt x="358" y="482"/>
                    </a:cubicBezTo>
                    <a:cubicBezTo>
                      <a:pt x="477" y="432"/>
                      <a:pt x="533" y="294"/>
                      <a:pt x="48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02">
                <a:extLst>
                  <a:ext uri="{FF2B5EF4-FFF2-40B4-BE49-F238E27FC236}">
                    <a16:creationId xmlns:a16="http://schemas.microsoft.com/office/drawing/2014/main" id="{DEFC442D-ADE1-5675-E05E-F23CF082F93F}"/>
                  </a:ext>
                </a:extLst>
              </p:cNvPr>
              <p:cNvSpPr/>
              <p:nvPr/>
            </p:nvSpPr>
            <p:spPr bwMode="auto">
              <a:xfrm>
                <a:off x="6662738" y="9558338"/>
                <a:ext cx="565150" cy="142875"/>
              </a:xfrm>
              <a:custGeom>
                <a:avLst/>
                <a:gdLst>
                  <a:gd name="T0" fmla="*/ 8 w 178"/>
                  <a:gd name="T1" fmla="*/ 1 h 45"/>
                  <a:gd name="T2" fmla="*/ 0 w 178"/>
                  <a:gd name="T3" fmla="*/ 21 h 45"/>
                  <a:gd name="T4" fmla="*/ 178 w 178"/>
                  <a:gd name="T5" fmla="*/ 20 h 45"/>
                  <a:gd name="T6" fmla="*/ 169 w 178"/>
                  <a:gd name="T7" fmla="*/ 0 h 45"/>
                  <a:gd name="T8" fmla="*/ 8 w 178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45">
                    <a:moveTo>
                      <a:pt x="8" y="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55" y="43"/>
                      <a:pt x="119" y="45"/>
                      <a:pt x="178" y="2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16" y="22"/>
                      <a:pt x="58" y="2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03">
                <a:extLst>
                  <a:ext uri="{FF2B5EF4-FFF2-40B4-BE49-F238E27FC236}">
                    <a16:creationId xmlns:a16="http://schemas.microsoft.com/office/drawing/2014/main" id="{40647292-CEAB-2EFA-A336-A6466F3C092D}"/>
                  </a:ext>
                </a:extLst>
              </p:cNvPr>
              <p:cNvSpPr/>
              <p:nvPr/>
            </p:nvSpPr>
            <p:spPr bwMode="auto">
              <a:xfrm>
                <a:off x="6697663" y="9463088"/>
                <a:ext cx="492125" cy="136525"/>
              </a:xfrm>
              <a:custGeom>
                <a:avLst/>
                <a:gdLst>
                  <a:gd name="T0" fmla="*/ 9 w 155"/>
                  <a:gd name="T1" fmla="*/ 2 h 43"/>
                  <a:gd name="T2" fmla="*/ 0 w 155"/>
                  <a:gd name="T3" fmla="*/ 23 h 43"/>
                  <a:gd name="T4" fmla="*/ 155 w 155"/>
                  <a:gd name="T5" fmla="*/ 22 h 43"/>
                  <a:gd name="T6" fmla="*/ 146 w 155"/>
                  <a:gd name="T7" fmla="*/ 0 h 43"/>
                  <a:gd name="T8" fmla="*/ 9 w 155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3">
                    <a:moveTo>
                      <a:pt x="9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8" y="42"/>
                      <a:pt x="104" y="43"/>
                      <a:pt x="155" y="2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0" y="20"/>
                      <a:pt x="51" y="19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04">
                <a:extLst>
                  <a:ext uri="{FF2B5EF4-FFF2-40B4-BE49-F238E27FC236}">
                    <a16:creationId xmlns:a16="http://schemas.microsoft.com/office/drawing/2014/main" id="{0EAEA9D2-E72C-0519-B9B8-A3076E457EBE}"/>
                  </a:ext>
                </a:extLst>
              </p:cNvPr>
              <p:cNvSpPr/>
              <p:nvPr/>
            </p:nvSpPr>
            <p:spPr bwMode="auto">
              <a:xfrm>
                <a:off x="6208713" y="7673975"/>
                <a:ext cx="1471613" cy="1338263"/>
              </a:xfrm>
              <a:custGeom>
                <a:avLst/>
                <a:gdLst>
                  <a:gd name="T0" fmla="*/ 419 w 463"/>
                  <a:gd name="T1" fmla="*/ 152 h 421"/>
                  <a:gd name="T2" fmla="*/ 151 w 463"/>
                  <a:gd name="T3" fmla="*/ 44 h 421"/>
                  <a:gd name="T4" fmla="*/ 44 w 463"/>
                  <a:gd name="T5" fmla="*/ 312 h 421"/>
                  <a:gd name="T6" fmla="*/ 156 w 463"/>
                  <a:gd name="T7" fmla="*/ 421 h 421"/>
                  <a:gd name="T8" fmla="*/ 164 w 463"/>
                  <a:gd name="T9" fmla="*/ 400 h 421"/>
                  <a:gd name="T10" fmla="*/ 65 w 463"/>
                  <a:gd name="T11" fmla="*/ 303 h 421"/>
                  <a:gd name="T12" fmla="*/ 160 w 463"/>
                  <a:gd name="T13" fmla="*/ 65 h 421"/>
                  <a:gd name="T14" fmla="*/ 398 w 463"/>
                  <a:gd name="T15" fmla="*/ 161 h 421"/>
                  <a:gd name="T16" fmla="*/ 302 w 463"/>
                  <a:gd name="T17" fmla="*/ 398 h 421"/>
                  <a:gd name="T18" fmla="*/ 302 w 463"/>
                  <a:gd name="T19" fmla="*/ 398 h 421"/>
                  <a:gd name="T20" fmla="*/ 311 w 463"/>
                  <a:gd name="T21" fmla="*/ 420 h 421"/>
                  <a:gd name="T22" fmla="*/ 311 w 463"/>
                  <a:gd name="T23" fmla="*/ 419 h 421"/>
                  <a:gd name="T24" fmla="*/ 419 w 463"/>
                  <a:gd name="T25" fmla="*/ 152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3" h="421">
                    <a:moveTo>
                      <a:pt x="419" y="152"/>
                    </a:moveTo>
                    <a:cubicBezTo>
                      <a:pt x="375" y="48"/>
                      <a:pt x="255" y="0"/>
                      <a:pt x="151" y="44"/>
                    </a:cubicBezTo>
                    <a:cubicBezTo>
                      <a:pt x="48" y="88"/>
                      <a:pt x="0" y="208"/>
                      <a:pt x="44" y="312"/>
                    </a:cubicBezTo>
                    <a:cubicBezTo>
                      <a:pt x="66" y="364"/>
                      <a:pt x="107" y="402"/>
                      <a:pt x="156" y="421"/>
                    </a:cubicBezTo>
                    <a:cubicBezTo>
                      <a:pt x="164" y="400"/>
                      <a:pt x="164" y="400"/>
                      <a:pt x="164" y="400"/>
                    </a:cubicBezTo>
                    <a:cubicBezTo>
                      <a:pt x="121" y="382"/>
                      <a:pt x="84" y="349"/>
                      <a:pt x="65" y="303"/>
                    </a:cubicBezTo>
                    <a:cubicBezTo>
                      <a:pt x="26" y="211"/>
                      <a:pt x="69" y="104"/>
                      <a:pt x="160" y="65"/>
                    </a:cubicBezTo>
                    <a:cubicBezTo>
                      <a:pt x="252" y="26"/>
                      <a:pt x="359" y="69"/>
                      <a:pt x="398" y="161"/>
                    </a:cubicBezTo>
                    <a:cubicBezTo>
                      <a:pt x="437" y="253"/>
                      <a:pt x="394" y="359"/>
                      <a:pt x="302" y="398"/>
                    </a:cubicBezTo>
                    <a:cubicBezTo>
                      <a:pt x="302" y="398"/>
                      <a:pt x="302" y="398"/>
                      <a:pt x="302" y="398"/>
                    </a:cubicBezTo>
                    <a:cubicBezTo>
                      <a:pt x="311" y="420"/>
                      <a:pt x="311" y="420"/>
                      <a:pt x="311" y="420"/>
                    </a:cubicBezTo>
                    <a:cubicBezTo>
                      <a:pt x="311" y="419"/>
                      <a:pt x="311" y="419"/>
                      <a:pt x="311" y="419"/>
                    </a:cubicBezTo>
                    <a:cubicBezTo>
                      <a:pt x="415" y="375"/>
                      <a:pt x="463" y="255"/>
                      <a:pt x="419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05">
                <a:extLst>
                  <a:ext uri="{FF2B5EF4-FFF2-40B4-BE49-F238E27FC236}">
                    <a16:creationId xmlns:a16="http://schemas.microsoft.com/office/drawing/2014/main" id="{591CAC22-D654-DE42-D9D8-F13BB3CB9623}"/>
                  </a:ext>
                </a:extLst>
              </p:cNvPr>
              <p:cNvSpPr/>
              <p:nvPr/>
            </p:nvSpPr>
            <p:spPr bwMode="auto">
              <a:xfrm>
                <a:off x="6735763" y="9371013"/>
                <a:ext cx="415925" cy="127000"/>
              </a:xfrm>
              <a:custGeom>
                <a:avLst/>
                <a:gdLst>
                  <a:gd name="T0" fmla="*/ 8 w 131"/>
                  <a:gd name="T1" fmla="*/ 1 h 40"/>
                  <a:gd name="T2" fmla="*/ 0 w 131"/>
                  <a:gd name="T3" fmla="*/ 23 h 40"/>
                  <a:gd name="T4" fmla="*/ 131 w 131"/>
                  <a:gd name="T5" fmla="*/ 21 h 40"/>
                  <a:gd name="T6" fmla="*/ 122 w 131"/>
                  <a:gd name="T7" fmla="*/ 0 h 40"/>
                  <a:gd name="T8" fmla="*/ 8 w 131"/>
                  <a:gd name="T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0">
                    <a:moveTo>
                      <a:pt x="8" y="1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40" y="39"/>
                      <a:pt x="87" y="40"/>
                      <a:pt x="131" y="21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84" y="16"/>
                      <a:pt x="44" y="15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06">
                <a:extLst>
                  <a:ext uri="{FF2B5EF4-FFF2-40B4-BE49-F238E27FC236}">
                    <a16:creationId xmlns:a16="http://schemas.microsoft.com/office/drawing/2014/main" id="{ADEE26B4-4498-E579-3609-38AF6D6B33FE}"/>
                  </a:ext>
                </a:extLst>
              </p:cNvPr>
              <p:cNvSpPr/>
              <p:nvPr/>
            </p:nvSpPr>
            <p:spPr bwMode="auto">
              <a:xfrm>
                <a:off x="6323013" y="7788275"/>
                <a:ext cx="1243013" cy="1131888"/>
              </a:xfrm>
              <a:custGeom>
                <a:avLst/>
                <a:gdLst>
                  <a:gd name="T0" fmla="*/ 354 w 391"/>
                  <a:gd name="T1" fmla="*/ 128 h 356"/>
                  <a:gd name="T2" fmla="*/ 128 w 391"/>
                  <a:gd name="T3" fmla="*/ 37 h 356"/>
                  <a:gd name="T4" fmla="*/ 37 w 391"/>
                  <a:gd name="T5" fmla="*/ 263 h 356"/>
                  <a:gd name="T6" fmla="*/ 132 w 391"/>
                  <a:gd name="T7" fmla="*/ 356 h 356"/>
                  <a:gd name="T8" fmla="*/ 140 w 391"/>
                  <a:gd name="T9" fmla="*/ 334 h 356"/>
                  <a:gd name="T10" fmla="*/ 58 w 391"/>
                  <a:gd name="T11" fmla="*/ 254 h 356"/>
                  <a:gd name="T12" fmla="*/ 137 w 391"/>
                  <a:gd name="T13" fmla="*/ 58 h 356"/>
                  <a:gd name="T14" fmla="*/ 333 w 391"/>
                  <a:gd name="T15" fmla="*/ 137 h 356"/>
                  <a:gd name="T16" fmla="*/ 254 w 391"/>
                  <a:gd name="T17" fmla="*/ 333 h 356"/>
                  <a:gd name="T18" fmla="*/ 253 w 391"/>
                  <a:gd name="T19" fmla="*/ 333 h 356"/>
                  <a:gd name="T20" fmla="*/ 262 w 391"/>
                  <a:gd name="T21" fmla="*/ 354 h 356"/>
                  <a:gd name="T22" fmla="*/ 263 w 391"/>
                  <a:gd name="T23" fmla="*/ 354 h 356"/>
                  <a:gd name="T24" fmla="*/ 354 w 391"/>
                  <a:gd name="T25" fmla="*/ 12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1" h="356">
                    <a:moveTo>
                      <a:pt x="354" y="128"/>
                    </a:moveTo>
                    <a:cubicBezTo>
                      <a:pt x="317" y="41"/>
                      <a:pt x="215" y="0"/>
                      <a:pt x="128" y="37"/>
                    </a:cubicBezTo>
                    <a:cubicBezTo>
                      <a:pt x="41" y="74"/>
                      <a:pt x="0" y="176"/>
                      <a:pt x="37" y="263"/>
                    </a:cubicBezTo>
                    <a:cubicBezTo>
                      <a:pt x="56" y="307"/>
                      <a:pt x="90" y="339"/>
                      <a:pt x="132" y="356"/>
                    </a:cubicBezTo>
                    <a:cubicBezTo>
                      <a:pt x="140" y="334"/>
                      <a:pt x="140" y="334"/>
                      <a:pt x="140" y="334"/>
                    </a:cubicBezTo>
                    <a:cubicBezTo>
                      <a:pt x="105" y="320"/>
                      <a:pt x="74" y="292"/>
                      <a:pt x="58" y="254"/>
                    </a:cubicBezTo>
                    <a:cubicBezTo>
                      <a:pt x="26" y="178"/>
                      <a:pt x="61" y="91"/>
                      <a:pt x="137" y="58"/>
                    </a:cubicBezTo>
                    <a:cubicBezTo>
                      <a:pt x="213" y="26"/>
                      <a:pt x="300" y="62"/>
                      <a:pt x="333" y="137"/>
                    </a:cubicBezTo>
                    <a:cubicBezTo>
                      <a:pt x="365" y="213"/>
                      <a:pt x="329" y="301"/>
                      <a:pt x="254" y="333"/>
                    </a:cubicBezTo>
                    <a:cubicBezTo>
                      <a:pt x="254" y="333"/>
                      <a:pt x="253" y="333"/>
                      <a:pt x="253" y="333"/>
                    </a:cubicBezTo>
                    <a:cubicBezTo>
                      <a:pt x="262" y="354"/>
                      <a:pt x="262" y="354"/>
                      <a:pt x="262" y="354"/>
                    </a:cubicBezTo>
                    <a:cubicBezTo>
                      <a:pt x="262" y="354"/>
                      <a:pt x="263" y="354"/>
                      <a:pt x="263" y="354"/>
                    </a:cubicBezTo>
                    <a:cubicBezTo>
                      <a:pt x="350" y="317"/>
                      <a:pt x="391" y="216"/>
                      <a:pt x="35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07">
                <a:extLst>
                  <a:ext uri="{FF2B5EF4-FFF2-40B4-BE49-F238E27FC236}">
                    <a16:creationId xmlns:a16="http://schemas.microsoft.com/office/drawing/2014/main" id="{6C212F58-5D83-AE9A-798B-B678C544EA4B}"/>
                  </a:ext>
                </a:extLst>
              </p:cNvPr>
              <p:cNvSpPr/>
              <p:nvPr/>
            </p:nvSpPr>
            <p:spPr bwMode="auto">
              <a:xfrm>
                <a:off x="6773863" y="9278938"/>
                <a:ext cx="336550" cy="114300"/>
              </a:xfrm>
              <a:custGeom>
                <a:avLst/>
                <a:gdLst>
                  <a:gd name="T0" fmla="*/ 8 w 106"/>
                  <a:gd name="T1" fmla="*/ 1 h 36"/>
                  <a:gd name="T2" fmla="*/ 0 w 106"/>
                  <a:gd name="T3" fmla="*/ 22 h 36"/>
                  <a:gd name="T4" fmla="*/ 106 w 106"/>
                  <a:gd name="T5" fmla="*/ 21 h 36"/>
                  <a:gd name="T6" fmla="*/ 97 w 106"/>
                  <a:gd name="T7" fmla="*/ 0 h 36"/>
                  <a:gd name="T8" fmla="*/ 8 w 106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6">
                    <a:moveTo>
                      <a:pt x="8" y="1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33" y="35"/>
                      <a:pt x="71" y="36"/>
                      <a:pt x="106" y="2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68" y="12"/>
                      <a:pt x="36" y="1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08">
                <a:extLst>
                  <a:ext uri="{FF2B5EF4-FFF2-40B4-BE49-F238E27FC236}">
                    <a16:creationId xmlns:a16="http://schemas.microsoft.com/office/drawing/2014/main" id="{195CB6E9-4EE9-6AF3-1652-F64DB2FEAE3A}"/>
                  </a:ext>
                </a:extLst>
              </p:cNvPr>
              <p:cNvSpPr/>
              <p:nvPr/>
            </p:nvSpPr>
            <p:spPr bwMode="auto">
              <a:xfrm>
                <a:off x="6437313" y="7902575"/>
                <a:ext cx="1014413" cy="920750"/>
              </a:xfrm>
              <a:custGeom>
                <a:avLst/>
                <a:gdLst>
                  <a:gd name="T0" fmla="*/ 288 w 319"/>
                  <a:gd name="T1" fmla="*/ 105 h 290"/>
                  <a:gd name="T2" fmla="*/ 104 w 319"/>
                  <a:gd name="T3" fmla="*/ 31 h 290"/>
                  <a:gd name="T4" fmla="*/ 30 w 319"/>
                  <a:gd name="T5" fmla="*/ 215 h 290"/>
                  <a:gd name="T6" fmla="*/ 108 w 319"/>
                  <a:gd name="T7" fmla="*/ 290 h 290"/>
                  <a:gd name="T8" fmla="*/ 116 w 319"/>
                  <a:gd name="T9" fmla="*/ 269 h 290"/>
                  <a:gd name="T10" fmla="*/ 51 w 319"/>
                  <a:gd name="T11" fmla="*/ 206 h 290"/>
                  <a:gd name="T12" fmla="*/ 113 w 319"/>
                  <a:gd name="T13" fmla="*/ 51 h 290"/>
                  <a:gd name="T14" fmla="*/ 268 w 319"/>
                  <a:gd name="T15" fmla="*/ 114 h 290"/>
                  <a:gd name="T16" fmla="*/ 205 w 319"/>
                  <a:gd name="T17" fmla="*/ 268 h 290"/>
                  <a:gd name="T18" fmla="*/ 205 w 319"/>
                  <a:gd name="T19" fmla="*/ 268 h 290"/>
                  <a:gd name="T20" fmla="*/ 214 w 319"/>
                  <a:gd name="T21" fmla="*/ 289 h 290"/>
                  <a:gd name="T22" fmla="*/ 214 w 319"/>
                  <a:gd name="T23" fmla="*/ 289 h 290"/>
                  <a:gd name="T24" fmla="*/ 288 w 319"/>
                  <a:gd name="T25" fmla="*/ 10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9" h="290">
                    <a:moveTo>
                      <a:pt x="288" y="105"/>
                    </a:moveTo>
                    <a:cubicBezTo>
                      <a:pt x="258" y="34"/>
                      <a:pt x="176" y="0"/>
                      <a:pt x="104" y="31"/>
                    </a:cubicBezTo>
                    <a:cubicBezTo>
                      <a:pt x="33" y="61"/>
                      <a:pt x="0" y="143"/>
                      <a:pt x="30" y="215"/>
                    </a:cubicBezTo>
                    <a:cubicBezTo>
                      <a:pt x="45" y="250"/>
                      <a:pt x="74" y="277"/>
                      <a:pt x="108" y="290"/>
                    </a:cubicBezTo>
                    <a:cubicBezTo>
                      <a:pt x="116" y="269"/>
                      <a:pt x="116" y="269"/>
                      <a:pt x="116" y="269"/>
                    </a:cubicBezTo>
                    <a:cubicBezTo>
                      <a:pt x="88" y="258"/>
                      <a:pt x="64" y="236"/>
                      <a:pt x="51" y="206"/>
                    </a:cubicBezTo>
                    <a:cubicBezTo>
                      <a:pt x="26" y="146"/>
                      <a:pt x="54" y="77"/>
                      <a:pt x="113" y="51"/>
                    </a:cubicBezTo>
                    <a:cubicBezTo>
                      <a:pt x="173" y="26"/>
                      <a:pt x="242" y="54"/>
                      <a:pt x="268" y="114"/>
                    </a:cubicBezTo>
                    <a:cubicBezTo>
                      <a:pt x="293" y="173"/>
                      <a:pt x="265" y="243"/>
                      <a:pt x="205" y="268"/>
                    </a:cubicBezTo>
                    <a:cubicBezTo>
                      <a:pt x="205" y="268"/>
                      <a:pt x="205" y="268"/>
                      <a:pt x="205" y="268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14" y="289"/>
                      <a:pt x="214" y="289"/>
                      <a:pt x="214" y="289"/>
                    </a:cubicBezTo>
                    <a:cubicBezTo>
                      <a:pt x="285" y="259"/>
                      <a:pt x="319" y="176"/>
                      <a:pt x="28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09">
                <a:extLst>
                  <a:ext uri="{FF2B5EF4-FFF2-40B4-BE49-F238E27FC236}">
                    <a16:creationId xmlns:a16="http://schemas.microsoft.com/office/drawing/2014/main" id="{D80306E4-BCFD-F8FE-FAA5-4219F62B5061}"/>
                  </a:ext>
                </a:extLst>
              </p:cNvPr>
              <p:cNvSpPr/>
              <p:nvPr/>
            </p:nvSpPr>
            <p:spPr bwMode="auto">
              <a:xfrm>
                <a:off x="6811963" y="9183688"/>
                <a:ext cx="260350" cy="104775"/>
              </a:xfrm>
              <a:custGeom>
                <a:avLst/>
                <a:gdLst>
                  <a:gd name="T0" fmla="*/ 9 w 82"/>
                  <a:gd name="T1" fmla="*/ 0 h 33"/>
                  <a:gd name="T2" fmla="*/ 0 w 82"/>
                  <a:gd name="T3" fmla="*/ 23 h 33"/>
                  <a:gd name="T4" fmla="*/ 82 w 82"/>
                  <a:gd name="T5" fmla="*/ 22 h 33"/>
                  <a:gd name="T6" fmla="*/ 72 w 82"/>
                  <a:gd name="T7" fmla="*/ 0 h 33"/>
                  <a:gd name="T8" fmla="*/ 9 w 8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3">
                    <a:moveTo>
                      <a:pt x="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5" y="33"/>
                      <a:pt x="55" y="33"/>
                      <a:pt x="82" y="2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1" y="8"/>
                      <a:pt x="2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310">
                <a:extLst>
                  <a:ext uri="{FF2B5EF4-FFF2-40B4-BE49-F238E27FC236}">
                    <a16:creationId xmlns:a16="http://schemas.microsoft.com/office/drawing/2014/main" id="{F1B4968B-45FA-D90C-D076-94C1D4290D70}"/>
                  </a:ext>
                </a:extLst>
              </p:cNvPr>
              <p:cNvSpPr/>
              <p:nvPr/>
            </p:nvSpPr>
            <p:spPr bwMode="auto">
              <a:xfrm>
                <a:off x="6551613" y="8016875"/>
                <a:ext cx="785813" cy="714375"/>
              </a:xfrm>
              <a:custGeom>
                <a:avLst/>
                <a:gdLst>
                  <a:gd name="T0" fmla="*/ 223 w 247"/>
                  <a:gd name="T1" fmla="*/ 81 h 225"/>
                  <a:gd name="T2" fmla="*/ 81 w 247"/>
                  <a:gd name="T3" fmla="*/ 24 h 225"/>
                  <a:gd name="T4" fmla="*/ 23 w 247"/>
                  <a:gd name="T5" fmla="*/ 166 h 225"/>
                  <a:gd name="T6" fmla="*/ 83 w 247"/>
                  <a:gd name="T7" fmla="*/ 225 h 225"/>
                  <a:gd name="T8" fmla="*/ 92 w 247"/>
                  <a:gd name="T9" fmla="*/ 202 h 225"/>
                  <a:gd name="T10" fmla="*/ 46 w 247"/>
                  <a:gd name="T11" fmla="*/ 157 h 225"/>
                  <a:gd name="T12" fmla="*/ 90 w 247"/>
                  <a:gd name="T13" fmla="*/ 46 h 225"/>
                  <a:gd name="T14" fmla="*/ 201 w 247"/>
                  <a:gd name="T15" fmla="*/ 91 h 225"/>
                  <a:gd name="T16" fmla="*/ 156 w 247"/>
                  <a:gd name="T17" fmla="*/ 201 h 225"/>
                  <a:gd name="T18" fmla="*/ 156 w 247"/>
                  <a:gd name="T19" fmla="*/ 202 h 225"/>
                  <a:gd name="T20" fmla="*/ 166 w 247"/>
                  <a:gd name="T21" fmla="*/ 224 h 225"/>
                  <a:gd name="T22" fmla="*/ 166 w 247"/>
                  <a:gd name="T23" fmla="*/ 224 h 225"/>
                  <a:gd name="T24" fmla="*/ 223 w 247"/>
                  <a:gd name="T25" fmla="*/ 8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7" h="225">
                    <a:moveTo>
                      <a:pt x="223" y="81"/>
                    </a:moveTo>
                    <a:cubicBezTo>
                      <a:pt x="200" y="26"/>
                      <a:pt x="136" y="0"/>
                      <a:pt x="81" y="24"/>
                    </a:cubicBezTo>
                    <a:cubicBezTo>
                      <a:pt x="26" y="47"/>
                      <a:pt x="0" y="111"/>
                      <a:pt x="23" y="166"/>
                    </a:cubicBezTo>
                    <a:cubicBezTo>
                      <a:pt x="35" y="194"/>
                      <a:pt x="57" y="214"/>
                      <a:pt x="83" y="225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72" y="194"/>
                      <a:pt x="55" y="178"/>
                      <a:pt x="46" y="157"/>
                    </a:cubicBezTo>
                    <a:cubicBezTo>
                      <a:pt x="27" y="114"/>
                      <a:pt x="47" y="64"/>
                      <a:pt x="90" y="46"/>
                    </a:cubicBezTo>
                    <a:cubicBezTo>
                      <a:pt x="133" y="28"/>
                      <a:pt x="183" y="48"/>
                      <a:pt x="201" y="91"/>
                    </a:cubicBezTo>
                    <a:cubicBezTo>
                      <a:pt x="219" y="133"/>
                      <a:pt x="199" y="183"/>
                      <a:pt x="156" y="201"/>
                    </a:cubicBezTo>
                    <a:cubicBezTo>
                      <a:pt x="156" y="202"/>
                      <a:pt x="156" y="202"/>
                      <a:pt x="156" y="202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166" y="224"/>
                      <a:pt x="166" y="224"/>
                      <a:pt x="166" y="224"/>
                    </a:cubicBezTo>
                    <a:cubicBezTo>
                      <a:pt x="221" y="200"/>
                      <a:pt x="247" y="136"/>
                      <a:pt x="22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D4D4D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068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40BB44A-CA5A-D07E-0AC8-7FDAA75AE266}"/>
              </a:ext>
            </a:extLst>
          </p:cNvPr>
          <p:cNvSpPr/>
          <p:nvPr/>
        </p:nvSpPr>
        <p:spPr>
          <a:xfrm>
            <a:off x="1155700" y="2137410"/>
            <a:ext cx="5521960" cy="2583180"/>
          </a:xfrm>
          <a:prstGeom prst="roundRect">
            <a:avLst>
              <a:gd name="adj" fmla="val 7222"/>
            </a:avLst>
          </a:prstGeom>
          <a:gradFill flip="none" rotWithShape="1">
            <a:gsLst>
              <a:gs pos="0">
                <a:srgbClr val="5758EC"/>
              </a:gs>
              <a:gs pos="100000">
                <a:srgbClr val="9FC3FE"/>
              </a:gs>
            </a:gsLst>
            <a:lin ang="13500000" scaled="1"/>
            <a:tileRect/>
          </a:gradFill>
          <a:ln>
            <a:noFill/>
          </a:ln>
          <a:effectLst>
            <a:outerShdw blurRad="381000" dist="393700" dir="5160000" sx="98000" sy="98000" algn="t" rotWithShape="0">
              <a:srgbClr val="5758EC">
                <a:alpha val="4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C7EE1-A1A8-CBF3-E334-19D868710F06}"/>
              </a:ext>
            </a:extLst>
          </p:cNvPr>
          <p:cNvSpPr txBox="1"/>
          <p:nvPr/>
        </p:nvSpPr>
        <p:spPr>
          <a:xfrm>
            <a:off x="869013" y="3429000"/>
            <a:ext cx="5521960" cy="954107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ctr">
              <a:defRPr sz="56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dirty="0"/>
              <a:t>面试的误区与原则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6EFDAC-C4A3-DD80-B27B-9C577FBD1C28}"/>
              </a:ext>
            </a:extLst>
          </p:cNvPr>
          <p:cNvSpPr txBox="1"/>
          <p:nvPr/>
        </p:nvSpPr>
        <p:spPr>
          <a:xfrm>
            <a:off x="-584532" y="2216467"/>
            <a:ext cx="5521961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6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+mn-ea"/>
              </a:rPr>
              <a:t>第二章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31C35E-21D1-C0A5-3E60-9E7F0F4B10F8}"/>
              </a:ext>
            </a:extLst>
          </p:cNvPr>
          <p:cNvSpPr txBox="1"/>
          <p:nvPr/>
        </p:nvSpPr>
        <p:spPr>
          <a:xfrm>
            <a:off x="7508905" y="1906806"/>
            <a:ext cx="3436940" cy="264687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02</a:t>
            </a:r>
            <a:endParaRPr lang="zh-CN" altLang="en-US" sz="16600" b="1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5758EC"/>
                  </a:gs>
                  <a:gs pos="100000">
                    <a:srgbClr val="9FC3FE"/>
                  </a:gs>
                </a:gsLst>
                <a:lin ang="135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293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0EA06B28-BBE6-87B4-0D18-CEAA9D389E42}"/>
              </a:ext>
            </a:extLst>
          </p:cNvPr>
          <p:cNvSpPr/>
          <p:nvPr/>
        </p:nvSpPr>
        <p:spPr>
          <a:xfrm>
            <a:off x="1037863" y="1714658"/>
            <a:ext cx="4264036" cy="4266000"/>
          </a:xfrm>
          <a:prstGeom prst="ellipse">
            <a:avLst/>
          </a:prstGeom>
          <a:solidFill>
            <a:schemeClr val="bg1"/>
          </a:solidFill>
          <a:ln w="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endParaRPr lang="zh-CN" altLang="en-US" sz="14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7CEA47B-F028-C502-CBBD-54489C027FAD}"/>
              </a:ext>
            </a:extLst>
          </p:cNvPr>
          <p:cNvSpPr/>
          <p:nvPr/>
        </p:nvSpPr>
        <p:spPr>
          <a:xfrm>
            <a:off x="772119" y="4704527"/>
            <a:ext cx="4754654" cy="642336"/>
          </a:xfrm>
          <a:custGeom>
            <a:avLst/>
            <a:gdLst>
              <a:gd name="connsiteX0" fmla="*/ 0 w 4381500"/>
              <a:gd name="connsiteY0" fmla="*/ 0 h 507468"/>
              <a:gd name="connsiteX1" fmla="*/ 4376905 w 4381500"/>
              <a:gd name="connsiteY1" fmla="*/ 0 h 507468"/>
              <a:gd name="connsiteX2" fmla="*/ 4211637 w 4381500"/>
              <a:gd name="connsiteY2" fmla="*/ 246871 h 507468"/>
              <a:gd name="connsiteX3" fmla="*/ 4381500 w 4381500"/>
              <a:gd name="connsiteY3" fmla="*/ 500605 h 507468"/>
              <a:gd name="connsiteX4" fmla="*/ 4381500 w 4381500"/>
              <a:gd name="connsiteY4" fmla="*/ 507468 h 507468"/>
              <a:gd name="connsiteX5" fmla="*/ 0 w 4381500"/>
              <a:gd name="connsiteY5" fmla="*/ 507468 h 507468"/>
              <a:gd name="connsiteX6" fmla="*/ 0 w 4381500"/>
              <a:gd name="connsiteY6" fmla="*/ 507468 h 507468"/>
              <a:gd name="connsiteX7" fmla="*/ 169863 w 4381500"/>
              <a:gd name="connsiteY7" fmla="*/ 253735 h 507468"/>
              <a:gd name="connsiteX8" fmla="*/ 0 w 4381500"/>
              <a:gd name="connsiteY8" fmla="*/ 1 h 50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1500" h="507468">
                <a:moveTo>
                  <a:pt x="0" y="0"/>
                </a:moveTo>
                <a:lnTo>
                  <a:pt x="4376905" y="0"/>
                </a:lnTo>
                <a:lnTo>
                  <a:pt x="4211637" y="246871"/>
                </a:lnTo>
                <a:lnTo>
                  <a:pt x="4381500" y="500605"/>
                </a:lnTo>
                <a:lnTo>
                  <a:pt x="4381500" y="507468"/>
                </a:lnTo>
                <a:lnTo>
                  <a:pt x="0" y="507468"/>
                </a:lnTo>
                <a:lnTo>
                  <a:pt x="0" y="507468"/>
                </a:lnTo>
                <a:lnTo>
                  <a:pt x="169863" y="253735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36406E-5F83-D2ED-9D13-9EC3DE62E9AC}"/>
              </a:ext>
            </a:extLst>
          </p:cNvPr>
          <p:cNvSpPr/>
          <p:nvPr/>
        </p:nvSpPr>
        <p:spPr>
          <a:xfrm>
            <a:off x="6930971" y="1714658"/>
            <a:ext cx="4264036" cy="4266000"/>
          </a:xfrm>
          <a:prstGeom prst="ellipse">
            <a:avLst/>
          </a:prstGeom>
          <a:solidFill>
            <a:schemeClr val="bg1"/>
          </a:solidFill>
          <a:ln w="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endParaRPr lang="zh-CN" altLang="en-US" sz="1400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672D6B8-4126-01A5-5976-D44A8C477A39}"/>
              </a:ext>
            </a:extLst>
          </p:cNvPr>
          <p:cNvSpPr/>
          <p:nvPr/>
        </p:nvSpPr>
        <p:spPr>
          <a:xfrm>
            <a:off x="6665227" y="4704527"/>
            <a:ext cx="4754654" cy="642336"/>
          </a:xfrm>
          <a:custGeom>
            <a:avLst/>
            <a:gdLst>
              <a:gd name="connsiteX0" fmla="*/ 0 w 4381500"/>
              <a:gd name="connsiteY0" fmla="*/ 0 h 507468"/>
              <a:gd name="connsiteX1" fmla="*/ 4376905 w 4381500"/>
              <a:gd name="connsiteY1" fmla="*/ 0 h 507468"/>
              <a:gd name="connsiteX2" fmla="*/ 4211637 w 4381500"/>
              <a:gd name="connsiteY2" fmla="*/ 246871 h 507468"/>
              <a:gd name="connsiteX3" fmla="*/ 4381500 w 4381500"/>
              <a:gd name="connsiteY3" fmla="*/ 500605 h 507468"/>
              <a:gd name="connsiteX4" fmla="*/ 4381500 w 4381500"/>
              <a:gd name="connsiteY4" fmla="*/ 507468 h 507468"/>
              <a:gd name="connsiteX5" fmla="*/ 0 w 4381500"/>
              <a:gd name="connsiteY5" fmla="*/ 507468 h 507468"/>
              <a:gd name="connsiteX6" fmla="*/ 0 w 4381500"/>
              <a:gd name="connsiteY6" fmla="*/ 507468 h 507468"/>
              <a:gd name="connsiteX7" fmla="*/ 169863 w 4381500"/>
              <a:gd name="connsiteY7" fmla="*/ 253735 h 507468"/>
              <a:gd name="connsiteX8" fmla="*/ 0 w 4381500"/>
              <a:gd name="connsiteY8" fmla="*/ 1 h 50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1500" h="507468">
                <a:moveTo>
                  <a:pt x="0" y="0"/>
                </a:moveTo>
                <a:lnTo>
                  <a:pt x="4376905" y="0"/>
                </a:lnTo>
                <a:lnTo>
                  <a:pt x="4211637" y="246871"/>
                </a:lnTo>
                <a:lnTo>
                  <a:pt x="4381500" y="500605"/>
                </a:lnTo>
                <a:lnTo>
                  <a:pt x="4381500" y="507468"/>
                </a:lnTo>
                <a:lnTo>
                  <a:pt x="0" y="507468"/>
                </a:lnTo>
                <a:lnTo>
                  <a:pt x="0" y="507468"/>
                </a:lnTo>
                <a:lnTo>
                  <a:pt x="169863" y="253735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FF7CF6B-3A46-A89D-8BFE-463708F06B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面试的误区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1F6CE2-802A-A561-A4BC-25F9BF59464E}"/>
              </a:ext>
            </a:extLst>
          </p:cNvPr>
          <p:cNvSpPr txBox="1"/>
          <p:nvPr/>
        </p:nvSpPr>
        <p:spPr>
          <a:xfrm>
            <a:off x="2415912" y="28616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46A379-990A-133F-A516-79DC63AB0513}"/>
              </a:ext>
            </a:extLst>
          </p:cNvPr>
          <p:cNvSpPr txBox="1"/>
          <p:nvPr/>
        </p:nvSpPr>
        <p:spPr>
          <a:xfrm>
            <a:off x="1682139" y="3298602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E837A8-0E47-A400-080A-C57E71F6C4C9}"/>
              </a:ext>
            </a:extLst>
          </p:cNvPr>
          <p:cNvSpPr txBox="1"/>
          <p:nvPr/>
        </p:nvSpPr>
        <p:spPr>
          <a:xfrm>
            <a:off x="8309020" y="28616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rgbClr val="5758EC"/>
                    </a:gs>
                    <a:gs pos="100000">
                      <a:srgbClr val="9FC3FE"/>
                    </a:gs>
                  </a:gsLst>
                  <a:lin ang="13500000" scaled="1"/>
                </a:gra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926CF71-B00B-14B2-FBB6-56C89752C058}"/>
              </a:ext>
            </a:extLst>
          </p:cNvPr>
          <p:cNvSpPr txBox="1"/>
          <p:nvPr/>
        </p:nvSpPr>
        <p:spPr>
          <a:xfrm>
            <a:off x="7575247" y="3298602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411A62-1B6A-FFC5-6AFE-75054C993E7D}"/>
              </a:ext>
            </a:extLst>
          </p:cNvPr>
          <p:cNvSpPr txBox="1"/>
          <p:nvPr/>
        </p:nvSpPr>
        <p:spPr>
          <a:xfrm>
            <a:off x="2922056" y="4845654"/>
            <a:ext cx="495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4FFFDEF-91A6-71F7-39DB-A1C29548658A}"/>
              </a:ext>
            </a:extLst>
          </p:cNvPr>
          <p:cNvSpPr txBox="1"/>
          <p:nvPr/>
        </p:nvSpPr>
        <p:spPr>
          <a:xfrm>
            <a:off x="8815164" y="4839908"/>
            <a:ext cx="495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25497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5EE8524-8A26-3C19-C645-058F3C2C91B1}"/>
              </a:ext>
            </a:extLst>
          </p:cNvPr>
          <p:cNvSpPr/>
          <p:nvPr/>
        </p:nvSpPr>
        <p:spPr>
          <a:xfrm>
            <a:off x="1462871" y="1611630"/>
            <a:ext cx="3934975" cy="3934975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6A18CDE6-D214-0EAB-1208-F94D2A454CC4}"/>
              </a:ext>
            </a:extLst>
          </p:cNvPr>
          <p:cNvSpPr/>
          <p:nvPr/>
        </p:nvSpPr>
        <p:spPr>
          <a:xfrm>
            <a:off x="1056383" y="1260887"/>
            <a:ext cx="4750220" cy="4636460"/>
          </a:xfrm>
          <a:prstGeom prst="arc">
            <a:avLst>
              <a:gd name="adj1" fmla="val 18852266"/>
              <a:gd name="adj2" fmla="val 8495205"/>
            </a:avLst>
          </a:prstGeom>
          <a:ln w="254000" cap="rnd" cmpd="sng" algn="ctr">
            <a:solidFill>
              <a:schemeClr val="accent1">
                <a:lumMod val="60000"/>
                <a:lumOff val="40000"/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261192B-08A1-E1C5-7DF7-9877979504CE}"/>
              </a:ext>
            </a:extLst>
          </p:cNvPr>
          <p:cNvGrpSpPr/>
          <p:nvPr/>
        </p:nvGrpSpPr>
        <p:grpSpPr>
          <a:xfrm>
            <a:off x="6385399" y="1382595"/>
            <a:ext cx="4828033" cy="1085785"/>
            <a:chOff x="6096000" y="1443646"/>
            <a:chExt cx="4828033" cy="1085785"/>
          </a:xfrm>
        </p:grpSpPr>
        <p:grpSp>
          <p:nvGrpSpPr>
            <p:cNvPr id="6" name="Group 105">
              <a:extLst>
                <a:ext uri="{FF2B5EF4-FFF2-40B4-BE49-F238E27FC236}">
                  <a16:creationId xmlns:a16="http://schemas.microsoft.com/office/drawing/2014/main" id="{77608559-CA7F-BFB9-BA42-4C48B9F4EFA2}"/>
                </a:ext>
              </a:extLst>
            </p:cNvPr>
            <p:cNvGrpSpPr/>
            <p:nvPr/>
          </p:nvGrpSpPr>
          <p:grpSpPr>
            <a:xfrm>
              <a:off x="6096000" y="1611630"/>
              <a:ext cx="399415" cy="399415"/>
              <a:chOff x="0" y="0"/>
              <a:chExt cx="767929" cy="767929"/>
            </a:xfrm>
          </p:grpSpPr>
          <p:sp>
            <p:nvSpPr>
              <p:cNvPr id="10" name="Freeform: Shape 109">
                <a:extLst>
                  <a:ext uri="{FF2B5EF4-FFF2-40B4-BE49-F238E27FC236}">
                    <a16:creationId xmlns:a16="http://schemas.microsoft.com/office/drawing/2014/main" id="{939BFF63-CADE-2EE5-D904-2E0DA783852D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1" name="Freeform: Shape 110">
                <a:extLst>
                  <a:ext uri="{FF2B5EF4-FFF2-40B4-BE49-F238E27FC236}">
                    <a16:creationId xmlns:a16="http://schemas.microsoft.com/office/drawing/2014/main" id="{45B422D3-0270-CD1A-13BF-DFB4E6DA94E1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9297C2E-AE3A-9175-B3DE-8C6C4FDACF16}"/>
                </a:ext>
              </a:extLst>
            </p:cNvPr>
            <p:cNvGrpSpPr/>
            <p:nvPr/>
          </p:nvGrpSpPr>
          <p:grpSpPr>
            <a:xfrm>
              <a:off x="6617455" y="1443646"/>
              <a:ext cx="4306578" cy="1085785"/>
              <a:chOff x="558800" y="4453778"/>
              <a:chExt cx="4306578" cy="108578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B99364-B613-DBF9-8F85-79DE5D7CF9D8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0AD91BE-B709-B2D2-6AA5-0F49960640B3}"/>
                  </a:ext>
                </a:extLst>
              </p:cNvPr>
              <p:cNvSpPr txBox="1"/>
              <p:nvPr/>
            </p:nvSpPr>
            <p:spPr>
              <a:xfrm>
                <a:off x="558800" y="4746910"/>
                <a:ext cx="4306578" cy="792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F0634A6-B487-A538-6D74-33A8584E9327}"/>
              </a:ext>
            </a:extLst>
          </p:cNvPr>
          <p:cNvGrpSpPr/>
          <p:nvPr/>
        </p:nvGrpSpPr>
        <p:grpSpPr>
          <a:xfrm>
            <a:off x="6385399" y="2605007"/>
            <a:ext cx="4943535" cy="1085785"/>
            <a:chOff x="6385399" y="2576830"/>
            <a:chExt cx="4943535" cy="1085785"/>
          </a:xfrm>
        </p:grpSpPr>
        <p:grpSp>
          <p:nvGrpSpPr>
            <p:cNvPr id="12" name="Group 105">
              <a:extLst>
                <a:ext uri="{FF2B5EF4-FFF2-40B4-BE49-F238E27FC236}">
                  <a16:creationId xmlns:a16="http://schemas.microsoft.com/office/drawing/2014/main" id="{4449F889-4124-71B5-F04E-841E743EDCDA}"/>
                </a:ext>
              </a:extLst>
            </p:cNvPr>
            <p:cNvGrpSpPr/>
            <p:nvPr/>
          </p:nvGrpSpPr>
          <p:grpSpPr>
            <a:xfrm>
              <a:off x="6385399" y="2744814"/>
              <a:ext cx="399415" cy="399415"/>
              <a:chOff x="0" y="0"/>
              <a:chExt cx="767929" cy="767929"/>
            </a:xfrm>
            <a:solidFill>
              <a:srgbClr val="313BBE"/>
            </a:solidFill>
          </p:grpSpPr>
          <p:sp>
            <p:nvSpPr>
              <p:cNvPr id="13" name="Freeform: Shape 109">
                <a:extLst>
                  <a:ext uri="{FF2B5EF4-FFF2-40B4-BE49-F238E27FC236}">
                    <a16:creationId xmlns:a16="http://schemas.microsoft.com/office/drawing/2014/main" id="{CB20DB14-B2A7-B9F9-F62C-D515F820C038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4" name="Freeform: Shape 110">
                <a:extLst>
                  <a:ext uri="{FF2B5EF4-FFF2-40B4-BE49-F238E27FC236}">
                    <a16:creationId xmlns:a16="http://schemas.microsoft.com/office/drawing/2014/main" id="{F080D168-F2DA-2DDC-1277-C85288C0E493}"/>
                  </a:ext>
                </a:extLst>
              </p:cNvPr>
              <p:cNvSpPr/>
              <p:nvPr/>
            </p:nvSpPr>
            <p:spPr>
              <a:xfrm>
                <a:off x="234638" y="240614"/>
                <a:ext cx="298652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A52BD18-A3B1-952D-06D3-A3D2FC4C689A}"/>
                </a:ext>
              </a:extLst>
            </p:cNvPr>
            <p:cNvGrpSpPr/>
            <p:nvPr/>
          </p:nvGrpSpPr>
          <p:grpSpPr>
            <a:xfrm>
              <a:off x="6906853" y="2576830"/>
              <a:ext cx="4422081" cy="1085785"/>
              <a:chOff x="558799" y="4453778"/>
              <a:chExt cx="4422081" cy="108578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338ABF2-0403-CE1C-61AF-518A8DE51F5C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>
                      <a:gsLst>
                        <a:gs pos="0">
                          <a:srgbClr val="5758EC"/>
                        </a:gs>
                        <a:gs pos="100000">
                          <a:srgbClr val="9FC3FE"/>
                        </a:gs>
                      </a:gsLst>
                      <a:lin ang="1350000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</a:rPr>
                  <a:t>添加标题文本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07F38D3-4F1C-5883-CC36-2FD5C46722B6}"/>
                  </a:ext>
                </a:extLst>
              </p:cNvPr>
              <p:cNvSpPr txBox="1"/>
              <p:nvPr/>
            </p:nvSpPr>
            <p:spPr>
              <a:xfrm>
                <a:off x="558799" y="4746910"/>
                <a:ext cx="4422081" cy="792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600">
                    <a:solidFill>
                      <a:schemeClr val="bg2">
                        <a:lumMod val="50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711D97-7C8D-5A70-E6F5-50BF045CFE6E}"/>
              </a:ext>
            </a:extLst>
          </p:cNvPr>
          <p:cNvGrpSpPr/>
          <p:nvPr/>
        </p:nvGrpSpPr>
        <p:grpSpPr>
          <a:xfrm>
            <a:off x="6385399" y="3827419"/>
            <a:ext cx="4943535" cy="1085785"/>
            <a:chOff x="6096000" y="1443646"/>
            <a:chExt cx="4943535" cy="1085785"/>
          </a:xfrm>
        </p:grpSpPr>
        <p:grpSp>
          <p:nvGrpSpPr>
            <p:cNvPr id="19" name="Group 105">
              <a:extLst>
                <a:ext uri="{FF2B5EF4-FFF2-40B4-BE49-F238E27FC236}">
                  <a16:creationId xmlns:a16="http://schemas.microsoft.com/office/drawing/2014/main" id="{247F8701-550E-F8B2-245B-C3FE65106A6A}"/>
                </a:ext>
              </a:extLst>
            </p:cNvPr>
            <p:cNvGrpSpPr/>
            <p:nvPr/>
          </p:nvGrpSpPr>
          <p:grpSpPr>
            <a:xfrm>
              <a:off x="6096000" y="1611630"/>
              <a:ext cx="399415" cy="399415"/>
              <a:chOff x="0" y="0"/>
              <a:chExt cx="767929" cy="767929"/>
            </a:xfrm>
          </p:grpSpPr>
          <p:sp>
            <p:nvSpPr>
              <p:cNvPr id="23" name="Freeform: Shape 109">
                <a:extLst>
                  <a:ext uri="{FF2B5EF4-FFF2-40B4-BE49-F238E27FC236}">
                    <a16:creationId xmlns:a16="http://schemas.microsoft.com/office/drawing/2014/main" id="{5A6FBAC3-A1EB-268D-A73E-850E54F24928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10">
                <a:extLst>
                  <a:ext uri="{FF2B5EF4-FFF2-40B4-BE49-F238E27FC236}">
                    <a16:creationId xmlns:a16="http://schemas.microsoft.com/office/drawing/2014/main" id="{EF7E7AFE-95A2-E2F3-9D3E-0CA0BC589D9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2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47ABCF2-3B4F-7360-E76E-23E27627523A}"/>
                </a:ext>
              </a:extLst>
            </p:cNvPr>
            <p:cNvGrpSpPr/>
            <p:nvPr/>
          </p:nvGrpSpPr>
          <p:grpSpPr>
            <a:xfrm>
              <a:off x="6617455" y="1443646"/>
              <a:ext cx="4422080" cy="1085785"/>
              <a:chOff x="558800" y="4453778"/>
              <a:chExt cx="4422080" cy="108578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2D64166-DC07-1F09-6DA3-B9E448D6F4F0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>
                      <a:gsLst>
                        <a:gs pos="0">
                          <a:srgbClr val="5758EC"/>
                        </a:gs>
                        <a:gs pos="100000">
                          <a:srgbClr val="9FC3FE"/>
                        </a:gs>
                      </a:gsLst>
                      <a:lin ang="1350000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rPr>
                  <a:t>添加标题文本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FEC91A2-C4BB-F054-2023-3453D37A93E4}"/>
                  </a:ext>
                </a:extLst>
              </p:cNvPr>
              <p:cNvSpPr txBox="1"/>
              <p:nvPr/>
            </p:nvSpPr>
            <p:spPr>
              <a:xfrm>
                <a:off x="558800" y="4746910"/>
                <a:ext cx="4422080" cy="792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600">
                    <a:solidFill>
                      <a:schemeClr val="bg2">
                        <a:lumMod val="50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2A41131-01CE-99DB-1EE9-63FACDCE0BA1}"/>
              </a:ext>
            </a:extLst>
          </p:cNvPr>
          <p:cNvGrpSpPr/>
          <p:nvPr/>
        </p:nvGrpSpPr>
        <p:grpSpPr>
          <a:xfrm>
            <a:off x="6385399" y="5049832"/>
            <a:ext cx="4943535" cy="1085785"/>
            <a:chOff x="6385399" y="5049832"/>
            <a:chExt cx="4943535" cy="1085785"/>
          </a:xfrm>
        </p:grpSpPr>
        <p:grpSp>
          <p:nvGrpSpPr>
            <p:cNvPr id="25" name="Group 105">
              <a:extLst>
                <a:ext uri="{FF2B5EF4-FFF2-40B4-BE49-F238E27FC236}">
                  <a16:creationId xmlns:a16="http://schemas.microsoft.com/office/drawing/2014/main" id="{FDA5E2DE-C7AA-0405-69F0-2FDE8E653B4C}"/>
                </a:ext>
              </a:extLst>
            </p:cNvPr>
            <p:cNvGrpSpPr/>
            <p:nvPr/>
          </p:nvGrpSpPr>
          <p:grpSpPr>
            <a:xfrm>
              <a:off x="6385399" y="5217816"/>
              <a:ext cx="399415" cy="399415"/>
              <a:chOff x="0" y="0"/>
              <a:chExt cx="767929" cy="767929"/>
            </a:xfrm>
            <a:solidFill>
              <a:schemeClr val="accent1"/>
            </a:solidFill>
          </p:grpSpPr>
          <p:sp>
            <p:nvSpPr>
              <p:cNvPr id="26" name="Freeform: Shape 109">
                <a:extLst>
                  <a:ext uri="{FF2B5EF4-FFF2-40B4-BE49-F238E27FC236}">
                    <a16:creationId xmlns:a16="http://schemas.microsoft.com/office/drawing/2014/main" id="{C89F04CC-3804-F264-9B68-9F3DFF8E77DE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10">
                <a:extLst>
                  <a:ext uri="{FF2B5EF4-FFF2-40B4-BE49-F238E27FC236}">
                    <a16:creationId xmlns:a16="http://schemas.microsoft.com/office/drawing/2014/main" id="{D4A99760-8F0D-E2D9-172B-CF33482E0F6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2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CB6999F-35B6-60BA-7BD6-F018D1BA30A0}"/>
                </a:ext>
              </a:extLst>
            </p:cNvPr>
            <p:cNvGrpSpPr/>
            <p:nvPr/>
          </p:nvGrpSpPr>
          <p:grpSpPr>
            <a:xfrm>
              <a:off x="6906854" y="5049832"/>
              <a:ext cx="4422080" cy="1085785"/>
              <a:chOff x="558800" y="4453778"/>
              <a:chExt cx="4422080" cy="108578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A48F2DC-64BB-360D-3EFD-614456FFAC89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>
                      <a:gsLst>
                        <a:gs pos="0">
                          <a:srgbClr val="5758EC"/>
                        </a:gs>
                        <a:gs pos="100000">
                          <a:srgbClr val="9FC3FE"/>
                        </a:gs>
                      </a:gsLst>
                      <a:lin ang="1350000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</a:rPr>
                  <a:t>添加标题文本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A54E02B-1005-96AD-A72F-4E8682FB7D73}"/>
                  </a:ext>
                </a:extLst>
              </p:cNvPr>
              <p:cNvSpPr txBox="1"/>
              <p:nvPr/>
            </p:nvSpPr>
            <p:spPr>
              <a:xfrm>
                <a:off x="558800" y="4746910"/>
                <a:ext cx="4422080" cy="792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600">
                    <a:solidFill>
                      <a:schemeClr val="bg2">
                        <a:lumMod val="50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C36EC339-C206-0628-910A-C57C5CB446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面试的原则</a:t>
            </a:r>
          </a:p>
        </p:txBody>
      </p:sp>
    </p:spTree>
    <p:extLst>
      <p:ext uri="{BB962C8B-B14F-4D97-AF65-F5344CB8AC3E}">
        <p14:creationId xmlns:p14="http://schemas.microsoft.com/office/powerpoint/2010/main" val="30810106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GE1MmY0N2JjNmI3YTkzZTgxMDA5Mjc5YjNkMjM2YzAifQ=="/>
  <p:tag name="KSO_WPP_MARK_KEY" val="ad48ce97-8bb0-4dbc-b3c7-a2467ec8b0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SHOW_EDIT_AREA_INDICATION" val="1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29727_1*b*1"/>
  <p:tag name="KSO_WM_TEMPLATE_CATEGORY" val="diagram"/>
  <p:tag name="KSO_WM_TEMPLATE_INDEX" val="20229727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90b26d5b4e944187bb8e18da307f4598"/>
  <p:tag name="KSO_WM_CHIP_GROUPID" val="5f0681562c9c209bb8bb14eb"/>
  <p:tag name="KSO_WM_CHIP_XID" val="5f0681562c9c209bb8bb14ec"/>
  <p:tag name="KSO_WM_CHIP_FILLAREA_FILL_RULE" val="{&quot;fill_align&quot;:&quot;lb&quot;,&quot;fill_mode&quot;:&quot;full&quot;,&quot;sacle_strategy&quot;:&quot;smart&quot;}"/>
  <p:tag name="KSO_WM_ASSEMBLE_CHIP_INDEX" val="49234e9ce8f84f8a923d1c3f7c69d9b2"/>
  <p:tag name="KSO_WM_UNIT_TEXT_FILL_FORE_SCHEMECOLOR_INDEX_BRIGHTNESS" val="-0.25"/>
  <p:tag name="KSO_WM_UNIT_TEXT_FILL_FORE_SCHEMECOLOR_INDEX" val="14"/>
  <p:tag name="KSO_WM_UNIT_TEXT_FILL_TYPE" val="1"/>
  <p:tag name="KSO_WM_TEMPLATE_ASSEMBLE_XID" val="639b0e200c9383becde7ad77"/>
  <p:tag name="KSO_WM_TEMPLATE_ASSEMBLE_GROUPID" val="639b0e200c9383becde7ad7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SHOW_EDIT_AREA_INDICATION" val="1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29727_1*b*1"/>
  <p:tag name="KSO_WM_TEMPLATE_CATEGORY" val="diagram"/>
  <p:tag name="KSO_WM_TEMPLATE_INDEX" val="20229727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90b26d5b4e944187bb8e18da307f4598"/>
  <p:tag name="KSO_WM_CHIP_GROUPID" val="5f0681562c9c209bb8bb14eb"/>
  <p:tag name="KSO_WM_CHIP_XID" val="5f0681562c9c209bb8bb14ec"/>
  <p:tag name="KSO_WM_CHIP_FILLAREA_FILL_RULE" val="{&quot;fill_align&quot;:&quot;lb&quot;,&quot;fill_mode&quot;:&quot;full&quot;,&quot;sacle_strategy&quot;:&quot;smart&quot;}"/>
  <p:tag name="KSO_WM_ASSEMBLE_CHIP_INDEX" val="49234e9ce8f84f8a923d1c3f7c69d9b2"/>
  <p:tag name="KSO_WM_UNIT_TEXT_FILL_FORE_SCHEMECOLOR_INDEX_BRIGHTNESS" val="-0.25"/>
  <p:tag name="KSO_WM_UNIT_TEXT_FILL_FORE_SCHEMECOLOR_INDEX" val="14"/>
  <p:tag name="KSO_WM_UNIT_TEXT_FILL_TYPE" val="1"/>
  <p:tag name="KSO_WM_TEMPLATE_ASSEMBLE_XID" val="639b0e200c9383becde7ad77"/>
  <p:tag name="KSO_WM_TEMPLATE_ASSEMBLE_GROUPID" val="639b0e200c9383becde7ad7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SHOW_EDIT_AREA_INDICATION" val="1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29727_1*b*1"/>
  <p:tag name="KSO_WM_TEMPLATE_CATEGORY" val="diagram"/>
  <p:tag name="KSO_WM_TEMPLATE_INDEX" val="20229727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90b26d5b4e944187bb8e18da307f4598"/>
  <p:tag name="KSO_WM_CHIP_GROUPID" val="5f0681562c9c209bb8bb14eb"/>
  <p:tag name="KSO_WM_CHIP_XID" val="5f0681562c9c209bb8bb14ec"/>
  <p:tag name="KSO_WM_CHIP_FILLAREA_FILL_RULE" val="{&quot;fill_align&quot;:&quot;lb&quot;,&quot;fill_mode&quot;:&quot;full&quot;,&quot;sacle_strategy&quot;:&quot;smart&quot;}"/>
  <p:tag name="KSO_WM_ASSEMBLE_CHIP_INDEX" val="49234e9ce8f84f8a923d1c3f7c69d9b2"/>
  <p:tag name="KSO_WM_UNIT_TEXT_FILL_FORE_SCHEMECOLOR_INDEX_BRIGHTNESS" val="-0.25"/>
  <p:tag name="KSO_WM_UNIT_TEXT_FILL_FORE_SCHEMECOLOR_INDEX" val="14"/>
  <p:tag name="KSO_WM_UNIT_TEXT_FILL_TYPE" val="1"/>
  <p:tag name="KSO_WM_TEMPLATE_ASSEMBLE_XID" val="639b0e200c9383becde7ad77"/>
  <p:tag name="KSO_WM_TEMPLATE_ASSEMBLE_GROUPID" val="639b0e200c9383becde7ad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SHOW_EDIT_AREA_INDICATION" val="1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29727_1*b*1"/>
  <p:tag name="KSO_WM_TEMPLATE_CATEGORY" val="diagram"/>
  <p:tag name="KSO_WM_TEMPLATE_INDEX" val="20229727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90b26d5b4e944187bb8e18da307f4598"/>
  <p:tag name="KSO_WM_CHIP_GROUPID" val="5f0681562c9c209bb8bb14eb"/>
  <p:tag name="KSO_WM_CHIP_XID" val="5f0681562c9c209bb8bb14ec"/>
  <p:tag name="KSO_WM_CHIP_FILLAREA_FILL_RULE" val="{&quot;fill_align&quot;:&quot;lb&quot;,&quot;fill_mode&quot;:&quot;full&quot;,&quot;sacle_strategy&quot;:&quot;smart&quot;}"/>
  <p:tag name="KSO_WM_ASSEMBLE_CHIP_INDEX" val="49234e9ce8f84f8a923d1c3f7c69d9b2"/>
  <p:tag name="KSO_WM_UNIT_TEXT_FILL_FORE_SCHEMECOLOR_INDEX_BRIGHTNESS" val="-0.25"/>
  <p:tag name="KSO_WM_UNIT_TEXT_FILL_FORE_SCHEMECOLOR_INDEX" val="14"/>
  <p:tag name="KSO_WM_UNIT_TEXT_FILL_TYPE" val="1"/>
  <p:tag name="KSO_WM_TEMPLATE_ASSEMBLE_XID" val="639b0e200c9383becde7ad77"/>
  <p:tag name="KSO_WM_TEMPLATE_ASSEMBLE_GROUPID" val="639b0e200c9383becde7ad77"/>
</p:tagLst>
</file>

<file path=ppt/theme/theme1.xml><?xml version="1.0" encoding="utf-8"?>
<a:theme xmlns:a="http://schemas.openxmlformats.org/drawingml/2006/main" name="1_Office 主题">
  <a:themeElements>
    <a:clrScheme name="自定义 9">
      <a:dk1>
        <a:srgbClr val="000000"/>
      </a:dk1>
      <a:lt1>
        <a:sysClr val="window" lastClr="FFFFFF"/>
      </a:lt1>
      <a:dk2>
        <a:srgbClr val="778495"/>
      </a:dk2>
      <a:lt2>
        <a:srgbClr val="F0F0F0"/>
      </a:lt2>
      <a:accent1>
        <a:srgbClr val="5758EC"/>
      </a:accent1>
      <a:accent2>
        <a:srgbClr val="9FC3FE"/>
      </a:accent2>
      <a:accent3>
        <a:srgbClr val="649CE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54000" cap="rnd" cmpd="sng" algn="ctr">
          <a:solidFill>
            <a:schemeClr val="tx1">
              <a:alpha val="13000"/>
            </a:schemeClr>
          </a:solidFill>
          <a:prstDash val="solid"/>
          <a:miter lim="800000"/>
          <a:headEnd type="none" w="med" len="med"/>
          <a:tailEnd type="none" w="med" len="med"/>
        </a:ln>
      </a:spPr>
      <a:bodyPr rtlCol="0" anchor="ctr"/>
      <a:lstStyle>
        <a:defPPr algn="ctr">
          <a:defRPr dirty="0">
            <a:cs typeface="+mn-ea"/>
            <a:sym typeface="+mn-lt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960</Words>
  <Application>Microsoft Office PowerPoint</Application>
  <PresentationFormat>宽屏</PresentationFormat>
  <Paragraphs>135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思源黑体 CN Heavy</vt:lpstr>
      <vt:lpstr>思源黑体 CN Light</vt:lpstr>
      <vt:lpstr>微软雅黑</vt:lpstr>
      <vt:lpstr>字体圈欣意冠黑体</vt:lpstr>
      <vt:lpstr>Arial</vt:lpstr>
      <vt:lpstr>Calibri</vt:lpstr>
      <vt:lpstr>Segoe UI Light</vt:lpstr>
      <vt:lpstr>等线</vt:lpstr>
      <vt:lpstr>思源黑体 CN Bold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紫色渐变风面试技能培训ppt模板</dc:title>
  <dc:creator>©佳辉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140</cp:revision>
  <dcterms:created xsi:type="dcterms:W3CDTF">2021-03-08T06:38:00Z</dcterms:created>
  <dcterms:modified xsi:type="dcterms:W3CDTF">2023-11-28T13:21:04Z</dcterms:modified>
  <cp:contentStatus>紫色渐变风面试技能培训ppt模板，www.51pptmoban.com</cp:contentStatus>
  <cp:version>51pptmoban.com（V51-112805版）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D4A2679976F8484EB94643BC6409FA59</vt:lpwstr>
  </property>
  <property fmtid="{D5CDD505-2E9C-101B-9397-08002B2CF9AE}" pid="3" name="KSOProductBuildVer">
    <vt:lpwstr>2052-11.1.0.13703</vt:lpwstr>
  </property>
</Properties>
</file>