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60" r:id="rId4"/>
    <p:sldId id="258" r:id="rId5"/>
    <p:sldId id="263" r:id="rId6"/>
    <p:sldId id="259" r:id="rId7"/>
    <p:sldId id="261" r:id="rId8"/>
    <p:sldId id="262" r:id="rId9"/>
    <p:sldId id="264" r:id="rId10"/>
    <p:sldId id="268" r:id="rId11"/>
    <p:sldId id="267" r:id="rId12"/>
    <p:sldId id="265" r:id="rId13"/>
    <p:sldId id="266" r:id="rId14"/>
    <p:sldId id="269" r:id="rId15"/>
    <p:sldId id="270"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08" autoAdjust="0"/>
    <p:restoredTop sz="94815" autoAdjust="0"/>
  </p:normalViewPr>
  <p:slideViewPr>
    <p:cSldViewPr snapToGrid="0" showGuides="1">
      <p:cViewPr varScale="1">
        <p:scale>
          <a:sx n="90" d="100"/>
          <a:sy n="90" d="100"/>
        </p:scale>
        <p:origin x="52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Open</c:v>
                </c:pt>
              </c:strCache>
            </c:strRef>
          </c:tx>
          <c:spPr>
            <a:ln w="19050" cap="rnd">
              <a:noFill/>
              <a:round/>
            </a:ln>
            <a:effectLst/>
          </c:spPr>
          <c:marker>
            <c:symbol val="none"/>
          </c:marker>
          <c:cat>
            <c:strRef>
              <c:f>Sheet1!$A$2:$A$6</c:f>
              <c:strCache>
                <c:ptCount val="5"/>
                <c:pt idx="0">
                  <c:v>20XX/5/1</c:v>
                </c:pt>
                <c:pt idx="1">
                  <c:v>20XX/6/1</c:v>
                </c:pt>
                <c:pt idx="2">
                  <c:v>20XX/7/1</c:v>
                </c:pt>
                <c:pt idx="3">
                  <c:v>20XX/8/1</c:v>
                </c:pt>
                <c:pt idx="4">
                  <c:v>20XX/9/1</c:v>
                </c:pt>
              </c:strCache>
            </c:strRef>
          </c:cat>
          <c:val>
            <c:numRef>
              <c:f>Sheet1!$B$2:$B$6</c:f>
              <c:numCache>
                <c:formatCode>General</c:formatCode>
                <c:ptCount val="5"/>
                <c:pt idx="0">
                  <c:v>44</c:v>
                </c:pt>
                <c:pt idx="1">
                  <c:v>25</c:v>
                </c:pt>
                <c:pt idx="2">
                  <c:v>38</c:v>
                </c:pt>
                <c:pt idx="3">
                  <c:v>50</c:v>
                </c:pt>
                <c:pt idx="4">
                  <c:v>34</c:v>
                </c:pt>
              </c:numCache>
            </c:numRef>
          </c:val>
          <c:smooth val="0"/>
          <c:extLst>
            <c:ext xmlns:c16="http://schemas.microsoft.com/office/drawing/2014/chart" uri="{C3380CC4-5D6E-409C-BE32-E72D297353CC}">
              <c16:uniqueId val="{00000000-6817-4E04-9ED7-0847ECFAF533}"/>
            </c:ext>
          </c:extLst>
        </c:ser>
        <c:ser>
          <c:idx val="1"/>
          <c:order val="1"/>
          <c:tx>
            <c:strRef>
              <c:f>Sheet1!$C$1</c:f>
              <c:strCache>
                <c:ptCount val="1"/>
                <c:pt idx="0">
                  <c:v>High</c:v>
                </c:pt>
              </c:strCache>
            </c:strRef>
          </c:tx>
          <c:spPr>
            <a:ln w="19050" cap="rnd">
              <a:noFill/>
              <a:round/>
            </a:ln>
            <a:effectLst/>
          </c:spPr>
          <c:marker>
            <c:symbol val="none"/>
          </c:marker>
          <c:cat>
            <c:strRef>
              <c:f>Sheet1!$A$2:$A$6</c:f>
              <c:strCache>
                <c:ptCount val="5"/>
                <c:pt idx="0">
                  <c:v>20XX/5/1</c:v>
                </c:pt>
                <c:pt idx="1">
                  <c:v>20XX/6/1</c:v>
                </c:pt>
                <c:pt idx="2">
                  <c:v>20XX/7/1</c:v>
                </c:pt>
                <c:pt idx="3">
                  <c:v>20XX/8/1</c:v>
                </c:pt>
                <c:pt idx="4">
                  <c:v>20XX/9/1</c:v>
                </c:pt>
              </c:strCache>
            </c:strRef>
          </c:cat>
          <c:val>
            <c:numRef>
              <c:f>Sheet1!$C$2:$C$6</c:f>
              <c:numCache>
                <c:formatCode>General</c:formatCode>
                <c:ptCount val="5"/>
                <c:pt idx="0">
                  <c:v>55</c:v>
                </c:pt>
                <c:pt idx="1">
                  <c:v>57</c:v>
                </c:pt>
                <c:pt idx="2">
                  <c:v>57</c:v>
                </c:pt>
                <c:pt idx="3">
                  <c:v>58</c:v>
                </c:pt>
                <c:pt idx="4">
                  <c:v>36</c:v>
                </c:pt>
              </c:numCache>
            </c:numRef>
          </c:val>
          <c:smooth val="0"/>
          <c:extLst>
            <c:ext xmlns:c16="http://schemas.microsoft.com/office/drawing/2014/chart" uri="{C3380CC4-5D6E-409C-BE32-E72D297353CC}">
              <c16:uniqueId val="{00000001-6817-4E04-9ED7-0847ECFAF533}"/>
            </c:ext>
          </c:extLst>
        </c:ser>
        <c:ser>
          <c:idx val="2"/>
          <c:order val="2"/>
          <c:tx>
            <c:strRef>
              <c:f>Sheet1!$D$1</c:f>
              <c:strCache>
                <c:ptCount val="1"/>
                <c:pt idx="0">
                  <c:v>Low</c:v>
                </c:pt>
              </c:strCache>
            </c:strRef>
          </c:tx>
          <c:spPr>
            <a:ln w="19050" cap="rnd">
              <a:noFill/>
              <a:round/>
            </a:ln>
            <a:effectLst/>
          </c:spPr>
          <c:marker>
            <c:symbol val="none"/>
          </c:marker>
          <c:cat>
            <c:strRef>
              <c:f>Sheet1!$A$2:$A$6</c:f>
              <c:strCache>
                <c:ptCount val="5"/>
                <c:pt idx="0">
                  <c:v>20XX/5/1</c:v>
                </c:pt>
                <c:pt idx="1">
                  <c:v>20XX/6/1</c:v>
                </c:pt>
                <c:pt idx="2">
                  <c:v>20XX/7/1</c:v>
                </c:pt>
                <c:pt idx="3">
                  <c:v>20XX/8/1</c:v>
                </c:pt>
                <c:pt idx="4">
                  <c:v>20XX/9/1</c:v>
                </c:pt>
              </c:strCache>
            </c:strRef>
          </c:cat>
          <c:val>
            <c:numRef>
              <c:f>Sheet1!$D$2:$D$6</c:f>
              <c:numCache>
                <c:formatCode>General</c:formatCode>
                <c:ptCount val="5"/>
                <c:pt idx="0">
                  <c:v>11</c:v>
                </c:pt>
                <c:pt idx="1">
                  <c:v>12</c:v>
                </c:pt>
                <c:pt idx="2">
                  <c:v>13</c:v>
                </c:pt>
                <c:pt idx="3">
                  <c:v>11</c:v>
                </c:pt>
                <c:pt idx="4">
                  <c:v>5</c:v>
                </c:pt>
              </c:numCache>
            </c:numRef>
          </c:val>
          <c:smooth val="0"/>
          <c:extLst>
            <c:ext xmlns:c16="http://schemas.microsoft.com/office/drawing/2014/chart" uri="{C3380CC4-5D6E-409C-BE32-E72D297353CC}">
              <c16:uniqueId val="{00000002-6817-4E04-9ED7-0847ECFAF533}"/>
            </c:ext>
          </c:extLst>
        </c:ser>
        <c:ser>
          <c:idx val="3"/>
          <c:order val="3"/>
          <c:tx>
            <c:strRef>
              <c:f>Sheet1!$E$1</c:f>
              <c:strCache>
                <c:ptCount val="1"/>
                <c:pt idx="0">
                  <c:v>Close</c:v>
                </c:pt>
              </c:strCache>
            </c:strRef>
          </c:tx>
          <c:spPr>
            <a:ln w="19050" cap="rnd">
              <a:noFill/>
              <a:round/>
            </a:ln>
            <a:effectLst/>
          </c:spPr>
          <c:marker>
            <c:symbol val="none"/>
          </c:marker>
          <c:cat>
            <c:strRef>
              <c:f>Sheet1!$A$2:$A$6</c:f>
              <c:strCache>
                <c:ptCount val="5"/>
                <c:pt idx="0">
                  <c:v>20XX/5/1</c:v>
                </c:pt>
                <c:pt idx="1">
                  <c:v>20XX/6/1</c:v>
                </c:pt>
                <c:pt idx="2">
                  <c:v>20XX/7/1</c:v>
                </c:pt>
                <c:pt idx="3">
                  <c:v>20XX/8/1</c:v>
                </c:pt>
                <c:pt idx="4">
                  <c:v>20XX/9/1</c:v>
                </c:pt>
              </c:strCache>
            </c:strRef>
          </c:cat>
          <c:val>
            <c:numRef>
              <c:f>Sheet1!$E$2:$E$6</c:f>
              <c:numCache>
                <c:formatCode>General</c:formatCode>
                <c:ptCount val="5"/>
                <c:pt idx="0">
                  <c:v>25</c:v>
                </c:pt>
                <c:pt idx="1">
                  <c:v>38</c:v>
                </c:pt>
                <c:pt idx="2">
                  <c:v>50</c:v>
                </c:pt>
                <c:pt idx="3">
                  <c:v>34</c:v>
                </c:pt>
                <c:pt idx="4">
                  <c:v>18</c:v>
                </c:pt>
              </c:numCache>
            </c:numRef>
          </c:val>
          <c:smooth val="0"/>
          <c:extLst>
            <c:ext xmlns:c16="http://schemas.microsoft.com/office/drawing/2014/chart" uri="{C3380CC4-5D6E-409C-BE32-E72D297353CC}">
              <c16:uniqueId val="{00000003-6817-4E04-9ED7-0847ECFAF533}"/>
            </c:ext>
          </c:extLst>
        </c:ser>
        <c:dLbls>
          <c:showLegendKey val="0"/>
          <c:showVal val="0"/>
          <c:showCatName val="0"/>
          <c:showSerName val="0"/>
          <c:showPercent val="0"/>
          <c:showBubbleSize val="0"/>
        </c:dLbls>
        <c:hiLowLines>
          <c:spPr>
            <a:ln w="9525" cap="flat" cmpd="sng" algn="ctr">
              <a:solidFill>
                <a:schemeClr val="bg1"/>
              </a:solidFill>
              <a:round/>
            </a:ln>
            <a:effectLst/>
          </c:spPr>
        </c:hiLowLines>
        <c:upDownBars>
          <c:gapWidth val="150"/>
          <c:upBars>
            <c:spPr>
              <a:solidFill>
                <a:schemeClr val="accent1"/>
              </a:solidFill>
              <a:ln w="9525" cap="flat" cmpd="sng" algn="ctr">
                <a:solidFill>
                  <a:schemeClr val="bg2"/>
                </a:solidFill>
                <a:round/>
              </a:ln>
              <a:effectLst/>
            </c:spPr>
          </c:upBars>
          <c:downBars>
            <c:spPr>
              <a:solidFill>
                <a:schemeClr val="accent2"/>
              </a:solidFill>
              <a:ln w="9525" cap="flat" cmpd="sng" algn="ctr">
                <a:solidFill>
                  <a:schemeClr val="bg2"/>
                </a:solidFill>
                <a:round/>
              </a:ln>
              <a:effectLst/>
            </c:spPr>
          </c:downBars>
        </c:upDownBars>
        <c:axId val="1758998624"/>
        <c:axId val="1758997376"/>
      </c:stockChart>
      <c:catAx>
        <c:axId val="17589986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bg1"/>
                </a:solidFill>
                <a:latin typeface="+mn-ea"/>
                <a:ea typeface="+mn-ea"/>
                <a:cs typeface="+mn-cs"/>
              </a:defRPr>
            </a:pPr>
            <a:endParaRPr lang="zh-CN"/>
          </a:p>
        </c:txPr>
        <c:crossAx val="1758997376"/>
        <c:crosses val="autoZero"/>
        <c:auto val="1"/>
        <c:lblAlgn val="ctr"/>
        <c:lblOffset val="100"/>
        <c:noMultiLvlLbl val="0"/>
      </c:catAx>
      <c:valAx>
        <c:axId val="17589973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bg1"/>
                </a:solidFill>
                <a:latin typeface="+mn-ea"/>
                <a:ea typeface="+mn-ea"/>
                <a:cs typeface="+mn-cs"/>
              </a:defRPr>
            </a:pPr>
            <a:endParaRPr lang="zh-CN"/>
          </a:p>
        </c:txPr>
        <c:crossAx val="1758998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924EEC-079A-4A74-B772-957910341A3B}" type="datetimeFigureOut">
              <a:rPr lang="zh-CN" altLang="en-US" smtClean="0"/>
              <a:t>2023/11/29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7ACAE6-5149-4704-AFA0-BCF246BAD47E}" type="slidenum">
              <a:rPr lang="zh-CN" altLang="en-US" smtClean="0"/>
              <a:t>‹#›</a:t>
            </a:fld>
            <a:endParaRPr lang="zh-CN" altLang="en-US"/>
          </a:p>
        </p:txBody>
      </p:sp>
    </p:spTree>
    <p:extLst>
      <p:ext uri="{BB962C8B-B14F-4D97-AF65-F5344CB8AC3E}">
        <p14:creationId xmlns:p14="http://schemas.microsoft.com/office/powerpoint/2010/main" val="3616855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517A33E9-C043-87E5-CAF6-FB677A1F08DC}"/>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D195D1AD-CB77-19FE-BE8C-6CEB15E717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D47975-ABA1-5FF6-D4E8-045E3F7E2F20}"/>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pic>
        <p:nvPicPr>
          <p:cNvPr id="7" name="图片 6">
            <a:extLst>
              <a:ext uri="{FF2B5EF4-FFF2-40B4-BE49-F238E27FC236}">
                <a16:creationId xmlns:a16="http://schemas.microsoft.com/office/drawing/2014/main" id="{908A91E0-340F-29EF-65AD-D1811AE53C4B}"/>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585454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D16A38-FD72-34DA-6AA3-8590FABF528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A675A6B-803A-D6D3-ACF8-F43AA0FE658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6FEAE9A-D229-3B11-1B24-770EC0165EBB}"/>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AE7121AB-8E3A-9528-E8ED-3C72845567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9C0AF92-F46D-4315-80F7-51D841BBC9D6}"/>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2928631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658E2AA-B491-0A78-158C-72874CD747F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9D442B9-61A6-415C-4845-0371B85C8B9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D1E1C4-9D7F-24A8-0632-7E0ECCBEA3DB}"/>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8F2A9C91-4D96-8327-ED42-6155713D47D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5C72296-A130-2F85-FC2B-31BC3F844495}"/>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785959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41693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22038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www.51pptmoban.com">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8E8166A5-5D74-AEEB-A2FF-E9A786F070C2}"/>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97295A6F-F487-18A2-BDF5-7451868937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9D9C841-2C7D-C76A-6E1A-6DBBEAB34F9E}"/>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34361304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1BC14-EA80-058B-D8A7-CEFCEA74DDA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1F7CF58-B1D2-1D76-4AED-4C3838796C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FEAAAB7-142E-C65D-A5AC-5CD5B95557D4}"/>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DC828A23-CAB7-AE9D-8897-CBDB4DF784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521175-37DF-FF27-F995-BFDBE68C7849}"/>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2829935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6C766-6E06-D21D-F290-17324812644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78DFF4-42BE-D9A9-4FF7-05D71ADBCD8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E01D8A2-1B2B-95D2-33A5-2A8D299DD64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950DA05-6E9A-79FE-9812-B316B3A725CC}"/>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6" name="页脚占位符 5">
            <a:extLst>
              <a:ext uri="{FF2B5EF4-FFF2-40B4-BE49-F238E27FC236}">
                <a16:creationId xmlns:a16="http://schemas.microsoft.com/office/drawing/2014/main" id="{947F9A44-8DD0-53CB-A7A7-8332CA6CEB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CC0D89E-D9B6-DBBF-3038-A3C9CBB3304D}"/>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813768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31F3E9-6B22-7A21-CFED-770D4D6D257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13E03B1-93A7-E3AB-A9FA-0B12AEAB6D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DC9BC8E-7FBA-A717-F38F-CA5286AD1F4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06E2AAD-89B2-3CF8-9801-D58321E467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3D8DD3A-90BF-CFE9-F157-D8F023D780F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178EF06-7331-F137-EA57-4B6F77F0D965}"/>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8" name="页脚占位符 7">
            <a:extLst>
              <a:ext uri="{FF2B5EF4-FFF2-40B4-BE49-F238E27FC236}">
                <a16:creationId xmlns:a16="http://schemas.microsoft.com/office/drawing/2014/main" id="{E2400255-EB7A-8B12-5BBB-3F71F950C1F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EC8A4A0-2CDA-2507-6904-EC529C0D9249}"/>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2929201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22903A-05D4-A3AD-6D56-3B8DF925EDD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日期占位符 2">
            <a:extLst>
              <a:ext uri="{FF2B5EF4-FFF2-40B4-BE49-F238E27FC236}">
                <a16:creationId xmlns:a16="http://schemas.microsoft.com/office/drawing/2014/main" id="{50191B15-D85C-1D55-468E-609D5C9A603C}"/>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4" name="页脚占位符 3">
            <a:extLst>
              <a:ext uri="{FF2B5EF4-FFF2-40B4-BE49-F238E27FC236}">
                <a16:creationId xmlns:a16="http://schemas.microsoft.com/office/drawing/2014/main" id="{99A26CEB-8250-F85C-B7B7-7EAD25890A9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1B6254E-A722-F912-4996-38E1A215FBE0}"/>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
        <p:nvSpPr>
          <p:cNvPr id="7" name="矩形 6">
            <a:extLst>
              <a:ext uri="{FF2B5EF4-FFF2-40B4-BE49-F238E27FC236}">
                <a16:creationId xmlns:a16="http://schemas.microsoft.com/office/drawing/2014/main" id="{15ACC844-F13A-976B-0A35-61161D4E6DC0}"/>
              </a:ext>
            </a:extLst>
          </p:cNvPr>
          <p:cNvSpPr/>
          <p:nvPr userDrawn="1"/>
        </p:nvSpPr>
        <p:spPr>
          <a:xfrm>
            <a:off x="-3036" y="7937"/>
            <a:ext cx="12195036" cy="6850063"/>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02911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D68C15B-3BCF-4785-283B-8019D588ACEA}"/>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3" name="页脚占位符 2">
            <a:extLst>
              <a:ext uri="{FF2B5EF4-FFF2-40B4-BE49-F238E27FC236}">
                <a16:creationId xmlns:a16="http://schemas.microsoft.com/office/drawing/2014/main" id="{B9164EDA-5F80-DB05-5DAC-E107DE77C40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394C108-7236-CF33-9A4C-9CD95F81D0C9}"/>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pic>
        <p:nvPicPr>
          <p:cNvPr id="6" name="图片 5">
            <a:extLst>
              <a:ext uri="{FF2B5EF4-FFF2-40B4-BE49-F238E27FC236}">
                <a16:creationId xmlns:a16="http://schemas.microsoft.com/office/drawing/2014/main" id="{A5FD4A0D-78CF-B0C4-528A-645A2BA8B8D1}"/>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F0DACC1D-40E3-AB0C-FDEA-CA796083DB54}"/>
              </a:ext>
            </a:extLst>
          </p:cNvPr>
          <p:cNvSpPr/>
          <p:nvPr userDrawn="1"/>
        </p:nvSpPr>
        <p:spPr>
          <a:xfrm>
            <a:off x="-3036" y="7937"/>
            <a:ext cx="12195036" cy="6850063"/>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4874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3A9929-2E49-36A9-4AA2-A9CA8EA70D1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7892613-021D-34DD-0F96-B25298073D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5726C6F-0E4A-905B-71D9-919C53A979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FC4CEC8-46B4-A285-001C-2E0E3966CB42}"/>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6" name="页脚占位符 5">
            <a:extLst>
              <a:ext uri="{FF2B5EF4-FFF2-40B4-BE49-F238E27FC236}">
                <a16:creationId xmlns:a16="http://schemas.microsoft.com/office/drawing/2014/main" id="{BF406A95-631C-254E-8146-736942A81E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97EA808-ABB3-C9B8-FF82-9293A5F04A20}"/>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3161653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545DE5-34AE-9F11-1221-5F4509CD1F8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5E6B49F-210D-973C-82E2-5A2513F77D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0437638-29C3-A615-7E0F-7EEEF07309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0FD0BAA-2B2D-B646-84C8-9B17F74D95D1}"/>
              </a:ext>
            </a:extLst>
          </p:cNvPr>
          <p:cNvSpPr>
            <a:spLocks noGrp="1"/>
          </p:cNvSpPr>
          <p:nvPr>
            <p:ph type="dt" sz="half" idx="10"/>
          </p:nvPr>
        </p:nvSpPr>
        <p:spPr/>
        <p:txBody>
          <a:bodyPr/>
          <a:lstStyle/>
          <a:p>
            <a:fld id="{DA7FEB8C-37C9-4C34-AAFE-F612D3B23110}" type="datetimeFigureOut">
              <a:rPr lang="zh-CN" altLang="en-US" smtClean="0"/>
              <a:t>2023/11/29</a:t>
            </a:fld>
            <a:endParaRPr lang="zh-CN" altLang="en-US"/>
          </a:p>
        </p:txBody>
      </p:sp>
      <p:sp>
        <p:nvSpPr>
          <p:cNvPr id="6" name="页脚占位符 5">
            <a:extLst>
              <a:ext uri="{FF2B5EF4-FFF2-40B4-BE49-F238E27FC236}">
                <a16:creationId xmlns:a16="http://schemas.microsoft.com/office/drawing/2014/main" id="{C38ACF39-3808-500D-A1C3-E25BF2DF3E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E64DEA0-A532-A0D6-8909-FDBF73929196}"/>
              </a:ext>
            </a:extLst>
          </p:cNvPr>
          <p:cNvSpPr>
            <a:spLocks noGrp="1"/>
          </p:cNvSpPr>
          <p:nvPr>
            <p:ph type="sldNum" sz="quarter" idx="12"/>
          </p:nvPr>
        </p:nvSpPr>
        <p:spPr/>
        <p:txBody>
          <a:body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2343013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8E2340B-FD27-67EA-D701-3CCB20D03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CFBE4E1-19BD-7B4A-BFA0-BF71576881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A1B23AE-C6E5-F28E-ADFF-0FC6F844F9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FEB8C-37C9-4C34-AAFE-F612D3B23110}"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922D3A25-CC6A-27C6-D574-2F4572A970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B121DE-AC6D-935C-4A90-6D5369E731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DD7726-6D01-495D-AB6C-B62E87D910FF}" type="slidenum">
              <a:rPr lang="zh-CN" altLang="en-US" smtClean="0"/>
              <a:t>‹#›</a:t>
            </a:fld>
            <a:endParaRPr lang="zh-CN" altLang="en-US"/>
          </a:p>
        </p:txBody>
      </p:sp>
    </p:spTree>
    <p:extLst>
      <p:ext uri="{BB962C8B-B14F-4D97-AF65-F5344CB8AC3E}">
        <p14:creationId xmlns:p14="http://schemas.microsoft.com/office/powerpoint/2010/main" val="51750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21" Type="http://schemas.openxmlformats.org/officeDocument/2006/relationships/slideLayout" Target="../slideLayouts/slideLayout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7.png"/><Relationship Id="rId5" Type="http://schemas.openxmlformats.org/officeDocument/2006/relationships/slideLayout" Target="../slideLayouts/slideLayout7.xml"/><Relationship Id="rId4" Type="http://schemas.openxmlformats.org/officeDocument/2006/relationships/tags" Target="../tags/tag2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18.png"/><Relationship Id="rId5" Type="http://schemas.openxmlformats.org/officeDocument/2006/relationships/slideLayout" Target="../slideLayouts/slideLayout7.xml"/><Relationship Id="rId4" Type="http://schemas.openxmlformats.org/officeDocument/2006/relationships/tags" Target="../tags/tag3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8B60CFA-BA87-0DA0-65DD-FA800D606E30}"/>
              </a:ext>
            </a:extLst>
          </p:cNvPr>
          <p:cNvSpPr txBox="1"/>
          <p:nvPr/>
        </p:nvSpPr>
        <p:spPr>
          <a:xfrm>
            <a:off x="1387018" y="2767280"/>
            <a:ext cx="9417964" cy="1323439"/>
          </a:xfrm>
          <a:prstGeom prst="rect">
            <a:avLst/>
          </a:prstGeom>
          <a:noFill/>
        </p:spPr>
        <p:txBody>
          <a:bodyPr wrap="none" rtlCol="0">
            <a:spAutoFit/>
          </a:bodyPr>
          <a:lstStyle/>
          <a:p>
            <a:pPr algn="ctr"/>
            <a:r>
              <a:rPr lang="zh-CN" altLang="en-US" sz="8000" dirty="0">
                <a:ln w="38100">
                  <a:noFill/>
                </a:ln>
                <a:gradFill flip="none" rotWithShape="1">
                  <a:gsLst>
                    <a:gs pos="0">
                      <a:schemeClr val="accent1"/>
                    </a:gs>
                    <a:gs pos="76000">
                      <a:srgbClr val="34D6C2"/>
                    </a:gs>
                  </a:gsLst>
                  <a:lin ang="2700000" scaled="1"/>
                  <a:tileRect/>
                </a:gradFill>
                <a:latin typeface="+mj-ea"/>
                <a:ea typeface="+mj-ea"/>
              </a:rPr>
              <a:t>蓝色</a:t>
            </a:r>
            <a:r>
              <a:rPr lang="zh-CN" altLang="en-US" sz="8000" dirty="0">
                <a:ln w="38100">
                  <a:noFill/>
                </a:ln>
                <a:gradFill flip="none" rotWithShape="1">
                  <a:gsLst>
                    <a:gs pos="0">
                      <a:schemeClr val="accent1"/>
                    </a:gs>
                    <a:gs pos="76000">
                      <a:schemeClr val="accent2"/>
                    </a:gs>
                  </a:gsLst>
                  <a:lin ang="2700000" scaled="1"/>
                  <a:tileRect/>
                </a:gradFill>
                <a:latin typeface="+mj-ea"/>
                <a:ea typeface="+mj-ea"/>
              </a:rPr>
              <a:t>科技</a:t>
            </a:r>
            <a:r>
              <a:rPr lang="zh-CN" altLang="en-US" sz="8000" dirty="0">
                <a:ln w="38100">
                  <a:noFill/>
                </a:ln>
                <a:gradFill flip="none" rotWithShape="1">
                  <a:gsLst>
                    <a:gs pos="0">
                      <a:schemeClr val="accent1"/>
                    </a:gs>
                    <a:gs pos="76000">
                      <a:srgbClr val="34D6C2"/>
                    </a:gs>
                  </a:gsLst>
                  <a:lin ang="2700000" scaled="1"/>
                  <a:tileRect/>
                </a:gradFill>
                <a:latin typeface="+mj-ea"/>
                <a:ea typeface="+mj-ea"/>
              </a:rPr>
              <a:t>风年终总结</a:t>
            </a:r>
          </a:p>
        </p:txBody>
      </p:sp>
      <p:sp>
        <p:nvSpPr>
          <p:cNvPr id="5" name="文本框 4">
            <a:extLst>
              <a:ext uri="{FF2B5EF4-FFF2-40B4-BE49-F238E27FC236}">
                <a16:creationId xmlns:a16="http://schemas.microsoft.com/office/drawing/2014/main" id="{5B6461F8-6951-6374-608C-6C143ABABD5E}"/>
              </a:ext>
            </a:extLst>
          </p:cNvPr>
          <p:cNvSpPr txBox="1"/>
          <p:nvPr/>
        </p:nvSpPr>
        <p:spPr>
          <a:xfrm>
            <a:off x="1485900" y="3863345"/>
            <a:ext cx="9189719" cy="307777"/>
          </a:xfrm>
          <a:prstGeom prst="rect">
            <a:avLst/>
          </a:prstGeom>
          <a:noFill/>
        </p:spPr>
        <p:txBody>
          <a:bodyPr wrap="square" rtlCol="0">
            <a:spAutoFit/>
          </a:bodyPr>
          <a:lstStyle/>
          <a:p>
            <a:pPr algn="dist"/>
            <a:r>
              <a:rPr lang="en-US" altLang="zh-CN" sz="1400" dirty="0">
                <a:solidFill>
                  <a:schemeClr val="bg1"/>
                </a:solidFill>
              </a:rPr>
              <a:t>YEAR END SUMMARY OF BLUE TECHNOLOGY WIND</a:t>
            </a:r>
            <a:endParaRPr lang="zh-CN" altLang="en-US" sz="1400" dirty="0">
              <a:solidFill>
                <a:schemeClr val="bg1"/>
              </a:solidFill>
            </a:endParaRPr>
          </a:p>
        </p:txBody>
      </p:sp>
      <p:pic>
        <p:nvPicPr>
          <p:cNvPr id="6" name="PA_图片 480">
            <a:extLst>
              <a:ext uri="{FF2B5EF4-FFF2-40B4-BE49-F238E27FC236}">
                <a16:creationId xmlns:a16="http://schemas.microsoft.com/office/drawing/2014/main" id="{430F8294-0F82-72E9-0243-C53879FF2960}"/>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2696066" y="3421404"/>
            <a:ext cx="1643813" cy="360714"/>
          </a:xfrm>
          <a:prstGeom prst="rect">
            <a:avLst/>
          </a:prstGeom>
        </p:spPr>
      </p:pic>
      <p:pic>
        <p:nvPicPr>
          <p:cNvPr id="7" name="PA_图片 480">
            <a:extLst>
              <a:ext uri="{FF2B5EF4-FFF2-40B4-BE49-F238E27FC236}">
                <a16:creationId xmlns:a16="http://schemas.microsoft.com/office/drawing/2014/main" id="{CFCA0DF9-55F0-F74C-4AC0-F3B9469F1CA7}"/>
              </a:ext>
            </a:extLst>
          </p:cNvPr>
          <p:cNvPicPr>
            <a:picLocks noChangeAspect="1"/>
          </p:cNvPicPr>
          <p:nvPr>
            <p:custDataLst>
              <p:tags r:id="rId2"/>
            </p:custDataLst>
          </p:nvPr>
        </p:nvPicPr>
        <p:blipFill>
          <a:blip r:embed="rId5">
            <a:extLst>
              <a:ext uri="{28A0092B-C50C-407E-A947-70E740481C1C}">
                <a14:useLocalDpi xmlns:a14="http://schemas.microsoft.com/office/drawing/2010/main"/>
              </a:ext>
            </a:extLst>
          </a:blip>
          <a:stretch>
            <a:fillRect/>
          </a:stretch>
        </p:blipFill>
        <p:spPr>
          <a:xfrm>
            <a:off x="8035014" y="3622260"/>
            <a:ext cx="3670378" cy="479308"/>
          </a:xfrm>
          <a:prstGeom prst="rect">
            <a:avLst/>
          </a:prstGeom>
        </p:spPr>
      </p:pic>
      <p:sp>
        <p:nvSpPr>
          <p:cNvPr id="8" name="文本框 7">
            <a:extLst>
              <a:ext uri="{FF2B5EF4-FFF2-40B4-BE49-F238E27FC236}">
                <a16:creationId xmlns:a16="http://schemas.microsoft.com/office/drawing/2014/main" id="{59015D14-87AA-47E8-A3EC-5E8A1F458C56}"/>
              </a:ext>
            </a:extLst>
          </p:cNvPr>
          <p:cNvSpPr txBox="1"/>
          <p:nvPr/>
        </p:nvSpPr>
        <p:spPr>
          <a:xfrm>
            <a:off x="4343686" y="4693517"/>
            <a:ext cx="1569660" cy="369332"/>
          </a:xfrm>
          <a:prstGeom prst="rect">
            <a:avLst/>
          </a:prstGeom>
          <a:noFill/>
        </p:spPr>
        <p:txBody>
          <a:bodyPr wrap="none" rtlCol="0">
            <a:spAutoFit/>
          </a:bodyPr>
          <a:lstStyle/>
          <a:p>
            <a:pPr algn="ctr"/>
            <a:r>
              <a:rPr lang="zh-CN" altLang="en-US" dirty="0">
                <a:solidFill>
                  <a:schemeClr val="bg1"/>
                </a:solidFill>
                <a:latin typeface="+mn-ea"/>
              </a:rPr>
              <a:t>汇报人：</a:t>
            </a:r>
            <a:r>
              <a:rPr lang="en-US" altLang="zh-CN" dirty="0">
                <a:solidFill>
                  <a:schemeClr val="bg1"/>
                </a:solidFill>
                <a:latin typeface="+mn-ea"/>
              </a:rPr>
              <a:t>XXX</a:t>
            </a:r>
            <a:endParaRPr lang="zh-CN" altLang="en-US" dirty="0">
              <a:solidFill>
                <a:schemeClr val="bg1"/>
              </a:solidFill>
              <a:latin typeface="+mn-ea"/>
            </a:endParaRPr>
          </a:p>
        </p:txBody>
      </p:sp>
      <p:sp>
        <p:nvSpPr>
          <p:cNvPr id="9" name="文本框 8">
            <a:extLst>
              <a:ext uri="{FF2B5EF4-FFF2-40B4-BE49-F238E27FC236}">
                <a16:creationId xmlns:a16="http://schemas.microsoft.com/office/drawing/2014/main" id="{0E275D47-C246-6E65-4554-742D62E0B780}"/>
              </a:ext>
            </a:extLst>
          </p:cNvPr>
          <p:cNvSpPr txBox="1"/>
          <p:nvPr/>
        </p:nvSpPr>
        <p:spPr>
          <a:xfrm>
            <a:off x="6393308" y="4693517"/>
            <a:ext cx="1338829" cy="369332"/>
          </a:xfrm>
          <a:prstGeom prst="rect">
            <a:avLst/>
          </a:prstGeom>
          <a:noFill/>
        </p:spPr>
        <p:txBody>
          <a:bodyPr wrap="none" rtlCol="0">
            <a:spAutoFit/>
          </a:bodyPr>
          <a:lstStyle/>
          <a:p>
            <a:pPr algn="ctr"/>
            <a:r>
              <a:rPr lang="zh-CN" altLang="en-US" dirty="0">
                <a:solidFill>
                  <a:schemeClr val="bg1"/>
                </a:solidFill>
                <a:latin typeface="+mn-ea"/>
              </a:rPr>
              <a:t>部门：</a:t>
            </a:r>
            <a:r>
              <a:rPr lang="en-US" altLang="zh-CN" dirty="0">
                <a:solidFill>
                  <a:schemeClr val="bg1"/>
                </a:solidFill>
                <a:latin typeface="+mn-ea"/>
              </a:rPr>
              <a:t>XXX</a:t>
            </a:r>
            <a:endParaRPr lang="zh-CN" altLang="en-US" dirty="0">
              <a:solidFill>
                <a:schemeClr val="bg1"/>
              </a:solidFill>
              <a:latin typeface="+mn-ea"/>
            </a:endParaRPr>
          </a:p>
        </p:txBody>
      </p:sp>
      <p:sp>
        <p:nvSpPr>
          <p:cNvPr id="10" name="文本框 9">
            <a:extLst>
              <a:ext uri="{FF2B5EF4-FFF2-40B4-BE49-F238E27FC236}">
                <a16:creationId xmlns:a16="http://schemas.microsoft.com/office/drawing/2014/main" id="{E3632B23-6F32-F5E9-9111-0E34EDC97840}"/>
              </a:ext>
            </a:extLst>
          </p:cNvPr>
          <p:cNvSpPr txBox="1"/>
          <p:nvPr/>
        </p:nvSpPr>
        <p:spPr>
          <a:xfrm>
            <a:off x="4666763" y="1739394"/>
            <a:ext cx="2858475" cy="1200329"/>
          </a:xfrm>
          <a:prstGeom prst="rect">
            <a:avLst/>
          </a:prstGeom>
          <a:noFill/>
        </p:spPr>
        <p:txBody>
          <a:bodyPr wrap="none" rtlCol="0">
            <a:spAutoFit/>
          </a:bodyPr>
          <a:lstStyle/>
          <a:p>
            <a:pPr algn="ctr"/>
            <a:r>
              <a:rPr lang="en-US" altLang="zh-CN" sz="7200" dirty="0">
                <a:ln w="25400">
                  <a:gradFill flip="none" rotWithShape="1">
                    <a:gsLst>
                      <a:gs pos="0">
                        <a:schemeClr val="accent1"/>
                      </a:gs>
                      <a:gs pos="100000">
                        <a:srgbClr val="34D6C2"/>
                      </a:gs>
                    </a:gsLst>
                    <a:lin ang="2700000" scaled="1"/>
                    <a:tileRect/>
                  </a:gradFill>
                </a:ln>
                <a:noFill/>
                <a:latin typeface="+mj-ea"/>
                <a:ea typeface="+mj-ea"/>
              </a:rPr>
              <a:t>20XX</a:t>
            </a:r>
            <a:endParaRPr lang="zh-CN" altLang="en-US" sz="7200" dirty="0">
              <a:ln w="25400">
                <a:gradFill flip="none" rotWithShape="1">
                  <a:gsLst>
                    <a:gs pos="0">
                      <a:schemeClr val="accent1"/>
                    </a:gs>
                    <a:gs pos="100000">
                      <a:srgbClr val="34D6C2"/>
                    </a:gs>
                  </a:gsLst>
                  <a:lin ang="2700000" scaled="1"/>
                  <a:tileRect/>
                </a:gradFill>
              </a:ln>
              <a:noFill/>
              <a:latin typeface="+mj-ea"/>
              <a:ea typeface="+mj-ea"/>
            </a:endParaRPr>
          </a:p>
        </p:txBody>
      </p:sp>
      <p:sp>
        <p:nvSpPr>
          <p:cNvPr id="11" name="矩形: 圆角 10">
            <a:extLst>
              <a:ext uri="{FF2B5EF4-FFF2-40B4-BE49-F238E27FC236}">
                <a16:creationId xmlns:a16="http://schemas.microsoft.com/office/drawing/2014/main" id="{0C34C841-A634-E02C-F411-18260EE5CDB4}"/>
              </a:ext>
            </a:extLst>
          </p:cNvPr>
          <p:cNvSpPr/>
          <p:nvPr/>
        </p:nvSpPr>
        <p:spPr>
          <a:xfrm>
            <a:off x="4339879" y="4676055"/>
            <a:ext cx="1577275" cy="361950"/>
          </a:xfrm>
          <a:prstGeom prst="roundRect">
            <a:avLst>
              <a:gd name="adj" fmla="val 50000"/>
            </a:avLst>
          </a:prstGeom>
          <a:noFill/>
          <a:ln w="9525">
            <a:gradFill flip="none" rotWithShape="1">
              <a:gsLst>
                <a:gs pos="0">
                  <a:schemeClr val="accent1"/>
                </a:gs>
                <a:gs pos="100000">
                  <a:srgbClr val="04FCBB"/>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FF5617A7-0CB2-1B59-ABA2-1FDB56DD8854}"/>
              </a:ext>
            </a:extLst>
          </p:cNvPr>
          <p:cNvSpPr/>
          <p:nvPr/>
        </p:nvSpPr>
        <p:spPr>
          <a:xfrm>
            <a:off x="6274848" y="4676055"/>
            <a:ext cx="1577275" cy="361950"/>
          </a:xfrm>
          <a:prstGeom prst="roundRect">
            <a:avLst>
              <a:gd name="adj" fmla="val 50000"/>
            </a:avLst>
          </a:prstGeom>
          <a:noFill/>
          <a:ln w="9525">
            <a:gradFill flip="none" rotWithShape="1">
              <a:gsLst>
                <a:gs pos="0">
                  <a:schemeClr val="accent1"/>
                </a:gs>
                <a:gs pos="100000">
                  <a:srgbClr val="04FCBB"/>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形状 65">
            <a:extLst>
              <a:ext uri="{FF2B5EF4-FFF2-40B4-BE49-F238E27FC236}">
                <a16:creationId xmlns:a16="http://schemas.microsoft.com/office/drawing/2014/main" id="{2F52526D-14AF-AEF2-7F5C-6BB31D29E69B}"/>
              </a:ext>
            </a:extLst>
          </p:cNvPr>
          <p:cNvSpPr/>
          <p:nvPr/>
        </p:nvSpPr>
        <p:spPr>
          <a:xfrm flipH="1">
            <a:off x="2350131" y="2156597"/>
            <a:ext cx="2340959" cy="475768"/>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chemeClr val="accent1">
                    <a:alpha val="0"/>
                  </a:schemeClr>
                </a:gs>
                <a:gs pos="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3" name="任意形状 65">
            <a:extLst>
              <a:ext uri="{FF2B5EF4-FFF2-40B4-BE49-F238E27FC236}">
                <a16:creationId xmlns:a16="http://schemas.microsoft.com/office/drawing/2014/main" id="{A9996BAC-23DA-2BFA-FE5B-59482CACBB13}"/>
              </a:ext>
            </a:extLst>
          </p:cNvPr>
          <p:cNvSpPr/>
          <p:nvPr/>
        </p:nvSpPr>
        <p:spPr>
          <a:xfrm>
            <a:off x="7472737" y="2156597"/>
            <a:ext cx="2340959" cy="475768"/>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chemeClr val="accent1">
                    <a:alpha val="0"/>
                  </a:schemeClr>
                </a:gs>
                <a:gs pos="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Tree>
    <p:extLst>
      <p:ext uri="{BB962C8B-B14F-4D97-AF65-F5344CB8AC3E}">
        <p14:creationId xmlns:p14="http://schemas.microsoft.com/office/powerpoint/2010/main" val="11134092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a:extLst>
              <a:ext uri="{FF2B5EF4-FFF2-40B4-BE49-F238E27FC236}">
                <a16:creationId xmlns:a16="http://schemas.microsoft.com/office/drawing/2014/main" id="{EF89DEDC-12DE-23D6-03F1-6356CB2DF622}"/>
              </a:ext>
            </a:extLst>
          </p:cNvPr>
          <p:cNvGrpSpPr/>
          <p:nvPr/>
        </p:nvGrpSpPr>
        <p:grpSpPr>
          <a:xfrm>
            <a:off x="1145544" y="1948520"/>
            <a:ext cx="2186964" cy="2186963"/>
            <a:chOff x="2043418" y="2219937"/>
            <a:chExt cx="2186964" cy="2186963"/>
          </a:xfrm>
        </p:grpSpPr>
        <p:sp>
          <p:nvSpPr>
            <p:cNvPr id="171" name="弧形 170">
              <a:extLst>
                <a:ext uri="{FF2B5EF4-FFF2-40B4-BE49-F238E27FC236}">
                  <a16:creationId xmlns:a16="http://schemas.microsoft.com/office/drawing/2014/main" id="{DA2DE40F-BA73-4339-2385-320B59D0F2A8}"/>
                </a:ext>
              </a:extLst>
            </p:cNvPr>
            <p:cNvSpPr/>
            <p:nvPr/>
          </p:nvSpPr>
          <p:spPr>
            <a:xfrm>
              <a:off x="2148020" y="2324539"/>
              <a:ext cx="1977760" cy="1977759"/>
            </a:xfrm>
            <a:prstGeom prst="arc">
              <a:avLst>
                <a:gd name="adj1" fmla="val 8970673"/>
                <a:gd name="adj2" fmla="val 1863243"/>
              </a:avLst>
            </a:prstGeom>
            <a:ln w="25400" cap="rnd">
              <a:gradFill>
                <a:gsLst>
                  <a:gs pos="0">
                    <a:schemeClr val="accent1"/>
                  </a:gs>
                  <a:gs pos="100000">
                    <a:schemeClr val="accent2"/>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72" name="椭圆 171">
              <a:extLst>
                <a:ext uri="{FF2B5EF4-FFF2-40B4-BE49-F238E27FC236}">
                  <a16:creationId xmlns:a16="http://schemas.microsoft.com/office/drawing/2014/main" id="{5EB6E2A9-BD75-4C68-A7C2-D668DC0A877A}"/>
                </a:ext>
              </a:extLst>
            </p:cNvPr>
            <p:cNvSpPr/>
            <p:nvPr/>
          </p:nvSpPr>
          <p:spPr>
            <a:xfrm>
              <a:off x="3785150" y="2569302"/>
              <a:ext cx="127830" cy="127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73" name="椭圆 172">
              <a:extLst>
                <a:ext uri="{FF2B5EF4-FFF2-40B4-BE49-F238E27FC236}">
                  <a16:creationId xmlns:a16="http://schemas.microsoft.com/office/drawing/2014/main" id="{72874AB1-6F73-0662-CEBF-45247FDCA5AD}"/>
                </a:ext>
              </a:extLst>
            </p:cNvPr>
            <p:cNvSpPr/>
            <p:nvPr/>
          </p:nvSpPr>
          <p:spPr>
            <a:xfrm>
              <a:off x="2043418" y="2219937"/>
              <a:ext cx="2186964" cy="2186963"/>
            </a:xfrm>
            <a:prstGeom prst="ellipse">
              <a:avLst/>
            </a:prstGeom>
            <a:noFill/>
            <a:ln>
              <a:gradFill>
                <a:gsLst>
                  <a:gs pos="11000">
                    <a:srgbClr val="00F2FF">
                      <a:alpha val="0"/>
                    </a:srgbClr>
                  </a:gs>
                  <a:gs pos="100000">
                    <a:srgbClr val="00F2FF">
                      <a:alpha val="55000"/>
                    </a:srgb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cxnSp>
          <p:nvCxnSpPr>
            <p:cNvPr id="174" name="直接连接符 173">
              <a:extLst>
                <a:ext uri="{FF2B5EF4-FFF2-40B4-BE49-F238E27FC236}">
                  <a16:creationId xmlns:a16="http://schemas.microsoft.com/office/drawing/2014/main" id="{7E898151-FBB0-4CC1-7891-EB1AB1CBB8DD}"/>
                </a:ext>
              </a:extLst>
            </p:cNvPr>
            <p:cNvCxnSpPr>
              <a:cxnSpLocks/>
            </p:cNvCxnSpPr>
            <p:nvPr/>
          </p:nvCxnSpPr>
          <p:spPr>
            <a:xfrm>
              <a:off x="2406804" y="3553007"/>
              <a:ext cx="1460192" cy="0"/>
            </a:xfrm>
            <a:prstGeom prst="line">
              <a:avLst/>
            </a:prstGeom>
            <a:noFill/>
            <a:ln>
              <a:gradFill>
                <a:gsLst>
                  <a:gs pos="50000">
                    <a:srgbClr val="00F2FF"/>
                  </a:gs>
                  <a:gs pos="0">
                    <a:srgbClr val="00F2FF">
                      <a:alpha val="0"/>
                    </a:srgbClr>
                  </a:gs>
                  <a:gs pos="100000">
                    <a:srgbClr val="00F2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5" name="组合 174">
            <a:extLst>
              <a:ext uri="{FF2B5EF4-FFF2-40B4-BE49-F238E27FC236}">
                <a16:creationId xmlns:a16="http://schemas.microsoft.com/office/drawing/2014/main" id="{CD3D2F17-B422-1205-5574-843169ED69DE}"/>
              </a:ext>
            </a:extLst>
          </p:cNvPr>
          <p:cNvGrpSpPr/>
          <p:nvPr/>
        </p:nvGrpSpPr>
        <p:grpSpPr>
          <a:xfrm>
            <a:off x="5002518" y="1948520"/>
            <a:ext cx="2186964" cy="2186963"/>
            <a:chOff x="5002518" y="2219937"/>
            <a:chExt cx="2186964" cy="2186963"/>
          </a:xfrm>
        </p:grpSpPr>
        <p:sp>
          <p:nvSpPr>
            <p:cNvPr id="176" name="弧形 175">
              <a:extLst>
                <a:ext uri="{FF2B5EF4-FFF2-40B4-BE49-F238E27FC236}">
                  <a16:creationId xmlns:a16="http://schemas.microsoft.com/office/drawing/2014/main" id="{6C695489-3900-935E-CEF2-68893A003502}"/>
                </a:ext>
              </a:extLst>
            </p:cNvPr>
            <p:cNvSpPr/>
            <p:nvPr/>
          </p:nvSpPr>
          <p:spPr>
            <a:xfrm>
              <a:off x="5107120" y="2324539"/>
              <a:ext cx="1977760" cy="1977759"/>
            </a:xfrm>
            <a:prstGeom prst="arc">
              <a:avLst>
                <a:gd name="adj1" fmla="val 8970673"/>
                <a:gd name="adj2" fmla="val 1863243"/>
              </a:avLst>
            </a:prstGeom>
            <a:ln w="25400" cap="rnd">
              <a:gradFill>
                <a:gsLst>
                  <a:gs pos="0">
                    <a:schemeClr val="accent1"/>
                  </a:gs>
                  <a:gs pos="100000">
                    <a:schemeClr val="accent2"/>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77" name="椭圆 176">
              <a:extLst>
                <a:ext uri="{FF2B5EF4-FFF2-40B4-BE49-F238E27FC236}">
                  <a16:creationId xmlns:a16="http://schemas.microsoft.com/office/drawing/2014/main" id="{8C027139-681C-0687-8436-AA2B5315884D}"/>
                </a:ext>
              </a:extLst>
            </p:cNvPr>
            <p:cNvSpPr/>
            <p:nvPr/>
          </p:nvSpPr>
          <p:spPr>
            <a:xfrm>
              <a:off x="6744250" y="2569302"/>
              <a:ext cx="127830" cy="127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78" name="椭圆 177">
              <a:extLst>
                <a:ext uri="{FF2B5EF4-FFF2-40B4-BE49-F238E27FC236}">
                  <a16:creationId xmlns:a16="http://schemas.microsoft.com/office/drawing/2014/main" id="{68F36D3A-20E7-8E32-83E1-D784B90AFC4D}"/>
                </a:ext>
              </a:extLst>
            </p:cNvPr>
            <p:cNvSpPr/>
            <p:nvPr/>
          </p:nvSpPr>
          <p:spPr>
            <a:xfrm>
              <a:off x="5002518" y="2219937"/>
              <a:ext cx="2186964" cy="2186963"/>
            </a:xfrm>
            <a:prstGeom prst="ellipse">
              <a:avLst/>
            </a:prstGeom>
            <a:noFill/>
            <a:ln>
              <a:gradFill>
                <a:gsLst>
                  <a:gs pos="11000">
                    <a:srgbClr val="00F2FF">
                      <a:alpha val="0"/>
                    </a:srgbClr>
                  </a:gs>
                  <a:gs pos="100000">
                    <a:srgbClr val="00F2FF">
                      <a:alpha val="55000"/>
                    </a:srgb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cxnSp>
          <p:nvCxnSpPr>
            <p:cNvPr id="179" name="直接连接符 178">
              <a:extLst>
                <a:ext uri="{FF2B5EF4-FFF2-40B4-BE49-F238E27FC236}">
                  <a16:creationId xmlns:a16="http://schemas.microsoft.com/office/drawing/2014/main" id="{03BAC85C-89B0-4768-88DC-96484E7068AA}"/>
                </a:ext>
              </a:extLst>
            </p:cNvPr>
            <p:cNvCxnSpPr>
              <a:cxnSpLocks/>
            </p:cNvCxnSpPr>
            <p:nvPr/>
          </p:nvCxnSpPr>
          <p:spPr>
            <a:xfrm>
              <a:off x="5365904" y="3553007"/>
              <a:ext cx="1460192" cy="0"/>
            </a:xfrm>
            <a:prstGeom prst="line">
              <a:avLst/>
            </a:prstGeom>
            <a:noFill/>
            <a:ln>
              <a:gradFill>
                <a:gsLst>
                  <a:gs pos="50000">
                    <a:srgbClr val="00F2FF"/>
                  </a:gs>
                  <a:gs pos="0">
                    <a:srgbClr val="00F2FF">
                      <a:alpha val="0"/>
                    </a:srgbClr>
                  </a:gs>
                  <a:gs pos="100000">
                    <a:srgbClr val="00F2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0" name="组合 179">
            <a:extLst>
              <a:ext uri="{FF2B5EF4-FFF2-40B4-BE49-F238E27FC236}">
                <a16:creationId xmlns:a16="http://schemas.microsoft.com/office/drawing/2014/main" id="{91DD0A33-9945-03E5-B55B-4D681DB437EF}"/>
              </a:ext>
            </a:extLst>
          </p:cNvPr>
          <p:cNvGrpSpPr/>
          <p:nvPr/>
        </p:nvGrpSpPr>
        <p:grpSpPr>
          <a:xfrm>
            <a:off x="8628214" y="1948520"/>
            <a:ext cx="2186964" cy="2186963"/>
            <a:chOff x="7961618" y="2219937"/>
            <a:chExt cx="2186964" cy="2186963"/>
          </a:xfrm>
        </p:grpSpPr>
        <p:sp>
          <p:nvSpPr>
            <p:cNvPr id="181" name="弧形 180">
              <a:extLst>
                <a:ext uri="{FF2B5EF4-FFF2-40B4-BE49-F238E27FC236}">
                  <a16:creationId xmlns:a16="http://schemas.microsoft.com/office/drawing/2014/main" id="{F0D3ED21-2940-5374-285A-EA7286AD0212}"/>
                </a:ext>
              </a:extLst>
            </p:cNvPr>
            <p:cNvSpPr/>
            <p:nvPr/>
          </p:nvSpPr>
          <p:spPr>
            <a:xfrm>
              <a:off x="8066220" y="2324539"/>
              <a:ext cx="1977760" cy="1977759"/>
            </a:xfrm>
            <a:prstGeom prst="arc">
              <a:avLst>
                <a:gd name="adj1" fmla="val 8970673"/>
                <a:gd name="adj2" fmla="val 1863243"/>
              </a:avLst>
            </a:prstGeom>
            <a:ln w="25400" cap="rnd">
              <a:gradFill>
                <a:gsLst>
                  <a:gs pos="0">
                    <a:schemeClr val="accent1"/>
                  </a:gs>
                  <a:gs pos="100000">
                    <a:schemeClr val="accent2"/>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82" name="椭圆 181">
              <a:extLst>
                <a:ext uri="{FF2B5EF4-FFF2-40B4-BE49-F238E27FC236}">
                  <a16:creationId xmlns:a16="http://schemas.microsoft.com/office/drawing/2014/main" id="{3562399E-2344-1608-8B40-32021F970A1A}"/>
                </a:ext>
              </a:extLst>
            </p:cNvPr>
            <p:cNvSpPr/>
            <p:nvPr/>
          </p:nvSpPr>
          <p:spPr>
            <a:xfrm>
              <a:off x="9703350" y="2569302"/>
              <a:ext cx="127830" cy="127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83" name="椭圆 182">
              <a:extLst>
                <a:ext uri="{FF2B5EF4-FFF2-40B4-BE49-F238E27FC236}">
                  <a16:creationId xmlns:a16="http://schemas.microsoft.com/office/drawing/2014/main" id="{3E3518BE-8603-CC36-3E26-2A6DDB822CF1}"/>
                </a:ext>
              </a:extLst>
            </p:cNvPr>
            <p:cNvSpPr/>
            <p:nvPr/>
          </p:nvSpPr>
          <p:spPr>
            <a:xfrm>
              <a:off x="7961618" y="2219937"/>
              <a:ext cx="2186964" cy="2186963"/>
            </a:xfrm>
            <a:prstGeom prst="ellipse">
              <a:avLst/>
            </a:prstGeom>
            <a:noFill/>
            <a:ln>
              <a:gradFill>
                <a:gsLst>
                  <a:gs pos="11000">
                    <a:srgbClr val="00F2FF">
                      <a:alpha val="0"/>
                    </a:srgbClr>
                  </a:gs>
                  <a:gs pos="100000">
                    <a:srgbClr val="00F2FF">
                      <a:alpha val="55000"/>
                    </a:srgb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cxnSp>
          <p:nvCxnSpPr>
            <p:cNvPr id="184" name="直接连接符 183">
              <a:extLst>
                <a:ext uri="{FF2B5EF4-FFF2-40B4-BE49-F238E27FC236}">
                  <a16:creationId xmlns:a16="http://schemas.microsoft.com/office/drawing/2014/main" id="{9ACDD793-6E51-7396-E4DA-18607BE4B202}"/>
                </a:ext>
              </a:extLst>
            </p:cNvPr>
            <p:cNvCxnSpPr>
              <a:cxnSpLocks/>
            </p:cNvCxnSpPr>
            <p:nvPr/>
          </p:nvCxnSpPr>
          <p:spPr>
            <a:xfrm>
              <a:off x="8325004" y="3553007"/>
              <a:ext cx="1460192" cy="0"/>
            </a:xfrm>
            <a:prstGeom prst="line">
              <a:avLst/>
            </a:prstGeom>
            <a:noFill/>
            <a:ln>
              <a:gradFill>
                <a:gsLst>
                  <a:gs pos="50000">
                    <a:srgbClr val="00F2FF"/>
                  </a:gs>
                  <a:gs pos="0">
                    <a:srgbClr val="00F2FF">
                      <a:alpha val="0"/>
                    </a:srgbClr>
                  </a:gs>
                  <a:gs pos="100000">
                    <a:srgbClr val="00F2F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sp>
        <p:nvSpPr>
          <p:cNvPr id="185" name="文本框 184">
            <a:extLst>
              <a:ext uri="{FF2B5EF4-FFF2-40B4-BE49-F238E27FC236}">
                <a16:creationId xmlns:a16="http://schemas.microsoft.com/office/drawing/2014/main" id="{5F5B8EEF-421D-9662-2D70-C1886F7EFCD7}"/>
              </a:ext>
            </a:extLst>
          </p:cNvPr>
          <p:cNvSpPr txBox="1"/>
          <p:nvPr/>
        </p:nvSpPr>
        <p:spPr>
          <a:xfrm>
            <a:off x="1597824" y="4162181"/>
            <a:ext cx="1282402" cy="307777"/>
          </a:xfrm>
          <a:prstGeom prst="rect">
            <a:avLst/>
          </a:prstGeom>
          <a:noFill/>
        </p:spPr>
        <p:txBody>
          <a:bodyPr wrap="none" lIns="0" tIns="0" rIns="0" bIns="0" rtlCol="0" anchor="t">
            <a:spAutoFit/>
          </a:bodyPr>
          <a:lstStyle/>
          <a:p>
            <a:pPr algn="ctr"/>
            <a:r>
              <a:rPr lang="zh-CN" altLang="en-US" sz="2000" dirty="0">
                <a:gradFill>
                  <a:gsLst>
                    <a:gs pos="0">
                      <a:schemeClr val="accent1"/>
                    </a:gs>
                    <a:gs pos="65000">
                      <a:schemeClr val="accent2"/>
                    </a:gs>
                  </a:gsLst>
                  <a:lin ang="2700000" scaled="1"/>
                </a:gradFill>
                <a:latin typeface="+mj-ea"/>
                <a:ea typeface="+mj-ea"/>
              </a:rPr>
              <a:t>关键词标题</a:t>
            </a:r>
          </a:p>
        </p:txBody>
      </p:sp>
      <p:sp>
        <p:nvSpPr>
          <p:cNvPr id="186" name="文本框 185">
            <a:extLst>
              <a:ext uri="{FF2B5EF4-FFF2-40B4-BE49-F238E27FC236}">
                <a16:creationId xmlns:a16="http://schemas.microsoft.com/office/drawing/2014/main" id="{38684790-2FF6-805C-596E-BE01E00FBBF1}"/>
              </a:ext>
            </a:extLst>
          </p:cNvPr>
          <p:cNvSpPr txBox="1"/>
          <p:nvPr/>
        </p:nvSpPr>
        <p:spPr>
          <a:xfrm>
            <a:off x="800051" y="4601917"/>
            <a:ext cx="2877950" cy="822276"/>
          </a:xfrm>
          <a:prstGeom prst="rect">
            <a:avLst/>
          </a:prstGeom>
          <a:noFill/>
        </p:spPr>
        <p:txBody>
          <a:bodyPr wrap="square" lIns="0" tIns="0" rIns="0" bIns="0" rtlCol="0" anchor="t">
            <a:spAutoFit/>
          </a:bodyPr>
          <a:lstStyle/>
          <a:p>
            <a:pPr algn="ctr">
              <a:lnSpc>
                <a:spcPct val="130000"/>
              </a:lnSpc>
            </a:pPr>
            <a:r>
              <a:rPr lang="zh-CN" altLang="en-US" sz="1400" dirty="0">
                <a:solidFill>
                  <a:schemeClr val="bg1"/>
                </a:solidFill>
                <a:latin typeface="+mn-ea"/>
              </a:rPr>
              <a:t>在这里输入你的正文，阐述与关键词标题相关的具体内容，若字数太多酌情先删减文案，再缩小字号</a:t>
            </a:r>
          </a:p>
        </p:txBody>
      </p:sp>
      <p:sp>
        <p:nvSpPr>
          <p:cNvPr id="187" name="文本框 186">
            <a:extLst>
              <a:ext uri="{FF2B5EF4-FFF2-40B4-BE49-F238E27FC236}">
                <a16:creationId xmlns:a16="http://schemas.microsoft.com/office/drawing/2014/main" id="{0FF5913F-B0DF-05B1-6C42-983D75F02764}"/>
              </a:ext>
            </a:extLst>
          </p:cNvPr>
          <p:cNvSpPr txBox="1"/>
          <p:nvPr/>
        </p:nvSpPr>
        <p:spPr>
          <a:xfrm>
            <a:off x="5454798" y="4162181"/>
            <a:ext cx="1282402" cy="307777"/>
          </a:xfrm>
          <a:prstGeom prst="rect">
            <a:avLst/>
          </a:prstGeom>
          <a:noFill/>
        </p:spPr>
        <p:txBody>
          <a:bodyPr wrap="none" lIns="0" tIns="0" rIns="0" bIns="0" rtlCol="0" anchor="t">
            <a:spAutoFit/>
          </a:bodyPr>
          <a:lstStyle/>
          <a:p>
            <a:pPr algn="ctr"/>
            <a:r>
              <a:rPr lang="zh-CN" altLang="en-US" sz="2000" dirty="0">
                <a:gradFill>
                  <a:gsLst>
                    <a:gs pos="0">
                      <a:schemeClr val="accent1"/>
                    </a:gs>
                    <a:gs pos="65000">
                      <a:schemeClr val="accent2"/>
                    </a:gs>
                  </a:gsLst>
                  <a:lin ang="2700000" scaled="1"/>
                </a:gradFill>
                <a:latin typeface="+mj-ea"/>
                <a:ea typeface="+mj-ea"/>
              </a:rPr>
              <a:t>关键词标题</a:t>
            </a:r>
          </a:p>
        </p:txBody>
      </p:sp>
      <p:sp>
        <p:nvSpPr>
          <p:cNvPr id="188" name="文本框 187">
            <a:extLst>
              <a:ext uri="{FF2B5EF4-FFF2-40B4-BE49-F238E27FC236}">
                <a16:creationId xmlns:a16="http://schemas.microsoft.com/office/drawing/2014/main" id="{EE4593F2-D2CD-5659-D742-37C09BEE985B}"/>
              </a:ext>
            </a:extLst>
          </p:cNvPr>
          <p:cNvSpPr txBox="1"/>
          <p:nvPr/>
        </p:nvSpPr>
        <p:spPr>
          <a:xfrm>
            <a:off x="4657025" y="4601917"/>
            <a:ext cx="2877950" cy="822276"/>
          </a:xfrm>
          <a:prstGeom prst="rect">
            <a:avLst/>
          </a:prstGeom>
          <a:noFill/>
        </p:spPr>
        <p:txBody>
          <a:bodyPr wrap="square" lIns="0" tIns="0" rIns="0" bIns="0" rtlCol="0" anchor="t">
            <a:spAutoFit/>
          </a:bodyPr>
          <a:lstStyle/>
          <a:p>
            <a:pPr algn="ctr">
              <a:lnSpc>
                <a:spcPct val="130000"/>
              </a:lnSpc>
            </a:pPr>
            <a:r>
              <a:rPr lang="zh-CN" altLang="en-US" sz="1400" dirty="0">
                <a:solidFill>
                  <a:schemeClr val="bg1"/>
                </a:solidFill>
                <a:latin typeface="+mn-ea"/>
              </a:rPr>
              <a:t>在这里输入你的正文，阐述与关键词标题相关的具体内容，若字数太多酌情先删减文案，再缩小字号</a:t>
            </a:r>
          </a:p>
        </p:txBody>
      </p:sp>
      <p:sp>
        <p:nvSpPr>
          <p:cNvPr id="189" name="文本框 188">
            <a:extLst>
              <a:ext uri="{FF2B5EF4-FFF2-40B4-BE49-F238E27FC236}">
                <a16:creationId xmlns:a16="http://schemas.microsoft.com/office/drawing/2014/main" id="{22539CDF-BE7C-DE63-D928-54A528AB342F}"/>
              </a:ext>
            </a:extLst>
          </p:cNvPr>
          <p:cNvSpPr txBox="1"/>
          <p:nvPr/>
        </p:nvSpPr>
        <p:spPr>
          <a:xfrm>
            <a:off x="9080494" y="4162181"/>
            <a:ext cx="1282402" cy="307777"/>
          </a:xfrm>
          <a:prstGeom prst="rect">
            <a:avLst/>
          </a:prstGeom>
          <a:noFill/>
        </p:spPr>
        <p:txBody>
          <a:bodyPr wrap="none" lIns="0" tIns="0" rIns="0" bIns="0" rtlCol="0" anchor="t">
            <a:spAutoFit/>
          </a:bodyPr>
          <a:lstStyle/>
          <a:p>
            <a:pPr algn="ctr"/>
            <a:r>
              <a:rPr lang="zh-CN" altLang="en-US" sz="2000" dirty="0">
                <a:gradFill>
                  <a:gsLst>
                    <a:gs pos="0">
                      <a:schemeClr val="accent1"/>
                    </a:gs>
                    <a:gs pos="65000">
                      <a:schemeClr val="accent2"/>
                    </a:gs>
                  </a:gsLst>
                  <a:lin ang="2700000" scaled="1"/>
                </a:gradFill>
                <a:latin typeface="+mj-ea"/>
                <a:ea typeface="+mj-ea"/>
              </a:rPr>
              <a:t>关键词标题</a:t>
            </a:r>
          </a:p>
        </p:txBody>
      </p:sp>
      <p:sp>
        <p:nvSpPr>
          <p:cNvPr id="190" name="文本框 189">
            <a:extLst>
              <a:ext uri="{FF2B5EF4-FFF2-40B4-BE49-F238E27FC236}">
                <a16:creationId xmlns:a16="http://schemas.microsoft.com/office/drawing/2014/main" id="{B1B05577-49ED-CB7B-C086-03FA4F1FB206}"/>
              </a:ext>
            </a:extLst>
          </p:cNvPr>
          <p:cNvSpPr txBox="1"/>
          <p:nvPr/>
        </p:nvSpPr>
        <p:spPr>
          <a:xfrm>
            <a:off x="8282721" y="4601917"/>
            <a:ext cx="2877950" cy="822276"/>
          </a:xfrm>
          <a:prstGeom prst="rect">
            <a:avLst/>
          </a:prstGeom>
          <a:noFill/>
        </p:spPr>
        <p:txBody>
          <a:bodyPr wrap="square" lIns="0" tIns="0" rIns="0" bIns="0" rtlCol="0" anchor="t">
            <a:spAutoFit/>
          </a:bodyPr>
          <a:lstStyle/>
          <a:p>
            <a:pPr algn="ctr">
              <a:lnSpc>
                <a:spcPct val="130000"/>
              </a:lnSpc>
            </a:pPr>
            <a:r>
              <a:rPr lang="zh-CN" altLang="en-US" sz="1400" dirty="0">
                <a:solidFill>
                  <a:schemeClr val="bg1"/>
                </a:solidFill>
                <a:latin typeface="+mn-ea"/>
              </a:rPr>
              <a:t>在这里输入你的正文，阐述与关键词标题相关的具体内容，若字数太多酌情先删减文案，再缩小字号</a:t>
            </a:r>
          </a:p>
        </p:txBody>
      </p:sp>
      <p:grpSp>
        <p:nvGrpSpPr>
          <p:cNvPr id="191" name="组合 190">
            <a:extLst>
              <a:ext uri="{FF2B5EF4-FFF2-40B4-BE49-F238E27FC236}">
                <a16:creationId xmlns:a16="http://schemas.microsoft.com/office/drawing/2014/main" id="{089BECE7-50D5-324E-E764-B94E9EDEF8C4}"/>
              </a:ext>
            </a:extLst>
          </p:cNvPr>
          <p:cNvGrpSpPr/>
          <p:nvPr/>
        </p:nvGrpSpPr>
        <p:grpSpPr>
          <a:xfrm>
            <a:off x="1985735" y="2508009"/>
            <a:ext cx="496634" cy="489298"/>
            <a:chOff x="6967126" y="4092464"/>
            <a:chExt cx="453105" cy="448433"/>
          </a:xfrm>
          <a:gradFill>
            <a:gsLst>
              <a:gs pos="0">
                <a:schemeClr val="accent1"/>
              </a:gs>
              <a:gs pos="100000">
                <a:schemeClr val="accent2"/>
              </a:gs>
            </a:gsLst>
            <a:lin ang="2700000" scaled="1"/>
          </a:gradFill>
          <a:effectLst/>
        </p:grpSpPr>
        <p:sp>
          <p:nvSpPr>
            <p:cNvPr id="192" name="Freeform 136">
              <a:extLst>
                <a:ext uri="{FF2B5EF4-FFF2-40B4-BE49-F238E27FC236}">
                  <a16:creationId xmlns:a16="http://schemas.microsoft.com/office/drawing/2014/main" id="{995BD060-6E8B-BBAE-657A-8398F78CC617}"/>
                </a:ext>
              </a:extLst>
            </p:cNvPr>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prstClr val="black"/>
                </a:solidFill>
              </a:endParaRPr>
            </a:p>
          </p:txBody>
        </p:sp>
        <p:sp>
          <p:nvSpPr>
            <p:cNvPr id="193" name="Freeform 137">
              <a:extLst>
                <a:ext uri="{FF2B5EF4-FFF2-40B4-BE49-F238E27FC236}">
                  <a16:creationId xmlns:a16="http://schemas.microsoft.com/office/drawing/2014/main" id="{836BD9F8-E43F-1658-B668-E51A6CB4131E}"/>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prstClr val="black"/>
                </a:solidFill>
              </a:endParaRPr>
            </a:p>
          </p:txBody>
        </p:sp>
      </p:grpSp>
      <p:grpSp>
        <p:nvGrpSpPr>
          <p:cNvPr id="194" name="组合 193">
            <a:extLst>
              <a:ext uri="{FF2B5EF4-FFF2-40B4-BE49-F238E27FC236}">
                <a16:creationId xmlns:a16="http://schemas.microsoft.com/office/drawing/2014/main" id="{EFE16CDD-67E9-678F-F8CA-B10563A2BC22}"/>
              </a:ext>
            </a:extLst>
          </p:cNvPr>
          <p:cNvGrpSpPr/>
          <p:nvPr/>
        </p:nvGrpSpPr>
        <p:grpSpPr>
          <a:xfrm>
            <a:off x="5858692" y="2535393"/>
            <a:ext cx="474617" cy="451868"/>
            <a:chOff x="6042259" y="5362013"/>
            <a:chExt cx="464982" cy="444699"/>
          </a:xfrm>
          <a:gradFill>
            <a:gsLst>
              <a:gs pos="0">
                <a:schemeClr val="accent1"/>
              </a:gs>
              <a:gs pos="100000">
                <a:schemeClr val="accent2"/>
              </a:gs>
            </a:gsLst>
            <a:lin ang="2700000" scaled="1"/>
          </a:gradFill>
          <a:effectLst/>
        </p:grpSpPr>
        <p:sp>
          <p:nvSpPr>
            <p:cNvPr id="195" name="Freeform 25">
              <a:extLst>
                <a:ext uri="{FF2B5EF4-FFF2-40B4-BE49-F238E27FC236}">
                  <a16:creationId xmlns:a16="http://schemas.microsoft.com/office/drawing/2014/main" id="{E962F293-41A4-83E5-E262-9E3F9A8F613E}"/>
                </a:ext>
              </a:extLst>
            </p:cNvPr>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6" name="任意多边形 31">
              <a:extLst>
                <a:ext uri="{FF2B5EF4-FFF2-40B4-BE49-F238E27FC236}">
                  <a16:creationId xmlns:a16="http://schemas.microsoft.com/office/drawing/2014/main" id="{3D63BA24-8551-9D11-F08C-C2DBB5CB0D2C}"/>
                </a:ext>
              </a:extLst>
            </p:cNvPr>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sp>
        <p:nvSpPr>
          <p:cNvPr id="197" name="Freeform 18">
            <a:extLst>
              <a:ext uri="{FF2B5EF4-FFF2-40B4-BE49-F238E27FC236}">
                <a16:creationId xmlns:a16="http://schemas.microsoft.com/office/drawing/2014/main" id="{E5D4CEC6-E2B7-842B-286E-2DA766D1847F}"/>
              </a:ext>
            </a:extLst>
          </p:cNvPr>
          <p:cNvSpPr>
            <a:spLocks noEditPoints="1"/>
          </p:cNvSpPr>
          <p:nvPr/>
        </p:nvSpPr>
        <p:spPr bwMode="auto">
          <a:xfrm>
            <a:off x="9485417" y="2518206"/>
            <a:ext cx="472531" cy="468905"/>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gradFill>
            <a:gsLst>
              <a:gs pos="0">
                <a:schemeClr val="accent1"/>
              </a:gs>
              <a:gs pos="100000">
                <a:schemeClr val="accent2"/>
              </a:gs>
            </a:gsLst>
            <a:lin ang="2700000" scaled="1"/>
          </a:gradFill>
          <a:ln>
            <a:noFill/>
          </a:ln>
          <a:effectLst/>
        </p:spPr>
        <p:txBody>
          <a:bodyPr vert="horz" wrap="square" lIns="67391" tIns="33696" rIns="67391" bIns="33696" numCol="1" anchor="t" anchorCtr="0" compatLnSpc="1"/>
          <a:lstStyle/>
          <a:p>
            <a:endParaRPr lang="zh-CN" altLang="en-US">
              <a:solidFill>
                <a:prstClr val="black"/>
              </a:solidFill>
            </a:endParaRPr>
          </a:p>
        </p:txBody>
      </p:sp>
      <p:grpSp>
        <p:nvGrpSpPr>
          <p:cNvPr id="2" name="组合 1">
            <a:extLst>
              <a:ext uri="{FF2B5EF4-FFF2-40B4-BE49-F238E27FC236}">
                <a16:creationId xmlns:a16="http://schemas.microsoft.com/office/drawing/2014/main" id="{9C59CEAA-A098-C220-1178-E16867178887}"/>
              </a:ext>
            </a:extLst>
          </p:cNvPr>
          <p:cNvGrpSpPr/>
          <p:nvPr/>
        </p:nvGrpSpPr>
        <p:grpSpPr>
          <a:xfrm>
            <a:off x="1530158" y="696228"/>
            <a:ext cx="2740433" cy="322250"/>
            <a:chOff x="109448" y="442925"/>
            <a:chExt cx="2740433" cy="322250"/>
          </a:xfrm>
        </p:grpSpPr>
        <p:grpSp>
          <p:nvGrpSpPr>
            <p:cNvPr id="3" name="组合 2">
              <a:extLst>
                <a:ext uri="{FF2B5EF4-FFF2-40B4-BE49-F238E27FC236}">
                  <a16:creationId xmlns:a16="http://schemas.microsoft.com/office/drawing/2014/main" id="{A26B123B-E709-F66C-7B3D-8378D82E0464}"/>
                </a:ext>
              </a:extLst>
            </p:cNvPr>
            <p:cNvGrpSpPr/>
            <p:nvPr/>
          </p:nvGrpSpPr>
          <p:grpSpPr>
            <a:xfrm>
              <a:off x="109448" y="442925"/>
              <a:ext cx="2740433" cy="322250"/>
              <a:chOff x="171361" y="442925"/>
              <a:chExt cx="2740433" cy="322250"/>
            </a:xfrm>
          </p:grpSpPr>
          <p:cxnSp>
            <p:nvCxnSpPr>
              <p:cNvPr id="5" name="直接连接符 4">
                <a:extLst>
                  <a:ext uri="{FF2B5EF4-FFF2-40B4-BE49-F238E27FC236}">
                    <a16:creationId xmlns:a16="http://schemas.microsoft.com/office/drawing/2014/main" id="{A3E92037-FAA0-8E69-074E-DEEB2391D15B}"/>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975DD55C-0233-3E17-892E-E5C2834F3192}"/>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037AD4E-BC22-D9CC-8942-37578B9A17B8}"/>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42ACE2B3-5EC4-BAED-CACE-F17D46B49DBA}"/>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5F13AF8-F69D-0C81-B278-3EA0E63BA5C1}"/>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78938847-92E3-7BEA-B6D1-9FD5969279E1}"/>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6C8FADD4-BF2F-114B-6FE3-45420BC98975}"/>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任意多边形: 形状 3">
              <a:extLst>
                <a:ext uri="{FF2B5EF4-FFF2-40B4-BE49-F238E27FC236}">
                  <a16:creationId xmlns:a16="http://schemas.microsoft.com/office/drawing/2014/main" id="{BA9159B3-ABB5-CEE2-E565-31019B274EF9}"/>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a:extLst>
              <a:ext uri="{FF2B5EF4-FFF2-40B4-BE49-F238E27FC236}">
                <a16:creationId xmlns:a16="http://schemas.microsoft.com/office/drawing/2014/main" id="{ECD7C8E0-552D-450B-1614-6DAC6D41E21F}"/>
              </a:ext>
            </a:extLst>
          </p:cNvPr>
          <p:cNvGrpSpPr/>
          <p:nvPr/>
        </p:nvGrpSpPr>
        <p:grpSpPr>
          <a:xfrm flipH="1">
            <a:off x="7950907" y="696228"/>
            <a:ext cx="2740433" cy="322250"/>
            <a:chOff x="109448" y="442925"/>
            <a:chExt cx="2740433" cy="322250"/>
          </a:xfrm>
        </p:grpSpPr>
        <p:grpSp>
          <p:nvGrpSpPr>
            <p:cNvPr id="13" name="组合 12">
              <a:extLst>
                <a:ext uri="{FF2B5EF4-FFF2-40B4-BE49-F238E27FC236}">
                  <a16:creationId xmlns:a16="http://schemas.microsoft.com/office/drawing/2014/main" id="{44465291-0BC8-CCF2-2A92-DD63D429065B}"/>
                </a:ext>
              </a:extLst>
            </p:cNvPr>
            <p:cNvGrpSpPr/>
            <p:nvPr/>
          </p:nvGrpSpPr>
          <p:grpSpPr>
            <a:xfrm>
              <a:off x="109448" y="442925"/>
              <a:ext cx="2740433" cy="322250"/>
              <a:chOff x="171361" y="442925"/>
              <a:chExt cx="2740433" cy="322250"/>
            </a:xfrm>
          </p:grpSpPr>
          <p:cxnSp>
            <p:nvCxnSpPr>
              <p:cNvPr id="15" name="直接连接符 14">
                <a:extLst>
                  <a:ext uri="{FF2B5EF4-FFF2-40B4-BE49-F238E27FC236}">
                    <a16:creationId xmlns:a16="http://schemas.microsoft.com/office/drawing/2014/main" id="{6534E0AE-8068-F0D0-E362-38C31DA0B66A}"/>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1F550DF-FCB0-5566-D0F7-6E4EB9F7AA47}"/>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7DE2C32-C8BC-D950-4564-5B14E29E8729}"/>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43442AC-2AAA-0D10-44EC-DC801A4512E2}"/>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073E094-A171-82C6-C1BB-2E11C3661E5F}"/>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95DCE4EC-D76B-378F-A0C8-DAAC4DB7299F}"/>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FE882862-8C75-593A-0C42-EEADD4CE454A}"/>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4" name="任意多边形: 形状 13">
              <a:extLst>
                <a:ext uri="{FF2B5EF4-FFF2-40B4-BE49-F238E27FC236}">
                  <a16:creationId xmlns:a16="http://schemas.microsoft.com/office/drawing/2014/main" id="{05963985-E626-C38F-F762-6F232963DA96}"/>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2" name="标题 51">
            <a:extLst>
              <a:ext uri="{FF2B5EF4-FFF2-40B4-BE49-F238E27FC236}">
                <a16:creationId xmlns:a16="http://schemas.microsoft.com/office/drawing/2014/main" id="{5F937065-70E2-36B4-1964-905B008AC4E1}"/>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1497046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823B284D-AA6A-1108-92F5-70CEAEB2FEEF}"/>
              </a:ext>
            </a:extLst>
          </p:cNvPr>
          <p:cNvSpPr/>
          <p:nvPr/>
        </p:nvSpPr>
        <p:spPr>
          <a:xfrm flipH="1">
            <a:off x="-1919862" y="2392207"/>
            <a:ext cx="16550260" cy="6636774"/>
          </a:xfrm>
          <a:custGeom>
            <a:avLst/>
            <a:gdLst>
              <a:gd name="connsiteX0" fmla="*/ 160944 w 16266183"/>
              <a:gd name="connsiteY0" fmla="*/ 1150374 h 6636774"/>
              <a:gd name="connsiteX1" fmla="*/ 249435 w 16266183"/>
              <a:gd name="connsiteY1" fmla="*/ 1120877 h 6636774"/>
              <a:gd name="connsiteX2" fmla="*/ 5588351 w 16266183"/>
              <a:gd name="connsiteY2" fmla="*/ 176980 h 6636774"/>
              <a:gd name="connsiteX3" fmla="*/ 9304944 w 16266183"/>
              <a:gd name="connsiteY3" fmla="*/ 1445341 h 6636774"/>
              <a:gd name="connsiteX4" fmla="*/ 16177693 w 16266183"/>
              <a:gd name="connsiteY4" fmla="*/ 0 h 6636774"/>
              <a:gd name="connsiteX5" fmla="*/ 16266183 w 16266183"/>
              <a:gd name="connsiteY5" fmla="*/ 6607277 h 6636774"/>
              <a:gd name="connsiteX6" fmla="*/ 396918 w 16266183"/>
              <a:gd name="connsiteY6" fmla="*/ 6636774 h 6636774"/>
              <a:gd name="connsiteX7" fmla="*/ 160944 w 16266183"/>
              <a:gd name="connsiteY7" fmla="*/ 1150374 h 6636774"/>
              <a:gd name="connsiteX0-1" fmla="*/ 160944 w 16266183"/>
              <a:gd name="connsiteY0-2" fmla="*/ 1150374 h 6636774"/>
              <a:gd name="connsiteX1-3" fmla="*/ 249435 w 16266183"/>
              <a:gd name="connsiteY1-4" fmla="*/ 1120877 h 6636774"/>
              <a:gd name="connsiteX2-5" fmla="*/ 5588351 w 16266183"/>
              <a:gd name="connsiteY2-6" fmla="*/ 176980 h 6636774"/>
              <a:gd name="connsiteX3-7" fmla="*/ 9304944 w 16266183"/>
              <a:gd name="connsiteY3-8" fmla="*/ 1445341 h 6636774"/>
              <a:gd name="connsiteX4-9" fmla="*/ 16177693 w 16266183"/>
              <a:gd name="connsiteY4-10" fmla="*/ 0 h 6636774"/>
              <a:gd name="connsiteX5-11" fmla="*/ 16266183 w 16266183"/>
              <a:gd name="connsiteY5-12" fmla="*/ 6607277 h 6636774"/>
              <a:gd name="connsiteX6-13" fmla="*/ 396918 w 16266183"/>
              <a:gd name="connsiteY6-14" fmla="*/ 6636774 h 6636774"/>
              <a:gd name="connsiteX7-15" fmla="*/ 160944 w 16266183"/>
              <a:gd name="connsiteY7-16" fmla="*/ 1150374 h 6636774"/>
              <a:gd name="connsiteX0-17" fmla="*/ 160944 w 16266183"/>
              <a:gd name="connsiteY0-18" fmla="*/ 1150374 h 6636774"/>
              <a:gd name="connsiteX1-19" fmla="*/ 249435 w 16266183"/>
              <a:gd name="connsiteY1-20" fmla="*/ 1120877 h 6636774"/>
              <a:gd name="connsiteX2-21" fmla="*/ 5588351 w 16266183"/>
              <a:gd name="connsiteY2-22" fmla="*/ 176980 h 6636774"/>
              <a:gd name="connsiteX3-23" fmla="*/ 9388764 w 16266183"/>
              <a:gd name="connsiteY3-24" fmla="*/ 1300561 h 6636774"/>
              <a:gd name="connsiteX4-25" fmla="*/ 16177693 w 16266183"/>
              <a:gd name="connsiteY4-26" fmla="*/ 0 h 6636774"/>
              <a:gd name="connsiteX5-27" fmla="*/ 16266183 w 16266183"/>
              <a:gd name="connsiteY5-28" fmla="*/ 6607277 h 6636774"/>
              <a:gd name="connsiteX6-29" fmla="*/ 396918 w 16266183"/>
              <a:gd name="connsiteY6-30" fmla="*/ 6636774 h 6636774"/>
              <a:gd name="connsiteX7-31" fmla="*/ 160944 w 16266183"/>
              <a:gd name="connsiteY7-32" fmla="*/ 1150374 h 66367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266183" h="6636774">
                <a:moveTo>
                  <a:pt x="160944" y="1150374"/>
                </a:moveTo>
                <a:cubicBezTo>
                  <a:pt x="-247095" y="1216741"/>
                  <a:pt x="249435" y="1120877"/>
                  <a:pt x="249435" y="1120877"/>
                </a:cubicBezTo>
                <a:cubicBezTo>
                  <a:pt x="1154003" y="958645"/>
                  <a:pt x="4065130" y="147033"/>
                  <a:pt x="5588351" y="176980"/>
                </a:cubicBezTo>
                <a:cubicBezTo>
                  <a:pt x="7111572" y="206927"/>
                  <a:pt x="7730554" y="1162418"/>
                  <a:pt x="9388764" y="1300561"/>
                </a:cubicBezTo>
                <a:cubicBezTo>
                  <a:pt x="11046974" y="1438704"/>
                  <a:pt x="13623763" y="707922"/>
                  <a:pt x="16177693" y="0"/>
                </a:cubicBezTo>
                <a:lnTo>
                  <a:pt x="16266183" y="6607277"/>
                </a:lnTo>
                <a:lnTo>
                  <a:pt x="396918" y="6636774"/>
                </a:lnTo>
                <a:lnTo>
                  <a:pt x="160944" y="1150374"/>
                </a:lnTo>
                <a:close/>
              </a:path>
            </a:pathLst>
          </a:custGeom>
          <a:gradFill flip="none" rotWithShape="1">
            <a:gsLst>
              <a:gs pos="0">
                <a:schemeClr val="accent1">
                  <a:alpha val="20000"/>
                </a:schemeClr>
              </a:gs>
              <a:gs pos="19000">
                <a:schemeClr val="accent2">
                  <a:lumMod val="60000"/>
                  <a:lumOff val="40000"/>
                  <a:alpha val="0"/>
                </a:schemeClr>
              </a:gs>
            </a:gsLst>
            <a:lin ang="5400000" scaled="1"/>
            <a:tileRect/>
          </a:grad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OPPOSans R" panose="00020600040101010101" pitchFamily="18" charset="-122"/>
              <a:ea typeface="阿里巴巴普惠体 R" panose="00020600040101010101" charset="-122"/>
            </a:endParaRPr>
          </a:p>
        </p:txBody>
      </p:sp>
      <p:pic>
        <p:nvPicPr>
          <p:cNvPr id="9" name="图片 8" descr="图片包含 监控, 室内, 黑暗, 灯光&#10;&#10;描述已自动生成">
            <a:extLst>
              <a:ext uri="{FF2B5EF4-FFF2-40B4-BE49-F238E27FC236}">
                <a16:creationId xmlns:a16="http://schemas.microsoft.com/office/drawing/2014/main" id="{A02EA3C6-63AE-6B55-E34C-99B1D11BA45F}"/>
              </a:ext>
            </a:extLst>
          </p:cNvPr>
          <p:cNvPicPr>
            <a:picLocks noChangeAspect="1"/>
          </p:cNvPicPr>
          <p:nvPr/>
        </p:nvPicPr>
        <p:blipFill>
          <a:blip r:embed="rId2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9042656">
            <a:off x="346758" y="2132191"/>
            <a:ext cx="1218336" cy="1845662"/>
          </a:xfrm>
          <a:prstGeom prst="rect">
            <a:avLst/>
          </a:prstGeom>
          <a:noFill/>
        </p:spPr>
      </p:pic>
      <p:pic>
        <p:nvPicPr>
          <p:cNvPr id="10" name="图片 9" descr="图片包含 监控, 室内, 黑暗, 灯光&#10;&#10;描述已自动生成">
            <a:extLst>
              <a:ext uri="{FF2B5EF4-FFF2-40B4-BE49-F238E27FC236}">
                <a16:creationId xmlns:a16="http://schemas.microsoft.com/office/drawing/2014/main" id="{331C707E-D8F7-0E6D-3337-B8990B867431}"/>
              </a:ext>
            </a:extLst>
          </p:cNvPr>
          <p:cNvPicPr>
            <a:picLocks noChangeAspect="1"/>
          </p:cNvPicPr>
          <p:nvPr/>
        </p:nvPicPr>
        <p:blipFill>
          <a:blip r:embed="rId2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9042656">
            <a:off x="2610899" y="2510382"/>
            <a:ext cx="1218336" cy="1845662"/>
          </a:xfrm>
          <a:prstGeom prst="rect">
            <a:avLst/>
          </a:prstGeom>
          <a:noFill/>
        </p:spPr>
      </p:pic>
      <p:pic>
        <p:nvPicPr>
          <p:cNvPr id="11" name="图片 10" descr="图片包含 监控, 室内, 黑暗, 灯光&#10;&#10;描述已自动生成">
            <a:extLst>
              <a:ext uri="{FF2B5EF4-FFF2-40B4-BE49-F238E27FC236}">
                <a16:creationId xmlns:a16="http://schemas.microsoft.com/office/drawing/2014/main" id="{F0A8A727-04B2-A23E-21C8-1101CEB518A4}"/>
              </a:ext>
            </a:extLst>
          </p:cNvPr>
          <p:cNvPicPr>
            <a:picLocks noChangeAspect="1"/>
          </p:cNvPicPr>
          <p:nvPr/>
        </p:nvPicPr>
        <p:blipFill>
          <a:blip r:embed="rId2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9042656">
            <a:off x="4875040" y="2599075"/>
            <a:ext cx="1218336" cy="1845662"/>
          </a:xfrm>
          <a:prstGeom prst="rect">
            <a:avLst/>
          </a:prstGeom>
        </p:spPr>
      </p:pic>
      <p:pic>
        <p:nvPicPr>
          <p:cNvPr id="12" name="图片 11" descr="图片包含 监控, 室内, 黑暗, 灯光&#10;&#10;描述已自动生成">
            <a:extLst>
              <a:ext uri="{FF2B5EF4-FFF2-40B4-BE49-F238E27FC236}">
                <a16:creationId xmlns:a16="http://schemas.microsoft.com/office/drawing/2014/main" id="{116A962F-C84A-2C1C-34B7-C1630B2BE69B}"/>
              </a:ext>
            </a:extLst>
          </p:cNvPr>
          <p:cNvPicPr>
            <a:picLocks noChangeAspect="1"/>
          </p:cNvPicPr>
          <p:nvPr/>
        </p:nvPicPr>
        <p:blipFill>
          <a:blip r:embed="rId2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9042656">
            <a:off x="7139181" y="1739657"/>
            <a:ext cx="1218336" cy="1845662"/>
          </a:xfrm>
          <a:prstGeom prst="rect">
            <a:avLst/>
          </a:prstGeom>
        </p:spPr>
      </p:pic>
      <p:pic>
        <p:nvPicPr>
          <p:cNvPr id="13" name="图片 12" descr="图片包含 监控, 室内, 黑暗, 灯光&#10;&#10;描述已自动生成">
            <a:extLst>
              <a:ext uri="{FF2B5EF4-FFF2-40B4-BE49-F238E27FC236}">
                <a16:creationId xmlns:a16="http://schemas.microsoft.com/office/drawing/2014/main" id="{A9B41534-4857-69C0-557E-12C86F503079}"/>
              </a:ext>
            </a:extLst>
          </p:cNvPr>
          <p:cNvPicPr>
            <a:picLocks noChangeAspect="1"/>
          </p:cNvPicPr>
          <p:nvPr/>
        </p:nvPicPr>
        <p:blipFill>
          <a:blip r:embed="rId2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19042656">
            <a:off x="9403321" y="1548069"/>
            <a:ext cx="1218336" cy="1845662"/>
          </a:xfrm>
          <a:prstGeom prst="rect">
            <a:avLst/>
          </a:prstGeom>
          <a:noFill/>
        </p:spPr>
      </p:pic>
      <p:sp>
        <p:nvSpPr>
          <p:cNvPr id="14" name="矩形 13">
            <a:extLst>
              <a:ext uri="{FF2B5EF4-FFF2-40B4-BE49-F238E27FC236}">
                <a16:creationId xmlns:a16="http://schemas.microsoft.com/office/drawing/2014/main" id="{22AE8A61-864F-14A8-162C-012FA54E072A}"/>
              </a:ext>
            </a:extLst>
          </p:cNvPr>
          <p:cNvSpPr/>
          <p:nvPr/>
        </p:nvSpPr>
        <p:spPr>
          <a:xfrm>
            <a:off x="930995" y="1743301"/>
            <a:ext cx="250068" cy="738664"/>
          </a:xfrm>
          <a:prstGeom prst="rect">
            <a:avLst/>
          </a:prstGeom>
        </p:spPr>
        <p:txBody>
          <a:bodyPr wrap="none" lIns="0" tIns="0" rIns="0" bIns="0">
            <a:spAutoFit/>
          </a:bodyPr>
          <a:lstStyle/>
          <a:p>
            <a:r>
              <a:rPr lang="en-US" altLang="zh-CN"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rPr>
              <a:t>1</a:t>
            </a:r>
            <a:endParaRPr lang="zh-CN" altLang="en-US"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endParaRPr>
          </a:p>
        </p:txBody>
      </p:sp>
      <p:sp>
        <p:nvSpPr>
          <p:cNvPr id="15" name="矩形 14">
            <a:extLst>
              <a:ext uri="{FF2B5EF4-FFF2-40B4-BE49-F238E27FC236}">
                <a16:creationId xmlns:a16="http://schemas.microsoft.com/office/drawing/2014/main" id="{0061EDEC-2EB8-757D-3A99-924FA94E9D9B}"/>
              </a:ext>
            </a:extLst>
          </p:cNvPr>
          <p:cNvSpPr/>
          <p:nvPr/>
        </p:nvSpPr>
        <p:spPr>
          <a:xfrm>
            <a:off x="548519" y="2289310"/>
            <a:ext cx="1107996" cy="338619"/>
          </a:xfrm>
          <a:prstGeom prst="rect">
            <a:avLst/>
          </a:prstGeom>
          <a:noFill/>
        </p:spPr>
        <p:txBody>
          <a:bodyPr wrap="square" lIns="0" tIns="0" rIns="0" bIns="0" anchor="ctr">
            <a:spAutoFit/>
          </a:bodyPr>
          <a:lstStyle/>
          <a:p>
            <a:pPr algn="ctr" defTabSz="742950">
              <a:lnSpc>
                <a:spcPct val="90000"/>
              </a:lnSpc>
              <a:spcBef>
                <a:spcPts val="815"/>
              </a:spcBef>
            </a:pPr>
            <a:r>
              <a:rPr lang="zh-CN" altLang="en-US" sz="2400">
                <a:gradFill flip="none" rotWithShape="1">
                  <a:gsLst>
                    <a:gs pos="100000">
                      <a:schemeClr val="accent2"/>
                    </a:gs>
                    <a:gs pos="0">
                      <a:schemeClr val="accent3"/>
                    </a:gs>
                  </a:gsLst>
                  <a:lin ang="5400000" scaled="1"/>
                  <a:tileRect/>
                </a:gradFill>
                <a:latin typeface="+mj-ea"/>
                <a:ea typeface="+mj-ea"/>
              </a:rPr>
              <a:t>关键词</a:t>
            </a:r>
          </a:p>
        </p:txBody>
      </p:sp>
      <p:grpSp>
        <p:nvGrpSpPr>
          <p:cNvPr id="16" name="组合 15">
            <a:extLst>
              <a:ext uri="{FF2B5EF4-FFF2-40B4-BE49-F238E27FC236}">
                <a16:creationId xmlns:a16="http://schemas.microsoft.com/office/drawing/2014/main" id="{7C03AACA-63A6-79DF-64D3-A92959B8D3F2}"/>
              </a:ext>
            </a:extLst>
          </p:cNvPr>
          <p:cNvGrpSpPr>
            <a:grpSpLocks/>
          </p:cNvGrpSpPr>
          <p:nvPr/>
        </p:nvGrpSpPr>
        <p:grpSpPr>
          <a:xfrm>
            <a:off x="706517" y="2809447"/>
            <a:ext cx="792000" cy="792000"/>
            <a:chOff x="8126680" y="1653769"/>
            <a:chExt cx="754152" cy="754152"/>
          </a:xfrm>
        </p:grpSpPr>
        <p:sp>
          <p:nvSpPr>
            <p:cNvPr id="17" name="椭圆 16">
              <a:extLst>
                <a:ext uri="{FF2B5EF4-FFF2-40B4-BE49-F238E27FC236}">
                  <a16:creationId xmlns:a16="http://schemas.microsoft.com/office/drawing/2014/main" id="{67E250BF-E5B9-E1F4-8D12-9D7F73B839D7}"/>
                </a:ext>
              </a:extLst>
            </p:cNvPr>
            <p:cNvSpPr/>
            <p:nvPr/>
          </p:nvSpPr>
          <p:spPr>
            <a:xfrm>
              <a:off x="8126680" y="1653769"/>
              <a:ext cx="754152" cy="754152"/>
            </a:xfrm>
            <a:prstGeom prst="ellipse">
              <a:avLst/>
            </a:prstGeom>
            <a:gradFill>
              <a:gsLst>
                <a:gs pos="0">
                  <a:schemeClr val="accent1">
                    <a:lumMod val="40000"/>
                    <a:lumOff val="60000"/>
                    <a:alpha val="3000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18" name="椭圆 17">
              <a:extLst>
                <a:ext uri="{FF2B5EF4-FFF2-40B4-BE49-F238E27FC236}">
                  <a16:creationId xmlns:a16="http://schemas.microsoft.com/office/drawing/2014/main" id="{4D34A8C6-F22F-1A99-373C-24140A1E262F}"/>
                </a:ext>
              </a:extLst>
            </p:cNvPr>
            <p:cNvSpPr/>
            <p:nvPr/>
          </p:nvSpPr>
          <p:spPr>
            <a:xfrm>
              <a:off x="8198993" y="1726082"/>
              <a:ext cx="609526" cy="609526"/>
            </a:xfrm>
            <a:prstGeom prst="ellipse">
              <a:avLst/>
            </a:prstGeom>
            <a:gradFill>
              <a:gsLst>
                <a:gs pos="0">
                  <a:schemeClr val="accent1">
                    <a:lumMod val="40000"/>
                    <a:lumOff val="60000"/>
                  </a:schemeClr>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OPPOSans R"/>
                <a:ea typeface="OPPOSans R"/>
              </a:endParaRPr>
            </a:p>
          </p:txBody>
        </p:sp>
      </p:grpSp>
      <p:sp>
        <p:nvSpPr>
          <p:cNvPr id="19" name="Freeform 101">
            <a:extLst>
              <a:ext uri="{FF2B5EF4-FFF2-40B4-BE49-F238E27FC236}">
                <a16:creationId xmlns:a16="http://schemas.microsoft.com/office/drawing/2014/main" id="{75D98FB3-052E-012E-18B3-8D389FE9DA77}"/>
              </a:ext>
            </a:extLst>
          </p:cNvPr>
          <p:cNvSpPr/>
          <p:nvPr/>
        </p:nvSpPr>
        <p:spPr>
          <a:xfrm>
            <a:off x="889371" y="2992421"/>
            <a:ext cx="426292" cy="426052"/>
          </a:xfrm>
          <a:custGeom>
            <a:avLst/>
            <a:gdLst>
              <a:gd name="connsiteX0" fmla="*/ 236623 w 491377"/>
              <a:gd name="connsiteY0" fmla="*/ 143716 h 491101"/>
              <a:gd name="connsiteX1" fmla="*/ 236568 w 491377"/>
              <a:gd name="connsiteY1" fmla="*/ 143723 h 491101"/>
              <a:gd name="connsiteX2" fmla="*/ 143526 w 491377"/>
              <a:gd name="connsiteY2" fmla="*/ 254602 h 491101"/>
              <a:gd name="connsiteX3" fmla="*/ 254412 w 491377"/>
              <a:gd name="connsiteY3" fmla="*/ 347650 h 491101"/>
              <a:gd name="connsiteX4" fmla="*/ 347454 w 491377"/>
              <a:gd name="connsiteY4" fmla="*/ 236764 h 491101"/>
              <a:gd name="connsiteX5" fmla="*/ 347591 w 491377"/>
              <a:gd name="connsiteY5" fmla="*/ 236764 h 491101"/>
              <a:gd name="connsiteX6" fmla="*/ 347571 w 491377"/>
              <a:gd name="connsiteY6" fmla="*/ 236530 h 491101"/>
              <a:gd name="connsiteX7" fmla="*/ 236623 w 491377"/>
              <a:gd name="connsiteY7" fmla="*/ 143716 h 491101"/>
              <a:gd name="connsiteX8" fmla="*/ 245652 w 491377"/>
              <a:gd name="connsiteY8" fmla="*/ 99329 h 491101"/>
              <a:gd name="connsiteX9" fmla="*/ 391979 w 491377"/>
              <a:gd name="connsiteY9" fmla="*/ 245656 h 491101"/>
              <a:gd name="connsiteX10" fmla="*/ 245652 w 491377"/>
              <a:gd name="connsiteY10" fmla="*/ 391982 h 491101"/>
              <a:gd name="connsiteX11" fmla="*/ 99325 w 491377"/>
              <a:gd name="connsiteY11" fmla="*/ 245656 h 491101"/>
              <a:gd name="connsiteX12" fmla="*/ 245652 w 491377"/>
              <a:gd name="connsiteY12" fmla="*/ 99329 h 491101"/>
              <a:gd name="connsiteX13" fmla="*/ 245652 w 491377"/>
              <a:gd name="connsiteY13" fmla="*/ 78927 h 491101"/>
              <a:gd name="connsiteX14" fmla="*/ 78923 w 491377"/>
              <a:gd name="connsiteY14" fmla="*/ 245656 h 491101"/>
              <a:gd name="connsiteX15" fmla="*/ 245652 w 491377"/>
              <a:gd name="connsiteY15" fmla="*/ 412385 h 491101"/>
              <a:gd name="connsiteX16" fmla="*/ 412381 w 491377"/>
              <a:gd name="connsiteY16" fmla="*/ 245656 h 491101"/>
              <a:gd name="connsiteX17" fmla="*/ 245652 w 491377"/>
              <a:gd name="connsiteY17" fmla="*/ 78927 h 491101"/>
              <a:gd name="connsiteX18" fmla="*/ 277564 w 491377"/>
              <a:gd name="connsiteY18" fmla="*/ 78 h 491101"/>
              <a:gd name="connsiteX19" fmla="*/ 315817 w 491377"/>
              <a:gd name="connsiteY19" fmla="*/ 8004 h 491101"/>
              <a:gd name="connsiteX20" fmla="*/ 326087 w 491377"/>
              <a:gd name="connsiteY20" fmla="*/ 20962 h 491101"/>
              <a:gd name="connsiteX21" fmla="*/ 327052 w 491377"/>
              <a:gd name="connsiteY21" fmla="*/ 45154 h 491101"/>
              <a:gd name="connsiteX22" fmla="*/ 343387 w 491377"/>
              <a:gd name="connsiteY22" fmla="*/ 63144 h 491101"/>
              <a:gd name="connsiteX23" fmla="*/ 359653 w 491377"/>
              <a:gd name="connsiteY23" fmla="*/ 61627 h 491101"/>
              <a:gd name="connsiteX24" fmla="*/ 379710 w 491377"/>
              <a:gd name="connsiteY24" fmla="*/ 47842 h 491101"/>
              <a:gd name="connsiteX25" fmla="*/ 396252 w 491377"/>
              <a:gd name="connsiteY25" fmla="*/ 48463 h 491101"/>
              <a:gd name="connsiteX26" fmla="*/ 425338 w 491377"/>
              <a:gd name="connsiteY26" fmla="*/ 74516 h 491101"/>
              <a:gd name="connsiteX27" fmla="*/ 427820 w 491377"/>
              <a:gd name="connsiteY27" fmla="*/ 90851 h 491101"/>
              <a:gd name="connsiteX28" fmla="*/ 416516 w 491377"/>
              <a:gd name="connsiteY28" fmla="*/ 112287 h 491101"/>
              <a:gd name="connsiteX29" fmla="*/ 421685 w 491377"/>
              <a:gd name="connsiteY29" fmla="*/ 135997 h 491101"/>
              <a:gd name="connsiteX30" fmla="*/ 436504 w 491377"/>
              <a:gd name="connsiteY30" fmla="*/ 142889 h 491101"/>
              <a:gd name="connsiteX31" fmla="*/ 460766 w 491377"/>
              <a:gd name="connsiteY31" fmla="*/ 141166 h 491101"/>
              <a:gd name="connsiteX32" fmla="*/ 474550 w 491377"/>
              <a:gd name="connsiteY32" fmla="*/ 149920 h 491101"/>
              <a:gd name="connsiteX33" fmla="*/ 486681 w 491377"/>
              <a:gd name="connsiteY33" fmla="*/ 187070 h 491101"/>
              <a:gd name="connsiteX34" fmla="*/ 480616 w 491377"/>
              <a:gd name="connsiteY34" fmla="*/ 202440 h 491101"/>
              <a:gd name="connsiteX35" fmla="*/ 459938 w 491377"/>
              <a:gd name="connsiteY35" fmla="*/ 215398 h 491101"/>
              <a:gd name="connsiteX36" fmla="*/ 451805 w 491377"/>
              <a:gd name="connsiteY36" fmla="*/ 225392 h 491101"/>
              <a:gd name="connsiteX37" fmla="*/ 451805 w 491377"/>
              <a:gd name="connsiteY37" fmla="*/ 227667 h 491101"/>
              <a:gd name="connsiteX38" fmla="*/ 452426 w 491377"/>
              <a:gd name="connsiteY38" fmla="*/ 237110 h 491101"/>
              <a:gd name="connsiteX39" fmla="*/ 461800 w 491377"/>
              <a:gd name="connsiteY39" fmla="*/ 251790 h 491101"/>
              <a:gd name="connsiteX40" fmla="*/ 483580 w 491377"/>
              <a:gd name="connsiteY40" fmla="*/ 262405 h 491101"/>
              <a:gd name="connsiteX41" fmla="*/ 491299 w 491377"/>
              <a:gd name="connsiteY41" fmla="*/ 277017 h 491101"/>
              <a:gd name="connsiteX42" fmla="*/ 483304 w 491377"/>
              <a:gd name="connsiteY42" fmla="*/ 315270 h 491101"/>
              <a:gd name="connsiteX43" fmla="*/ 470415 w 491377"/>
              <a:gd name="connsiteY43" fmla="*/ 325608 h 491101"/>
              <a:gd name="connsiteX44" fmla="*/ 446223 w 491377"/>
              <a:gd name="connsiteY44" fmla="*/ 326505 h 491101"/>
              <a:gd name="connsiteX45" fmla="*/ 427820 w 491377"/>
              <a:gd name="connsiteY45" fmla="*/ 343047 h 491101"/>
              <a:gd name="connsiteX46" fmla="*/ 429267 w 491377"/>
              <a:gd name="connsiteY46" fmla="*/ 359244 h 491101"/>
              <a:gd name="connsiteX47" fmla="*/ 443052 w 491377"/>
              <a:gd name="connsiteY47" fmla="*/ 379370 h 491101"/>
              <a:gd name="connsiteX48" fmla="*/ 442432 w 491377"/>
              <a:gd name="connsiteY48" fmla="*/ 395843 h 491101"/>
              <a:gd name="connsiteX49" fmla="*/ 416378 w 491377"/>
              <a:gd name="connsiteY49" fmla="*/ 424998 h 491101"/>
              <a:gd name="connsiteX50" fmla="*/ 400043 w 491377"/>
              <a:gd name="connsiteY50" fmla="*/ 427479 h 491101"/>
              <a:gd name="connsiteX51" fmla="*/ 378607 w 491377"/>
              <a:gd name="connsiteY51" fmla="*/ 416176 h 491101"/>
              <a:gd name="connsiteX52" fmla="*/ 354897 w 491377"/>
              <a:gd name="connsiteY52" fmla="*/ 421345 h 491101"/>
              <a:gd name="connsiteX53" fmla="*/ 348005 w 491377"/>
              <a:gd name="connsiteY53" fmla="*/ 436164 h 491101"/>
              <a:gd name="connsiteX54" fmla="*/ 349728 w 491377"/>
              <a:gd name="connsiteY54" fmla="*/ 460425 h 491101"/>
              <a:gd name="connsiteX55" fmla="*/ 340975 w 491377"/>
              <a:gd name="connsiteY55" fmla="*/ 474210 h 491101"/>
              <a:gd name="connsiteX56" fmla="*/ 303755 w 491377"/>
              <a:gd name="connsiteY56" fmla="*/ 486341 h 491101"/>
              <a:gd name="connsiteX57" fmla="*/ 288385 w 491377"/>
              <a:gd name="connsiteY57" fmla="*/ 480275 h 491101"/>
              <a:gd name="connsiteX58" fmla="*/ 275427 w 491377"/>
              <a:gd name="connsiteY58" fmla="*/ 459598 h 491101"/>
              <a:gd name="connsiteX59" fmla="*/ 265502 w 491377"/>
              <a:gd name="connsiteY59" fmla="*/ 451534 h 491101"/>
              <a:gd name="connsiteX60" fmla="*/ 263228 w 491377"/>
              <a:gd name="connsiteY60" fmla="*/ 451534 h 491101"/>
              <a:gd name="connsiteX61" fmla="*/ 253785 w 491377"/>
              <a:gd name="connsiteY61" fmla="*/ 452085 h 491101"/>
              <a:gd name="connsiteX62" fmla="*/ 239035 w 491377"/>
              <a:gd name="connsiteY62" fmla="*/ 461459 h 491101"/>
              <a:gd name="connsiteX63" fmla="*/ 228490 w 491377"/>
              <a:gd name="connsiteY63" fmla="*/ 483308 h 491101"/>
              <a:gd name="connsiteX64" fmla="*/ 213878 w 491377"/>
              <a:gd name="connsiteY64" fmla="*/ 491028 h 491101"/>
              <a:gd name="connsiteX65" fmla="*/ 175556 w 491377"/>
              <a:gd name="connsiteY65" fmla="*/ 483102 h 491101"/>
              <a:gd name="connsiteX66" fmla="*/ 165286 w 491377"/>
              <a:gd name="connsiteY66" fmla="*/ 470144 h 491101"/>
              <a:gd name="connsiteX67" fmla="*/ 164321 w 491377"/>
              <a:gd name="connsiteY67" fmla="*/ 445951 h 491101"/>
              <a:gd name="connsiteX68" fmla="*/ 148055 w 491377"/>
              <a:gd name="connsiteY68" fmla="*/ 427893 h 491101"/>
              <a:gd name="connsiteX69" fmla="*/ 131788 w 491377"/>
              <a:gd name="connsiteY69" fmla="*/ 429409 h 491101"/>
              <a:gd name="connsiteX70" fmla="*/ 111731 w 491377"/>
              <a:gd name="connsiteY70" fmla="*/ 443194 h 491101"/>
              <a:gd name="connsiteX71" fmla="*/ 95189 w 491377"/>
              <a:gd name="connsiteY71" fmla="*/ 442643 h 491101"/>
              <a:gd name="connsiteX72" fmla="*/ 66034 w 491377"/>
              <a:gd name="connsiteY72" fmla="*/ 416520 h 491101"/>
              <a:gd name="connsiteX73" fmla="*/ 63622 w 491377"/>
              <a:gd name="connsiteY73" fmla="*/ 400185 h 491101"/>
              <a:gd name="connsiteX74" fmla="*/ 74857 w 491377"/>
              <a:gd name="connsiteY74" fmla="*/ 378750 h 491101"/>
              <a:gd name="connsiteX75" fmla="*/ 69756 w 491377"/>
              <a:gd name="connsiteY75" fmla="*/ 355039 h 491101"/>
              <a:gd name="connsiteX76" fmla="*/ 54869 w 491377"/>
              <a:gd name="connsiteY76" fmla="*/ 348147 h 491101"/>
              <a:gd name="connsiteX77" fmla="*/ 30676 w 491377"/>
              <a:gd name="connsiteY77" fmla="*/ 349939 h 491101"/>
              <a:gd name="connsiteX78" fmla="*/ 16891 w 491377"/>
              <a:gd name="connsiteY78" fmla="*/ 341117 h 491101"/>
              <a:gd name="connsiteX79" fmla="*/ 4760 w 491377"/>
              <a:gd name="connsiteY79" fmla="*/ 303966 h 491101"/>
              <a:gd name="connsiteX80" fmla="*/ 10826 w 491377"/>
              <a:gd name="connsiteY80" fmla="*/ 288596 h 491101"/>
              <a:gd name="connsiteX81" fmla="*/ 31503 w 491377"/>
              <a:gd name="connsiteY81" fmla="*/ 275638 h 491101"/>
              <a:gd name="connsiteX82" fmla="*/ 39567 w 491377"/>
              <a:gd name="connsiteY82" fmla="*/ 265713 h 491101"/>
              <a:gd name="connsiteX83" fmla="*/ 39567 w 491377"/>
              <a:gd name="connsiteY83" fmla="*/ 263370 h 491101"/>
              <a:gd name="connsiteX84" fmla="*/ 38947 w 491377"/>
              <a:gd name="connsiteY84" fmla="*/ 253927 h 491101"/>
              <a:gd name="connsiteX85" fmla="*/ 29642 w 491377"/>
              <a:gd name="connsiteY85" fmla="*/ 239246 h 491101"/>
              <a:gd name="connsiteX86" fmla="*/ 7793 w 491377"/>
              <a:gd name="connsiteY86" fmla="*/ 228700 h 491101"/>
              <a:gd name="connsiteX87" fmla="*/ 73 w 491377"/>
              <a:gd name="connsiteY87" fmla="*/ 214088 h 491101"/>
              <a:gd name="connsiteX88" fmla="*/ 8000 w 491377"/>
              <a:gd name="connsiteY88" fmla="*/ 175766 h 491101"/>
              <a:gd name="connsiteX89" fmla="*/ 20957 w 491377"/>
              <a:gd name="connsiteY89" fmla="*/ 165497 h 491101"/>
              <a:gd name="connsiteX90" fmla="*/ 45150 w 491377"/>
              <a:gd name="connsiteY90" fmla="*/ 164532 h 491101"/>
              <a:gd name="connsiteX91" fmla="*/ 63140 w 491377"/>
              <a:gd name="connsiteY91" fmla="*/ 148266 h 491101"/>
              <a:gd name="connsiteX92" fmla="*/ 61692 w 491377"/>
              <a:gd name="connsiteY92" fmla="*/ 131999 h 491101"/>
              <a:gd name="connsiteX93" fmla="*/ 47907 w 491377"/>
              <a:gd name="connsiteY93" fmla="*/ 111942 h 491101"/>
              <a:gd name="connsiteX94" fmla="*/ 48527 w 491377"/>
              <a:gd name="connsiteY94" fmla="*/ 95400 h 491101"/>
              <a:gd name="connsiteX95" fmla="*/ 74581 w 491377"/>
              <a:gd name="connsiteY95" fmla="*/ 66245 h 491101"/>
              <a:gd name="connsiteX96" fmla="*/ 90916 w 491377"/>
              <a:gd name="connsiteY96" fmla="*/ 63833 h 491101"/>
              <a:gd name="connsiteX97" fmla="*/ 112283 w 491377"/>
              <a:gd name="connsiteY97" fmla="*/ 74654 h 491101"/>
              <a:gd name="connsiteX98" fmla="*/ 135993 w 491377"/>
              <a:gd name="connsiteY98" fmla="*/ 69554 h 491101"/>
              <a:gd name="connsiteX99" fmla="*/ 142885 w 491377"/>
              <a:gd name="connsiteY99" fmla="*/ 54666 h 491101"/>
              <a:gd name="connsiteX100" fmla="*/ 141162 w 491377"/>
              <a:gd name="connsiteY100" fmla="*/ 30405 h 491101"/>
              <a:gd name="connsiteX101" fmla="*/ 149916 w 491377"/>
              <a:gd name="connsiteY101" fmla="*/ 16620 h 491101"/>
              <a:gd name="connsiteX102" fmla="*/ 187135 w 491377"/>
              <a:gd name="connsiteY102" fmla="*/ 4489 h 491101"/>
              <a:gd name="connsiteX103" fmla="*/ 202505 w 491377"/>
              <a:gd name="connsiteY103" fmla="*/ 10554 h 491101"/>
              <a:gd name="connsiteX104" fmla="*/ 215463 w 491377"/>
              <a:gd name="connsiteY104" fmla="*/ 31232 h 491101"/>
              <a:gd name="connsiteX105" fmla="*/ 225388 w 491377"/>
              <a:gd name="connsiteY105" fmla="*/ 39365 h 491101"/>
              <a:gd name="connsiteX106" fmla="*/ 227731 w 491377"/>
              <a:gd name="connsiteY106" fmla="*/ 39365 h 491101"/>
              <a:gd name="connsiteX107" fmla="*/ 237105 w 491377"/>
              <a:gd name="connsiteY107" fmla="*/ 38744 h 491101"/>
              <a:gd name="connsiteX108" fmla="*/ 251855 w 491377"/>
              <a:gd name="connsiteY108" fmla="*/ 29371 h 491101"/>
              <a:gd name="connsiteX109" fmla="*/ 262952 w 491377"/>
              <a:gd name="connsiteY109" fmla="*/ 7797 h 491101"/>
              <a:gd name="connsiteX110" fmla="*/ 277564 w 491377"/>
              <a:gd name="connsiteY110" fmla="*/ 78 h 49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91377" h="491101">
                <a:moveTo>
                  <a:pt x="236623" y="143716"/>
                </a:moveTo>
                <a:cubicBezTo>
                  <a:pt x="236602" y="143716"/>
                  <a:pt x="236588" y="143716"/>
                  <a:pt x="236568" y="143723"/>
                </a:cubicBezTo>
                <a:cubicBezTo>
                  <a:pt x="180256" y="148644"/>
                  <a:pt x="138598" y="198290"/>
                  <a:pt x="143526" y="254602"/>
                </a:cubicBezTo>
                <a:cubicBezTo>
                  <a:pt x="148454" y="310920"/>
                  <a:pt x="198094" y="352572"/>
                  <a:pt x="254412" y="347650"/>
                </a:cubicBezTo>
                <a:cubicBezTo>
                  <a:pt x="310724" y="342722"/>
                  <a:pt x="352382" y="293076"/>
                  <a:pt x="347454" y="236764"/>
                </a:cubicBezTo>
                <a:lnTo>
                  <a:pt x="347591" y="236764"/>
                </a:lnTo>
                <a:cubicBezTo>
                  <a:pt x="347585" y="236688"/>
                  <a:pt x="347578" y="236606"/>
                  <a:pt x="347571" y="236530"/>
                </a:cubicBezTo>
                <a:cubicBezTo>
                  <a:pt x="342567" y="180267"/>
                  <a:pt x="292893" y="138712"/>
                  <a:pt x="236623" y="143716"/>
                </a:cubicBezTo>
                <a:close/>
                <a:moveTo>
                  <a:pt x="245652" y="99329"/>
                </a:moveTo>
                <a:cubicBezTo>
                  <a:pt x="326466" y="99329"/>
                  <a:pt x="391979" y="164842"/>
                  <a:pt x="391979" y="245656"/>
                </a:cubicBezTo>
                <a:cubicBezTo>
                  <a:pt x="391979" y="326469"/>
                  <a:pt x="326466" y="391982"/>
                  <a:pt x="245652" y="391982"/>
                </a:cubicBezTo>
                <a:cubicBezTo>
                  <a:pt x="164838" y="391982"/>
                  <a:pt x="99325" y="326469"/>
                  <a:pt x="99325" y="245656"/>
                </a:cubicBezTo>
                <a:cubicBezTo>
                  <a:pt x="99442" y="164890"/>
                  <a:pt x="164886" y="99446"/>
                  <a:pt x="245652" y="99329"/>
                </a:cubicBezTo>
                <a:close/>
                <a:moveTo>
                  <a:pt x="245652" y="78927"/>
                </a:moveTo>
                <a:cubicBezTo>
                  <a:pt x="153569" y="78927"/>
                  <a:pt x="78923" y="153573"/>
                  <a:pt x="78923" y="245656"/>
                </a:cubicBezTo>
                <a:cubicBezTo>
                  <a:pt x="78923" y="337739"/>
                  <a:pt x="153569" y="412385"/>
                  <a:pt x="245652" y="412385"/>
                </a:cubicBezTo>
                <a:cubicBezTo>
                  <a:pt x="337687" y="412267"/>
                  <a:pt x="412263" y="337691"/>
                  <a:pt x="412381" y="245656"/>
                </a:cubicBezTo>
                <a:cubicBezTo>
                  <a:pt x="412381" y="153573"/>
                  <a:pt x="337735" y="78927"/>
                  <a:pt x="245652" y="78927"/>
                </a:cubicBezTo>
                <a:close/>
                <a:moveTo>
                  <a:pt x="277564" y="78"/>
                </a:moveTo>
                <a:lnTo>
                  <a:pt x="315817" y="8004"/>
                </a:lnTo>
                <a:cubicBezTo>
                  <a:pt x="321545" y="9851"/>
                  <a:pt x="325598" y="14965"/>
                  <a:pt x="326087" y="20962"/>
                </a:cubicBezTo>
                <a:lnTo>
                  <a:pt x="327052" y="45154"/>
                </a:lnTo>
                <a:cubicBezTo>
                  <a:pt x="327328" y="50806"/>
                  <a:pt x="339114" y="60800"/>
                  <a:pt x="343387" y="63144"/>
                </a:cubicBezTo>
                <a:cubicBezTo>
                  <a:pt x="348722" y="65391"/>
                  <a:pt x="354828" y="64825"/>
                  <a:pt x="359653" y="61627"/>
                </a:cubicBezTo>
                <a:lnTo>
                  <a:pt x="379710" y="47842"/>
                </a:lnTo>
                <a:cubicBezTo>
                  <a:pt x="384838" y="44679"/>
                  <a:pt x="391372" y="44927"/>
                  <a:pt x="396252" y="48463"/>
                </a:cubicBezTo>
                <a:lnTo>
                  <a:pt x="425338" y="74516"/>
                </a:lnTo>
                <a:cubicBezTo>
                  <a:pt x="429391" y="78962"/>
                  <a:pt x="430370" y="85406"/>
                  <a:pt x="427820" y="90851"/>
                </a:cubicBezTo>
                <a:lnTo>
                  <a:pt x="416516" y="112287"/>
                </a:lnTo>
                <a:cubicBezTo>
                  <a:pt x="413897" y="117249"/>
                  <a:pt x="419135" y="131792"/>
                  <a:pt x="421685" y="135997"/>
                </a:cubicBezTo>
                <a:cubicBezTo>
                  <a:pt x="425159" y="140629"/>
                  <a:pt x="430721" y="143220"/>
                  <a:pt x="436504" y="142889"/>
                </a:cubicBezTo>
                <a:lnTo>
                  <a:pt x="460766" y="141166"/>
                </a:lnTo>
                <a:cubicBezTo>
                  <a:pt x="466700" y="141063"/>
                  <a:pt x="472124" y="144502"/>
                  <a:pt x="474550" y="149920"/>
                </a:cubicBezTo>
                <a:lnTo>
                  <a:pt x="486681" y="187070"/>
                </a:lnTo>
                <a:cubicBezTo>
                  <a:pt x="487950" y="192949"/>
                  <a:pt x="485558" y="199015"/>
                  <a:pt x="480616" y="202440"/>
                </a:cubicBezTo>
                <a:lnTo>
                  <a:pt x="459938" y="215398"/>
                </a:lnTo>
                <a:cubicBezTo>
                  <a:pt x="455114" y="218500"/>
                  <a:pt x="451805" y="222911"/>
                  <a:pt x="451805" y="225392"/>
                </a:cubicBezTo>
                <a:lnTo>
                  <a:pt x="451805" y="227667"/>
                </a:lnTo>
                <a:cubicBezTo>
                  <a:pt x="452426" y="234283"/>
                  <a:pt x="452426" y="237110"/>
                  <a:pt x="452426" y="237110"/>
                </a:cubicBezTo>
                <a:cubicBezTo>
                  <a:pt x="452812" y="243292"/>
                  <a:pt x="456354" y="248834"/>
                  <a:pt x="461800" y="251790"/>
                </a:cubicBezTo>
                <a:lnTo>
                  <a:pt x="483580" y="262405"/>
                </a:lnTo>
                <a:cubicBezTo>
                  <a:pt x="488866" y="265272"/>
                  <a:pt x="491913" y="271034"/>
                  <a:pt x="491299" y="277017"/>
                </a:cubicBezTo>
                <a:lnTo>
                  <a:pt x="483304" y="315270"/>
                </a:lnTo>
                <a:cubicBezTo>
                  <a:pt x="481477" y="320991"/>
                  <a:pt x="476398" y="325064"/>
                  <a:pt x="470415" y="325608"/>
                </a:cubicBezTo>
                <a:lnTo>
                  <a:pt x="446223" y="326505"/>
                </a:lnTo>
                <a:cubicBezTo>
                  <a:pt x="440640" y="326712"/>
                  <a:pt x="430646" y="338566"/>
                  <a:pt x="427820" y="343047"/>
                </a:cubicBezTo>
                <a:cubicBezTo>
                  <a:pt x="425587" y="348354"/>
                  <a:pt x="426131" y="354419"/>
                  <a:pt x="429267" y="359244"/>
                </a:cubicBezTo>
                <a:lnTo>
                  <a:pt x="443052" y="379370"/>
                </a:lnTo>
                <a:cubicBezTo>
                  <a:pt x="446202" y="384477"/>
                  <a:pt x="445954" y="390984"/>
                  <a:pt x="442432" y="395843"/>
                </a:cubicBezTo>
                <a:lnTo>
                  <a:pt x="416378" y="424998"/>
                </a:lnTo>
                <a:cubicBezTo>
                  <a:pt x="411932" y="429051"/>
                  <a:pt x="405488" y="430029"/>
                  <a:pt x="400043" y="427479"/>
                </a:cubicBezTo>
                <a:lnTo>
                  <a:pt x="378607" y="416176"/>
                </a:lnTo>
                <a:cubicBezTo>
                  <a:pt x="373576" y="413556"/>
                  <a:pt x="359033" y="418795"/>
                  <a:pt x="354897" y="421345"/>
                </a:cubicBezTo>
                <a:cubicBezTo>
                  <a:pt x="350252" y="424812"/>
                  <a:pt x="347667" y="430381"/>
                  <a:pt x="348005" y="436164"/>
                </a:cubicBezTo>
                <a:lnTo>
                  <a:pt x="349728" y="460425"/>
                </a:lnTo>
                <a:cubicBezTo>
                  <a:pt x="349832" y="466360"/>
                  <a:pt x="346392" y="471784"/>
                  <a:pt x="340975" y="474210"/>
                </a:cubicBezTo>
                <a:lnTo>
                  <a:pt x="303755" y="486341"/>
                </a:lnTo>
                <a:cubicBezTo>
                  <a:pt x="297876" y="487630"/>
                  <a:pt x="291804" y="485231"/>
                  <a:pt x="288385" y="480275"/>
                </a:cubicBezTo>
                <a:lnTo>
                  <a:pt x="275427" y="459598"/>
                </a:lnTo>
                <a:cubicBezTo>
                  <a:pt x="272395" y="454842"/>
                  <a:pt x="267984" y="451534"/>
                  <a:pt x="265502" y="451534"/>
                </a:cubicBezTo>
                <a:lnTo>
                  <a:pt x="263228" y="451534"/>
                </a:lnTo>
                <a:cubicBezTo>
                  <a:pt x="256611" y="452085"/>
                  <a:pt x="253785" y="452085"/>
                  <a:pt x="253785" y="452085"/>
                </a:cubicBezTo>
                <a:cubicBezTo>
                  <a:pt x="247609" y="452554"/>
                  <a:pt x="242081" y="456069"/>
                  <a:pt x="239035" y="461459"/>
                </a:cubicBezTo>
                <a:lnTo>
                  <a:pt x="228490" y="483308"/>
                </a:lnTo>
                <a:cubicBezTo>
                  <a:pt x="225609" y="488581"/>
                  <a:pt x="219860" y="491620"/>
                  <a:pt x="213878" y="491028"/>
                </a:cubicBezTo>
                <a:lnTo>
                  <a:pt x="175556" y="483102"/>
                </a:lnTo>
                <a:cubicBezTo>
                  <a:pt x="169862" y="481206"/>
                  <a:pt x="165830" y="476119"/>
                  <a:pt x="165286" y="470144"/>
                </a:cubicBezTo>
                <a:lnTo>
                  <a:pt x="164321" y="445951"/>
                </a:lnTo>
                <a:cubicBezTo>
                  <a:pt x="164114" y="440299"/>
                  <a:pt x="152328" y="430236"/>
                  <a:pt x="148055" y="427893"/>
                </a:cubicBezTo>
                <a:cubicBezTo>
                  <a:pt x="142720" y="425646"/>
                  <a:pt x="136613" y="426211"/>
                  <a:pt x="131788" y="429409"/>
                </a:cubicBezTo>
                <a:lnTo>
                  <a:pt x="111731" y="443194"/>
                </a:lnTo>
                <a:cubicBezTo>
                  <a:pt x="106603" y="446337"/>
                  <a:pt x="100097" y="446124"/>
                  <a:pt x="95189" y="442643"/>
                </a:cubicBezTo>
                <a:lnTo>
                  <a:pt x="66034" y="416520"/>
                </a:lnTo>
                <a:cubicBezTo>
                  <a:pt x="62023" y="412054"/>
                  <a:pt x="61072" y="405623"/>
                  <a:pt x="63622" y="400185"/>
                </a:cubicBezTo>
                <a:lnTo>
                  <a:pt x="74857" y="378750"/>
                </a:lnTo>
                <a:cubicBezTo>
                  <a:pt x="77476" y="373787"/>
                  <a:pt x="72306" y="359244"/>
                  <a:pt x="69756" y="355039"/>
                </a:cubicBezTo>
                <a:cubicBezTo>
                  <a:pt x="66255" y="350408"/>
                  <a:pt x="60672" y="347823"/>
                  <a:pt x="54869" y="348147"/>
                </a:cubicBezTo>
                <a:lnTo>
                  <a:pt x="30676" y="349939"/>
                </a:lnTo>
                <a:cubicBezTo>
                  <a:pt x="24735" y="350015"/>
                  <a:pt x="19310" y="346548"/>
                  <a:pt x="16891" y="341117"/>
                </a:cubicBezTo>
                <a:lnTo>
                  <a:pt x="4760" y="303966"/>
                </a:lnTo>
                <a:cubicBezTo>
                  <a:pt x="3471" y="298087"/>
                  <a:pt x="5870" y="292015"/>
                  <a:pt x="10826" y="288596"/>
                </a:cubicBezTo>
                <a:lnTo>
                  <a:pt x="31503" y="275638"/>
                </a:lnTo>
                <a:cubicBezTo>
                  <a:pt x="36259" y="272605"/>
                  <a:pt x="39912" y="268195"/>
                  <a:pt x="39567" y="265713"/>
                </a:cubicBezTo>
                <a:lnTo>
                  <a:pt x="39567" y="263370"/>
                </a:lnTo>
                <a:cubicBezTo>
                  <a:pt x="38947" y="256822"/>
                  <a:pt x="38947" y="253927"/>
                  <a:pt x="38947" y="253927"/>
                </a:cubicBezTo>
                <a:cubicBezTo>
                  <a:pt x="38513" y="247779"/>
                  <a:pt x="35011" y="242265"/>
                  <a:pt x="29642" y="239246"/>
                </a:cubicBezTo>
                <a:lnTo>
                  <a:pt x="7793" y="228700"/>
                </a:lnTo>
                <a:cubicBezTo>
                  <a:pt x="2520" y="225820"/>
                  <a:pt x="-519" y="220064"/>
                  <a:pt x="73" y="214088"/>
                </a:cubicBezTo>
                <a:lnTo>
                  <a:pt x="8000" y="175766"/>
                </a:lnTo>
                <a:cubicBezTo>
                  <a:pt x="9847" y="170039"/>
                  <a:pt x="14961" y="165986"/>
                  <a:pt x="20957" y="165497"/>
                </a:cubicBezTo>
                <a:lnTo>
                  <a:pt x="45150" y="164532"/>
                </a:lnTo>
                <a:cubicBezTo>
                  <a:pt x="50802" y="164325"/>
                  <a:pt x="60796" y="152470"/>
                  <a:pt x="63140" y="148266"/>
                </a:cubicBezTo>
                <a:cubicBezTo>
                  <a:pt x="65407" y="142945"/>
                  <a:pt x="64863" y="136838"/>
                  <a:pt x="61692" y="131999"/>
                </a:cubicBezTo>
                <a:lnTo>
                  <a:pt x="47907" y="111942"/>
                </a:lnTo>
                <a:cubicBezTo>
                  <a:pt x="44744" y="106814"/>
                  <a:pt x="44992" y="100280"/>
                  <a:pt x="48527" y="95400"/>
                </a:cubicBezTo>
                <a:lnTo>
                  <a:pt x="74581" y="66245"/>
                </a:lnTo>
                <a:cubicBezTo>
                  <a:pt x="79047" y="62234"/>
                  <a:pt x="85478" y="61283"/>
                  <a:pt x="90916" y="63833"/>
                </a:cubicBezTo>
                <a:lnTo>
                  <a:pt x="112283" y="74654"/>
                </a:lnTo>
                <a:cubicBezTo>
                  <a:pt x="117314" y="77342"/>
                  <a:pt x="131857" y="72104"/>
                  <a:pt x="135993" y="69554"/>
                </a:cubicBezTo>
                <a:cubicBezTo>
                  <a:pt x="140645" y="66066"/>
                  <a:pt x="143237" y="60470"/>
                  <a:pt x="142885" y="54666"/>
                </a:cubicBezTo>
                <a:lnTo>
                  <a:pt x="141162" y="30405"/>
                </a:lnTo>
                <a:cubicBezTo>
                  <a:pt x="141093" y="24484"/>
                  <a:pt x="144526" y="19073"/>
                  <a:pt x="149916" y="16620"/>
                </a:cubicBezTo>
                <a:lnTo>
                  <a:pt x="187135" y="4489"/>
                </a:lnTo>
                <a:cubicBezTo>
                  <a:pt x="193007" y="3262"/>
                  <a:pt x="199052" y="5647"/>
                  <a:pt x="202505" y="10554"/>
                </a:cubicBezTo>
                <a:lnTo>
                  <a:pt x="215463" y="31232"/>
                </a:lnTo>
                <a:cubicBezTo>
                  <a:pt x="218496" y="35988"/>
                  <a:pt x="222907" y="39365"/>
                  <a:pt x="225388" y="39365"/>
                </a:cubicBezTo>
                <a:lnTo>
                  <a:pt x="227731" y="39365"/>
                </a:lnTo>
                <a:cubicBezTo>
                  <a:pt x="234279" y="38744"/>
                  <a:pt x="237105" y="38744"/>
                  <a:pt x="237105" y="38744"/>
                </a:cubicBezTo>
                <a:cubicBezTo>
                  <a:pt x="243295" y="38324"/>
                  <a:pt x="248850" y="34795"/>
                  <a:pt x="251855" y="29371"/>
                </a:cubicBezTo>
                <a:lnTo>
                  <a:pt x="262952" y="7797"/>
                </a:lnTo>
                <a:cubicBezTo>
                  <a:pt x="265819" y="2511"/>
                  <a:pt x="271581" y="-536"/>
                  <a:pt x="277564" y="78"/>
                </a:cubicBezTo>
                <a:close/>
              </a:path>
            </a:pathLst>
          </a:custGeom>
          <a:solidFill>
            <a:schemeClr val="accent1">
              <a:lumMod val="50000"/>
            </a:schemeClr>
          </a:solidFill>
          <a:ln w="29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OPPOSans R"/>
              <a:ea typeface="OPPOSans R"/>
            </a:endParaRPr>
          </a:p>
        </p:txBody>
      </p:sp>
      <p:sp>
        <p:nvSpPr>
          <p:cNvPr id="20" name="PA-矩形 57">
            <a:extLst>
              <a:ext uri="{FF2B5EF4-FFF2-40B4-BE49-F238E27FC236}">
                <a16:creationId xmlns:a16="http://schemas.microsoft.com/office/drawing/2014/main" id="{30B1FA17-FAB0-833B-8D83-527D09B60829}"/>
              </a:ext>
            </a:extLst>
          </p:cNvPr>
          <p:cNvSpPr/>
          <p:nvPr>
            <p:custDataLst>
              <p:tags r:id="rId1"/>
            </p:custDataLst>
          </p:nvPr>
        </p:nvSpPr>
        <p:spPr>
          <a:xfrm>
            <a:off x="781918" y="3976201"/>
            <a:ext cx="1706081" cy="1751454"/>
          </a:xfrm>
          <a:prstGeom prst="rect">
            <a:avLst/>
          </a:prstGeom>
          <a:gradFill flip="none" rotWithShape="1">
            <a:gsLst>
              <a:gs pos="0">
                <a:schemeClr val="accent1">
                  <a:alpha val="20000"/>
                </a:schemeClr>
              </a:gs>
              <a:gs pos="44000">
                <a:schemeClr val="accent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1" name="textcount">
            <a:extLst>
              <a:ext uri="{FF2B5EF4-FFF2-40B4-BE49-F238E27FC236}">
                <a16:creationId xmlns:a16="http://schemas.microsoft.com/office/drawing/2014/main" id="{67F50795-E61E-2BD4-E6BD-5178CD63D66F}"/>
              </a:ext>
            </a:extLst>
          </p:cNvPr>
          <p:cNvSpPr txBox="1"/>
          <p:nvPr/>
        </p:nvSpPr>
        <p:spPr>
          <a:xfrm>
            <a:off x="974614" y="4161410"/>
            <a:ext cx="1332326" cy="1378775"/>
          </a:xfrm>
          <a:prstGeom prst="rect">
            <a:avLst/>
          </a:prstGeom>
          <a:noFill/>
        </p:spPr>
        <p:txBody>
          <a:bodyPr vert="horz" wrap="square" lIns="0" tIns="0" rIns="0" bIns="0" rtlCol="0" anchor="t">
            <a:spAutoFit/>
          </a:bodyPr>
          <a:lstStyle/>
          <a:p>
            <a:pPr marR="0" lvl="0" algn="just" defTabSz="914400" rtl="0" eaLnBrk="1" fontAlgn="auto" latinLnBrk="0" hangingPunct="1">
              <a:lnSpc>
                <a:spcPct val="130000"/>
              </a:lnSpc>
              <a:spcBef>
                <a:spcPts val="0"/>
              </a:spcBef>
              <a:spcAft>
                <a:spcPts val="0"/>
              </a:spcAft>
              <a:buClrTx/>
              <a:buSzTx/>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rPr>
              <a:t>在这里输入你的正文阐述与关键词标题相关的具体内容若字数太多酌情删减文案</a:t>
            </a:r>
            <a:endPar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endParaRPr>
          </a:p>
        </p:txBody>
      </p:sp>
      <p:grpSp>
        <p:nvGrpSpPr>
          <p:cNvPr id="22" name="组合 21">
            <a:extLst>
              <a:ext uri="{FF2B5EF4-FFF2-40B4-BE49-F238E27FC236}">
                <a16:creationId xmlns:a16="http://schemas.microsoft.com/office/drawing/2014/main" id="{B827120B-D803-4FA0-D092-DB4339FA3DEB}"/>
              </a:ext>
            </a:extLst>
          </p:cNvPr>
          <p:cNvGrpSpPr/>
          <p:nvPr/>
        </p:nvGrpSpPr>
        <p:grpSpPr>
          <a:xfrm>
            <a:off x="764136" y="3955711"/>
            <a:ext cx="1753283" cy="1793831"/>
            <a:chOff x="521418" y="3414847"/>
            <a:chExt cx="1753283" cy="1793831"/>
          </a:xfrm>
          <a:gradFill flip="none" rotWithShape="1">
            <a:gsLst>
              <a:gs pos="0">
                <a:schemeClr val="accent1">
                  <a:alpha val="50000"/>
                </a:schemeClr>
              </a:gs>
              <a:gs pos="100000">
                <a:schemeClr val="accent1">
                  <a:alpha val="50000"/>
                </a:schemeClr>
              </a:gs>
            </a:gsLst>
            <a:lin ang="5400000" scaled="1"/>
            <a:tileRect/>
          </a:gradFill>
        </p:grpSpPr>
        <p:sp>
          <p:nvSpPr>
            <p:cNvPr id="23" name="PA-任意多边形 58">
              <a:extLst>
                <a:ext uri="{FF2B5EF4-FFF2-40B4-BE49-F238E27FC236}">
                  <a16:creationId xmlns:a16="http://schemas.microsoft.com/office/drawing/2014/main" id="{D65DC549-07F3-44B4-D6F5-24A4DF625505}"/>
                </a:ext>
              </a:extLst>
            </p:cNvPr>
            <p:cNvSpPr/>
            <p:nvPr>
              <p:custDataLst>
                <p:tags r:id="rId18"/>
              </p:custDataLst>
            </p:nvPr>
          </p:nvSpPr>
          <p:spPr>
            <a:xfrm>
              <a:off x="521418" y="4673233"/>
              <a:ext cx="660536" cy="535445"/>
            </a:xfrm>
            <a:custGeom>
              <a:avLst/>
              <a:gdLst>
                <a:gd name="connsiteX0" fmla="*/ 1807054 w 3501373"/>
                <a:gd name="connsiteY0" fmla="*/ 2895918 h 3013872"/>
                <a:gd name="connsiteX1" fmla="*/ 3459987 w 3501373"/>
                <a:gd name="connsiteY1" fmla="*/ 2895918 h 3013872"/>
                <a:gd name="connsiteX2" fmla="*/ 3490455 w 3501373"/>
                <a:gd name="connsiteY2" fmla="*/ 2896426 h 3013872"/>
                <a:gd name="connsiteX3" fmla="*/ 3502897 w 3501373"/>
                <a:gd name="connsiteY3" fmla="*/ 2903281 h 3013872"/>
                <a:gd name="connsiteX4" fmla="*/ 3497565 w 3501373"/>
                <a:gd name="connsiteY4" fmla="*/ 2916738 h 3013872"/>
                <a:gd name="connsiteX5" fmla="*/ 3464557 w 3501373"/>
                <a:gd name="connsiteY5" fmla="*/ 2933242 h 3013872"/>
                <a:gd name="connsiteX6" fmla="*/ 3416315 w 3501373"/>
                <a:gd name="connsiteY6" fmla="*/ 2933750 h 3013872"/>
                <a:gd name="connsiteX7" fmla="*/ 1798929 w 3501373"/>
                <a:gd name="connsiteY7" fmla="*/ 2933496 h 3013872"/>
                <a:gd name="connsiteX8" fmla="*/ 1745608 w 3501373"/>
                <a:gd name="connsiteY8" fmla="*/ 2933496 h 3013872"/>
                <a:gd name="connsiteX9" fmla="*/ 1687464 w 3501373"/>
                <a:gd name="connsiteY9" fmla="*/ 2958633 h 3013872"/>
                <a:gd name="connsiteX10" fmla="*/ 1656487 w 3501373"/>
                <a:gd name="connsiteY10" fmla="*/ 2992148 h 3013872"/>
                <a:gd name="connsiteX11" fmla="*/ 1602659 w 3501373"/>
                <a:gd name="connsiteY11" fmla="*/ 3014492 h 3013872"/>
                <a:gd name="connsiteX12" fmla="*/ 1224338 w 3501373"/>
                <a:gd name="connsiteY12" fmla="*/ 3013984 h 3013872"/>
                <a:gd name="connsiteX13" fmla="*/ 51289 w 3501373"/>
                <a:gd name="connsiteY13" fmla="*/ 3013730 h 3013872"/>
                <a:gd name="connsiteX14" fmla="*/ 23359 w 3501373"/>
                <a:gd name="connsiteY14" fmla="*/ 3012968 h 3013872"/>
                <a:gd name="connsiteX15" fmla="*/ 1269 w 3501373"/>
                <a:gd name="connsiteY15" fmla="*/ 2990371 h 3013872"/>
                <a:gd name="connsiteX16" fmla="*/ 761 w 3501373"/>
                <a:gd name="connsiteY16" fmla="*/ 2970058 h 3013872"/>
                <a:gd name="connsiteX17" fmla="*/ 508 w 3501373"/>
                <a:gd name="connsiteY17" fmla="*/ 2175330 h 3013872"/>
                <a:gd name="connsiteX18" fmla="*/ 27422 w 3501373"/>
                <a:gd name="connsiteY18" fmla="*/ 2110330 h 3013872"/>
                <a:gd name="connsiteX19" fmla="*/ 67285 w 3501373"/>
                <a:gd name="connsiteY19" fmla="*/ 2013338 h 3013872"/>
                <a:gd name="connsiteX20" fmla="*/ 66523 w 3501373"/>
                <a:gd name="connsiteY20" fmla="*/ 65873 h 3013872"/>
                <a:gd name="connsiteX21" fmla="*/ 80488 w 3501373"/>
                <a:gd name="connsiteY21" fmla="*/ 7983 h 3013872"/>
                <a:gd name="connsiteX22" fmla="*/ 92676 w 3501373"/>
                <a:gd name="connsiteY22" fmla="*/ 873 h 3013872"/>
                <a:gd name="connsiteX23" fmla="*/ 99023 w 3501373"/>
                <a:gd name="connsiteY23" fmla="*/ 13569 h 3013872"/>
                <a:gd name="connsiteX24" fmla="*/ 99531 w 3501373"/>
                <a:gd name="connsiteY24" fmla="*/ 38959 h 3013872"/>
                <a:gd name="connsiteX25" fmla="*/ 98516 w 3501373"/>
                <a:gd name="connsiteY25" fmla="*/ 2057518 h 3013872"/>
                <a:gd name="connsiteX26" fmla="*/ 98769 w 3501373"/>
                <a:gd name="connsiteY26" fmla="*/ 2821777 h 3013872"/>
                <a:gd name="connsiteX27" fmla="*/ 99531 w 3501373"/>
                <a:gd name="connsiteY27" fmla="*/ 2867480 h 3013872"/>
                <a:gd name="connsiteX28" fmla="*/ 129492 w 3501373"/>
                <a:gd name="connsiteY28" fmla="*/ 2895918 h 3013872"/>
                <a:gd name="connsiteX29" fmla="*/ 167578 w 3501373"/>
                <a:gd name="connsiteY29" fmla="*/ 2896171 h 3013872"/>
                <a:gd name="connsiteX30" fmla="*/ 1807816 w 3501373"/>
                <a:gd name="connsiteY30" fmla="*/ 2896171 h 3013872"/>
                <a:gd name="connsiteX31" fmla="*/ 1807054 w 3501373"/>
                <a:gd name="connsiteY31" fmla="*/ 2895918 h 3013872"/>
                <a:gd name="connsiteX32" fmla="*/ 175195 w 3501373"/>
                <a:gd name="connsiteY32" fmla="*/ 2997480 h 3013872"/>
                <a:gd name="connsiteX33" fmla="*/ 189160 w 3501373"/>
                <a:gd name="connsiteY33" fmla="*/ 2988086 h 3013872"/>
                <a:gd name="connsiteX34" fmla="*/ 229785 w 3501373"/>
                <a:gd name="connsiteY34" fmla="*/ 2936035 h 3013872"/>
                <a:gd name="connsiteX35" fmla="*/ 241719 w 3501373"/>
                <a:gd name="connsiteY35" fmla="*/ 2919531 h 3013872"/>
                <a:gd name="connsiteX36" fmla="*/ 241465 w 3501373"/>
                <a:gd name="connsiteY36" fmla="*/ 2912675 h 3013872"/>
                <a:gd name="connsiteX37" fmla="*/ 234863 w 3501373"/>
                <a:gd name="connsiteY37" fmla="*/ 2911406 h 3013872"/>
                <a:gd name="connsiteX38" fmla="*/ 221152 w 3501373"/>
                <a:gd name="connsiteY38" fmla="*/ 2922324 h 3013872"/>
                <a:gd name="connsiteX39" fmla="*/ 177481 w 3501373"/>
                <a:gd name="connsiteY39" fmla="*/ 2978437 h 3013872"/>
                <a:gd name="connsiteX40" fmla="*/ 171133 w 3501373"/>
                <a:gd name="connsiteY40" fmla="*/ 2989355 h 3013872"/>
                <a:gd name="connsiteX41" fmla="*/ 175195 w 3501373"/>
                <a:gd name="connsiteY41" fmla="*/ 2997480 h 3013872"/>
                <a:gd name="connsiteX42" fmla="*/ 75918 w 3501373"/>
                <a:gd name="connsiteY42" fmla="*/ 2997734 h 3013872"/>
                <a:gd name="connsiteX43" fmla="*/ 83281 w 3501373"/>
                <a:gd name="connsiteY43" fmla="*/ 2993418 h 3013872"/>
                <a:gd name="connsiteX44" fmla="*/ 140410 w 3501373"/>
                <a:gd name="connsiteY44" fmla="*/ 2922832 h 3013872"/>
                <a:gd name="connsiteX45" fmla="*/ 140410 w 3501373"/>
                <a:gd name="connsiteY45" fmla="*/ 2913691 h 3013872"/>
                <a:gd name="connsiteX46" fmla="*/ 129238 w 3501373"/>
                <a:gd name="connsiteY46" fmla="*/ 2915722 h 3013872"/>
                <a:gd name="connsiteX47" fmla="*/ 70332 w 3501373"/>
                <a:gd name="connsiteY47" fmla="*/ 2988340 h 3013872"/>
                <a:gd name="connsiteX48" fmla="*/ 69316 w 3501373"/>
                <a:gd name="connsiteY48" fmla="*/ 2993164 h 3013872"/>
                <a:gd name="connsiteX49" fmla="*/ 75918 w 3501373"/>
                <a:gd name="connsiteY49" fmla="*/ 2997734 h 3013872"/>
                <a:gd name="connsiteX50" fmla="*/ 593126 w 3501373"/>
                <a:gd name="connsiteY50" fmla="*/ 2912168 h 3013872"/>
                <a:gd name="connsiteX51" fmla="*/ 524317 w 3501373"/>
                <a:gd name="connsiteY51" fmla="*/ 2987832 h 3013872"/>
                <a:gd name="connsiteX52" fmla="*/ 527364 w 3501373"/>
                <a:gd name="connsiteY52" fmla="*/ 2996211 h 3013872"/>
                <a:gd name="connsiteX53" fmla="*/ 538282 w 3501373"/>
                <a:gd name="connsiteY53" fmla="*/ 2991641 h 3013872"/>
                <a:gd name="connsiteX54" fmla="*/ 586778 w 3501373"/>
                <a:gd name="connsiteY54" fmla="*/ 2930449 h 3013872"/>
                <a:gd name="connsiteX55" fmla="*/ 593126 w 3501373"/>
                <a:gd name="connsiteY55" fmla="*/ 2912168 h 3013872"/>
                <a:gd name="connsiteX56" fmla="*/ 227754 w 3501373"/>
                <a:gd name="connsiteY56" fmla="*/ 2997480 h 3013872"/>
                <a:gd name="connsiteX57" fmla="*/ 241465 w 3501373"/>
                <a:gd name="connsiteY57" fmla="*/ 2987070 h 3013872"/>
                <a:gd name="connsiteX58" fmla="*/ 289707 w 3501373"/>
                <a:gd name="connsiteY58" fmla="*/ 2925117 h 3013872"/>
                <a:gd name="connsiteX59" fmla="*/ 293262 w 3501373"/>
                <a:gd name="connsiteY59" fmla="*/ 2918515 h 3013872"/>
                <a:gd name="connsiteX60" fmla="*/ 293008 w 3501373"/>
                <a:gd name="connsiteY60" fmla="*/ 2913691 h 3013872"/>
                <a:gd name="connsiteX61" fmla="*/ 286407 w 3501373"/>
                <a:gd name="connsiteY61" fmla="*/ 2911660 h 3013872"/>
                <a:gd name="connsiteX62" fmla="*/ 270918 w 3501373"/>
                <a:gd name="connsiteY62" fmla="*/ 2924355 h 3013872"/>
                <a:gd name="connsiteX63" fmla="*/ 226231 w 3501373"/>
                <a:gd name="connsiteY63" fmla="*/ 2982500 h 3013872"/>
                <a:gd name="connsiteX64" fmla="*/ 221660 w 3501373"/>
                <a:gd name="connsiteY64" fmla="*/ 2991386 h 3013872"/>
                <a:gd name="connsiteX65" fmla="*/ 227754 w 3501373"/>
                <a:gd name="connsiteY65" fmla="*/ 2997480 h 3013872"/>
                <a:gd name="connsiteX66" fmla="*/ 191445 w 3501373"/>
                <a:gd name="connsiteY66" fmla="*/ 2913437 h 3013872"/>
                <a:gd name="connsiteX67" fmla="*/ 174941 w 3501373"/>
                <a:gd name="connsiteY67" fmla="*/ 2921562 h 3013872"/>
                <a:gd name="connsiteX68" fmla="*/ 148281 w 3501373"/>
                <a:gd name="connsiteY68" fmla="*/ 2952285 h 3013872"/>
                <a:gd name="connsiteX69" fmla="*/ 125937 w 3501373"/>
                <a:gd name="connsiteY69" fmla="*/ 2983008 h 3013872"/>
                <a:gd name="connsiteX70" fmla="*/ 125684 w 3501373"/>
                <a:gd name="connsiteY70" fmla="*/ 2996465 h 3013872"/>
                <a:gd name="connsiteX71" fmla="*/ 138633 w 3501373"/>
                <a:gd name="connsiteY71" fmla="*/ 2991894 h 3013872"/>
                <a:gd name="connsiteX72" fmla="*/ 141934 w 3501373"/>
                <a:gd name="connsiteY72" fmla="*/ 2988086 h 3013872"/>
                <a:gd name="connsiteX73" fmla="*/ 187891 w 3501373"/>
                <a:gd name="connsiteY73" fmla="*/ 2927402 h 3013872"/>
                <a:gd name="connsiteX74" fmla="*/ 191445 w 3501373"/>
                <a:gd name="connsiteY74" fmla="*/ 2913437 h 3013872"/>
                <a:gd name="connsiteX75" fmla="*/ 490801 w 3501373"/>
                <a:gd name="connsiteY75" fmla="*/ 2912675 h 3013872"/>
                <a:gd name="connsiteX76" fmla="*/ 467950 w 3501373"/>
                <a:gd name="connsiteY76" fmla="*/ 2928672 h 3013872"/>
                <a:gd name="connsiteX77" fmla="*/ 432403 w 3501373"/>
                <a:gd name="connsiteY77" fmla="*/ 2974629 h 3013872"/>
                <a:gd name="connsiteX78" fmla="*/ 424278 w 3501373"/>
                <a:gd name="connsiteY78" fmla="*/ 2987324 h 3013872"/>
                <a:gd name="connsiteX79" fmla="*/ 425801 w 3501373"/>
                <a:gd name="connsiteY79" fmla="*/ 2996211 h 3013872"/>
                <a:gd name="connsiteX80" fmla="*/ 432911 w 3501373"/>
                <a:gd name="connsiteY80" fmla="*/ 2995703 h 3013872"/>
                <a:gd name="connsiteX81" fmla="*/ 444083 w 3501373"/>
                <a:gd name="connsiteY81" fmla="*/ 2985801 h 3013872"/>
                <a:gd name="connsiteX82" fmla="*/ 487247 w 3501373"/>
                <a:gd name="connsiteY82" fmla="*/ 2929687 h 3013872"/>
                <a:gd name="connsiteX83" fmla="*/ 490801 w 3501373"/>
                <a:gd name="connsiteY83" fmla="*/ 2912675 h 3013872"/>
                <a:gd name="connsiteX84" fmla="*/ 439004 w 3501373"/>
                <a:gd name="connsiteY84" fmla="*/ 2912929 h 3013872"/>
                <a:gd name="connsiteX85" fmla="*/ 364864 w 3501373"/>
                <a:gd name="connsiteY85" fmla="*/ 2998242 h 3013872"/>
                <a:gd name="connsiteX86" fmla="*/ 439004 w 3501373"/>
                <a:gd name="connsiteY86" fmla="*/ 2912929 h 3013872"/>
                <a:gd name="connsiteX87" fmla="*/ 275235 w 3501373"/>
                <a:gd name="connsiteY87" fmla="*/ 2997734 h 3013872"/>
                <a:gd name="connsiteX88" fmla="*/ 289199 w 3501373"/>
                <a:gd name="connsiteY88" fmla="*/ 2988593 h 3013872"/>
                <a:gd name="connsiteX89" fmla="*/ 326016 w 3501373"/>
                <a:gd name="connsiteY89" fmla="*/ 2940351 h 3013872"/>
                <a:gd name="connsiteX90" fmla="*/ 339981 w 3501373"/>
                <a:gd name="connsiteY90" fmla="*/ 2922578 h 3013872"/>
                <a:gd name="connsiteX91" fmla="*/ 339219 w 3501373"/>
                <a:gd name="connsiteY91" fmla="*/ 2913691 h 3013872"/>
                <a:gd name="connsiteX92" fmla="*/ 332364 w 3501373"/>
                <a:gd name="connsiteY92" fmla="*/ 2913437 h 3013872"/>
                <a:gd name="connsiteX93" fmla="*/ 271426 w 3501373"/>
                <a:gd name="connsiteY93" fmla="*/ 2990117 h 3013872"/>
                <a:gd name="connsiteX94" fmla="*/ 275235 w 3501373"/>
                <a:gd name="connsiteY94" fmla="*/ 2997734 h 3013872"/>
                <a:gd name="connsiteX95" fmla="*/ 642384 w 3501373"/>
                <a:gd name="connsiteY95" fmla="*/ 2914707 h 3013872"/>
                <a:gd name="connsiteX96" fmla="*/ 622325 w 3501373"/>
                <a:gd name="connsiteY96" fmla="*/ 2922070 h 3013872"/>
                <a:gd name="connsiteX97" fmla="*/ 589063 w 3501373"/>
                <a:gd name="connsiteY97" fmla="*/ 2963457 h 3013872"/>
                <a:gd name="connsiteX98" fmla="*/ 572052 w 3501373"/>
                <a:gd name="connsiteY98" fmla="*/ 2988593 h 3013872"/>
                <a:gd name="connsiteX99" fmla="*/ 572052 w 3501373"/>
                <a:gd name="connsiteY99" fmla="*/ 2995703 h 3013872"/>
                <a:gd name="connsiteX100" fmla="*/ 580938 w 3501373"/>
                <a:gd name="connsiteY100" fmla="*/ 2996211 h 3013872"/>
                <a:gd name="connsiteX101" fmla="*/ 642384 w 3501373"/>
                <a:gd name="connsiteY101" fmla="*/ 2914707 h 3013872"/>
                <a:gd name="connsiteX102" fmla="*/ 673360 w 3501373"/>
                <a:gd name="connsiteY102" fmla="*/ 2995703 h 3013872"/>
                <a:gd name="connsiteX103" fmla="*/ 683770 w 3501373"/>
                <a:gd name="connsiteY103" fmla="*/ 2992656 h 3013872"/>
                <a:gd name="connsiteX104" fmla="*/ 738107 w 3501373"/>
                <a:gd name="connsiteY104" fmla="*/ 2923340 h 3013872"/>
                <a:gd name="connsiteX105" fmla="*/ 738360 w 3501373"/>
                <a:gd name="connsiteY105" fmla="*/ 2912168 h 3013872"/>
                <a:gd name="connsiteX106" fmla="*/ 727189 w 3501373"/>
                <a:gd name="connsiteY106" fmla="*/ 2914961 h 3013872"/>
                <a:gd name="connsiteX107" fmla="*/ 675392 w 3501373"/>
                <a:gd name="connsiteY107" fmla="*/ 2983262 h 3013872"/>
                <a:gd name="connsiteX108" fmla="*/ 673360 w 3501373"/>
                <a:gd name="connsiteY108" fmla="*/ 2995703 h 3013872"/>
                <a:gd name="connsiteX109" fmla="*/ 790411 w 3501373"/>
                <a:gd name="connsiteY109" fmla="*/ 2913183 h 3013872"/>
                <a:gd name="connsiteX110" fmla="*/ 775939 w 3501373"/>
                <a:gd name="connsiteY110" fmla="*/ 2920293 h 3013872"/>
                <a:gd name="connsiteX111" fmla="*/ 726681 w 3501373"/>
                <a:gd name="connsiteY111" fmla="*/ 2984277 h 3013872"/>
                <a:gd name="connsiteX112" fmla="*/ 724649 w 3501373"/>
                <a:gd name="connsiteY112" fmla="*/ 2995703 h 3013872"/>
                <a:gd name="connsiteX113" fmla="*/ 737345 w 3501373"/>
                <a:gd name="connsiteY113" fmla="*/ 2992656 h 3013872"/>
                <a:gd name="connsiteX114" fmla="*/ 791173 w 3501373"/>
                <a:gd name="connsiteY114" fmla="*/ 2922578 h 3013872"/>
                <a:gd name="connsiteX115" fmla="*/ 790411 w 3501373"/>
                <a:gd name="connsiteY115" fmla="*/ 2913183 h 3013872"/>
                <a:gd name="connsiteX116" fmla="*/ 628927 w 3501373"/>
                <a:gd name="connsiteY116" fmla="*/ 2997480 h 3013872"/>
                <a:gd name="connsiteX117" fmla="*/ 635020 w 3501373"/>
                <a:gd name="connsiteY117" fmla="*/ 2993925 h 3013872"/>
                <a:gd name="connsiteX118" fmla="*/ 690626 w 3501373"/>
                <a:gd name="connsiteY118" fmla="*/ 2922832 h 3013872"/>
                <a:gd name="connsiteX119" fmla="*/ 689610 w 3501373"/>
                <a:gd name="connsiteY119" fmla="*/ 2913945 h 3013872"/>
                <a:gd name="connsiteX120" fmla="*/ 680470 w 3501373"/>
                <a:gd name="connsiteY120" fmla="*/ 2915722 h 3013872"/>
                <a:gd name="connsiteX121" fmla="*/ 639337 w 3501373"/>
                <a:gd name="connsiteY121" fmla="*/ 2966250 h 3013872"/>
                <a:gd name="connsiteX122" fmla="*/ 623595 w 3501373"/>
                <a:gd name="connsiteY122" fmla="*/ 2988847 h 3013872"/>
                <a:gd name="connsiteX123" fmla="*/ 628927 w 3501373"/>
                <a:gd name="connsiteY123" fmla="*/ 2997480 h 3013872"/>
                <a:gd name="connsiteX124" fmla="*/ 479883 w 3501373"/>
                <a:gd name="connsiteY124" fmla="*/ 2993164 h 3013872"/>
                <a:gd name="connsiteX125" fmla="*/ 490040 w 3501373"/>
                <a:gd name="connsiteY125" fmla="*/ 2986308 h 3013872"/>
                <a:gd name="connsiteX126" fmla="*/ 538282 w 3501373"/>
                <a:gd name="connsiteY126" fmla="*/ 2925117 h 3013872"/>
                <a:gd name="connsiteX127" fmla="*/ 539805 w 3501373"/>
                <a:gd name="connsiteY127" fmla="*/ 2912421 h 3013872"/>
                <a:gd name="connsiteX128" fmla="*/ 526602 w 3501373"/>
                <a:gd name="connsiteY128" fmla="*/ 2916992 h 3013872"/>
                <a:gd name="connsiteX129" fmla="*/ 490547 w 3501373"/>
                <a:gd name="connsiteY129" fmla="*/ 2962187 h 3013872"/>
                <a:gd name="connsiteX130" fmla="*/ 474805 w 3501373"/>
                <a:gd name="connsiteY130" fmla="*/ 2984785 h 3013872"/>
                <a:gd name="connsiteX131" fmla="*/ 479883 w 3501373"/>
                <a:gd name="connsiteY131" fmla="*/ 2993164 h 3013872"/>
                <a:gd name="connsiteX132" fmla="*/ 895275 w 3501373"/>
                <a:gd name="connsiteY132" fmla="*/ 2913183 h 3013872"/>
                <a:gd name="connsiteX133" fmla="*/ 886388 w 3501373"/>
                <a:gd name="connsiteY133" fmla="*/ 2913183 h 3013872"/>
                <a:gd name="connsiteX134" fmla="*/ 827482 w 3501373"/>
                <a:gd name="connsiteY134" fmla="*/ 2984785 h 3013872"/>
                <a:gd name="connsiteX135" fmla="*/ 828751 w 3501373"/>
                <a:gd name="connsiteY135" fmla="*/ 2993672 h 3013872"/>
                <a:gd name="connsiteX136" fmla="*/ 837892 w 3501373"/>
                <a:gd name="connsiteY136" fmla="*/ 2991641 h 3013872"/>
                <a:gd name="connsiteX137" fmla="*/ 866583 w 3501373"/>
                <a:gd name="connsiteY137" fmla="*/ 2956601 h 3013872"/>
                <a:gd name="connsiteX138" fmla="*/ 895275 w 3501373"/>
                <a:gd name="connsiteY138" fmla="*/ 2913183 h 3013872"/>
                <a:gd name="connsiteX139" fmla="*/ 321192 w 3501373"/>
                <a:gd name="connsiteY139" fmla="*/ 2998496 h 3013872"/>
                <a:gd name="connsiteX140" fmla="*/ 332110 w 3501373"/>
                <a:gd name="connsiteY140" fmla="*/ 2996465 h 3013872"/>
                <a:gd name="connsiteX141" fmla="*/ 391270 w 3501373"/>
                <a:gd name="connsiteY141" fmla="*/ 2921562 h 3013872"/>
                <a:gd name="connsiteX142" fmla="*/ 391016 w 3501373"/>
                <a:gd name="connsiteY142" fmla="*/ 2914707 h 3013872"/>
                <a:gd name="connsiteX143" fmla="*/ 382383 w 3501373"/>
                <a:gd name="connsiteY143" fmla="*/ 2915214 h 3013872"/>
                <a:gd name="connsiteX144" fmla="*/ 354454 w 3501373"/>
                <a:gd name="connsiteY144" fmla="*/ 2947461 h 3013872"/>
                <a:gd name="connsiteX145" fmla="*/ 321192 w 3501373"/>
                <a:gd name="connsiteY145" fmla="*/ 2998496 h 3013872"/>
                <a:gd name="connsiteX146" fmla="*/ 774669 w 3501373"/>
                <a:gd name="connsiteY146" fmla="*/ 2997480 h 3013872"/>
                <a:gd name="connsiteX147" fmla="*/ 788888 w 3501373"/>
                <a:gd name="connsiteY147" fmla="*/ 2988593 h 3013872"/>
                <a:gd name="connsiteX148" fmla="*/ 836115 w 3501373"/>
                <a:gd name="connsiteY148" fmla="*/ 2926640 h 3013872"/>
                <a:gd name="connsiteX149" fmla="*/ 838146 w 3501373"/>
                <a:gd name="connsiteY149" fmla="*/ 2915214 h 3013872"/>
                <a:gd name="connsiteX150" fmla="*/ 825704 w 3501373"/>
                <a:gd name="connsiteY150" fmla="*/ 2918515 h 3013872"/>
                <a:gd name="connsiteX151" fmla="*/ 772638 w 3501373"/>
                <a:gd name="connsiteY151" fmla="*/ 2985293 h 3013872"/>
                <a:gd name="connsiteX152" fmla="*/ 770099 w 3501373"/>
                <a:gd name="connsiteY152" fmla="*/ 2992148 h 3013872"/>
                <a:gd name="connsiteX153" fmla="*/ 774669 w 3501373"/>
                <a:gd name="connsiteY153" fmla="*/ 2997480 h 301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3501373" h="3013872">
                  <a:moveTo>
                    <a:pt x="1807054" y="2895918"/>
                  </a:moveTo>
                  <a:cubicBezTo>
                    <a:pt x="2358032" y="2895918"/>
                    <a:pt x="2909009" y="2895918"/>
                    <a:pt x="3459987" y="2895918"/>
                  </a:cubicBezTo>
                  <a:cubicBezTo>
                    <a:pt x="3470143" y="2895918"/>
                    <a:pt x="3480299" y="2895918"/>
                    <a:pt x="3490455" y="2896426"/>
                  </a:cubicBezTo>
                  <a:cubicBezTo>
                    <a:pt x="3495534" y="2896679"/>
                    <a:pt x="3501120" y="2897441"/>
                    <a:pt x="3502897" y="2903281"/>
                  </a:cubicBezTo>
                  <a:cubicBezTo>
                    <a:pt x="3504674" y="2908867"/>
                    <a:pt x="3500866" y="2912929"/>
                    <a:pt x="3497565" y="2916738"/>
                  </a:cubicBezTo>
                  <a:cubicBezTo>
                    <a:pt x="3488678" y="2926386"/>
                    <a:pt x="3478014" y="2932988"/>
                    <a:pt x="3464557" y="2933242"/>
                  </a:cubicBezTo>
                  <a:cubicBezTo>
                    <a:pt x="3448561" y="2933496"/>
                    <a:pt x="3432311" y="2933750"/>
                    <a:pt x="3416315" y="2933750"/>
                  </a:cubicBezTo>
                  <a:cubicBezTo>
                    <a:pt x="2877271" y="2933750"/>
                    <a:pt x="2337973" y="2933750"/>
                    <a:pt x="1798929" y="2933496"/>
                  </a:cubicBezTo>
                  <a:cubicBezTo>
                    <a:pt x="1781155" y="2933496"/>
                    <a:pt x="1763382" y="2934512"/>
                    <a:pt x="1745608" y="2933496"/>
                  </a:cubicBezTo>
                  <a:cubicBezTo>
                    <a:pt x="1721487" y="2931972"/>
                    <a:pt x="1702952" y="2941367"/>
                    <a:pt x="1687464" y="2958633"/>
                  </a:cubicBezTo>
                  <a:cubicBezTo>
                    <a:pt x="1677308" y="2970058"/>
                    <a:pt x="1666390" y="2980722"/>
                    <a:pt x="1656487" y="2992148"/>
                  </a:cubicBezTo>
                  <a:cubicBezTo>
                    <a:pt x="1642015" y="3008906"/>
                    <a:pt x="1624495" y="3014746"/>
                    <a:pt x="1602659" y="3014492"/>
                  </a:cubicBezTo>
                  <a:cubicBezTo>
                    <a:pt x="1476467" y="3013730"/>
                    <a:pt x="1350530" y="3014238"/>
                    <a:pt x="1224338" y="3013984"/>
                  </a:cubicBezTo>
                  <a:cubicBezTo>
                    <a:pt x="833322" y="3013984"/>
                    <a:pt x="442305" y="3013730"/>
                    <a:pt x="51289" y="3013730"/>
                  </a:cubicBezTo>
                  <a:cubicBezTo>
                    <a:pt x="41894" y="3013730"/>
                    <a:pt x="32500" y="3013984"/>
                    <a:pt x="23359" y="3012968"/>
                  </a:cubicBezTo>
                  <a:cubicBezTo>
                    <a:pt x="8125" y="3011191"/>
                    <a:pt x="3047" y="3005859"/>
                    <a:pt x="1269" y="2990371"/>
                  </a:cubicBezTo>
                  <a:cubicBezTo>
                    <a:pt x="508" y="2983769"/>
                    <a:pt x="761" y="2976914"/>
                    <a:pt x="761" y="2970058"/>
                  </a:cubicBezTo>
                  <a:cubicBezTo>
                    <a:pt x="761" y="2705234"/>
                    <a:pt x="1015" y="2440155"/>
                    <a:pt x="508" y="2175330"/>
                  </a:cubicBezTo>
                  <a:cubicBezTo>
                    <a:pt x="508" y="2148670"/>
                    <a:pt x="8379" y="2128865"/>
                    <a:pt x="27422" y="2110330"/>
                  </a:cubicBezTo>
                  <a:cubicBezTo>
                    <a:pt x="72109" y="2066658"/>
                    <a:pt x="67285" y="2078338"/>
                    <a:pt x="67285" y="2013338"/>
                  </a:cubicBezTo>
                  <a:cubicBezTo>
                    <a:pt x="67031" y="1364098"/>
                    <a:pt x="66777" y="715113"/>
                    <a:pt x="66523" y="65873"/>
                  </a:cubicBezTo>
                  <a:cubicBezTo>
                    <a:pt x="66523" y="45307"/>
                    <a:pt x="66269" y="24994"/>
                    <a:pt x="80488" y="7983"/>
                  </a:cubicBezTo>
                  <a:cubicBezTo>
                    <a:pt x="83789" y="4174"/>
                    <a:pt x="86836" y="-904"/>
                    <a:pt x="92676" y="873"/>
                  </a:cubicBezTo>
                  <a:cubicBezTo>
                    <a:pt x="98516" y="2650"/>
                    <a:pt x="98769" y="8490"/>
                    <a:pt x="99023" y="13569"/>
                  </a:cubicBezTo>
                  <a:cubicBezTo>
                    <a:pt x="99531" y="21947"/>
                    <a:pt x="99531" y="30580"/>
                    <a:pt x="99531" y="38959"/>
                  </a:cubicBezTo>
                  <a:cubicBezTo>
                    <a:pt x="99277" y="711812"/>
                    <a:pt x="98769" y="1384665"/>
                    <a:pt x="98516" y="2057518"/>
                  </a:cubicBezTo>
                  <a:cubicBezTo>
                    <a:pt x="98516" y="2312186"/>
                    <a:pt x="98516" y="2567108"/>
                    <a:pt x="98769" y="2821777"/>
                  </a:cubicBezTo>
                  <a:cubicBezTo>
                    <a:pt x="98769" y="2837011"/>
                    <a:pt x="98769" y="2852246"/>
                    <a:pt x="99531" y="2867480"/>
                  </a:cubicBezTo>
                  <a:cubicBezTo>
                    <a:pt x="100801" y="2890078"/>
                    <a:pt x="105879" y="2894902"/>
                    <a:pt x="129492" y="2895918"/>
                  </a:cubicBezTo>
                  <a:cubicBezTo>
                    <a:pt x="142187" y="2896426"/>
                    <a:pt x="154883" y="2896171"/>
                    <a:pt x="167578" y="2896171"/>
                  </a:cubicBezTo>
                  <a:cubicBezTo>
                    <a:pt x="714239" y="2896171"/>
                    <a:pt x="1261154" y="2896171"/>
                    <a:pt x="1807816" y="2896171"/>
                  </a:cubicBezTo>
                  <a:cubicBezTo>
                    <a:pt x="1807054" y="2896171"/>
                    <a:pt x="1807054" y="2895918"/>
                    <a:pt x="1807054" y="2895918"/>
                  </a:cubicBezTo>
                  <a:close/>
                  <a:moveTo>
                    <a:pt x="175195" y="2997480"/>
                  </a:moveTo>
                  <a:cubicBezTo>
                    <a:pt x="181797" y="2997734"/>
                    <a:pt x="185606" y="2992910"/>
                    <a:pt x="189160" y="2988086"/>
                  </a:cubicBezTo>
                  <a:cubicBezTo>
                    <a:pt x="202871" y="2970820"/>
                    <a:pt x="216328" y="2953555"/>
                    <a:pt x="229785" y="2936035"/>
                  </a:cubicBezTo>
                  <a:cubicBezTo>
                    <a:pt x="233848" y="2930703"/>
                    <a:pt x="238164" y="2925371"/>
                    <a:pt x="241719" y="2919531"/>
                  </a:cubicBezTo>
                  <a:cubicBezTo>
                    <a:pt x="242735" y="2917753"/>
                    <a:pt x="242481" y="2914199"/>
                    <a:pt x="241465" y="2912675"/>
                  </a:cubicBezTo>
                  <a:cubicBezTo>
                    <a:pt x="240195" y="2911406"/>
                    <a:pt x="236895" y="2910898"/>
                    <a:pt x="234863" y="2911406"/>
                  </a:cubicBezTo>
                  <a:cubicBezTo>
                    <a:pt x="229024" y="2913183"/>
                    <a:pt x="224707" y="2917500"/>
                    <a:pt x="221152" y="2922324"/>
                  </a:cubicBezTo>
                  <a:cubicBezTo>
                    <a:pt x="206426" y="2940859"/>
                    <a:pt x="191953" y="2959648"/>
                    <a:pt x="177481" y="2978437"/>
                  </a:cubicBezTo>
                  <a:cubicBezTo>
                    <a:pt x="174941" y="2981738"/>
                    <a:pt x="172656" y="2985547"/>
                    <a:pt x="171133" y="2989355"/>
                  </a:cubicBezTo>
                  <a:cubicBezTo>
                    <a:pt x="169609" y="2993164"/>
                    <a:pt x="170879" y="2996211"/>
                    <a:pt x="175195" y="2997480"/>
                  </a:cubicBezTo>
                  <a:close/>
                  <a:moveTo>
                    <a:pt x="75918" y="2997734"/>
                  </a:moveTo>
                  <a:cubicBezTo>
                    <a:pt x="77695" y="2996719"/>
                    <a:pt x="80996" y="2995703"/>
                    <a:pt x="83281" y="2993418"/>
                  </a:cubicBezTo>
                  <a:cubicBezTo>
                    <a:pt x="104355" y="2971582"/>
                    <a:pt x="121875" y="2946699"/>
                    <a:pt x="140410" y="2922832"/>
                  </a:cubicBezTo>
                  <a:cubicBezTo>
                    <a:pt x="142441" y="2920293"/>
                    <a:pt x="143457" y="2916230"/>
                    <a:pt x="140410" y="2913691"/>
                  </a:cubicBezTo>
                  <a:cubicBezTo>
                    <a:pt x="136348" y="2910136"/>
                    <a:pt x="132285" y="2912929"/>
                    <a:pt x="129238" y="2915722"/>
                  </a:cubicBezTo>
                  <a:cubicBezTo>
                    <a:pt x="106641" y="2937304"/>
                    <a:pt x="89629" y="2963711"/>
                    <a:pt x="70332" y="2988340"/>
                  </a:cubicBezTo>
                  <a:cubicBezTo>
                    <a:pt x="69316" y="2989609"/>
                    <a:pt x="69062" y="2991641"/>
                    <a:pt x="69316" y="2993164"/>
                  </a:cubicBezTo>
                  <a:cubicBezTo>
                    <a:pt x="69570" y="2995703"/>
                    <a:pt x="71601" y="2997226"/>
                    <a:pt x="75918" y="2997734"/>
                  </a:cubicBezTo>
                  <a:close/>
                  <a:moveTo>
                    <a:pt x="593126" y="2912168"/>
                  </a:moveTo>
                  <a:cubicBezTo>
                    <a:pt x="576622" y="2919531"/>
                    <a:pt x="528126" y="2973613"/>
                    <a:pt x="524317" y="2987832"/>
                  </a:cubicBezTo>
                  <a:cubicBezTo>
                    <a:pt x="523301" y="2991386"/>
                    <a:pt x="523555" y="2994941"/>
                    <a:pt x="527364" y="2996211"/>
                  </a:cubicBezTo>
                  <a:cubicBezTo>
                    <a:pt x="531934" y="2997734"/>
                    <a:pt x="535489" y="2994941"/>
                    <a:pt x="538282" y="2991641"/>
                  </a:cubicBezTo>
                  <a:cubicBezTo>
                    <a:pt x="554532" y="2971328"/>
                    <a:pt x="570782" y="2951015"/>
                    <a:pt x="586778" y="2930449"/>
                  </a:cubicBezTo>
                  <a:cubicBezTo>
                    <a:pt x="590333" y="2925879"/>
                    <a:pt x="594649" y="2921308"/>
                    <a:pt x="593126" y="2912168"/>
                  </a:cubicBezTo>
                  <a:close/>
                  <a:moveTo>
                    <a:pt x="227754" y="2997480"/>
                  </a:moveTo>
                  <a:cubicBezTo>
                    <a:pt x="233848" y="2996211"/>
                    <a:pt x="237656" y="2991641"/>
                    <a:pt x="241465" y="2987070"/>
                  </a:cubicBezTo>
                  <a:cubicBezTo>
                    <a:pt x="257715" y="2966504"/>
                    <a:pt x="273711" y="2945937"/>
                    <a:pt x="289707" y="2925117"/>
                  </a:cubicBezTo>
                  <a:cubicBezTo>
                    <a:pt x="291231" y="2923086"/>
                    <a:pt x="292500" y="2920801"/>
                    <a:pt x="293262" y="2918515"/>
                  </a:cubicBezTo>
                  <a:cubicBezTo>
                    <a:pt x="293770" y="2916992"/>
                    <a:pt x="293770" y="2914961"/>
                    <a:pt x="293008" y="2913691"/>
                  </a:cubicBezTo>
                  <a:cubicBezTo>
                    <a:pt x="291485" y="2911152"/>
                    <a:pt x="288946" y="2910898"/>
                    <a:pt x="286407" y="2911660"/>
                  </a:cubicBezTo>
                  <a:cubicBezTo>
                    <a:pt x="279805" y="2913945"/>
                    <a:pt x="275235" y="2919277"/>
                    <a:pt x="270918" y="2924355"/>
                  </a:cubicBezTo>
                  <a:cubicBezTo>
                    <a:pt x="255684" y="2943652"/>
                    <a:pt x="240957" y="2962949"/>
                    <a:pt x="226231" y="2982500"/>
                  </a:cubicBezTo>
                  <a:cubicBezTo>
                    <a:pt x="224199" y="2985039"/>
                    <a:pt x="222422" y="2988340"/>
                    <a:pt x="221660" y="2991386"/>
                  </a:cubicBezTo>
                  <a:cubicBezTo>
                    <a:pt x="220899" y="2995449"/>
                    <a:pt x="223692" y="2997480"/>
                    <a:pt x="227754" y="2997480"/>
                  </a:cubicBezTo>
                  <a:close/>
                  <a:moveTo>
                    <a:pt x="191445" y="2913437"/>
                  </a:moveTo>
                  <a:cubicBezTo>
                    <a:pt x="183066" y="2910136"/>
                    <a:pt x="179004" y="2916992"/>
                    <a:pt x="174941" y="2921562"/>
                  </a:cubicBezTo>
                  <a:cubicBezTo>
                    <a:pt x="165801" y="2931464"/>
                    <a:pt x="156914" y="2941621"/>
                    <a:pt x="148281" y="2952285"/>
                  </a:cubicBezTo>
                  <a:cubicBezTo>
                    <a:pt x="140410" y="2962187"/>
                    <a:pt x="133047" y="2972598"/>
                    <a:pt x="125937" y="2983008"/>
                  </a:cubicBezTo>
                  <a:cubicBezTo>
                    <a:pt x="123144" y="2987324"/>
                    <a:pt x="120098" y="2992656"/>
                    <a:pt x="125684" y="2996465"/>
                  </a:cubicBezTo>
                  <a:cubicBezTo>
                    <a:pt x="131016" y="3000019"/>
                    <a:pt x="135078" y="2995195"/>
                    <a:pt x="138633" y="2991894"/>
                  </a:cubicBezTo>
                  <a:cubicBezTo>
                    <a:pt x="139902" y="2990625"/>
                    <a:pt x="140918" y="2989355"/>
                    <a:pt x="141934" y="2988086"/>
                  </a:cubicBezTo>
                  <a:cubicBezTo>
                    <a:pt x="157168" y="2967773"/>
                    <a:pt x="172656" y="2947715"/>
                    <a:pt x="187891" y="2927402"/>
                  </a:cubicBezTo>
                  <a:cubicBezTo>
                    <a:pt x="190684" y="2923593"/>
                    <a:pt x="195000" y="2919531"/>
                    <a:pt x="191445" y="2913437"/>
                  </a:cubicBezTo>
                  <a:close/>
                  <a:moveTo>
                    <a:pt x="490801" y="2912675"/>
                  </a:moveTo>
                  <a:cubicBezTo>
                    <a:pt x="479376" y="2912421"/>
                    <a:pt x="474044" y="2921054"/>
                    <a:pt x="467950" y="2928672"/>
                  </a:cubicBezTo>
                  <a:cubicBezTo>
                    <a:pt x="456016" y="2943906"/>
                    <a:pt x="444083" y="2959140"/>
                    <a:pt x="432403" y="2974629"/>
                  </a:cubicBezTo>
                  <a:cubicBezTo>
                    <a:pt x="429356" y="2978691"/>
                    <a:pt x="426563" y="2982754"/>
                    <a:pt x="424278" y="2987324"/>
                  </a:cubicBezTo>
                  <a:cubicBezTo>
                    <a:pt x="422754" y="2990371"/>
                    <a:pt x="421993" y="2994180"/>
                    <a:pt x="425801" y="2996211"/>
                  </a:cubicBezTo>
                  <a:cubicBezTo>
                    <a:pt x="427579" y="2997226"/>
                    <a:pt x="431133" y="2996719"/>
                    <a:pt x="432911" y="2995703"/>
                  </a:cubicBezTo>
                  <a:cubicBezTo>
                    <a:pt x="436973" y="2992910"/>
                    <a:pt x="441036" y="2989609"/>
                    <a:pt x="444083" y="2985801"/>
                  </a:cubicBezTo>
                  <a:cubicBezTo>
                    <a:pt x="458555" y="2967265"/>
                    <a:pt x="473028" y="2948730"/>
                    <a:pt x="487247" y="2929687"/>
                  </a:cubicBezTo>
                  <a:cubicBezTo>
                    <a:pt x="490547" y="2925117"/>
                    <a:pt x="495118" y="2920547"/>
                    <a:pt x="490801" y="2912675"/>
                  </a:cubicBezTo>
                  <a:close/>
                  <a:moveTo>
                    <a:pt x="439004" y="2912929"/>
                  </a:moveTo>
                  <a:cubicBezTo>
                    <a:pt x="406758" y="2932988"/>
                    <a:pt x="389493" y="2965488"/>
                    <a:pt x="364864" y="2998242"/>
                  </a:cubicBezTo>
                  <a:cubicBezTo>
                    <a:pt x="390000" y="2991386"/>
                    <a:pt x="428340" y="2947207"/>
                    <a:pt x="439004" y="2912929"/>
                  </a:cubicBezTo>
                  <a:close/>
                  <a:moveTo>
                    <a:pt x="275235" y="2997734"/>
                  </a:moveTo>
                  <a:cubicBezTo>
                    <a:pt x="281836" y="2997988"/>
                    <a:pt x="285645" y="2993164"/>
                    <a:pt x="289199" y="2988593"/>
                  </a:cubicBezTo>
                  <a:cubicBezTo>
                    <a:pt x="301641" y="2972598"/>
                    <a:pt x="313575" y="2956347"/>
                    <a:pt x="326016" y="2940351"/>
                  </a:cubicBezTo>
                  <a:cubicBezTo>
                    <a:pt x="330586" y="2934257"/>
                    <a:pt x="335664" y="2928672"/>
                    <a:pt x="339981" y="2922578"/>
                  </a:cubicBezTo>
                  <a:cubicBezTo>
                    <a:pt x="342012" y="2919785"/>
                    <a:pt x="342266" y="2915722"/>
                    <a:pt x="339219" y="2913691"/>
                  </a:cubicBezTo>
                  <a:cubicBezTo>
                    <a:pt x="337442" y="2912421"/>
                    <a:pt x="333633" y="2912168"/>
                    <a:pt x="332364" y="2913437"/>
                  </a:cubicBezTo>
                  <a:cubicBezTo>
                    <a:pt x="308242" y="2935781"/>
                    <a:pt x="289199" y="2962441"/>
                    <a:pt x="271426" y="2990117"/>
                  </a:cubicBezTo>
                  <a:cubicBezTo>
                    <a:pt x="269395" y="2992656"/>
                    <a:pt x="270918" y="2996211"/>
                    <a:pt x="275235" y="2997734"/>
                  </a:cubicBezTo>
                  <a:close/>
                  <a:moveTo>
                    <a:pt x="642384" y="2914707"/>
                  </a:moveTo>
                  <a:cubicBezTo>
                    <a:pt x="630196" y="2910644"/>
                    <a:pt x="626388" y="2917246"/>
                    <a:pt x="622325" y="2922070"/>
                  </a:cubicBezTo>
                  <a:cubicBezTo>
                    <a:pt x="610899" y="2935527"/>
                    <a:pt x="599727" y="2949492"/>
                    <a:pt x="589063" y="2963457"/>
                  </a:cubicBezTo>
                  <a:cubicBezTo>
                    <a:pt x="582970" y="2971582"/>
                    <a:pt x="577384" y="2979961"/>
                    <a:pt x="572052" y="2988593"/>
                  </a:cubicBezTo>
                  <a:cubicBezTo>
                    <a:pt x="571036" y="2990371"/>
                    <a:pt x="571036" y="2993925"/>
                    <a:pt x="572052" y="2995703"/>
                  </a:cubicBezTo>
                  <a:cubicBezTo>
                    <a:pt x="574337" y="2999004"/>
                    <a:pt x="578653" y="2998496"/>
                    <a:pt x="580938" y="2996211"/>
                  </a:cubicBezTo>
                  <a:cubicBezTo>
                    <a:pt x="604552" y="2971836"/>
                    <a:pt x="624610" y="2944922"/>
                    <a:pt x="642384" y="2914707"/>
                  </a:cubicBezTo>
                  <a:close/>
                  <a:moveTo>
                    <a:pt x="673360" y="2995703"/>
                  </a:moveTo>
                  <a:cubicBezTo>
                    <a:pt x="678692" y="2996973"/>
                    <a:pt x="681485" y="2994941"/>
                    <a:pt x="683770" y="2992656"/>
                  </a:cubicBezTo>
                  <a:cubicBezTo>
                    <a:pt x="703575" y="2970820"/>
                    <a:pt x="721857" y="2947968"/>
                    <a:pt x="738107" y="2923340"/>
                  </a:cubicBezTo>
                  <a:cubicBezTo>
                    <a:pt x="740392" y="2919785"/>
                    <a:pt x="742931" y="2915469"/>
                    <a:pt x="738360" y="2912168"/>
                  </a:cubicBezTo>
                  <a:cubicBezTo>
                    <a:pt x="734298" y="2909375"/>
                    <a:pt x="729728" y="2911660"/>
                    <a:pt x="727189" y="2914961"/>
                  </a:cubicBezTo>
                  <a:cubicBezTo>
                    <a:pt x="709161" y="2937051"/>
                    <a:pt x="691134" y="2959140"/>
                    <a:pt x="675392" y="2983262"/>
                  </a:cubicBezTo>
                  <a:cubicBezTo>
                    <a:pt x="673106" y="2986562"/>
                    <a:pt x="670567" y="2990371"/>
                    <a:pt x="673360" y="2995703"/>
                  </a:cubicBezTo>
                  <a:close/>
                  <a:moveTo>
                    <a:pt x="790411" y="2913183"/>
                  </a:moveTo>
                  <a:cubicBezTo>
                    <a:pt x="783302" y="2910644"/>
                    <a:pt x="779239" y="2915976"/>
                    <a:pt x="775939" y="2920293"/>
                  </a:cubicBezTo>
                  <a:cubicBezTo>
                    <a:pt x="759181" y="2941367"/>
                    <a:pt x="742931" y="2962949"/>
                    <a:pt x="726681" y="2984277"/>
                  </a:cubicBezTo>
                  <a:cubicBezTo>
                    <a:pt x="724142" y="2987578"/>
                    <a:pt x="721095" y="2992148"/>
                    <a:pt x="724649" y="2995703"/>
                  </a:cubicBezTo>
                  <a:cubicBezTo>
                    <a:pt x="729474" y="3000781"/>
                    <a:pt x="734298" y="2996211"/>
                    <a:pt x="737345" y="2992656"/>
                  </a:cubicBezTo>
                  <a:cubicBezTo>
                    <a:pt x="756388" y="2970312"/>
                    <a:pt x="774923" y="2947207"/>
                    <a:pt x="791173" y="2922578"/>
                  </a:cubicBezTo>
                  <a:cubicBezTo>
                    <a:pt x="792950" y="2919785"/>
                    <a:pt x="793712" y="2916484"/>
                    <a:pt x="790411" y="2913183"/>
                  </a:cubicBezTo>
                  <a:close/>
                  <a:moveTo>
                    <a:pt x="628927" y="2997480"/>
                  </a:moveTo>
                  <a:cubicBezTo>
                    <a:pt x="630704" y="2996465"/>
                    <a:pt x="633497" y="2995703"/>
                    <a:pt x="635020" y="2993925"/>
                  </a:cubicBezTo>
                  <a:cubicBezTo>
                    <a:pt x="654825" y="2971328"/>
                    <a:pt x="674376" y="2948222"/>
                    <a:pt x="690626" y="2922832"/>
                  </a:cubicBezTo>
                  <a:cubicBezTo>
                    <a:pt x="692403" y="2919785"/>
                    <a:pt x="692911" y="2916230"/>
                    <a:pt x="689610" y="2913945"/>
                  </a:cubicBezTo>
                  <a:cubicBezTo>
                    <a:pt x="686310" y="2911660"/>
                    <a:pt x="683009" y="2913437"/>
                    <a:pt x="680470" y="2915722"/>
                  </a:cubicBezTo>
                  <a:cubicBezTo>
                    <a:pt x="664474" y="2930703"/>
                    <a:pt x="653048" y="2949492"/>
                    <a:pt x="639337" y="2966250"/>
                  </a:cubicBezTo>
                  <a:cubicBezTo>
                    <a:pt x="633497" y="2973359"/>
                    <a:pt x="628165" y="2980976"/>
                    <a:pt x="623595" y="2988847"/>
                  </a:cubicBezTo>
                  <a:cubicBezTo>
                    <a:pt x="621056" y="2992910"/>
                    <a:pt x="622579" y="2996719"/>
                    <a:pt x="628927" y="2997480"/>
                  </a:cubicBezTo>
                  <a:close/>
                  <a:moveTo>
                    <a:pt x="479883" y="2993164"/>
                  </a:moveTo>
                  <a:cubicBezTo>
                    <a:pt x="484454" y="2992402"/>
                    <a:pt x="487501" y="2989609"/>
                    <a:pt x="490040" y="2986308"/>
                  </a:cubicBezTo>
                  <a:cubicBezTo>
                    <a:pt x="506036" y="2965996"/>
                    <a:pt x="522286" y="2945683"/>
                    <a:pt x="538282" y="2925117"/>
                  </a:cubicBezTo>
                  <a:cubicBezTo>
                    <a:pt x="541075" y="2921562"/>
                    <a:pt x="545899" y="2916484"/>
                    <a:pt x="539805" y="2912421"/>
                  </a:cubicBezTo>
                  <a:cubicBezTo>
                    <a:pt x="534981" y="2909121"/>
                    <a:pt x="529903" y="2913183"/>
                    <a:pt x="526602" y="2916992"/>
                  </a:cubicBezTo>
                  <a:cubicBezTo>
                    <a:pt x="514415" y="2931718"/>
                    <a:pt x="502481" y="2946953"/>
                    <a:pt x="490547" y="2962187"/>
                  </a:cubicBezTo>
                  <a:cubicBezTo>
                    <a:pt x="484962" y="2969550"/>
                    <a:pt x="479376" y="2976914"/>
                    <a:pt x="474805" y="2984785"/>
                  </a:cubicBezTo>
                  <a:cubicBezTo>
                    <a:pt x="472520" y="2988593"/>
                    <a:pt x="474297" y="2992656"/>
                    <a:pt x="479883" y="2993164"/>
                  </a:cubicBezTo>
                  <a:close/>
                  <a:moveTo>
                    <a:pt x="895275" y="2913183"/>
                  </a:moveTo>
                  <a:cubicBezTo>
                    <a:pt x="889435" y="2913183"/>
                    <a:pt x="887150" y="2912421"/>
                    <a:pt x="886388" y="2913183"/>
                  </a:cubicBezTo>
                  <a:cubicBezTo>
                    <a:pt x="863283" y="2934004"/>
                    <a:pt x="844240" y="2958379"/>
                    <a:pt x="827482" y="2984785"/>
                  </a:cubicBezTo>
                  <a:cubicBezTo>
                    <a:pt x="825704" y="2987832"/>
                    <a:pt x="824943" y="2991386"/>
                    <a:pt x="828751" y="2993672"/>
                  </a:cubicBezTo>
                  <a:cubicBezTo>
                    <a:pt x="832052" y="2995703"/>
                    <a:pt x="835861" y="2994180"/>
                    <a:pt x="837892" y="2991641"/>
                  </a:cubicBezTo>
                  <a:cubicBezTo>
                    <a:pt x="847794" y="2980215"/>
                    <a:pt x="857443" y="2968535"/>
                    <a:pt x="866583" y="2956601"/>
                  </a:cubicBezTo>
                  <a:cubicBezTo>
                    <a:pt x="876740" y="2943652"/>
                    <a:pt x="888419" y="2931718"/>
                    <a:pt x="895275" y="2913183"/>
                  </a:cubicBezTo>
                  <a:close/>
                  <a:moveTo>
                    <a:pt x="321192" y="2998496"/>
                  </a:moveTo>
                  <a:cubicBezTo>
                    <a:pt x="327539" y="2997480"/>
                    <a:pt x="330586" y="2997734"/>
                    <a:pt x="332110" y="2996465"/>
                  </a:cubicBezTo>
                  <a:cubicBezTo>
                    <a:pt x="355469" y="2974375"/>
                    <a:pt x="372989" y="2947715"/>
                    <a:pt x="391270" y="2921562"/>
                  </a:cubicBezTo>
                  <a:cubicBezTo>
                    <a:pt x="392286" y="2920039"/>
                    <a:pt x="392032" y="2916230"/>
                    <a:pt x="391016" y="2914707"/>
                  </a:cubicBezTo>
                  <a:cubicBezTo>
                    <a:pt x="388477" y="2911406"/>
                    <a:pt x="384414" y="2912675"/>
                    <a:pt x="382383" y="2915214"/>
                  </a:cubicBezTo>
                  <a:cubicBezTo>
                    <a:pt x="372735" y="2925879"/>
                    <a:pt x="362579" y="2936035"/>
                    <a:pt x="354454" y="2947461"/>
                  </a:cubicBezTo>
                  <a:cubicBezTo>
                    <a:pt x="343282" y="2962949"/>
                    <a:pt x="328047" y="2975898"/>
                    <a:pt x="321192" y="2998496"/>
                  </a:cubicBezTo>
                  <a:close/>
                  <a:moveTo>
                    <a:pt x="774669" y="2997480"/>
                  </a:moveTo>
                  <a:cubicBezTo>
                    <a:pt x="781017" y="2997480"/>
                    <a:pt x="785333" y="2993164"/>
                    <a:pt x="788888" y="2988593"/>
                  </a:cubicBezTo>
                  <a:cubicBezTo>
                    <a:pt x="804884" y="2968027"/>
                    <a:pt x="820372" y="2947461"/>
                    <a:pt x="836115" y="2926640"/>
                  </a:cubicBezTo>
                  <a:cubicBezTo>
                    <a:pt x="838654" y="2923340"/>
                    <a:pt x="841447" y="2918769"/>
                    <a:pt x="838146" y="2915214"/>
                  </a:cubicBezTo>
                  <a:cubicBezTo>
                    <a:pt x="833068" y="2910136"/>
                    <a:pt x="828751" y="2914707"/>
                    <a:pt x="825704" y="2918515"/>
                  </a:cubicBezTo>
                  <a:cubicBezTo>
                    <a:pt x="807677" y="2940605"/>
                    <a:pt x="790157" y="2962949"/>
                    <a:pt x="772638" y="2985293"/>
                  </a:cubicBezTo>
                  <a:cubicBezTo>
                    <a:pt x="771114" y="2987070"/>
                    <a:pt x="770353" y="2989863"/>
                    <a:pt x="770099" y="2992148"/>
                  </a:cubicBezTo>
                  <a:cubicBezTo>
                    <a:pt x="769845" y="2994941"/>
                    <a:pt x="771622" y="2996719"/>
                    <a:pt x="774669" y="2997480"/>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4" name="PA-任意多边形 59">
              <a:extLst>
                <a:ext uri="{FF2B5EF4-FFF2-40B4-BE49-F238E27FC236}">
                  <a16:creationId xmlns:a16="http://schemas.microsoft.com/office/drawing/2014/main" id="{91E8CF01-793E-460B-9B53-7108C867AAB4}"/>
                </a:ext>
              </a:extLst>
            </p:cNvPr>
            <p:cNvSpPr/>
            <p:nvPr>
              <p:custDataLst>
                <p:tags r:id="rId19"/>
              </p:custDataLst>
            </p:nvPr>
          </p:nvSpPr>
          <p:spPr>
            <a:xfrm>
              <a:off x="1015572" y="3414847"/>
              <a:ext cx="1259129" cy="844537"/>
            </a:xfrm>
            <a:custGeom>
              <a:avLst/>
              <a:gdLst>
                <a:gd name="connsiteX0" fmla="*/ 4820633 w 4923251"/>
                <a:gd name="connsiteY0" fmla="*/ 548955 h 3506451"/>
                <a:gd name="connsiteX1" fmla="*/ 4822156 w 4923251"/>
                <a:gd name="connsiteY1" fmla="*/ 515947 h 3506451"/>
                <a:gd name="connsiteX2" fmla="*/ 4821648 w 4923251"/>
                <a:gd name="connsiteY2" fmla="*/ 163016 h 3506451"/>
                <a:gd name="connsiteX3" fmla="*/ 4780515 w 4923251"/>
                <a:gd name="connsiteY3" fmla="*/ 122391 h 3506451"/>
                <a:gd name="connsiteX4" fmla="*/ 1198653 w 4923251"/>
                <a:gd name="connsiteY4" fmla="*/ 122645 h 3506451"/>
                <a:gd name="connsiteX5" fmla="*/ 41092 w 4923251"/>
                <a:gd name="connsiteY5" fmla="*/ 122391 h 3506451"/>
                <a:gd name="connsiteX6" fmla="*/ 10623 w 4923251"/>
                <a:gd name="connsiteY6" fmla="*/ 121376 h 3506451"/>
                <a:gd name="connsiteX7" fmla="*/ 3768 w 4923251"/>
                <a:gd name="connsiteY7" fmla="*/ 105380 h 3506451"/>
                <a:gd name="connsiteX8" fmla="*/ 38553 w 4923251"/>
                <a:gd name="connsiteY8" fmla="*/ 82782 h 3506451"/>
                <a:gd name="connsiteX9" fmla="*/ 71561 w 4923251"/>
                <a:gd name="connsiteY9" fmla="*/ 82274 h 3506451"/>
                <a:gd name="connsiteX10" fmla="*/ 2429847 w 4923251"/>
                <a:gd name="connsiteY10" fmla="*/ 82528 h 3506451"/>
                <a:gd name="connsiteX11" fmla="*/ 2496624 w 4923251"/>
                <a:gd name="connsiteY11" fmla="*/ 54598 h 3506451"/>
                <a:gd name="connsiteX12" fmla="*/ 2530140 w 4923251"/>
                <a:gd name="connsiteY12" fmla="*/ 20067 h 3506451"/>
                <a:gd name="connsiteX13" fmla="*/ 2577367 w 4923251"/>
                <a:gd name="connsiteY13" fmla="*/ 516 h 3506451"/>
                <a:gd name="connsiteX14" fmla="*/ 2831273 w 4923251"/>
                <a:gd name="connsiteY14" fmla="*/ 770 h 3506451"/>
                <a:gd name="connsiteX15" fmla="*/ 4136100 w 4923251"/>
                <a:gd name="connsiteY15" fmla="*/ 1024 h 3506451"/>
                <a:gd name="connsiteX16" fmla="*/ 4864559 w 4923251"/>
                <a:gd name="connsiteY16" fmla="*/ 1278 h 3506451"/>
                <a:gd name="connsiteX17" fmla="*/ 4897567 w 4923251"/>
                <a:gd name="connsiteY17" fmla="*/ 1532 h 3506451"/>
                <a:gd name="connsiteX18" fmla="*/ 4922449 w 4923251"/>
                <a:gd name="connsiteY18" fmla="*/ 25907 h 3506451"/>
                <a:gd name="connsiteX19" fmla="*/ 4922703 w 4923251"/>
                <a:gd name="connsiteY19" fmla="*/ 56376 h 3506451"/>
                <a:gd name="connsiteX20" fmla="*/ 4922449 w 4923251"/>
                <a:gd name="connsiteY20" fmla="*/ 508330 h 3506451"/>
                <a:gd name="connsiteX21" fmla="*/ 4923973 w 4923251"/>
                <a:gd name="connsiteY21" fmla="*/ 548955 h 3506451"/>
                <a:gd name="connsiteX22" fmla="*/ 4923718 w 4923251"/>
                <a:gd name="connsiteY22" fmla="*/ 848565 h 3506451"/>
                <a:gd name="connsiteX23" fmla="*/ 4900359 w 4923251"/>
                <a:gd name="connsiteY23" fmla="*/ 904170 h 3506451"/>
                <a:gd name="connsiteX24" fmla="*/ 4878524 w 4923251"/>
                <a:gd name="connsiteY24" fmla="*/ 925244 h 3506451"/>
                <a:gd name="connsiteX25" fmla="*/ 4854402 w 4923251"/>
                <a:gd name="connsiteY25" fmla="*/ 982881 h 3506451"/>
                <a:gd name="connsiteX26" fmla="*/ 4853386 w 4923251"/>
                <a:gd name="connsiteY26" fmla="*/ 1868762 h 3506451"/>
                <a:gd name="connsiteX27" fmla="*/ 4851863 w 4923251"/>
                <a:gd name="connsiteY27" fmla="*/ 3452886 h 3506451"/>
                <a:gd name="connsiteX28" fmla="*/ 4830027 w 4923251"/>
                <a:gd name="connsiteY28" fmla="*/ 3506460 h 3506451"/>
                <a:gd name="connsiteX29" fmla="*/ 4824949 w 4923251"/>
                <a:gd name="connsiteY29" fmla="*/ 3478276 h 3506451"/>
                <a:gd name="connsiteX30" fmla="*/ 4822156 w 4923251"/>
                <a:gd name="connsiteY30" fmla="*/ 1698644 h 3506451"/>
                <a:gd name="connsiteX31" fmla="*/ 4820886 w 4923251"/>
                <a:gd name="connsiteY31" fmla="*/ 579170 h 3506451"/>
                <a:gd name="connsiteX32" fmla="*/ 4820633 w 4923251"/>
                <a:gd name="connsiteY32" fmla="*/ 548955 h 3506451"/>
                <a:gd name="connsiteX33" fmla="*/ 4699011 w 4923251"/>
                <a:gd name="connsiteY33" fmla="*/ 19051 h 3506451"/>
                <a:gd name="connsiteX34" fmla="*/ 4631218 w 4923251"/>
                <a:gd name="connsiteY34" fmla="*/ 104110 h 3506451"/>
                <a:gd name="connsiteX35" fmla="*/ 4699011 w 4923251"/>
                <a:gd name="connsiteY35" fmla="*/ 19051 h 3506451"/>
                <a:gd name="connsiteX36" fmla="*/ 4224460 w 4923251"/>
                <a:gd name="connsiteY36" fmla="*/ 103602 h 3506451"/>
                <a:gd name="connsiteX37" fmla="*/ 4233346 w 4923251"/>
                <a:gd name="connsiteY37" fmla="*/ 104618 h 3506451"/>
                <a:gd name="connsiteX38" fmla="*/ 4296569 w 4923251"/>
                <a:gd name="connsiteY38" fmla="*/ 27430 h 3506451"/>
                <a:gd name="connsiteX39" fmla="*/ 4294792 w 4923251"/>
                <a:gd name="connsiteY39" fmla="*/ 21336 h 3506451"/>
                <a:gd name="connsiteX40" fmla="*/ 4287936 w 4923251"/>
                <a:gd name="connsiteY40" fmla="*/ 22606 h 3506451"/>
                <a:gd name="connsiteX41" fmla="*/ 4264069 w 4923251"/>
                <a:gd name="connsiteY41" fmla="*/ 51805 h 3506451"/>
                <a:gd name="connsiteX42" fmla="*/ 4224460 w 4923251"/>
                <a:gd name="connsiteY42" fmla="*/ 103602 h 3506451"/>
                <a:gd name="connsiteX43" fmla="*/ 4751316 w 4923251"/>
                <a:gd name="connsiteY43" fmla="*/ 20321 h 3506451"/>
                <a:gd name="connsiteX44" fmla="*/ 4682507 w 4923251"/>
                <a:gd name="connsiteY44" fmla="*/ 104110 h 3506451"/>
                <a:gd name="connsiteX45" fmla="*/ 4751316 w 4923251"/>
                <a:gd name="connsiteY45" fmla="*/ 20321 h 3506451"/>
                <a:gd name="connsiteX46" fmla="*/ 4181803 w 4923251"/>
                <a:gd name="connsiteY46" fmla="*/ 104110 h 3506451"/>
                <a:gd name="connsiteX47" fmla="*/ 4188658 w 4923251"/>
                <a:gd name="connsiteY47" fmla="*/ 103602 h 3506451"/>
                <a:gd name="connsiteX48" fmla="*/ 4248835 w 4923251"/>
                <a:gd name="connsiteY48" fmla="*/ 29461 h 3506451"/>
                <a:gd name="connsiteX49" fmla="*/ 4248073 w 4923251"/>
                <a:gd name="connsiteY49" fmla="*/ 21083 h 3506451"/>
                <a:gd name="connsiteX50" fmla="*/ 4239186 w 4923251"/>
                <a:gd name="connsiteY50" fmla="*/ 23876 h 3506451"/>
                <a:gd name="connsiteX51" fmla="*/ 4193737 w 4923251"/>
                <a:gd name="connsiteY51" fmla="*/ 81005 h 3506451"/>
                <a:gd name="connsiteX52" fmla="*/ 4181803 w 4923251"/>
                <a:gd name="connsiteY52" fmla="*/ 104110 h 3506451"/>
                <a:gd name="connsiteX53" fmla="*/ 4598718 w 4923251"/>
                <a:gd name="connsiteY53" fmla="*/ 19813 h 3506451"/>
                <a:gd name="connsiteX54" fmla="*/ 4529910 w 4923251"/>
                <a:gd name="connsiteY54" fmla="*/ 104872 h 3506451"/>
                <a:gd name="connsiteX55" fmla="*/ 4598718 w 4923251"/>
                <a:gd name="connsiteY55" fmla="*/ 19813 h 3506451"/>
                <a:gd name="connsiteX56" fmla="*/ 4801336 w 4923251"/>
                <a:gd name="connsiteY56" fmla="*/ 21336 h 3506451"/>
                <a:gd name="connsiteX57" fmla="*/ 4792449 w 4923251"/>
                <a:gd name="connsiteY57" fmla="*/ 20321 h 3506451"/>
                <a:gd name="connsiteX58" fmla="*/ 4730496 w 4923251"/>
                <a:gd name="connsiteY58" fmla="*/ 96747 h 3506451"/>
                <a:gd name="connsiteX59" fmla="*/ 4731511 w 4923251"/>
                <a:gd name="connsiteY59" fmla="*/ 103602 h 3506451"/>
                <a:gd name="connsiteX60" fmla="*/ 4740398 w 4923251"/>
                <a:gd name="connsiteY60" fmla="*/ 101825 h 3506451"/>
                <a:gd name="connsiteX61" fmla="*/ 4801336 w 4923251"/>
                <a:gd name="connsiteY61" fmla="*/ 21336 h 3506451"/>
                <a:gd name="connsiteX62" fmla="*/ 4030729 w 4923251"/>
                <a:gd name="connsiteY62" fmla="*/ 103094 h 3506451"/>
                <a:gd name="connsiteX63" fmla="*/ 4095221 w 4923251"/>
                <a:gd name="connsiteY63" fmla="*/ 20829 h 3506451"/>
                <a:gd name="connsiteX64" fmla="*/ 4030729 w 4923251"/>
                <a:gd name="connsiteY64" fmla="*/ 103094 h 3506451"/>
                <a:gd name="connsiteX65" fmla="*/ 4382389 w 4923251"/>
                <a:gd name="connsiteY65" fmla="*/ 103348 h 3506451"/>
                <a:gd name="connsiteX66" fmla="*/ 4449167 w 4923251"/>
                <a:gd name="connsiteY66" fmla="*/ 20067 h 3506451"/>
                <a:gd name="connsiteX67" fmla="*/ 4382389 w 4923251"/>
                <a:gd name="connsiteY67" fmla="*/ 103348 h 3506451"/>
                <a:gd name="connsiteX68" fmla="*/ 4150827 w 4923251"/>
                <a:gd name="connsiteY68" fmla="*/ 19305 h 3506451"/>
                <a:gd name="connsiteX69" fmla="*/ 4083034 w 4923251"/>
                <a:gd name="connsiteY69" fmla="*/ 104110 h 3506451"/>
                <a:gd name="connsiteX70" fmla="*/ 4150827 w 4923251"/>
                <a:gd name="connsiteY70" fmla="*/ 19305 h 3506451"/>
                <a:gd name="connsiteX71" fmla="*/ 4851355 w 4923251"/>
                <a:gd name="connsiteY71" fmla="*/ 19051 h 3506451"/>
                <a:gd name="connsiteX72" fmla="*/ 4783562 w 4923251"/>
                <a:gd name="connsiteY72" fmla="*/ 104364 h 3506451"/>
                <a:gd name="connsiteX73" fmla="*/ 4851355 w 4923251"/>
                <a:gd name="connsiteY73" fmla="*/ 19051 h 3506451"/>
                <a:gd name="connsiteX74" fmla="*/ 4199577 w 4923251"/>
                <a:gd name="connsiteY74" fmla="*/ 18290 h 3506451"/>
                <a:gd name="connsiteX75" fmla="*/ 4132291 w 4923251"/>
                <a:gd name="connsiteY75" fmla="*/ 103348 h 3506451"/>
                <a:gd name="connsiteX76" fmla="*/ 4199577 w 4923251"/>
                <a:gd name="connsiteY76" fmla="*/ 18290 h 3506451"/>
                <a:gd name="connsiteX77" fmla="*/ 4283112 w 4923251"/>
                <a:gd name="connsiteY77" fmla="*/ 102841 h 3506451"/>
                <a:gd name="connsiteX78" fmla="*/ 4349636 w 4923251"/>
                <a:gd name="connsiteY78" fmla="*/ 21083 h 3506451"/>
                <a:gd name="connsiteX79" fmla="*/ 4283112 w 4923251"/>
                <a:gd name="connsiteY79" fmla="*/ 102841 h 3506451"/>
                <a:gd name="connsiteX80" fmla="*/ 4551492 w 4923251"/>
                <a:gd name="connsiteY80" fmla="*/ 19305 h 3506451"/>
                <a:gd name="connsiteX81" fmla="*/ 4482937 w 4923251"/>
                <a:gd name="connsiteY81" fmla="*/ 103856 h 3506451"/>
                <a:gd name="connsiteX82" fmla="*/ 4551492 w 4923251"/>
                <a:gd name="connsiteY82" fmla="*/ 19305 h 3506451"/>
                <a:gd name="connsiteX83" fmla="*/ 4580691 w 4923251"/>
                <a:gd name="connsiteY83" fmla="*/ 105126 h 3506451"/>
                <a:gd name="connsiteX84" fmla="*/ 4648484 w 4923251"/>
                <a:gd name="connsiteY84" fmla="*/ 20321 h 3506451"/>
                <a:gd name="connsiteX85" fmla="*/ 4580691 w 4923251"/>
                <a:gd name="connsiteY85" fmla="*/ 105126 h 3506451"/>
                <a:gd name="connsiteX86" fmla="*/ 4499441 w 4923251"/>
                <a:gd name="connsiteY86" fmla="*/ 18797 h 3506451"/>
                <a:gd name="connsiteX87" fmla="*/ 4431648 w 4923251"/>
                <a:gd name="connsiteY87" fmla="*/ 103856 h 3506451"/>
                <a:gd name="connsiteX88" fmla="*/ 4499441 w 4923251"/>
                <a:gd name="connsiteY88" fmla="*/ 18797 h 3506451"/>
                <a:gd name="connsiteX89" fmla="*/ 4397116 w 4923251"/>
                <a:gd name="connsiteY89" fmla="*/ 21844 h 3506451"/>
                <a:gd name="connsiteX90" fmla="*/ 4390261 w 4923251"/>
                <a:gd name="connsiteY90" fmla="*/ 21336 h 3506451"/>
                <a:gd name="connsiteX91" fmla="*/ 4333385 w 4923251"/>
                <a:gd name="connsiteY91" fmla="*/ 91415 h 3506451"/>
                <a:gd name="connsiteX92" fmla="*/ 4331862 w 4923251"/>
                <a:gd name="connsiteY92" fmla="*/ 102841 h 3506451"/>
                <a:gd name="connsiteX93" fmla="*/ 4397116 w 4923251"/>
                <a:gd name="connsiteY93" fmla="*/ 21844 h 350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23251" h="3506451">
                  <a:moveTo>
                    <a:pt x="4820633" y="548955"/>
                  </a:moveTo>
                  <a:cubicBezTo>
                    <a:pt x="4821140" y="538037"/>
                    <a:pt x="4822156" y="527119"/>
                    <a:pt x="4822156" y="515947"/>
                  </a:cubicBezTo>
                  <a:cubicBezTo>
                    <a:pt x="4822156" y="398388"/>
                    <a:pt x="4821902" y="280575"/>
                    <a:pt x="4821648" y="163016"/>
                  </a:cubicBezTo>
                  <a:cubicBezTo>
                    <a:pt x="4821648" y="122645"/>
                    <a:pt x="4821395" y="122391"/>
                    <a:pt x="4780515" y="122391"/>
                  </a:cubicBezTo>
                  <a:cubicBezTo>
                    <a:pt x="3586646" y="122391"/>
                    <a:pt x="2392522" y="122645"/>
                    <a:pt x="1198653" y="122645"/>
                  </a:cubicBezTo>
                  <a:cubicBezTo>
                    <a:pt x="812715" y="122645"/>
                    <a:pt x="427031" y="122645"/>
                    <a:pt x="41092" y="122391"/>
                  </a:cubicBezTo>
                  <a:cubicBezTo>
                    <a:pt x="30936" y="122391"/>
                    <a:pt x="20780" y="122645"/>
                    <a:pt x="10623" y="121376"/>
                  </a:cubicBezTo>
                  <a:cubicBezTo>
                    <a:pt x="213" y="120106"/>
                    <a:pt x="-2326" y="113759"/>
                    <a:pt x="3768" y="105380"/>
                  </a:cubicBezTo>
                  <a:cubicBezTo>
                    <a:pt x="12401" y="93446"/>
                    <a:pt x="22303" y="83290"/>
                    <a:pt x="38553" y="82782"/>
                  </a:cubicBezTo>
                  <a:cubicBezTo>
                    <a:pt x="49471" y="82528"/>
                    <a:pt x="60643" y="82274"/>
                    <a:pt x="71561" y="82274"/>
                  </a:cubicBezTo>
                  <a:cubicBezTo>
                    <a:pt x="857656" y="82274"/>
                    <a:pt x="1643751" y="82020"/>
                    <a:pt x="2429847" y="82528"/>
                  </a:cubicBezTo>
                  <a:cubicBezTo>
                    <a:pt x="2457269" y="82528"/>
                    <a:pt x="2479105" y="76434"/>
                    <a:pt x="2496624" y="54598"/>
                  </a:cubicBezTo>
                  <a:cubicBezTo>
                    <a:pt x="2506781" y="42157"/>
                    <a:pt x="2519476" y="32001"/>
                    <a:pt x="2530140" y="20067"/>
                  </a:cubicBezTo>
                  <a:cubicBezTo>
                    <a:pt x="2542835" y="5594"/>
                    <a:pt x="2558324" y="262"/>
                    <a:pt x="2577367" y="516"/>
                  </a:cubicBezTo>
                  <a:cubicBezTo>
                    <a:pt x="2661917" y="1024"/>
                    <a:pt x="2746722" y="770"/>
                    <a:pt x="2831273" y="770"/>
                  </a:cubicBezTo>
                  <a:cubicBezTo>
                    <a:pt x="3266215" y="770"/>
                    <a:pt x="3701158" y="1024"/>
                    <a:pt x="4136100" y="1024"/>
                  </a:cubicBezTo>
                  <a:cubicBezTo>
                    <a:pt x="4378835" y="1024"/>
                    <a:pt x="4621824" y="1278"/>
                    <a:pt x="4864559" y="1278"/>
                  </a:cubicBezTo>
                  <a:cubicBezTo>
                    <a:pt x="4875476" y="1278"/>
                    <a:pt x="4886648" y="1024"/>
                    <a:pt x="4897567" y="1532"/>
                  </a:cubicBezTo>
                  <a:cubicBezTo>
                    <a:pt x="4916863" y="2547"/>
                    <a:pt x="4921179" y="7118"/>
                    <a:pt x="4922449" y="25907"/>
                  </a:cubicBezTo>
                  <a:cubicBezTo>
                    <a:pt x="4922957" y="36063"/>
                    <a:pt x="4922703" y="46219"/>
                    <a:pt x="4922703" y="56376"/>
                  </a:cubicBezTo>
                  <a:cubicBezTo>
                    <a:pt x="4922449" y="206942"/>
                    <a:pt x="4922449" y="357509"/>
                    <a:pt x="4922449" y="508330"/>
                  </a:cubicBezTo>
                  <a:cubicBezTo>
                    <a:pt x="4922449" y="521787"/>
                    <a:pt x="4923465" y="535244"/>
                    <a:pt x="4923973" y="548955"/>
                  </a:cubicBezTo>
                  <a:cubicBezTo>
                    <a:pt x="4923718" y="648740"/>
                    <a:pt x="4922957" y="748779"/>
                    <a:pt x="4923718" y="848565"/>
                  </a:cubicBezTo>
                  <a:cubicBezTo>
                    <a:pt x="4923973" y="871416"/>
                    <a:pt x="4918640" y="889697"/>
                    <a:pt x="4900359" y="904170"/>
                  </a:cubicBezTo>
                  <a:cubicBezTo>
                    <a:pt x="4892488" y="910518"/>
                    <a:pt x="4886394" y="919151"/>
                    <a:pt x="4878524" y="925244"/>
                  </a:cubicBezTo>
                  <a:cubicBezTo>
                    <a:pt x="4858972" y="939971"/>
                    <a:pt x="4854402" y="959522"/>
                    <a:pt x="4854402" y="982881"/>
                  </a:cubicBezTo>
                  <a:cubicBezTo>
                    <a:pt x="4854402" y="1278175"/>
                    <a:pt x="4853894" y="1573468"/>
                    <a:pt x="4853386" y="1868762"/>
                  </a:cubicBezTo>
                  <a:cubicBezTo>
                    <a:pt x="4852879" y="2396888"/>
                    <a:pt x="4852117" y="2924760"/>
                    <a:pt x="4851863" y="3452886"/>
                  </a:cubicBezTo>
                  <a:cubicBezTo>
                    <a:pt x="4851863" y="3473706"/>
                    <a:pt x="4848816" y="3492495"/>
                    <a:pt x="4830027" y="3506460"/>
                  </a:cubicBezTo>
                  <a:cubicBezTo>
                    <a:pt x="4822410" y="3496812"/>
                    <a:pt x="4824949" y="3487163"/>
                    <a:pt x="4824949" y="3478276"/>
                  </a:cubicBezTo>
                  <a:cubicBezTo>
                    <a:pt x="4823934" y="2885150"/>
                    <a:pt x="4822918" y="2292024"/>
                    <a:pt x="4822156" y="1698644"/>
                  </a:cubicBezTo>
                  <a:cubicBezTo>
                    <a:pt x="4821648" y="1325401"/>
                    <a:pt x="4821140" y="952412"/>
                    <a:pt x="4820886" y="579170"/>
                  </a:cubicBezTo>
                  <a:cubicBezTo>
                    <a:pt x="4821140" y="569267"/>
                    <a:pt x="4820886" y="559111"/>
                    <a:pt x="4820633" y="548955"/>
                  </a:cubicBezTo>
                  <a:close/>
                  <a:moveTo>
                    <a:pt x="4699011" y="19051"/>
                  </a:moveTo>
                  <a:cubicBezTo>
                    <a:pt x="4677175" y="29969"/>
                    <a:pt x="4634011" y="86083"/>
                    <a:pt x="4631218" y="104110"/>
                  </a:cubicBezTo>
                  <a:cubicBezTo>
                    <a:pt x="4647468" y="95477"/>
                    <a:pt x="4686824" y="47235"/>
                    <a:pt x="4699011" y="19051"/>
                  </a:cubicBezTo>
                  <a:close/>
                  <a:moveTo>
                    <a:pt x="4224460" y="103602"/>
                  </a:moveTo>
                  <a:cubicBezTo>
                    <a:pt x="4231569" y="104618"/>
                    <a:pt x="4232839" y="105126"/>
                    <a:pt x="4233346" y="104618"/>
                  </a:cubicBezTo>
                  <a:cubicBezTo>
                    <a:pt x="4259245" y="82782"/>
                    <a:pt x="4276256" y="53583"/>
                    <a:pt x="4296569" y="27430"/>
                  </a:cubicBezTo>
                  <a:cubicBezTo>
                    <a:pt x="4298093" y="25399"/>
                    <a:pt x="4297585" y="22098"/>
                    <a:pt x="4294792" y="21336"/>
                  </a:cubicBezTo>
                  <a:cubicBezTo>
                    <a:pt x="4292760" y="20829"/>
                    <a:pt x="4289206" y="21083"/>
                    <a:pt x="4287936" y="22606"/>
                  </a:cubicBezTo>
                  <a:cubicBezTo>
                    <a:pt x="4279811" y="32001"/>
                    <a:pt x="4271687" y="41903"/>
                    <a:pt x="4264069" y="51805"/>
                  </a:cubicBezTo>
                  <a:cubicBezTo>
                    <a:pt x="4251628" y="68055"/>
                    <a:pt x="4239186" y="84559"/>
                    <a:pt x="4224460" y="103602"/>
                  </a:cubicBezTo>
                  <a:close/>
                  <a:moveTo>
                    <a:pt x="4751316" y="20321"/>
                  </a:moveTo>
                  <a:cubicBezTo>
                    <a:pt x="4730242" y="29969"/>
                    <a:pt x="4687332" y="83798"/>
                    <a:pt x="4682507" y="104110"/>
                  </a:cubicBezTo>
                  <a:cubicBezTo>
                    <a:pt x="4697742" y="97255"/>
                    <a:pt x="4735574" y="52059"/>
                    <a:pt x="4751316" y="20321"/>
                  </a:cubicBezTo>
                  <a:close/>
                  <a:moveTo>
                    <a:pt x="4181803" y="104110"/>
                  </a:moveTo>
                  <a:cubicBezTo>
                    <a:pt x="4185358" y="103856"/>
                    <a:pt x="4187643" y="104364"/>
                    <a:pt x="4188658" y="103602"/>
                  </a:cubicBezTo>
                  <a:cubicBezTo>
                    <a:pt x="4211257" y="81005"/>
                    <a:pt x="4228776" y="54344"/>
                    <a:pt x="4248835" y="29461"/>
                  </a:cubicBezTo>
                  <a:cubicBezTo>
                    <a:pt x="4251120" y="26669"/>
                    <a:pt x="4252135" y="23114"/>
                    <a:pt x="4248073" y="21083"/>
                  </a:cubicBezTo>
                  <a:cubicBezTo>
                    <a:pt x="4244772" y="19305"/>
                    <a:pt x="4241218" y="21336"/>
                    <a:pt x="4239186" y="23876"/>
                  </a:cubicBezTo>
                  <a:cubicBezTo>
                    <a:pt x="4223952" y="42919"/>
                    <a:pt x="4208718" y="61708"/>
                    <a:pt x="4193737" y="81005"/>
                  </a:cubicBezTo>
                  <a:cubicBezTo>
                    <a:pt x="4188913" y="87352"/>
                    <a:pt x="4181041" y="92684"/>
                    <a:pt x="4181803" y="104110"/>
                  </a:cubicBezTo>
                  <a:close/>
                  <a:moveTo>
                    <a:pt x="4598718" y="19813"/>
                  </a:moveTo>
                  <a:cubicBezTo>
                    <a:pt x="4576882" y="31239"/>
                    <a:pt x="4534480" y="85321"/>
                    <a:pt x="4529910" y="104872"/>
                  </a:cubicBezTo>
                  <a:cubicBezTo>
                    <a:pt x="4547175" y="95731"/>
                    <a:pt x="4585515" y="49012"/>
                    <a:pt x="4598718" y="19813"/>
                  </a:cubicBezTo>
                  <a:close/>
                  <a:moveTo>
                    <a:pt x="4801336" y="21336"/>
                  </a:moveTo>
                  <a:cubicBezTo>
                    <a:pt x="4795496" y="20575"/>
                    <a:pt x="4793211" y="19559"/>
                    <a:pt x="4792449" y="20321"/>
                  </a:cubicBezTo>
                  <a:cubicBezTo>
                    <a:pt x="4768328" y="42919"/>
                    <a:pt x="4749792" y="70087"/>
                    <a:pt x="4730496" y="96747"/>
                  </a:cubicBezTo>
                  <a:cubicBezTo>
                    <a:pt x="4728972" y="98778"/>
                    <a:pt x="4729226" y="101825"/>
                    <a:pt x="4731511" y="103602"/>
                  </a:cubicBezTo>
                  <a:cubicBezTo>
                    <a:pt x="4734812" y="106141"/>
                    <a:pt x="4738113" y="104618"/>
                    <a:pt x="4740398" y="101825"/>
                  </a:cubicBezTo>
                  <a:cubicBezTo>
                    <a:pt x="4759949" y="75673"/>
                    <a:pt x="4782293" y="51551"/>
                    <a:pt x="4801336" y="21336"/>
                  </a:cubicBezTo>
                  <a:close/>
                  <a:moveTo>
                    <a:pt x="4030729" y="103094"/>
                  </a:moveTo>
                  <a:cubicBezTo>
                    <a:pt x="4049518" y="93954"/>
                    <a:pt x="4092936" y="38856"/>
                    <a:pt x="4095221" y="20829"/>
                  </a:cubicBezTo>
                  <a:cubicBezTo>
                    <a:pt x="4074655" y="34032"/>
                    <a:pt x="4036314" y="82782"/>
                    <a:pt x="4030729" y="103094"/>
                  </a:cubicBezTo>
                  <a:close/>
                  <a:moveTo>
                    <a:pt x="4382389" y="103348"/>
                  </a:moveTo>
                  <a:cubicBezTo>
                    <a:pt x="4398893" y="97001"/>
                    <a:pt x="4444851" y="40126"/>
                    <a:pt x="4449167" y="20067"/>
                  </a:cubicBezTo>
                  <a:cubicBezTo>
                    <a:pt x="4431648" y="28954"/>
                    <a:pt x="4388484" y="82528"/>
                    <a:pt x="4382389" y="103348"/>
                  </a:cubicBezTo>
                  <a:close/>
                  <a:moveTo>
                    <a:pt x="4150827" y="19305"/>
                  </a:moveTo>
                  <a:cubicBezTo>
                    <a:pt x="4128737" y="31239"/>
                    <a:pt x="4085826" y="86590"/>
                    <a:pt x="4083034" y="104110"/>
                  </a:cubicBezTo>
                  <a:cubicBezTo>
                    <a:pt x="4098522" y="94969"/>
                    <a:pt x="4139655" y="44442"/>
                    <a:pt x="4150827" y="19305"/>
                  </a:cubicBezTo>
                  <a:close/>
                  <a:moveTo>
                    <a:pt x="4851355" y="19051"/>
                  </a:moveTo>
                  <a:cubicBezTo>
                    <a:pt x="4827742" y="32001"/>
                    <a:pt x="4785339" y="87098"/>
                    <a:pt x="4783562" y="104364"/>
                  </a:cubicBezTo>
                  <a:cubicBezTo>
                    <a:pt x="4799558" y="95223"/>
                    <a:pt x="4839422" y="45712"/>
                    <a:pt x="4851355" y="19051"/>
                  </a:cubicBezTo>
                  <a:close/>
                  <a:moveTo>
                    <a:pt x="4199577" y="18290"/>
                  </a:moveTo>
                  <a:cubicBezTo>
                    <a:pt x="4176725" y="30731"/>
                    <a:pt x="4134577" y="85575"/>
                    <a:pt x="4132291" y="103348"/>
                  </a:cubicBezTo>
                  <a:cubicBezTo>
                    <a:pt x="4148287" y="93700"/>
                    <a:pt x="4187643" y="44950"/>
                    <a:pt x="4199577" y="18290"/>
                  </a:cubicBezTo>
                  <a:close/>
                  <a:moveTo>
                    <a:pt x="4283112" y="102841"/>
                  </a:moveTo>
                  <a:cubicBezTo>
                    <a:pt x="4299108" y="96493"/>
                    <a:pt x="4341257" y="44696"/>
                    <a:pt x="4349636" y="21083"/>
                  </a:cubicBezTo>
                  <a:cubicBezTo>
                    <a:pt x="4331355" y="28700"/>
                    <a:pt x="4289460" y="80243"/>
                    <a:pt x="4283112" y="102841"/>
                  </a:cubicBezTo>
                  <a:close/>
                  <a:moveTo>
                    <a:pt x="4551492" y="19305"/>
                  </a:moveTo>
                  <a:cubicBezTo>
                    <a:pt x="4530163" y="29969"/>
                    <a:pt x="4486999" y="84559"/>
                    <a:pt x="4482937" y="103856"/>
                  </a:cubicBezTo>
                  <a:cubicBezTo>
                    <a:pt x="4498425" y="96239"/>
                    <a:pt x="4537273" y="49012"/>
                    <a:pt x="4551492" y="19305"/>
                  </a:cubicBezTo>
                  <a:close/>
                  <a:moveTo>
                    <a:pt x="4580691" y="105126"/>
                  </a:moveTo>
                  <a:cubicBezTo>
                    <a:pt x="4602526" y="92938"/>
                    <a:pt x="4644929" y="38602"/>
                    <a:pt x="4648484" y="20321"/>
                  </a:cubicBezTo>
                  <a:cubicBezTo>
                    <a:pt x="4632742" y="29208"/>
                    <a:pt x="4591609" y="79481"/>
                    <a:pt x="4580691" y="105126"/>
                  </a:cubicBezTo>
                  <a:close/>
                  <a:moveTo>
                    <a:pt x="4499441" y="18797"/>
                  </a:moveTo>
                  <a:cubicBezTo>
                    <a:pt x="4476843" y="30985"/>
                    <a:pt x="4434948" y="84813"/>
                    <a:pt x="4431648" y="103856"/>
                  </a:cubicBezTo>
                  <a:cubicBezTo>
                    <a:pt x="4447390" y="94462"/>
                    <a:pt x="4488015" y="44442"/>
                    <a:pt x="4499441" y="18797"/>
                  </a:cubicBezTo>
                  <a:close/>
                  <a:moveTo>
                    <a:pt x="4397116" y="21844"/>
                  </a:moveTo>
                  <a:cubicBezTo>
                    <a:pt x="4395085" y="20067"/>
                    <a:pt x="4392038" y="19559"/>
                    <a:pt x="4390261" y="21336"/>
                  </a:cubicBezTo>
                  <a:cubicBezTo>
                    <a:pt x="4368932" y="42665"/>
                    <a:pt x="4352428" y="68055"/>
                    <a:pt x="4333385" y="91415"/>
                  </a:cubicBezTo>
                  <a:cubicBezTo>
                    <a:pt x="4330846" y="94716"/>
                    <a:pt x="4328307" y="98524"/>
                    <a:pt x="4331862" y="102841"/>
                  </a:cubicBezTo>
                  <a:cubicBezTo>
                    <a:pt x="4349128" y="93192"/>
                    <a:pt x="4388737" y="43934"/>
                    <a:pt x="4397116" y="21844"/>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5" name="PA-任意多边形 61">
              <a:extLst>
                <a:ext uri="{FF2B5EF4-FFF2-40B4-BE49-F238E27FC236}">
                  <a16:creationId xmlns:a16="http://schemas.microsoft.com/office/drawing/2014/main" id="{C895A276-B45A-BF93-1E05-75D9CCB5E9EA}"/>
                </a:ext>
              </a:extLst>
            </p:cNvPr>
            <p:cNvSpPr/>
            <p:nvPr>
              <p:custDataLst>
                <p:tags r:id="rId20"/>
              </p:custDataLst>
            </p:nvPr>
          </p:nvSpPr>
          <p:spPr>
            <a:xfrm>
              <a:off x="1117558" y="4649318"/>
              <a:ext cx="1145505" cy="548744"/>
            </a:xfrm>
            <a:custGeom>
              <a:avLst/>
              <a:gdLst>
                <a:gd name="connsiteX0" fmla="*/ 4507912 w 4537313"/>
                <a:gd name="connsiteY0" fmla="*/ 296570 h 2308011"/>
                <a:gd name="connsiteX1" fmla="*/ 4538635 w 4537313"/>
                <a:gd name="connsiteY1" fmla="*/ 374774 h 2308011"/>
                <a:gd name="connsiteX2" fmla="*/ 4537619 w 4537313"/>
                <a:gd name="connsiteY2" fmla="*/ 2248859 h 2308011"/>
                <a:gd name="connsiteX3" fmla="*/ 4537619 w 4537313"/>
                <a:gd name="connsiteY3" fmla="*/ 2261555 h 2308011"/>
                <a:gd name="connsiteX4" fmla="*/ 4538127 w 4537313"/>
                <a:gd name="connsiteY4" fmla="*/ 2278312 h 2308011"/>
                <a:gd name="connsiteX5" fmla="*/ 4537619 w 4537313"/>
                <a:gd name="connsiteY5" fmla="*/ 2286691 h 2308011"/>
                <a:gd name="connsiteX6" fmla="*/ 4532795 w 4537313"/>
                <a:gd name="connsiteY6" fmla="*/ 2307004 h 2308011"/>
                <a:gd name="connsiteX7" fmla="*/ 4205255 w 4537313"/>
                <a:gd name="connsiteY7" fmla="*/ 2307766 h 2308011"/>
                <a:gd name="connsiteX8" fmla="*/ 46517 w 4537313"/>
                <a:gd name="connsiteY8" fmla="*/ 2308019 h 2308011"/>
                <a:gd name="connsiteX9" fmla="*/ 10970 w 4537313"/>
                <a:gd name="connsiteY9" fmla="*/ 2307512 h 2308011"/>
                <a:gd name="connsiteX10" fmla="*/ 4876 w 4537313"/>
                <a:gd name="connsiteY10" fmla="*/ 2293039 h 2308011"/>
                <a:gd name="connsiteX11" fmla="*/ 77747 w 4537313"/>
                <a:gd name="connsiteY11" fmla="*/ 2255715 h 2308011"/>
                <a:gd name="connsiteX12" fmla="*/ 1413297 w 4537313"/>
                <a:gd name="connsiteY12" fmla="*/ 2256730 h 2308011"/>
                <a:gd name="connsiteX13" fmla="*/ 1893180 w 4537313"/>
                <a:gd name="connsiteY13" fmla="*/ 2256984 h 2308011"/>
                <a:gd name="connsiteX14" fmla="*/ 1949040 w 4537313"/>
                <a:gd name="connsiteY14" fmla="*/ 2233879 h 2308011"/>
                <a:gd name="connsiteX15" fmla="*/ 1994235 w 4537313"/>
                <a:gd name="connsiteY15" fmla="*/ 2189699 h 2308011"/>
                <a:gd name="connsiteX16" fmla="*/ 2045017 w 4537313"/>
                <a:gd name="connsiteY16" fmla="*/ 2190968 h 2308011"/>
                <a:gd name="connsiteX17" fmla="*/ 4218966 w 4537313"/>
                <a:gd name="connsiteY17" fmla="*/ 2191222 h 2308011"/>
                <a:gd name="connsiteX18" fmla="*/ 4447228 w 4537313"/>
                <a:gd name="connsiteY18" fmla="*/ 2191222 h 2308011"/>
                <a:gd name="connsiteX19" fmla="*/ 4480490 w 4537313"/>
                <a:gd name="connsiteY19" fmla="*/ 2183351 h 2308011"/>
                <a:gd name="connsiteX20" fmla="*/ 4481506 w 4537313"/>
                <a:gd name="connsiteY20" fmla="*/ 2109718 h 2308011"/>
                <a:gd name="connsiteX21" fmla="*/ 4481506 w 4537313"/>
                <a:gd name="connsiteY21" fmla="*/ 642899 h 2308011"/>
                <a:gd name="connsiteX22" fmla="*/ 4481252 w 4537313"/>
                <a:gd name="connsiteY22" fmla="*/ 612431 h 2308011"/>
                <a:gd name="connsiteX23" fmla="*/ 4481252 w 4537313"/>
                <a:gd name="connsiteY23" fmla="*/ 605829 h 2308011"/>
                <a:gd name="connsiteX24" fmla="*/ 4481252 w 4537313"/>
                <a:gd name="connsiteY24" fmla="*/ 38601 h 2308011"/>
                <a:gd name="connsiteX25" fmla="*/ 4481760 w 4537313"/>
                <a:gd name="connsiteY25" fmla="*/ 10672 h 2308011"/>
                <a:gd name="connsiteX26" fmla="*/ 4499533 w 4537313"/>
                <a:gd name="connsiteY26" fmla="*/ 6863 h 2308011"/>
                <a:gd name="connsiteX27" fmla="*/ 4499025 w 4537313"/>
                <a:gd name="connsiteY27" fmla="*/ 268641 h 2308011"/>
                <a:gd name="connsiteX28" fmla="*/ 4507912 w 4537313"/>
                <a:gd name="connsiteY28" fmla="*/ 296570 h 2308011"/>
                <a:gd name="connsiteX29" fmla="*/ 4500549 w 4537313"/>
                <a:gd name="connsiteY29" fmla="*/ 1276904 h 2308011"/>
                <a:gd name="connsiteX30" fmla="*/ 4500295 w 4537313"/>
                <a:gd name="connsiteY30" fmla="*/ 1276904 h 2308011"/>
                <a:gd name="connsiteX31" fmla="*/ 4500295 w 4537313"/>
                <a:gd name="connsiteY31" fmla="*/ 2114543 h 2308011"/>
                <a:gd name="connsiteX32" fmla="*/ 4500549 w 4537313"/>
                <a:gd name="connsiteY32" fmla="*/ 2195793 h 2308011"/>
                <a:gd name="connsiteX33" fmla="*/ 4505373 w 4537313"/>
                <a:gd name="connsiteY33" fmla="*/ 2217629 h 2308011"/>
                <a:gd name="connsiteX34" fmla="*/ 4517307 w 4537313"/>
                <a:gd name="connsiteY34" fmla="*/ 2225500 h 2308011"/>
                <a:gd name="connsiteX35" fmla="*/ 4523655 w 4537313"/>
                <a:gd name="connsiteY35" fmla="*/ 2213312 h 2308011"/>
                <a:gd name="connsiteX36" fmla="*/ 4523908 w 4537313"/>
                <a:gd name="connsiteY36" fmla="*/ 2162531 h 2308011"/>
                <a:gd name="connsiteX37" fmla="*/ 4523908 w 4537313"/>
                <a:gd name="connsiteY37" fmla="*/ 385946 h 2308011"/>
                <a:gd name="connsiteX38" fmla="*/ 4523146 w 4537313"/>
                <a:gd name="connsiteY38" fmla="*/ 363094 h 2308011"/>
                <a:gd name="connsiteX39" fmla="*/ 4507912 w 4537313"/>
                <a:gd name="connsiteY39" fmla="*/ 343797 h 2308011"/>
                <a:gd name="connsiteX40" fmla="*/ 4501056 w 4537313"/>
                <a:gd name="connsiteY40" fmla="*/ 363094 h 2308011"/>
                <a:gd name="connsiteX41" fmla="*/ 4501056 w 4537313"/>
                <a:gd name="connsiteY41" fmla="*/ 370711 h 2308011"/>
                <a:gd name="connsiteX42" fmla="*/ 4500549 w 4537313"/>
                <a:gd name="connsiteY42" fmla="*/ 1276904 h 2308011"/>
                <a:gd name="connsiteX43" fmla="*/ 4493439 w 4537313"/>
                <a:gd name="connsiteY43" fmla="*/ 2279582 h 2308011"/>
                <a:gd name="connsiteX44" fmla="*/ 4457639 w 4537313"/>
                <a:gd name="connsiteY44" fmla="*/ 2279582 h 2308011"/>
                <a:gd name="connsiteX45" fmla="*/ 2393631 w 4537313"/>
                <a:gd name="connsiteY45" fmla="*/ 2279836 h 2308011"/>
                <a:gd name="connsiteX46" fmla="*/ 2383474 w 4537313"/>
                <a:gd name="connsiteY46" fmla="*/ 2279836 h 2308011"/>
                <a:gd name="connsiteX47" fmla="*/ 2363416 w 4537313"/>
                <a:gd name="connsiteY47" fmla="*/ 2273742 h 2308011"/>
                <a:gd name="connsiteX48" fmla="*/ 2373318 w 4537313"/>
                <a:gd name="connsiteY48" fmla="*/ 2257492 h 2308011"/>
                <a:gd name="connsiteX49" fmla="*/ 2391853 w 4537313"/>
                <a:gd name="connsiteY49" fmla="*/ 2232609 h 2308011"/>
                <a:gd name="connsiteX50" fmla="*/ 2342341 w 4537313"/>
                <a:gd name="connsiteY50" fmla="*/ 2266379 h 2308011"/>
                <a:gd name="connsiteX51" fmla="*/ 2338279 w 4537313"/>
                <a:gd name="connsiteY51" fmla="*/ 2277551 h 2308011"/>
                <a:gd name="connsiteX52" fmla="*/ 2350974 w 4537313"/>
                <a:gd name="connsiteY52" fmla="*/ 2283391 h 2308011"/>
                <a:gd name="connsiteX53" fmla="*/ 2427146 w 4537313"/>
                <a:gd name="connsiteY53" fmla="*/ 2283391 h 2308011"/>
                <a:gd name="connsiteX54" fmla="*/ 4463225 w 4537313"/>
                <a:gd name="connsiteY54" fmla="*/ 2283644 h 2308011"/>
                <a:gd name="connsiteX55" fmla="*/ 4493439 w 4537313"/>
                <a:gd name="connsiteY55" fmla="*/ 2279582 h 23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7313" h="2308011">
                  <a:moveTo>
                    <a:pt x="4507912" y="296570"/>
                  </a:moveTo>
                  <a:cubicBezTo>
                    <a:pt x="4534318" y="316375"/>
                    <a:pt x="4538635" y="343289"/>
                    <a:pt x="4538635" y="374774"/>
                  </a:cubicBezTo>
                  <a:cubicBezTo>
                    <a:pt x="4537873" y="999384"/>
                    <a:pt x="4537873" y="1624249"/>
                    <a:pt x="4537619" y="2248859"/>
                  </a:cubicBezTo>
                  <a:cubicBezTo>
                    <a:pt x="4537619" y="2253176"/>
                    <a:pt x="4537619" y="2257238"/>
                    <a:pt x="4537619" y="2261555"/>
                  </a:cubicBezTo>
                  <a:cubicBezTo>
                    <a:pt x="4534572" y="2267140"/>
                    <a:pt x="4536096" y="2272726"/>
                    <a:pt x="4538127" y="2278312"/>
                  </a:cubicBezTo>
                  <a:cubicBezTo>
                    <a:pt x="4537873" y="2281105"/>
                    <a:pt x="4537873" y="2283898"/>
                    <a:pt x="4537619" y="2286691"/>
                  </a:cubicBezTo>
                  <a:cubicBezTo>
                    <a:pt x="4536096" y="2293547"/>
                    <a:pt x="4534318" y="2300402"/>
                    <a:pt x="4532795" y="2307004"/>
                  </a:cubicBezTo>
                  <a:cubicBezTo>
                    <a:pt x="4423615" y="2307258"/>
                    <a:pt x="4314435" y="2307766"/>
                    <a:pt x="4205255" y="2307766"/>
                  </a:cubicBezTo>
                  <a:cubicBezTo>
                    <a:pt x="2818924" y="2307766"/>
                    <a:pt x="1432848" y="2308019"/>
                    <a:pt x="46517" y="2308019"/>
                  </a:cubicBezTo>
                  <a:cubicBezTo>
                    <a:pt x="34583" y="2308019"/>
                    <a:pt x="22903" y="2308273"/>
                    <a:pt x="10970" y="2307512"/>
                  </a:cubicBezTo>
                  <a:cubicBezTo>
                    <a:pt x="-202" y="2306750"/>
                    <a:pt x="-2741" y="2301418"/>
                    <a:pt x="4876" y="2293039"/>
                  </a:cubicBezTo>
                  <a:cubicBezTo>
                    <a:pt x="24427" y="2271711"/>
                    <a:pt x="43978" y="2255715"/>
                    <a:pt x="77747" y="2255715"/>
                  </a:cubicBezTo>
                  <a:cubicBezTo>
                    <a:pt x="522846" y="2256984"/>
                    <a:pt x="967944" y="2256730"/>
                    <a:pt x="1413297" y="2256730"/>
                  </a:cubicBezTo>
                  <a:cubicBezTo>
                    <a:pt x="1573258" y="2256730"/>
                    <a:pt x="1733219" y="2256222"/>
                    <a:pt x="1893180" y="2256984"/>
                  </a:cubicBezTo>
                  <a:cubicBezTo>
                    <a:pt x="1916032" y="2256984"/>
                    <a:pt x="1933552" y="2250890"/>
                    <a:pt x="1949040" y="2233879"/>
                  </a:cubicBezTo>
                  <a:cubicBezTo>
                    <a:pt x="1963005" y="2218391"/>
                    <a:pt x="1975954" y="2201379"/>
                    <a:pt x="1994235" y="2189699"/>
                  </a:cubicBezTo>
                  <a:cubicBezTo>
                    <a:pt x="2011247" y="2190207"/>
                    <a:pt x="2028005" y="2190968"/>
                    <a:pt x="2045017" y="2190968"/>
                  </a:cubicBezTo>
                  <a:cubicBezTo>
                    <a:pt x="2769667" y="2191222"/>
                    <a:pt x="3494316" y="2191222"/>
                    <a:pt x="4218966" y="2191222"/>
                  </a:cubicBezTo>
                  <a:cubicBezTo>
                    <a:pt x="4295138" y="2191222"/>
                    <a:pt x="4371056" y="2191476"/>
                    <a:pt x="4447228" y="2191222"/>
                  </a:cubicBezTo>
                  <a:cubicBezTo>
                    <a:pt x="4458654" y="2191222"/>
                    <a:pt x="4471349" y="2194015"/>
                    <a:pt x="4480490" y="2183351"/>
                  </a:cubicBezTo>
                  <a:cubicBezTo>
                    <a:pt x="4483283" y="2158976"/>
                    <a:pt x="4481506" y="2134347"/>
                    <a:pt x="4481506" y="2109718"/>
                  </a:cubicBezTo>
                  <a:cubicBezTo>
                    <a:pt x="4481506" y="1620694"/>
                    <a:pt x="4481506" y="1131924"/>
                    <a:pt x="4481506" y="642899"/>
                  </a:cubicBezTo>
                  <a:cubicBezTo>
                    <a:pt x="4481506" y="632743"/>
                    <a:pt x="4481252" y="622587"/>
                    <a:pt x="4481252" y="612431"/>
                  </a:cubicBezTo>
                  <a:cubicBezTo>
                    <a:pt x="4481252" y="610145"/>
                    <a:pt x="4481252" y="608114"/>
                    <a:pt x="4481252" y="605829"/>
                  </a:cubicBezTo>
                  <a:cubicBezTo>
                    <a:pt x="4481252" y="416668"/>
                    <a:pt x="4481252" y="227762"/>
                    <a:pt x="4481252" y="38601"/>
                  </a:cubicBezTo>
                  <a:cubicBezTo>
                    <a:pt x="4481252" y="29207"/>
                    <a:pt x="4480744" y="20066"/>
                    <a:pt x="4481760" y="10672"/>
                  </a:cubicBezTo>
                  <a:cubicBezTo>
                    <a:pt x="4483029" y="-2024"/>
                    <a:pt x="4485568" y="-2278"/>
                    <a:pt x="4499533" y="6863"/>
                  </a:cubicBezTo>
                  <a:cubicBezTo>
                    <a:pt x="4499279" y="94207"/>
                    <a:pt x="4499025" y="181551"/>
                    <a:pt x="4499025" y="268641"/>
                  </a:cubicBezTo>
                  <a:cubicBezTo>
                    <a:pt x="4499025" y="279051"/>
                    <a:pt x="4498517" y="289461"/>
                    <a:pt x="4507912" y="296570"/>
                  </a:cubicBezTo>
                  <a:close/>
                  <a:moveTo>
                    <a:pt x="4500549" y="1276904"/>
                  </a:moveTo>
                  <a:cubicBezTo>
                    <a:pt x="4500549" y="1276904"/>
                    <a:pt x="4500295" y="1276904"/>
                    <a:pt x="4500295" y="1276904"/>
                  </a:cubicBezTo>
                  <a:cubicBezTo>
                    <a:pt x="4500295" y="1556202"/>
                    <a:pt x="4500295" y="1835245"/>
                    <a:pt x="4500295" y="2114543"/>
                  </a:cubicBezTo>
                  <a:cubicBezTo>
                    <a:pt x="4500295" y="2141711"/>
                    <a:pt x="4500295" y="2168625"/>
                    <a:pt x="4500549" y="2195793"/>
                  </a:cubicBezTo>
                  <a:cubicBezTo>
                    <a:pt x="4500549" y="2203410"/>
                    <a:pt x="4500295" y="2211027"/>
                    <a:pt x="4505373" y="2217629"/>
                  </a:cubicBezTo>
                  <a:cubicBezTo>
                    <a:pt x="4508420" y="2221691"/>
                    <a:pt x="4511720" y="2226515"/>
                    <a:pt x="4517307" y="2225500"/>
                  </a:cubicBezTo>
                  <a:cubicBezTo>
                    <a:pt x="4523908" y="2224484"/>
                    <a:pt x="4523400" y="2218136"/>
                    <a:pt x="4523655" y="2213312"/>
                  </a:cubicBezTo>
                  <a:cubicBezTo>
                    <a:pt x="4523908" y="2196300"/>
                    <a:pt x="4523908" y="2179543"/>
                    <a:pt x="4523908" y="2162531"/>
                  </a:cubicBezTo>
                  <a:cubicBezTo>
                    <a:pt x="4523908" y="1570420"/>
                    <a:pt x="4523908" y="978056"/>
                    <a:pt x="4523908" y="385946"/>
                  </a:cubicBezTo>
                  <a:cubicBezTo>
                    <a:pt x="4523908" y="378328"/>
                    <a:pt x="4524162" y="370711"/>
                    <a:pt x="4523146" y="363094"/>
                  </a:cubicBezTo>
                  <a:cubicBezTo>
                    <a:pt x="4521877" y="353953"/>
                    <a:pt x="4519592" y="342528"/>
                    <a:pt x="4507912" y="343797"/>
                  </a:cubicBezTo>
                  <a:cubicBezTo>
                    <a:pt x="4498264" y="344813"/>
                    <a:pt x="4502072" y="355985"/>
                    <a:pt x="4501056" y="363094"/>
                  </a:cubicBezTo>
                  <a:cubicBezTo>
                    <a:pt x="4500803" y="365633"/>
                    <a:pt x="4501056" y="368172"/>
                    <a:pt x="4501056" y="370711"/>
                  </a:cubicBezTo>
                  <a:cubicBezTo>
                    <a:pt x="4500549" y="672860"/>
                    <a:pt x="4500549" y="975009"/>
                    <a:pt x="4500549" y="1276904"/>
                  </a:cubicBezTo>
                  <a:close/>
                  <a:moveTo>
                    <a:pt x="4493439" y="2279582"/>
                  </a:moveTo>
                  <a:cubicBezTo>
                    <a:pt x="4477697" y="2279582"/>
                    <a:pt x="4467795" y="2279582"/>
                    <a:pt x="4457639" y="2279582"/>
                  </a:cubicBezTo>
                  <a:cubicBezTo>
                    <a:pt x="3769551" y="2279582"/>
                    <a:pt x="3081464" y="2279582"/>
                    <a:pt x="2393631" y="2279836"/>
                  </a:cubicBezTo>
                  <a:cubicBezTo>
                    <a:pt x="2390330" y="2279836"/>
                    <a:pt x="2386775" y="2280090"/>
                    <a:pt x="2383474" y="2279836"/>
                  </a:cubicBezTo>
                  <a:cubicBezTo>
                    <a:pt x="2376365" y="2278820"/>
                    <a:pt x="2366716" y="2282883"/>
                    <a:pt x="2363416" y="2273742"/>
                  </a:cubicBezTo>
                  <a:cubicBezTo>
                    <a:pt x="2360623" y="2266379"/>
                    <a:pt x="2369256" y="2262316"/>
                    <a:pt x="2373318" y="2257492"/>
                  </a:cubicBezTo>
                  <a:cubicBezTo>
                    <a:pt x="2379412" y="2249875"/>
                    <a:pt x="2388807" y="2244797"/>
                    <a:pt x="2391853" y="2232609"/>
                  </a:cubicBezTo>
                  <a:cubicBezTo>
                    <a:pt x="2366716" y="2233879"/>
                    <a:pt x="2357068" y="2254191"/>
                    <a:pt x="2342341" y="2266379"/>
                  </a:cubicBezTo>
                  <a:cubicBezTo>
                    <a:pt x="2339041" y="2269172"/>
                    <a:pt x="2336756" y="2273234"/>
                    <a:pt x="2338279" y="2277551"/>
                  </a:cubicBezTo>
                  <a:cubicBezTo>
                    <a:pt x="2340056" y="2283898"/>
                    <a:pt x="2346150" y="2283391"/>
                    <a:pt x="2350974" y="2283391"/>
                  </a:cubicBezTo>
                  <a:cubicBezTo>
                    <a:pt x="2376365" y="2283644"/>
                    <a:pt x="2401756" y="2283391"/>
                    <a:pt x="2427146" y="2283391"/>
                  </a:cubicBezTo>
                  <a:cubicBezTo>
                    <a:pt x="3105839" y="2283391"/>
                    <a:pt x="3784532" y="2283644"/>
                    <a:pt x="4463225" y="2283644"/>
                  </a:cubicBezTo>
                  <a:cubicBezTo>
                    <a:pt x="4471095" y="2283391"/>
                    <a:pt x="4479474" y="2284660"/>
                    <a:pt x="4493439" y="2279582"/>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26" name="等腰三角形 25">
            <a:extLst>
              <a:ext uri="{FF2B5EF4-FFF2-40B4-BE49-F238E27FC236}">
                <a16:creationId xmlns:a16="http://schemas.microsoft.com/office/drawing/2014/main" id="{C86741E6-3412-7D77-F6CA-E019936C35FC}"/>
              </a:ext>
            </a:extLst>
          </p:cNvPr>
          <p:cNvSpPr/>
          <p:nvPr/>
        </p:nvSpPr>
        <p:spPr>
          <a:xfrm>
            <a:off x="998361" y="3680019"/>
            <a:ext cx="276229" cy="296182"/>
          </a:xfrm>
          <a:prstGeom prst="triangle">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7" name="矩形 26">
            <a:extLst>
              <a:ext uri="{FF2B5EF4-FFF2-40B4-BE49-F238E27FC236}">
                <a16:creationId xmlns:a16="http://schemas.microsoft.com/office/drawing/2014/main" id="{8A46F05D-F6FA-88B2-DBE7-245080325E92}"/>
              </a:ext>
            </a:extLst>
          </p:cNvPr>
          <p:cNvSpPr/>
          <p:nvPr/>
        </p:nvSpPr>
        <p:spPr>
          <a:xfrm>
            <a:off x="3205008" y="2135436"/>
            <a:ext cx="376706" cy="738664"/>
          </a:xfrm>
          <a:prstGeom prst="rect">
            <a:avLst/>
          </a:prstGeom>
        </p:spPr>
        <p:txBody>
          <a:bodyPr wrap="none" lIns="0" tIns="0" rIns="0" bIns="0">
            <a:spAutoFit/>
          </a:bodyPr>
          <a:lstStyle/>
          <a:p>
            <a:r>
              <a:rPr lang="en-US" altLang="zh-CN"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rPr>
              <a:t>2</a:t>
            </a:r>
            <a:endParaRPr lang="zh-CN" altLang="en-US"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endParaRPr>
          </a:p>
        </p:txBody>
      </p:sp>
      <p:sp>
        <p:nvSpPr>
          <p:cNvPr id="28" name="矩形 27">
            <a:extLst>
              <a:ext uri="{FF2B5EF4-FFF2-40B4-BE49-F238E27FC236}">
                <a16:creationId xmlns:a16="http://schemas.microsoft.com/office/drawing/2014/main" id="{BA75F2EA-2AC7-5219-C201-3F01065962F4}"/>
              </a:ext>
            </a:extLst>
          </p:cNvPr>
          <p:cNvSpPr/>
          <p:nvPr/>
        </p:nvSpPr>
        <p:spPr>
          <a:xfrm>
            <a:off x="2822531" y="2681445"/>
            <a:ext cx="1107996" cy="338619"/>
          </a:xfrm>
          <a:prstGeom prst="rect">
            <a:avLst/>
          </a:prstGeom>
          <a:noFill/>
        </p:spPr>
        <p:txBody>
          <a:bodyPr wrap="square" lIns="0" tIns="0" rIns="0" bIns="0" anchor="ctr">
            <a:spAutoFit/>
          </a:bodyPr>
          <a:lstStyle/>
          <a:p>
            <a:pPr algn="ctr" defTabSz="742950">
              <a:lnSpc>
                <a:spcPct val="90000"/>
              </a:lnSpc>
              <a:spcBef>
                <a:spcPts val="815"/>
              </a:spcBef>
            </a:pPr>
            <a:r>
              <a:rPr lang="zh-CN" altLang="en-US" sz="2400">
                <a:gradFill flip="none" rotWithShape="1">
                  <a:gsLst>
                    <a:gs pos="100000">
                      <a:schemeClr val="accent2"/>
                    </a:gs>
                    <a:gs pos="0">
                      <a:schemeClr val="accent3"/>
                    </a:gs>
                  </a:gsLst>
                  <a:lin ang="5400000" scaled="1"/>
                  <a:tileRect/>
                </a:gradFill>
                <a:latin typeface="+mj-ea"/>
                <a:ea typeface="+mj-ea"/>
              </a:rPr>
              <a:t>关键词</a:t>
            </a:r>
          </a:p>
        </p:txBody>
      </p:sp>
      <p:grpSp>
        <p:nvGrpSpPr>
          <p:cNvPr id="29" name="组合 28">
            <a:extLst>
              <a:ext uri="{FF2B5EF4-FFF2-40B4-BE49-F238E27FC236}">
                <a16:creationId xmlns:a16="http://schemas.microsoft.com/office/drawing/2014/main" id="{044ABA92-A22A-19BB-05EB-BFAA30F1D548}"/>
              </a:ext>
            </a:extLst>
          </p:cNvPr>
          <p:cNvGrpSpPr>
            <a:grpSpLocks/>
          </p:cNvGrpSpPr>
          <p:nvPr/>
        </p:nvGrpSpPr>
        <p:grpSpPr>
          <a:xfrm>
            <a:off x="2998529" y="3196083"/>
            <a:ext cx="756000" cy="756000"/>
            <a:chOff x="8126680" y="1653769"/>
            <a:chExt cx="754152" cy="754152"/>
          </a:xfrm>
        </p:grpSpPr>
        <p:sp>
          <p:nvSpPr>
            <p:cNvPr id="30" name="椭圆 29">
              <a:extLst>
                <a:ext uri="{FF2B5EF4-FFF2-40B4-BE49-F238E27FC236}">
                  <a16:creationId xmlns:a16="http://schemas.microsoft.com/office/drawing/2014/main" id="{0DFB14B6-A9AC-3F56-3EFD-B5CB78C88AA1}"/>
                </a:ext>
              </a:extLst>
            </p:cNvPr>
            <p:cNvSpPr/>
            <p:nvPr/>
          </p:nvSpPr>
          <p:spPr>
            <a:xfrm>
              <a:off x="8126680" y="1653769"/>
              <a:ext cx="754152" cy="754152"/>
            </a:xfrm>
            <a:prstGeom prst="ellipse">
              <a:avLst/>
            </a:prstGeom>
            <a:gradFill>
              <a:gsLst>
                <a:gs pos="0">
                  <a:schemeClr val="accent1">
                    <a:lumMod val="40000"/>
                    <a:lumOff val="60000"/>
                    <a:alpha val="3000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31" name="椭圆 30">
              <a:extLst>
                <a:ext uri="{FF2B5EF4-FFF2-40B4-BE49-F238E27FC236}">
                  <a16:creationId xmlns:a16="http://schemas.microsoft.com/office/drawing/2014/main" id="{A1CFD412-85C3-D713-C042-BCB5DEBBC6BE}"/>
                </a:ext>
              </a:extLst>
            </p:cNvPr>
            <p:cNvSpPr/>
            <p:nvPr/>
          </p:nvSpPr>
          <p:spPr>
            <a:xfrm>
              <a:off x="8198993" y="1726082"/>
              <a:ext cx="609526" cy="609526"/>
            </a:xfrm>
            <a:prstGeom prst="ellipse">
              <a:avLst/>
            </a:prstGeom>
            <a:gradFill>
              <a:gsLst>
                <a:gs pos="0">
                  <a:schemeClr val="accent1">
                    <a:lumMod val="40000"/>
                    <a:lumOff val="60000"/>
                  </a:schemeClr>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OPPOSans R"/>
                <a:ea typeface="OPPOSans R"/>
              </a:endParaRPr>
            </a:p>
          </p:txBody>
        </p:sp>
      </p:grpSp>
      <p:sp>
        <p:nvSpPr>
          <p:cNvPr id="32" name="Freeform 109">
            <a:extLst>
              <a:ext uri="{FF2B5EF4-FFF2-40B4-BE49-F238E27FC236}">
                <a16:creationId xmlns:a16="http://schemas.microsoft.com/office/drawing/2014/main" id="{662D5553-E9EA-0F07-6DD2-21C3CBE4467B}"/>
              </a:ext>
            </a:extLst>
          </p:cNvPr>
          <p:cNvSpPr/>
          <p:nvPr/>
        </p:nvSpPr>
        <p:spPr>
          <a:xfrm>
            <a:off x="3163383" y="3439877"/>
            <a:ext cx="426292" cy="268412"/>
          </a:xfrm>
          <a:custGeom>
            <a:avLst/>
            <a:gdLst>
              <a:gd name="connsiteX0" fmla="*/ 287700 w 631289"/>
              <a:gd name="connsiteY0" fmla="*/ 247645 h 397487"/>
              <a:gd name="connsiteX1" fmla="*/ 287700 w 631289"/>
              <a:gd name="connsiteY1" fmla="*/ 301958 h 397487"/>
              <a:gd name="connsiteX2" fmla="*/ 331605 w 631289"/>
              <a:gd name="connsiteY2" fmla="*/ 279627 h 397487"/>
              <a:gd name="connsiteX3" fmla="*/ 375510 w 631289"/>
              <a:gd name="connsiteY3" fmla="*/ 301958 h 397487"/>
              <a:gd name="connsiteX4" fmla="*/ 375510 w 631289"/>
              <a:gd name="connsiteY4" fmla="*/ 247645 h 397487"/>
              <a:gd name="connsiteX5" fmla="*/ 331605 w 631289"/>
              <a:gd name="connsiteY5" fmla="*/ 271080 h 397487"/>
              <a:gd name="connsiteX6" fmla="*/ 572013 w 631289"/>
              <a:gd name="connsiteY6" fmla="*/ 233654 h 397487"/>
              <a:gd name="connsiteX7" fmla="*/ 572772 w 631289"/>
              <a:gd name="connsiteY7" fmla="*/ 234343 h 397487"/>
              <a:gd name="connsiteX8" fmla="*/ 631289 w 631289"/>
              <a:gd name="connsiteY8" fmla="*/ 369504 h 397487"/>
              <a:gd name="connsiteX9" fmla="*/ 631289 w 631289"/>
              <a:gd name="connsiteY9" fmla="*/ 372606 h 397487"/>
              <a:gd name="connsiteX10" fmla="*/ 499574 w 631289"/>
              <a:gd name="connsiteY10" fmla="*/ 372606 h 397487"/>
              <a:gd name="connsiteX11" fmla="*/ 489304 w 631289"/>
              <a:gd name="connsiteY11" fmla="*/ 315881 h 397487"/>
              <a:gd name="connsiteX12" fmla="*/ 496886 w 631289"/>
              <a:gd name="connsiteY12" fmla="*/ 271562 h 397487"/>
              <a:gd name="connsiteX13" fmla="*/ 485513 w 631289"/>
              <a:gd name="connsiteY13" fmla="*/ 253228 h 397487"/>
              <a:gd name="connsiteX14" fmla="*/ 489717 w 631289"/>
              <a:gd name="connsiteY14" fmla="*/ 254055 h 397487"/>
              <a:gd name="connsiteX15" fmla="*/ 500676 w 631289"/>
              <a:gd name="connsiteY15" fmla="*/ 255365 h 397487"/>
              <a:gd name="connsiteX16" fmla="*/ 506811 w 631289"/>
              <a:gd name="connsiteY16" fmla="*/ 255365 h 397487"/>
              <a:gd name="connsiteX17" fmla="*/ 529900 w 631289"/>
              <a:gd name="connsiteY17" fmla="*/ 252608 h 397487"/>
              <a:gd name="connsiteX18" fmla="*/ 518252 w 631289"/>
              <a:gd name="connsiteY18" fmla="*/ 271424 h 397487"/>
              <a:gd name="connsiteX19" fmla="*/ 525489 w 631289"/>
              <a:gd name="connsiteY19" fmla="*/ 317948 h 397487"/>
              <a:gd name="connsiteX20" fmla="*/ 566224 w 631289"/>
              <a:gd name="connsiteY20" fmla="*/ 238616 h 397487"/>
              <a:gd name="connsiteX21" fmla="*/ 572013 w 631289"/>
              <a:gd name="connsiteY21" fmla="*/ 233654 h 397487"/>
              <a:gd name="connsiteX22" fmla="*/ 63695 w 631289"/>
              <a:gd name="connsiteY22" fmla="*/ 218560 h 397487"/>
              <a:gd name="connsiteX23" fmla="*/ 65280 w 631289"/>
              <a:gd name="connsiteY23" fmla="*/ 219938 h 397487"/>
              <a:gd name="connsiteX24" fmla="*/ 72173 w 631289"/>
              <a:gd name="connsiteY24" fmla="*/ 225315 h 397487"/>
              <a:gd name="connsiteX25" fmla="*/ 113617 w 631289"/>
              <a:gd name="connsiteY25" fmla="*/ 267151 h 397487"/>
              <a:gd name="connsiteX26" fmla="*/ 204094 w 631289"/>
              <a:gd name="connsiteY26" fmla="*/ 225935 h 397487"/>
              <a:gd name="connsiteX27" fmla="*/ 208574 w 631289"/>
              <a:gd name="connsiteY27" fmla="*/ 222626 h 397487"/>
              <a:gd name="connsiteX28" fmla="*/ 209953 w 631289"/>
              <a:gd name="connsiteY28" fmla="*/ 221455 h 397487"/>
              <a:gd name="connsiteX29" fmla="*/ 212710 w 631289"/>
              <a:gd name="connsiteY29" fmla="*/ 219111 h 397487"/>
              <a:gd name="connsiteX30" fmla="*/ 220429 w 631289"/>
              <a:gd name="connsiteY30" fmla="*/ 225315 h 397487"/>
              <a:gd name="connsiteX31" fmla="*/ 162257 w 631289"/>
              <a:gd name="connsiteY31" fmla="*/ 378465 h 397487"/>
              <a:gd name="connsiteX32" fmla="*/ 8 w 631289"/>
              <a:gd name="connsiteY32" fmla="*/ 378465 h 397487"/>
              <a:gd name="connsiteX33" fmla="*/ 8 w 631289"/>
              <a:gd name="connsiteY33" fmla="*/ 375019 h 397487"/>
              <a:gd name="connsiteX34" fmla="*/ 62799 w 631289"/>
              <a:gd name="connsiteY34" fmla="*/ 219318 h 397487"/>
              <a:gd name="connsiteX35" fmla="*/ 248482 w 631289"/>
              <a:gd name="connsiteY35" fmla="*/ 214424 h 397487"/>
              <a:gd name="connsiteX36" fmla="*/ 250274 w 631289"/>
              <a:gd name="connsiteY36" fmla="*/ 216009 h 397487"/>
              <a:gd name="connsiteX37" fmla="*/ 306309 w 631289"/>
              <a:gd name="connsiteY37" fmla="*/ 245026 h 397487"/>
              <a:gd name="connsiteX38" fmla="*/ 333879 w 631289"/>
              <a:gd name="connsiteY38" fmla="*/ 248196 h 397487"/>
              <a:gd name="connsiteX39" fmla="*/ 341737 w 631289"/>
              <a:gd name="connsiteY39" fmla="*/ 248196 h 397487"/>
              <a:gd name="connsiteX40" fmla="*/ 350835 w 631289"/>
              <a:gd name="connsiteY40" fmla="*/ 247094 h 397487"/>
              <a:gd name="connsiteX41" fmla="*/ 414245 w 631289"/>
              <a:gd name="connsiteY41" fmla="*/ 219524 h 397487"/>
              <a:gd name="connsiteX42" fmla="*/ 415831 w 631289"/>
              <a:gd name="connsiteY42" fmla="*/ 218283 h 397487"/>
              <a:gd name="connsiteX43" fmla="*/ 418932 w 631289"/>
              <a:gd name="connsiteY43" fmla="*/ 215526 h 397487"/>
              <a:gd name="connsiteX44" fmla="*/ 487995 w 631289"/>
              <a:gd name="connsiteY44" fmla="*/ 393352 h 397487"/>
              <a:gd name="connsiteX45" fmla="*/ 487995 w 631289"/>
              <a:gd name="connsiteY45" fmla="*/ 397487 h 397487"/>
              <a:gd name="connsiteX46" fmla="*/ 175559 w 631289"/>
              <a:gd name="connsiteY46" fmla="*/ 397487 h 397487"/>
              <a:gd name="connsiteX47" fmla="*/ 175559 w 631289"/>
              <a:gd name="connsiteY47" fmla="*/ 393627 h 397487"/>
              <a:gd name="connsiteX48" fmla="*/ 247517 w 631289"/>
              <a:gd name="connsiteY48" fmla="*/ 215320 h 397487"/>
              <a:gd name="connsiteX49" fmla="*/ 511905 w 631289"/>
              <a:gd name="connsiteY49" fmla="*/ 58661 h 397487"/>
              <a:gd name="connsiteX50" fmla="*/ 603437 w 631289"/>
              <a:gd name="connsiteY50" fmla="*/ 151289 h 397487"/>
              <a:gd name="connsiteX51" fmla="*/ 510809 w 631289"/>
              <a:gd name="connsiteY51" fmla="*/ 242821 h 397487"/>
              <a:gd name="connsiteX52" fmla="*/ 433062 w 631289"/>
              <a:gd name="connsiteY52" fmla="*/ 200157 h 397487"/>
              <a:gd name="connsiteX53" fmla="*/ 455669 w 631289"/>
              <a:gd name="connsiteY53" fmla="*/ 77402 h 397487"/>
              <a:gd name="connsiteX54" fmla="*/ 511905 w 631289"/>
              <a:gd name="connsiteY54" fmla="*/ 58661 h 397487"/>
              <a:gd name="connsiteX55" fmla="*/ 138340 w 631289"/>
              <a:gd name="connsiteY55" fmla="*/ 32049 h 397487"/>
              <a:gd name="connsiteX56" fmla="*/ 214501 w 631289"/>
              <a:gd name="connsiteY56" fmla="*/ 66167 h 397487"/>
              <a:gd name="connsiteX57" fmla="*/ 225391 w 631289"/>
              <a:gd name="connsiteY57" fmla="*/ 188163 h 397487"/>
              <a:gd name="connsiteX58" fmla="*/ 138002 w 631289"/>
              <a:gd name="connsiteY58" fmla="*/ 236893 h 397487"/>
              <a:gd name="connsiteX59" fmla="*/ 35752 w 631289"/>
              <a:gd name="connsiteY59" fmla="*/ 134333 h 397487"/>
              <a:gd name="connsiteX60" fmla="*/ 138340 w 631289"/>
              <a:gd name="connsiteY60" fmla="*/ 32049 h 397487"/>
              <a:gd name="connsiteX61" fmla="*/ 334362 w 631289"/>
              <a:gd name="connsiteY61" fmla="*/ 0 h 397487"/>
              <a:gd name="connsiteX62" fmla="*/ 451534 w 631289"/>
              <a:gd name="connsiteY62" fmla="*/ 117172 h 397487"/>
              <a:gd name="connsiteX63" fmla="*/ 334362 w 631289"/>
              <a:gd name="connsiteY63" fmla="*/ 234343 h 397487"/>
              <a:gd name="connsiteX64" fmla="*/ 217190 w 631289"/>
              <a:gd name="connsiteY64" fmla="*/ 117172 h 397487"/>
              <a:gd name="connsiteX65" fmla="*/ 334362 w 631289"/>
              <a:gd name="connsiteY65" fmla="*/ 0 h 39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31289" h="397487">
                <a:moveTo>
                  <a:pt x="287700" y="247645"/>
                </a:moveTo>
                <a:lnTo>
                  <a:pt x="287700" y="301958"/>
                </a:lnTo>
                <a:lnTo>
                  <a:pt x="331605" y="279627"/>
                </a:lnTo>
                <a:lnTo>
                  <a:pt x="375510" y="301958"/>
                </a:lnTo>
                <a:lnTo>
                  <a:pt x="375510" y="247645"/>
                </a:lnTo>
                <a:lnTo>
                  <a:pt x="331605" y="271080"/>
                </a:lnTo>
                <a:close/>
                <a:moveTo>
                  <a:pt x="572013" y="233654"/>
                </a:moveTo>
                <a:lnTo>
                  <a:pt x="572772" y="234343"/>
                </a:lnTo>
                <a:cubicBezTo>
                  <a:pt x="630048" y="283900"/>
                  <a:pt x="631289" y="365851"/>
                  <a:pt x="631289" y="369504"/>
                </a:cubicBezTo>
                <a:lnTo>
                  <a:pt x="631289" y="372606"/>
                </a:lnTo>
                <a:lnTo>
                  <a:pt x="499574" y="372606"/>
                </a:lnTo>
                <a:cubicBezTo>
                  <a:pt x="497864" y="353445"/>
                  <a:pt x="494432" y="334421"/>
                  <a:pt x="489304" y="315881"/>
                </a:cubicBezTo>
                <a:lnTo>
                  <a:pt x="496886" y="271562"/>
                </a:lnTo>
                <a:lnTo>
                  <a:pt x="485513" y="253228"/>
                </a:lnTo>
                <a:lnTo>
                  <a:pt x="489717" y="254055"/>
                </a:lnTo>
                <a:cubicBezTo>
                  <a:pt x="493343" y="254676"/>
                  <a:pt x="497003" y="255158"/>
                  <a:pt x="500676" y="255365"/>
                </a:cubicBezTo>
                <a:cubicBezTo>
                  <a:pt x="502744" y="255365"/>
                  <a:pt x="504743" y="255365"/>
                  <a:pt x="506811" y="255365"/>
                </a:cubicBezTo>
                <a:cubicBezTo>
                  <a:pt x="514592" y="255365"/>
                  <a:pt x="522339" y="254469"/>
                  <a:pt x="529900" y="252608"/>
                </a:cubicBezTo>
                <a:lnTo>
                  <a:pt x="518252" y="271424"/>
                </a:lnTo>
                <a:lnTo>
                  <a:pt x="525489" y="317948"/>
                </a:lnTo>
                <a:lnTo>
                  <a:pt x="566224" y="238616"/>
                </a:lnTo>
                <a:cubicBezTo>
                  <a:pt x="568202" y="237031"/>
                  <a:pt x="570132" y="235377"/>
                  <a:pt x="572013" y="233654"/>
                </a:cubicBezTo>
                <a:close/>
                <a:moveTo>
                  <a:pt x="63695" y="218560"/>
                </a:moveTo>
                <a:lnTo>
                  <a:pt x="65280" y="219938"/>
                </a:lnTo>
                <a:cubicBezTo>
                  <a:pt x="66590" y="221110"/>
                  <a:pt x="69002" y="223040"/>
                  <a:pt x="72173" y="225315"/>
                </a:cubicBezTo>
                <a:cubicBezTo>
                  <a:pt x="79203" y="244682"/>
                  <a:pt x="94345" y="259915"/>
                  <a:pt x="113617" y="267151"/>
                </a:cubicBezTo>
                <a:cubicBezTo>
                  <a:pt x="149982" y="280730"/>
                  <a:pt x="190488" y="262327"/>
                  <a:pt x="204094" y="225935"/>
                </a:cubicBezTo>
                <a:lnTo>
                  <a:pt x="208574" y="222626"/>
                </a:lnTo>
                <a:lnTo>
                  <a:pt x="209953" y="221455"/>
                </a:lnTo>
                <a:lnTo>
                  <a:pt x="212710" y="219111"/>
                </a:lnTo>
                <a:cubicBezTo>
                  <a:pt x="215439" y="220972"/>
                  <a:pt x="218017" y="223040"/>
                  <a:pt x="220429" y="225315"/>
                </a:cubicBezTo>
                <a:cubicBezTo>
                  <a:pt x="176042" y="274527"/>
                  <a:pt x="164738" y="341107"/>
                  <a:pt x="162257" y="378465"/>
                </a:cubicBezTo>
                <a:lnTo>
                  <a:pt x="8" y="378465"/>
                </a:lnTo>
                <a:lnTo>
                  <a:pt x="8" y="375019"/>
                </a:lnTo>
                <a:cubicBezTo>
                  <a:pt x="-61" y="370952"/>
                  <a:pt x="-957" y="274458"/>
                  <a:pt x="62799" y="219318"/>
                </a:cubicBezTo>
                <a:close/>
                <a:moveTo>
                  <a:pt x="248482" y="214424"/>
                </a:moveTo>
                <a:lnTo>
                  <a:pt x="250274" y="216009"/>
                </a:lnTo>
                <a:cubicBezTo>
                  <a:pt x="266726" y="229449"/>
                  <a:pt x="285811" y="239375"/>
                  <a:pt x="306309" y="245026"/>
                </a:cubicBezTo>
                <a:cubicBezTo>
                  <a:pt x="315359" y="247094"/>
                  <a:pt x="324602" y="248127"/>
                  <a:pt x="333879" y="248196"/>
                </a:cubicBezTo>
                <a:cubicBezTo>
                  <a:pt x="336567" y="248196"/>
                  <a:pt x="338635" y="248403"/>
                  <a:pt x="341737" y="248196"/>
                </a:cubicBezTo>
                <a:cubicBezTo>
                  <a:pt x="344838" y="247990"/>
                  <a:pt x="347802" y="247507"/>
                  <a:pt x="350835" y="247094"/>
                </a:cubicBezTo>
                <a:cubicBezTo>
                  <a:pt x="373938" y="243303"/>
                  <a:pt x="395739" y="233860"/>
                  <a:pt x="414245" y="219524"/>
                </a:cubicBezTo>
                <a:lnTo>
                  <a:pt x="415831" y="218283"/>
                </a:lnTo>
                <a:lnTo>
                  <a:pt x="418932" y="215526"/>
                </a:lnTo>
                <a:cubicBezTo>
                  <a:pt x="431477" y="224004"/>
                  <a:pt x="482481" y="266186"/>
                  <a:pt x="487995" y="393352"/>
                </a:cubicBezTo>
                <a:lnTo>
                  <a:pt x="487995" y="397487"/>
                </a:lnTo>
                <a:lnTo>
                  <a:pt x="175559" y="397487"/>
                </a:lnTo>
                <a:lnTo>
                  <a:pt x="175559" y="393627"/>
                </a:lnTo>
                <a:cubicBezTo>
                  <a:pt x="175490" y="388941"/>
                  <a:pt x="174457" y="278454"/>
                  <a:pt x="247517" y="215320"/>
                </a:cubicBezTo>
                <a:close/>
                <a:moveTo>
                  <a:pt x="511905" y="58661"/>
                </a:moveTo>
                <a:cubicBezTo>
                  <a:pt x="562758" y="58958"/>
                  <a:pt x="603740" y="100423"/>
                  <a:pt x="603437" y="151289"/>
                </a:cubicBezTo>
                <a:cubicBezTo>
                  <a:pt x="603134" y="202155"/>
                  <a:pt x="561662" y="243097"/>
                  <a:pt x="510809" y="242821"/>
                </a:cubicBezTo>
                <a:cubicBezTo>
                  <a:pt x="479290" y="242890"/>
                  <a:pt x="449942" y="226762"/>
                  <a:pt x="433062" y="200157"/>
                </a:cubicBezTo>
                <a:cubicBezTo>
                  <a:pt x="462320" y="166383"/>
                  <a:pt x="470978" y="119377"/>
                  <a:pt x="455669" y="77402"/>
                </a:cubicBezTo>
                <a:cubicBezTo>
                  <a:pt x="471832" y="65126"/>
                  <a:pt x="491607" y="58537"/>
                  <a:pt x="511905" y="58661"/>
                </a:cubicBezTo>
                <a:close/>
                <a:moveTo>
                  <a:pt x="138340" y="32049"/>
                </a:moveTo>
                <a:cubicBezTo>
                  <a:pt x="167426" y="32056"/>
                  <a:pt x="195126" y="44469"/>
                  <a:pt x="214501" y="66167"/>
                </a:cubicBezTo>
                <a:cubicBezTo>
                  <a:pt x="198008" y="106143"/>
                  <a:pt x="202074" y="151702"/>
                  <a:pt x="225391" y="188163"/>
                </a:cubicBezTo>
                <a:cubicBezTo>
                  <a:pt x="206720" y="218490"/>
                  <a:pt x="173622" y="236962"/>
                  <a:pt x="138002" y="236893"/>
                </a:cubicBezTo>
                <a:cubicBezTo>
                  <a:pt x="81435" y="236824"/>
                  <a:pt x="35656" y="190851"/>
                  <a:pt x="35752" y="134333"/>
                </a:cubicBezTo>
                <a:cubicBezTo>
                  <a:pt x="35842" y="77746"/>
                  <a:pt x="81773" y="31952"/>
                  <a:pt x="138340" y="32049"/>
                </a:cubicBezTo>
                <a:close/>
                <a:moveTo>
                  <a:pt x="334362" y="0"/>
                </a:moveTo>
                <a:cubicBezTo>
                  <a:pt x="399075" y="0"/>
                  <a:pt x="451534" y="52458"/>
                  <a:pt x="451534" y="117172"/>
                </a:cubicBezTo>
                <a:cubicBezTo>
                  <a:pt x="451534" y="181891"/>
                  <a:pt x="399075" y="234343"/>
                  <a:pt x="334362" y="234343"/>
                </a:cubicBezTo>
                <a:cubicBezTo>
                  <a:pt x="269649" y="234343"/>
                  <a:pt x="217190" y="181891"/>
                  <a:pt x="217190" y="117172"/>
                </a:cubicBezTo>
                <a:cubicBezTo>
                  <a:pt x="217190" y="52458"/>
                  <a:pt x="269649" y="0"/>
                  <a:pt x="334362" y="0"/>
                </a:cubicBezTo>
                <a:close/>
              </a:path>
            </a:pathLst>
          </a:custGeom>
          <a:solidFill>
            <a:schemeClr val="accent1">
              <a:lumMod val="50000"/>
            </a:schemeClr>
          </a:solidFill>
          <a:ln w="29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OPPOSans R"/>
              <a:ea typeface="OPPOSans R"/>
            </a:endParaRPr>
          </a:p>
        </p:txBody>
      </p:sp>
      <p:sp>
        <p:nvSpPr>
          <p:cNvPr id="33" name="PA-矩形 57">
            <a:extLst>
              <a:ext uri="{FF2B5EF4-FFF2-40B4-BE49-F238E27FC236}">
                <a16:creationId xmlns:a16="http://schemas.microsoft.com/office/drawing/2014/main" id="{456EDD5A-3B59-653E-DD87-2ECBB0E25134}"/>
              </a:ext>
            </a:extLst>
          </p:cNvPr>
          <p:cNvSpPr/>
          <p:nvPr>
            <p:custDataLst>
              <p:tags r:id="rId2"/>
            </p:custDataLst>
          </p:nvPr>
        </p:nvSpPr>
        <p:spPr>
          <a:xfrm>
            <a:off x="3060374" y="4220041"/>
            <a:ext cx="1706081" cy="1751454"/>
          </a:xfrm>
          <a:prstGeom prst="rect">
            <a:avLst/>
          </a:prstGeom>
          <a:gradFill flip="none" rotWithShape="1">
            <a:gsLst>
              <a:gs pos="0">
                <a:schemeClr val="accent1">
                  <a:alpha val="20000"/>
                </a:schemeClr>
              </a:gs>
              <a:gs pos="44000">
                <a:schemeClr val="accent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4" name="textcount">
            <a:extLst>
              <a:ext uri="{FF2B5EF4-FFF2-40B4-BE49-F238E27FC236}">
                <a16:creationId xmlns:a16="http://schemas.microsoft.com/office/drawing/2014/main" id="{8C1FF5DF-1A69-AFF7-EA7A-ADA6A06F87FA}"/>
              </a:ext>
            </a:extLst>
          </p:cNvPr>
          <p:cNvSpPr txBox="1"/>
          <p:nvPr/>
        </p:nvSpPr>
        <p:spPr>
          <a:xfrm>
            <a:off x="3247251" y="4406380"/>
            <a:ext cx="1332326" cy="1378775"/>
          </a:xfrm>
          <a:prstGeom prst="rect">
            <a:avLst/>
          </a:prstGeom>
          <a:noFill/>
        </p:spPr>
        <p:txBody>
          <a:bodyPr vert="horz" wrap="square" lIns="0" tIns="0" rIns="0" bIns="0" rtlCol="0" anchor="t">
            <a:spAutoFit/>
          </a:bodyPr>
          <a:lstStyle/>
          <a:p>
            <a:pPr marR="0" lvl="0" algn="just" defTabSz="914400" rtl="0" eaLnBrk="1" fontAlgn="auto" latinLnBrk="0" hangingPunct="1">
              <a:lnSpc>
                <a:spcPct val="130000"/>
              </a:lnSpc>
              <a:spcBef>
                <a:spcPts val="0"/>
              </a:spcBef>
              <a:spcAft>
                <a:spcPts val="0"/>
              </a:spcAft>
              <a:buClrTx/>
              <a:buSzTx/>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rPr>
              <a:t>在这里输入你的正文阐述与关键词标题相关的具体内容若字数太多酌情删减文案</a:t>
            </a:r>
          </a:p>
        </p:txBody>
      </p:sp>
      <p:grpSp>
        <p:nvGrpSpPr>
          <p:cNvPr id="35" name="组合 34">
            <a:extLst>
              <a:ext uri="{FF2B5EF4-FFF2-40B4-BE49-F238E27FC236}">
                <a16:creationId xmlns:a16="http://schemas.microsoft.com/office/drawing/2014/main" id="{27B885B4-99CB-DEA7-AF39-BDEFEB0B650E}"/>
              </a:ext>
            </a:extLst>
          </p:cNvPr>
          <p:cNvGrpSpPr/>
          <p:nvPr/>
        </p:nvGrpSpPr>
        <p:grpSpPr>
          <a:xfrm>
            <a:off x="3042592" y="4199551"/>
            <a:ext cx="1753283" cy="1793831"/>
            <a:chOff x="521418" y="3414847"/>
            <a:chExt cx="1753283" cy="1793831"/>
          </a:xfrm>
          <a:gradFill flip="none" rotWithShape="1">
            <a:gsLst>
              <a:gs pos="0">
                <a:schemeClr val="accent1">
                  <a:alpha val="50000"/>
                </a:schemeClr>
              </a:gs>
              <a:gs pos="100000">
                <a:schemeClr val="accent1">
                  <a:alpha val="50000"/>
                </a:schemeClr>
              </a:gs>
            </a:gsLst>
            <a:lin ang="5400000" scaled="1"/>
            <a:tileRect/>
          </a:gradFill>
        </p:grpSpPr>
        <p:sp>
          <p:nvSpPr>
            <p:cNvPr id="36" name="PA-任意多边形 58">
              <a:extLst>
                <a:ext uri="{FF2B5EF4-FFF2-40B4-BE49-F238E27FC236}">
                  <a16:creationId xmlns:a16="http://schemas.microsoft.com/office/drawing/2014/main" id="{5FBA6630-5434-6BE2-FE5E-5F75C6E7639C}"/>
                </a:ext>
              </a:extLst>
            </p:cNvPr>
            <p:cNvSpPr/>
            <p:nvPr>
              <p:custDataLst>
                <p:tags r:id="rId15"/>
              </p:custDataLst>
            </p:nvPr>
          </p:nvSpPr>
          <p:spPr>
            <a:xfrm>
              <a:off x="521418" y="4673233"/>
              <a:ext cx="660536" cy="535445"/>
            </a:xfrm>
            <a:custGeom>
              <a:avLst/>
              <a:gdLst>
                <a:gd name="connsiteX0" fmla="*/ 1807054 w 3501373"/>
                <a:gd name="connsiteY0" fmla="*/ 2895918 h 3013872"/>
                <a:gd name="connsiteX1" fmla="*/ 3459987 w 3501373"/>
                <a:gd name="connsiteY1" fmla="*/ 2895918 h 3013872"/>
                <a:gd name="connsiteX2" fmla="*/ 3490455 w 3501373"/>
                <a:gd name="connsiteY2" fmla="*/ 2896426 h 3013872"/>
                <a:gd name="connsiteX3" fmla="*/ 3502897 w 3501373"/>
                <a:gd name="connsiteY3" fmla="*/ 2903281 h 3013872"/>
                <a:gd name="connsiteX4" fmla="*/ 3497565 w 3501373"/>
                <a:gd name="connsiteY4" fmla="*/ 2916738 h 3013872"/>
                <a:gd name="connsiteX5" fmla="*/ 3464557 w 3501373"/>
                <a:gd name="connsiteY5" fmla="*/ 2933242 h 3013872"/>
                <a:gd name="connsiteX6" fmla="*/ 3416315 w 3501373"/>
                <a:gd name="connsiteY6" fmla="*/ 2933750 h 3013872"/>
                <a:gd name="connsiteX7" fmla="*/ 1798929 w 3501373"/>
                <a:gd name="connsiteY7" fmla="*/ 2933496 h 3013872"/>
                <a:gd name="connsiteX8" fmla="*/ 1745608 w 3501373"/>
                <a:gd name="connsiteY8" fmla="*/ 2933496 h 3013872"/>
                <a:gd name="connsiteX9" fmla="*/ 1687464 w 3501373"/>
                <a:gd name="connsiteY9" fmla="*/ 2958633 h 3013872"/>
                <a:gd name="connsiteX10" fmla="*/ 1656487 w 3501373"/>
                <a:gd name="connsiteY10" fmla="*/ 2992148 h 3013872"/>
                <a:gd name="connsiteX11" fmla="*/ 1602659 w 3501373"/>
                <a:gd name="connsiteY11" fmla="*/ 3014492 h 3013872"/>
                <a:gd name="connsiteX12" fmla="*/ 1224338 w 3501373"/>
                <a:gd name="connsiteY12" fmla="*/ 3013984 h 3013872"/>
                <a:gd name="connsiteX13" fmla="*/ 51289 w 3501373"/>
                <a:gd name="connsiteY13" fmla="*/ 3013730 h 3013872"/>
                <a:gd name="connsiteX14" fmla="*/ 23359 w 3501373"/>
                <a:gd name="connsiteY14" fmla="*/ 3012968 h 3013872"/>
                <a:gd name="connsiteX15" fmla="*/ 1269 w 3501373"/>
                <a:gd name="connsiteY15" fmla="*/ 2990371 h 3013872"/>
                <a:gd name="connsiteX16" fmla="*/ 761 w 3501373"/>
                <a:gd name="connsiteY16" fmla="*/ 2970058 h 3013872"/>
                <a:gd name="connsiteX17" fmla="*/ 508 w 3501373"/>
                <a:gd name="connsiteY17" fmla="*/ 2175330 h 3013872"/>
                <a:gd name="connsiteX18" fmla="*/ 27422 w 3501373"/>
                <a:gd name="connsiteY18" fmla="*/ 2110330 h 3013872"/>
                <a:gd name="connsiteX19" fmla="*/ 67285 w 3501373"/>
                <a:gd name="connsiteY19" fmla="*/ 2013338 h 3013872"/>
                <a:gd name="connsiteX20" fmla="*/ 66523 w 3501373"/>
                <a:gd name="connsiteY20" fmla="*/ 65873 h 3013872"/>
                <a:gd name="connsiteX21" fmla="*/ 80488 w 3501373"/>
                <a:gd name="connsiteY21" fmla="*/ 7983 h 3013872"/>
                <a:gd name="connsiteX22" fmla="*/ 92676 w 3501373"/>
                <a:gd name="connsiteY22" fmla="*/ 873 h 3013872"/>
                <a:gd name="connsiteX23" fmla="*/ 99023 w 3501373"/>
                <a:gd name="connsiteY23" fmla="*/ 13569 h 3013872"/>
                <a:gd name="connsiteX24" fmla="*/ 99531 w 3501373"/>
                <a:gd name="connsiteY24" fmla="*/ 38959 h 3013872"/>
                <a:gd name="connsiteX25" fmla="*/ 98516 w 3501373"/>
                <a:gd name="connsiteY25" fmla="*/ 2057518 h 3013872"/>
                <a:gd name="connsiteX26" fmla="*/ 98769 w 3501373"/>
                <a:gd name="connsiteY26" fmla="*/ 2821777 h 3013872"/>
                <a:gd name="connsiteX27" fmla="*/ 99531 w 3501373"/>
                <a:gd name="connsiteY27" fmla="*/ 2867480 h 3013872"/>
                <a:gd name="connsiteX28" fmla="*/ 129492 w 3501373"/>
                <a:gd name="connsiteY28" fmla="*/ 2895918 h 3013872"/>
                <a:gd name="connsiteX29" fmla="*/ 167578 w 3501373"/>
                <a:gd name="connsiteY29" fmla="*/ 2896171 h 3013872"/>
                <a:gd name="connsiteX30" fmla="*/ 1807816 w 3501373"/>
                <a:gd name="connsiteY30" fmla="*/ 2896171 h 3013872"/>
                <a:gd name="connsiteX31" fmla="*/ 1807054 w 3501373"/>
                <a:gd name="connsiteY31" fmla="*/ 2895918 h 3013872"/>
                <a:gd name="connsiteX32" fmla="*/ 175195 w 3501373"/>
                <a:gd name="connsiteY32" fmla="*/ 2997480 h 3013872"/>
                <a:gd name="connsiteX33" fmla="*/ 189160 w 3501373"/>
                <a:gd name="connsiteY33" fmla="*/ 2988086 h 3013872"/>
                <a:gd name="connsiteX34" fmla="*/ 229785 w 3501373"/>
                <a:gd name="connsiteY34" fmla="*/ 2936035 h 3013872"/>
                <a:gd name="connsiteX35" fmla="*/ 241719 w 3501373"/>
                <a:gd name="connsiteY35" fmla="*/ 2919531 h 3013872"/>
                <a:gd name="connsiteX36" fmla="*/ 241465 w 3501373"/>
                <a:gd name="connsiteY36" fmla="*/ 2912675 h 3013872"/>
                <a:gd name="connsiteX37" fmla="*/ 234863 w 3501373"/>
                <a:gd name="connsiteY37" fmla="*/ 2911406 h 3013872"/>
                <a:gd name="connsiteX38" fmla="*/ 221152 w 3501373"/>
                <a:gd name="connsiteY38" fmla="*/ 2922324 h 3013872"/>
                <a:gd name="connsiteX39" fmla="*/ 177481 w 3501373"/>
                <a:gd name="connsiteY39" fmla="*/ 2978437 h 3013872"/>
                <a:gd name="connsiteX40" fmla="*/ 171133 w 3501373"/>
                <a:gd name="connsiteY40" fmla="*/ 2989355 h 3013872"/>
                <a:gd name="connsiteX41" fmla="*/ 175195 w 3501373"/>
                <a:gd name="connsiteY41" fmla="*/ 2997480 h 3013872"/>
                <a:gd name="connsiteX42" fmla="*/ 75918 w 3501373"/>
                <a:gd name="connsiteY42" fmla="*/ 2997734 h 3013872"/>
                <a:gd name="connsiteX43" fmla="*/ 83281 w 3501373"/>
                <a:gd name="connsiteY43" fmla="*/ 2993418 h 3013872"/>
                <a:gd name="connsiteX44" fmla="*/ 140410 w 3501373"/>
                <a:gd name="connsiteY44" fmla="*/ 2922832 h 3013872"/>
                <a:gd name="connsiteX45" fmla="*/ 140410 w 3501373"/>
                <a:gd name="connsiteY45" fmla="*/ 2913691 h 3013872"/>
                <a:gd name="connsiteX46" fmla="*/ 129238 w 3501373"/>
                <a:gd name="connsiteY46" fmla="*/ 2915722 h 3013872"/>
                <a:gd name="connsiteX47" fmla="*/ 70332 w 3501373"/>
                <a:gd name="connsiteY47" fmla="*/ 2988340 h 3013872"/>
                <a:gd name="connsiteX48" fmla="*/ 69316 w 3501373"/>
                <a:gd name="connsiteY48" fmla="*/ 2993164 h 3013872"/>
                <a:gd name="connsiteX49" fmla="*/ 75918 w 3501373"/>
                <a:gd name="connsiteY49" fmla="*/ 2997734 h 3013872"/>
                <a:gd name="connsiteX50" fmla="*/ 593126 w 3501373"/>
                <a:gd name="connsiteY50" fmla="*/ 2912168 h 3013872"/>
                <a:gd name="connsiteX51" fmla="*/ 524317 w 3501373"/>
                <a:gd name="connsiteY51" fmla="*/ 2987832 h 3013872"/>
                <a:gd name="connsiteX52" fmla="*/ 527364 w 3501373"/>
                <a:gd name="connsiteY52" fmla="*/ 2996211 h 3013872"/>
                <a:gd name="connsiteX53" fmla="*/ 538282 w 3501373"/>
                <a:gd name="connsiteY53" fmla="*/ 2991641 h 3013872"/>
                <a:gd name="connsiteX54" fmla="*/ 586778 w 3501373"/>
                <a:gd name="connsiteY54" fmla="*/ 2930449 h 3013872"/>
                <a:gd name="connsiteX55" fmla="*/ 593126 w 3501373"/>
                <a:gd name="connsiteY55" fmla="*/ 2912168 h 3013872"/>
                <a:gd name="connsiteX56" fmla="*/ 227754 w 3501373"/>
                <a:gd name="connsiteY56" fmla="*/ 2997480 h 3013872"/>
                <a:gd name="connsiteX57" fmla="*/ 241465 w 3501373"/>
                <a:gd name="connsiteY57" fmla="*/ 2987070 h 3013872"/>
                <a:gd name="connsiteX58" fmla="*/ 289707 w 3501373"/>
                <a:gd name="connsiteY58" fmla="*/ 2925117 h 3013872"/>
                <a:gd name="connsiteX59" fmla="*/ 293262 w 3501373"/>
                <a:gd name="connsiteY59" fmla="*/ 2918515 h 3013872"/>
                <a:gd name="connsiteX60" fmla="*/ 293008 w 3501373"/>
                <a:gd name="connsiteY60" fmla="*/ 2913691 h 3013872"/>
                <a:gd name="connsiteX61" fmla="*/ 286407 w 3501373"/>
                <a:gd name="connsiteY61" fmla="*/ 2911660 h 3013872"/>
                <a:gd name="connsiteX62" fmla="*/ 270918 w 3501373"/>
                <a:gd name="connsiteY62" fmla="*/ 2924355 h 3013872"/>
                <a:gd name="connsiteX63" fmla="*/ 226231 w 3501373"/>
                <a:gd name="connsiteY63" fmla="*/ 2982500 h 3013872"/>
                <a:gd name="connsiteX64" fmla="*/ 221660 w 3501373"/>
                <a:gd name="connsiteY64" fmla="*/ 2991386 h 3013872"/>
                <a:gd name="connsiteX65" fmla="*/ 227754 w 3501373"/>
                <a:gd name="connsiteY65" fmla="*/ 2997480 h 3013872"/>
                <a:gd name="connsiteX66" fmla="*/ 191445 w 3501373"/>
                <a:gd name="connsiteY66" fmla="*/ 2913437 h 3013872"/>
                <a:gd name="connsiteX67" fmla="*/ 174941 w 3501373"/>
                <a:gd name="connsiteY67" fmla="*/ 2921562 h 3013872"/>
                <a:gd name="connsiteX68" fmla="*/ 148281 w 3501373"/>
                <a:gd name="connsiteY68" fmla="*/ 2952285 h 3013872"/>
                <a:gd name="connsiteX69" fmla="*/ 125937 w 3501373"/>
                <a:gd name="connsiteY69" fmla="*/ 2983008 h 3013872"/>
                <a:gd name="connsiteX70" fmla="*/ 125684 w 3501373"/>
                <a:gd name="connsiteY70" fmla="*/ 2996465 h 3013872"/>
                <a:gd name="connsiteX71" fmla="*/ 138633 w 3501373"/>
                <a:gd name="connsiteY71" fmla="*/ 2991894 h 3013872"/>
                <a:gd name="connsiteX72" fmla="*/ 141934 w 3501373"/>
                <a:gd name="connsiteY72" fmla="*/ 2988086 h 3013872"/>
                <a:gd name="connsiteX73" fmla="*/ 187891 w 3501373"/>
                <a:gd name="connsiteY73" fmla="*/ 2927402 h 3013872"/>
                <a:gd name="connsiteX74" fmla="*/ 191445 w 3501373"/>
                <a:gd name="connsiteY74" fmla="*/ 2913437 h 3013872"/>
                <a:gd name="connsiteX75" fmla="*/ 490801 w 3501373"/>
                <a:gd name="connsiteY75" fmla="*/ 2912675 h 3013872"/>
                <a:gd name="connsiteX76" fmla="*/ 467950 w 3501373"/>
                <a:gd name="connsiteY76" fmla="*/ 2928672 h 3013872"/>
                <a:gd name="connsiteX77" fmla="*/ 432403 w 3501373"/>
                <a:gd name="connsiteY77" fmla="*/ 2974629 h 3013872"/>
                <a:gd name="connsiteX78" fmla="*/ 424278 w 3501373"/>
                <a:gd name="connsiteY78" fmla="*/ 2987324 h 3013872"/>
                <a:gd name="connsiteX79" fmla="*/ 425801 w 3501373"/>
                <a:gd name="connsiteY79" fmla="*/ 2996211 h 3013872"/>
                <a:gd name="connsiteX80" fmla="*/ 432911 w 3501373"/>
                <a:gd name="connsiteY80" fmla="*/ 2995703 h 3013872"/>
                <a:gd name="connsiteX81" fmla="*/ 444083 w 3501373"/>
                <a:gd name="connsiteY81" fmla="*/ 2985801 h 3013872"/>
                <a:gd name="connsiteX82" fmla="*/ 487247 w 3501373"/>
                <a:gd name="connsiteY82" fmla="*/ 2929687 h 3013872"/>
                <a:gd name="connsiteX83" fmla="*/ 490801 w 3501373"/>
                <a:gd name="connsiteY83" fmla="*/ 2912675 h 3013872"/>
                <a:gd name="connsiteX84" fmla="*/ 439004 w 3501373"/>
                <a:gd name="connsiteY84" fmla="*/ 2912929 h 3013872"/>
                <a:gd name="connsiteX85" fmla="*/ 364864 w 3501373"/>
                <a:gd name="connsiteY85" fmla="*/ 2998242 h 3013872"/>
                <a:gd name="connsiteX86" fmla="*/ 439004 w 3501373"/>
                <a:gd name="connsiteY86" fmla="*/ 2912929 h 3013872"/>
                <a:gd name="connsiteX87" fmla="*/ 275235 w 3501373"/>
                <a:gd name="connsiteY87" fmla="*/ 2997734 h 3013872"/>
                <a:gd name="connsiteX88" fmla="*/ 289199 w 3501373"/>
                <a:gd name="connsiteY88" fmla="*/ 2988593 h 3013872"/>
                <a:gd name="connsiteX89" fmla="*/ 326016 w 3501373"/>
                <a:gd name="connsiteY89" fmla="*/ 2940351 h 3013872"/>
                <a:gd name="connsiteX90" fmla="*/ 339981 w 3501373"/>
                <a:gd name="connsiteY90" fmla="*/ 2922578 h 3013872"/>
                <a:gd name="connsiteX91" fmla="*/ 339219 w 3501373"/>
                <a:gd name="connsiteY91" fmla="*/ 2913691 h 3013872"/>
                <a:gd name="connsiteX92" fmla="*/ 332364 w 3501373"/>
                <a:gd name="connsiteY92" fmla="*/ 2913437 h 3013872"/>
                <a:gd name="connsiteX93" fmla="*/ 271426 w 3501373"/>
                <a:gd name="connsiteY93" fmla="*/ 2990117 h 3013872"/>
                <a:gd name="connsiteX94" fmla="*/ 275235 w 3501373"/>
                <a:gd name="connsiteY94" fmla="*/ 2997734 h 3013872"/>
                <a:gd name="connsiteX95" fmla="*/ 642384 w 3501373"/>
                <a:gd name="connsiteY95" fmla="*/ 2914707 h 3013872"/>
                <a:gd name="connsiteX96" fmla="*/ 622325 w 3501373"/>
                <a:gd name="connsiteY96" fmla="*/ 2922070 h 3013872"/>
                <a:gd name="connsiteX97" fmla="*/ 589063 w 3501373"/>
                <a:gd name="connsiteY97" fmla="*/ 2963457 h 3013872"/>
                <a:gd name="connsiteX98" fmla="*/ 572052 w 3501373"/>
                <a:gd name="connsiteY98" fmla="*/ 2988593 h 3013872"/>
                <a:gd name="connsiteX99" fmla="*/ 572052 w 3501373"/>
                <a:gd name="connsiteY99" fmla="*/ 2995703 h 3013872"/>
                <a:gd name="connsiteX100" fmla="*/ 580938 w 3501373"/>
                <a:gd name="connsiteY100" fmla="*/ 2996211 h 3013872"/>
                <a:gd name="connsiteX101" fmla="*/ 642384 w 3501373"/>
                <a:gd name="connsiteY101" fmla="*/ 2914707 h 3013872"/>
                <a:gd name="connsiteX102" fmla="*/ 673360 w 3501373"/>
                <a:gd name="connsiteY102" fmla="*/ 2995703 h 3013872"/>
                <a:gd name="connsiteX103" fmla="*/ 683770 w 3501373"/>
                <a:gd name="connsiteY103" fmla="*/ 2992656 h 3013872"/>
                <a:gd name="connsiteX104" fmla="*/ 738107 w 3501373"/>
                <a:gd name="connsiteY104" fmla="*/ 2923340 h 3013872"/>
                <a:gd name="connsiteX105" fmla="*/ 738360 w 3501373"/>
                <a:gd name="connsiteY105" fmla="*/ 2912168 h 3013872"/>
                <a:gd name="connsiteX106" fmla="*/ 727189 w 3501373"/>
                <a:gd name="connsiteY106" fmla="*/ 2914961 h 3013872"/>
                <a:gd name="connsiteX107" fmla="*/ 675392 w 3501373"/>
                <a:gd name="connsiteY107" fmla="*/ 2983262 h 3013872"/>
                <a:gd name="connsiteX108" fmla="*/ 673360 w 3501373"/>
                <a:gd name="connsiteY108" fmla="*/ 2995703 h 3013872"/>
                <a:gd name="connsiteX109" fmla="*/ 790411 w 3501373"/>
                <a:gd name="connsiteY109" fmla="*/ 2913183 h 3013872"/>
                <a:gd name="connsiteX110" fmla="*/ 775939 w 3501373"/>
                <a:gd name="connsiteY110" fmla="*/ 2920293 h 3013872"/>
                <a:gd name="connsiteX111" fmla="*/ 726681 w 3501373"/>
                <a:gd name="connsiteY111" fmla="*/ 2984277 h 3013872"/>
                <a:gd name="connsiteX112" fmla="*/ 724649 w 3501373"/>
                <a:gd name="connsiteY112" fmla="*/ 2995703 h 3013872"/>
                <a:gd name="connsiteX113" fmla="*/ 737345 w 3501373"/>
                <a:gd name="connsiteY113" fmla="*/ 2992656 h 3013872"/>
                <a:gd name="connsiteX114" fmla="*/ 791173 w 3501373"/>
                <a:gd name="connsiteY114" fmla="*/ 2922578 h 3013872"/>
                <a:gd name="connsiteX115" fmla="*/ 790411 w 3501373"/>
                <a:gd name="connsiteY115" fmla="*/ 2913183 h 3013872"/>
                <a:gd name="connsiteX116" fmla="*/ 628927 w 3501373"/>
                <a:gd name="connsiteY116" fmla="*/ 2997480 h 3013872"/>
                <a:gd name="connsiteX117" fmla="*/ 635020 w 3501373"/>
                <a:gd name="connsiteY117" fmla="*/ 2993925 h 3013872"/>
                <a:gd name="connsiteX118" fmla="*/ 690626 w 3501373"/>
                <a:gd name="connsiteY118" fmla="*/ 2922832 h 3013872"/>
                <a:gd name="connsiteX119" fmla="*/ 689610 w 3501373"/>
                <a:gd name="connsiteY119" fmla="*/ 2913945 h 3013872"/>
                <a:gd name="connsiteX120" fmla="*/ 680470 w 3501373"/>
                <a:gd name="connsiteY120" fmla="*/ 2915722 h 3013872"/>
                <a:gd name="connsiteX121" fmla="*/ 639337 w 3501373"/>
                <a:gd name="connsiteY121" fmla="*/ 2966250 h 3013872"/>
                <a:gd name="connsiteX122" fmla="*/ 623595 w 3501373"/>
                <a:gd name="connsiteY122" fmla="*/ 2988847 h 3013872"/>
                <a:gd name="connsiteX123" fmla="*/ 628927 w 3501373"/>
                <a:gd name="connsiteY123" fmla="*/ 2997480 h 3013872"/>
                <a:gd name="connsiteX124" fmla="*/ 479883 w 3501373"/>
                <a:gd name="connsiteY124" fmla="*/ 2993164 h 3013872"/>
                <a:gd name="connsiteX125" fmla="*/ 490040 w 3501373"/>
                <a:gd name="connsiteY125" fmla="*/ 2986308 h 3013872"/>
                <a:gd name="connsiteX126" fmla="*/ 538282 w 3501373"/>
                <a:gd name="connsiteY126" fmla="*/ 2925117 h 3013872"/>
                <a:gd name="connsiteX127" fmla="*/ 539805 w 3501373"/>
                <a:gd name="connsiteY127" fmla="*/ 2912421 h 3013872"/>
                <a:gd name="connsiteX128" fmla="*/ 526602 w 3501373"/>
                <a:gd name="connsiteY128" fmla="*/ 2916992 h 3013872"/>
                <a:gd name="connsiteX129" fmla="*/ 490547 w 3501373"/>
                <a:gd name="connsiteY129" fmla="*/ 2962187 h 3013872"/>
                <a:gd name="connsiteX130" fmla="*/ 474805 w 3501373"/>
                <a:gd name="connsiteY130" fmla="*/ 2984785 h 3013872"/>
                <a:gd name="connsiteX131" fmla="*/ 479883 w 3501373"/>
                <a:gd name="connsiteY131" fmla="*/ 2993164 h 3013872"/>
                <a:gd name="connsiteX132" fmla="*/ 895275 w 3501373"/>
                <a:gd name="connsiteY132" fmla="*/ 2913183 h 3013872"/>
                <a:gd name="connsiteX133" fmla="*/ 886388 w 3501373"/>
                <a:gd name="connsiteY133" fmla="*/ 2913183 h 3013872"/>
                <a:gd name="connsiteX134" fmla="*/ 827482 w 3501373"/>
                <a:gd name="connsiteY134" fmla="*/ 2984785 h 3013872"/>
                <a:gd name="connsiteX135" fmla="*/ 828751 w 3501373"/>
                <a:gd name="connsiteY135" fmla="*/ 2993672 h 3013872"/>
                <a:gd name="connsiteX136" fmla="*/ 837892 w 3501373"/>
                <a:gd name="connsiteY136" fmla="*/ 2991641 h 3013872"/>
                <a:gd name="connsiteX137" fmla="*/ 866583 w 3501373"/>
                <a:gd name="connsiteY137" fmla="*/ 2956601 h 3013872"/>
                <a:gd name="connsiteX138" fmla="*/ 895275 w 3501373"/>
                <a:gd name="connsiteY138" fmla="*/ 2913183 h 3013872"/>
                <a:gd name="connsiteX139" fmla="*/ 321192 w 3501373"/>
                <a:gd name="connsiteY139" fmla="*/ 2998496 h 3013872"/>
                <a:gd name="connsiteX140" fmla="*/ 332110 w 3501373"/>
                <a:gd name="connsiteY140" fmla="*/ 2996465 h 3013872"/>
                <a:gd name="connsiteX141" fmla="*/ 391270 w 3501373"/>
                <a:gd name="connsiteY141" fmla="*/ 2921562 h 3013872"/>
                <a:gd name="connsiteX142" fmla="*/ 391016 w 3501373"/>
                <a:gd name="connsiteY142" fmla="*/ 2914707 h 3013872"/>
                <a:gd name="connsiteX143" fmla="*/ 382383 w 3501373"/>
                <a:gd name="connsiteY143" fmla="*/ 2915214 h 3013872"/>
                <a:gd name="connsiteX144" fmla="*/ 354454 w 3501373"/>
                <a:gd name="connsiteY144" fmla="*/ 2947461 h 3013872"/>
                <a:gd name="connsiteX145" fmla="*/ 321192 w 3501373"/>
                <a:gd name="connsiteY145" fmla="*/ 2998496 h 3013872"/>
                <a:gd name="connsiteX146" fmla="*/ 774669 w 3501373"/>
                <a:gd name="connsiteY146" fmla="*/ 2997480 h 3013872"/>
                <a:gd name="connsiteX147" fmla="*/ 788888 w 3501373"/>
                <a:gd name="connsiteY147" fmla="*/ 2988593 h 3013872"/>
                <a:gd name="connsiteX148" fmla="*/ 836115 w 3501373"/>
                <a:gd name="connsiteY148" fmla="*/ 2926640 h 3013872"/>
                <a:gd name="connsiteX149" fmla="*/ 838146 w 3501373"/>
                <a:gd name="connsiteY149" fmla="*/ 2915214 h 3013872"/>
                <a:gd name="connsiteX150" fmla="*/ 825704 w 3501373"/>
                <a:gd name="connsiteY150" fmla="*/ 2918515 h 3013872"/>
                <a:gd name="connsiteX151" fmla="*/ 772638 w 3501373"/>
                <a:gd name="connsiteY151" fmla="*/ 2985293 h 3013872"/>
                <a:gd name="connsiteX152" fmla="*/ 770099 w 3501373"/>
                <a:gd name="connsiteY152" fmla="*/ 2992148 h 3013872"/>
                <a:gd name="connsiteX153" fmla="*/ 774669 w 3501373"/>
                <a:gd name="connsiteY153" fmla="*/ 2997480 h 301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3501373" h="3013872">
                  <a:moveTo>
                    <a:pt x="1807054" y="2895918"/>
                  </a:moveTo>
                  <a:cubicBezTo>
                    <a:pt x="2358032" y="2895918"/>
                    <a:pt x="2909009" y="2895918"/>
                    <a:pt x="3459987" y="2895918"/>
                  </a:cubicBezTo>
                  <a:cubicBezTo>
                    <a:pt x="3470143" y="2895918"/>
                    <a:pt x="3480299" y="2895918"/>
                    <a:pt x="3490455" y="2896426"/>
                  </a:cubicBezTo>
                  <a:cubicBezTo>
                    <a:pt x="3495534" y="2896679"/>
                    <a:pt x="3501120" y="2897441"/>
                    <a:pt x="3502897" y="2903281"/>
                  </a:cubicBezTo>
                  <a:cubicBezTo>
                    <a:pt x="3504674" y="2908867"/>
                    <a:pt x="3500866" y="2912929"/>
                    <a:pt x="3497565" y="2916738"/>
                  </a:cubicBezTo>
                  <a:cubicBezTo>
                    <a:pt x="3488678" y="2926386"/>
                    <a:pt x="3478014" y="2932988"/>
                    <a:pt x="3464557" y="2933242"/>
                  </a:cubicBezTo>
                  <a:cubicBezTo>
                    <a:pt x="3448561" y="2933496"/>
                    <a:pt x="3432311" y="2933750"/>
                    <a:pt x="3416315" y="2933750"/>
                  </a:cubicBezTo>
                  <a:cubicBezTo>
                    <a:pt x="2877271" y="2933750"/>
                    <a:pt x="2337973" y="2933750"/>
                    <a:pt x="1798929" y="2933496"/>
                  </a:cubicBezTo>
                  <a:cubicBezTo>
                    <a:pt x="1781155" y="2933496"/>
                    <a:pt x="1763382" y="2934512"/>
                    <a:pt x="1745608" y="2933496"/>
                  </a:cubicBezTo>
                  <a:cubicBezTo>
                    <a:pt x="1721487" y="2931972"/>
                    <a:pt x="1702952" y="2941367"/>
                    <a:pt x="1687464" y="2958633"/>
                  </a:cubicBezTo>
                  <a:cubicBezTo>
                    <a:pt x="1677308" y="2970058"/>
                    <a:pt x="1666390" y="2980722"/>
                    <a:pt x="1656487" y="2992148"/>
                  </a:cubicBezTo>
                  <a:cubicBezTo>
                    <a:pt x="1642015" y="3008906"/>
                    <a:pt x="1624495" y="3014746"/>
                    <a:pt x="1602659" y="3014492"/>
                  </a:cubicBezTo>
                  <a:cubicBezTo>
                    <a:pt x="1476467" y="3013730"/>
                    <a:pt x="1350530" y="3014238"/>
                    <a:pt x="1224338" y="3013984"/>
                  </a:cubicBezTo>
                  <a:cubicBezTo>
                    <a:pt x="833322" y="3013984"/>
                    <a:pt x="442305" y="3013730"/>
                    <a:pt x="51289" y="3013730"/>
                  </a:cubicBezTo>
                  <a:cubicBezTo>
                    <a:pt x="41894" y="3013730"/>
                    <a:pt x="32500" y="3013984"/>
                    <a:pt x="23359" y="3012968"/>
                  </a:cubicBezTo>
                  <a:cubicBezTo>
                    <a:pt x="8125" y="3011191"/>
                    <a:pt x="3047" y="3005859"/>
                    <a:pt x="1269" y="2990371"/>
                  </a:cubicBezTo>
                  <a:cubicBezTo>
                    <a:pt x="508" y="2983769"/>
                    <a:pt x="761" y="2976914"/>
                    <a:pt x="761" y="2970058"/>
                  </a:cubicBezTo>
                  <a:cubicBezTo>
                    <a:pt x="761" y="2705234"/>
                    <a:pt x="1015" y="2440155"/>
                    <a:pt x="508" y="2175330"/>
                  </a:cubicBezTo>
                  <a:cubicBezTo>
                    <a:pt x="508" y="2148670"/>
                    <a:pt x="8379" y="2128865"/>
                    <a:pt x="27422" y="2110330"/>
                  </a:cubicBezTo>
                  <a:cubicBezTo>
                    <a:pt x="72109" y="2066658"/>
                    <a:pt x="67285" y="2078338"/>
                    <a:pt x="67285" y="2013338"/>
                  </a:cubicBezTo>
                  <a:cubicBezTo>
                    <a:pt x="67031" y="1364098"/>
                    <a:pt x="66777" y="715113"/>
                    <a:pt x="66523" y="65873"/>
                  </a:cubicBezTo>
                  <a:cubicBezTo>
                    <a:pt x="66523" y="45307"/>
                    <a:pt x="66269" y="24994"/>
                    <a:pt x="80488" y="7983"/>
                  </a:cubicBezTo>
                  <a:cubicBezTo>
                    <a:pt x="83789" y="4174"/>
                    <a:pt x="86836" y="-904"/>
                    <a:pt x="92676" y="873"/>
                  </a:cubicBezTo>
                  <a:cubicBezTo>
                    <a:pt x="98516" y="2650"/>
                    <a:pt x="98769" y="8490"/>
                    <a:pt x="99023" y="13569"/>
                  </a:cubicBezTo>
                  <a:cubicBezTo>
                    <a:pt x="99531" y="21947"/>
                    <a:pt x="99531" y="30580"/>
                    <a:pt x="99531" y="38959"/>
                  </a:cubicBezTo>
                  <a:cubicBezTo>
                    <a:pt x="99277" y="711812"/>
                    <a:pt x="98769" y="1384665"/>
                    <a:pt x="98516" y="2057518"/>
                  </a:cubicBezTo>
                  <a:cubicBezTo>
                    <a:pt x="98516" y="2312186"/>
                    <a:pt x="98516" y="2567108"/>
                    <a:pt x="98769" y="2821777"/>
                  </a:cubicBezTo>
                  <a:cubicBezTo>
                    <a:pt x="98769" y="2837011"/>
                    <a:pt x="98769" y="2852246"/>
                    <a:pt x="99531" y="2867480"/>
                  </a:cubicBezTo>
                  <a:cubicBezTo>
                    <a:pt x="100801" y="2890078"/>
                    <a:pt x="105879" y="2894902"/>
                    <a:pt x="129492" y="2895918"/>
                  </a:cubicBezTo>
                  <a:cubicBezTo>
                    <a:pt x="142187" y="2896426"/>
                    <a:pt x="154883" y="2896171"/>
                    <a:pt x="167578" y="2896171"/>
                  </a:cubicBezTo>
                  <a:cubicBezTo>
                    <a:pt x="714239" y="2896171"/>
                    <a:pt x="1261154" y="2896171"/>
                    <a:pt x="1807816" y="2896171"/>
                  </a:cubicBezTo>
                  <a:cubicBezTo>
                    <a:pt x="1807054" y="2896171"/>
                    <a:pt x="1807054" y="2895918"/>
                    <a:pt x="1807054" y="2895918"/>
                  </a:cubicBezTo>
                  <a:close/>
                  <a:moveTo>
                    <a:pt x="175195" y="2997480"/>
                  </a:moveTo>
                  <a:cubicBezTo>
                    <a:pt x="181797" y="2997734"/>
                    <a:pt x="185606" y="2992910"/>
                    <a:pt x="189160" y="2988086"/>
                  </a:cubicBezTo>
                  <a:cubicBezTo>
                    <a:pt x="202871" y="2970820"/>
                    <a:pt x="216328" y="2953555"/>
                    <a:pt x="229785" y="2936035"/>
                  </a:cubicBezTo>
                  <a:cubicBezTo>
                    <a:pt x="233848" y="2930703"/>
                    <a:pt x="238164" y="2925371"/>
                    <a:pt x="241719" y="2919531"/>
                  </a:cubicBezTo>
                  <a:cubicBezTo>
                    <a:pt x="242735" y="2917753"/>
                    <a:pt x="242481" y="2914199"/>
                    <a:pt x="241465" y="2912675"/>
                  </a:cubicBezTo>
                  <a:cubicBezTo>
                    <a:pt x="240195" y="2911406"/>
                    <a:pt x="236895" y="2910898"/>
                    <a:pt x="234863" y="2911406"/>
                  </a:cubicBezTo>
                  <a:cubicBezTo>
                    <a:pt x="229024" y="2913183"/>
                    <a:pt x="224707" y="2917500"/>
                    <a:pt x="221152" y="2922324"/>
                  </a:cubicBezTo>
                  <a:cubicBezTo>
                    <a:pt x="206426" y="2940859"/>
                    <a:pt x="191953" y="2959648"/>
                    <a:pt x="177481" y="2978437"/>
                  </a:cubicBezTo>
                  <a:cubicBezTo>
                    <a:pt x="174941" y="2981738"/>
                    <a:pt x="172656" y="2985547"/>
                    <a:pt x="171133" y="2989355"/>
                  </a:cubicBezTo>
                  <a:cubicBezTo>
                    <a:pt x="169609" y="2993164"/>
                    <a:pt x="170879" y="2996211"/>
                    <a:pt x="175195" y="2997480"/>
                  </a:cubicBezTo>
                  <a:close/>
                  <a:moveTo>
                    <a:pt x="75918" y="2997734"/>
                  </a:moveTo>
                  <a:cubicBezTo>
                    <a:pt x="77695" y="2996719"/>
                    <a:pt x="80996" y="2995703"/>
                    <a:pt x="83281" y="2993418"/>
                  </a:cubicBezTo>
                  <a:cubicBezTo>
                    <a:pt x="104355" y="2971582"/>
                    <a:pt x="121875" y="2946699"/>
                    <a:pt x="140410" y="2922832"/>
                  </a:cubicBezTo>
                  <a:cubicBezTo>
                    <a:pt x="142441" y="2920293"/>
                    <a:pt x="143457" y="2916230"/>
                    <a:pt x="140410" y="2913691"/>
                  </a:cubicBezTo>
                  <a:cubicBezTo>
                    <a:pt x="136348" y="2910136"/>
                    <a:pt x="132285" y="2912929"/>
                    <a:pt x="129238" y="2915722"/>
                  </a:cubicBezTo>
                  <a:cubicBezTo>
                    <a:pt x="106641" y="2937304"/>
                    <a:pt x="89629" y="2963711"/>
                    <a:pt x="70332" y="2988340"/>
                  </a:cubicBezTo>
                  <a:cubicBezTo>
                    <a:pt x="69316" y="2989609"/>
                    <a:pt x="69062" y="2991641"/>
                    <a:pt x="69316" y="2993164"/>
                  </a:cubicBezTo>
                  <a:cubicBezTo>
                    <a:pt x="69570" y="2995703"/>
                    <a:pt x="71601" y="2997226"/>
                    <a:pt x="75918" y="2997734"/>
                  </a:cubicBezTo>
                  <a:close/>
                  <a:moveTo>
                    <a:pt x="593126" y="2912168"/>
                  </a:moveTo>
                  <a:cubicBezTo>
                    <a:pt x="576622" y="2919531"/>
                    <a:pt x="528126" y="2973613"/>
                    <a:pt x="524317" y="2987832"/>
                  </a:cubicBezTo>
                  <a:cubicBezTo>
                    <a:pt x="523301" y="2991386"/>
                    <a:pt x="523555" y="2994941"/>
                    <a:pt x="527364" y="2996211"/>
                  </a:cubicBezTo>
                  <a:cubicBezTo>
                    <a:pt x="531934" y="2997734"/>
                    <a:pt x="535489" y="2994941"/>
                    <a:pt x="538282" y="2991641"/>
                  </a:cubicBezTo>
                  <a:cubicBezTo>
                    <a:pt x="554532" y="2971328"/>
                    <a:pt x="570782" y="2951015"/>
                    <a:pt x="586778" y="2930449"/>
                  </a:cubicBezTo>
                  <a:cubicBezTo>
                    <a:pt x="590333" y="2925879"/>
                    <a:pt x="594649" y="2921308"/>
                    <a:pt x="593126" y="2912168"/>
                  </a:cubicBezTo>
                  <a:close/>
                  <a:moveTo>
                    <a:pt x="227754" y="2997480"/>
                  </a:moveTo>
                  <a:cubicBezTo>
                    <a:pt x="233848" y="2996211"/>
                    <a:pt x="237656" y="2991641"/>
                    <a:pt x="241465" y="2987070"/>
                  </a:cubicBezTo>
                  <a:cubicBezTo>
                    <a:pt x="257715" y="2966504"/>
                    <a:pt x="273711" y="2945937"/>
                    <a:pt x="289707" y="2925117"/>
                  </a:cubicBezTo>
                  <a:cubicBezTo>
                    <a:pt x="291231" y="2923086"/>
                    <a:pt x="292500" y="2920801"/>
                    <a:pt x="293262" y="2918515"/>
                  </a:cubicBezTo>
                  <a:cubicBezTo>
                    <a:pt x="293770" y="2916992"/>
                    <a:pt x="293770" y="2914961"/>
                    <a:pt x="293008" y="2913691"/>
                  </a:cubicBezTo>
                  <a:cubicBezTo>
                    <a:pt x="291485" y="2911152"/>
                    <a:pt x="288946" y="2910898"/>
                    <a:pt x="286407" y="2911660"/>
                  </a:cubicBezTo>
                  <a:cubicBezTo>
                    <a:pt x="279805" y="2913945"/>
                    <a:pt x="275235" y="2919277"/>
                    <a:pt x="270918" y="2924355"/>
                  </a:cubicBezTo>
                  <a:cubicBezTo>
                    <a:pt x="255684" y="2943652"/>
                    <a:pt x="240957" y="2962949"/>
                    <a:pt x="226231" y="2982500"/>
                  </a:cubicBezTo>
                  <a:cubicBezTo>
                    <a:pt x="224199" y="2985039"/>
                    <a:pt x="222422" y="2988340"/>
                    <a:pt x="221660" y="2991386"/>
                  </a:cubicBezTo>
                  <a:cubicBezTo>
                    <a:pt x="220899" y="2995449"/>
                    <a:pt x="223692" y="2997480"/>
                    <a:pt x="227754" y="2997480"/>
                  </a:cubicBezTo>
                  <a:close/>
                  <a:moveTo>
                    <a:pt x="191445" y="2913437"/>
                  </a:moveTo>
                  <a:cubicBezTo>
                    <a:pt x="183066" y="2910136"/>
                    <a:pt x="179004" y="2916992"/>
                    <a:pt x="174941" y="2921562"/>
                  </a:cubicBezTo>
                  <a:cubicBezTo>
                    <a:pt x="165801" y="2931464"/>
                    <a:pt x="156914" y="2941621"/>
                    <a:pt x="148281" y="2952285"/>
                  </a:cubicBezTo>
                  <a:cubicBezTo>
                    <a:pt x="140410" y="2962187"/>
                    <a:pt x="133047" y="2972598"/>
                    <a:pt x="125937" y="2983008"/>
                  </a:cubicBezTo>
                  <a:cubicBezTo>
                    <a:pt x="123144" y="2987324"/>
                    <a:pt x="120098" y="2992656"/>
                    <a:pt x="125684" y="2996465"/>
                  </a:cubicBezTo>
                  <a:cubicBezTo>
                    <a:pt x="131016" y="3000019"/>
                    <a:pt x="135078" y="2995195"/>
                    <a:pt x="138633" y="2991894"/>
                  </a:cubicBezTo>
                  <a:cubicBezTo>
                    <a:pt x="139902" y="2990625"/>
                    <a:pt x="140918" y="2989355"/>
                    <a:pt x="141934" y="2988086"/>
                  </a:cubicBezTo>
                  <a:cubicBezTo>
                    <a:pt x="157168" y="2967773"/>
                    <a:pt x="172656" y="2947715"/>
                    <a:pt x="187891" y="2927402"/>
                  </a:cubicBezTo>
                  <a:cubicBezTo>
                    <a:pt x="190684" y="2923593"/>
                    <a:pt x="195000" y="2919531"/>
                    <a:pt x="191445" y="2913437"/>
                  </a:cubicBezTo>
                  <a:close/>
                  <a:moveTo>
                    <a:pt x="490801" y="2912675"/>
                  </a:moveTo>
                  <a:cubicBezTo>
                    <a:pt x="479376" y="2912421"/>
                    <a:pt x="474044" y="2921054"/>
                    <a:pt x="467950" y="2928672"/>
                  </a:cubicBezTo>
                  <a:cubicBezTo>
                    <a:pt x="456016" y="2943906"/>
                    <a:pt x="444083" y="2959140"/>
                    <a:pt x="432403" y="2974629"/>
                  </a:cubicBezTo>
                  <a:cubicBezTo>
                    <a:pt x="429356" y="2978691"/>
                    <a:pt x="426563" y="2982754"/>
                    <a:pt x="424278" y="2987324"/>
                  </a:cubicBezTo>
                  <a:cubicBezTo>
                    <a:pt x="422754" y="2990371"/>
                    <a:pt x="421993" y="2994180"/>
                    <a:pt x="425801" y="2996211"/>
                  </a:cubicBezTo>
                  <a:cubicBezTo>
                    <a:pt x="427579" y="2997226"/>
                    <a:pt x="431133" y="2996719"/>
                    <a:pt x="432911" y="2995703"/>
                  </a:cubicBezTo>
                  <a:cubicBezTo>
                    <a:pt x="436973" y="2992910"/>
                    <a:pt x="441036" y="2989609"/>
                    <a:pt x="444083" y="2985801"/>
                  </a:cubicBezTo>
                  <a:cubicBezTo>
                    <a:pt x="458555" y="2967265"/>
                    <a:pt x="473028" y="2948730"/>
                    <a:pt x="487247" y="2929687"/>
                  </a:cubicBezTo>
                  <a:cubicBezTo>
                    <a:pt x="490547" y="2925117"/>
                    <a:pt x="495118" y="2920547"/>
                    <a:pt x="490801" y="2912675"/>
                  </a:cubicBezTo>
                  <a:close/>
                  <a:moveTo>
                    <a:pt x="439004" y="2912929"/>
                  </a:moveTo>
                  <a:cubicBezTo>
                    <a:pt x="406758" y="2932988"/>
                    <a:pt x="389493" y="2965488"/>
                    <a:pt x="364864" y="2998242"/>
                  </a:cubicBezTo>
                  <a:cubicBezTo>
                    <a:pt x="390000" y="2991386"/>
                    <a:pt x="428340" y="2947207"/>
                    <a:pt x="439004" y="2912929"/>
                  </a:cubicBezTo>
                  <a:close/>
                  <a:moveTo>
                    <a:pt x="275235" y="2997734"/>
                  </a:moveTo>
                  <a:cubicBezTo>
                    <a:pt x="281836" y="2997988"/>
                    <a:pt x="285645" y="2993164"/>
                    <a:pt x="289199" y="2988593"/>
                  </a:cubicBezTo>
                  <a:cubicBezTo>
                    <a:pt x="301641" y="2972598"/>
                    <a:pt x="313575" y="2956347"/>
                    <a:pt x="326016" y="2940351"/>
                  </a:cubicBezTo>
                  <a:cubicBezTo>
                    <a:pt x="330586" y="2934257"/>
                    <a:pt x="335664" y="2928672"/>
                    <a:pt x="339981" y="2922578"/>
                  </a:cubicBezTo>
                  <a:cubicBezTo>
                    <a:pt x="342012" y="2919785"/>
                    <a:pt x="342266" y="2915722"/>
                    <a:pt x="339219" y="2913691"/>
                  </a:cubicBezTo>
                  <a:cubicBezTo>
                    <a:pt x="337442" y="2912421"/>
                    <a:pt x="333633" y="2912168"/>
                    <a:pt x="332364" y="2913437"/>
                  </a:cubicBezTo>
                  <a:cubicBezTo>
                    <a:pt x="308242" y="2935781"/>
                    <a:pt x="289199" y="2962441"/>
                    <a:pt x="271426" y="2990117"/>
                  </a:cubicBezTo>
                  <a:cubicBezTo>
                    <a:pt x="269395" y="2992656"/>
                    <a:pt x="270918" y="2996211"/>
                    <a:pt x="275235" y="2997734"/>
                  </a:cubicBezTo>
                  <a:close/>
                  <a:moveTo>
                    <a:pt x="642384" y="2914707"/>
                  </a:moveTo>
                  <a:cubicBezTo>
                    <a:pt x="630196" y="2910644"/>
                    <a:pt x="626388" y="2917246"/>
                    <a:pt x="622325" y="2922070"/>
                  </a:cubicBezTo>
                  <a:cubicBezTo>
                    <a:pt x="610899" y="2935527"/>
                    <a:pt x="599727" y="2949492"/>
                    <a:pt x="589063" y="2963457"/>
                  </a:cubicBezTo>
                  <a:cubicBezTo>
                    <a:pt x="582970" y="2971582"/>
                    <a:pt x="577384" y="2979961"/>
                    <a:pt x="572052" y="2988593"/>
                  </a:cubicBezTo>
                  <a:cubicBezTo>
                    <a:pt x="571036" y="2990371"/>
                    <a:pt x="571036" y="2993925"/>
                    <a:pt x="572052" y="2995703"/>
                  </a:cubicBezTo>
                  <a:cubicBezTo>
                    <a:pt x="574337" y="2999004"/>
                    <a:pt x="578653" y="2998496"/>
                    <a:pt x="580938" y="2996211"/>
                  </a:cubicBezTo>
                  <a:cubicBezTo>
                    <a:pt x="604552" y="2971836"/>
                    <a:pt x="624610" y="2944922"/>
                    <a:pt x="642384" y="2914707"/>
                  </a:cubicBezTo>
                  <a:close/>
                  <a:moveTo>
                    <a:pt x="673360" y="2995703"/>
                  </a:moveTo>
                  <a:cubicBezTo>
                    <a:pt x="678692" y="2996973"/>
                    <a:pt x="681485" y="2994941"/>
                    <a:pt x="683770" y="2992656"/>
                  </a:cubicBezTo>
                  <a:cubicBezTo>
                    <a:pt x="703575" y="2970820"/>
                    <a:pt x="721857" y="2947968"/>
                    <a:pt x="738107" y="2923340"/>
                  </a:cubicBezTo>
                  <a:cubicBezTo>
                    <a:pt x="740392" y="2919785"/>
                    <a:pt x="742931" y="2915469"/>
                    <a:pt x="738360" y="2912168"/>
                  </a:cubicBezTo>
                  <a:cubicBezTo>
                    <a:pt x="734298" y="2909375"/>
                    <a:pt x="729728" y="2911660"/>
                    <a:pt x="727189" y="2914961"/>
                  </a:cubicBezTo>
                  <a:cubicBezTo>
                    <a:pt x="709161" y="2937051"/>
                    <a:pt x="691134" y="2959140"/>
                    <a:pt x="675392" y="2983262"/>
                  </a:cubicBezTo>
                  <a:cubicBezTo>
                    <a:pt x="673106" y="2986562"/>
                    <a:pt x="670567" y="2990371"/>
                    <a:pt x="673360" y="2995703"/>
                  </a:cubicBezTo>
                  <a:close/>
                  <a:moveTo>
                    <a:pt x="790411" y="2913183"/>
                  </a:moveTo>
                  <a:cubicBezTo>
                    <a:pt x="783302" y="2910644"/>
                    <a:pt x="779239" y="2915976"/>
                    <a:pt x="775939" y="2920293"/>
                  </a:cubicBezTo>
                  <a:cubicBezTo>
                    <a:pt x="759181" y="2941367"/>
                    <a:pt x="742931" y="2962949"/>
                    <a:pt x="726681" y="2984277"/>
                  </a:cubicBezTo>
                  <a:cubicBezTo>
                    <a:pt x="724142" y="2987578"/>
                    <a:pt x="721095" y="2992148"/>
                    <a:pt x="724649" y="2995703"/>
                  </a:cubicBezTo>
                  <a:cubicBezTo>
                    <a:pt x="729474" y="3000781"/>
                    <a:pt x="734298" y="2996211"/>
                    <a:pt x="737345" y="2992656"/>
                  </a:cubicBezTo>
                  <a:cubicBezTo>
                    <a:pt x="756388" y="2970312"/>
                    <a:pt x="774923" y="2947207"/>
                    <a:pt x="791173" y="2922578"/>
                  </a:cubicBezTo>
                  <a:cubicBezTo>
                    <a:pt x="792950" y="2919785"/>
                    <a:pt x="793712" y="2916484"/>
                    <a:pt x="790411" y="2913183"/>
                  </a:cubicBezTo>
                  <a:close/>
                  <a:moveTo>
                    <a:pt x="628927" y="2997480"/>
                  </a:moveTo>
                  <a:cubicBezTo>
                    <a:pt x="630704" y="2996465"/>
                    <a:pt x="633497" y="2995703"/>
                    <a:pt x="635020" y="2993925"/>
                  </a:cubicBezTo>
                  <a:cubicBezTo>
                    <a:pt x="654825" y="2971328"/>
                    <a:pt x="674376" y="2948222"/>
                    <a:pt x="690626" y="2922832"/>
                  </a:cubicBezTo>
                  <a:cubicBezTo>
                    <a:pt x="692403" y="2919785"/>
                    <a:pt x="692911" y="2916230"/>
                    <a:pt x="689610" y="2913945"/>
                  </a:cubicBezTo>
                  <a:cubicBezTo>
                    <a:pt x="686310" y="2911660"/>
                    <a:pt x="683009" y="2913437"/>
                    <a:pt x="680470" y="2915722"/>
                  </a:cubicBezTo>
                  <a:cubicBezTo>
                    <a:pt x="664474" y="2930703"/>
                    <a:pt x="653048" y="2949492"/>
                    <a:pt x="639337" y="2966250"/>
                  </a:cubicBezTo>
                  <a:cubicBezTo>
                    <a:pt x="633497" y="2973359"/>
                    <a:pt x="628165" y="2980976"/>
                    <a:pt x="623595" y="2988847"/>
                  </a:cubicBezTo>
                  <a:cubicBezTo>
                    <a:pt x="621056" y="2992910"/>
                    <a:pt x="622579" y="2996719"/>
                    <a:pt x="628927" y="2997480"/>
                  </a:cubicBezTo>
                  <a:close/>
                  <a:moveTo>
                    <a:pt x="479883" y="2993164"/>
                  </a:moveTo>
                  <a:cubicBezTo>
                    <a:pt x="484454" y="2992402"/>
                    <a:pt x="487501" y="2989609"/>
                    <a:pt x="490040" y="2986308"/>
                  </a:cubicBezTo>
                  <a:cubicBezTo>
                    <a:pt x="506036" y="2965996"/>
                    <a:pt x="522286" y="2945683"/>
                    <a:pt x="538282" y="2925117"/>
                  </a:cubicBezTo>
                  <a:cubicBezTo>
                    <a:pt x="541075" y="2921562"/>
                    <a:pt x="545899" y="2916484"/>
                    <a:pt x="539805" y="2912421"/>
                  </a:cubicBezTo>
                  <a:cubicBezTo>
                    <a:pt x="534981" y="2909121"/>
                    <a:pt x="529903" y="2913183"/>
                    <a:pt x="526602" y="2916992"/>
                  </a:cubicBezTo>
                  <a:cubicBezTo>
                    <a:pt x="514415" y="2931718"/>
                    <a:pt x="502481" y="2946953"/>
                    <a:pt x="490547" y="2962187"/>
                  </a:cubicBezTo>
                  <a:cubicBezTo>
                    <a:pt x="484962" y="2969550"/>
                    <a:pt x="479376" y="2976914"/>
                    <a:pt x="474805" y="2984785"/>
                  </a:cubicBezTo>
                  <a:cubicBezTo>
                    <a:pt x="472520" y="2988593"/>
                    <a:pt x="474297" y="2992656"/>
                    <a:pt x="479883" y="2993164"/>
                  </a:cubicBezTo>
                  <a:close/>
                  <a:moveTo>
                    <a:pt x="895275" y="2913183"/>
                  </a:moveTo>
                  <a:cubicBezTo>
                    <a:pt x="889435" y="2913183"/>
                    <a:pt x="887150" y="2912421"/>
                    <a:pt x="886388" y="2913183"/>
                  </a:cubicBezTo>
                  <a:cubicBezTo>
                    <a:pt x="863283" y="2934004"/>
                    <a:pt x="844240" y="2958379"/>
                    <a:pt x="827482" y="2984785"/>
                  </a:cubicBezTo>
                  <a:cubicBezTo>
                    <a:pt x="825704" y="2987832"/>
                    <a:pt x="824943" y="2991386"/>
                    <a:pt x="828751" y="2993672"/>
                  </a:cubicBezTo>
                  <a:cubicBezTo>
                    <a:pt x="832052" y="2995703"/>
                    <a:pt x="835861" y="2994180"/>
                    <a:pt x="837892" y="2991641"/>
                  </a:cubicBezTo>
                  <a:cubicBezTo>
                    <a:pt x="847794" y="2980215"/>
                    <a:pt x="857443" y="2968535"/>
                    <a:pt x="866583" y="2956601"/>
                  </a:cubicBezTo>
                  <a:cubicBezTo>
                    <a:pt x="876740" y="2943652"/>
                    <a:pt x="888419" y="2931718"/>
                    <a:pt x="895275" y="2913183"/>
                  </a:cubicBezTo>
                  <a:close/>
                  <a:moveTo>
                    <a:pt x="321192" y="2998496"/>
                  </a:moveTo>
                  <a:cubicBezTo>
                    <a:pt x="327539" y="2997480"/>
                    <a:pt x="330586" y="2997734"/>
                    <a:pt x="332110" y="2996465"/>
                  </a:cubicBezTo>
                  <a:cubicBezTo>
                    <a:pt x="355469" y="2974375"/>
                    <a:pt x="372989" y="2947715"/>
                    <a:pt x="391270" y="2921562"/>
                  </a:cubicBezTo>
                  <a:cubicBezTo>
                    <a:pt x="392286" y="2920039"/>
                    <a:pt x="392032" y="2916230"/>
                    <a:pt x="391016" y="2914707"/>
                  </a:cubicBezTo>
                  <a:cubicBezTo>
                    <a:pt x="388477" y="2911406"/>
                    <a:pt x="384414" y="2912675"/>
                    <a:pt x="382383" y="2915214"/>
                  </a:cubicBezTo>
                  <a:cubicBezTo>
                    <a:pt x="372735" y="2925879"/>
                    <a:pt x="362579" y="2936035"/>
                    <a:pt x="354454" y="2947461"/>
                  </a:cubicBezTo>
                  <a:cubicBezTo>
                    <a:pt x="343282" y="2962949"/>
                    <a:pt x="328047" y="2975898"/>
                    <a:pt x="321192" y="2998496"/>
                  </a:cubicBezTo>
                  <a:close/>
                  <a:moveTo>
                    <a:pt x="774669" y="2997480"/>
                  </a:moveTo>
                  <a:cubicBezTo>
                    <a:pt x="781017" y="2997480"/>
                    <a:pt x="785333" y="2993164"/>
                    <a:pt x="788888" y="2988593"/>
                  </a:cubicBezTo>
                  <a:cubicBezTo>
                    <a:pt x="804884" y="2968027"/>
                    <a:pt x="820372" y="2947461"/>
                    <a:pt x="836115" y="2926640"/>
                  </a:cubicBezTo>
                  <a:cubicBezTo>
                    <a:pt x="838654" y="2923340"/>
                    <a:pt x="841447" y="2918769"/>
                    <a:pt x="838146" y="2915214"/>
                  </a:cubicBezTo>
                  <a:cubicBezTo>
                    <a:pt x="833068" y="2910136"/>
                    <a:pt x="828751" y="2914707"/>
                    <a:pt x="825704" y="2918515"/>
                  </a:cubicBezTo>
                  <a:cubicBezTo>
                    <a:pt x="807677" y="2940605"/>
                    <a:pt x="790157" y="2962949"/>
                    <a:pt x="772638" y="2985293"/>
                  </a:cubicBezTo>
                  <a:cubicBezTo>
                    <a:pt x="771114" y="2987070"/>
                    <a:pt x="770353" y="2989863"/>
                    <a:pt x="770099" y="2992148"/>
                  </a:cubicBezTo>
                  <a:cubicBezTo>
                    <a:pt x="769845" y="2994941"/>
                    <a:pt x="771622" y="2996719"/>
                    <a:pt x="774669" y="2997480"/>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PA-任意多边形 59">
              <a:extLst>
                <a:ext uri="{FF2B5EF4-FFF2-40B4-BE49-F238E27FC236}">
                  <a16:creationId xmlns:a16="http://schemas.microsoft.com/office/drawing/2014/main" id="{49A2FA92-5239-2958-6BD6-32E355F1985E}"/>
                </a:ext>
              </a:extLst>
            </p:cNvPr>
            <p:cNvSpPr/>
            <p:nvPr>
              <p:custDataLst>
                <p:tags r:id="rId16"/>
              </p:custDataLst>
            </p:nvPr>
          </p:nvSpPr>
          <p:spPr>
            <a:xfrm>
              <a:off x="1015572" y="3414847"/>
              <a:ext cx="1259129" cy="844537"/>
            </a:xfrm>
            <a:custGeom>
              <a:avLst/>
              <a:gdLst>
                <a:gd name="connsiteX0" fmla="*/ 4820633 w 4923251"/>
                <a:gd name="connsiteY0" fmla="*/ 548955 h 3506451"/>
                <a:gd name="connsiteX1" fmla="*/ 4822156 w 4923251"/>
                <a:gd name="connsiteY1" fmla="*/ 515947 h 3506451"/>
                <a:gd name="connsiteX2" fmla="*/ 4821648 w 4923251"/>
                <a:gd name="connsiteY2" fmla="*/ 163016 h 3506451"/>
                <a:gd name="connsiteX3" fmla="*/ 4780515 w 4923251"/>
                <a:gd name="connsiteY3" fmla="*/ 122391 h 3506451"/>
                <a:gd name="connsiteX4" fmla="*/ 1198653 w 4923251"/>
                <a:gd name="connsiteY4" fmla="*/ 122645 h 3506451"/>
                <a:gd name="connsiteX5" fmla="*/ 41092 w 4923251"/>
                <a:gd name="connsiteY5" fmla="*/ 122391 h 3506451"/>
                <a:gd name="connsiteX6" fmla="*/ 10623 w 4923251"/>
                <a:gd name="connsiteY6" fmla="*/ 121376 h 3506451"/>
                <a:gd name="connsiteX7" fmla="*/ 3768 w 4923251"/>
                <a:gd name="connsiteY7" fmla="*/ 105380 h 3506451"/>
                <a:gd name="connsiteX8" fmla="*/ 38553 w 4923251"/>
                <a:gd name="connsiteY8" fmla="*/ 82782 h 3506451"/>
                <a:gd name="connsiteX9" fmla="*/ 71561 w 4923251"/>
                <a:gd name="connsiteY9" fmla="*/ 82274 h 3506451"/>
                <a:gd name="connsiteX10" fmla="*/ 2429847 w 4923251"/>
                <a:gd name="connsiteY10" fmla="*/ 82528 h 3506451"/>
                <a:gd name="connsiteX11" fmla="*/ 2496624 w 4923251"/>
                <a:gd name="connsiteY11" fmla="*/ 54598 h 3506451"/>
                <a:gd name="connsiteX12" fmla="*/ 2530140 w 4923251"/>
                <a:gd name="connsiteY12" fmla="*/ 20067 h 3506451"/>
                <a:gd name="connsiteX13" fmla="*/ 2577367 w 4923251"/>
                <a:gd name="connsiteY13" fmla="*/ 516 h 3506451"/>
                <a:gd name="connsiteX14" fmla="*/ 2831273 w 4923251"/>
                <a:gd name="connsiteY14" fmla="*/ 770 h 3506451"/>
                <a:gd name="connsiteX15" fmla="*/ 4136100 w 4923251"/>
                <a:gd name="connsiteY15" fmla="*/ 1024 h 3506451"/>
                <a:gd name="connsiteX16" fmla="*/ 4864559 w 4923251"/>
                <a:gd name="connsiteY16" fmla="*/ 1278 h 3506451"/>
                <a:gd name="connsiteX17" fmla="*/ 4897567 w 4923251"/>
                <a:gd name="connsiteY17" fmla="*/ 1532 h 3506451"/>
                <a:gd name="connsiteX18" fmla="*/ 4922449 w 4923251"/>
                <a:gd name="connsiteY18" fmla="*/ 25907 h 3506451"/>
                <a:gd name="connsiteX19" fmla="*/ 4922703 w 4923251"/>
                <a:gd name="connsiteY19" fmla="*/ 56376 h 3506451"/>
                <a:gd name="connsiteX20" fmla="*/ 4922449 w 4923251"/>
                <a:gd name="connsiteY20" fmla="*/ 508330 h 3506451"/>
                <a:gd name="connsiteX21" fmla="*/ 4923973 w 4923251"/>
                <a:gd name="connsiteY21" fmla="*/ 548955 h 3506451"/>
                <a:gd name="connsiteX22" fmla="*/ 4923718 w 4923251"/>
                <a:gd name="connsiteY22" fmla="*/ 848565 h 3506451"/>
                <a:gd name="connsiteX23" fmla="*/ 4900359 w 4923251"/>
                <a:gd name="connsiteY23" fmla="*/ 904170 h 3506451"/>
                <a:gd name="connsiteX24" fmla="*/ 4878524 w 4923251"/>
                <a:gd name="connsiteY24" fmla="*/ 925244 h 3506451"/>
                <a:gd name="connsiteX25" fmla="*/ 4854402 w 4923251"/>
                <a:gd name="connsiteY25" fmla="*/ 982881 h 3506451"/>
                <a:gd name="connsiteX26" fmla="*/ 4853386 w 4923251"/>
                <a:gd name="connsiteY26" fmla="*/ 1868762 h 3506451"/>
                <a:gd name="connsiteX27" fmla="*/ 4851863 w 4923251"/>
                <a:gd name="connsiteY27" fmla="*/ 3452886 h 3506451"/>
                <a:gd name="connsiteX28" fmla="*/ 4830027 w 4923251"/>
                <a:gd name="connsiteY28" fmla="*/ 3506460 h 3506451"/>
                <a:gd name="connsiteX29" fmla="*/ 4824949 w 4923251"/>
                <a:gd name="connsiteY29" fmla="*/ 3478276 h 3506451"/>
                <a:gd name="connsiteX30" fmla="*/ 4822156 w 4923251"/>
                <a:gd name="connsiteY30" fmla="*/ 1698644 h 3506451"/>
                <a:gd name="connsiteX31" fmla="*/ 4820886 w 4923251"/>
                <a:gd name="connsiteY31" fmla="*/ 579170 h 3506451"/>
                <a:gd name="connsiteX32" fmla="*/ 4820633 w 4923251"/>
                <a:gd name="connsiteY32" fmla="*/ 548955 h 3506451"/>
                <a:gd name="connsiteX33" fmla="*/ 4699011 w 4923251"/>
                <a:gd name="connsiteY33" fmla="*/ 19051 h 3506451"/>
                <a:gd name="connsiteX34" fmla="*/ 4631218 w 4923251"/>
                <a:gd name="connsiteY34" fmla="*/ 104110 h 3506451"/>
                <a:gd name="connsiteX35" fmla="*/ 4699011 w 4923251"/>
                <a:gd name="connsiteY35" fmla="*/ 19051 h 3506451"/>
                <a:gd name="connsiteX36" fmla="*/ 4224460 w 4923251"/>
                <a:gd name="connsiteY36" fmla="*/ 103602 h 3506451"/>
                <a:gd name="connsiteX37" fmla="*/ 4233346 w 4923251"/>
                <a:gd name="connsiteY37" fmla="*/ 104618 h 3506451"/>
                <a:gd name="connsiteX38" fmla="*/ 4296569 w 4923251"/>
                <a:gd name="connsiteY38" fmla="*/ 27430 h 3506451"/>
                <a:gd name="connsiteX39" fmla="*/ 4294792 w 4923251"/>
                <a:gd name="connsiteY39" fmla="*/ 21336 h 3506451"/>
                <a:gd name="connsiteX40" fmla="*/ 4287936 w 4923251"/>
                <a:gd name="connsiteY40" fmla="*/ 22606 h 3506451"/>
                <a:gd name="connsiteX41" fmla="*/ 4264069 w 4923251"/>
                <a:gd name="connsiteY41" fmla="*/ 51805 h 3506451"/>
                <a:gd name="connsiteX42" fmla="*/ 4224460 w 4923251"/>
                <a:gd name="connsiteY42" fmla="*/ 103602 h 3506451"/>
                <a:gd name="connsiteX43" fmla="*/ 4751316 w 4923251"/>
                <a:gd name="connsiteY43" fmla="*/ 20321 h 3506451"/>
                <a:gd name="connsiteX44" fmla="*/ 4682507 w 4923251"/>
                <a:gd name="connsiteY44" fmla="*/ 104110 h 3506451"/>
                <a:gd name="connsiteX45" fmla="*/ 4751316 w 4923251"/>
                <a:gd name="connsiteY45" fmla="*/ 20321 h 3506451"/>
                <a:gd name="connsiteX46" fmla="*/ 4181803 w 4923251"/>
                <a:gd name="connsiteY46" fmla="*/ 104110 h 3506451"/>
                <a:gd name="connsiteX47" fmla="*/ 4188658 w 4923251"/>
                <a:gd name="connsiteY47" fmla="*/ 103602 h 3506451"/>
                <a:gd name="connsiteX48" fmla="*/ 4248835 w 4923251"/>
                <a:gd name="connsiteY48" fmla="*/ 29461 h 3506451"/>
                <a:gd name="connsiteX49" fmla="*/ 4248073 w 4923251"/>
                <a:gd name="connsiteY49" fmla="*/ 21083 h 3506451"/>
                <a:gd name="connsiteX50" fmla="*/ 4239186 w 4923251"/>
                <a:gd name="connsiteY50" fmla="*/ 23876 h 3506451"/>
                <a:gd name="connsiteX51" fmla="*/ 4193737 w 4923251"/>
                <a:gd name="connsiteY51" fmla="*/ 81005 h 3506451"/>
                <a:gd name="connsiteX52" fmla="*/ 4181803 w 4923251"/>
                <a:gd name="connsiteY52" fmla="*/ 104110 h 3506451"/>
                <a:gd name="connsiteX53" fmla="*/ 4598718 w 4923251"/>
                <a:gd name="connsiteY53" fmla="*/ 19813 h 3506451"/>
                <a:gd name="connsiteX54" fmla="*/ 4529910 w 4923251"/>
                <a:gd name="connsiteY54" fmla="*/ 104872 h 3506451"/>
                <a:gd name="connsiteX55" fmla="*/ 4598718 w 4923251"/>
                <a:gd name="connsiteY55" fmla="*/ 19813 h 3506451"/>
                <a:gd name="connsiteX56" fmla="*/ 4801336 w 4923251"/>
                <a:gd name="connsiteY56" fmla="*/ 21336 h 3506451"/>
                <a:gd name="connsiteX57" fmla="*/ 4792449 w 4923251"/>
                <a:gd name="connsiteY57" fmla="*/ 20321 h 3506451"/>
                <a:gd name="connsiteX58" fmla="*/ 4730496 w 4923251"/>
                <a:gd name="connsiteY58" fmla="*/ 96747 h 3506451"/>
                <a:gd name="connsiteX59" fmla="*/ 4731511 w 4923251"/>
                <a:gd name="connsiteY59" fmla="*/ 103602 h 3506451"/>
                <a:gd name="connsiteX60" fmla="*/ 4740398 w 4923251"/>
                <a:gd name="connsiteY60" fmla="*/ 101825 h 3506451"/>
                <a:gd name="connsiteX61" fmla="*/ 4801336 w 4923251"/>
                <a:gd name="connsiteY61" fmla="*/ 21336 h 3506451"/>
                <a:gd name="connsiteX62" fmla="*/ 4030729 w 4923251"/>
                <a:gd name="connsiteY62" fmla="*/ 103094 h 3506451"/>
                <a:gd name="connsiteX63" fmla="*/ 4095221 w 4923251"/>
                <a:gd name="connsiteY63" fmla="*/ 20829 h 3506451"/>
                <a:gd name="connsiteX64" fmla="*/ 4030729 w 4923251"/>
                <a:gd name="connsiteY64" fmla="*/ 103094 h 3506451"/>
                <a:gd name="connsiteX65" fmla="*/ 4382389 w 4923251"/>
                <a:gd name="connsiteY65" fmla="*/ 103348 h 3506451"/>
                <a:gd name="connsiteX66" fmla="*/ 4449167 w 4923251"/>
                <a:gd name="connsiteY66" fmla="*/ 20067 h 3506451"/>
                <a:gd name="connsiteX67" fmla="*/ 4382389 w 4923251"/>
                <a:gd name="connsiteY67" fmla="*/ 103348 h 3506451"/>
                <a:gd name="connsiteX68" fmla="*/ 4150827 w 4923251"/>
                <a:gd name="connsiteY68" fmla="*/ 19305 h 3506451"/>
                <a:gd name="connsiteX69" fmla="*/ 4083034 w 4923251"/>
                <a:gd name="connsiteY69" fmla="*/ 104110 h 3506451"/>
                <a:gd name="connsiteX70" fmla="*/ 4150827 w 4923251"/>
                <a:gd name="connsiteY70" fmla="*/ 19305 h 3506451"/>
                <a:gd name="connsiteX71" fmla="*/ 4851355 w 4923251"/>
                <a:gd name="connsiteY71" fmla="*/ 19051 h 3506451"/>
                <a:gd name="connsiteX72" fmla="*/ 4783562 w 4923251"/>
                <a:gd name="connsiteY72" fmla="*/ 104364 h 3506451"/>
                <a:gd name="connsiteX73" fmla="*/ 4851355 w 4923251"/>
                <a:gd name="connsiteY73" fmla="*/ 19051 h 3506451"/>
                <a:gd name="connsiteX74" fmla="*/ 4199577 w 4923251"/>
                <a:gd name="connsiteY74" fmla="*/ 18290 h 3506451"/>
                <a:gd name="connsiteX75" fmla="*/ 4132291 w 4923251"/>
                <a:gd name="connsiteY75" fmla="*/ 103348 h 3506451"/>
                <a:gd name="connsiteX76" fmla="*/ 4199577 w 4923251"/>
                <a:gd name="connsiteY76" fmla="*/ 18290 h 3506451"/>
                <a:gd name="connsiteX77" fmla="*/ 4283112 w 4923251"/>
                <a:gd name="connsiteY77" fmla="*/ 102841 h 3506451"/>
                <a:gd name="connsiteX78" fmla="*/ 4349636 w 4923251"/>
                <a:gd name="connsiteY78" fmla="*/ 21083 h 3506451"/>
                <a:gd name="connsiteX79" fmla="*/ 4283112 w 4923251"/>
                <a:gd name="connsiteY79" fmla="*/ 102841 h 3506451"/>
                <a:gd name="connsiteX80" fmla="*/ 4551492 w 4923251"/>
                <a:gd name="connsiteY80" fmla="*/ 19305 h 3506451"/>
                <a:gd name="connsiteX81" fmla="*/ 4482937 w 4923251"/>
                <a:gd name="connsiteY81" fmla="*/ 103856 h 3506451"/>
                <a:gd name="connsiteX82" fmla="*/ 4551492 w 4923251"/>
                <a:gd name="connsiteY82" fmla="*/ 19305 h 3506451"/>
                <a:gd name="connsiteX83" fmla="*/ 4580691 w 4923251"/>
                <a:gd name="connsiteY83" fmla="*/ 105126 h 3506451"/>
                <a:gd name="connsiteX84" fmla="*/ 4648484 w 4923251"/>
                <a:gd name="connsiteY84" fmla="*/ 20321 h 3506451"/>
                <a:gd name="connsiteX85" fmla="*/ 4580691 w 4923251"/>
                <a:gd name="connsiteY85" fmla="*/ 105126 h 3506451"/>
                <a:gd name="connsiteX86" fmla="*/ 4499441 w 4923251"/>
                <a:gd name="connsiteY86" fmla="*/ 18797 h 3506451"/>
                <a:gd name="connsiteX87" fmla="*/ 4431648 w 4923251"/>
                <a:gd name="connsiteY87" fmla="*/ 103856 h 3506451"/>
                <a:gd name="connsiteX88" fmla="*/ 4499441 w 4923251"/>
                <a:gd name="connsiteY88" fmla="*/ 18797 h 3506451"/>
                <a:gd name="connsiteX89" fmla="*/ 4397116 w 4923251"/>
                <a:gd name="connsiteY89" fmla="*/ 21844 h 3506451"/>
                <a:gd name="connsiteX90" fmla="*/ 4390261 w 4923251"/>
                <a:gd name="connsiteY90" fmla="*/ 21336 h 3506451"/>
                <a:gd name="connsiteX91" fmla="*/ 4333385 w 4923251"/>
                <a:gd name="connsiteY91" fmla="*/ 91415 h 3506451"/>
                <a:gd name="connsiteX92" fmla="*/ 4331862 w 4923251"/>
                <a:gd name="connsiteY92" fmla="*/ 102841 h 3506451"/>
                <a:gd name="connsiteX93" fmla="*/ 4397116 w 4923251"/>
                <a:gd name="connsiteY93" fmla="*/ 21844 h 350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23251" h="3506451">
                  <a:moveTo>
                    <a:pt x="4820633" y="548955"/>
                  </a:moveTo>
                  <a:cubicBezTo>
                    <a:pt x="4821140" y="538037"/>
                    <a:pt x="4822156" y="527119"/>
                    <a:pt x="4822156" y="515947"/>
                  </a:cubicBezTo>
                  <a:cubicBezTo>
                    <a:pt x="4822156" y="398388"/>
                    <a:pt x="4821902" y="280575"/>
                    <a:pt x="4821648" y="163016"/>
                  </a:cubicBezTo>
                  <a:cubicBezTo>
                    <a:pt x="4821648" y="122645"/>
                    <a:pt x="4821395" y="122391"/>
                    <a:pt x="4780515" y="122391"/>
                  </a:cubicBezTo>
                  <a:cubicBezTo>
                    <a:pt x="3586646" y="122391"/>
                    <a:pt x="2392522" y="122645"/>
                    <a:pt x="1198653" y="122645"/>
                  </a:cubicBezTo>
                  <a:cubicBezTo>
                    <a:pt x="812715" y="122645"/>
                    <a:pt x="427031" y="122645"/>
                    <a:pt x="41092" y="122391"/>
                  </a:cubicBezTo>
                  <a:cubicBezTo>
                    <a:pt x="30936" y="122391"/>
                    <a:pt x="20780" y="122645"/>
                    <a:pt x="10623" y="121376"/>
                  </a:cubicBezTo>
                  <a:cubicBezTo>
                    <a:pt x="213" y="120106"/>
                    <a:pt x="-2326" y="113759"/>
                    <a:pt x="3768" y="105380"/>
                  </a:cubicBezTo>
                  <a:cubicBezTo>
                    <a:pt x="12401" y="93446"/>
                    <a:pt x="22303" y="83290"/>
                    <a:pt x="38553" y="82782"/>
                  </a:cubicBezTo>
                  <a:cubicBezTo>
                    <a:pt x="49471" y="82528"/>
                    <a:pt x="60643" y="82274"/>
                    <a:pt x="71561" y="82274"/>
                  </a:cubicBezTo>
                  <a:cubicBezTo>
                    <a:pt x="857656" y="82274"/>
                    <a:pt x="1643751" y="82020"/>
                    <a:pt x="2429847" y="82528"/>
                  </a:cubicBezTo>
                  <a:cubicBezTo>
                    <a:pt x="2457269" y="82528"/>
                    <a:pt x="2479105" y="76434"/>
                    <a:pt x="2496624" y="54598"/>
                  </a:cubicBezTo>
                  <a:cubicBezTo>
                    <a:pt x="2506781" y="42157"/>
                    <a:pt x="2519476" y="32001"/>
                    <a:pt x="2530140" y="20067"/>
                  </a:cubicBezTo>
                  <a:cubicBezTo>
                    <a:pt x="2542835" y="5594"/>
                    <a:pt x="2558324" y="262"/>
                    <a:pt x="2577367" y="516"/>
                  </a:cubicBezTo>
                  <a:cubicBezTo>
                    <a:pt x="2661917" y="1024"/>
                    <a:pt x="2746722" y="770"/>
                    <a:pt x="2831273" y="770"/>
                  </a:cubicBezTo>
                  <a:cubicBezTo>
                    <a:pt x="3266215" y="770"/>
                    <a:pt x="3701158" y="1024"/>
                    <a:pt x="4136100" y="1024"/>
                  </a:cubicBezTo>
                  <a:cubicBezTo>
                    <a:pt x="4378835" y="1024"/>
                    <a:pt x="4621824" y="1278"/>
                    <a:pt x="4864559" y="1278"/>
                  </a:cubicBezTo>
                  <a:cubicBezTo>
                    <a:pt x="4875476" y="1278"/>
                    <a:pt x="4886648" y="1024"/>
                    <a:pt x="4897567" y="1532"/>
                  </a:cubicBezTo>
                  <a:cubicBezTo>
                    <a:pt x="4916863" y="2547"/>
                    <a:pt x="4921179" y="7118"/>
                    <a:pt x="4922449" y="25907"/>
                  </a:cubicBezTo>
                  <a:cubicBezTo>
                    <a:pt x="4922957" y="36063"/>
                    <a:pt x="4922703" y="46219"/>
                    <a:pt x="4922703" y="56376"/>
                  </a:cubicBezTo>
                  <a:cubicBezTo>
                    <a:pt x="4922449" y="206942"/>
                    <a:pt x="4922449" y="357509"/>
                    <a:pt x="4922449" y="508330"/>
                  </a:cubicBezTo>
                  <a:cubicBezTo>
                    <a:pt x="4922449" y="521787"/>
                    <a:pt x="4923465" y="535244"/>
                    <a:pt x="4923973" y="548955"/>
                  </a:cubicBezTo>
                  <a:cubicBezTo>
                    <a:pt x="4923718" y="648740"/>
                    <a:pt x="4922957" y="748779"/>
                    <a:pt x="4923718" y="848565"/>
                  </a:cubicBezTo>
                  <a:cubicBezTo>
                    <a:pt x="4923973" y="871416"/>
                    <a:pt x="4918640" y="889697"/>
                    <a:pt x="4900359" y="904170"/>
                  </a:cubicBezTo>
                  <a:cubicBezTo>
                    <a:pt x="4892488" y="910518"/>
                    <a:pt x="4886394" y="919151"/>
                    <a:pt x="4878524" y="925244"/>
                  </a:cubicBezTo>
                  <a:cubicBezTo>
                    <a:pt x="4858972" y="939971"/>
                    <a:pt x="4854402" y="959522"/>
                    <a:pt x="4854402" y="982881"/>
                  </a:cubicBezTo>
                  <a:cubicBezTo>
                    <a:pt x="4854402" y="1278175"/>
                    <a:pt x="4853894" y="1573468"/>
                    <a:pt x="4853386" y="1868762"/>
                  </a:cubicBezTo>
                  <a:cubicBezTo>
                    <a:pt x="4852879" y="2396888"/>
                    <a:pt x="4852117" y="2924760"/>
                    <a:pt x="4851863" y="3452886"/>
                  </a:cubicBezTo>
                  <a:cubicBezTo>
                    <a:pt x="4851863" y="3473706"/>
                    <a:pt x="4848816" y="3492495"/>
                    <a:pt x="4830027" y="3506460"/>
                  </a:cubicBezTo>
                  <a:cubicBezTo>
                    <a:pt x="4822410" y="3496812"/>
                    <a:pt x="4824949" y="3487163"/>
                    <a:pt x="4824949" y="3478276"/>
                  </a:cubicBezTo>
                  <a:cubicBezTo>
                    <a:pt x="4823934" y="2885150"/>
                    <a:pt x="4822918" y="2292024"/>
                    <a:pt x="4822156" y="1698644"/>
                  </a:cubicBezTo>
                  <a:cubicBezTo>
                    <a:pt x="4821648" y="1325401"/>
                    <a:pt x="4821140" y="952412"/>
                    <a:pt x="4820886" y="579170"/>
                  </a:cubicBezTo>
                  <a:cubicBezTo>
                    <a:pt x="4821140" y="569267"/>
                    <a:pt x="4820886" y="559111"/>
                    <a:pt x="4820633" y="548955"/>
                  </a:cubicBezTo>
                  <a:close/>
                  <a:moveTo>
                    <a:pt x="4699011" y="19051"/>
                  </a:moveTo>
                  <a:cubicBezTo>
                    <a:pt x="4677175" y="29969"/>
                    <a:pt x="4634011" y="86083"/>
                    <a:pt x="4631218" y="104110"/>
                  </a:cubicBezTo>
                  <a:cubicBezTo>
                    <a:pt x="4647468" y="95477"/>
                    <a:pt x="4686824" y="47235"/>
                    <a:pt x="4699011" y="19051"/>
                  </a:cubicBezTo>
                  <a:close/>
                  <a:moveTo>
                    <a:pt x="4224460" y="103602"/>
                  </a:moveTo>
                  <a:cubicBezTo>
                    <a:pt x="4231569" y="104618"/>
                    <a:pt x="4232839" y="105126"/>
                    <a:pt x="4233346" y="104618"/>
                  </a:cubicBezTo>
                  <a:cubicBezTo>
                    <a:pt x="4259245" y="82782"/>
                    <a:pt x="4276256" y="53583"/>
                    <a:pt x="4296569" y="27430"/>
                  </a:cubicBezTo>
                  <a:cubicBezTo>
                    <a:pt x="4298093" y="25399"/>
                    <a:pt x="4297585" y="22098"/>
                    <a:pt x="4294792" y="21336"/>
                  </a:cubicBezTo>
                  <a:cubicBezTo>
                    <a:pt x="4292760" y="20829"/>
                    <a:pt x="4289206" y="21083"/>
                    <a:pt x="4287936" y="22606"/>
                  </a:cubicBezTo>
                  <a:cubicBezTo>
                    <a:pt x="4279811" y="32001"/>
                    <a:pt x="4271687" y="41903"/>
                    <a:pt x="4264069" y="51805"/>
                  </a:cubicBezTo>
                  <a:cubicBezTo>
                    <a:pt x="4251628" y="68055"/>
                    <a:pt x="4239186" y="84559"/>
                    <a:pt x="4224460" y="103602"/>
                  </a:cubicBezTo>
                  <a:close/>
                  <a:moveTo>
                    <a:pt x="4751316" y="20321"/>
                  </a:moveTo>
                  <a:cubicBezTo>
                    <a:pt x="4730242" y="29969"/>
                    <a:pt x="4687332" y="83798"/>
                    <a:pt x="4682507" y="104110"/>
                  </a:cubicBezTo>
                  <a:cubicBezTo>
                    <a:pt x="4697742" y="97255"/>
                    <a:pt x="4735574" y="52059"/>
                    <a:pt x="4751316" y="20321"/>
                  </a:cubicBezTo>
                  <a:close/>
                  <a:moveTo>
                    <a:pt x="4181803" y="104110"/>
                  </a:moveTo>
                  <a:cubicBezTo>
                    <a:pt x="4185358" y="103856"/>
                    <a:pt x="4187643" y="104364"/>
                    <a:pt x="4188658" y="103602"/>
                  </a:cubicBezTo>
                  <a:cubicBezTo>
                    <a:pt x="4211257" y="81005"/>
                    <a:pt x="4228776" y="54344"/>
                    <a:pt x="4248835" y="29461"/>
                  </a:cubicBezTo>
                  <a:cubicBezTo>
                    <a:pt x="4251120" y="26669"/>
                    <a:pt x="4252135" y="23114"/>
                    <a:pt x="4248073" y="21083"/>
                  </a:cubicBezTo>
                  <a:cubicBezTo>
                    <a:pt x="4244772" y="19305"/>
                    <a:pt x="4241218" y="21336"/>
                    <a:pt x="4239186" y="23876"/>
                  </a:cubicBezTo>
                  <a:cubicBezTo>
                    <a:pt x="4223952" y="42919"/>
                    <a:pt x="4208718" y="61708"/>
                    <a:pt x="4193737" y="81005"/>
                  </a:cubicBezTo>
                  <a:cubicBezTo>
                    <a:pt x="4188913" y="87352"/>
                    <a:pt x="4181041" y="92684"/>
                    <a:pt x="4181803" y="104110"/>
                  </a:cubicBezTo>
                  <a:close/>
                  <a:moveTo>
                    <a:pt x="4598718" y="19813"/>
                  </a:moveTo>
                  <a:cubicBezTo>
                    <a:pt x="4576882" y="31239"/>
                    <a:pt x="4534480" y="85321"/>
                    <a:pt x="4529910" y="104872"/>
                  </a:cubicBezTo>
                  <a:cubicBezTo>
                    <a:pt x="4547175" y="95731"/>
                    <a:pt x="4585515" y="49012"/>
                    <a:pt x="4598718" y="19813"/>
                  </a:cubicBezTo>
                  <a:close/>
                  <a:moveTo>
                    <a:pt x="4801336" y="21336"/>
                  </a:moveTo>
                  <a:cubicBezTo>
                    <a:pt x="4795496" y="20575"/>
                    <a:pt x="4793211" y="19559"/>
                    <a:pt x="4792449" y="20321"/>
                  </a:cubicBezTo>
                  <a:cubicBezTo>
                    <a:pt x="4768328" y="42919"/>
                    <a:pt x="4749792" y="70087"/>
                    <a:pt x="4730496" y="96747"/>
                  </a:cubicBezTo>
                  <a:cubicBezTo>
                    <a:pt x="4728972" y="98778"/>
                    <a:pt x="4729226" y="101825"/>
                    <a:pt x="4731511" y="103602"/>
                  </a:cubicBezTo>
                  <a:cubicBezTo>
                    <a:pt x="4734812" y="106141"/>
                    <a:pt x="4738113" y="104618"/>
                    <a:pt x="4740398" y="101825"/>
                  </a:cubicBezTo>
                  <a:cubicBezTo>
                    <a:pt x="4759949" y="75673"/>
                    <a:pt x="4782293" y="51551"/>
                    <a:pt x="4801336" y="21336"/>
                  </a:cubicBezTo>
                  <a:close/>
                  <a:moveTo>
                    <a:pt x="4030729" y="103094"/>
                  </a:moveTo>
                  <a:cubicBezTo>
                    <a:pt x="4049518" y="93954"/>
                    <a:pt x="4092936" y="38856"/>
                    <a:pt x="4095221" y="20829"/>
                  </a:cubicBezTo>
                  <a:cubicBezTo>
                    <a:pt x="4074655" y="34032"/>
                    <a:pt x="4036314" y="82782"/>
                    <a:pt x="4030729" y="103094"/>
                  </a:cubicBezTo>
                  <a:close/>
                  <a:moveTo>
                    <a:pt x="4382389" y="103348"/>
                  </a:moveTo>
                  <a:cubicBezTo>
                    <a:pt x="4398893" y="97001"/>
                    <a:pt x="4444851" y="40126"/>
                    <a:pt x="4449167" y="20067"/>
                  </a:cubicBezTo>
                  <a:cubicBezTo>
                    <a:pt x="4431648" y="28954"/>
                    <a:pt x="4388484" y="82528"/>
                    <a:pt x="4382389" y="103348"/>
                  </a:cubicBezTo>
                  <a:close/>
                  <a:moveTo>
                    <a:pt x="4150827" y="19305"/>
                  </a:moveTo>
                  <a:cubicBezTo>
                    <a:pt x="4128737" y="31239"/>
                    <a:pt x="4085826" y="86590"/>
                    <a:pt x="4083034" y="104110"/>
                  </a:cubicBezTo>
                  <a:cubicBezTo>
                    <a:pt x="4098522" y="94969"/>
                    <a:pt x="4139655" y="44442"/>
                    <a:pt x="4150827" y="19305"/>
                  </a:cubicBezTo>
                  <a:close/>
                  <a:moveTo>
                    <a:pt x="4851355" y="19051"/>
                  </a:moveTo>
                  <a:cubicBezTo>
                    <a:pt x="4827742" y="32001"/>
                    <a:pt x="4785339" y="87098"/>
                    <a:pt x="4783562" y="104364"/>
                  </a:cubicBezTo>
                  <a:cubicBezTo>
                    <a:pt x="4799558" y="95223"/>
                    <a:pt x="4839422" y="45712"/>
                    <a:pt x="4851355" y="19051"/>
                  </a:cubicBezTo>
                  <a:close/>
                  <a:moveTo>
                    <a:pt x="4199577" y="18290"/>
                  </a:moveTo>
                  <a:cubicBezTo>
                    <a:pt x="4176725" y="30731"/>
                    <a:pt x="4134577" y="85575"/>
                    <a:pt x="4132291" y="103348"/>
                  </a:cubicBezTo>
                  <a:cubicBezTo>
                    <a:pt x="4148287" y="93700"/>
                    <a:pt x="4187643" y="44950"/>
                    <a:pt x="4199577" y="18290"/>
                  </a:cubicBezTo>
                  <a:close/>
                  <a:moveTo>
                    <a:pt x="4283112" y="102841"/>
                  </a:moveTo>
                  <a:cubicBezTo>
                    <a:pt x="4299108" y="96493"/>
                    <a:pt x="4341257" y="44696"/>
                    <a:pt x="4349636" y="21083"/>
                  </a:cubicBezTo>
                  <a:cubicBezTo>
                    <a:pt x="4331355" y="28700"/>
                    <a:pt x="4289460" y="80243"/>
                    <a:pt x="4283112" y="102841"/>
                  </a:cubicBezTo>
                  <a:close/>
                  <a:moveTo>
                    <a:pt x="4551492" y="19305"/>
                  </a:moveTo>
                  <a:cubicBezTo>
                    <a:pt x="4530163" y="29969"/>
                    <a:pt x="4486999" y="84559"/>
                    <a:pt x="4482937" y="103856"/>
                  </a:cubicBezTo>
                  <a:cubicBezTo>
                    <a:pt x="4498425" y="96239"/>
                    <a:pt x="4537273" y="49012"/>
                    <a:pt x="4551492" y="19305"/>
                  </a:cubicBezTo>
                  <a:close/>
                  <a:moveTo>
                    <a:pt x="4580691" y="105126"/>
                  </a:moveTo>
                  <a:cubicBezTo>
                    <a:pt x="4602526" y="92938"/>
                    <a:pt x="4644929" y="38602"/>
                    <a:pt x="4648484" y="20321"/>
                  </a:cubicBezTo>
                  <a:cubicBezTo>
                    <a:pt x="4632742" y="29208"/>
                    <a:pt x="4591609" y="79481"/>
                    <a:pt x="4580691" y="105126"/>
                  </a:cubicBezTo>
                  <a:close/>
                  <a:moveTo>
                    <a:pt x="4499441" y="18797"/>
                  </a:moveTo>
                  <a:cubicBezTo>
                    <a:pt x="4476843" y="30985"/>
                    <a:pt x="4434948" y="84813"/>
                    <a:pt x="4431648" y="103856"/>
                  </a:cubicBezTo>
                  <a:cubicBezTo>
                    <a:pt x="4447390" y="94462"/>
                    <a:pt x="4488015" y="44442"/>
                    <a:pt x="4499441" y="18797"/>
                  </a:cubicBezTo>
                  <a:close/>
                  <a:moveTo>
                    <a:pt x="4397116" y="21844"/>
                  </a:moveTo>
                  <a:cubicBezTo>
                    <a:pt x="4395085" y="20067"/>
                    <a:pt x="4392038" y="19559"/>
                    <a:pt x="4390261" y="21336"/>
                  </a:cubicBezTo>
                  <a:cubicBezTo>
                    <a:pt x="4368932" y="42665"/>
                    <a:pt x="4352428" y="68055"/>
                    <a:pt x="4333385" y="91415"/>
                  </a:cubicBezTo>
                  <a:cubicBezTo>
                    <a:pt x="4330846" y="94716"/>
                    <a:pt x="4328307" y="98524"/>
                    <a:pt x="4331862" y="102841"/>
                  </a:cubicBezTo>
                  <a:cubicBezTo>
                    <a:pt x="4349128" y="93192"/>
                    <a:pt x="4388737" y="43934"/>
                    <a:pt x="4397116" y="21844"/>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PA-任意多边形 61">
              <a:extLst>
                <a:ext uri="{FF2B5EF4-FFF2-40B4-BE49-F238E27FC236}">
                  <a16:creationId xmlns:a16="http://schemas.microsoft.com/office/drawing/2014/main" id="{9FF12EB9-C25E-1F3A-C506-8A2C60BD1D42}"/>
                </a:ext>
              </a:extLst>
            </p:cNvPr>
            <p:cNvSpPr/>
            <p:nvPr>
              <p:custDataLst>
                <p:tags r:id="rId17"/>
              </p:custDataLst>
            </p:nvPr>
          </p:nvSpPr>
          <p:spPr>
            <a:xfrm>
              <a:off x="1117558" y="4649318"/>
              <a:ext cx="1145505" cy="548744"/>
            </a:xfrm>
            <a:custGeom>
              <a:avLst/>
              <a:gdLst>
                <a:gd name="connsiteX0" fmla="*/ 4507912 w 4537313"/>
                <a:gd name="connsiteY0" fmla="*/ 296570 h 2308011"/>
                <a:gd name="connsiteX1" fmla="*/ 4538635 w 4537313"/>
                <a:gd name="connsiteY1" fmla="*/ 374774 h 2308011"/>
                <a:gd name="connsiteX2" fmla="*/ 4537619 w 4537313"/>
                <a:gd name="connsiteY2" fmla="*/ 2248859 h 2308011"/>
                <a:gd name="connsiteX3" fmla="*/ 4537619 w 4537313"/>
                <a:gd name="connsiteY3" fmla="*/ 2261555 h 2308011"/>
                <a:gd name="connsiteX4" fmla="*/ 4538127 w 4537313"/>
                <a:gd name="connsiteY4" fmla="*/ 2278312 h 2308011"/>
                <a:gd name="connsiteX5" fmla="*/ 4537619 w 4537313"/>
                <a:gd name="connsiteY5" fmla="*/ 2286691 h 2308011"/>
                <a:gd name="connsiteX6" fmla="*/ 4532795 w 4537313"/>
                <a:gd name="connsiteY6" fmla="*/ 2307004 h 2308011"/>
                <a:gd name="connsiteX7" fmla="*/ 4205255 w 4537313"/>
                <a:gd name="connsiteY7" fmla="*/ 2307766 h 2308011"/>
                <a:gd name="connsiteX8" fmla="*/ 46517 w 4537313"/>
                <a:gd name="connsiteY8" fmla="*/ 2308019 h 2308011"/>
                <a:gd name="connsiteX9" fmla="*/ 10970 w 4537313"/>
                <a:gd name="connsiteY9" fmla="*/ 2307512 h 2308011"/>
                <a:gd name="connsiteX10" fmla="*/ 4876 w 4537313"/>
                <a:gd name="connsiteY10" fmla="*/ 2293039 h 2308011"/>
                <a:gd name="connsiteX11" fmla="*/ 77747 w 4537313"/>
                <a:gd name="connsiteY11" fmla="*/ 2255715 h 2308011"/>
                <a:gd name="connsiteX12" fmla="*/ 1413297 w 4537313"/>
                <a:gd name="connsiteY12" fmla="*/ 2256730 h 2308011"/>
                <a:gd name="connsiteX13" fmla="*/ 1893180 w 4537313"/>
                <a:gd name="connsiteY13" fmla="*/ 2256984 h 2308011"/>
                <a:gd name="connsiteX14" fmla="*/ 1949040 w 4537313"/>
                <a:gd name="connsiteY14" fmla="*/ 2233879 h 2308011"/>
                <a:gd name="connsiteX15" fmla="*/ 1994235 w 4537313"/>
                <a:gd name="connsiteY15" fmla="*/ 2189699 h 2308011"/>
                <a:gd name="connsiteX16" fmla="*/ 2045017 w 4537313"/>
                <a:gd name="connsiteY16" fmla="*/ 2190968 h 2308011"/>
                <a:gd name="connsiteX17" fmla="*/ 4218966 w 4537313"/>
                <a:gd name="connsiteY17" fmla="*/ 2191222 h 2308011"/>
                <a:gd name="connsiteX18" fmla="*/ 4447228 w 4537313"/>
                <a:gd name="connsiteY18" fmla="*/ 2191222 h 2308011"/>
                <a:gd name="connsiteX19" fmla="*/ 4480490 w 4537313"/>
                <a:gd name="connsiteY19" fmla="*/ 2183351 h 2308011"/>
                <a:gd name="connsiteX20" fmla="*/ 4481506 w 4537313"/>
                <a:gd name="connsiteY20" fmla="*/ 2109718 h 2308011"/>
                <a:gd name="connsiteX21" fmla="*/ 4481506 w 4537313"/>
                <a:gd name="connsiteY21" fmla="*/ 642899 h 2308011"/>
                <a:gd name="connsiteX22" fmla="*/ 4481252 w 4537313"/>
                <a:gd name="connsiteY22" fmla="*/ 612431 h 2308011"/>
                <a:gd name="connsiteX23" fmla="*/ 4481252 w 4537313"/>
                <a:gd name="connsiteY23" fmla="*/ 605829 h 2308011"/>
                <a:gd name="connsiteX24" fmla="*/ 4481252 w 4537313"/>
                <a:gd name="connsiteY24" fmla="*/ 38601 h 2308011"/>
                <a:gd name="connsiteX25" fmla="*/ 4481760 w 4537313"/>
                <a:gd name="connsiteY25" fmla="*/ 10672 h 2308011"/>
                <a:gd name="connsiteX26" fmla="*/ 4499533 w 4537313"/>
                <a:gd name="connsiteY26" fmla="*/ 6863 h 2308011"/>
                <a:gd name="connsiteX27" fmla="*/ 4499025 w 4537313"/>
                <a:gd name="connsiteY27" fmla="*/ 268641 h 2308011"/>
                <a:gd name="connsiteX28" fmla="*/ 4507912 w 4537313"/>
                <a:gd name="connsiteY28" fmla="*/ 296570 h 2308011"/>
                <a:gd name="connsiteX29" fmla="*/ 4500549 w 4537313"/>
                <a:gd name="connsiteY29" fmla="*/ 1276904 h 2308011"/>
                <a:gd name="connsiteX30" fmla="*/ 4500295 w 4537313"/>
                <a:gd name="connsiteY30" fmla="*/ 1276904 h 2308011"/>
                <a:gd name="connsiteX31" fmla="*/ 4500295 w 4537313"/>
                <a:gd name="connsiteY31" fmla="*/ 2114543 h 2308011"/>
                <a:gd name="connsiteX32" fmla="*/ 4500549 w 4537313"/>
                <a:gd name="connsiteY32" fmla="*/ 2195793 h 2308011"/>
                <a:gd name="connsiteX33" fmla="*/ 4505373 w 4537313"/>
                <a:gd name="connsiteY33" fmla="*/ 2217629 h 2308011"/>
                <a:gd name="connsiteX34" fmla="*/ 4517307 w 4537313"/>
                <a:gd name="connsiteY34" fmla="*/ 2225500 h 2308011"/>
                <a:gd name="connsiteX35" fmla="*/ 4523655 w 4537313"/>
                <a:gd name="connsiteY35" fmla="*/ 2213312 h 2308011"/>
                <a:gd name="connsiteX36" fmla="*/ 4523908 w 4537313"/>
                <a:gd name="connsiteY36" fmla="*/ 2162531 h 2308011"/>
                <a:gd name="connsiteX37" fmla="*/ 4523908 w 4537313"/>
                <a:gd name="connsiteY37" fmla="*/ 385946 h 2308011"/>
                <a:gd name="connsiteX38" fmla="*/ 4523146 w 4537313"/>
                <a:gd name="connsiteY38" fmla="*/ 363094 h 2308011"/>
                <a:gd name="connsiteX39" fmla="*/ 4507912 w 4537313"/>
                <a:gd name="connsiteY39" fmla="*/ 343797 h 2308011"/>
                <a:gd name="connsiteX40" fmla="*/ 4501056 w 4537313"/>
                <a:gd name="connsiteY40" fmla="*/ 363094 h 2308011"/>
                <a:gd name="connsiteX41" fmla="*/ 4501056 w 4537313"/>
                <a:gd name="connsiteY41" fmla="*/ 370711 h 2308011"/>
                <a:gd name="connsiteX42" fmla="*/ 4500549 w 4537313"/>
                <a:gd name="connsiteY42" fmla="*/ 1276904 h 2308011"/>
                <a:gd name="connsiteX43" fmla="*/ 4493439 w 4537313"/>
                <a:gd name="connsiteY43" fmla="*/ 2279582 h 2308011"/>
                <a:gd name="connsiteX44" fmla="*/ 4457639 w 4537313"/>
                <a:gd name="connsiteY44" fmla="*/ 2279582 h 2308011"/>
                <a:gd name="connsiteX45" fmla="*/ 2393631 w 4537313"/>
                <a:gd name="connsiteY45" fmla="*/ 2279836 h 2308011"/>
                <a:gd name="connsiteX46" fmla="*/ 2383474 w 4537313"/>
                <a:gd name="connsiteY46" fmla="*/ 2279836 h 2308011"/>
                <a:gd name="connsiteX47" fmla="*/ 2363416 w 4537313"/>
                <a:gd name="connsiteY47" fmla="*/ 2273742 h 2308011"/>
                <a:gd name="connsiteX48" fmla="*/ 2373318 w 4537313"/>
                <a:gd name="connsiteY48" fmla="*/ 2257492 h 2308011"/>
                <a:gd name="connsiteX49" fmla="*/ 2391853 w 4537313"/>
                <a:gd name="connsiteY49" fmla="*/ 2232609 h 2308011"/>
                <a:gd name="connsiteX50" fmla="*/ 2342341 w 4537313"/>
                <a:gd name="connsiteY50" fmla="*/ 2266379 h 2308011"/>
                <a:gd name="connsiteX51" fmla="*/ 2338279 w 4537313"/>
                <a:gd name="connsiteY51" fmla="*/ 2277551 h 2308011"/>
                <a:gd name="connsiteX52" fmla="*/ 2350974 w 4537313"/>
                <a:gd name="connsiteY52" fmla="*/ 2283391 h 2308011"/>
                <a:gd name="connsiteX53" fmla="*/ 2427146 w 4537313"/>
                <a:gd name="connsiteY53" fmla="*/ 2283391 h 2308011"/>
                <a:gd name="connsiteX54" fmla="*/ 4463225 w 4537313"/>
                <a:gd name="connsiteY54" fmla="*/ 2283644 h 2308011"/>
                <a:gd name="connsiteX55" fmla="*/ 4493439 w 4537313"/>
                <a:gd name="connsiteY55" fmla="*/ 2279582 h 23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7313" h="2308011">
                  <a:moveTo>
                    <a:pt x="4507912" y="296570"/>
                  </a:moveTo>
                  <a:cubicBezTo>
                    <a:pt x="4534318" y="316375"/>
                    <a:pt x="4538635" y="343289"/>
                    <a:pt x="4538635" y="374774"/>
                  </a:cubicBezTo>
                  <a:cubicBezTo>
                    <a:pt x="4537873" y="999384"/>
                    <a:pt x="4537873" y="1624249"/>
                    <a:pt x="4537619" y="2248859"/>
                  </a:cubicBezTo>
                  <a:cubicBezTo>
                    <a:pt x="4537619" y="2253176"/>
                    <a:pt x="4537619" y="2257238"/>
                    <a:pt x="4537619" y="2261555"/>
                  </a:cubicBezTo>
                  <a:cubicBezTo>
                    <a:pt x="4534572" y="2267140"/>
                    <a:pt x="4536096" y="2272726"/>
                    <a:pt x="4538127" y="2278312"/>
                  </a:cubicBezTo>
                  <a:cubicBezTo>
                    <a:pt x="4537873" y="2281105"/>
                    <a:pt x="4537873" y="2283898"/>
                    <a:pt x="4537619" y="2286691"/>
                  </a:cubicBezTo>
                  <a:cubicBezTo>
                    <a:pt x="4536096" y="2293547"/>
                    <a:pt x="4534318" y="2300402"/>
                    <a:pt x="4532795" y="2307004"/>
                  </a:cubicBezTo>
                  <a:cubicBezTo>
                    <a:pt x="4423615" y="2307258"/>
                    <a:pt x="4314435" y="2307766"/>
                    <a:pt x="4205255" y="2307766"/>
                  </a:cubicBezTo>
                  <a:cubicBezTo>
                    <a:pt x="2818924" y="2307766"/>
                    <a:pt x="1432848" y="2308019"/>
                    <a:pt x="46517" y="2308019"/>
                  </a:cubicBezTo>
                  <a:cubicBezTo>
                    <a:pt x="34583" y="2308019"/>
                    <a:pt x="22903" y="2308273"/>
                    <a:pt x="10970" y="2307512"/>
                  </a:cubicBezTo>
                  <a:cubicBezTo>
                    <a:pt x="-202" y="2306750"/>
                    <a:pt x="-2741" y="2301418"/>
                    <a:pt x="4876" y="2293039"/>
                  </a:cubicBezTo>
                  <a:cubicBezTo>
                    <a:pt x="24427" y="2271711"/>
                    <a:pt x="43978" y="2255715"/>
                    <a:pt x="77747" y="2255715"/>
                  </a:cubicBezTo>
                  <a:cubicBezTo>
                    <a:pt x="522846" y="2256984"/>
                    <a:pt x="967944" y="2256730"/>
                    <a:pt x="1413297" y="2256730"/>
                  </a:cubicBezTo>
                  <a:cubicBezTo>
                    <a:pt x="1573258" y="2256730"/>
                    <a:pt x="1733219" y="2256222"/>
                    <a:pt x="1893180" y="2256984"/>
                  </a:cubicBezTo>
                  <a:cubicBezTo>
                    <a:pt x="1916032" y="2256984"/>
                    <a:pt x="1933552" y="2250890"/>
                    <a:pt x="1949040" y="2233879"/>
                  </a:cubicBezTo>
                  <a:cubicBezTo>
                    <a:pt x="1963005" y="2218391"/>
                    <a:pt x="1975954" y="2201379"/>
                    <a:pt x="1994235" y="2189699"/>
                  </a:cubicBezTo>
                  <a:cubicBezTo>
                    <a:pt x="2011247" y="2190207"/>
                    <a:pt x="2028005" y="2190968"/>
                    <a:pt x="2045017" y="2190968"/>
                  </a:cubicBezTo>
                  <a:cubicBezTo>
                    <a:pt x="2769667" y="2191222"/>
                    <a:pt x="3494316" y="2191222"/>
                    <a:pt x="4218966" y="2191222"/>
                  </a:cubicBezTo>
                  <a:cubicBezTo>
                    <a:pt x="4295138" y="2191222"/>
                    <a:pt x="4371056" y="2191476"/>
                    <a:pt x="4447228" y="2191222"/>
                  </a:cubicBezTo>
                  <a:cubicBezTo>
                    <a:pt x="4458654" y="2191222"/>
                    <a:pt x="4471349" y="2194015"/>
                    <a:pt x="4480490" y="2183351"/>
                  </a:cubicBezTo>
                  <a:cubicBezTo>
                    <a:pt x="4483283" y="2158976"/>
                    <a:pt x="4481506" y="2134347"/>
                    <a:pt x="4481506" y="2109718"/>
                  </a:cubicBezTo>
                  <a:cubicBezTo>
                    <a:pt x="4481506" y="1620694"/>
                    <a:pt x="4481506" y="1131924"/>
                    <a:pt x="4481506" y="642899"/>
                  </a:cubicBezTo>
                  <a:cubicBezTo>
                    <a:pt x="4481506" y="632743"/>
                    <a:pt x="4481252" y="622587"/>
                    <a:pt x="4481252" y="612431"/>
                  </a:cubicBezTo>
                  <a:cubicBezTo>
                    <a:pt x="4481252" y="610145"/>
                    <a:pt x="4481252" y="608114"/>
                    <a:pt x="4481252" y="605829"/>
                  </a:cubicBezTo>
                  <a:cubicBezTo>
                    <a:pt x="4481252" y="416668"/>
                    <a:pt x="4481252" y="227762"/>
                    <a:pt x="4481252" y="38601"/>
                  </a:cubicBezTo>
                  <a:cubicBezTo>
                    <a:pt x="4481252" y="29207"/>
                    <a:pt x="4480744" y="20066"/>
                    <a:pt x="4481760" y="10672"/>
                  </a:cubicBezTo>
                  <a:cubicBezTo>
                    <a:pt x="4483029" y="-2024"/>
                    <a:pt x="4485568" y="-2278"/>
                    <a:pt x="4499533" y="6863"/>
                  </a:cubicBezTo>
                  <a:cubicBezTo>
                    <a:pt x="4499279" y="94207"/>
                    <a:pt x="4499025" y="181551"/>
                    <a:pt x="4499025" y="268641"/>
                  </a:cubicBezTo>
                  <a:cubicBezTo>
                    <a:pt x="4499025" y="279051"/>
                    <a:pt x="4498517" y="289461"/>
                    <a:pt x="4507912" y="296570"/>
                  </a:cubicBezTo>
                  <a:close/>
                  <a:moveTo>
                    <a:pt x="4500549" y="1276904"/>
                  </a:moveTo>
                  <a:cubicBezTo>
                    <a:pt x="4500549" y="1276904"/>
                    <a:pt x="4500295" y="1276904"/>
                    <a:pt x="4500295" y="1276904"/>
                  </a:cubicBezTo>
                  <a:cubicBezTo>
                    <a:pt x="4500295" y="1556202"/>
                    <a:pt x="4500295" y="1835245"/>
                    <a:pt x="4500295" y="2114543"/>
                  </a:cubicBezTo>
                  <a:cubicBezTo>
                    <a:pt x="4500295" y="2141711"/>
                    <a:pt x="4500295" y="2168625"/>
                    <a:pt x="4500549" y="2195793"/>
                  </a:cubicBezTo>
                  <a:cubicBezTo>
                    <a:pt x="4500549" y="2203410"/>
                    <a:pt x="4500295" y="2211027"/>
                    <a:pt x="4505373" y="2217629"/>
                  </a:cubicBezTo>
                  <a:cubicBezTo>
                    <a:pt x="4508420" y="2221691"/>
                    <a:pt x="4511720" y="2226515"/>
                    <a:pt x="4517307" y="2225500"/>
                  </a:cubicBezTo>
                  <a:cubicBezTo>
                    <a:pt x="4523908" y="2224484"/>
                    <a:pt x="4523400" y="2218136"/>
                    <a:pt x="4523655" y="2213312"/>
                  </a:cubicBezTo>
                  <a:cubicBezTo>
                    <a:pt x="4523908" y="2196300"/>
                    <a:pt x="4523908" y="2179543"/>
                    <a:pt x="4523908" y="2162531"/>
                  </a:cubicBezTo>
                  <a:cubicBezTo>
                    <a:pt x="4523908" y="1570420"/>
                    <a:pt x="4523908" y="978056"/>
                    <a:pt x="4523908" y="385946"/>
                  </a:cubicBezTo>
                  <a:cubicBezTo>
                    <a:pt x="4523908" y="378328"/>
                    <a:pt x="4524162" y="370711"/>
                    <a:pt x="4523146" y="363094"/>
                  </a:cubicBezTo>
                  <a:cubicBezTo>
                    <a:pt x="4521877" y="353953"/>
                    <a:pt x="4519592" y="342528"/>
                    <a:pt x="4507912" y="343797"/>
                  </a:cubicBezTo>
                  <a:cubicBezTo>
                    <a:pt x="4498264" y="344813"/>
                    <a:pt x="4502072" y="355985"/>
                    <a:pt x="4501056" y="363094"/>
                  </a:cubicBezTo>
                  <a:cubicBezTo>
                    <a:pt x="4500803" y="365633"/>
                    <a:pt x="4501056" y="368172"/>
                    <a:pt x="4501056" y="370711"/>
                  </a:cubicBezTo>
                  <a:cubicBezTo>
                    <a:pt x="4500549" y="672860"/>
                    <a:pt x="4500549" y="975009"/>
                    <a:pt x="4500549" y="1276904"/>
                  </a:cubicBezTo>
                  <a:close/>
                  <a:moveTo>
                    <a:pt x="4493439" y="2279582"/>
                  </a:moveTo>
                  <a:cubicBezTo>
                    <a:pt x="4477697" y="2279582"/>
                    <a:pt x="4467795" y="2279582"/>
                    <a:pt x="4457639" y="2279582"/>
                  </a:cubicBezTo>
                  <a:cubicBezTo>
                    <a:pt x="3769551" y="2279582"/>
                    <a:pt x="3081464" y="2279582"/>
                    <a:pt x="2393631" y="2279836"/>
                  </a:cubicBezTo>
                  <a:cubicBezTo>
                    <a:pt x="2390330" y="2279836"/>
                    <a:pt x="2386775" y="2280090"/>
                    <a:pt x="2383474" y="2279836"/>
                  </a:cubicBezTo>
                  <a:cubicBezTo>
                    <a:pt x="2376365" y="2278820"/>
                    <a:pt x="2366716" y="2282883"/>
                    <a:pt x="2363416" y="2273742"/>
                  </a:cubicBezTo>
                  <a:cubicBezTo>
                    <a:pt x="2360623" y="2266379"/>
                    <a:pt x="2369256" y="2262316"/>
                    <a:pt x="2373318" y="2257492"/>
                  </a:cubicBezTo>
                  <a:cubicBezTo>
                    <a:pt x="2379412" y="2249875"/>
                    <a:pt x="2388807" y="2244797"/>
                    <a:pt x="2391853" y="2232609"/>
                  </a:cubicBezTo>
                  <a:cubicBezTo>
                    <a:pt x="2366716" y="2233879"/>
                    <a:pt x="2357068" y="2254191"/>
                    <a:pt x="2342341" y="2266379"/>
                  </a:cubicBezTo>
                  <a:cubicBezTo>
                    <a:pt x="2339041" y="2269172"/>
                    <a:pt x="2336756" y="2273234"/>
                    <a:pt x="2338279" y="2277551"/>
                  </a:cubicBezTo>
                  <a:cubicBezTo>
                    <a:pt x="2340056" y="2283898"/>
                    <a:pt x="2346150" y="2283391"/>
                    <a:pt x="2350974" y="2283391"/>
                  </a:cubicBezTo>
                  <a:cubicBezTo>
                    <a:pt x="2376365" y="2283644"/>
                    <a:pt x="2401756" y="2283391"/>
                    <a:pt x="2427146" y="2283391"/>
                  </a:cubicBezTo>
                  <a:cubicBezTo>
                    <a:pt x="3105839" y="2283391"/>
                    <a:pt x="3784532" y="2283644"/>
                    <a:pt x="4463225" y="2283644"/>
                  </a:cubicBezTo>
                  <a:cubicBezTo>
                    <a:pt x="4471095" y="2283391"/>
                    <a:pt x="4479474" y="2284660"/>
                    <a:pt x="4493439" y="2279582"/>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39" name="等腰三角形 38">
            <a:extLst>
              <a:ext uri="{FF2B5EF4-FFF2-40B4-BE49-F238E27FC236}">
                <a16:creationId xmlns:a16="http://schemas.microsoft.com/office/drawing/2014/main" id="{FF0617DC-9D51-9281-705F-FD54FB1DCBF4}"/>
              </a:ext>
            </a:extLst>
          </p:cNvPr>
          <p:cNvSpPr/>
          <p:nvPr/>
        </p:nvSpPr>
        <p:spPr>
          <a:xfrm>
            <a:off x="3276817" y="3923859"/>
            <a:ext cx="276229" cy="296182"/>
          </a:xfrm>
          <a:prstGeom prst="triangle">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0" name="矩形 39">
            <a:extLst>
              <a:ext uri="{FF2B5EF4-FFF2-40B4-BE49-F238E27FC236}">
                <a16:creationId xmlns:a16="http://schemas.microsoft.com/office/drawing/2014/main" id="{74C687AC-08C8-791B-718A-FF4521590EAC}"/>
              </a:ext>
            </a:extLst>
          </p:cNvPr>
          <p:cNvSpPr/>
          <p:nvPr/>
        </p:nvSpPr>
        <p:spPr>
          <a:xfrm>
            <a:off x="5483464" y="2213256"/>
            <a:ext cx="376706" cy="738664"/>
          </a:xfrm>
          <a:prstGeom prst="rect">
            <a:avLst/>
          </a:prstGeom>
        </p:spPr>
        <p:txBody>
          <a:bodyPr wrap="none" lIns="0" tIns="0" rIns="0" bIns="0">
            <a:spAutoFit/>
          </a:bodyPr>
          <a:lstStyle/>
          <a:p>
            <a:r>
              <a:rPr lang="en-US" altLang="zh-CN"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rPr>
              <a:t>3</a:t>
            </a:r>
            <a:endParaRPr lang="zh-CN" altLang="en-US"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endParaRPr>
          </a:p>
        </p:txBody>
      </p:sp>
      <p:sp>
        <p:nvSpPr>
          <p:cNvPr id="41" name="矩形 40">
            <a:extLst>
              <a:ext uri="{FF2B5EF4-FFF2-40B4-BE49-F238E27FC236}">
                <a16:creationId xmlns:a16="http://schemas.microsoft.com/office/drawing/2014/main" id="{C6611F72-F72E-1BF6-8D04-BA73620A8EEC}"/>
              </a:ext>
            </a:extLst>
          </p:cNvPr>
          <p:cNvSpPr/>
          <p:nvPr/>
        </p:nvSpPr>
        <p:spPr>
          <a:xfrm>
            <a:off x="5100987" y="2759265"/>
            <a:ext cx="1107996" cy="338619"/>
          </a:xfrm>
          <a:prstGeom prst="rect">
            <a:avLst/>
          </a:prstGeom>
          <a:noFill/>
        </p:spPr>
        <p:txBody>
          <a:bodyPr wrap="square" lIns="0" tIns="0" rIns="0" bIns="0" anchor="ctr">
            <a:spAutoFit/>
          </a:bodyPr>
          <a:lstStyle/>
          <a:p>
            <a:pPr algn="ctr" defTabSz="742950">
              <a:lnSpc>
                <a:spcPct val="90000"/>
              </a:lnSpc>
              <a:spcBef>
                <a:spcPts val="815"/>
              </a:spcBef>
            </a:pPr>
            <a:r>
              <a:rPr lang="zh-CN" altLang="en-US" sz="2400">
                <a:gradFill flip="none" rotWithShape="1">
                  <a:gsLst>
                    <a:gs pos="100000">
                      <a:schemeClr val="accent2"/>
                    </a:gs>
                    <a:gs pos="0">
                      <a:schemeClr val="accent3"/>
                    </a:gs>
                  </a:gsLst>
                  <a:lin ang="5400000" scaled="1"/>
                  <a:tileRect/>
                </a:gradFill>
                <a:latin typeface="+mj-ea"/>
                <a:ea typeface="+mj-ea"/>
              </a:rPr>
              <a:t>关键词</a:t>
            </a:r>
          </a:p>
        </p:txBody>
      </p:sp>
      <p:grpSp>
        <p:nvGrpSpPr>
          <p:cNvPr id="42" name="组合 41">
            <a:extLst>
              <a:ext uri="{FF2B5EF4-FFF2-40B4-BE49-F238E27FC236}">
                <a16:creationId xmlns:a16="http://schemas.microsoft.com/office/drawing/2014/main" id="{7FAB9603-7BB8-61D8-85BE-78289FFC905E}"/>
              </a:ext>
            </a:extLst>
          </p:cNvPr>
          <p:cNvGrpSpPr>
            <a:grpSpLocks/>
          </p:cNvGrpSpPr>
          <p:nvPr/>
        </p:nvGrpSpPr>
        <p:grpSpPr>
          <a:xfrm>
            <a:off x="5276985" y="3272283"/>
            <a:ext cx="756000" cy="756000"/>
            <a:chOff x="8126680" y="1653769"/>
            <a:chExt cx="754152" cy="754152"/>
          </a:xfrm>
        </p:grpSpPr>
        <p:sp>
          <p:nvSpPr>
            <p:cNvPr id="43" name="椭圆 42">
              <a:extLst>
                <a:ext uri="{FF2B5EF4-FFF2-40B4-BE49-F238E27FC236}">
                  <a16:creationId xmlns:a16="http://schemas.microsoft.com/office/drawing/2014/main" id="{B6864D5C-705A-70B8-348B-1DD45A20053C}"/>
                </a:ext>
              </a:extLst>
            </p:cNvPr>
            <p:cNvSpPr/>
            <p:nvPr/>
          </p:nvSpPr>
          <p:spPr>
            <a:xfrm>
              <a:off x="8126680" y="1653769"/>
              <a:ext cx="754152" cy="754152"/>
            </a:xfrm>
            <a:prstGeom prst="ellipse">
              <a:avLst/>
            </a:prstGeom>
            <a:gradFill>
              <a:gsLst>
                <a:gs pos="0">
                  <a:schemeClr val="accent1">
                    <a:lumMod val="40000"/>
                    <a:lumOff val="60000"/>
                    <a:alpha val="3000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44" name="椭圆 43">
              <a:extLst>
                <a:ext uri="{FF2B5EF4-FFF2-40B4-BE49-F238E27FC236}">
                  <a16:creationId xmlns:a16="http://schemas.microsoft.com/office/drawing/2014/main" id="{11AACD44-A4C0-1F5F-63A7-B24D344D4A48}"/>
                </a:ext>
              </a:extLst>
            </p:cNvPr>
            <p:cNvSpPr/>
            <p:nvPr/>
          </p:nvSpPr>
          <p:spPr>
            <a:xfrm>
              <a:off x="8198993" y="1726082"/>
              <a:ext cx="609526" cy="609526"/>
            </a:xfrm>
            <a:prstGeom prst="ellipse">
              <a:avLst/>
            </a:prstGeom>
            <a:gradFill>
              <a:gsLst>
                <a:gs pos="0">
                  <a:schemeClr val="accent1">
                    <a:lumMod val="40000"/>
                    <a:lumOff val="60000"/>
                  </a:schemeClr>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OPPOSans R"/>
                <a:ea typeface="OPPOSans R"/>
              </a:endParaRPr>
            </a:p>
          </p:txBody>
        </p:sp>
      </p:grpSp>
      <p:sp>
        <p:nvSpPr>
          <p:cNvPr id="45" name="Freeform 116">
            <a:extLst>
              <a:ext uri="{FF2B5EF4-FFF2-40B4-BE49-F238E27FC236}">
                <a16:creationId xmlns:a16="http://schemas.microsoft.com/office/drawing/2014/main" id="{DE7BB399-1C4B-A43F-F43B-B7B12EAFEDCD}"/>
              </a:ext>
            </a:extLst>
          </p:cNvPr>
          <p:cNvSpPr/>
          <p:nvPr/>
        </p:nvSpPr>
        <p:spPr>
          <a:xfrm>
            <a:off x="5465560" y="3460918"/>
            <a:ext cx="378850" cy="378730"/>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accent1">
              <a:lumMod val="50000"/>
            </a:schemeClr>
          </a:solidFill>
          <a:ln w="29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OPPOSans R"/>
              <a:ea typeface="OPPOSans R"/>
            </a:endParaRPr>
          </a:p>
        </p:txBody>
      </p:sp>
      <p:sp>
        <p:nvSpPr>
          <p:cNvPr id="46" name="PA-矩形 57">
            <a:extLst>
              <a:ext uri="{FF2B5EF4-FFF2-40B4-BE49-F238E27FC236}">
                <a16:creationId xmlns:a16="http://schemas.microsoft.com/office/drawing/2014/main" id="{8F0C3A67-4DA2-A60F-0835-1E2E99CA331F}"/>
              </a:ext>
            </a:extLst>
          </p:cNvPr>
          <p:cNvSpPr/>
          <p:nvPr>
            <p:custDataLst>
              <p:tags r:id="rId3"/>
            </p:custDataLst>
          </p:nvPr>
        </p:nvSpPr>
        <p:spPr>
          <a:xfrm>
            <a:off x="5295077" y="4291161"/>
            <a:ext cx="1706081" cy="1751454"/>
          </a:xfrm>
          <a:prstGeom prst="rect">
            <a:avLst/>
          </a:prstGeom>
          <a:gradFill flip="none" rotWithShape="1">
            <a:gsLst>
              <a:gs pos="0">
                <a:schemeClr val="accent1">
                  <a:alpha val="20000"/>
                </a:schemeClr>
              </a:gs>
              <a:gs pos="44000">
                <a:schemeClr val="accent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7" name="textcount">
            <a:extLst>
              <a:ext uri="{FF2B5EF4-FFF2-40B4-BE49-F238E27FC236}">
                <a16:creationId xmlns:a16="http://schemas.microsoft.com/office/drawing/2014/main" id="{6A16F035-FC7E-D13C-5F19-BBA1B7F7792A}"/>
              </a:ext>
            </a:extLst>
          </p:cNvPr>
          <p:cNvSpPr txBox="1"/>
          <p:nvPr/>
        </p:nvSpPr>
        <p:spPr>
          <a:xfrm>
            <a:off x="5481955" y="4477500"/>
            <a:ext cx="1332326" cy="1378775"/>
          </a:xfrm>
          <a:prstGeom prst="rect">
            <a:avLst/>
          </a:prstGeom>
          <a:noFill/>
        </p:spPr>
        <p:txBody>
          <a:bodyPr vert="horz" wrap="square" lIns="0" tIns="0" rIns="0" bIns="0" rtlCol="0" anchor="t">
            <a:spAutoFit/>
          </a:bodyPr>
          <a:lstStyle/>
          <a:p>
            <a:pPr marR="0" lvl="0" algn="just" defTabSz="914400" rtl="0" eaLnBrk="1" fontAlgn="auto" latinLnBrk="0" hangingPunct="1">
              <a:lnSpc>
                <a:spcPct val="130000"/>
              </a:lnSpc>
              <a:spcBef>
                <a:spcPts val="0"/>
              </a:spcBef>
              <a:spcAft>
                <a:spcPts val="0"/>
              </a:spcAft>
              <a:buClrTx/>
              <a:buSzTx/>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rPr>
              <a:t>在这里输入你的正文阐述与关键词标题相关的具体内容若字数太多酌情删减文案</a:t>
            </a:r>
          </a:p>
        </p:txBody>
      </p:sp>
      <p:grpSp>
        <p:nvGrpSpPr>
          <p:cNvPr id="48" name="组合 47">
            <a:extLst>
              <a:ext uri="{FF2B5EF4-FFF2-40B4-BE49-F238E27FC236}">
                <a16:creationId xmlns:a16="http://schemas.microsoft.com/office/drawing/2014/main" id="{B3D29E72-A314-A35F-3C04-2C9A0A2C0EEB}"/>
              </a:ext>
            </a:extLst>
          </p:cNvPr>
          <p:cNvGrpSpPr/>
          <p:nvPr/>
        </p:nvGrpSpPr>
        <p:grpSpPr>
          <a:xfrm>
            <a:off x="5277295" y="4270671"/>
            <a:ext cx="1753283" cy="1793831"/>
            <a:chOff x="521418" y="3414847"/>
            <a:chExt cx="1753283" cy="1793831"/>
          </a:xfrm>
          <a:gradFill flip="none" rotWithShape="1">
            <a:gsLst>
              <a:gs pos="0">
                <a:schemeClr val="accent1">
                  <a:alpha val="50000"/>
                </a:schemeClr>
              </a:gs>
              <a:gs pos="100000">
                <a:schemeClr val="accent1">
                  <a:alpha val="50000"/>
                </a:schemeClr>
              </a:gs>
            </a:gsLst>
            <a:lin ang="5400000" scaled="1"/>
            <a:tileRect/>
          </a:gradFill>
        </p:grpSpPr>
        <p:sp>
          <p:nvSpPr>
            <p:cNvPr id="49" name="PA-任意多边形 58">
              <a:extLst>
                <a:ext uri="{FF2B5EF4-FFF2-40B4-BE49-F238E27FC236}">
                  <a16:creationId xmlns:a16="http://schemas.microsoft.com/office/drawing/2014/main" id="{2078E3A3-3E70-BA0E-A305-E9F8F3DC10B8}"/>
                </a:ext>
              </a:extLst>
            </p:cNvPr>
            <p:cNvSpPr/>
            <p:nvPr>
              <p:custDataLst>
                <p:tags r:id="rId12"/>
              </p:custDataLst>
            </p:nvPr>
          </p:nvSpPr>
          <p:spPr>
            <a:xfrm>
              <a:off x="521418" y="4673233"/>
              <a:ext cx="660536" cy="535445"/>
            </a:xfrm>
            <a:custGeom>
              <a:avLst/>
              <a:gdLst>
                <a:gd name="connsiteX0" fmla="*/ 1807054 w 3501373"/>
                <a:gd name="connsiteY0" fmla="*/ 2895918 h 3013872"/>
                <a:gd name="connsiteX1" fmla="*/ 3459987 w 3501373"/>
                <a:gd name="connsiteY1" fmla="*/ 2895918 h 3013872"/>
                <a:gd name="connsiteX2" fmla="*/ 3490455 w 3501373"/>
                <a:gd name="connsiteY2" fmla="*/ 2896426 h 3013872"/>
                <a:gd name="connsiteX3" fmla="*/ 3502897 w 3501373"/>
                <a:gd name="connsiteY3" fmla="*/ 2903281 h 3013872"/>
                <a:gd name="connsiteX4" fmla="*/ 3497565 w 3501373"/>
                <a:gd name="connsiteY4" fmla="*/ 2916738 h 3013872"/>
                <a:gd name="connsiteX5" fmla="*/ 3464557 w 3501373"/>
                <a:gd name="connsiteY5" fmla="*/ 2933242 h 3013872"/>
                <a:gd name="connsiteX6" fmla="*/ 3416315 w 3501373"/>
                <a:gd name="connsiteY6" fmla="*/ 2933750 h 3013872"/>
                <a:gd name="connsiteX7" fmla="*/ 1798929 w 3501373"/>
                <a:gd name="connsiteY7" fmla="*/ 2933496 h 3013872"/>
                <a:gd name="connsiteX8" fmla="*/ 1745608 w 3501373"/>
                <a:gd name="connsiteY8" fmla="*/ 2933496 h 3013872"/>
                <a:gd name="connsiteX9" fmla="*/ 1687464 w 3501373"/>
                <a:gd name="connsiteY9" fmla="*/ 2958633 h 3013872"/>
                <a:gd name="connsiteX10" fmla="*/ 1656487 w 3501373"/>
                <a:gd name="connsiteY10" fmla="*/ 2992148 h 3013872"/>
                <a:gd name="connsiteX11" fmla="*/ 1602659 w 3501373"/>
                <a:gd name="connsiteY11" fmla="*/ 3014492 h 3013872"/>
                <a:gd name="connsiteX12" fmla="*/ 1224338 w 3501373"/>
                <a:gd name="connsiteY12" fmla="*/ 3013984 h 3013872"/>
                <a:gd name="connsiteX13" fmla="*/ 51289 w 3501373"/>
                <a:gd name="connsiteY13" fmla="*/ 3013730 h 3013872"/>
                <a:gd name="connsiteX14" fmla="*/ 23359 w 3501373"/>
                <a:gd name="connsiteY14" fmla="*/ 3012968 h 3013872"/>
                <a:gd name="connsiteX15" fmla="*/ 1269 w 3501373"/>
                <a:gd name="connsiteY15" fmla="*/ 2990371 h 3013872"/>
                <a:gd name="connsiteX16" fmla="*/ 761 w 3501373"/>
                <a:gd name="connsiteY16" fmla="*/ 2970058 h 3013872"/>
                <a:gd name="connsiteX17" fmla="*/ 508 w 3501373"/>
                <a:gd name="connsiteY17" fmla="*/ 2175330 h 3013872"/>
                <a:gd name="connsiteX18" fmla="*/ 27422 w 3501373"/>
                <a:gd name="connsiteY18" fmla="*/ 2110330 h 3013872"/>
                <a:gd name="connsiteX19" fmla="*/ 67285 w 3501373"/>
                <a:gd name="connsiteY19" fmla="*/ 2013338 h 3013872"/>
                <a:gd name="connsiteX20" fmla="*/ 66523 w 3501373"/>
                <a:gd name="connsiteY20" fmla="*/ 65873 h 3013872"/>
                <a:gd name="connsiteX21" fmla="*/ 80488 w 3501373"/>
                <a:gd name="connsiteY21" fmla="*/ 7983 h 3013872"/>
                <a:gd name="connsiteX22" fmla="*/ 92676 w 3501373"/>
                <a:gd name="connsiteY22" fmla="*/ 873 h 3013872"/>
                <a:gd name="connsiteX23" fmla="*/ 99023 w 3501373"/>
                <a:gd name="connsiteY23" fmla="*/ 13569 h 3013872"/>
                <a:gd name="connsiteX24" fmla="*/ 99531 w 3501373"/>
                <a:gd name="connsiteY24" fmla="*/ 38959 h 3013872"/>
                <a:gd name="connsiteX25" fmla="*/ 98516 w 3501373"/>
                <a:gd name="connsiteY25" fmla="*/ 2057518 h 3013872"/>
                <a:gd name="connsiteX26" fmla="*/ 98769 w 3501373"/>
                <a:gd name="connsiteY26" fmla="*/ 2821777 h 3013872"/>
                <a:gd name="connsiteX27" fmla="*/ 99531 w 3501373"/>
                <a:gd name="connsiteY27" fmla="*/ 2867480 h 3013872"/>
                <a:gd name="connsiteX28" fmla="*/ 129492 w 3501373"/>
                <a:gd name="connsiteY28" fmla="*/ 2895918 h 3013872"/>
                <a:gd name="connsiteX29" fmla="*/ 167578 w 3501373"/>
                <a:gd name="connsiteY29" fmla="*/ 2896171 h 3013872"/>
                <a:gd name="connsiteX30" fmla="*/ 1807816 w 3501373"/>
                <a:gd name="connsiteY30" fmla="*/ 2896171 h 3013872"/>
                <a:gd name="connsiteX31" fmla="*/ 1807054 w 3501373"/>
                <a:gd name="connsiteY31" fmla="*/ 2895918 h 3013872"/>
                <a:gd name="connsiteX32" fmla="*/ 175195 w 3501373"/>
                <a:gd name="connsiteY32" fmla="*/ 2997480 h 3013872"/>
                <a:gd name="connsiteX33" fmla="*/ 189160 w 3501373"/>
                <a:gd name="connsiteY33" fmla="*/ 2988086 h 3013872"/>
                <a:gd name="connsiteX34" fmla="*/ 229785 w 3501373"/>
                <a:gd name="connsiteY34" fmla="*/ 2936035 h 3013872"/>
                <a:gd name="connsiteX35" fmla="*/ 241719 w 3501373"/>
                <a:gd name="connsiteY35" fmla="*/ 2919531 h 3013872"/>
                <a:gd name="connsiteX36" fmla="*/ 241465 w 3501373"/>
                <a:gd name="connsiteY36" fmla="*/ 2912675 h 3013872"/>
                <a:gd name="connsiteX37" fmla="*/ 234863 w 3501373"/>
                <a:gd name="connsiteY37" fmla="*/ 2911406 h 3013872"/>
                <a:gd name="connsiteX38" fmla="*/ 221152 w 3501373"/>
                <a:gd name="connsiteY38" fmla="*/ 2922324 h 3013872"/>
                <a:gd name="connsiteX39" fmla="*/ 177481 w 3501373"/>
                <a:gd name="connsiteY39" fmla="*/ 2978437 h 3013872"/>
                <a:gd name="connsiteX40" fmla="*/ 171133 w 3501373"/>
                <a:gd name="connsiteY40" fmla="*/ 2989355 h 3013872"/>
                <a:gd name="connsiteX41" fmla="*/ 175195 w 3501373"/>
                <a:gd name="connsiteY41" fmla="*/ 2997480 h 3013872"/>
                <a:gd name="connsiteX42" fmla="*/ 75918 w 3501373"/>
                <a:gd name="connsiteY42" fmla="*/ 2997734 h 3013872"/>
                <a:gd name="connsiteX43" fmla="*/ 83281 w 3501373"/>
                <a:gd name="connsiteY43" fmla="*/ 2993418 h 3013872"/>
                <a:gd name="connsiteX44" fmla="*/ 140410 w 3501373"/>
                <a:gd name="connsiteY44" fmla="*/ 2922832 h 3013872"/>
                <a:gd name="connsiteX45" fmla="*/ 140410 w 3501373"/>
                <a:gd name="connsiteY45" fmla="*/ 2913691 h 3013872"/>
                <a:gd name="connsiteX46" fmla="*/ 129238 w 3501373"/>
                <a:gd name="connsiteY46" fmla="*/ 2915722 h 3013872"/>
                <a:gd name="connsiteX47" fmla="*/ 70332 w 3501373"/>
                <a:gd name="connsiteY47" fmla="*/ 2988340 h 3013872"/>
                <a:gd name="connsiteX48" fmla="*/ 69316 w 3501373"/>
                <a:gd name="connsiteY48" fmla="*/ 2993164 h 3013872"/>
                <a:gd name="connsiteX49" fmla="*/ 75918 w 3501373"/>
                <a:gd name="connsiteY49" fmla="*/ 2997734 h 3013872"/>
                <a:gd name="connsiteX50" fmla="*/ 593126 w 3501373"/>
                <a:gd name="connsiteY50" fmla="*/ 2912168 h 3013872"/>
                <a:gd name="connsiteX51" fmla="*/ 524317 w 3501373"/>
                <a:gd name="connsiteY51" fmla="*/ 2987832 h 3013872"/>
                <a:gd name="connsiteX52" fmla="*/ 527364 w 3501373"/>
                <a:gd name="connsiteY52" fmla="*/ 2996211 h 3013872"/>
                <a:gd name="connsiteX53" fmla="*/ 538282 w 3501373"/>
                <a:gd name="connsiteY53" fmla="*/ 2991641 h 3013872"/>
                <a:gd name="connsiteX54" fmla="*/ 586778 w 3501373"/>
                <a:gd name="connsiteY54" fmla="*/ 2930449 h 3013872"/>
                <a:gd name="connsiteX55" fmla="*/ 593126 w 3501373"/>
                <a:gd name="connsiteY55" fmla="*/ 2912168 h 3013872"/>
                <a:gd name="connsiteX56" fmla="*/ 227754 w 3501373"/>
                <a:gd name="connsiteY56" fmla="*/ 2997480 h 3013872"/>
                <a:gd name="connsiteX57" fmla="*/ 241465 w 3501373"/>
                <a:gd name="connsiteY57" fmla="*/ 2987070 h 3013872"/>
                <a:gd name="connsiteX58" fmla="*/ 289707 w 3501373"/>
                <a:gd name="connsiteY58" fmla="*/ 2925117 h 3013872"/>
                <a:gd name="connsiteX59" fmla="*/ 293262 w 3501373"/>
                <a:gd name="connsiteY59" fmla="*/ 2918515 h 3013872"/>
                <a:gd name="connsiteX60" fmla="*/ 293008 w 3501373"/>
                <a:gd name="connsiteY60" fmla="*/ 2913691 h 3013872"/>
                <a:gd name="connsiteX61" fmla="*/ 286407 w 3501373"/>
                <a:gd name="connsiteY61" fmla="*/ 2911660 h 3013872"/>
                <a:gd name="connsiteX62" fmla="*/ 270918 w 3501373"/>
                <a:gd name="connsiteY62" fmla="*/ 2924355 h 3013872"/>
                <a:gd name="connsiteX63" fmla="*/ 226231 w 3501373"/>
                <a:gd name="connsiteY63" fmla="*/ 2982500 h 3013872"/>
                <a:gd name="connsiteX64" fmla="*/ 221660 w 3501373"/>
                <a:gd name="connsiteY64" fmla="*/ 2991386 h 3013872"/>
                <a:gd name="connsiteX65" fmla="*/ 227754 w 3501373"/>
                <a:gd name="connsiteY65" fmla="*/ 2997480 h 3013872"/>
                <a:gd name="connsiteX66" fmla="*/ 191445 w 3501373"/>
                <a:gd name="connsiteY66" fmla="*/ 2913437 h 3013872"/>
                <a:gd name="connsiteX67" fmla="*/ 174941 w 3501373"/>
                <a:gd name="connsiteY67" fmla="*/ 2921562 h 3013872"/>
                <a:gd name="connsiteX68" fmla="*/ 148281 w 3501373"/>
                <a:gd name="connsiteY68" fmla="*/ 2952285 h 3013872"/>
                <a:gd name="connsiteX69" fmla="*/ 125937 w 3501373"/>
                <a:gd name="connsiteY69" fmla="*/ 2983008 h 3013872"/>
                <a:gd name="connsiteX70" fmla="*/ 125684 w 3501373"/>
                <a:gd name="connsiteY70" fmla="*/ 2996465 h 3013872"/>
                <a:gd name="connsiteX71" fmla="*/ 138633 w 3501373"/>
                <a:gd name="connsiteY71" fmla="*/ 2991894 h 3013872"/>
                <a:gd name="connsiteX72" fmla="*/ 141934 w 3501373"/>
                <a:gd name="connsiteY72" fmla="*/ 2988086 h 3013872"/>
                <a:gd name="connsiteX73" fmla="*/ 187891 w 3501373"/>
                <a:gd name="connsiteY73" fmla="*/ 2927402 h 3013872"/>
                <a:gd name="connsiteX74" fmla="*/ 191445 w 3501373"/>
                <a:gd name="connsiteY74" fmla="*/ 2913437 h 3013872"/>
                <a:gd name="connsiteX75" fmla="*/ 490801 w 3501373"/>
                <a:gd name="connsiteY75" fmla="*/ 2912675 h 3013872"/>
                <a:gd name="connsiteX76" fmla="*/ 467950 w 3501373"/>
                <a:gd name="connsiteY76" fmla="*/ 2928672 h 3013872"/>
                <a:gd name="connsiteX77" fmla="*/ 432403 w 3501373"/>
                <a:gd name="connsiteY77" fmla="*/ 2974629 h 3013872"/>
                <a:gd name="connsiteX78" fmla="*/ 424278 w 3501373"/>
                <a:gd name="connsiteY78" fmla="*/ 2987324 h 3013872"/>
                <a:gd name="connsiteX79" fmla="*/ 425801 w 3501373"/>
                <a:gd name="connsiteY79" fmla="*/ 2996211 h 3013872"/>
                <a:gd name="connsiteX80" fmla="*/ 432911 w 3501373"/>
                <a:gd name="connsiteY80" fmla="*/ 2995703 h 3013872"/>
                <a:gd name="connsiteX81" fmla="*/ 444083 w 3501373"/>
                <a:gd name="connsiteY81" fmla="*/ 2985801 h 3013872"/>
                <a:gd name="connsiteX82" fmla="*/ 487247 w 3501373"/>
                <a:gd name="connsiteY82" fmla="*/ 2929687 h 3013872"/>
                <a:gd name="connsiteX83" fmla="*/ 490801 w 3501373"/>
                <a:gd name="connsiteY83" fmla="*/ 2912675 h 3013872"/>
                <a:gd name="connsiteX84" fmla="*/ 439004 w 3501373"/>
                <a:gd name="connsiteY84" fmla="*/ 2912929 h 3013872"/>
                <a:gd name="connsiteX85" fmla="*/ 364864 w 3501373"/>
                <a:gd name="connsiteY85" fmla="*/ 2998242 h 3013872"/>
                <a:gd name="connsiteX86" fmla="*/ 439004 w 3501373"/>
                <a:gd name="connsiteY86" fmla="*/ 2912929 h 3013872"/>
                <a:gd name="connsiteX87" fmla="*/ 275235 w 3501373"/>
                <a:gd name="connsiteY87" fmla="*/ 2997734 h 3013872"/>
                <a:gd name="connsiteX88" fmla="*/ 289199 w 3501373"/>
                <a:gd name="connsiteY88" fmla="*/ 2988593 h 3013872"/>
                <a:gd name="connsiteX89" fmla="*/ 326016 w 3501373"/>
                <a:gd name="connsiteY89" fmla="*/ 2940351 h 3013872"/>
                <a:gd name="connsiteX90" fmla="*/ 339981 w 3501373"/>
                <a:gd name="connsiteY90" fmla="*/ 2922578 h 3013872"/>
                <a:gd name="connsiteX91" fmla="*/ 339219 w 3501373"/>
                <a:gd name="connsiteY91" fmla="*/ 2913691 h 3013872"/>
                <a:gd name="connsiteX92" fmla="*/ 332364 w 3501373"/>
                <a:gd name="connsiteY92" fmla="*/ 2913437 h 3013872"/>
                <a:gd name="connsiteX93" fmla="*/ 271426 w 3501373"/>
                <a:gd name="connsiteY93" fmla="*/ 2990117 h 3013872"/>
                <a:gd name="connsiteX94" fmla="*/ 275235 w 3501373"/>
                <a:gd name="connsiteY94" fmla="*/ 2997734 h 3013872"/>
                <a:gd name="connsiteX95" fmla="*/ 642384 w 3501373"/>
                <a:gd name="connsiteY95" fmla="*/ 2914707 h 3013872"/>
                <a:gd name="connsiteX96" fmla="*/ 622325 w 3501373"/>
                <a:gd name="connsiteY96" fmla="*/ 2922070 h 3013872"/>
                <a:gd name="connsiteX97" fmla="*/ 589063 w 3501373"/>
                <a:gd name="connsiteY97" fmla="*/ 2963457 h 3013872"/>
                <a:gd name="connsiteX98" fmla="*/ 572052 w 3501373"/>
                <a:gd name="connsiteY98" fmla="*/ 2988593 h 3013872"/>
                <a:gd name="connsiteX99" fmla="*/ 572052 w 3501373"/>
                <a:gd name="connsiteY99" fmla="*/ 2995703 h 3013872"/>
                <a:gd name="connsiteX100" fmla="*/ 580938 w 3501373"/>
                <a:gd name="connsiteY100" fmla="*/ 2996211 h 3013872"/>
                <a:gd name="connsiteX101" fmla="*/ 642384 w 3501373"/>
                <a:gd name="connsiteY101" fmla="*/ 2914707 h 3013872"/>
                <a:gd name="connsiteX102" fmla="*/ 673360 w 3501373"/>
                <a:gd name="connsiteY102" fmla="*/ 2995703 h 3013872"/>
                <a:gd name="connsiteX103" fmla="*/ 683770 w 3501373"/>
                <a:gd name="connsiteY103" fmla="*/ 2992656 h 3013872"/>
                <a:gd name="connsiteX104" fmla="*/ 738107 w 3501373"/>
                <a:gd name="connsiteY104" fmla="*/ 2923340 h 3013872"/>
                <a:gd name="connsiteX105" fmla="*/ 738360 w 3501373"/>
                <a:gd name="connsiteY105" fmla="*/ 2912168 h 3013872"/>
                <a:gd name="connsiteX106" fmla="*/ 727189 w 3501373"/>
                <a:gd name="connsiteY106" fmla="*/ 2914961 h 3013872"/>
                <a:gd name="connsiteX107" fmla="*/ 675392 w 3501373"/>
                <a:gd name="connsiteY107" fmla="*/ 2983262 h 3013872"/>
                <a:gd name="connsiteX108" fmla="*/ 673360 w 3501373"/>
                <a:gd name="connsiteY108" fmla="*/ 2995703 h 3013872"/>
                <a:gd name="connsiteX109" fmla="*/ 790411 w 3501373"/>
                <a:gd name="connsiteY109" fmla="*/ 2913183 h 3013872"/>
                <a:gd name="connsiteX110" fmla="*/ 775939 w 3501373"/>
                <a:gd name="connsiteY110" fmla="*/ 2920293 h 3013872"/>
                <a:gd name="connsiteX111" fmla="*/ 726681 w 3501373"/>
                <a:gd name="connsiteY111" fmla="*/ 2984277 h 3013872"/>
                <a:gd name="connsiteX112" fmla="*/ 724649 w 3501373"/>
                <a:gd name="connsiteY112" fmla="*/ 2995703 h 3013872"/>
                <a:gd name="connsiteX113" fmla="*/ 737345 w 3501373"/>
                <a:gd name="connsiteY113" fmla="*/ 2992656 h 3013872"/>
                <a:gd name="connsiteX114" fmla="*/ 791173 w 3501373"/>
                <a:gd name="connsiteY114" fmla="*/ 2922578 h 3013872"/>
                <a:gd name="connsiteX115" fmla="*/ 790411 w 3501373"/>
                <a:gd name="connsiteY115" fmla="*/ 2913183 h 3013872"/>
                <a:gd name="connsiteX116" fmla="*/ 628927 w 3501373"/>
                <a:gd name="connsiteY116" fmla="*/ 2997480 h 3013872"/>
                <a:gd name="connsiteX117" fmla="*/ 635020 w 3501373"/>
                <a:gd name="connsiteY117" fmla="*/ 2993925 h 3013872"/>
                <a:gd name="connsiteX118" fmla="*/ 690626 w 3501373"/>
                <a:gd name="connsiteY118" fmla="*/ 2922832 h 3013872"/>
                <a:gd name="connsiteX119" fmla="*/ 689610 w 3501373"/>
                <a:gd name="connsiteY119" fmla="*/ 2913945 h 3013872"/>
                <a:gd name="connsiteX120" fmla="*/ 680470 w 3501373"/>
                <a:gd name="connsiteY120" fmla="*/ 2915722 h 3013872"/>
                <a:gd name="connsiteX121" fmla="*/ 639337 w 3501373"/>
                <a:gd name="connsiteY121" fmla="*/ 2966250 h 3013872"/>
                <a:gd name="connsiteX122" fmla="*/ 623595 w 3501373"/>
                <a:gd name="connsiteY122" fmla="*/ 2988847 h 3013872"/>
                <a:gd name="connsiteX123" fmla="*/ 628927 w 3501373"/>
                <a:gd name="connsiteY123" fmla="*/ 2997480 h 3013872"/>
                <a:gd name="connsiteX124" fmla="*/ 479883 w 3501373"/>
                <a:gd name="connsiteY124" fmla="*/ 2993164 h 3013872"/>
                <a:gd name="connsiteX125" fmla="*/ 490040 w 3501373"/>
                <a:gd name="connsiteY125" fmla="*/ 2986308 h 3013872"/>
                <a:gd name="connsiteX126" fmla="*/ 538282 w 3501373"/>
                <a:gd name="connsiteY126" fmla="*/ 2925117 h 3013872"/>
                <a:gd name="connsiteX127" fmla="*/ 539805 w 3501373"/>
                <a:gd name="connsiteY127" fmla="*/ 2912421 h 3013872"/>
                <a:gd name="connsiteX128" fmla="*/ 526602 w 3501373"/>
                <a:gd name="connsiteY128" fmla="*/ 2916992 h 3013872"/>
                <a:gd name="connsiteX129" fmla="*/ 490547 w 3501373"/>
                <a:gd name="connsiteY129" fmla="*/ 2962187 h 3013872"/>
                <a:gd name="connsiteX130" fmla="*/ 474805 w 3501373"/>
                <a:gd name="connsiteY130" fmla="*/ 2984785 h 3013872"/>
                <a:gd name="connsiteX131" fmla="*/ 479883 w 3501373"/>
                <a:gd name="connsiteY131" fmla="*/ 2993164 h 3013872"/>
                <a:gd name="connsiteX132" fmla="*/ 895275 w 3501373"/>
                <a:gd name="connsiteY132" fmla="*/ 2913183 h 3013872"/>
                <a:gd name="connsiteX133" fmla="*/ 886388 w 3501373"/>
                <a:gd name="connsiteY133" fmla="*/ 2913183 h 3013872"/>
                <a:gd name="connsiteX134" fmla="*/ 827482 w 3501373"/>
                <a:gd name="connsiteY134" fmla="*/ 2984785 h 3013872"/>
                <a:gd name="connsiteX135" fmla="*/ 828751 w 3501373"/>
                <a:gd name="connsiteY135" fmla="*/ 2993672 h 3013872"/>
                <a:gd name="connsiteX136" fmla="*/ 837892 w 3501373"/>
                <a:gd name="connsiteY136" fmla="*/ 2991641 h 3013872"/>
                <a:gd name="connsiteX137" fmla="*/ 866583 w 3501373"/>
                <a:gd name="connsiteY137" fmla="*/ 2956601 h 3013872"/>
                <a:gd name="connsiteX138" fmla="*/ 895275 w 3501373"/>
                <a:gd name="connsiteY138" fmla="*/ 2913183 h 3013872"/>
                <a:gd name="connsiteX139" fmla="*/ 321192 w 3501373"/>
                <a:gd name="connsiteY139" fmla="*/ 2998496 h 3013872"/>
                <a:gd name="connsiteX140" fmla="*/ 332110 w 3501373"/>
                <a:gd name="connsiteY140" fmla="*/ 2996465 h 3013872"/>
                <a:gd name="connsiteX141" fmla="*/ 391270 w 3501373"/>
                <a:gd name="connsiteY141" fmla="*/ 2921562 h 3013872"/>
                <a:gd name="connsiteX142" fmla="*/ 391016 w 3501373"/>
                <a:gd name="connsiteY142" fmla="*/ 2914707 h 3013872"/>
                <a:gd name="connsiteX143" fmla="*/ 382383 w 3501373"/>
                <a:gd name="connsiteY143" fmla="*/ 2915214 h 3013872"/>
                <a:gd name="connsiteX144" fmla="*/ 354454 w 3501373"/>
                <a:gd name="connsiteY144" fmla="*/ 2947461 h 3013872"/>
                <a:gd name="connsiteX145" fmla="*/ 321192 w 3501373"/>
                <a:gd name="connsiteY145" fmla="*/ 2998496 h 3013872"/>
                <a:gd name="connsiteX146" fmla="*/ 774669 w 3501373"/>
                <a:gd name="connsiteY146" fmla="*/ 2997480 h 3013872"/>
                <a:gd name="connsiteX147" fmla="*/ 788888 w 3501373"/>
                <a:gd name="connsiteY147" fmla="*/ 2988593 h 3013872"/>
                <a:gd name="connsiteX148" fmla="*/ 836115 w 3501373"/>
                <a:gd name="connsiteY148" fmla="*/ 2926640 h 3013872"/>
                <a:gd name="connsiteX149" fmla="*/ 838146 w 3501373"/>
                <a:gd name="connsiteY149" fmla="*/ 2915214 h 3013872"/>
                <a:gd name="connsiteX150" fmla="*/ 825704 w 3501373"/>
                <a:gd name="connsiteY150" fmla="*/ 2918515 h 3013872"/>
                <a:gd name="connsiteX151" fmla="*/ 772638 w 3501373"/>
                <a:gd name="connsiteY151" fmla="*/ 2985293 h 3013872"/>
                <a:gd name="connsiteX152" fmla="*/ 770099 w 3501373"/>
                <a:gd name="connsiteY152" fmla="*/ 2992148 h 3013872"/>
                <a:gd name="connsiteX153" fmla="*/ 774669 w 3501373"/>
                <a:gd name="connsiteY153" fmla="*/ 2997480 h 301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3501373" h="3013872">
                  <a:moveTo>
                    <a:pt x="1807054" y="2895918"/>
                  </a:moveTo>
                  <a:cubicBezTo>
                    <a:pt x="2358032" y="2895918"/>
                    <a:pt x="2909009" y="2895918"/>
                    <a:pt x="3459987" y="2895918"/>
                  </a:cubicBezTo>
                  <a:cubicBezTo>
                    <a:pt x="3470143" y="2895918"/>
                    <a:pt x="3480299" y="2895918"/>
                    <a:pt x="3490455" y="2896426"/>
                  </a:cubicBezTo>
                  <a:cubicBezTo>
                    <a:pt x="3495534" y="2896679"/>
                    <a:pt x="3501120" y="2897441"/>
                    <a:pt x="3502897" y="2903281"/>
                  </a:cubicBezTo>
                  <a:cubicBezTo>
                    <a:pt x="3504674" y="2908867"/>
                    <a:pt x="3500866" y="2912929"/>
                    <a:pt x="3497565" y="2916738"/>
                  </a:cubicBezTo>
                  <a:cubicBezTo>
                    <a:pt x="3488678" y="2926386"/>
                    <a:pt x="3478014" y="2932988"/>
                    <a:pt x="3464557" y="2933242"/>
                  </a:cubicBezTo>
                  <a:cubicBezTo>
                    <a:pt x="3448561" y="2933496"/>
                    <a:pt x="3432311" y="2933750"/>
                    <a:pt x="3416315" y="2933750"/>
                  </a:cubicBezTo>
                  <a:cubicBezTo>
                    <a:pt x="2877271" y="2933750"/>
                    <a:pt x="2337973" y="2933750"/>
                    <a:pt x="1798929" y="2933496"/>
                  </a:cubicBezTo>
                  <a:cubicBezTo>
                    <a:pt x="1781155" y="2933496"/>
                    <a:pt x="1763382" y="2934512"/>
                    <a:pt x="1745608" y="2933496"/>
                  </a:cubicBezTo>
                  <a:cubicBezTo>
                    <a:pt x="1721487" y="2931972"/>
                    <a:pt x="1702952" y="2941367"/>
                    <a:pt x="1687464" y="2958633"/>
                  </a:cubicBezTo>
                  <a:cubicBezTo>
                    <a:pt x="1677308" y="2970058"/>
                    <a:pt x="1666390" y="2980722"/>
                    <a:pt x="1656487" y="2992148"/>
                  </a:cubicBezTo>
                  <a:cubicBezTo>
                    <a:pt x="1642015" y="3008906"/>
                    <a:pt x="1624495" y="3014746"/>
                    <a:pt x="1602659" y="3014492"/>
                  </a:cubicBezTo>
                  <a:cubicBezTo>
                    <a:pt x="1476467" y="3013730"/>
                    <a:pt x="1350530" y="3014238"/>
                    <a:pt x="1224338" y="3013984"/>
                  </a:cubicBezTo>
                  <a:cubicBezTo>
                    <a:pt x="833322" y="3013984"/>
                    <a:pt x="442305" y="3013730"/>
                    <a:pt x="51289" y="3013730"/>
                  </a:cubicBezTo>
                  <a:cubicBezTo>
                    <a:pt x="41894" y="3013730"/>
                    <a:pt x="32500" y="3013984"/>
                    <a:pt x="23359" y="3012968"/>
                  </a:cubicBezTo>
                  <a:cubicBezTo>
                    <a:pt x="8125" y="3011191"/>
                    <a:pt x="3047" y="3005859"/>
                    <a:pt x="1269" y="2990371"/>
                  </a:cubicBezTo>
                  <a:cubicBezTo>
                    <a:pt x="508" y="2983769"/>
                    <a:pt x="761" y="2976914"/>
                    <a:pt x="761" y="2970058"/>
                  </a:cubicBezTo>
                  <a:cubicBezTo>
                    <a:pt x="761" y="2705234"/>
                    <a:pt x="1015" y="2440155"/>
                    <a:pt x="508" y="2175330"/>
                  </a:cubicBezTo>
                  <a:cubicBezTo>
                    <a:pt x="508" y="2148670"/>
                    <a:pt x="8379" y="2128865"/>
                    <a:pt x="27422" y="2110330"/>
                  </a:cubicBezTo>
                  <a:cubicBezTo>
                    <a:pt x="72109" y="2066658"/>
                    <a:pt x="67285" y="2078338"/>
                    <a:pt x="67285" y="2013338"/>
                  </a:cubicBezTo>
                  <a:cubicBezTo>
                    <a:pt x="67031" y="1364098"/>
                    <a:pt x="66777" y="715113"/>
                    <a:pt x="66523" y="65873"/>
                  </a:cubicBezTo>
                  <a:cubicBezTo>
                    <a:pt x="66523" y="45307"/>
                    <a:pt x="66269" y="24994"/>
                    <a:pt x="80488" y="7983"/>
                  </a:cubicBezTo>
                  <a:cubicBezTo>
                    <a:pt x="83789" y="4174"/>
                    <a:pt x="86836" y="-904"/>
                    <a:pt x="92676" y="873"/>
                  </a:cubicBezTo>
                  <a:cubicBezTo>
                    <a:pt x="98516" y="2650"/>
                    <a:pt x="98769" y="8490"/>
                    <a:pt x="99023" y="13569"/>
                  </a:cubicBezTo>
                  <a:cubicBezTo>
                    <a:pt x="99531" y="21947"/>
                    <a:pt x="99531" y="30580"/>
                    <a:pt x="99531" y="38959"/>
                  </a:cubicBezTo>
                  <a:cubicBezTo>
                    <a:pt x="99277" y="711812"/>
                    <a:pt x="98769" y="1384665"/>
                    <a:pt x="98516" y="2057518"/>
                  </a:cubicBezTo>
                  <a:cubicBezTo>
                    <a:pt x="98516" y="2312186"/>
                    <a:pt x="98516" y="2567108"/>
                    <a:pt x="98769" y="2821777"/>
                  </a:cubicBezTo>
                  <a:cubicBezTo>
                    <a:pt x="98769" y="2837011"/>
                    <a:pt x="98769" y="2852246"/>
                    <a:pt x="99531" y="2867480"/>
                  </a:cubicBezTo>
                  <a:cubicBezTo>
                    <a:pt x="100801" y="2890078"/>
                    <a:pt x="105879" y="2894902"/>
                    <a:pt x="129492" y="2895918"/>
                  </a:cubicBezTo>
                  <a:cubicBezTo>
                    <a:pt x="142187" y="2896426"/>
                    <a:pt x="154883" y="2896171"/>
                    <a:pt x="167578" y="2896171"/>
                  </a:cubicBezTo>
                  <a:cubicBezTo>
                    <a:pt x="714239" y="2896171"/>
                    <a:pt x="1261154" y="2896171"/>
                    <a:pt x="1807816" y="2896171"/>
                  </a:cubicBezTo>
                  <a:cubicBezTo>
                    <a:pt x="1807054" y="2896171"/>
                    <a:pt x="1807054" y="2895918"/>
                    <a:pt x="1807054" y="2895918"/>
                  </a:cubicBezTo>
                  <a:close/>
                  <a:moveTo>
                    <a:pt x="175195" y="2997480"/>
                  </a:moveTo>
                  <a:cubicBezTo>
                    <a:pt x="181797" y="2997734"/>
                    <a:pt x="185606" y="2992910"/>
                    <a:pt x="189160" y="2988086"/>
                  </a:cubicBezTo>
                  <a:cubicBezTo>
                    <a:pt x="202871" y="2970820"/>
                    <a:pt x="216328" y="2953555"/>
                    <a:pt x="229785" y="2936035"/>
                  </a:cubicBezTo>
                  <a:cubicBezTo>
                    <a:pt x="233848" y="2930703"/>
                    <a:pt x="238164" y="2925371"/>
                    <a:pt x="241719" y="2919531"/>
                  </a:cubicBezTo>
                  <a:cubicBezTo>
                    <a:pt x="242735" y="2917753"/>
                    <a:pt x="242481" y="2914199"/>
                    <a:pt x="241465" y="2912675"/>
                  </a:cubicBezTo>
                  <a:cubicBezTo>
                    <a:pt x="240195" y="2911406"/>
                    <a:pt x="236895" y="2910898"/>
                    <a:pt x="234863" y="2911406"/>
                  </a:cubicBezTo>
                  <a:cubicBezTo>
                    <a:pt x="229024" y="2913183"/>
                    <a:pt x="224707" y="2917500"/>
                    <a:pt x="221152" y="2922324"/>
                  </a:cubicBezTo>
                  <a:cubicBezTo>
                    <a:pt x="206426" y="2940859"/>
                    <a:pt x="191953" y="2959648"/>
                    <a:pt x="177481" y="2978437"/>
                  </a:cubicBezTo>
                  <a:cubicBezTo>
                    <a:pt x="174941" y="2981738"/>
                    <a:pt x="172656" y="2985547"/>
                    <a:pt x="171133" y="2989355"/>
                  </a:cubicBezTo>
                  <a:cubicBezTo>
                    <a:pt x="169609" y="2993164"/>
                    <a:pt x="170879" y="2996211"/>
                    <a:pt x="175195" y="2997480"/>
                  </a:cubicBezTo>
                  <a:close/>
                  <a:moveTo>
                    <a:pt x="75918" y="2997734"/>
                  </a:moveTo>
                  <a:cubicBezTo>
                    <a:pt x="77695" y="2996719"/>
                    <a:pt x="80996" y="2995703"/>
                    <a:pt x="83281" y="2993418"/>
                  </a:cubicBezTo>
                  <a:cubicBezTo>
                    <a:pt x="104355" y="2971582"/>
                    <a:pt x="121875" y="2946699"/>
                    <a:pt x="140410" y="2922832"/>
                  </a:cubicBezTo>
                  <a:cubicBezTo>
                    <a:pt x="142441" y="2920293"/>
                    <a:pt x="143457" y="2916230"/>
                    <a:pt x="140410" y="2913691"/>
                  </a:cubicBezTo>
                  <a:cubicBezTo>
                    <a:pt x="136348" y="2910136"/>
                    <a:pt x="132285" y="2912929"/>
                    <a:pt x="129238" y="2915722"/>
                  </a:cubicBezTo>
                  <a:cubicBezTo>
                    <a:pt x="106641" y="2937304"/>
                    <a:pt x="89629" y="2963711"/>
                    <a:pt x="70332" y="2988340"/>
                  </a:cubicBezTo>
                  <a:cubicBezTo>
                    <a:pt x="69316" y="2989609"/>
                    <a:pt x="69062" y="2991641"/>
                    <a:pt x="69316" y="2993164"/>
                  </a:cubicBezTo>
                  <a:cubicBezTo>
                    <a:pt x="69570" y="2995703"/>
                    <a:pt x="71601" y="2997226"/>
                    <a:pt x="75918" y="2997734"/>
                  </a:cubicBezTo>
                  <a:close/>
                  <a:moveTo>
                    <a:pt x="593126" y="2912168"/>
                  </a:moveTo>
                  <a:cubicBezTo>
                    <a:pt x="576622" y="2919531"/>
                    <a:pt x="528126" y="2973613"/>
                    <a:pt x="524317" y="2987832"/>
                  </a:cubicBezTo>
                  <a:cubicBezTo>
                    <a:pt x="523301" y="2991386"/>
                    <a:pt x="523555" y="2994941"/>
                    <a:pt x="527364" y="2996211"/>
                  </a:cubicBezTo>
                  <a:cubicBezTo>
                    <a:pt x="531934" y="2997734"/>
                    <a:pt x="535489" y="2994941"/>
                    <a:pt x="538282" y="2991641"/>
                  </a:cubicBezTo>
                  <a:cubicBezTo>
                    <a:pt x="554532" y="2971328"/>
                    <a:pt x="570782" y="2951015"/>
                    <a:pt x="586778" y="2930449"/>
                  </a:cubicBezTo>
                  <a:cubicBezTo>
                    <a:pt x="590333" y="2925879"/>
                    <a:pt x="594649" y="2921308"/>
                    <a:pt x="593126" y="2912168"/>
                  </a:cubicBezTo>
                  <a:close/>
                  <a:moveTo>
                    <a:pt x="227754" y="2997480"/>
                  </a:moveTo>
                  <a:cubicBezTo>
                    <a:pt x="233848" y="2996211"/>
                    <a:pt x="237656" y="2991641"/>
                    <a:pt x="241465" y="2987070"/>
                  </a:cubicBezTo>
                  <a:cubicBezTo>
                    <a:pt x="257715" y="2966504"/>
                    <a:pt x="273711" y="2945937"/>
                    <a:pt x="289707" y="2925117"/>
                  </a:cubicBezTo>
                  <a:cubicBezTo>
                    <a:pt x="291231" y="2923086"/>
                    <a:pt x="292500" y="2920801"/>
                    <a:pt x="293262" y="2918515"/>
                  </a:cubicBezTo>
                  <a:cubicBezTo>
                    <a:pt x="293770" y="2916992"/>
                    <a:pt x="293770" y="2914961"/>
                    <a:pt x="293008" y="2913691"/>
                  </a:cubicBezTo>
                  <a:cubicBezTo>
                    <a:pt x="291485" y="2911152"/>
                    <a:pt x="288946" y="2910898"/>
                    <a:pt x="286407" y="2911660"/>
                  </a:cubicBezTo>
                  <a:cubicBezTo>
                    <a:pt x="279805" y="2913945"/>
                    <a:pt x="275235" y="2919277"/>
                    <a:pt x="270918" y="2924355"/>
                  </a:cubicBezTo>
                  <a:cubicBezTo>
                    <a:pt x="255684" y="2943652"/>
                    <a:pt x="240957" y="2962949"/>
                    <a:pt x="226231" y="2982500"/>
                  </a:cubicBezTo>
                  <a:cubicBezTo>
                    <a:pt x="224199" y="2985039"/>
                    <a:pt x="222422" y="2988340"/>
                    <a:pt x="221660" y="2991386"/>
                  </a:cubicBezTo>
                  <a:cubicBezTo>
                    <a:pt x="220899" y="2995449"/>
                    <a:pt x="223692" y="2997480"/>
                    <a:pt x="227754" y="2997480"/>
                  </a:cubicBezTo>
                  <a:close/>
                  <a:moveTo>
                    <a:pt x="191445" y="2913437"/>
                  </a:moveTo>
                  <a:cubicBezTo>
                    <a:pt x="183066" y="2910136"/>
                    <a:pt x="179004" y="2916992"/>
                    <a:pt x="174941" y="2921562"/>
                  </a:cubicBezTo>
                  <a:cubicBezTo>
                    <a:pt x="165801" y="2931464"/>
                    <a:pt x="156914" y="2941621"/>
                    <a:pt x="148281" y="2952285"/>
                  </a:cubicBezTo>
                  <a:cubicBezTo>
                    <a:pt x="140410" y="2962187"/>
                    <a:pt x="133047" y="2972598"/>
                    <a:pt x="125937" y="2983008"/>
                  </a:cubicBezTo>
                  <a:cubicBezTo>
                    <a:pt x="123144" y="2987324"/>
                    <a:pt x="120098" y="2992656"/>
                    <a:pt x="125684" y="2996465"/>
                  </a:cubicBezTo>
                  <a:cubicBezTo>
                    <a:pt x="131016" y="3000019"/>
                    <a:pt x="135078" y="2995195"/>
                    <a:pt x="138633" y="2991894"/>
                  </a:cubicBezTo>
                  <a:cubicBezTo>
                    <a:pt x="139902" y="2990625"/>
                    <a:pt x="140918" y="2989355"/>
                    <a:pt x="141934" y="2988086"/>
                  </a:cubicBezTo>
                  <a:cubicBezTo>
                    <a:pt x="157168" y="2967773"/>
                    <a:pt x="172656" y="2947715"/>
                    <a:pt x="187891" y="2927402"/>
                  </a:cubicBezTo>
                  <a:cubicBezTo>
                    <a:pt x="190684" y="2923593"/>
                    <a:pt x="195000" y="2919531"/>
                    <a:pt x="191445" y="2913437"/>
                  </a:cubicBezTo>
                  <a:close/>
                  <a:moveTo>
                    <a:pt x="490801" y="2912675"/>
                  </a:moveTo>
                  <a:cubicBezTo>
                    <a:pt x="479376" y="2912421"/>
                    <a:pt x="474044" y="2921054"/>
                    <a:pt x="467950" y="2928672"/>
                  </a:cubicBezTo>
                  <a:cubicBezTo>
                    <a:pt x="456016" y="2943906"/>
                    <a:pt x="444083" y="2959140"/>
                    <a:pt x="432403" y="2974629"/>
                  </a:cubicBezTo>
                  <a:cubicBezTo>
                    <a:pt x="429356" y="2978691"/>
                    <a:pt x="426563" y="2982754"/>
                    <a:pt x="424278" y="2987324"/>
                  </a:cubicBezTo>
                  <a:cubicBezTo>
                    <a:pt x="422754" y="2990371"/>
                    <a:pt x="421993" y="2994180"/>
                    <a:pt x="425801" y="2996211"/>
                  </a:cubicBezTo>
                  <a:cubicBezTo>
                    <a:pt x="427579" y="2997226"/>
                    <a:pt x="431133" y="2996719"/>
                    <a:pt x="432911" y="2995703"/>
                  </a:cubicBezTo>
                  <a:cubicBezTo>
                    <a:pt x="436973" y="2992910"/>
                    <a:pt x="441036" y="2989609"/>
                    <a:pt x="444083" y="2985801"/>
                  </a:cubicBezTo>
                  <a:cubicBezTo>
                    <a:pt x="458555" y="2967265"/>
                    <a:pt x="473028" y="2948730"/>
                    <a:pt x="487247" y="2929687"/>
                  </a:cubicBezTo>
                  <a:cubicBezTo>
                    <a:pt x="490547" y="2925117"/>
                    <a:pt x="495118" y="2920547"/>
                    <a:pt x="490801" y="2912675"/>
                  </a:cubicBezTo>
                  <a:close/>
                  <a:moveTo>
                    <a:pt x="439004" y="2912929"/>
                  </a:moveTo>
                  <a:cubicBezTo>
                    <a:pt x="406758" y="2932988"/>
                    <a:pt x="389493" y="2965488"/>
                    <a:pt x="364864" y="2998242"/>
                  </a:cubicBezTo>
                  <a:cubicBezTo>
                    <a:pt x="390000" y="2991386"/>
                    <a:pt x="428340" y="2947207"/>
                    <a:pt x="439004" y="2912929"/>
                  </a:cubicBezTo>
                  <a:close/>
                  <a:moveTo>
                    <a:pt x="275235" y="2997734"/>
                  </a:moveTo>
                  <a:cubicBezTo>
                    <a:pt x="281836" y="2997988"/>
                    <a:pt x="285645" y="2993164"/>
                    <a:pt x="289199" y="2988593"/>
                  </a:cubicBezTo>
                  <a:cubicBezTo>
                    <a:pt x="301641" y="2972598"/>
                    <a:pt x="313575" y="2956347"/>
                    <a:pt x="326016" y="2940351"/>
                  </a:cubicBezTo>
                  <a:cubicBezTo>
                    <a:pt x="330586" y="2934257"/>
                    <a:pt x="335664" y="2928672"/>
                    <a:pt x="339981" y="2922578"/>
                  </a:cubicBezTo>
                  <a:cubicBezTo>
                    <a:pt x="342012" y="2919785"/>
                    <a:pt x="342266" y="2915722"/>
                    <a:pt x="339219" y="2913691"/>
                  </a:cubicBezTo>
                  <a:cubicBezTo>
                    <a:pt x="337442" y="2912421"/>
                    <a:pt x="333633" y="2912168"/>
                    <a:pt x="332364" y="2913437"/>
                  </a:cubicBezTo>
                  <a:cubicBezTo>
                    <a:pt x="308242" y="2935781"/>
                    <a:pt x="289199" y="2962441"/>
                    <a:pt x="271426" y="2990117"/>
                  </a:cubicBezTo>
                  <a:cubicBezTo>
                    <a:pt x="269395" y="2992656"/>
                    <a:pt x="270918" y="2996211"/>
                    <a:pt x="275235" y="2997734"/>
                  </a:cubicBezTo>
                  <a:close/>
                  <a:moveTo>
                    <a:pt x="642384" y="2914707"/>
                  </a:moveTo>
                  <a:cubicBezTo>
                    <a:pt x="630196" y="2910644"/>
                    <a:pt x="626388" y="2917246"/>
                    <a:pt x="622325" y="2922070"/>
                  </a:cubicBezTo>
                  <a:cubicBezTo>
                    <a:pt x="610899" y="2935527"/>
                    <a:pt x="599727" y="2949492"/>
                    <a:pt x="589063" y="2963457"/>
                  </a:cubicBezTo>
                  <a:cubicBezTo>
                    <a:pt x="582970" y="2971582"/>
                    <a:pt x="577384" y="2979961"/>
                    <a:pt x="572052" y="2988593"/>
                  </a:cubicBezTo>
                  <a:cubicBezTo>
                    <a:pt x="571036" y="2990371"/>
                    <a:pt x="571036" y="2993925"/>
                    <a:pt x="572052" y="2995703"/>
                  </a:cubicBezTo>
                  <a:cubicBezTo>
                    <a:pt x="574337" y="2999004"/>
                    <a:pt x="578653" y="2998496"/>
                    <a:pt x="580938" y="2996211"/>
                  </a:cubicBezTo>
                  <a:cubicBezTo>
                    <a:pt x="604552" y="2971836"/>
                    <a:pt x="624610" y="2944922"/>
                    <a:pt x="642384" y="2914707"/>
                  </a:cubicBezTo>
                  <a:close/>
                  <a:moveTo>
                    <a:pt x="673360" y="2995703"/>
                  </a:moveTo>
                  <a:cubicBezTo>
                    <a:pt x="678692" y="2996973"/>
                    <a:pt x="681485" y="2994941"/>
                    <a:pt x="683770" y="2992656"/>
                  </a:cubicBezTo>
                  <a:cubicBezTo>
                    <a:pt x="703575" y="2970820"/>
                    <a:pt x="721857" y="2947968"/>
                    <a:pt x="738107" y="2923340"/>
                  </a:cubicBezTo>
                  <a:cubicBezTo>
                    <a:pt x="740392" y="2919785"/>
                    <a:pt x="742931" y="2915469"/>
                    <a:pt x="738360" y="2912168"/>
                  </a:cubicBezTo>
                  <a:cubicBezTo>
                    <a:pt x="734298" y="2909375"/>
                    <a:pt x="729728" y="2911660"/>
                    <a:pt x="727189" y="2914961"/>
                  </a:cubicBezTo>
                  <a:cubicBezTo>
                    <a:pt x="709161" y="2937051"/>
                    <a:pt x="691134" y="2959140"/>
                    <a:pt x="675392" y="2983262"/>
                  </a:cubicBezTo>
                  <a:cubicBezTo>
                    <a:pt x="673106" y="2986562"/>
                    <a:pt x="670567" y="2990371"/>
                    <a:pt x="673360" y="2995703"/>
                  </a:cubicBezTo>
                  <a:close/>
                  <a:moveTo>
                    <a:pt x="790411" y="2913183"/>
                  </a:moveTo>
                  <a:cubicBezTo>
                    <a:pt x="783302" y="2910644"/>
                    <a:pt x="779239" y="2915976"/>
                    <a:pt x="775939" y="2920293"/>
                  </a:cubicBezTo>
                  <a:cubicBezTo>
                    <a:pt x="759181" y="2941367"/>
                    <a:pt x="742931" y="2962949"/>
                    <a:pt x="726681" y="2984277"/>
                  </a:cubicBezTo>
                  <a:cubicBezTo>
                    <a:pt x="724142" y="2987578"/>
                    <a:pt x="721095" y="2992148"/>
                    <a:pt x="724649" y="2995703"/>
                  </a:cubicBezTo>
                  <a:cubicBezTo>
                    <a:pt x="729474" y="3000781"/>
                    <a:pt x="734298" y="2996211"/>
                    <a:pt x="737345" y="2992656"/>
                  </a:cubicBezTo>
                  <a:cubicBezTo>
                    <a:pt x="756388" y="2970312"/>
                    <a:pt x="774923" y="2947207"/>
                    <a:pt x="791173" y="2922578"/>
                  </a:cubicBezTo>
                  <a:cubicBezTo>
                    <a:pt x="792950" y="2919785"/>
                    <a:pt x="793712" y="2916484"/>
                    <a:pt x="790411" y="2913183"/>
                  </a:cubicBezTo>
                  <a:close/>
                  <a:moveTo>
                    <a:pt x="628927" y="2997480"/>
                  </a:moveTo>
                  <a:cubicBezTo>
                    <a:pt x="630704" y="2996465"/>
                    <a:pt x="633497" y="2995703"/>
                    <a:pt x="635020" y="2993925"/>
                  </a:cubicBezTo>
                  <a:cubicBezTo>
                    <a:pt x="654825" y="2971328"/>
                    <a:pt x="674376" y="2948222"/>
                    <a:pt x="690626" y="2922832"/>
                  </a:cubicBezTo>
                  <a:cubicBezTo>
                    <a:pt x="692403" y="2919785"/>
                    <a:pt x="692911" y="2916230"/>
                    <a:pt x="689610" y="2913945"/>
                  </a:cubicBezTo>
                  <a:cubicBezTo>
                    <a:pt x="686310" y="2911660"/>
                    <a:pt x="683009" y="2913437"/>
                    <a:pt x="680470" y="2915722"/>
                  </a:cubicBezTo>
                  <a:cubicBezTo>
                    <a:pt x="664474" y="2930703"/>
                    <a:pt x="653048" y="2949492"/>
                    <a:pt x="639337" y="2966250"/>
                  </a:cubicBezTo>
                  <a:cubicBezTo>
                    <a:pt x="633497" y="2973359"/>
                    <a:pt x="628165" y="2980976"/>
                    <a:pt x="623595" y="2988847"/>
                  </a:cubicBezTo>
                  <a:cubicBezTo>
                    <a:pt x="621056" y="2992910"/>
                    <a:pt x="622579" y="2996719"/>
                    <a:pt x="628927" y="2997480"/>
                  </a:cubicBezTo>
                  <a:close/>
                  <a:moveTo>
                    <a:pt x="479883" y="2993164"/>
                  </a:moveTo>
                  <a:cubicBezTo>
                    <a:pt x="484454" y="2992402"/>
                    <a:pt x="487501" y="2989609"/>
                    <a:pt x="490040" y="2986308"/>
                  </a:cubicBezTo>
                  <a:cubicBezTo>
                    <a:pt x="506036" y="2965996"/>
                    <a:pt x="522286" y="2945683"/>
                    <a:pt x="538282" y="2925117"/>
                  </a:cubicBezTo>
                  <a:cubicBezTo>
                    <a:pt x="541075" y="2921562"/>
                    <a:pt x="545899" y="2916484"/>
                    <a:pt x="539805" y="2912421"/>
                  </a:cubicBezTo>
                  <a:cubicBezTo>
                    <a:pt x="534981" y="2909121"/>
                    <a:pt x="529903" y="2913183"/>
                    <a:pt x="526602" y="2916992"/>
                  </a:cubicBezTo>
                  <a:cubicBezTo>
                    <a:pt x="514415" y="2931718"/>
                    <a:pt x="502481" y="2946953"/>
                    <a:pt x="490547" y="2962187"/>
                  </a:cubicBezTo>
                  <a:cubicBezTo>
                    <a:pt x="484962" y="2969550"/>
                    <a:pt x="479376" y="2976914"/>
                    <a:pt x="474805" y="2984785"/>
                  </a:cubicBezTo>
                  <a:cubicBezTo>
                    <a:pt x="472520" y="2988593"/>
                    <a:pt x="474297" y="2992656"/>
                    <a:pt x="479883" y="2993164"/>
                  </a:cubicBezTo>
                  <a:close/>
                  <a:moveTo>
                    <a:pt x="895275" y="2913183"/>
                  </a:moveTo>
                  <a:cubicBezTo>
                    <a:pt x="889435" y="2913183"/>
                    <a:pt x="887150" y="2912421"/>
                    <a:pt x="886388" y="2913183"/>
                  </a:cubicBezTo>
                  <a:cubicBezTo>
                    <a:pt x="863283" y="2934004"/>
                    <a:pt x="844240" y="2958379"/>
                    <a:pt x="827482" y="2984785"/>
                  </a:cubicBezTo>
                  <a:cubicBezTo>
                    <a:pt x="825704" y="2987832"/>
                    <a:pt x="824943" y="2991386"/>
                    <a:pt x="828751" y="2993672"/>
                  </a:cubicBezTo>
                  <a:cubicBezTo>
                    <a:pt x="832052" y="2995703"/>
                    <a:pt x="835861" y="2994180"/>
                    <a:pt x="837892" y="2991641"/>
                  </a:cubicBezTo>
                  <a:cubicBezTo>
                    <a:pt x="847794" y="2980215"/>
                    <a:pt x="857443" y="2968535"/>
                    <a:pt x="866583" y="2956601"/>
                  </a:cubicBezTo>
                  <a:cubicBezTo>
                    <a:pt x="876740" y="2943652"/>
                    <a:pt x="888419" y="2931718"/>
                    <a:pt x="895275" y="2913183"/>
                  </a:cubicBezTo>
                  <a:close/>
                  <a:moveTo>
                    <a:pt x="321192" y="2998496"/>
                  </a:moveTo>
                  <a:cubicBezTo>
                    <a:pt x="327539" y="2997480"/>
                    <a:pt x="330586" y="2997734"/>
                    <a:pt x="332110" y="2996465"/>
                  </a:cubicBezTo>
                  <a:cubicBezTo>
                    <a:pt x="355469" y="2974375"/>
                    <a:pt x="372989" y="2947715"/>
                    <a:pt x="391270" y="2921562"/>
                  </a:cubicBezTo>
                  <a:cubicBezTo>
                    <a:pt x="392286" y="2920039"/>
                    <a:pt x="392032" y="2916230"/>
                    <a:pt x="391016" y="2914707"/>
                  </a:cubicBezTo>
                  <a:cubicBezTo>
                    <a:pt x="388477" y="2911406"/>
                    <a:pt x="384414" y="2912675"/>
                    <a:pt x="382383" y="2915214"/>
                  </a:cubicBezTo>
                  <a:cubicBezTo>
                    <a:pt x="372735" y="2925879"/>
                    <a:pt x="362579" y="2936035"/>
                    <a:pt x="354454" y="2947461"/>
                  </a:cubicBezTo>
                  <a:cubicBezTo>
                    <a:pt x="343282" y="2962949"/>
                    <a:pt x="328047" y="2975898"/>
                    <a:pt x="321192" y="2998496"/>
                  </a:cubicBezTo>
                  <a:close/>
                  <a:moveTo>
                    <a:pt x="774669" y="2997480"/>
                  </a:moveTo>
                  <a:cubicBezTo>
                    <a:pt x="781017" y="2997480"/>
                    <a:pt x="785333" y="2993164"/>
                    <a:pt x="788888" y="2988593"/>
                  </a:cubicBezTo>
                  <a:cubicBezTo>
                    <a:pt x="804884" y="2968027"/>
                    <a:pt x="820372" y="2947461"/>
                    <a:pt x="836115" y="2926640"/>
                  </a:cubicBezTo>
                  <a:cubicBezTo>
                    <a:pt x="838654" y="2923340"/>
                    <a:pt x="841447" y="2918769"/>
                    <a:pt x="838146" y="2915214"/>
                  </a:cubicBezTo>
                  <a:cubicBezTo>
                    <a:pt x="833068" y="2910136"/>
                    <a:pt x="828751" y="2914707"/>
                    <a:pt x="825704" y="2918515"/>
                  </a:cubicBezTo>
                  <a:cubicBezTo>
                    <a:pt x="807677" y="2940605"/>
                    <a:pt x="790157" y="2962949"/>
                    <a:pt x="772638" y="2985293"/>
                  </a:cubicBezTo>
                  <a:cubicBezTo>
                    <a:pt x="771114" y="2987070"/>
                    <a:pt x="770353" y="2989863"/>
                    <a:pt x="770099" y="2992148"/>
                  </a:cubicBezTo>
                  <a:cubicBezTo>
                    <a:pt x="769845" y="2994941"/>
                    <a:pt x="771622" y="2996719"/>
                    <a:pt x="774669" y="2997480"/>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PA-任意多边形 59">
              <a:extLst>
                <a:ext uri="{FF2B5EF4-FFF2-40B4-BE49-F238E27FC236}">
                  <a16:creationId xmlns:a16="http://schemas.microsoft.com/office/drawing/2014/main" id="{56EE34AB-2634-60A2-BE7D-F89C716B75E2}"/>
                </a:ext>
              </a:extLst>
            </p:cNvPr>
            <p:cNvSpPr/>
            <p:nvPr>
              <p:custDataLst>
                <p:tags r:id="rId13"/>
              </p:custDataLst>
            </p:nvPr>
          </p:nvSpPr>
          <p:spPr>
            <a:xfrm>
              <a:off x="1015572" y="3414847"/>
              <a:ext cx="1259129" cy="844537"/>
            </a:xfrm>
            <a:custGeom>
              <a:avLst/>
              <a:gdLst>
                <a:gd name="connsiteX0" fmla="*/ 4820633 w 4923251"/>
                <a:gd name="connsiteY0" fmla="*/ 548955 h 3506451"/>
                <a:gd name="connsiteX1" fmla="*/ 4822156 w 4923251"/>
                <a:gd name="connsiteY1" fmla="*/ 515947 h 3506451"/>
                <a:gd name="connsiteX2" fmla="*/ 4821648 w 4923251"/>
                <a:gd name="connsiteY2" fmla="*/ 163016 h 3506451"/>
                <a:gd name="connsiteX3" fmla="*/ 4780515 w 4923251"/>
                <a:gd name="connsiteY3" fmla="*/ 122391 h 3506451"/>
                <a:gd name="connsiteX4" fmla="*/ 1198653 w 4923251"/>
                <a:gd name="connsiteY4" fmla="*/ 122645 h 3506451"/>
                <a:gd name="connsiteX5" fmla="*/ 41092 w 4923251"/>
                <a:gd name="connsiteY5" fmla="*/ 122391 h 3506451"/>
                <a:gd name="connsiteX6" fmla="*/ 10623 w 4923251"/>
                <a:gd name="connsiteY6" fmla="*/ 121376 h 3506451"/>
                <a:gd name="connsiteX7" fmla="*/ 3768 w 4923251"/>
                <a:gd name="connsiteY7" fmla="*/ 105380 h 3506451"/>
                <a:gd name="connsiteX8" fmla="*/ 38553 w 4923251"/>
                <a:gd name="connsiteY8" fmla="*/ 82782 h 3506451"/>
                <a:gd name="connsiteX9" fmla="*/ 71561 w 4923251"/>
                <a:gd name="connsiteY9" fmla="*/ 82274 h 3506451"/>
                <a:gd name="connsiteX10" fmla="*/ 2429847 w 4923251"/>
                <a:gd name="connsiteY10" fmla="*/ 82528 h 3506451"/>
                <a:gd name="connsiteX11" fmla="*/ 2496624 w 4923251"/>
                <a:gd name="connsiteY11" fmla="*/ 54598 h 3506451"/>
                <a:gd name="connsiteX12" fmla="*/ 2530140 w 4923251"/>
                <a:gd name="connsiteY12" fmla="*/ 20067 h 3506451"/>
                <a:gd name="connsiteX13" fmla="*/ 2577367 w 4923251"/>
                <a:gd name="connsiteY13" fmla="*/ 516 h 3506451"/>
                <a:gd name="connsiteX14" fmla="*/ 2831273 w 4923251"/>
                <a:gd name="connsiteY14" fmla="*/ 770 h 3506451"/>
                <a:gd name="connsiteX15" fmla="*/ 4136100 w 4923251"/>
                <a:gd name="connsiteY15" fmla="*/ 1024 h 3506451"/>
                <a:gd name="connsiteX16" fmla="*/ 4864559 w 4923251"/>
                <a:gd name="connsiteY16" fmla="*/ 1278 h 3506451"/>
                <a:gd name="connsiteX17" fmla="*/ 4897567 w 4923251"/>
                <a:gd name="connsiteY17" fmla="*/ 1532 h 3506451"/>
                <a:gd name="connsiteX18" fmla="*/ 4922449 w 4923251"/>
                <a:gd name="connsiteY18" fmla="*/ 25907 h 3506451"/>
                <a:gd name="connsiteX19" fmla="*/ 4922703 w 4923251"/>
                <a:gd name="connsiteY19" fmla="*/ 56376 h 3506451"/>
                <a:gd name="connsiteX20" fmla="*/ 4922449 w 4923251"/>
                <a:gd name="connsiteY20" fmla="*/ 508330 h 3506451"/>
                <a:gd name="connsiteX21" fmla="*/ 4923973 w 4923251"/>
                <a:gd name="connsiteY21" fmla="*/ 548955 h 3506451"/>
                <a:gd name="connsiteX22" fmla="*/ 4923718 w 4923251"/>
                <a:gd name="connsiteY22" fmla="*/ 848565 h 3506451"/>
                <a:gd name="connsiteX23" fmla="*/ 4900359 w 4923251"/>
                <a:gd name="connsiteY23" fmla="*/ 904170 h 3506451"/>
                <a:gd name="connsiteX24" fmla="*/ 4878524 w 4923251"/>
                <a:gd name="connsiteY24" fmla="*/ 925244 h 3506451"/>
                <a:gd name="connsiteX25" fmla="*/ 4854402 w 4923251"/>
                <a:gd name="connsiteY25" fmla="*/ 982881 h 3506451"/>
                <a:gd name="connsiteX26" fmla="*/ 4853386 w 4923251"/>
                <a:gd name="connsiteY26" fmla="*/ 1868762 h 3506451"/>
                <a:gd name="connsiteX27" fmla="*/ 4851863 w 4923251"/>
                <a:gd name="connsiteY27" fmla="*/ 3452886 h 3506451"/>
                <a:gd name="connsiteX28" fmla="*/ 4830027 w 4923251"/>
                <a:gd name="connsiteY28" fmla="*/ 3506460 h 3506451"/>
                <a:gd name="connsiteX29" fmla="*/ 4824949 w 4923251"/>
                <a:gd name="connsiteY29" fmla="*/ 3478276 h 3506451"/>
                <a:gd name="connsiteX30" fmla="*/ 4822156 w 4923251"/>
                <a:gd name="connsiteY30" fmla="*/ 1698644 h 3506451"/>
                <a:gd name="connsiteX31" fmla="*/ 4820886 w 4923251"/>
                <a:gd name="connsiteY31" fmla="*/ 579170 h 3506451"/>
                <a:gd name="connsiteX32" fmla="*/ 4820633 w 4923251"/>
                <a:gd name="connsiteY32" fmla="*/ 548955 h 3506451"/>
                <a:gd name="connsiteX33" fmla="*/ 4699011 w 4923251"/>
                <a:gd name="connsiteY33" fmla="*/ 19051 h 3506451"/>
                <a:gd name="connsiteX34" fmla="*/ 4631218 w 4923251"/>
                <a:gd name="connsiteY34" fmla="*/ 104110 h 3506451"/>
                <a:gd name="connsiteX35" fmla="*/ 4699011 w 4923251"/>
                <a:gd name="connsiteY35" fmla="*/ 19051 h 3506451"/>
                <a:gd name="connsiteX36" fmla="*/ 4224460 w 4923251"/>
                <a:gd name="connsiteY36" fmla="*/ 103602 h 3506451"/>
                <a:gd name="connsiteX37" fmla="*/ 4233346 w 4923251"/>
                <a:gd name="connsiteY37" fmla="*/ 104618 h 3506451"/>
                <a:gd name="connsiteX38" fmla="*/ 4296569 w 4923251"/>
                <a:gd name="connsiteY38" fmla="*/ 27430 h 3506451"/>
                <a:gd name="connsiteX39" fmla="*/ 4294792 w 4923251"/>
                <a:gd name="connsiteY39" fmla="*/ 21336 h 3506451"/>
                <a:gd name="connsiteX40" fmla="*/ 4287936 w 4923251"/>
                <a:gd name="connsiteY40" fmla="*/ 22606 h 3506451"/>
                <a:gd name="connsiteX41" fmla="*/ 4264069 w 4923251"/>
                <a:gd name="connsiteY41" fmla="*/ 51805 h 3506451"/>
                <a:gd name="connsiteX42" fmla="*/ 4224460 w 4923251"/>
                <a:gd name="connsiteY42" fmla="*/ 103602 h 3506451"/>
                <a:gd name="connsiteX43" fmla="*/ 4751316 w 4923251"/>
                <a:gd name="connsiteY43" fmla="*/ 20321 h 3506451"/>
                <a:gd name="connsiteX44" fmla="*/ 4682507 w 4923251"/>
                <a:gd name="connsiteY44" fmla="*/ 104110 h 3506451"/>
                <a:gd name="connsiteX45" fmla="*/ 4751316 w 4923251"/>
                <a:gd name="connsiteY45" fmla="*/ 20321 h 3506451"/>
                <a:gd name="connsiteX46" fmla="*/ 4181803 w 4923251"/>
                <a:gd name="connsiteY46" fmla="*/ 104110 h 3506451"/>
                <a:gd name="connsiteX47" fmla="*/ 4188658 w 4923251"/>
                <a:gd name="connsiteY47" fmla="*/ 103602 h 3506451"/>
                <a:gd name="connsiteX48" fmla="*/ 4248835 w 4923251"/>
                <a:gd name="connsiteY48" fmla="*/ 29461 h 3506451"/>
                <a:gd name="connsiteX49" fmla="*/ 4248073 w 4923251"/>
                <a:gd name="connsiteY49" fmla="*/ 21083 h 3506451"/>
                <a:gd name="connsiteX50" fmla="*/ 4239186 w 4923251"/>
                <a:gd name="connsiteY50" fmla="*/ 23876 h 3506451"/>
                <a:gd name="connsiteX51" fmla="*/ 4193737 w 4923251"/>
                <a:gd name="connsiteY51" fmla="*/ 81005 h 3506451"/>
                <a:gd name="connsiteX52" fmla="*/ 4181803 w 4923251"/>
                <a:gd name="connsiteY52" fmla="*/ 104110 h 3506451"/>
                <a:gd name="connsiteX53" fmla="*/ 4598718 w 4923251"/>
                <a:gd name="connsiteY53" fmla="*/ 19813 h 3506451"/>
                <a:gd name="connsiteX54" fmla="*/ 4529910 w 4923251"/>
                <a:gd name="connsiteY54" fmla="*/ 104872 h 3506451"/>
                <a:gd name="connsiteX55" fmla="*/ 4598718 w 4923251"/>
                <a:gd name="connsiteY55" fmla="*/ 19813 h 3506451"/>
                <a:gd name="connsiteX56" fmla="*/ 4801336 w 4923251"/>
                <a:gd name="connsiteY56" fmla="*/ 21336 h 3506451"/>
                <a:gd name="connsiteX57" fmla="*/ 4792449 w 4923251"/>
                <a:gd name="connsiteY57" fmla="*/ 20321 h 3506451"/>
                <a:gd name="connsiteX58" fmla="*/ 4730496 w 4923251"/>
                <a:gd name="connsiteY58" fmla="*/ 96747 h 3506451"/>
                <a:gd name="connsiteX59" fmla="*/ 4731511 w 4923251"/>
                <a:gd name="connsiteY59" fmla="*/ 103602 h 3506451"/>
                <a:gd name="connsiteX60" fmla="*/ 4740398 w 4923251"/>
                <a:gd name="connsiteY60" fmla="*/ 101825 h 3506451"/>
                <a:gd name="connsiteX61" fmla="*/ 4801336 w 4923251"/>
                <a:gd name="connsiteY61" fmla="*/ 21336 h 3506451"/>
                <a:gd name="connsiteX62" fmla="*/ 4030729 w 4923251"/>
                <a:gd name="connsiteY62" fmla="*/ 103094 h 3506451"/>
                <a:gd name="connsiteX63" fmla="*/ 4095221 w 4923251"/>
                <a:gd name="connsiteY63" fmla="*/ 20829 h 3506451"/>
                <a:gd name="connsiteX64" fmla="*/ 4030729 w 4923251"/>
                <a:gd name="connsiteY64" fmla="*/ 103094 h 3506451"/>
                <a:gd name="connsiteX65" fmla="*/ 4382389 w 4923251"/>
                <a:gd name="connsiteY65" fmla="*/ 103348 h 3506451"/>
                <a:gd name="connsiteX66" fmla="*/ 4449167 w 4923251"/>
                <a:gd name="connsiteY66" fmla="*/ 20067 h 3506451"/>
                <a:gd name="connsiteX67" fmla="*/ 4382389 w 4923251"/>
                <a:gd name="connsiteY67" fmla="*/ 103348 h 3506451"/>
                <a:gd name="connsiteX68" fmla="*/ 4150827 w 4923251"/>
                <a:gd name="connsiteY68" fmla="*/ 19305 h 3506451"/>
                <a:gd name="connsiteX69" fmla="*/ 4083034 w 4923251"/>
                <a:gd name="connsiteY69" fmla="*/ 104110 h 3506451"/>
                <a:gd name="connsiteX70" fmla="*/ 4150827 w 4923251"/>
                <a:gd name="connsiteY70" fmla="*/ 19305 h 3506451"/>
                <a:gd name="connsiteX71" fmla="*/ 4851355 w 4923251"/>
                <a:gd name="connsiteY71" fmla="*/ 19051 h 3506451"/>
                <a:gd name="connsiteX72" fmla="*/ 4783562 w 4923251"/>
                <a:gd name="connsiteY72" fmla="*/ 104364 h 3506451"/>
                <a:gd name="connsiteX73" fmla="*/ 4851355 w 4923251"/>
                <a:gd name="connsiteY73" fmla="*/ 19051 h 3506451"/>
                <a:gd name="connsiteX74" fmla="*/ 4199577 w 4923251"/>
                <a:gd name="connsiteY74" fmla="*/ 18290 h 3506451"/>
                <a:gd name="connsiteX75" fmla="*/ 4132291 w 4923251"/>
                <a:gd name="connsiteY75" fmla="*/ 103348 h 3506451"/>
                <a:gd name="connsiteX76" fmla="*/ 4199577 w 4923251"/>
                <a:gd name="connsiteY76" fmla="*/ 18290 h 3506451"/>
                <a:gd name="connsiteX77" fmla="*/ 4283112 w 4923251"/>
                <a:gd name="connsiteY77" fmla="*/ 102841 h 3506451"/>
                <a:gd name="connsiteX78" fmla="*/ 4349636 w 4923251"/>
                <a:gd name="connsiteY78" fmla="*/ 21083 h 3506451"/>
                <a:gd name="connsiteX79" fmla="*/ 4283112 w 4923251"/>
                <a:gd name="connsiteY79" fmla="*/ 102841 h 3506451"/>
                <a:gd name="connsiteX80" fmla="*/ 4551492 w 4923251"/>
                <a:gd name="connsiteY80" fmla="*/ 19305 h 3506451"/>
                <a:gd name="connsiteX81" fmla="*/ 4482937 w 4923251"/>
                <a:gd name="connsiteY81" fmla="*/ 103856 h 3506451"/>
                <a:gd name="connsiteX82" fmla="*/ 4551492 w 4923251"/>
                <a:gd name="connsiteY82" fmla="*/ 19305 h 3506451"/>
                <a:gd name="connsiteX83" fmla="*/ 4580691 w 4923251"/>
                <a:gd name="connsiteY83" fmla="*/ 105126 h 3506451"/>
                <a:gd name="connsiteX84" fmla="*/ 4648484 w 4923251"/>
                <a:gd name="connsiteY84" fmla="*/ 20321 h 3506451"/>
                <a:gd name="connsiteX85" fmla="*/ 4580691 w 4923251"/>
                <a:gd name="connsiteY85" fmla="*/ 105126 h 3506451"/>
                <a:gd name="connsiteX86" fmla="*/ 4499441 w 4923251"/>
                <a:gd name="connsiteY86" fmla="*/ 18797 h 3506451"/>
                <a:gd name="connsiteX87" fmla="*/ 4431648 w 4923251"/>
                <a:gd name="connsiteY87" fmla="*/ 103856 h 3506451"/>
                <a:gd name="connsiteX88" fmla="*/ 4499441 w 4923251"/>
                <a:gd name="connsiteY88" fmla="*/ 18797 h 3506451"/>
                <a:gd name="connsiteX89" fmla="*/ 4397116 w 4923251"/>
                <a:gd name="connsiteY89" fmla="*/ 21844 h 3506451"/>
                <a:gd name="connsiteX90" fmla="*/ 4390261 w 4923251"/>
                <a:gd name="connsiteY90" fmla="*/ 21336 h 3506451"/>
                <a:gd name="connsiteX91" fmla="*/ 4333385 w 4923251"/>
                <a:gd name="connsiteY91" fmla="*/ 91415 h 3506451"/>
                <a:gd name="connsiteX92" fmla="*/ 4331862 w 4923251"/>
                <a:gd name="connsiteY92" fmla="*/ 102841 h 3506451"/>
                <a:gd name="connsiteX93" fmla="*/ 4397116 w 4923251"/>
                <a:gd name="connsiteY93" fmla="*/ 21844 h 350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23251" h="3506451">
                  <a:moveTo>
                    <a:pt x="4820633" y="548955"/>
                  </a:moveTo>
                  <a:cubicBezTo>
                    <a:pt x="4821140" y="538037"/>
                    <a:pt x="4822156" y="527119"/>
                    <a:pt x="4822156" y="515947"/>
                  </a:cubicBezTo>
                  <a:cubicBezTo>
                    <a:pt x="4822156" y="398388"/>
                    <a:pt x="4821902" y="280575"/>
                    <a:pt x="4821648" y="163016"/>
                  </a:cubicBezTo>
                  <a:cubicBezTo>
                    <a:pt x="4821648" y="122645"/>
                    <a:pt x="4821395" y="122391"/>
                    <a:pt x="4780515" y="122391"/>
                  </a:cubicBezTo>
                  <a:cubicBezTo>
                    <a:pt x="3586646" y="122391"/>
                    <a:pt x="2392522" y="122645"/>
                    <a:pt x="1198653" y="122645"/>
                  </a:cubicBezTo>
                  <a:cubicBezTo>
                    <a:pt x="812715" y="122645"/>
                    <a:pt x="427031" y="122645"/>
                    <a:pt x="41092" y="122391"/>
                  </a:cubicBezTo>
                  <a:cubicBezTo>
                    <a:pt x="30936" y="122391"/>
                    <a:pt x="20780" y="122645"/>
                    <a:pt x="10623" y="121376"/>
                  </a:cubicBezTo>
                  <a:cubicBezTo>
                    <a:pt x="213" y="120106"/>
                    <a:pt x="-2326" y="113759"/>
                    <a:pt x="3768" y="105380"/>
                  </a:cubicBezTo>
                  <a:cubicBezTo>
                    <a:pt x="12401" y="93446"/>
                    <a:pt x="22303" y="83290"/>
                    <a:pt x="38553" y="82782"/>
                  </a:cubicBezTo>
                  <a:cubicBezTo>
                    <a:pt x="49471" y="82528"/>
                    <a:pt x="60643" y="82274"/>
                    <a:pt x="71561" y="82274"/>
                  </a:cubicBezTo>
                  <a:cubicBezTo>
                    <a:pt x="857656" y="82274"/>
                    <a:pt x="1643751" y="82020"/>
                    <a:pt x="2429847" y="82528"/>
                  </a:cubicBezTo>
                  <a:cubicBezTo>
                    <a:pt x="2457269" y="82528"/>
                    <a:pt x="2479105" y="76434"/>
                    <a:pt x="2496624" y="54598"/>
                  </a:cubicBezTo>
                  <a:cubicBezTo>
                    <a:pt x="2506781" y="42157"/>
                    <a:pt x="2519476" y="32001"/>
                    <a:pt x="2530140" y="20067"/>
                  </a:cubicBezTo>
                  <a:cubicBezTo>
                    <a:pt x="2542835" y="5594"/>
                    <a:pt x="2558324" y="262"/>
                    <a:pt x="2577367" y="516"/>
                  </a:cubicBezTo>
                  <a:cubicBezTo>
                    <a:pt x="2661917" y="1024"/>
                    <a:pt x="2746722" y="770"/>
                    <a:pt x="2831273" y="770"/>
                  </a:cubicBezTo>
                  <a:cubicBezTo>
                    <a:pt x="3266215" y="770"/>
                    <a:pt x="3701158" y="1024"/>
                    <a:pt x="4136100" y="1024"/>
                  </a:cubicBezTo>
                  <a:cubicBezTo>
                    <a:pt x="4378835" y="1024"/>
                    <a:pt x="4621824" y="1278"/>
                    <a:pt x="4864559" y="1278"/>
                  </a:cubicBezTo>
                  <a:cubicBezTo>
                    <a:pt x="4875476" y="1278"/>
                    <a:pt x="4886648" y="1024"/>
                    <a:pt x="4897567" y="1532"/>
                  </a:cubicBezTo>
                  <a:cubicBezTo>
                    <a:pt x="4916863" y="2547"/>
                    <a:pt x="4921179" y="7118"/>
                    <a:pt x="4922449" y="25907"/>
                  </a:cubicBezTo>
                  <a:cubicBezTo>
                    <a:pt x="4922957" y="36063"/>
                    <a:pt x="4922703" y="46219"/>
                    <a:pt x="4922703" y="56376"/>
                  </a:cubicBezTo>
                  <a:cubicBezTo>
                    <a:pt x="4922449" y="206942"/>
                    <a:pt x="4922449" y="357509"/>
                    <a:pt x="4922449" y="508330"/>
                  </a:cubicBezTo>
                  <a:cubicBezTo>
                    <a:pt x="4922449" y="521787"/>
                    <a:pt x="4923465" y="535244"/>
                    <a:pt x="4923973" y="548955"/>
                  </a:cubicBezTo>
                  <a:cubicBezTo>
                    <a:pt x="4923718" y="648740"/>
                    <a:pt x="4922957" y="748779"/>
                    <a:pt x="4923718" y="848565"/>
                  </a:cubicBezTo>
                  <a:cubicBezTo>
                    <a:pt x="4923973" y="871416"/>
                    <a:pt x="4918640" y="889697"/>
                    <a:pt x="4900359" y="904170"/>
                  </a:cubicBezTo>
                  <a:cubicBezTo>
                    <a:pt x="4892488" y="910518"/>
                    <a:pt x="4886394" y="919151"/>
                    <a:pt x="4878524" y="925244"/>
                  </a:cubicBezTo>
                  <a:cubicBezTo>
                    <a:pt x="4858972" y="939971"/>
                    <a:pt x="4854402" y="959522"/>
                    <a:pt x="4854402" y="982881"/>
                  </a:cubicBezTo>
                  <a:cubicBezTo>
                    <a:pt x="4854402" y="1278175"/>
                    <a:pt x="4853894" y="1573468"/>
                    <a:pt x="4853386" y="1868762"/>
                  </a:cubicBezTo>
                  <a:cubicBezTo>
                    <a:pt x="4852879" y="2396888"/>
                    <a:pt x="4852117" y="2924760"/>
                    <a:pt x="4851863" y="3452886"/>
                  </a:cubicBezTo>
                  <a:cubicBezTo>
                    <a:pt x="4851863" y="3473706"/>
                    <a:pt x="4848816" y="3492495"/>
                    <a:pt x="4830027" y="3506460"/>
                  </a:cubicBezTo>
                  <a:cubicBezTo>
                    <a:pt x="4822410" y="3496812"/>
                    <a:pt x="4824949" y="3487163"/>
                    <a:pt x="4824949" y="3478276"/>
                  </a:cubicBezTo>
                  <a:cubicBezTo>
                    <a:pt x="4823934" y="2885150"/>
                    <a:pt x="4822918" y="2292024"/>
                    <a:pt x="4822156" y="1698644"/>
                  </a:cubicBezTo>
                  <a:cubicBezTo>
                    <a:pt x="4821648" y="1325401"/>
                    <a:pt x="4821140" y="952412"/>
                    <a:pt x="4820886" y="579170"/>
                  </a:cubicBezTo>
                  <a:cubicBezTo>
                    <a:pt x="4821140" y="569267"/>
                    <a:pt x="4820886" y="559111"/>
                    <a:pt x="4820633" y="548955"/>
                  </a:cubicBezTo>
                  <a:close/>
                  <a:moveTo>
                    <a:pt x="4699011" y="19051"/>
                  </a:moveTo>
                  <a:cubicBezTo>
                    <a:pt x="4677175" y="29969"/>
                    <a:pt x="4634011" y="86083"/>
                    <a:pt x="4631218" y="104110"/>
                  </a:cubicBezTo>
                  <a:cubicBezTo>
                    <a:pt x="4647468" y="95477"/>
                    <a:pt x="4686824" y="47235"/>
                    <a:pt x="4699011" y="19051"/>
                  </a:cubicBezTo>
                  <a:close/>
                  <a:moveTo>
                    <a:pt x="4224460" y="103602"/>
                  </a:moveTo>
                  <a:cubicBezTo>
                    <a:pt x="4231569" y="104618"/>
                    <a:pt x="4232839" y="105126"/>
                    <a:pt x="4233346" y="104618"/>
                  </a:cubicBezTo>
                  <a:cubicBezTo>
                    <a:pt x="4259245" y="82782"/>
                    <a:pt x="4276256" y="53583"/>
                    <a:pt x="4296569" y="27430"/>
                  </a:cubicBezTo>
                  <a:cubicBezTo>
                    <a:pt x="4298093" y="25399"/>
                    <a:pt x="4297585" y="22098"/>
                    <a:pt x="4294792" y="21336"/>
                  </a:cubicBezTo>
                  <a:cubicBezTo>
                    <a:pt x="4292760" y="20829"/>
                    <a:pt x="4289206" y="21083"/>
                    <a:pt x="4287936" y="22606"/>
                  </a:cubicBezTo>
                  <a:cubicBezTo>
                    <a:pt x="4279811" y="32001"/>
                    <a:pt x="4271687" y="41903"/>
                    <a:pt x="4264069" y="51805"/>
                  </a:cubicBezTo>
                  <a:cubicBezTo>
                    <a:pt x="4251628" y="68055"/>
                    <a:pt x="4239186" y="84559"/>
                    <a:pt x="4224460" y="103602"/>
                  </a:cubicBezTo>
                  <a:close/>
                  <a:moveTo>
                    <a:pt x="4751316" y="20321"/>
                  </a:moveTo>
                  <a:cubicBezTo>
                    <a:pt x="4730242" y="29969"/>
                    <a:pt x="4687332" y="83798"/>
                    <a:pt x="4682507" y="104110"/>
                  </a:cubicBezTo>
                  <a:cubicBezTo>
                    <a:pt x="4697742" y="97255"/>
                    <a:pt x="4735574" y="52059"/>
                    <a:pt x="4751316" y="20321"/>
                  </a:cubicBezTo>
                  <a:close/>
                  <a:moveTo>
                    <a:pt x="4181803" y="104110"/>
                  </a:moveTo>
                  <a:cubicBezTo>
                    <a:pt x="4185358" y="103856"/>
                    <a:pt x="4187643" y="104364"/>
                    <a:pt x="4188658" y="103602"/>
                  </a:cubicBezTo>
                  <a:cubicBezTo>
                    <a:pt x="4211257" y="81005"/>
                    <a:pt x="4228776" y="54344"/>
                    <a:pt x="4248835" y="29461"/>
                  </a:cubicBezTo>
                  <a:cubicBezTo>
                    <a:pt x="4251120" y="26669"/>
                    <a:pt x="4252135" y="23114"/>
                    <a:pt x="4248073" y="21083"/>
                  </a:cubicBezTo>
                  <a:cubicBezTo>
                    <a:pt x="4244772" y="19305"/>
                    <a:pt x="4241218" y="21336"/>
                    <a:pt x="4239186" y="23876"/>
                  </a:cubicBezTo>
                  <a:cubicBezTo>
                    <a:pt x="4223952" y="42919"/>
                    <a:pt x="4208718" y="61708"/>
                    <a:pt x="4193737" y="81005"/>
                  </a:cubicBezTo>
                  <a:cubicBezTo>
                    <a:pt x="4188913" y="87352"/>
                    <a:pt x="4181041" y="92684"/>
                    <a:pt x="4181803" y="104110"/>
                  </a:cubicBezTo>
                  <a:close/>
                  <a:moveTo>
                    <a:pt x="4598718" y="19813"/>
                  </a:moveTo>
                  <a:cubicBezTo>
                    <a:pt x="4576882" y="31239"/>
                    <a:pt x="4534480" y="85321"/>
                    <a:pt x="4529910" y="104872"/>
                  </a:cubicBezTo>
                  <a:cubicBezTo>
                    <a:pt x="4547175" y="95731"/>
                    <a:pt x="4585515" y="49012"/>
                    <a:pt x="4598718" y="19813"/>
                  </a:cubicBezTo>
                  <a:close/>
                  <a:moveTo>
                    <a:pt x="4801336" y="21336"/>
                  </a:moveTo>
                  <a:cubicBezTo>
                    <a:pt x="4795496" y="20575"/>
                    <a:pt x="4793211" y="19559"/>
                    <a:pt x="4792449" y="20321"/>
                  </a:cubicBezTo>
                  <a:cubicBezTo>
                    <a:pt x="4768328" y="42919"/>
                    <a:pt x="4749792" y="70087"/>
                    <a:pt x="4730496" y="96747"/>
                  </a:cubicBezTo>
                  <a:cubicBezTo>
                    <a:pt x="4728972" y="98778"/>
                    <a:pt x="4729226" y="101825"/>
                    <a:pt x="4731511" y="103602"/>
                  </a:cubicBezTo>
                  <a:cubicBezTo>
                    <a:pt x="4734812" y="106141"/>
                    <a:pt x="4738113" y="104618"/>
                    <a:pt x="4740398" y="101825"/>
                  </a:cubicBezTo>
                  <a:cubicBezTo>
                    <a:pt x="4759949" y="75673"/>
                    <a:pt x="4782293" y="51551"/>
                    <a:pt x="4801336" y="21336"/>
                  </a:cubicBezTo>
                  <a:close/>
                  <a:moveTo>
                    <a:pt x="4030729" y="103094"/>
                  </a:moveTo>
                  <a:cubicBezTo>
                    <a:pt x="4049518" y="93954"/>
                    <a:pt x="4092936" y="38856"/>
                    <a:pt x="4095221" y="20829"/>
                  </a:cubicBezTo>
                  <a:cubicBezTo>
                    <a:pt x="4074655" y="34032"/>
                    <a:pt x="4036314" y="82782"/>
                    <a:pt x="4030729" y="103094"/>
                  </a:cubicBezTo>
                  <a:close/>
                  <a:moveTo>
                    <a:pt x="4382389" y="103348"/>
                  </a:moveTo>
                  <a:cubicBezTo>
                    <a:pt x="4398893" y="97001"/>
                    <a:pt x="4444851" y="40126"/>
                    <a:pt x="4449167" y="20067"/>
                  </a:cubicBezTo>
                  <a:cubicBezTo>
                    <a:pt x="4431648" y="28954"/>
                    <a:pt x="4388484" y="82528"/>
                    <a:pt x="4382389" y="103348"/>
                  </a:cubicBezTo>
                  <a:close/>
                  <a:moveTo>
                    <a:pt x="4150827" y="19305"/>
                  </a:moveTo>
                  <a:cubicBezTo>
                    <a:pt x="4128737" y="31239"/>
                    <a:pt x="4085826" y="86590"/>
                    <a:pt x="4083034" y="104110"/>
                  </a:cubicBezTo>
                  <a:cubicBezTo>
                    <a:pt x="4098522" y="94969"/>
                    <a:pt x="4139655" y="44442"/>
                    <a:pt x="4150827" y="19305"/>
                  </a:cubicBezTo>
                  <a:close/>
                  <a:moveTo>
                    <a:pt x="4851355" y="19051"/>
                  </a:moveTo>
                  <a:cubicBezTo>
                    <a:pt x="4827742" y="32001"/>
                    <a:pt x="4785339" y="87098"/>
                    <a:pt x="4783562" y="104364"/>
                  </a:cubicBezTo>
                  <a:cubicBezTo>
                    <a:pt x="4799558" y="95223"/>
                    <a:pt x="4839422" y="45712"/>
                    <a:pt x="4851355" y="19051"/>
                  </a:cubicBezTo>
                  <a:close/>
                  <a:moveTo>
                    <a:pt x="4199577" y="18290"/>
                  </a:moveTo>
                  <a:cubicBezTo>
                    <a:pt x="4176725" y="30731"/>
                    <a:pt x="4134577" y="85575"/>
                    <a:pt x="4132291" y="103348"/>
                  </a:cubicBezTo>
                  <a:cubicBezTo>
                    <a:pt x="4148287" y="93700"/>
                    <a:pt x="4187643" y="44950"/>
                    <a:pt x="4199577" y="18290"/>
                  </a:cubicBezTo>
                  <a:close/>
                  <a:moveTo>
                    <a:pt x="4283112" y="102841"/>
                  </a:moveTo>
                  <a:cubicBezTo>
                    <a:pt x="4299108" y="96493"/>
                    <a:pt x="4341257" y="44696"/>
                    <a:pt x="4349636" y="21083"/>
                  </a:cubicBezTo>
                  <a:cubicBezTo>
                    <a:pt x="4331355" y="28700"/>
                    <a:pt x="4289460" y="80243"/>
                    <a:pt x="4283112" y="102841"/>
                  </a:cubicBezTo>
                  <a:close/>
                  <a:moveTo>
                    <a:pt x="4551492" y="19305"/>
                  </a:moveTo>
                  <a:cubicBezTo>
                    <a:pt x="4530163" y="29969"/>
                    <a:pt x="4486999" y="84559"/>
                    <a:pt x="4482937" y="103856"/>
                  </a:cubicBezTo>
                  <a:cubicBezTo>
                    <a:pt x="4498425" y="96239"/>
                    <a:pt x="4537273" y="49012"/>
                    <a:pt x="4551492" y="19305"/>
                  </a:cubicBezTo>
                  <a:close/>
                  <a:moveTo>
                    <a:pt x="4580691" y="105126"/>
                  </a:moveTo>
                  <a:cubicBezTo>
                    <a:pt x="4602526" y="92938"/>
                    <a:pt x="4644929" y="38602"/>
                    <a:pt x="4648484" y="20321"/>
                  </a:cubicBezTo>
                  <a:cubicBezTo>
                    <a:pt x="4632742" y="29208"/>
                    <a:pt x="4591609" y="79481"/>
                    <a:pt x="4580691" y="105126"/>
                  </a:cubicBezTo>
                  <a:close/>
                  <a:moveTo>
                    <a:pt x="4499441" y="18797"/>
                  </a:moveTo>
                  <a:cubicBezTo>
                    <a:pt x="4476843" y="30985"/>
                    <a:pt x="4434948" y="84813"/>
                    <a:pt x="4431648" y="103856"/>
                  </a:cubicBezTo>
                  <a:cubicBezTo>
                    <a:pt x="4447390" y="94462"/>
                    <a:pt x="4488015" y="44442"/>
                    <a:pt x="4499441" y="18797"/>
                  </a:cubicBezTo>
                  <a:close/>
                  <a:moveTo>
                    <a:pt x="4397116" y="21844"/>
                  </a:moveTo>
                  <a:cubicBezTo>
                    <a:pt x="4395085" y="20067"/>
                    <a:pt x="4392038" y="19559"/>
                    <a:pt x="4390261" y="21336"/>
                  </a:cubicBezTo>
                  <a:cubicBezTo>
                    <a:pt x="4368932" y="42665"/>
                    <a:pt x="4352428" y="68055"/>
                    <a:pt x="4333385" y="91415"/>
                  </a:cubicBezTo>
                  <a:cubicBezTo>
                    <a:pt x="4330846" y="94716"/>
                    <a:pt x="4328307" y="98524"/>
                    <a:pt x="4331862" y="102841"/>
                  </a:cubicBezTo>
                  <a:cubicBezTo>
                    <a:pt x="4349128" y="93192"/>
                    <a:pt x="4388737" y="43934"/>
                    <a:pt x="4397116" y="21844"/>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PA-任意多边形 61">
              <a:extLst>
                <a:ext uri="{FF2B5EF4-FFF2-40B4-BE49-F238E27FC236}">
                  <a16:creationId xmlns:a16="http://schemas.microsoft.com/office/drawing/2014/main" id="{69CEA42F-09E9-2DDE-D514-FA145BE5EBA0}"/>
                </a:ext>
              </a:extLst>
            </p:cNvPr>
            <p:cNvSpPr/>
            <p:nvPr>
              <p:custDataLst>
                <p:tags r:id="rId14"/>
              </p:custDataLst>
            </p:nvPr>
          </p:nvSpPr>
          <p:spPr>
            <a:xfrm>
              <a:off x="1117558" y="4649318"/>
              <a:ext cx="1145505" cy="548744"/>
            </a:xfrm>
            <a:custGeom>
              <a:avLst/>
              <a:gdLst>
                <a:gd name="connsiteX0" fmla="*/ 4507912 w 4537313"/>
                <a:gd name="connsiteY0" fmla="*/ 296570 h 2308011"/>
                <a:gd name="connsiteX1" fmla="*/ 4538635 w 4537313"/>
                <a:gd name="connsiteY1" fmla="*/ 374774 h 2308011"/>
                <a:gd name="connsiteX2" fmla="*/ 4537619 w 4537313"/>
                <a:gd name="connsiteY2" fmla="*/ 2248859 h 2308011"/>
                <a:gd name="connsiteX3" fmla="*/ 4537619 w 4537313"/>
                <a:gd name="connsiteY3" fmla="*/ 2261555 h 2308011"/>
                <a:gd name="connsiteX4" fmla="*/ 4538127 w 4537313"/>
                <a:gd name="connsiteY4" fmla="*/ 2278312 h 2308011"/>
                <a:gd name="connsiteX5" fmla="*/ 4537619 w 4537313"/>
                <a:gd name="connsiteY5" fmla="*/ 2286691 h 2308011"/>
                <a:gd name="connsiteX6" fmla="*/ 4532795 w 4537313"/>
                <a:gd name="connsiteY6" fmla="*/ 2307004 h 2308011"/>
                <a:gd name="connsiteX7" fmla="*/ 4205255 w 4537313"/>
                <a:gd name="connsiteY7" fmla="*/ 2307766 h 2308011"/>
                <a:gd name="connsiteX8" fmla="*/ 46517 w 4537313"/>
                <a:gd name="connsiteY8" fmla="*/ 2308019 h 2308011"/>
                <a:gd name="connsiteX9" fmla="*/ 10970 w 4537313"/>
                <a:gd name="connsiteY9" fmla="*/ 2307512 h 2308011"/>
                <a:gd name="connsiteX10" fmla="*/ 4876 w 4537313"/>
                <a:gd name="connsiteY10" fmla="*/ 2293039 h 2308011"/>
                <a:gd name="connsiteX11" fmla="*/ 77747 w 4537313"/>
                <a:gd name="connsiteY11" fmla="*/ 2255715 h 2308011"/>
                <a:gd name="connsiteX12" fmla="*/ 1413297 w 4537313"/>
                <a:gd name="connsiteY12" fmla="*/ 2256730 h 2308011"/>
                <a:gd name="connsiteX13" fmla="*/ 1893180 w 4537313"/>
                <a:gd name="connsiteY13" fmla="*/ 2256984 h 2308011"/>
                <a:gd name="connsiteX14" fmla="*/ 1949040 w 4537313"/>
                <a:gd name="connsiteY14" fmla="*/ 2233879 h 2308011"/>
                <a:gd name="connsiteX15" fmla="*/ 1994235 w 4537313"/>
                <a:gd name="connsiteY15" fmla="*/ 2189699 h 2308011"/>
                <a:gd name="connsiteX16" fmla="*/ 2045017 w 4537313"/>
                <a:gd name="connsiteY16" fmla="*/ 2190968 h 2308011"/>
                <a:gd name="connsiteX17" fmla="*/ 4218966 w 4537313"/>
                <a:gd name="connsiteY17" fmla="*/ 2191222 h 2308011"/>
                <a:gd name="connsiteX18" fmla="*/ 4447228 w 4537313"/>
                <a:gd name="connsiteY18" fmla="*/ 2191222 h 2308011"/>
                <a:gd name="connsiteX19" fmla="*/ 4480490 w 4537313"/>
                <a:gd name="connsiteY19" fmla="*/ 2183351 h 2308011"/>
                <a:gd name="connsiteX20" fmla="*/ 4481506 w 4537313"/>
                <a:gd name="connsiteY20" fmla="*/ 2109718 h 2308011"/>
                <a:gd name="connsiteX21" fmla="*/ 4481506 w 4537313"/>
                <a:gd name="connsiteY21" fmla="*/ 642899 h 2308011"/>
                <a:gd name="connsiteX22" fmla="*/ 4481252 w 4537313"/>
                <a:gd name="connsiteY22" fmla="*/ 612431 h 2308011"/>
                <a:gd name="connsiteX23" fmla="*/ 4481252 w 4537313"/>
                <a:gd name="connsiteY23" fmla="*/ 605829 h 2308011"/>
                <a:gd name="connsiteX24" fmla="*/ 4481252 w 4537313"/>
                <a:gd name="connsiteY24" fmla="*/ 38601 h 2308011"/>
                <a:gd name="connsiteX25" fmla="*/ 4481760 w 4537313"/>
                <a:gd name="connsiteY25" fmla="*/ 10672 h 2308011"/>
                <a:gd name="connsiteX26" fmla="*/ 4499533 w 4537313"/>
                <a:gd name="connsiteY26" fmla="*/ 6863 h 2308011"/>
                <a:gd name="connsiteX27" fmla="*/ 4499025 w 4537313"/>
                <a:gd name="connsiteY27" fmla="*/ 268641 h 2308011"/>
                <a:gd name="connsiteX28" fmla="*/ 4507912 w 4537313"/>
                <a:gd name="connsiteY28" fmla="*/ 296570 h 2308011"/>
                <a:gd name="connsiteX29" fmla="*/ 4500549 w 4537313"/>
                <a:gd name="connsiteY29" fmla="*/ 1276904 h 2308011"/>
                <a:gd name="connsiteX30" fmla="*/ 4500295 w 4537313"/>
                <a:gd name="connsiteY30" fmla="*/ 1276904 h 2308011"/>
                <a:gd name="connsiteX31" fmla="*/ 4500295 w 4537313"/>
                <a:gd name="connsiteY31" fmla="*/ 2114543 h 2308011"/>
                <a:gd name="connsiteX32" fmla="*/ 4500549 w 4537313"/>
                <a:gd name="connsiteY32" fmla="*/ 2195793 h 2308011"/>
                <a:gd name="connsiteX33" fmla="*/ 4505373 w 4537313"/>
                <a:gd name="connsiteY33" fmla="*/ 2217629 h 2308011"/>
                <a:gd name="connsiteX34" fmla="*/ 4517307 w 4537313"/>
                <a:gd name="connsiteY34" fmla="*/ 2225500 h 2308011"/>
                <a:gd name="connsiteX35" fmla="*/ 4523655 w 4537313"/>
                <a:gd name="connsiteY35" fmla="*/ 2213312 h 2308011"/>
                <a:gd name="connsiteX36" fmla="*/ 4523908 w 4537313"/>
                <a:gd name="connsiteY36" fmla="*/ 2162531 h 2308011"/>
                <a:gd name="connsiteX37" fmla="*/ 4523908 w 4537313"/>
                <a:gd name="connsiteY37" fmla="*/ 385946 h 2308011"/>
                <a:gd name="connsiteX38" fmla="*/ 4523146 w 4537313"/>
                <a:gd name="connsiteY38" fmla="*/ 363094 h 2308011"/>
                <a:gd name="connsiteX39" fmla="*/ 4507912 w 4537313"/>
                <a:gd name="connsiteY39" fmla="*/ 343797 h 2308011"/>
                <a:gd name="connsiteX40" fmla="*/ 4501056 w 4537313"/>
                <a:gd name="connsiteY40" fmla="*/ 363094 h 2308011"/>
                <a:gd name="connsiteX41" fmla="*/ 4501056 w 4537313"/>
                <a:gd name="connsiteY41" fmla="*/ 370711 h 2308011"/>
                <a:gd name="connsiteX42" fmla="*/ 4500549 w 4537313"/>
                <a:gd name="connsiteY42" fmla="*/ 1276904 h 2308011"/>
                <a:gd name="connsiteX43" fmla="*/ 4493439 w 4537313"/>
                <a:gd name="connsiteY43" fmla="*/ 2279582 h 2308011"/>
                <a:gd name="connsiteX44" fmla="*/ 4457639 w 4537313"/>
                <a:gd name="connsiteY44" fmla="*/ 2279582 h 2308011"/>
                <a:gd name="connsiteX45" fmla="*/ 2393631 w 4537313"/>
                <a:gd name="connsiteY45" fmla="*/ 2279836 h 2308011"/>
                <a:gd name="connsiteX46" fmla="*/ 2383474 w 4537313"/>
                <a:gd name="connsiteY46" fmla="*/ 2279836 h 2308011"/>
                <a:gd name="connsiteX47" fmla="*/ 2363416 w 4537313"/>
                <a:gd name="connsiteY47" fmla="*/ 2273742 h 2308011"/>
                <a:gd name="connsiteX48" fmla="*/ 2373318 w 4537313"/>
                <a:gd name="connsiteY48" fmla="*/ 2257492 h 2308011"/>
                <a:gd name="connsiteX49" fmla="*/ 2391853 w 4537313"/>
                <a:gd name="connsiteY49" fmla="*/ 2232609 h 2308011"/>
                <a:gd name="connsiteX50" fmla="*/ 2342341 w 4537313"/>
                <a:gd name="connsiteY50" fmla="*/ 2266379 h 2308011"/>
                <a:gd name="connsiteX51" fmla="*/ 2338279 w 4537313"/>
                <a:gd name="connsiteY51" fmla="*/ 2277551 h 2308011"/>
                <a:gd name="connsiteX52" fmla="*/ 2350974 w 4537313"/>
                <a:gd name="connsiteY52" fmla="*/ 2283391 h 2308011"/>
                <a:gd name="connsiteX53" fmla="*/ 2427146 w 4537313"/>
                <a:gd name="connsiteY53" fmla="*/ 2283391 h 2308011"/>
                <a:gd name="connsiteX54" fmla="*/ 4463225 w 4537313"/>
                <a:gd name="connsiteY54" fmla="*/ 2283644 h 2308011"/>
                <a:gd name="connsiteX55" fmla="*/ 4493439 w 4537313"/>
                <a:gd name="connsiteY55" fmla="*/ 2279582 h 23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7313" h="2308011">
                  <a:moveTo>
                    <a:pt x="4507912" y="296570"/>
                  </a:moveTo>
                  <a:cubicBezTo>
                    <a:pt x="4534318" y="316375"/>
                    <a:pt x="4538635" y="343289"/>
                    <a:pt x="4538635" y="374774"/>
                  </a:cubicBezTo>
                  <a:cubicBezTo>
                    <a:pt x="4537873" y="999384"/>
                    <a:pt x="4537873" y="1624249"/>
                    <a:pt x="4537619" y="2248859"/>
                  </a:cubicBezTo>
                  <a:cubicBezTo>
                    <a:pt x="4537619" y="2253176"/>
                    <a:pt x="4537619" y="2257238"/>
                    <a:pt x="4537619" y="2261555"/>
                  </a:cubicBezTo>
                  <a:cubicBezTo>
                    <a:pt x="4534572" y="2267140"/>
                    <a:pt x="4536096" y="2272726"/>
                    <a:pt x="4538127" y="2278312"/>
                  </a:cubicBezTo>
                  <a:cubicBezTo>
                    <a:pt x="4537873" y="2281105"/>
                    <a:pt x="4537873" y="2283898"/>
                    <a:pt x="4537619" y="2286691"/>
                  </a:cubicBezTo>
                  <a:cubicBezTo>
                    <a:pt x="4536096" y="2293547"/>
                    <a:pt x="4534318" y="2300402"/>
                    <a:pt x="4532795" y="2307004"/>
                  </a:cubicBezTo>
                  <a:cubicBezTo>
                    <a:pt x="4423615" y="2307258"/>
                    <a:pt x="4314435" y="2307766"/>
                    <a:pt x="4205255" y="2307766"/>
                  </a:cubicBezTo>
                  <a:cubicBezTo>
                    <a:pt x="2818924" y="2307766"/>
                    <a:pt x="1432848" y="2308019"/>
                    <a:pt x="46517" y="2308019"/>
                  </a:cubicBezTo>
                  <a:cubicBezTo>
                    <a:pt x="34583" y="2308019"/>
                    <a:pt x="22903" y="2308273"/>
                    <a:pt x="10970" y="2307512"/>
                  </a:cubicBezTo>
                  <a:cubicBezTo>
                    <a:pt x="-202" y="2306750"/>
                    <a:pt x="-2741" y="2301418"/>
                    <a:pt x="4876" y="2293039"/>
                  </a:cubicBezTo>
                  <a:cubicBezTo>
                    <a:pt x="24427" y="2271711"/>
                    <a:pt x="43978" y="2255715"/>
                    <a:pt x="77747" y="2255715"/>
                  </a:cubicBezTo>
                  <a:cubicBezTo>
                    <a:pt x="522846" y="2256984"/>
                    <a:pt x="967944" y="2256730"/>
                    <a:pt x="1413297" y="2256730"/>
                  </a:cubicBezTo>
                  <a:cubicBezTo>
                    <a:pt x="1573258" y="2256730"/>
                    <a:pt x="1733219" y="2256222"/>
                    <a:pt x="1893180" y="2256984"/>
                  </a:cubicBezTo>
                  <a:cubicBezTo>
                    <a:pt x="1916032" y="2256984"/>
                    <a:pt x="1933552" y="2250890"/>
                    <a:pt x="1949040" y="2233879"/>
                  </a:cubicBezTo>
                  <a:cubicBezTo>
                    <a:pt x="1963005" y="2218391"/>
                    <a:pt x="1975954" y="2201379"/>
                    <a:pt x="1994235" y="2189699"/>
                  </a:cubicBezTo>
                  <a:cubicBezTo>
                    <a:pt x="2011247" y="2190207"/>
                    <a:pt x="2028005" y="2190968"/>
                    <a:pt x="2045017" y="2190968"/>
                  </a:cubicBezTo>
                  <a:cubicBezTo>
                    <a:pt x="2769667" y="2191222"/>
                    <a:pt x="3494316" y="2191222"/>
                    <a:pt x="4218966" y="2191222"/>
                  </a:cubicBezTo>
                  <a:cubicBezTo>
                    <a:pt x="4295138" y="2191222"/>
                    <a:pt x="4371056" y="2191476"/>
                    <a:pt x="4447228" y="2191222"/>
                  </a:cubicBezTo>
                  <a:cubicBezTo>
                    <a:pt x="4458654" y="2191222"/>
                    <a:pt x="4471349" y="2194015"/>
                    <a:pt x="4480490" y="2183351"/>
                  </a:cubicBezTo>
                  <a:cubicBezTo>
                    <a:pt x="4483283" y="2158976"/>
                    <a:pt x="4481506" y="2134347"/>
                    <a:pt x="4481506" y="2109718"/>
                  </a:cubicBezTo>
                  <a:cubicBezTo>
                    <a:pt x="4481506" y="1620694"/>
                    <a:pt x="4481506" y="1131924"/>
                    <a:pt x="4481506" y="642899"/>
                  </a:cubicBezTo>
                  <a:cubicBezTo>
                    <a:pt x="4481506" y="632743"/>
                    <a:pt x="4481252" y="622587"/>
                    <a:pt x="4481252" y="612431"/>
                  </a:cubicBezTo>
                  <a:cubicBezTo>
                    <a:pt x="4481252" y="610145"/>
                    <a:pt x="4481252" y="608114"/>
                    <a:pt x="4481252" y="605829"/>
                  </a:cubicBezTo>
                  <a:cubicBezTo>
                    <a:pt x="4481252" y="416668"/>
                    <a:pt x="4481252" y="227762"/>
                    <a:pt x="4481252" y="38601"/>
                  </a:cubicBezTo>
                  <a:cubicBezTo>
                    <a:pt x="4481252" y="29207"/>
                    <a:pt x="4480744" y="20066"/>
                    <a:pt x="4481760" y="10672"/>
                  </a:cubicBezTo>
                  <a:cubicBezTo>
                    <a:pt x="4483029" y="-2024"/>
                    <a:pt x="4485568" y="-2278"/>
                    <a:pt x="4499533" y="6863"/>
                  </a:cubicBezTo>
                  <a:cubicBezTo>
                    <a:pt x="4499279" y="94207"/>
                    <a:pt x="4499025" y="181551"/>
                    <a:pt x="4499025" y="268641"/>
                  </a:cubicBezTo>
                  <a:cubicBezTo>
                    <a:pt x="4499025" y="279051"/>
                    <a:pt x="4498517" y="289461"/>
                    <a:pt x="4507912" y="296570"/>
                  </a:cubicBezTo>
                  <a:close/>
                  <a:moveTo>
                    <a:pt x="4500549" y="1276904"/>
                  </a:moveTo>
                  <a:cubicBezTo>
                    <a:pt x="4500549" y="1276904"/>
                    <a:pt x="4500295" y="1276904"/>
                    <a:pt x="4500295" y="1276904"/>
                  </a:cubicBezTo>
                  <a:cubicBezTo>
                    <a:pt x="4500295" y="1556202"/>
                    <a:pt x="4500295" y="1835245"/>
                    <a:pt x="4500295" y="2114543"/>
                  </a:cubicBezTo>
                  <a:cubicBezTo>
                    <a:pt x="4500295" y="2141711"/>
                    <a:pt x="4500295" y="2168625"/>
                    <a:pt x="4500549" y="2195793"/>
                  </a:cubicBezTo>
                  <a:cubicBezTo>
                    <a:pt x="4500549" y="2203410"/>
                    <a:pt x="4500295" y="2211027"/>
                    <a:pt x="4505373" y="2217629"/>
                  </a:cubicBezTo>
                  <a:cubicBezTo>
                    <a:pt x="4508420" y="2221691"/>
                    <a:pt x="4511720" y="2226515"/>
                    <a:pt x="4517307" y="2225500"/>
                  </a:cubicBezTo>
                  <a:cubicBezTo>
                    <a:pt x="4523908" y="2224484"/>
                    <a:pt x="4523400" y="2218136"/>
                    <a:pt x="4523655" y="2213312"/>
                  </a:cubicBezTo>
                  <a:cubicBezTo>
                    <a:pt x="4523908" y="2196300"/>
                    <a:pt x="4523908" y="2179543"/>
                    <a:pt x="4523908" y="2162531"/>
                  </a:cubicBezTo>
                  <a:cubicBezTo>
                    <a:pt x="4523908" y="1570420"/>
                    <a:pt x="4523908" y="978056"/>
                    <a:pt x="4523908" y="385946"/>
                  </a:cubicBezTo>
                  <a:cubicBezTo>
                    <a:pt x="4523908" y="378328"/>
                    <a:pt x="4524162" y="370711"/>
                    <a:pt x="4523146" y="363094"/>
                  </a:cubicBezTo>
                  <a:cubicBezTo>
                    <a:pt x="4521877" y="353953"/>
                    <a:pt x="4519592" y="342528"/>
                    <a:pt x="4507912" y="343797"/>
                  </a:cubicBezTo>
                  <a:cubicBezTo>
                    <a:pt x="4498264" y="344813"/>
                    <a:pt x="4502072" y="355985"/>
                    <a:pt x="4501056" y="363094"/>
                  </a:cubicBezTo>
                  <a:cubicBezTo>
                    <a:pt x="4500803" y="365633"/>
                    <a:pt x="4501056" y="368172"/>
                    <a:pt x="4501056" y="370711"/>
                  </a:cubicBezTo>
                  <a:cubicBezTo>
                    <a:pt x="4500549" y="672860"/>
                    <a:pt x="4500549" y="975009"/>
                    <a:pt x="4500549" y="1276904"/>
                  </a:cubicBezTo>
                  <a:close/>
                  <a:moveTo>
                    <a:pt x="4493439" y="2279582"/>
                  </a:moveTo>
                  <a:cubicBezTo>
                    <a:pt x="4477697" y="2279582"/>
                    <a:pt x="4467795" y="2279582"/>
                    <a:pt x="4457639" y="2279582"/>
                  </a:cubicBezTo>
                  <a:cubicBezTo>
                    <a:pt x="3769551" y="2279582"/>
                    <a:pt x="3081464" y="2279582"/>
                    <a:pt x="2393631" y="2279836"/>
                  </a:cubicBezTo>
                  <a:cubicBezTo>
                    <a:pt x="2390330" y="2279836"/>
                    <a:pt x="2386775" y="2280090"/>
                    <a:pt x="2383474" y="2279836"/>
                  </a:cubicBezTo>
                  <a:cubicBezTo>
                    <a:pt x="2376365" y="2278820"/>
                    <a:pt x="2366716" y="2282883"/>
                    <a:pt x="2363416" y="2273742"/>
                  </a:cubicBezTo>
                  <a:cubicBezTo>
                    <a:pt x="2360623" y="2266379"/>
                    <a:pt x="2369256" y="2262316"/>
                    <a:pt x="2373318" y="2257492"/>
                  </a:cubicBezTo>
                  <a:cubicBezTo>
                    <a:pt x="2379412" y="2249875"/>
                    <a:pt x="2388807" y="2244797"/>
                    <a:pt x="2391853" y="2232609"/>
                  </a:cubicBezTo>
                  <a:cubicBezTo>
                    <a:pt x="2366716" y="2233879"/>
                    <a:pt x="2357068" y="2254191"/>
                    <a:pt x="2342341" y="2266379"/>
                  </a:cubicBezTo>
                  <a:cubicBezTo>
                    <a:pt x="2339041" y="2269172"/>
                    <a:pt x="2336756" y="2273234"/>
                    <a:pt x="2338279" y="2277551"/>
                  </a:cubicBezTo>
                  <a:cubicBezTo>
                    <a:pt x="2340056" y="2283898"/>
                    <a:pt x="2346150" y="2283391"/>
                    <a:pt x="2350974" y="2283391"/>
                  </a:cubicBezTo>
                  <a:cubicBezTo>
                    <a:pt x="2376365" y="2283644"/>
                    <a:pt x="2401756" y="2283391"/>
                    <a:pt x="2427146" y="2283391"/>
                  </a:cubicBezTo>
                  <a:cubicBezTo>
                    <a:pt x="3105839" y="2283391"/>
                    <a:pt x="3784532" y="2283644"/>
                    <a:pt x="4463225" y="2283644"/>
                  </a:cubicBezTo>
                  <a:cubicBezTo>
                    <a:pt x="4471095" y="2283391"/>
                    <a:pt x="4479474" y="2284660"/>
                    <a:pt x="4493439" y="2279582"/>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52" name="等腰三角形 51">
            <a:extLst>
              <a:ext uri="{FF2B5EF4-FFF2-40B4-BE49-F238E27FC236}">
                <a16:creationId xmlns:a16="http://schemas.microsoft.com/office/drawing/2014/main" id="{576ACA28-337B-F6C2-C5C9-DEDD928A1F0C}"/>
              </a:ext>
            </a:extLst>
          </p:cNvPr>
          <p:cNvSpPr/>
          <p:nvPr/>
        </p:nvSpPr>
        <p:spPr>
          <a:xfrm>
            <a:off x="5511520" y="3994979"/>
            <a:ext cx="276229" cy="296182"/>
          </a:xfrm>
          <a:prstGeom prst="triangle">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3" name="矩形 52">
            <a:extLst>
              <a:ext uri="{FF2B5EF4-FFF2-40B4-BE49-F238E27FC236}">
                <a16:creationId xmlns:a16="http://schemas.microsoft.com/office/drawing/2014/main" id="{4E0B43BC-3AA9-6BE1-D934-B5F50A8763D9}"/>
              </a:ext>
            </a:extLst>
          </p:cNvPr>
          <p:cNvSpPr/>
          <p:nvPr/>
        </p:nvSpPr>
        <p:spPr>
          <a:xfrm>
            <a:off x="7718166" y="1355319"/>
            <a:ext cx="376706" cy="738664"/>
          </a:xfrm>
          <a:prstGeom prst="rect">
            <a:avLst/>
          </a:prstGeom>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rPr>
              <a:t>4</a:t>
            </a:r>
            <a:endParaRPr lang="zh-CN" altLang="en-US"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endParaRPr>
          </a:p>
        </p:txBody>
      </p:sp>
      <p:sp>
        <p:nvSpPr>
          <p:cNvPr id="54" name="矩形 53">
            <a:extLst>
              <a:ext uri="{FF2B5EF4-FFF2-40B4-BE49-F238E27FC236}">
                <a16:creationId xmlns:a16="http://schemas.microsoft.com/office/drawing/2014/main" id="{7C30FF0C-D655-3571-A0DF-2B7F28D7EB67}"/>
              </a:ext>
            </a:extLst>
          </p:cNvPr>
          <p:cNvSpPr/>
          <p:nvPr/>
        </p:nvSpPr>
        <p:spPr>
          <a:xfrm>
            <a:off x="7335690" y="1901328"/>
            <a:ext cx="1107996" cy="338619"/>
          </a:xfrm>
          <a:prstGeom prst="rect">
            <a:avLst/>
          </a:prstGeom>
          <a:noFill/>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42950">
              <a:lnSpc>
                <a:spcPct val="90000"/>
              </a:lnSpc>
              <a:spcBef>
                <a:spcPts val="815"/>
              </a:spcBef>
            </a:pPr>
            <a:r>
              <a:rPr lang="zh-CN" altLang="en-US" sz="2400">
                <a:gradFill flip="none" rotWithShape="1">
                  <a:gsLst>
                    <a:gs pos="100000">
                      <a:schemeClr val="accent2"/>
                    </a:gs>
                    <a:gs pos="0">
                      <a:schemeClr val="accent3"/>
                    </a:gs>
                  </a:gsLst>
                  <a:lin ang="5400000" scaled="1"/>
                  <a:tileRect/>
                </a:gradFill>
                <a:latin typeface="+mj-ea"/>
                <a:ea typeface="+mj-ea"/>
              </a:rPr>
              <a:t>关键词</a:t>
            </a:r>
          </a:p>
        </p:txBody>
      </p:sp>
      <p:grpSp>
        <p:nvGrpSpPr>
          <p:cNvPr id="55" name="组合 54">
            <a:extLst>
              <a:ext uri="{FF2B5EF4-FFF2-40B4-BE49-F238E27FC236}">
                <a16:creationId xmlns:a16="http://schemas.microsoft.com/office/drawing/2014/main" id="{BCB92B33-4125-46B8-C311-365E28B9EB5A}"/>
              </a:ext>
            </a:extLst>
          </p:cNvPr>
          <p:cNvGrpSpPr>
            <a:grpSpLocks/>
          </p:cNvGrpSpPr>
          <p:nvPr/>
        </p:nvGrpSpPr>
        <p:grpSpPr>
          <a:xfrm>
            <a:off x="7511688" y="2415429"/>
            <a:ext cx="756000" cy="756000"/>
            <a:chOff x="8126680" y="1653769"/>
            <a:chExt cx="754152" cy="754152"/>
          </a:xfrm>
        </p:grpSpPr>
        <p:sp>
          <p:nvSpPr>
            <p:cNvPr id="56" name="椭圆 55">
              <a:extLst>
                <a:ext uri="{FF2B5EF4-FFF2-40B4-BE49-F238E27FC236}">
                  <a16:creationId xmlns:a16="http://schemas.microsoft.com/office/drawing/2014/main" id="{818B3144-6627-653B-EB08-1F7D4A813ECF}"/>
                </a:ext>
              </a:extLst>
            </p:cNvPr>
            <p:cNvSpPr/>
            <p:nvPr/>
          </p:nvSpPr>
          <p:spPr>
            <a:xfrm>
              <a:off x="8126680" y="1653769"/>
              <a:ext cx="754152" cy="754152"/>
            </a:xfrm>
            <a:prstGeom prst="ellipse">
              <a:avLst/>
            </a:prstGeom>
            <a:gradFill>
              <a:gsLst>
                <a:gs pos="0">
                  <a:schemeClr val="accent1">
                    <a:lumMod val="40000"/>
                    <a:lumOff val="60000"/>
                    <a:alpha val="3000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57" name="椭圆 56">
              <a:extLst>
                <a:ext uri="{FF2B5EF4-FFF2-40B4-BE49-F238E27FC236}">
                  <a16:creationId xmlns:a16="http://schemas.microsoft.com/office/drawing/2014/main" id="{09C40AC5-01D3-A074-8149-A8405AAA822F}"/>
                </a:ext>
              </a:extLst>
            </p:cNvPr>
            <p:cNvSpPr/>
            <p:nvPr/>
          </p:nvSpPr>
          <p:spPr>
            <a:xfrm>
              <a:off x="8198993" y="1726082"/>
              <a:ext cx="609526" cy="609526"/>
            </a:xfrm>
            <a:prstGeom prst="ellipse">
              <a:avLst/>
            </a:prstGeom>
            <a:gradFill>
              <a:gsLst>
                <a:gs pos="0">
                  <a:schemeClr val="accent1">
                    <a:lumMod val="40000"/>
                    <a:lumOff val="60000"/>
                  </a:schemeClr>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OPPOSans R"/>
                <a:ea typeface="OPPOSans R"/>
              </a:endParaRPr>
            </a:p>
          </p:txBody>
        </p:sp>
      </p:grpSp>
      <p:sp>
        <p:nvSpPr>
          <p:cNvPr id="58" name="Freeform 123">
            <a:extLst>
              <a:ext uri="{FF2B5EF4-FFF2-40B4-BE49-F238E27FC236}">
                <a16:creationId xmlns:a16="http://schemas.microsoft.com/office/drawing/2014/main" id="{6D7841EE-45F9-8636-F497-B333989C32AC}"/>
              </a:ext>
            </a:extLst>
          </p:cNvPr>
          <p:cNvSpPr/>
          <p:nvPr/>
        </p:nvSpPr>
        <p:spPr>
          <a:xfrm>
            <a:off x="7682212" y="2596840"/>
            <a:ext cx="414952" cy="393178"/>
          </a:xfrm>
          <a:custGeom>
            <a:avLst/>
            <a:gdLst>
              <a:gd name="connsiteX0" fmla="*/ 252894 w 368371"/>
              <a:gd name="connsiteY0" fmla="*/ 117229 h 349041"/>
              <a:gd name="connsiteX1" fmla="*/ 307904 w 368371"/>
              <a:gd name="connsiteY1" fmla="*/ 117229 h 349041"/>
              <a:gd name="connsiteX2" fmla="*/ 318123 w 368371"/>
              <a:gd name="connsiteY2" fmla="*/ 128776 h 349041"/>
              <a:gd name="connsiteX3" fmla="*/ 307904 w 368371"/>
              <a:gd name="connsiteY3" fmla="*/ 140322 h 349041"/>
              <a:gd name="connsiteX4" fmla="*/ 252894 w 368371"/>
              <a:gd name="connsiteY4" fmla="*/ 140322 h 349041"/>
              <a:gd name="connsiteX5" fmla="*/ 242685 w 368371"/>
              <a:gd name="connsiteY5" fmla="*/ 128776 h 349041"/>
              <a:gd name="connsiteX6" fmla="*/ 252894 w 368371"/>
              <a:gd name="connsiteY6" fmla="*/ 117229 h 349041"/>
              <a:gd name="connsiteX7" fmla="*/ 124419 w 368371"/>
              <a:gd name="connsiteY7" fmla="*/ 75444 h 349041"/>
              <a:gd name="connsiteX8" fmla="*/ 173182 w 368371"/>
              <a:gd name="connsiteY8" fmla="*/ 105624 h 349041"/>
              <a:gd name="connsiteX9" fmla="*/ 156160 w 368371"/>
              <a:gd name="connsiteY9" fmla="*/ 210209 h 349041"/>
              <a:gd name="connsiteX10" fmla="*/ 215723 w 368371"/>
              <a:gd name="connsiteY10" fmla="*/ 272821 h 349041"/>
              <a:gd name="connsiteX11" fmla="*/ 242992 w 368371"/>
              <a:gd name="connsiteY11" fmla="*/ 175463 h 349041"/>
              <a:gd name="connsiteX12" fmla="*/ 254433 w 368371"/>
              <a:gd name="connsiteY12" fmla="*/ 168881 h 349041"/>
              <a:gd name="connsiteX13" fmla="*/ 262612 w 368371"/>
              <a:gd name="connsiteY13" fmla="*/ 178090 h 349041"/>
              <a:gd name="connsiteX14" fmla="*/ 224460 w 368371"/>
              <a:gd name="connsiteY14" fmla="*/ 314303 h 349041"/>
              <a:gd name="connsiteX15" fmla="*/ 224094 w 368371"/>
              <a:gd name="connsiteY15" fmla="*/ 315591 h 349041"/>
              <a:gd name="connsiteX16" fmla="*/ 223382 w 368371"/>
              <a:gd name="connsiteY16" fmla="*/ 318151 h 349041"/>
              <a:gd name="connsiteX17" fmla="*/ 214395 w 368371"/>
              <a:gd name="connsiteY17" fmla="*/ 324733 h 349041"/>
              <a:gd name="connsiteX18" fmla="*/ 211941 w 368371"/>
              <a:gd name="connsiteY18" fmla="*/ 324733 h 349041"/>
              <a:gd name="connsiteX19" fmla="*/ 208015 w 368371"/>
              <a:gd name="connsiteY19" fmla="*/ 323328 h 349041"/>
              <a:gd name="connsiteX20" fmla="*/ 199778 w 368371"/>
              <a:gd name="connsiteY20" fmla="*/ 311599 h 349041"/>
              <a:gd name="connsiteX21" fmla="*/ 25019 w 368371"/>
              <a:gd name="connsiteY21" fmla="*/ 311599 h 349041"/>
              <a:gd name="connsiteX22" fmla="*/ 12509 w 368371"/>
              <a:gd name="connsiteY22" fmla="*/ 324108 h 349041"/>
              <a:gd name="connsiteX23" fmla="*/ 0 w 368371"/>
              <a:gd name="connsiteY23" fmla="*/ 311599 h 349041"/>
              <a:gd name="connsiteX24" fmla="*/ 68598 w 368371"/>
              <a:gd name="connsiteY24" fmla="*/ 210209 h 349041"/>
              <a:gd name="connsiteX25" fmla="*/ 51576 w 368371"/>
              <a:gd name="connsiteY25" fmla="*/ 193187 h 349041"/>
              <a:gd name="connsiteX26" fmla="*/ 68598 w 368371"/>
              <a:gd name="connsiteY26" fmla="*/ 88593 h 349041"/>
              <a:gd name="connsiteX27" fmla="*/ 124419 w 368371"/>
              <a:gd name="connsiteY27" fmla="*/ 75444 h 349041"/>
              <a:gd name="connsiteX28" fmla="*/ 198085 w 368371"/>
              <a:gd name="connsiteY28" fmla="*/ 61824 h 349041"/>
              <a:gd name="connsiteX29" fmla="*/ 307905 w 368371"/>
              <a:gd name="connsiteY29" fmla="*/ 61824 h 349041"/>
              <a:gd name="connsiteX30" fmla="*/ 318124 w 368371"/>
              <a:gd name="connsiteY30" fmla="*/ 73371 h 349041"/>
              <a:gd name="connsiteX31" fmla="*/ 307905 w 368371"/>
              <a:gd name="connsiteY31" fmla="*/ 84917 h 349041"/>
              <a:gd name="connsiteX32" fmla="*/ 198085 w 368371"/>
              <a:gd name="connsiteY32" fmla="*/ 84917 h 349041"/>
              <a:gd name="connsiteX33" fmla="*/ 187867 w 368371"/>
              <a:gd name="connsiteY33" fmla="*/ 73371 h 349041"/>
              <a:gd name="connsiteX34" fmla="*/ 198085 w 368371"/>
              <a:gd name="connsiteY34" fmla="*/ 61824 h 349041"/>
              <a:gd name="connsiteX35" fmla="*/ 81165 w 368371"/>
              <a:gd name="connsiteY35" fmla="*/ 0 h 349041"/>
              <a:gd name="connsiteX36" fmla="*/ 305932 w 368371"/>
              <a:gd name="connsiteY36" fmla="*/ 0 h 349041"/>
              <a:gd name="connsiteX37" fmla="*/ 368371 w 368371"/>
              <a:gd name="connsiteY37" fmla="*/ 66452 h 349041"/>
              <a:gd name="connsiteX38" fmla="*/ 368371 w 368371"/>
              <a:gd name="connsiteY38" fmla="*/ 282540 h 349041"/>
              <a:gd name="connsiteX39" fmla="*/ 305932 w 368371"/>
              <a:gd name="connsiteY39" fmla="*/ 348990 h 349041"/>
              <a:gd name="connsiteX40" fmla="*/ 255983 w 368371"/>
              <a:gd name="connsiteY40" fmla="*/ 348990 h 349041"/>
              <a:gd name="connsiteX41" fmla="*/ 253789 w 368371"/>
              <a:gd name="connsiteY41" fmla="*/ 348990 h 349041"/>
              <a:gd name="connsiteX42" fmla="*/ 242425 w 368371"/>
              <a:gd name="connsiteY42" fmla="*/ 335433 h 349041"/>
              <a:gd name="connsiteX43" fmla="*/ 255983 w 368371"/>
              <a:gd name="connsiteY43" fmla="*/ 324069 h 349041"/>
              <a:gd name="connsiteX44" fmla="*/ 305932 w 368371"/>
              <a:gd name="connsiteY44" fmla="*/ 324069 h 349041"/>
              <a:gd name="connsiteX45" fmla="*/ 343401 w 368371"/>
              <a:gd name="connsiteY45" fmla="*/ 282540 h 349041"/>
              <a:gd name="connsiteX46" fmla="*/ 343401 w 368371"/>
              <a:gd name="connsiteY46" fmla="*/ 66452 h 349041"/>
              <a:gd name="connsiteX47" fmla="*/ 305932 w 368371"/>
              <a:gd name="connsiteY47" fmla="*/ 24932 h 349041"/>
              <a:gd name="connsiteX48" fmla="*/ 81165 w 368371"/>
              <a:gd name="connsiteY48" fmla="*/ 24932 h 349041"/>
              <a:gd name="connsiteX49" fmla="*/ 43697 w 368371"/>
              <a:gd name="connsiteY49" fmla="*/ 66452 h 349041"/>
              <a:gd name="connsiteX50" fmla="*/ 43697 w 368371"/>
              <a:gd name="connsiteY50" fmla="*/ 87255 h 349041"/>
              <a:gd name="connsiteX51" fmla="*/ 31986 w 368371"/>
              <a:gd name="connsiteY51" fmla="*/ 98966 h 349041"/>
              <a:gd name="connsiteX52" fmla="*/ 18726 w 368371"/>
              <a:gd name="connsiteY52" fmla="*/ 87255 h 349041"/>
              <a:gd name="connsiteX53" fmla="*/ 18726 w 368371"/>
              <a:gd name="connsiteY53" fmla="*/ 66452 h 349041"/>
              <a:gd name="connsiteX54" fmla="*/ 81165 w 368371"/>
              <a:gd name="connsiteY54" fmla="*/ 0 h 3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68371" h="349041">
                <a:moveTo>
                  <a:pt x="252894" y="117229"/>
                </a:moveTo>
                <a:lnTo>
                  <a:pt x="307904" y="117229"/>
                </a:lnTo>
                <a:cubicBezTo>
                  <a:pt x="313553" y="117229"/>
                  <a:pt x="318123" y="122406"/>
                  <a:pt x="318123" y="128776"/>
                </a:cubicBezTo>
                <a:cubicBezTo>
                  <a:pt x="318123" y="135146"/>
                  <a:pt x="313553" y="140322"/>
                  <a:pt x="307904" y="140322"/>
                </a:cubicBezTo>
                <a:lnTo>
                  <a:pt x="252894" y="140322"/>
                </a:lnTo>
                <a:cubicBezTo>
                  <a:pt x="247255" y="140322"/>
                  <a:pt x="242685" y="135146"/>
                  <a:pt x="242685" y="128776"/>
                </a:cubicBezTo>
                <a:cubicBezTo>
                  <a:pt x="242685" y="122406"/>
                  <a:pt x="247255" y="117229"/>
                  <a:pt x="252894" y="117229"/>
                </a:cubicBezTo>
                <a:close/>
                <a:moveTo>
                  <a:pt x="124419" y="75444"/>
                </a:moveTo>
                <a:cubicBezTo>
                  <a:pt x="143346" y="78526"/>
                  <a:pt x="161097" y="88829"/>
                  <a:pt x="173182" y="105624"/>
                </a:cubicBezTo>
                <a:cubicBezTo>
                  <a:pt x="197364" y="139206"/>
                  <a:pt x="189742" y="186028"/>
                  <a:pt x="156160" y="210209"/>
                </a:cubicBezTo>
                <a:cubicBezTo>
                  <a:pt x="182602" y="223430"/>
                  <a:pt x="204176" y="247264"/>
                  <a:pt x="215723" y="272821"/>
                </a:cubicBezTo>
                <a:lnTo>
                  <a:pt x="242992" y="175463"/>
                </a:lnTo>
                <a:cubicBezTo>
                  <a:pt x="243849" y="170854"/>
                  <a:pt x="250353" y="168881"/>
                  <a:pt x="254433" y="168881"/>
                </a:cubicBezTo>
                <a:cubicBezTo>
                  <a:pt x="260158" y="169535"/>
                  <a:pt x="262612" y="174799"/>
                  <a:pt x="262612" y="178090"/>
                </a:cubicBezTo>
                <a:lnTo>
                  <a:pt x="224460" y="314303"/>
                </a:lnTo>
                <a:cubicBezTo>
                  <a:pt x="224363" y="314736"/>
                  <a:pt x="224239" y="315168"/>
                  <a:pt x="224094" y="315591"/>
                </a:cubicBezTo>
                <a:lnTo>
                  <a:pt x="223382" y="318151"/>
                </a:lnTo>
                <a:cubicBezTo>
                  <a:pt x="222564" y="320778"/>
                  <a:pt x="218475" y="324733"/>
                  <a:pt x="214395" y="324733"/>
                </a:cubicBezTo>
                <a:lnTo>
                  <a:pt x="211941" y="324733"/>
                </a:lnTo>
                <a:cubicBezTo>
                  <a:pt x="210536" y="324579"/>
                  <a:pt x="209199" y="324098"/>
                  <a:pt x="208015" y="323328"/>
                </a:cubicBezTo>
                <a:cubicBezTo>
                  <a:pt x="203079" y="321538"/>
                  <a:pt x="199788" y="316853"/>
                  <a:pt x="199778" y="311599"/>
                </a:cubicBezTo>
                <a:lnTo>
                  <a:pt x="25019" y="311599"/>
                </a:lnTo>
                <a:cubicBezTo>
                  <a:pt x="25019" y="318508"/>
                  <a:pt x="19419" y="324108"/>
                  <a:pt x="12509" y="324108"/>
                </a:cubicBezTo>
                <a:cubicBezTo>
                  <a:pt x="5600" y="324108"/>
                  <a:pt x="0" y="318508"/>
                  <a:pt x="0" y="311599"/>
                </a:cubicBezTo>
                <a:cubicBezTo>
                  <a:pt x="0" y="273956"/>
                  <a:pt x="28829" y="230088"/>
                  <a:pt x="68598" y="210209"/>
                </a:cubicBezTo>
                <a:cubicBezTo>
                  <a:pt x="62045" y="205484"/>
                  <a:pt x="56291" y="199740"/>
                  <a:pt x="51576" y="193187"/>
                </a:cubicBezTo>
                <a:cubicBezTo>
                  <a:pt x="27396" y="159596"/>
                  <a:pt x="35016" y="112774"/>
                  <a:pt x="68598" y="88593"/>
                </a:cubicBezTo>
                <a:cubicBezTo>
                  <a:pt x="85389" y="76503"/>
                  <a:pt x="105492" y="72363"/>
                  <a:pt x="124419" y="75444"/>
                </a:cubicBezTo>
                <a:close/>
                <a:moveTo>
                  <a:pt x="198085" y="61824"/>
                </a:moveTo>
                <a:lnTo>
                  <a:pt x="307905" y="61824"/>
                </a:lnTo>
                <a:cubicBezTo>
                  <a:pt x="313553" y="61824"/>
                  <a:pt x="318124" y="66991"/>
                  <a:pt x="318124" y="73371"/>
                </a:cubicBezTo>
                <a:cubicBezTo>
                  <a:pt x="318124" y="79750"/>
                  <a:pt x="313553" y="84917"/>
                  <a:pt x="307905" y="84917"/>
                </a:cubicBezTo>
                <a:lnTo>
                  <a:pt x="198085" y="84917"/>
                </a:lnTo>
                <a:cubicBezTo>
                  <a:pt x="192447" y="84917"/>
                  <a:pt x="187867" y="79741"/>
                  <a:pt x="187867" y="73371"/>
                </a:cubicBezTo>
                <a:cubicBezTo>
                  <a:pt x="187867" y="67001"/>
                  <a:pt x="192447" y="61824"/>
                  <a:pt x="198085" y="61824"/>
                </a:cubicBezTo>
                <a:close/>
                <a:moveTo>
                  <a:pt x="81165" y="0"/>
                </a:moveTo>
                <a:lnTo>
                  <a:pt x="305932" y="0"/>
                </a:lnTo>
                <a:cubicBezTo>
                  <a:pt x="340351" y="0"/>
                  <a:pt x="368371" y="29820"/>
                  <a:pt x="368371" y="66452"/>
                </a:cubicBezTo>
                <a:lnTo>
                  <a:pt x="368371" y="282540"/>
                </a:lnTo>
                <a:cubicBezTo>
                  <a:pt x="368371" y="319162"/>
                  <a:pt x="340351" y="348990"/>
                  <a:pt x="305932" y="348990"/>
                </a:cubicBezTo>
                <a:lnTo>
                  <a:pt x="255983" y="348990"/>
                </a:lnTo>
                <a:cubicBezTo>
                  <a:pt x="255251" y="349058"/>
                  <a:pt x="254520" y="349058"/>
                  <a:pt x="253789" y="348990"/>
                </a:cubicBezTo>
                <a:cubicBezTo>
                  <a:pt x="246909" y="348385"/>
                  <a:pt x="241819" y="342313"/>
                  <a:pt x="242425" y="335433"/>
                </a:cubicBezTo>
                <a:cubicBezTo>
                  <a:pt x="243032" y="328553"/>
                  <a:pt x="249103" y="323463"/>
                  <a:pt x="255983" y="324069"/>
                </a:cubicBezTo>
                <a:lnTo>
                  <a:pt x="305932" y="324069"/>
                </a:lnTo>
                <a:cubicBezTo>
                  <a:pt x="326591" y="324069"/>
                  <a:pt x="343401" y="305421"/>
                  <a:pt x="343401" y="282540"/>
                </a:cubicBezTo>
                <a:lnTo>
                  <a:pt x="343401" y="66452"/>
                </a:lnTo>
                <a:cubicBezTo>
                  <a:pt x="343401" y="43580"/>
                  <a:pt x="326591" y="24932"/>
                  <a:pt x="305932" y="24932"/>
                </a:cubicBezTo>
                <a:lnTo>
                  <a:pt x="81165" y="24932"/>
                </a:lnTo>
                <a:cubicBezTo>
                  <a:pt x="60506" y="24932"/>
                  <a:pt x="43697" y="43580"/>
                  <a:pt x="43697" y="66452"/>
                </a:cubicBezTo>
                <a:lnTo>
                  <a:pt x="43697" y="87255"/>
                </a:lnTo>
                <a:cubicBezTo>
                  <a:pt x="43302" y="93558"/>
                  <a:pt x="38289" y="98571"/>
                  <a:pt x="31986" y="98966"/>
                </a:cubicBezTo>
                <a:cubicBezTo>
                  <a:pt x="25097" y="99389"/>
                  <a:pt x="19159" y="94154"/>
                  <a:pt x="18726" y="87255"/>
                </a:cubicBezTo>
                <a:lnTo>
                  <a:pt x="18726" y="66452"/>
                </a:lnTo>
                <a:cubicBezTo>
                  <a:pt x="18726" y="29830"/>
                  <a:pt x="46718" y="0"/>
                  <a:pt x="81165" y="0"/>
                </a:cubicBezTo>
                <a:close/>
              </a:path>
            </a:pathLst>
          </a:custGeom>
          <a:solidFill>
            <a:schemeClr val="accent1">
              <a:lumMod val="50000"/>
            </a:schemeClr>
          </a:solidFill>
          <a:ln w="29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OPPOSans R"/>
              <a:ea typeface="OPPOSans R"/>
            </a:endParaRPr>
          </a:p>
        </p:txBody>
      </p:sp>
      <p:sp>
        <p:nvSpPr>
          <p:cNvPr id="59" name="PA-矩形 57">
            <a:extLst>
              <a:ext uri="{FF2B5EF4-FFF2-40B4-BE49-F238E27FC236}">
                <a16:creationId xmlns:a16="http://schemas.microsoft.com/office/drawing/2014/main" id="{5D137210-077A-9B20-B6A2-B51A69250042}"/>
              </a:ext>
            </a:extLst>
          </p:cNvPr>
          <p:cNvSpPr/>
          <p:nvPr>
            <p:custDataLst>
              <p:tags r:id="rId4"/>
            </p:custDataLst>
          </p:nvPr>
        </p:nvSpPr>
        <p:spPr>
          <a:xfrm>
            <a:off x="7557147" y="3464787"/>
            <a:ext cx="1706081" cy="1751454"/>
          </a:xfrm>
          <a:prstGeom prst="rect">
            <a:avLst/>
          </a:prstGeom>
          <a:gradFill flip="none" rotWithShape="1">
            <a:gsLst>
              <a:gs pos="0">
                <a:schemeClr val="accent1">
                  <a:alpha val="20000"/>
                </a:schemeClr>
              </a:gs>
              <a:gs pos="44000">
                <a:schemeClr val="accent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60" name="textcount">
            <a:extLst>
              <a:ext uri="{FF2B5EF4-FFF2-40B4-BE49-F238E27FC236}">
                <a16:creationId xmlns:a16="http://schemas.microsoft.com/office/drawing/2014/main" id="{DFAC7460-06BB-34B4-31A9-D88AB3930BBF}"/>
              </a:ext>
            </a:extLst>
          </p:cNvPr>
          <p:cNvSpPr txBox="1"/>
          <p:nvPr/>
        </p:nvSpPr>
        <p:spPr>
          <a:xfrm>
            <a:off x="7749844" y="3651825"/>
            <a:ext cx="1332326" cy="1378775"/>
          </a:xfrm>
          <a:prstGeom prst="rect">
            <a:avLst/>
          </a:prstGeom>
          <a:noFill/>
        </p:spPr>
        <p:txBody>
          <a:bodyPr vert="horz" wrap="square" lIns="0" tIns="0" rIns="0" bIns="0" rtlCol="0" anchor="t">
            <a:spAutoFit/>
          </a:bodyPr>
          <a:lstStyle/>
          <a:p>
            <a:pPr marR="0" lvl="0" algn="just" defTabSz="914400" rtl="0" eaLnBrk="1" fontAlgn="auto" latinLnBrk="0" hangingPunct="1">
              <a:lnSpc>
                <a:spcPct val="130000"/>
              </a:lnSpc>
              <a:spcBef>
                <a:spcPts val="0"/>
              </a:spcBef>
              <a:spcAft>
                <a:spcPts val="0"/>
              </a:spcAft>
              <a:buClrTx/>
              <a:buSzTx/>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rPr>
              <a:t>在这里输入你的正文阐述与关键词标题相关的具体内容若字数太多酌情删减文案</a:t>
            </a:r>
          </a:p>
        </p:txBody>
      </p:sp>
      <p:grpSp>
        <p:nvGrpSpPr>
          <p:cNvPr id="61" name="组合 60">
            <a:extLst>
              <a:ext uri="{FF2B5EF4-FFF2-40B4-BE49-F238E27FC236}">
                <a16:creationId xmlns:a16="http://schemas.microsoft.com/office/drawing/2014/main" id="{FAE67B93-2E8F-EA49-CB3C-A9B1C494265B}"/>
              </a:ext>
            </a:extLst>
          </p:cNvPr>
          <p:cNvGrpSpPr/>
          <p:nvPr/>
        </p:nvGrpSpPr>
        <p:grpSpPr>
          <a:xfrm>
            <a:off x="7539365" y="3444297"/>
            <a:ext cx="1753283" cy="1793831"/>
            <a:chOff x="521418" y="3414847"/>
            <a:chExt cx="1753283" cy="1793831"/>
          </a:xfrm>
          <a:gradFill flip="none" rotWithShape="1">
            <a:gsLst>
              <a:gs pos="0">
                <a:schemeClr val="accent1">
                  <a:alpha val="50000"/>
                </a:schemeClr>
              </a:gs>
              <a:gs pos="100000">
                <a:schemeClr val="accent1">
                  <a:alpha val="50000"/>
                </a:schemeClr>
              </a:gs>
            </a:gsLst>
            <a:lin ang="5400000" scaled="1"/>
            <a:tileRect/>
          </a:gradFill>
        </p:grpSpPr>
        <p:sp>
          <p:nvSpPr>
            <p:cNvPr id="62" name="PA-任意多边形 58">
              <a:extLst>
                <a:ext uri="{FF2B5EF4-FFF2-40B4-BE49-F238E27FC236}">
                  <a16:creationId xmlns:a16="http://schemas.microsoft.com/office/drawing/2014/main" id="{E53BCE76-706A-D7D2-06C0-1B00C550E995}"/>
                </a:ext>
              </a:extLst>
            </p:cNvPr>
            <p:cNvSpPr/>
            <p:nvPr>
              <p:custDataLst>
                <p:tags r:id="rId9"/>
              </p:custDataLst>
            </p:nvPr>
          </p:nvSpPr>
          <p:spPr>
            <a:xfrm>
              <a:off x="521418" y="4673233"/>
              <a:ext cx="660536" cy="535445"/>
            </a:xfrm>
            <a:custGeom>
              <a:avLst/>
              <a:gdLst>
                <a:gd name="connsiteX0" fmla="*/ 1807054 w 3501373"/>
                <a:gd name="connsiteY0" fmla="*/ 2895918 h 3013872"/>
                <a:gd name="connsiteX1" fmla="*/ 3459987 w 3501373"/>
                <a:gd name="connsiteY1" fmla="*/ 2895918 h 3013872"/>
                <a:gd name="connsiteX2" fmla="*/ 3490455 w 3501373"/>
                <a:gd name="connsiteY2" fmla="*/ 2896426 h 3013872"/>
                <a:gd name="connsiteX3" fmla="*/ 3502897 w 3501373"/>
                <a:gd name="connsiteY3" fmla="*/ 2903281 h 3013872"/>
                <a:gd name="connsiteX4" fmla="*/ 3497565 w 3501373"/>
                <a:gd name="connsiteY4" fmla="*/ 2916738 h 3013872"/>
                <a:gd name="connsiteX5" fmla="*/ 3464557 w 3501373"/>
                <a:gd name="connsiteY5" fmla="*/ 2933242 h 3013872"/>
                <a:gd name="connsiteX6" fmla="*/ 3416315 w 3501373"/>
                <a:gd name="connsiteY6" fmla="*/ 2933750 h 3013872"/>
                <a:gd name="connsiteX7" fmla="*/ 1798929 w 3501373"/>
                <a:gd name="connsiteY7" fmla="*/ 2933496 h 3013872"/>
                <a:gd name="connsiteX8" fmla="*/ 1745608 w 3501373"/>
                <a:gd name="connsiteY8" fmla="*/ 2933496 h 3013872"/>
                <a:gd name="connsiteX9" fmla="*/ 1687464 w 3501373"/>
                <a:gd name="connsiteY9" fmla="*/ 2958633 h 3013872"/>
                <a:gd name="connsiteX10" fmla="*/ 1656487 w 3501373"/>
                <a:gd name="connsiteY10" fmla="*/ 2992148 h 3013872"/>
                <a:gd name="connsiteX11" fmla="*/ 1602659 w 3501373"/>
                <a:gd name="connsiteY11" fmla="*/ 3014492 h 3013872"/>
                <a:gd name="connsiteX12" fmla="*/ 1224338 w 3501373"/>
                <a:gd name="connsiteY12" fmla="*/ 3013984 h 3013872"/>
                <a:gd name="connsiteX13" fmla="*/ 51289 w 3501373"/>
                <a:gd name="connsiteY13" fmla="*/ 3013730 h 3013872"/>
                <a:gd name="connsiteX14" fmla="*/ 23359 w 3501373"/>
                <a:gd name="connsiteY14" fmla="*/ 3012968 h 3013872"/>
                <a:gd name="connsiteX15" fmla="*/ 1269 w 3501373"/>
                <a:gd name="connsiteY15" fmla="*/ 2990371 h 3013872"/>
                <a:gd name="connsiteX16" fmla="*/ 761 w 3501373"/>
                <a:gd name="connsiteY16" fmla="*/ 2970058 h 3013872"/>
                <a:gd name="connsiteX17" fmla="*/ 508 w 3501373"/>
                <a:gd name="connsiteY17" fmla="*/ 2175330 h 3013872"/>
                <a:gd name="connsiteX18" fmla="*/ 27422 w 3501373"/>
                <a:gd name="connsiteY18" fmla="*/ 2110330 h 3013872"/>
                <a:gd name="connsiteX19" fmla="*/ 67285 w 3501373"/>
                <a:gd name="connsiteY19" fmla="*/ 2013338 h 3013872"/>
                <a:gd name="connsiteX20" fmla="*/ 66523 w 3501373"/>
                <a:gd name="connsiteY20" fmla="*/ 65873 h 3013872"/>
                <a:gd name="connsiteX21" fmla="*/ 80488 w 3501373"/>
                <a:gd name="connsiteY21" fmla="*/ 7983 h 3013872"/>
                <a:gd name="connsiteX22" fmla="*/ 92676 w 3501373"/>
                <a:gd name="connsiteY22" fmla="*/ 873 h 3013872"/>
                <a:gd name="connsiteX23" fmla="*/ 99023 w 3501373"/>
                <a:gd name="connsiteY23" fmla="*/ 13569 h 3013872"/>
                <a:gd name="connsiteX24" fmla="*/ 99531 w 3501373"/>
                <a:gd name="connsiteY24" fmla="*/ 38959 h 3013872"/>
                <a:gd name="connsiteX25" fmla="*/ 98516 w 3501373"/>
                <a:gd name="connsiteY25" fmla="*/ 2057518 h 3013872"/>
                <a:gd name="connsiteX26" fmla="*/ 98769 w 3501373"/>
                <a:gd name="connsiteY26" fmla="*/ 2821777 h 3013872"/>
                <a:gd name="connsiteX27" fmla="*/ 99531 w 3501373"/>
                <a:gd name="connsiteY27" fmla="*/ 2867480 h 3013872"/>
                <a:gd name="connsiteX28" fmla="*/ 129492 w 3501373"/>
                <a:gd name="connsiteY28" fmla="*/ 2895918 h 3013872"/>
                <a:gd name="connsiteX29" fmla="*/ 167578 w 3501373"/>
                <a:gd name="connsiteY29" fmla="*/ 2896171 h 3013872"/>
                <a:gd name="connsiteX30" fmla="*/ 1807816 w 3501373"/>
                <a:gd name="connsiteY30" fmla="*/ 2896171 h 3013872"/>
                <a:gd name="connsiteX31" fmla="*/ 1807054 w 3501373"/>
                <a:gd name="connsiteY31" fmla="*/ 2895918 h 3013872"/>
                <a:gd name="connsiteX32" fmla="*/ 175195 w 3501373"/>
                <a:gd name="connsiteY32" fmla="*/ 2997480 h 3013872"/>
                <a:gd name="connsiteX33" fmla="*/ 189160 w 3501373"/>
                <a:gd name="connsiteY33" fmla="*/ 2988086 h 3013872"/>
                <a:gd name="connsiteX34" fmla="*/ 229785 w 3501373"/>
                <a:gd name="connsiteY34" fmla="*/ 2936035 h 3013872"/>
                <a:gd name="connsiteX35" fmla="*/ 241719 w 3501373"/>
                <a:gd name="connsiteY35" fmla="*/ 2919531 h 3013872"/>
                <a:gd name="connsiteX36" fmla="*/ 241465 w 3501373"/>
                <a:gd name="connsiteY36" fmla="*/ 2912675 h 3013872"/>
                <a:gd name="connsiteX37" fmla="*/ 234863 w 3501373"/>
                <a:gd name="connsiteY37" fmla="*/ 2911406 h 3013872"/>
                <a:gd name="connsiteX38" fmla="*/ 221152 w 3501373"/>
                <a:gd name="connsiteY38" fmla="*/ 2922324 h 3013872"/>
                <a:gd name="connsiteX39" fmla="*/ 177481 w 3501373"/>
                <a:gd name="connsiteY39" fmla="*/ 2978437 h 3013872"/>
                <a:gd name="connsiteX40" fmla="*/ 171133 w 3501373"/>
                <a:gd name="connsiteY40" fmla="*/ 2989355 h 3013872"/>
                <a:gd name="connsiteX41" fmla="*/ 175195 w 3501373"/>
                <a:gd name="connsiteY41" fmla="*/ 2997480 h 3013872"/>
                <a:gd name="connsiteX42" fmla="*/ 75918 w 3501373"/>
                <a:gd name="connsiteY42" fmla="*/ 2997734 h 3013872"/>
                <a:gd name="connsiteX43" fmla="*/ 83281 w 3501373"/>
                <a:gd name="connsiteY43" fmla="*/ 2993418 h 3013872"/>
                <a:gd name="connsiteX44" fmla="*/ 140410 w 3501373"/>
                <a:gd name="connsiteY44" fmla="*/ 2922832 h 3013872"/>
                <a:gd name="connsiteX45" fmla="*/ 140410 w 3501373"/>
                <a:gd name="connsiteY45" fmla="*/ 2913691 h 3013872"/>
                <a:gd name="connsiteX46" fmla="*/ 129238 w 3501373"/>
                <a:gd name="connsiteY46" fmla="*/ 2915722 h 3013872"/>
                <a:gd name="connsiteX47" fmla="*/ 70332 w 3501373"/>
                <a:gd name="connsiteY47" fmla="*/ 2988340 h 3013872"/>
                <a:gd name="connsiteX48" fmla="*/ 69316 w 3501373"/>
                <a:gd name="connsiteY48" fmla="*/ 2993164 h 3013872"/>
                <a:gd name="connsiteX49" fmla="*/ 75918 w 3501373"/>
                <a:gd name="connsiteY49" fmla="*/ 2997734 h 3013872"/>
                <a:gd name="connsiteX50" fmla="*/ 593126 w 3501373"/>
                <a:gd name="connsiteY50" fmla="*/ 2912168 h 3013872"/>
                <a:gd name="connsiteX51" fmla="*/ 524317 w 3501373"/>
                <a:gd name="connsiteY51" fmla="*/ 2987832 h 3013872"/>
                <a:gd name="connsiteX52" fmla="*/ 527364 w 3501373"/>
                <a:gd name="connsiteY52" fmla="*/ 2996211 h 3013872"/>
                <a:gd name="connsiteX53" fmla="*/ 538282 w 3501373"/>
                <a:gd name="connsiteY53" fmla="*/ 2991641 h 3013872"/>
                <a:gd name="connsiteX54" fmla="*/ 586778 w 3501373"/>
                <a:gd name="connsiteY54" fmla="*/ 2930449 h 3013872"/>
                <a:gd name="connsiteX55" fmla="*/ 593126 w 3501373"/>
                <a:gd name="connsiteY55" fmla="*/ 2912168 h 3013872"/>
                <a:gd name="connsiteX56" fmla="*/ 227754 w 3501373"/>
                <a:gd name="connsiteY56" fmla="*/ 2997480 h 3013872"/>
                <a:gd name="connsiteX57" fmla="*/ 241465 w 3501373"/>
                <a:gd name="connsiteY57" fmla="*/ 2987070 h 3013872"/>
                <a:gd name="connsiteX58" fmla="*/ 289707 w 3501373"/>
                <a:gd name="connsiteY58" fmla="*/ 2925117 h 3013872"/>
                <a:gd name="connsiteX59" fmla="*/ 293262 w 3501373"/>
                <a:gd name="connsiteY59" fmla="*/ 2918515 h 3013872"/>
                <a:gd name="connsiteX60" fmla="*/ 293008 w 3501373"/>
                <a:gd name="connsiteY60" fmla="*/ 2913691 h 3013872"/>
                <a:gd name="connsiteX61" fmla="*/ 286407 w 3501373"/>
                <a:gd name="connsiteY61" fmla="*/ 2911660 h 3013872"/>
                <a:gd name="connsiteX62" fmla="*/ 270918 w 3501373"/>
                <a:gd name="connsiteY62" fmla="*/ 2924355 h 3013872"/>
                <a:gd name="connsiteX63" fmla="*/ 226231 w 3501373"/>
                <a:gd name="connsiteY63" fmla="*/ 2982500 h 3013872"/>
                <a:gd name="connsiteX64" fmla="*/ 221660 w 3501373"/>
                <a:gd name="connsiteY64" fmla="*/ 2991386 h 3013872"/>
                <a:gd name="connsiteX65" fmla="*/ 227754 w 3501373"/>
                <a:gd name="connsiteY65" fmla="*/ 2997480 h 3013872"/>
                <a:gd name="connsiteX66" fmla="*/ 191445 w 3501373"/>
                <a:gd name="connsiteY66" fmla="*/ 2913437 h 3013872"/>
                <a:gd name="connsiteX67" fmla="*/ 174941 w 3501373"/>
                <a:gd name="connsiteY67" fmla="*/ 2921562 h 3013872"/>
                <a:gd name="connsiteX68" fmla="*/ 148281 w 3501373"/>
                <a:gd name="connsiteY68" fmla="*/ 2952285 h 3013872"/>
                <a:gd name="connsiteX69" fmla="*/ 125937 w 3501373"/>
                <a:gd name="connsiteY69" fmla="*/ 2983008 h 3013872"/>
                <a:gd name="connsiteX70" fmla="*/ 125684 w 3501373"/>
                <a:gd name="connsiteY70" fmla="*/ 2996465 h 3013872"/>
                <a:gd name="connsiteX71" fmla="*/ 138633 w 3501373"/>
                <a:gd name="connsiteY71" fmla="*/ 2991894 h 3013872"/>
                <a:gd name="connsiteX72" fmla="*/ 141934 w 3501373"/>
                <a:gd name="connsiteY72" fmla="*/ 2988086 h 3013872"/>
                <a:gd name="connsiteX73" fmla="*/ 187891 w 3501373"/>
                <a:gd name="connsiteY73" fmla="*/ 2927402 h 3013872"/>
                <a:gd name="connsiteX74" fmla="*/ 191445 w 3501373"/>
                <a:gd name="connsiteY74" fmla="*/ 2913437 h 3013872"/>
                <a:gd name="connsiteX75" fmla="*/ 490801 w 3501373"/>
                <a:gd name="connsiteY75" fmla="*/ 2912675 h 3013872"/>
                <a:gd name="connsiteX76" fmla="*/ 467950 w 3501373"/>
                <a:gd name="connsiteY76" fmla="*/ 2928672 h 3013872"/>
                <a:gd name="connsiteX77" fmla="*/ 432403 w 3501373"/>
                <a:gd name="connsiteY77" fmla="*/ 2974629 h 3013872"/>
                <a:gd name="connsiteX78" fmla="*/ 424278 w 3501373"/>
                <a:gd name="connsiteY78" fmla="*/ 2987324 h 3013872"/>
                <a:gd name="connsiteX79" fmla="*/ 425801 w 3501373"/>
                <a:gd name="connsiteY79" fmla="*/ 2996211 h 3013872"/>
                <a:gd name="connsiteX80" fmla="*/ 432911 w 3501373"/>
                <a:gd name="connsiteY80" fmla="*/ 2995703 h 3013872"/>
                <a:gd name="connsiteX81" fmla="*/ 444083 w 3501373"/>
                <a:gd name="connsiteY81" fmla="*/ 2985801 h 3013872"/>
                <a:gd name="connsiteX82" fmla="*/ 487247 w 3501373"/>
                <a:gd name="connsiteY82" fmla="*/ 2929687 h 3013872"/>
                <a:gd name="connsiteX83" fmla="*/ 490801 w 3501373"/>
                <a:gd name="connsiteY83" fmla="*/ 2912675 h 3013872"/>
                <a:gd name="connsiteX84" fmla="*/ 439004 w 3501373"/>
                <a:gd name="connsiteY84" fmla="*/ 2912929 h 3013872"/>
                <a:gd name="connsiteX85" fmla="*/ 364864 w 3501373"/>
                <a:gd name="connsiteY85" fmla="*/ 2998242 h 3013872"/>
                <a:gd name="connsiteX86" fmla="*/ 439004 w 3501373"/>
                <a:gd name="connsiteY86" fmla="*/ 2912929 h 3013872"/>
                <a:gd name="connsiteX87" fmla="*/ 275235 w 3501373"/>
                <a:gd name="connsiteY87" fmla="*/ 2997734 h 3013872"/>
                <a:gd name="connsiteX88" fmla="*/ 289199 w 3501373"/>
                <a:gd name="connsiteY88" fmla="*/ 2988593 h 3013872"/>
                <a:gd name="connsiteX89" fmla="*/ 326016 w 3501373"/>
                <a:gd name="connsiteY89" fmla="*/ 2940351 h 3013872"/>
                <a:gd name="connsiteX90" fmla="*/ 339981 w 3501373"/>
                <a:gd name="connsiteY90" fmla="*/ 2922578 h 3013872"/>
                <a:gd name="connsiteX91" fmla="*/ 339219 w 3501373"/>
                <a:gd name="connsiteY91" fmla="*/ 2913691 h 3013872"/>
                <a:gd name="connsiteX92" fmla="*/ 332364 w 3501373"/>
                <a:gd name="connsiteY92" fmla="*/ 2913437 h 3013872"/>
                <a:gd name="connsiteX93" fmla="*/ 271426 w 3501373"/>
                <a:gd name="connsiteY93" fmla="*/ 2990117 h 3013872"/>
                <a:gd name="connsiteX94" fmla="*/ 275235 w 3501373"/>
                <a:gd name="connsiteY94" fmla="*/ 2997734 h 3013872"/>
                <a:gd name="connsiteX95" fmla="*/ 642384 w 3501373"/>
                <a:gd name="connsiteY95" fmla="*/ 2914707 h 3013872"/>
                <a:gd name="connsiteX96" fmla="*/ 622325 w 3501373"/>
                <a:gd name="connsiteY96" fmla="*/ 2922070 h 3013872"/>
                <a:gd name="connsiteX97" fmla="*/ 589063 w 3501373"/>
                <a:gd name="connsiteY97" fmla="*/ 2963457 h 3013872"/>
                <a:gd name="connsiteX98" fmla="*/ 572052 w 3501373"/>
                <a:gd name="connsiteY98" fmla="*/ 2988593 h 3013872"/>
                <a:gd name="connsiteX99" fmla="*/ 572052 w 3501373"/>
                <a:gd name="connsiteY99" fmla="*/ 2995703 h 3013872"/>
                <a:gd name="connsiteX100" fmla="*/ 580938 w 3501373"/>
                <a:gd name="connsiteY100" fmla="*/ 2996211 h 3013872"/>
                <a:gd name="connsiteX101" fmla="*/ 642384 w 3501373"/>
                <a:gd name="connsiteY101" fmla="*/ 2914707 h 3013872"/>
                <a:gd name="connsiteX102" fmla="*/ 673360 w 3501373"/>
                <a:gd name="connsiteY102" fmla="*/ 2995703 h 3013872"/>
                <a:gd name="connsiteX103" fmla="*/ 683770 w 3501373"/>
                <a:gd name="connsiteY103" fmla="*/ 2992656 h 3013872"/>
                <a:gd name="connsiteX104" fmla="*/ 738107 w 3501373"/>
                <a:gd name="connsiteY104" fmla="*/ 2923340 h 3013872"/>
                <a:gd name="connsiteX105" fmla="*/ 738360 w 3501373"/>
                <a:gd name="connsiteY105" fmla="*/ 2912168 h 3013872"/>
                <a:gd name="connsiteX106" fmla="*/ 727189 w 3501373"/>
                <a:gd name="connsiteY106" fmla="*/ 2914961 h 3013872"/>
                <a:gd name="connsiteX107" fmla="*/ 675392 w 3501373"/>
                <a:gd name="connsiteY107" fmla="*/ 2983262 h 3013872"/>
                <a:gd name="connsiteX108" fmla="*/ 673360 w 3501373"/>
                <a:gd name="connsiteY108" fmla="*/ 2995703 h 3013872"/>
                <a:gd name="connsiteX109" fmla="*/ 790411 w 3501373"/>
                <a:gd name="connsiteY109" fmla="*/ 2913183 h 3013872"/>
                <a:gd name="connsiteX110" fmla="*/ 775939 w 3501373"/>
                <a:gd name="connsiteY110" fmla="*/ 2920293 h 3013872"/>
                <a:gd name="connsiteX111" fmla="*/ 726681 w 3501373"/>
                <a:gd name="connsiteY111" fmla="*/ 2984277 h 3013872"/>
                <a:gd name="connsiteX112" fmla="*/ 724649 w 3501373"/>
                <a:gd name="connsiteY112" fmla="*/ 2995703 h 3013872"/>
                <a:gd name="connsiteX113" fmla="*/ 737345 w 3501373"/>
                <a:gd name="connsiteY113" fmla="*/ 2992656 h 3013872"/>
                <a:gd name="connsiteX114" fmla="*/ 791173 w 3501373"/>
                <a:gd name="connsiteY114" fmla="*/ 2922578 h 3013872"/>
                <a:gd name="connsiteX115" fmla="*/ 790411 w 3501373"/>
                <a:gd name="connsiteY115" fmla="*/ 2913183 h 3013872"/>
                <a:gd name="connsiteX116" fmla="*/ 628927 w 3501373"/>
                <a:gd name="connsiteY116" fmla="*/ 2997480 h 3013872"/>
                <a:gd name="connsiteX117" fmla="*/ 635020 w 3501373"/>
                <a:gd name="connsiteY117" fmla="*/ 2993925 h 3013872"/>
                <a:gd name="connsiteX118" fmla="*/ 690626 w 3501373"/>
                <a:gd name="connsiteY118" fmla="*/ 2922832 h 3013872"/>
                <a:gd name="connsiteX119" fmla="*/ 689610 w 3501373"/>
                <a:gd name="connsiteY119" fmla="*/ 2913945 h 3013872"/>
                <a:gd name="connsiteX120" fmla="*/ 680470 w 3501373"/>
                <a:gd name="connsiteY120" fmla="*/ 2915722 h 3013872"/>
                <a:gd name="connsiteX121" fmla="*/ 639337 w 3501373"/>
                <a:gd name="connsiteY121" fmla="*/ 2966250 h 3013872"/>
                <a:gd name="connsiteX122" fmla="*/ 623595 w 3501373"/>
                <a:gd name="connsiteY122" fmla="*/ 2988847 h 3013872"/>
                <a:gd name="connsiteX123" fmla="*/ 628927 w 3501373"/>
                <a:gd name="connsiteY123" fmla="*/ 2997480 h 3013872"/>
                <a:gd name="connsiteX124" fmla="*/ 479883 w 3501373"/>
                <a:gd name="connsiteY124" fmla="*/ 2993164 h 3013872"/>
                <a:gd name="connsiteX125" fmla="*/ 490040 w 3501373"/>
                <a:gd name="connsiteY125" fmla="*/ 2986308 h 3013872"/>
                <a:gd name="connsiteX126" fmla="*/ 538282 w 3501373"/>
                <a:gd name="connsiteY126" fmla="*/ 2925117 h 3013872"/>
                <a:gd name="connsiteX127" fmla="*/ 539805 w 3501373"/>
                <a:gd name="connsiteY127" fmla="*/ 2912421 h 3013872"/>
                <a:gd name="connsiteX128" fmla="*/ 526602 w 3501373"/>
                <a:gd name="connsiteY128" fmla="*/ 2916992 h 3013872"/>
                <a:gd name="connsiteX129" fmla="*/ 490547 w 3501373"/>
                <a:gd name="connsiteY129" fmla="*/ 2962187 h 3013872"/>
                <a:gd name="connsiteX130" fmla="*/ 474805 w 3501373"/>
                <a:gd name="connsiteY130" fmla="*/ 2984785 h 3013872"/>
                <a:gd name="connsiteX131" fmla="*/ 479883 w 3501373"/>
                <a:gd name="connsiteY131" fmla="*/ 2993164 h 3013872"/>
                <a:gd name="connsiteX132" fmla="*/ 895275 w 3501373"/>
                <a:gd name="connsiteY132" fmla="*/ 2913183 h 3013872"/>
                <a:gd name="connsiteX133" fmla="*/ 886388 w 3501373"/>
                <a:gd name="connsiteY133" fmla="*/ 2913183 h 3013872"/>
                <a:gd name="connsiteX134" fmla="*/ 827482 w 3501373"/>
                <a:gd name="connsiteY134" fmla="*/ 2984785 h 3013872"/>
                <a:gd name="connsiteX135" fmla="*/ 828751 w 3501373"/>
                <a:gd name="connsiteY135" fmla="*/ 2993672 h 3013872"/>
                <a:gd name="connsiteX136" fmla="*/ 837892 w 3501373"/>
                <a:gd name="connsiteY136" fmla="*/ 2991641 h 3013872"/>
                <a:gd name="connsiteX137" fmla="*/ 866583 w 3501373"/>
                <a:gd name="connsiteY137" fmla="*/ 2956601 h 3013872"/>
                <a:gd name="connsiteX138" fmla="*/ 895275 w 3501373"/>
                <a:gd name="connsiteY138" fmla="*/ 2913183 h 3013872"/>
                <a:gd name="connsiteX139" fmla="*/ 321192 w 3501373"/>
                <a:gd name="connsiteY139" fmla="*/ 2998496 h 3013872"/>
                <a:gd name="connsiteX140" fmla="*/ 332110 w 3501373"/>
                <a:gd name="connsiteY140" fmla="*/ 2996465 h 3013872"/>
                <a:gd name="connsiteX141" fmla="*/ 391270 w 3501373"/>
                <a:gd name="connsiteY141" fmla="*/ 2921562 h 3013872"/>
                <a:gd name="connsiteX142" fmla="*/ 391016 w 3501373"/>
                <a:gd name="connsiteY142" fmla="*/ 2914707 h 3013872"/>
                <a:gd name="connsiteX143" fmla="*/ 382383 w 3501373"/>
                <a:gd name="connsiteY143" fmla="*/ 2915214 h 3013872"/>
                <a:gd name="connsiteX144" fmla="*/ 354454 w 3501373"/>
                <a:gd name="connsiteY144" fmla="*/ 2947461 h 3013872"/>
                <a:gd name="connsiteX145" fmla="*/ 321192 w 3501373"/>
                <a:gd name="connsiteY145" fmla="*/ 2998496 h 3013872"/>
                <a:gd name="connsiteX146" fmla="*/ 774669 w 3501373"/>
                <a:gd name="connsiteY146" fmla="*/ 2997480 h 3013872"/>
                <a:gd name="connsiteX147" fmla="*/ 788888 w 3501373"/>
                <a:gd name="connsiteY147" fmla="*/ 2988593 h 3013872"/>
                <a:gd name="connsiteX148" fmla="*/ 836115 w 3501373"/>
                <a:gd name="connsiteY148" fmla="*/ 2926640 h 3013872"/>
                <a:gd name="connsiteX149" fmla="*/ 838146 w 3501373"/>
                <a:gd name="connsiteY149" fmla="*/ 2915214 h 3013872"/>
                <a:gd name="connsiteX150" fmla="*/ 825704 w 3501373"/>
                <a:gd name="connsiteY150" fmla="*/ 2918515 h 3013872"/>
                <a:gd name="connsiteX151" fmla="*/ 772638 w 3501373"/>
                <a:gd name="connsiteY151" fmla="*/ 2985293 h 3013872"/>
                <a:gd name="connsiteX152" fmla="*/ 770099 w 3501373"/>
                <a:gd name="connsiteY152" fmla="*/ 2992148 h 3013872"/>
                <a:gd name="connsiteX153" fmla="*/ 774669 w 3501373"/>
                <a:gd name="connsiteY153" fmla="*/ 2997480 h 301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3501373" h="3013872">
                  <a:moveTo>
                    <a:pt x="1807054" y="2895918"/>
                  </a:moveTo>
                  <a:cubicBezTo>
                    <a:pt x="2358032" y="2895918"/>
                    <a:pt x="2909009" y="2895918"/>
                    <a:pt x="3459987" y="2895918"/>
                  </a:cubicBezTo>
                  <a:cubicBezTo>
                    <a:pt x="3470143" y="2895918"/>
                    <a:pt x="3480299" y="2895918"/>
                    <a:pt x="3490455" y="2896426"/>
                  </a:cubicBezTo>
                  <a:cubicBezTo>
                    <a:pt x="3495534" y="2896679"/>
                    <a:pt x="3501120" y="2897441"/>
                    <a:pt x="3502897" y="2903281"/>
                  </a:cubicBezTo>
                  <a:cubicBezTo>
                    <a:pt x="3504674" y="2908867"/>
                    <a:pt x="3500866" y="2912929"/>
                    <a:pt x="3497565" y="2916738"/>
                  </a:cubicBezTo>
                  <a:cubicBezTo>
                    <a:pt x="3488678" y="2926386"/>
                    <a:pt x="3478014" y="2932988"/>
                    <a:pt x="3464557" y="2933242"/>
                  </a:cubicBezTo>
                  <a:cubicBezTo>
                    <a:pt x="3448561" y="2933496"/>
                    <a:pt x="3432311" y="2933750"/>
                    <a:pt x="3416315" y="2933750"/>
                  </a:cubicBezTo>
                  <a:cubicBezTo>
                    <a:pt x="2877271" y="2933750"/>
                    <a:pt x="2337973" y="2933750"/>
                    <a:pt x="1798929" y="2933496"/>
                  </a:cubicBezTo>
                  <a:cubicBezTo>
                    <a:pt x="1781155" y="2933496"/>
                    <a:pt x="1763382" y="2934512"/>
                    <a:pt x="1745608" y="2933496"/>
                  </a:cubicBezTo>
                  <a:cubicBezTo>
                    <a:pt x="1721487" y="2931972"/>
                    <a:pt x="1702952" y="2941367"/>
                    <a:pt x="1687464" y="2958633"/>
                  </a:cubicBezTo>
                  <a:cubicBezTo>
                    <a:pt x="1677308" y="2970058"/>
                    <a:pt x="1666390" y="2980722"/>
                    <a:pt x="1656487" y="2992148"/>
                  </a:cubicBezTo>
                  <a:cubicBezTo>
                    <a:pt x="1642015" y="3008906"/>
                    <a:pt x="1624495" y="3014746"/>
                    <a:pt x="1602659" y="3014492"/>
                  </a:cubicBezTo>
                  <a:cubicBezTo>
                    <a:pt x="1476467" y="3013730"/>
                    <a:pt x="1350530" y="3014238"/>
                    <a:pt x="1224338" y="3013984"/>
                  </a:cubicBezTo>
                  <a:cubicBezTo>
                    <a:pt x="833322" y="3013984"/>
                    <a:pt x="442305" y="3013730"/>
                    <a:pt x="51289" y="3013730"/>
                  </a:cubicBezTo>
                  <a:cubicBezTo>
                    <a:pt x="41894" y="3013730"/>
                    <a:pt x="32500" y="3013984"/>
                    <a:pt x="23359" y="3012968"/>
                  </a:cubicBezTo>
                  <a:cubicBezTo>
                    <a:pt x="8125" y="3011191"/>
                    <a:pt x="3047" y="3005859"/>
                    <a:pt x="1269" y="2990371"/>
                  </a:cubicBezTo>
                  <a:cubicBezTo>
                    <a:pt x="508" y="2983769"/>
                    <a:pt x="761" y="2976914"/>
                    <a:pt x="761" y="2970058"/>
                  </a:cubicBezTo>
                  <a:cubicBezTo>
                    <a:pt x="761" y="2705234"/>
                    <a:pt x="1015" y="2440155"/>
                    <a:pt x="508" y="2175330"/>
                  </a:cubicBezTo>
                  <a:cubicBezTo>
                    <a:pt x="508" y="2148670"/>
                    <a:pt x="8379" y="2128865"/>
                    <a:pt x="27422" y="2110330"/>
                  </a:cubicBezTo>
                  <a:cubicBezTo>
                    <a:pt x="72109" y="2066658"/>
                    <a:pt x="67285" y="2078338"/>
                    <a:pt x="67285" y="2013338"/>
                  </a:cubicBezTo>
                  <a:cubicBezTo>
                    <a:pt x="67031" y="1364098"/>
                    <a:pt x="66777" y="715113"/>
                    <a:pt x="66523" y="65873"/>
                  </a:cubicBezTo>
                  <a:cubicBezTo>
                    <a:pt x="66523" y="45307"/>
                    <a:pt x="66269" y="24994"/>
                    <a:pt x="80488" y="7983"/>
                  </a:cubicBezTo>
                  <a:cubicBezTo>
                    <a:pt x="83789" y="4174"/>
                    <a:pt x="86836" y="-904"/>
                    <a:pt x="92676" y="873"/>
                  </a:cubicBezTo>
                  <a:cubicBezTo>
                    <a:pt x="98516" y="2650"/>
                    <a:pt x="98769" y="8490"/>
                    <a:pt x="99023" y="13569"/>
                  </a:cubicBezTo>
                  <a:cubicBezTo>
                    <a:pt x="99531" y="21947"/>
                    <a:pt x="99531" y="30580"/>
                    <a:pt x="99531" y="38959"/>
                  </a:cubicBezTo>
                  <a:cubicBezTo>
                    <a:pt x="99277" y="711812"/>
                    <a:pt x="98769" y="1384665"/>
                    <a:pt x="98516" y="2057518"/>
                  </a:cubicBezTo>
                  <a:cubicBezTo>
                    <a:pt x="98516" y="2312186"/>
                    <a:pt x="98516" y="2567108"/>
                    <a:pt x="98769" y="2821777"/>
                  </a:cubicBezTo>
                  <a:cubicBezTo>
                    <a:pt x="98769" y="2837011"/>
                    <a:pt x="98769" y="2852246"/>
                    <a:pt x="99531" y="2867480"/>
                  </a:cubicBezTo>
                  <a:cubicBezTo>
                    <a:pt x="100801" y="2890078"/>
                    <a:pt x="105879" y="2894902"/>
                    <a:pt x="129492" y="2895918"/>
                  </a:cubicBezTo>
                  <a:cubicBezTo>
                    <a:pt x="142187" y="2896426"/>
                    <a:pt x="154883" y="2896171"/>
                    <a:pt x="167578" y="2896171"/>
                  </a:cubicBezTo>
                  <a:cubicBezTo>
                    <a:pt x="714239" y="2896171"/>
                    <a:pt x="1261154" y="2896171"/>
                    <a:pt x="1807816" y="2896171"/>
                  </a:cubicBezTo>
                  <a:cubicBezTo>
                    <a:pt x="1807054" y="2896171"/>
                    <a:pt x="1807054" y="2895918"/>
                    <a:pt x="1807054" y="2895918"/>
                  </a:cubicBezTo>
                  <a:close/>
                  <a:moveTo>
                    <a:pt x="175195" y="2997480"/>
                  </a:moveTo>
                  <a:cubicBezTo>
                    <a:pt x="181797" y="2997734"/>
                    <a:pt x="185606" y="2992910"/>
                    <a:pt x="189160" y="2988086"/>
                  </a:cubicBezTo>
                  <a:cubicBezTo>
                    <a:pt x="202871" y="2970820"/>
                    <a:pt x="216328" y="2953555"/>
                    <a:pt x="229785" y="2936035"/>
                  </a:cubicBezTo>
                  <a:cubicBezTo>
                    <a:pt x="233848" y="2930703"/>
                    <a:pt x="238164" y="2925371"/>
                    <a:pt x="241719" y="2919531"/>
                  </a:cubicBezTo>
                  <a:cubicBezTo>
                    <a:pt x="242735" y="2917753"/>
                    <a:pt x="242481" y="2914199"/>
                    <a:pt x="241465" y="2912675"/>
                  </a:cubicBezTo>
                  <a:cubicBezTo>
                    <a:pt x="240195" y="2911406"/>
                    <a:pt x="236895" y="2910898"/>
                    <a:pt x="234863" y="2911406"/>
                  </a:cubicBezTo>
                  <a:cubicBezTo>
                    <a:pt x="229024" y="2913183"/>
                    <a:pt x="224707" y="2917500"/>
                    <a:pt x="221152" y="2922324"/>
                  </a:cubicBezTo>
                  <a:cubicBezTo>
                    <a:pt x="206426" y="2940859"/>
                    <a:pt x="191953" y="2959648"/>
                    <a:pt x="177481" y="2978437"/>
                  </a:cubicBezTo>
                  <a:cubicBezTo>
                    <a:pt x="174941" y="2981738"/>
                    <a:pt x="172656" y="2985547"/>
                    <a:pt x="171133" y="2989355"/>
                  </a:cubicBezTo>
                  <a:cubicBezTo>
                    <a:pt x="169609" y="2993164"/>
                    <a:pt x="170879" y="2996211"/>
                    <a:pt x="175195" y="2997480"/>
                  </a:cubicBezTo>
                  <a:close/>
                  <a:moveTo>
                    <a:pt x="75918" y="2997734"/>
                  </a:moveTo>
                  <a:cubicBezTo>
                    <a:pt x="77695" y="2996719"/>
                    <a:pt x="80996" y="2995703"/>
                    <a:pt x="83281" y="2993418"/>
                  </a:cubicBezTo>
                  <a:cubicBezTo>
                    <a:pt x="104355" y="2971582"/>
                    <a:pt x="121875" y="2946699"/>
                    <a:pt x="140410" y="2922832"/>
                  </a:cubicBezTo>
                  <a:cubicBezTo>
                    <a:pt x="142441" y="2920293"/>
                    <a:pt x="143457" y="2916230"/>
                    <a:pt x="140410" y="2913691"/>
                  </a:cubicBezTo>
                  <a:cubicBezTo>
                    <a:pt x="136348" y="2910136"/>
                    <a:pt x="132285" y="2912929"/>
                    <a:pt x="129238" y="2915722"/>
                  </a:cubicBezTo>
                  <a:cubicBezTo>
                    <a:pt x="106641" y="2937304"/>
                    <a:pt x="89629" y="2963711"/>
                    <a:pt x="70332" y="2988340"/>
                  </a:cubicBezTo>
                  <a:cubicBezTo>
                    <a:pt x="69316" y="2989609"/>
                    <a:pt x="69062" y="2991641"/>
                    <a:pt x="69316" y="2993164"/>
                  </a:cubicBezTo>
                  <a:cubicBezTo>
                    <a:pt x="69570" y="2995703"/>
                    <a:pt x="71601" y="2997226"/>
                    <a:pt x="75918" y="2997734"/>
                  </a:cubicBezTo>
                  <a:close/>
                  <a:moveTo>
                    <a:pt x="593126" y="2912168"/>
                  </a:moveTo>
                  <a:cubicBezTo>
                    <a:pt x="576622" y="2919531"/>
                    <a:pt x="528126" y="2973613"/>
                    <a:pt x="524317" y="2987832"/>
                  </a:cubicBezTo>
                  <a:cubicBezTo>
                    <a:pt x="523301" y="2991386"/>
                    <a:pt x="523555" y="2994941"/>
                    <a:pt x="527364" y="2996211"/>
                  </a:cubicBezTo>
                  <a:cubicBezTo>
                    <a:pt x="531934" y="2997734"/>
                    <a:pt x="535489" y="2994941"/>
                    <a:pt x="538282" y="2991641"/>
                  </a:cubicBezTo>
                  <a:cubicBezTo>
                    <a:pt x="554532" y="2971328"/>
                    <a:pt x="570782" y="2951015"/>
                    <a:pt x="586778" y="2930449"/>
                  </a:cubicBezTo>
                  <a:cubicBezTo>
                    <a:pt x="590333" y="2925879"/>
                    <a:pt x="594649" y="2921308"/>
                    <a:pt x="593126" y="2912168"/>
                  </a:cubicBezTo>
                  <a:close/>
                  <a:moveTo>
                    <a:pt x="227754" y="2997480"/>
                  </a:moveTo>
                  <a:cubicBezTo>
                    <a:pt x="233848" y="2996211"/>
                    <a:pt x="237656" y="2991641"/>
                    <a:pt x="241465" y="2987070"/>
                  </a:cubicBezTo>
                  <a:cubicBezTo>
                    <a:pt x="257715" y="2966504"/>
                    <a:pt x="273711" y="2945937"/>
                    <a:pt x="289707" y="2925117"/>
                  </a:cubicBezTo>
                  <a:cubicBezTo>
                    <a:pt x="291231" y="2923086"/>
                    <a:pt x="292500" y="2920801"/>
                    <a:pt x="293262" y="2918515"/>
                  </a:cubicBezTo>
                  <a:cubicBezTo>
                    <a:pt x="293770" y="2916992"/>
                    <a:pt x="293770" y="2914961"/>
                    <a:pt x="293008" y="2913691"/>
                  </a:cubicBezTo>
                  <a:cubicBezTo>
                    <a:pt x="291485" y="2911152"/>
                    <a:pt x="288946" y="2910898"/>
                    <a:pt x="286407" y="2911660"/>
                  </a:cubicBezTo>
                  <a:cubicBezTo>
                    <a:pt x="279805" y="2913945"/>
                    <a:pt x="275235" y="2919277"/>
                    <a:pt x="270918" y="2924355"/>
                  </a:cubicBezTo>
                  <a:cubicBezTo>
                    <a:pt x="255684" y="2943652"/>
                    <a:pt x="240957" y="2962949"/>
                    <a:pt x="226231" y="2982500"/>
                  </a:cubicBezTo>
                  <a:cubicBezTo>
                    <a:pt x="224199" y="2985039"/>
                    <a:pt x="222422" y="2988340"/>
                    <a:pt x="221660" y="2991386"/>
                  </a:cubicBezTo>
                  <a:cubicBezTo>
                    <a:pt x="220899" y="2995449"/>
                    <a:pt x="223692" y="2997480"/>
                    <a:pt x="227754" y="2997480"/>
                  </a:cubicBezTo>
                  <a:close/>
                  <a:moveTo>
                    <a:pt x="191445" y="2913437"/>
                  </a:moveTo>
                  <a:cubicBezTo>
                    <a:pt x="183066" y="2910136"/>
                    <a:pt x="179004" y="2916992"/>
                    <a:pt x="174941" y="2921562"/>
                  </a:cubicBezTo>
                  <a:cubicBezTo>
                    <a:pt x="165801" y="2931464"/>
                    <a:pt x="156914" y="2941621"/>
                    <a:pt x="148281" y="2952285"/>
                  </a:cubicBezTo>
                  <a:cubicBezTo>
                    <a:pt x="140410" y="2962187"/>
                    <a:pt x="133047" y="2972598"/>
                    <a:pt x="125937" y="2983008"/>
                  </a:cubicBezTo>
                  <a:cubicBezTo>
                    <a:pt x="123144" y="2987324"/>
                    <a:pt x="120098" y="2992656"/>
                    <a:pt x="125684" y="2996465"/>
                  </a:cubicBezTo>
                  <a:cubicBezTo>
                    <a:pt x="131016" y="3000019"/>
                    <a:pt x="135078" y="2995195"/>
                    <a:pt x="138633" y="2991894"/>
                  </a:cubicBezTo>
                  <a:cubicBezTo>
                    <a:pt x="139902" y="2990625"/>
                    <a:pt x="140918" y="2989355"/>
                    <a:pt x="141934" y="2988086"/>
                  </a:cubicBezTo>
                  <a:cubicBezTo>
                    <a:pt x="157168" y="2967773"/>
                    <a:pt x="172656" y="2947715"/>
                    <a:pt x="187891" y="2927402"/>
                  </a:cubicBezTo>
                  <a:cubicBezTo>
                    <a:pt x="190684" y="2923593"/>
                    <a:pt x="195000" y="2919531"/>
                    <a:pt x="191445" y="2913437"/>
                  </a:cubicBezTo>
                  <a:close/>
                  <a:moveTo>
                    <a:pt x="490801" y="2912675"/>
                  </a:moveTo>
                  <a:cubicBezTo>
                    <a:pt x="479376" y="2912421"/>
                    <a:pt x="474044" y="2921054"/>
                    <a:pt x="467950" y="2928672"/>
                  </a:cubicBezTo>
                  <a:cubicBezTo>
                    <a:pt x="456016" y="2943906"/>
                    <a:pt x="444083" y="2959140"/>
                    <a:pt x="432403" y="2974629"/>
                  </a:cubicBezTo>
                  <a:cubicBezTo>
                    <a:pt x="429356" y="2978691"/>
                    <a:pt x="426563" y="2982754"/>
                    <a:pt x="424278" y="2987324"/>
                  </a:cubicBezTo>
                  <a:cubicBezTo>
                    <a:pt x="422754" y="2990371"/>
                    <a:pt x="421993" y="2994180"/>
                    <a:pt x="425801" y="2996211"/>
                  </a:cubicBezTo>
                  <a:cubicBezTo>
                    <a:pt x="427579" y="2997226"/>
                    <a:pt x="431133" y="2996719"/>
                    <a:pt x="432911" y="2995703"/>
                  </a:cubicBezTo>
                  <a:cubicBezTo>
                    <a:pt x="436973" y="2992910"/>
                    <a:pt x="441036" y="2989609"/>
                    <a:pt x="444083" y="2985801"/>
                  </a:cubicBezTo>
                  <a:cubicBezTo>
                    <a:pt x="458555" y="2967265"/>
                    <a:pt x="473028" y="2948730"/>
                    <a:pt x="487247" y="2929687"/>
                  </a:cubicBezTo>
                  <a:cubicBezTo>
                    <a:pt x="490547" y="2925117"/>
                    <a:pt x="495118" y="2920547"/>
                    <a:pt x="490801" y="2912675"/>
                  </a:cubicBezTo>
                  <a:close/>
                  <a:moveTo>
                    <a:pt x="439004" y="2912929"/>
                  </a:moveTo>
                  <a:cubicBezTo>
                    <a:pt x="406758" y="2932988"/>
                    <a:pt x="389493" y="2965488"/>
                    <a:pt x="364864" y="2998242"/>
                  </a:cubicBezTo>
                  <a:cubicBezTo>
                    <a:pt x="390000" y="2991386"/>
                    <a:pt x="428340" y="2947207"/>
                    <a:pt x="439004" y="2912929"/>
                  </a:cubicBezTo>
                  <a:close/>
                  <a:moveTo>
                    <a:pt x="275235" y="2997734"/>
                  </a:moveTo>
                  <a:cubicBezTo>
                    <a:pt x="281836" y="2997988"/>
                    <a:pt x="285645" y="2993164"/>
                    <a:pt x="289199" y="2988593"/>
                  </a:cubicBezTo>
                  <a:cubicBezTo>
                    <a:pt x="301641" y="2972598"/>
                    <a:pt x="313575" y="2956347"/>
                    <a:pt x="326016" y="2940351"/>
                  </a:cubicBezTo>
                  <a:cubicBezTo>
                    <a:pt x="330586" y="2934257"/>
                    <a:pt x="335664" y="2928672"/>
                    <a:pt x="339981" y="2922578"/>
                  </a:cubicBezTo>
                  <a:cubicBezTo>
                    <a:pt x="342012" y="2919785"/>
                    <a:pt x="342266" y="2915722"/>
                    <a:pt x="339219" y="2913691"/>
                  </a:cubicBezTo>
                  <a:cubicBezTo>
                    <a:pt x="337442" y="2912421"/>
                    <a:pt x="333633" y="2912168"/>
                    <a:pt x="332364" y="2913437"/>
                  </a:cubicBezTo>
                  <a:cubicBezTo>
                    <a:pt x="308242" y="2935781"/>
                    <a:pt x="289199" y="2962441"/>
                    <a:pt x="271426" y="2990117"/>
                  </a:cubicBezTo>
                  <a:cubicBezTo>
                    <a:pt x="269395" y="2992656"/>
                    <a:pt x="270918" y="2996211"/>
                    <a:pt x="275235" y="2997734"/>
                  </a:cubicBezTo>
                  <a:close/>
                  <a:moveTo>
                    <a:pt x="642384" y="2914707"/>
                  </a:moveTo>
                  <a:cubicBezTo>
                    <a:pt x="630196" y="2910644"/>
                    <a:pt x="626388" y="2917246"/>
                    <a:pt x="622325" y="2922070"/>
                  </a:cubicBezTo>
                  <a:cubicBezTo>
                    <a:pt x="610899" y="2935527"/>
                    <a:pt x="599727" y="2949492"/>
                    <a:pt x="589063" y="2963457"/>
                  </a:cubicBezTo>
                  <a:cubicBezTo>
                    <a:pt x="582970" y="2971582"/>
                    <a:pt x="577384" y="2979961"/>
                    <a:pt x="572052" y="2988593"/>
                  </a:cubicBezTo>
                  <a:cubicBezTo>
                    <a:pt x="571036" y="2990371"/>
                    <a:pt x="571036" y="2993925"/>
                    <a:pt x="572052" y="2995703"/>
                  </a:cubicBezTo>
                  <a:cubicBezTo>
                    <a:pt x="574337" y="2999004"/>
                    <a:pt x="578653" y="2998496"/>
                    <a:pt x="580938" y="2996211"/>
                  </a:cubicBezTo>
                  <a:cubicBezTo>
                    <a:pt x="604552" y="2971836"/>
                    <a:pt x="624610" y="2944922"/>
                    <a:pt x="642384" y="2914707"/>
                  </a:cubicBezTo>
                  <a:close/>
                  <a:moveTo>
                    <a:pt x="673360" y="2995703"/>
                  </a:moveTo>
                  <a:cubicBezTo>
                    <a:pt x="678692" y="2996973"/>
                    <a:pt x="681485" y="2994941"/>
                    <a:pt x="683770" y="2992656"/>
                  </a:cubicBezTo>
                  <a:cubicBezTo>
                    <a:pt x="703575" y="2970820"/>
                    <a:pt x="721857" y="2947968"/>
                    <a:pt x="738107" y="2923340"/>
                  </a:cubicBezTo>
                  <a:cubicBezTo>
                    <a:pt x="740392" y="2919785"/>
                    <a:pt x="742931" y="2915469"/>
                    <a:pt x="738360" y="2912168"/>
                  </a:cubicBezTo>
                  <a:cubicBezTo>
                    <a:pt x="734298" y="2909375"/>
                    <a:pt x="729728" y="2911660"/>
                    <a:pt x="727189" y="2914961"/>
                  </a:cubicBezTo>
                  <a:cubicBezTo>
                    <a:pt x="709161" y="2937051"/>
                    <a:pt x="691134" y="2959140"/>
                    <a:pt x="675392" y="2983262"/>
                  </a:cubicBezTo>
                  <a:cubicBezTo>
                    <a:pt x="673106" y="2986562"/>
                    <a:pt x="670567" y="2990371"/>
                    <a:pt x="673360" y="2995703"/>
                  </a:cubicBezTo>
                  <a:close/>
                  <a:moveTo>
                    <a:pt x="790411" y="2913183"/>
                  </a:moveTo>
                  <a:cubicBezTo>
                    <a:pt x="783302" y="2910644"/>
                    <a:pt x="779239" y="2915976"/>
                    <a:pt x="775939" y="2920293"/>
                  </a:cubicBezTo>
                  <a:cubicBezTo>
                    <a:pt x="759181" y="2941367"/>
                    <a:pt x="742931" y="2962949"/>
                    <a:pt x="726681" y="2984277"/>
                  </a:cubicBezTo>
                  <a:cubicBezTo>
                    <a:pt x="724142" y="2987578"/>
                    <a:pt x="721095" y="2992148"/>
                    <a:pt x="724649" y="2995703"/>
                  </a:cubicBezTo>
                  <a:cubicBezTo>
                    <a:pt x="729474" y="3000781"/>
                    <a:pt x="734298" y="2996211"/>
                    <a:pt x="737345" y="2992656"/>
                  </a:cubicBezTo>
                  <a:cubicBezTo>
                    <a:pt x="756388" y="2970312"/>
                    <a:pt x="774923" y="2947207"/>
                    <a:pt x="791173" y="2922578"/>
                  </a:cubicBezTo>
                  <a:cubicBezTo>
                    <a:pt x="792950" y="2919785"/>
                    <a:pt x="793712" y="2916484"/>
                    <a:pt x="790411" y="2913183"/>
                  </a:cubicBezTo>
                  <a:close/>
                  <a:moveTo>
                    <a:pt x="628927" y="2997480"/>
                  </a:moveTo>
                  <a:cubicBezTo>
                    <a:pt x="630704" y="2996465"/>
                    <a:pt x="633497" y="2995703"/>
                    <a:pt x="635020" y="2993925"/>
                  </a:cubicBezTo>
                  <a:cubicBezTo>
                    <a:pt x="654825" y="2971328"/>
                    <a:pt x="674376" y="2948222"/>
                    <a:pt x="690626" y="2922832"/>
                  </a:cubicBezTo>
                  <a:cubicBezTo>
                    <a:pt x="692403" y="2919785"/>
                    <a:pt x="692911" y="2916230"/>
                    <a:pt x="689610" y="2913945"/>
                  </a:cubicBezTo>
                  <a:cubicBezTo>
                    <a:pt x="686310" y="2911660"/>
                    <a:pt x="683009" y="2913437"/>
                    <a:pt x="680470" y="2915722"/>
                  </a:cubicBezTo>
                  <a:cubicBezTo>
                    <a:pt x="664474" y="2930703"/>
                    <a:pt x="653048" y="2949492"/>
                    <a:pt x="639337" y="2966250"/>
                  </a:cubicBezTo>
                  <a:cubicBezTo>
                    <a:pt x="633497" y="2973359"/>
                    <a:pt x="628165" y="2980976"/>
                    <a:pt x="623595" y="2988847"/>
                  </a:cubicBezTo>
                  <a:cubicBezTo>
                    <a:pt x="621056" y="2992910"/>
                    <a:pt x="622579" y="2996719"/>
                    <a:pt x="628927" y="2997480"/>
                  </a:cubicBezTo>
                  <a:close/>
                  <a:moveTo>
                    <a:pt x="479883" y="2993164"/>
                  </a:moveTo>
                  <a:cubicBezTo>
                    <a:pt x="484454" y="2992402"/>
                    <a:pt x="487501" y="2989609"/>
                    <a:pt x="490040" y="2986308"/>
                  </a:cubicBezTo>
                  <a:cubicBezTo>
                    <a:pt x="506036" y="2965996"/>
                    <a:pt x="522286" y="2945683"/>
                    <a:pt x="538282" y="2925117"/>
                  </a:cubicBezTo>
                  <a:cubicBezTo>
                    <a:pt x="541075" y="2921562"/>
                    <a:pt x="545899" y="2916484"/>
                    <a:pt x="539805" y="2912421"/>
                  </a:cubicBezTo>
                  <a:cubicBezTo>
                    <a:pt x="534981" y="2909121"/>
                    <a:pt x="529903" y="2913183"/>
                    <a:pt x="526602" y="2916992"/>
                  </a:cubicBezTo>
                  <a:cubicBezTo>
                    <a:pt x="514415" y="2931718"/>
                    <a:pt x="502481" y="2946953"/>
                    <a:pt x="490547" y="2962187"/>
                  </a:cubicBezTo>
                  <a:cubicBezTo>
                    <a:pt x="484962" y="2969550"/>
                    <a:pt x="479376" y="2976914"/>
                    <a:pt x="474805" y="2984785"/>
                  </a:cubicBezTo>
                  <a:cubicBezTo>
                    <a:pt x="472520" y="2988593"/>
                    <a:pt x="474297" y="2992656"/>
                    <a:pt x="479883" y="2993164"/>
                  </a:cubicBezTo>
                  <a:close/>
                  <a:moveTo>
                    <a:pt x="895275" y="2913183"/>
                  </a:moveTo>
                  <a:cubicBezTo>
                    <a:pt x="889435" y="2913183"/>
                    <a:pt x="887150" y="2912421"/>
                    <a:pt x="886388" y="2913183"/>
                  </a:cubicBezTo>
                  <a:cubicBezTo>
                    <a:pt x="863283" y="2934004"/>
                    <a:pt x="844240" y="2958379"/>
                    <a:pt x="827482" y="2984785"/>
                  </a:cubicBezTo>
                  <a:cubicBezTo>
                    <a:pt x="825704" y="2987832"/>
                    <a:pt x="824943" y="2991386"/>
                    <a:pt x="828751" y="2993672"/>
                  </a:cubicBezTo>
                  <a:cubicBezTo>
                    <a:pt x="832052" y="2995703"/>
                    <a:pt x="835861" y="2994180"/>
                    <a:pt x="837892" y="2991641"/>
                  </a:cubicBezTo>
                  <a:cubicBezTo>
                    <a:pt x="847794" y="2980215"/>
                    <a:pt x="857443" y="2968535"/>
                    <a:pt x="866583" y="2956601"/>
                  </a:cubicBezTo>
                  <a:cubicBezTo>
                    <a:pt x="876740" y="2943652"/>
                    <a:pt x="888419" y="2931718"/>
                    <a:pt x="895275" y="2913183"/>
                  </a:cubicBezTo>
                  <a:close/>
                  <a:moveTo>
                    <a:pt x="321192" y="2998496"/>
                  </a:moveTo>
                  <a:cubicBezTo>
                    <a:pt x="327539" y="2997480"/>
                    <a:pt x="330586" y="2997734"/>
                    <a:pt x="332110" y="2996465"/>
                  </a:cubicBezTo>
                  <a:cubicBezTo>
                    <a:pt x="355469" y="2974375"/>
                    <a:pt x="372989" y="2947715"/>
                    <a:pt x="391270" y="2921562"/>
                  </a:cubicBezTo>
                  <a:cubicBezTo>
                    <a:pt x="392286" y="2920039"/>
                    <a:pt x="392032" y="2916230"/>
                    <a:pt x="391016" y="2914707"/>
                  </a:cubicBezTo>
                  <a:cubicBezTo>
                    <a:pt x="388477" y="2911406"/>
                    <a:pt x="384414" y="2912675"/>
                    <a:pt x="382383" y="2915214"/>
                  </a:cubicBezTo>
                  <a:cubicBezTo>
                    <a:pt x="372735" y="2925879"/>
                    <a:pt x="362579" y="2936035"/>
                    <a:pt x="354454" y="2947461"/>
                  </a:cubicBezTo>
                  <a:cubicBezTo>
                    <a:pt x="343282" y="2962949"/>
                    <a:pt x="328047" y="2975898"/>
                    <a:pt x="321192" y="2998496"/>
                  </a:cubicBezTo>
                  <a:close/>
                  <a:moveTo>
                    <a:pt x="774669" y="2997480"/>
                  </a:moveTo>
                  <a:cubicBezTo>
                    <a:pt x="781017" y="2997480"/>
                    <a:pt x="785333" y="2993164"/>
                    <a:pt x="788888" y="2988593"/>
                  </a:cubicBezTo>
                  <a:cubicBezTo>
                    <a:pt x="804884" y="2968027"/>
                    <a:pt x="820372" y="2947461"/>
                    <a:pt x="836115" y="2926640"/>
                  </a:cubicBezTo>
                  <a:cubicBezTo>
                    <a:pt x="838654" y="2923340"/>
                    <a:pt x="841447" y="2918769"/>
                    <a:pt x="838146" y="2915214"/>
                  </a:cubicBezTo>
                  <a:cubicBezTo>
                    <a:pt x="833068" y="2910136"/>
                    <a:pt x="828751" y="2914707"/>
                    <a:pt x="825704" y="2918515"/>
                  </a:cubicBezTo>
                  <a:cubicBezTo>
                    <a:pt x="807677" y="2940605"/>
                    <a:pt x="790157" y="2962949"/>
                    <a:pt x="772638" y="2985293"/>
                  </a:cubicBezTo>
                  <a:cubicBezTo>
                    <a:pt x="771114" y="2987070"/>
                    <a:pt x="770353" y="2989863"/>
                    <a:pt x="770099" y="2992148"/>
                  </a:cubicBezTo>
                  <a:cubicBezTo>
                    <a:pt x="769845" y="2994941"/>
                    <a:pt x="771622" y="2996719"/>
                    <a:pt x="774669" y="2997480"/>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PA-任意多边形 59">
              <a:extLst>
                <a:ext uri="{FF2B5EF4-FFF2-40B4-BE49-F238E27FC236}">
                  <a16:creationId xmlns:a16="http://schemas.microsoft.com/office/drawing/2014/main" id="{0A2709B8-DFBE-22D8-B52D-4CEEA34079BF}"/>
                </a:ext>
              </a:extLst>
            </p:cNvPr>
            <p:cNvSpPr/>
            <p:nvPr>
              <p:custDataLst>
                <p:tags r:id="rId10"/>
              </p:custDataLst>
            </p:nvPr>
          </p:nvSpPr>
          <p:spPr>
            <a:xfrm>
              <a:off x="1015572" y="3414847"/>
              <a:ext cx="1259129" cy="844537"/>
            </a:xfrm>
            <a:custGeom>
              <a:avLst/>
              <a:gdLst>
                <a:gd name="connsiteX0" fmla="*/ 4820633 w 4923251"/>
                <a:gd name="connsiteY0" fmla="*/ 548955 h 3506451"/>
                <a:gd name="connsiteX1" fmla="*/ 4822156 w 4923251"/>
                <a:gd name="connsiteY1" fmla="*/ 515947 h 3506451"/>
                <a:gd name="connsiteX2" fmla="*/ 4821648 w 4923251"/>
                <a:gd name="connsiteY2" fmla="*/ 163016 h 3506451"/>
                <a:gd name="connsiteX3" fmla="*/ 4780515 w 4923251"/>
                <a:gd name="connsiteY3" fmla="*/ 122391 h 3506451"/>
                <a:gd name="connsiteX4" fmla="*/ 1198653 w 4923251"/>
                <a:gd name="connsiteY4" fmla="*/ 122645 h 3506451"/>
                <a:gd name="connsiteX5" fmla="*/ 41092 w 4923251"/>
                <a:gd name="connsiteY5" fmla="*/ 122391 h 3506451"/>
                <a:gd name="connsiteX6" fmla="*/ 10623 w 4923251"/>
                <a:gd name="connsiteY6" fmla="*/ 121376 h 3506451"/>
                <a:gd name="connsiteX7" fmla="*/ 3768 w 4923251"/>
                <a:gd name="connsiteY7" fmla="*/ 105380 h 3506451"/>
                <a:gd name="connsiteX8" fmla="*/ 38553 w 4923251"/>
                <a:gd name="connsiteY8" fmla="*/ 82782 h 3506451"/>
                <a:gd name="connsiteX9" fmla="*/ 71561 w 4923251"/>
                <a:gd name="connsiteY9" fmla="*/ 82274 h 3506451"/>
                <a:gd name="connsiteX10" fmla="*/ 2429847 w 4923251"/>
                <a:gd name="connsiteY10" fmla="*/ 82528 h 3506451"/>
                <a:gd name="connsiteX11" fmla="*/ 2496624 w 4923251"/>
                <a:gd name="connsiteY11" fmla="*/ 54598 h 3506451"/>
                <a:gd name="connsiteX12" fmla="*/ 2530140 w 4923251"/>
                <a:gd name="connsiteY12" fmla="*/ 20067 h 3506451"/>
                <a:gd name="connsiteX13" fmla="*/ 2577367 w 4923251"/>
                <a:gd name="connsiteY13" fmla="*/ 516 h 3506451"/>
                <a:gd name="connsiteX14" fmla="*/ 2831273 w 4923251"/>
                <a:gd name="connsiteY14" fmla="*/ 770 h 3506451"/>
                <a:gd name="connsiteX15" fmla="*/ 4136100 w 4923251"/>
                <a:gd name="connsiteY15" fmla="*/ 1024 h 3506451"/>
                <a:gd name="connsiteX16" fmla="*/ 4864559 w 4923251"/>
                <a:gd name="connsiteY16" fmla="*/ 1278 h 3506451"/>
                <a:gd name="connsiteX17" fmla="*/ 4897567 w 4923251"/>
                <a:gd name="connsiteY17" fmla="*/ 1532 h 3506451"/>
                <a:gd name="connsiteX18" fmla="*/ 4922449 w 4923251"/>
                <a:gd name="connsiteY18" fmla="*/ 25907 h 3506451"/>
                <a:gd name="connsiteX19" fmla="*/ 4922703 w 4923251"/>
                <a:gd name="connsiteY19" fmla="*/ 56376 h 3506451"/>
                <a:gd name="connsiteX20" fmla="*/ 4922449 w 4923251"/>
                <a:gd name="connsiteY20" fmla="*/ 508330 h 3506451"/>
                <a:gd name="connsiteX21" fmla="*/ 4923973 w 4923251"/>
                <a:gd name="connsiteY21" fmla="*/ 548955 h 3506451"/>
                <a:gd name="connsiteX22" fmla="*/ 4923718 w 4923251"/>
                <a:gd name="connsiteY22" fmla="*/ 848565 h 3506451"/>
                <a:gd name="connsiteX23" fmla="*/ 4900359 w 4923251"/>
                <a:gd name="connsiteY23" fmla="*/ 904170 h 3506451"/>
                <a:gd name="connsiteX24" fmla="*/ 4878524 w 4923251"/>
                <a:gd name="connsiteY24" fmla="*/ 925244 h 3506451"/>
                <a:gd name="connsiteX25" fmla="*/ 4854402 w 4923251"/>
                <a:gd name="connsiteY25" fmla="*/ 982881 h 3506451"/>
                <a:gd name="connsiteX26" fmla="*/ 4853386 w 4923251"/>
                <a:gd name="connsiteY26" fmla="*/ 1868762 h 3506451"/>
                <a:gd name="connsiteX27" fmla="*/ 4851863 w 4923251"/>
                <a:gd name="connsiteY27" fmla="*/ 3452886 h 3506451"/>
                <a:gd name="connsiteX28" fmla="*/ 4830027 w 4923251"/>
                <a:gd name="connsiteY28" fmla="*/ 3506460 h 3506451"/>
                <a:gd name="connsiteX29" fmla="*/ 4824949 w 4923251"/>
                <a:gd name="connsiteY29" fmla="*/ 3478276 h 3506451"/>
                <a:gd name="connsiteX30" fmla="*/ 4822156 w 4923251"/>
                <a:gd name="connsiteY30" fmla="*/ 1698644 h 3506451"/>
                <a:gd name="connsiteX31" fmla="*/ 4820886 w 4923251"/>
                <a:gd name="connsiteY31" fmla="*/ 579170 h 3506451"/>
                <a:gd name="connsiteX32" fmla="*/ 4820633 w 4923251"/>
                <a:gd name="connsiteY32" fmla="*/ 548955 h 3506451"/>
                <a:gd name="connsiteX33" fmla="*/ 4699011 w 4923251"/>
                <a:gd name="connsiteY33" fmla="*/ 19051 h 3506451"/>
                <a:gd name="connsiteX34" fmla="*/ 4631218 w 4923251"/>
                <a:gd name="connsiteY34" fmla="*/ 104110 h 3506451"/>
                <a:gd name="connsiteX35" fmla="*/ 4699011 w 4923251"/>
                <a:gd name="connsiteY35" fmla="*/ 19051 h 3506451"/>
                <a:gd name="connsiteX36" fmla="*/ 4224460 w 4923251"/>
                <a:gd name="connsiteY36" fmla="*/ 103602 h 3506451"/>
                <a:gd name="connsiteX37" fmla="*/ 4233346 w 4923251"/>
                <a:gd name="connsiteY37" fmla="*/ 104618 h 3506451"/>
                <a:gd name="connsiteX38" fmla="*/ 4296569 w 4923251"/>
                <a:gd name="connsiteY38" fmla="*/ 27430 h 3506451"/>
                <a:gd name="connsiteX39" fmla="*/ 4294792 w 4923251"/>
                <a:gd name="connsiteY39" fmla="*/ 21336 h 3506451"/>
                <a:gd name="connsiteX40" fmla="*/ 4287936 w 4923251"/>
                <a:gd name="connsiteY40" fmla="*/ 22606 h 3506451"/>
                <a:gd name="connsiteX41" fmla="*/ 4264069 w 4923251"/>
                <a:gd name="connsiteY41" fmla="*/ 51805 h 3506451"/>
                <a:gd name="connsiteX42" fmla="*/ 4224460 w 4923251"/>
                <a:gd name="connsiteY42" fmla="*/ 103602 h 3506451"/>
                <a:gd name="connsiteX43" fmla="*/ 4751316 w 4923251"/>
                <a:gd name="connsiteY43" fmla="*/ 20321 h 3506451"/>
                <a:gd name="connsiteX44" fmla="*/ 4682507 w 4923251"/>
                <a:gd name="connsiteY44" fmla="*/ 104110 h 3506451"/>
                <a:gd name="connsiteX45" fmla="*/ 4751316 w 4923251"/>
                <a:gd name="connsiteY45" fmla="*/ 20321 h 3506451"/>
                <a:gd name="connsiteX46" fmla="*/ 4181803 w 4923251"/>
                <a:gd name="connsiteY46" fmla="*/ 104110 h 3506451"/>
                <a:gd name="connsiteX47" fmla="*/ 4188658 w 4923251"/>
                <a:gd name="connsiteY47" fmla="*/ 103602 h 3506451"/>
                <a:gd name="connsiteX48" fmla="*/ 4248835 w 4923251"/>
                <a:gd name="connsiteY48" fmla="*/ 29461 h 3506451"/>
                <a:gd name="connsiteX49" fmla="*/ 4248073 w 4923251"/>
                <a:gd name="connsiteY49" fmla="*/ 21083 h 3506451"/>
                <a:gd name="connsiteX50" fmla="*/ 4239186 w 4923251"/>
                <a:gd name="connsiteY50" fmla="*/ 23876 h 3506451"/>
                <a:gd name="connsiteX51" fmla="*/ 4193737 w 4923251"/>
                <a:gd name="connsiteY51" fmla="*/ 81005 h 3506451"/>
                <a:gd name="connsiteX52" fmla="*/ 4181803 w 4923251"/>
                <a:gd name="connsiteY52" fmla="*/ 104110 h 3506451"/>
                <a:gd name="connsiteX53" fmla="*/ 4598718 w 4923251"/>
                <a:gd name="connsiteY53" fmla="*/ 19813 h 3506451"/>
                <a:gd name="connsiteX54" fmla="*/ 4529910 w 4923251"/>
                <a:gd name="connsiteY54" fmla="*/ 104872 h 3506451"/>
                <a:gd name="connsiteX55" fmla="*/ 4598718 w 4923251"/>
                <a:gd name="connsiteY55" fmla="*/ 19813 h 3506451"/>
                <a:gd name="connsiteX56" fmla="*/ 4801336 w 4923251"/>
                <a:gd name="connsiteY56" fmla="*/ 21336 h 3506451"/>
                <a:gd name="connsiteX57" fmla="*/ 4792449 w 4923251"/>
                <a:gd name="connsiteY57" fmla="*/ 20321 h 3506451"/>
                <a:gd name="connsiteX58" fmla="*/ 4730496 w 4923251"/>
                <a:gd name="connsiteY58" fmla="*/ 96747 h 3506451"/>
                <a:gd name="connsiteX59" fmla="*/ 4731511 w 4923251"/>
                <a:gd name="connsiteY59" fmla="*/ 103602 h 3506451"/>
                <a:gd name="connsiteX60" fmla="*/ 4740398 w 4923251"/>
                <a:gd name="connsiteY60" fmla="*/ 101825 h 3506451"/>
                <a:gd name="connsiteX61" fmla="*/ 4801336 w 4923251"/>
                <a:gd name="connsiteY61" fmla="*/ 21336 h 3506451"/>
                <a:gd name="connsiteX62" fmla="*/ 4030729 w 4923251"/>
                <a:gd name="connsiteY62" fmla="*/ 103094 h 3506451"/>
                <a:gd name="connsiteX63" fmla="*/ 4095221 w 4923251"/>
                <a:gd name="connsiteY63" fmla="*/ 20829 h 3506451"/>
                <a:gd name="connsiteX64" fmla="*/ 4030729 w 4923251"/>
                <a:gd name="connsiteY64" fmla="*/ 103094 h 3506451"/>
                <a:gd name="connsiteX65" fmla="*/ 4382389 w 4923251"/>
                <a:gd name="connsiteY65" fmla="*/ 103348 h 3506451"/>
                <a:gd name="connsiteX66" fmla="*/ 4449167 w 4923251"/>
                <a:gd name="connsiteY66" fmla="*/ 20067 h 3506451"/>
                <a:gd name="connsiteX67" fmla="*/ 4382389 w 4923251"/>
                <a:gd name="connsiteY67" fmla="*/ 103348 h 3506451"/>
                <a:gd name="connsiteX68" fmla="*/ 4150827 w 4923251"/>
                <a:gd name="connsiteY68" fmla="*/ 19305 h 3506451"/>
                <a:gd name="connsiteX69" fmla="*/ 4083034 w 4923251"/>
                <a:gd name="connsiteY69" fmla="*/ 104110 h 3506451"/>
                <a:gd name="connsiteX70" fmla="*/ 4150827 w 4923251"/>
                <a:gd name="connsiteY70" fmla="*/ 19305 h 3506451"/>
                <a:gd name="connsiteX71" fmla="*/ 4851355 w 4923251"/>
                <a:gd name="connsiteY71" fmla="*/ 19051 h 3506451"/>
                <a:gd name="connsiteX72" fmla="*/ 4783562 w 4923251"/>
                <a:gd name="connsiteY72" fmla="*/ 104364 h 3506451"/>
                <a:gd name="connsiteX73" fmla="*/ 4851355 w 4923251"/>
                <a:gd name="connsiteY73" fmla="*/ 19051 h 3506451"/>
                <a:gd name="connsiteX74" fmla="*/ 4199577 w 4923251"/>
                <a:gd name="connsiteY74" fmla="*/ 18290 h 3506451"/>
                <a:gd name="connsiteX75" fmla="*/ 4132291 w 4923251"/>
                <a:gd name="connsiteY75" fmla="*/ 103348 h 3506451"/>
                <a:gd name="connsiteX76" fmla="*/ 4199577 w 4923251"/>
                <a:gd name="connsiteY76" fmla="*/ 18290 h 3506451"/>
                <a:gd name="connsiteX77" fmla="*/ 4283112 w 4923251"/>
                <a:gd name="connsiteY77" fmla="*/ 102841 h 3506451"/>
                <a:gd name="connsiteX78" fmla="*/ 4349636 w 4923251"/>
                <a:gd name="connsiteY78" fmla="*/ 21083 h 3506451"/>
                <a:gd name="connsiteX79" fmla="*/ 4283112 w 4923251"/>
                <a:gd name="connsiteY79" fmla="*/ 102841 h 3506451"/>
                <a:gd name="connsiteX80" fmla="*/ 4551492 w 4923251"/>
                <a:gd name="connsiteY80" fmla="*/ 19305 h 3506451"/>
                <a:gd name="connsiteX81" fmla="*/ 4482937 w 4923251"/>
                <a:gd name="connsiteY81" fmla="*/ 103856 h 3506451"/>
                <a:gd name="connsiteX82" fmla="*/ 4551492 w 4923251"/>
                <a:gd name="connsiteY82" fmla="*/ 19305 h 3506451"/>
                <a:gd name="connsiteX83" fmla="*/ 4580691 w 4923251"/>
                <a:gd name="connsiteY83" fmla="*/ 105126 h 3506451"/>
                <a:gd name="connsiteX84" fmla="*/ 4648484 w 4923251"/>
                <a:gd name="connsiteY84" fmla="*/ 20321 h 3506451"/>
                <a:gd name="connsiteX85" fmla="*/ 4580691 w 4923251"/>
                <a:gd name="connsiteY85" fmla="*/ 105126 h 3506451"/>
                <a:gd name="connsiteX86" fmla="*/ 4499441 w 4923251"/>
                <a:gd name="connsiteY86" fmla="*/ 18797 h 3506451"/>
                <a:gd name="connsiteX87" fmla="*/ 4431648 w 4923251"/>
                <a:gd name="connsiteY87" fmla="*/ 103856 h 3506451"/>
                <a:gd name="connsiteX88" fmla="*/ 4499441 w 4923251"/>
                <a:gd name="connsiteY88" fmla="*/ 18797 h 3506451"/>
                <a:gd name="connsiteX89" fmla="*/ 4397116 w 4923251"/>
                <a:gd name="connsiteY89" fmla="*/ 21844 h 3506451"/>
                <a:gd name="connsiteX90" fmla="*/ 4390261 w 4923251"/>
                <a:gd name="connsiteY90" fmla="*/ 21336 h 3506451"/>
                <a:gd name="connsiteX91" fmla="*/ 4333385 w 4923251"/>
                <a:gd name="connsiteY91" fmla="*/ 91415 h 3506451"/>
                <a:gd name="connsiteX92" fmla="*/ 4331862 w 4923251"/>
                <a:gd name="connsiteY92" fmla="*/ 102841 h 3506451"/>
                <a:gd name="connsiteX93" fmla="*/ 4397116 w 4923251"/>
                <a:gd name="connsiteY93" fmla="*/ 21844 h 350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23251" h="3506451">
                  <a:moveTo>
                    <a:pt x="4820633" y="548955"/>
                  </a:moveTo>
                  <a:cubicBezTo>
                    <a:pt x="4821140" y="538037"/>
                    <a:pt x="4822156" y="527119"/>
                    <a:pt x="4822156" y="515947"/>
                  </a:cubicBezTo>
                  <a:cubicBezTo>
                    <a:pt x="4822156" y="398388"/>
                    <a:pt x="4821902" y="280575"/>
                    <a:pt x="4821648" y="163016"/>
                  </a:cubicBezTo>
                  <a:cubicBezTo>
                    <a:pt x="4821648" y="122645"/>
                    <a:pt x="4821395" y="122391"/>
                    <a:pt x="4780515" y="122391"/>
                  </a:cubicBezTo>
                  <a:cubicBezTo>
                    <a:pt x="3586646" y="122391"/>
                    <a:pt x="2392522" y="122645"/>
                    <a:pt x="1198653" y="122645"/>
                  </a:cubicBezTo>
                  <a:cubicBezTo>
                    <a:pt x="812715" y="122645"/>
                    <a:pt x="427031" y="122645"/>
                    <a:pt x="41092" y="122391"/>
                  </a:cubicBezTo>
                  <a:cubicBezTo>
                    <a:pt x="30936" y="122391"/>
                    <a:pt x="20780" y="122645"/>
                    <a:pt x="10623" y="121376"/>
                  </a:cubicBezTo>
                  <a:cubicBezTo>
                    <a:pt x="213" y="120106"/>
                    <a:pt x="-2326" y="113759"/>
                    <a:pt x="3768" y="105380"/>
                  </a:cubicBezTo>
                  <a:cubicBezTo>
                    <a:pt x="12401" y="93446"/>
                    <a:pt x="22303" y="83290"/>
                    <a:pt x="38553" y="82782"/>
                  </a:cubicBezTo>
                  <a:cubicBezTo>
                    <a:pt x="49471" y="82528"/>
                    <a:pt x="60643" y="82274"/>
                    <a:pt x="71561" y="82274"/>
                  </a:cubicBezTo>
                  <a:cubicBezTo>
                    <a:pt x="857656" y="82274"/>
                    <a:pt x="1643751" y="82020"/>
                    <a:pt x="2429847" y="82528"/>
                  </a:cubicBezTo>
                  <a:cubicBezTo>
                    <a:pt x="2457269" y="82528"/>
                    <a:pt x="2479105" y="76434"/>
                    <a:pt x="2496624" y="54598"/>
                  </a:cubicBezTo>
                  <a:cubicBezTo>
                    <a:pt x="2506781" y="42157"/>
                    <a:pt x="2519476" y="32001"/>
                    <a:pt x="2530140" y="20067"/>
                  </a:cubicBezTo>
                  <a:cubicBezTo>
                    <a:pt x="2542835" y="5594"/>
                    <a:pt x="2558324" y="262"/>
                    <a:pt x="2577367" y="516"/>
                  </a:cubicBezTo>
                  <a:cubicBezTo>
                    <a:pt x="2661917" y="1024"/>
                    <a:pt x="2746722" y="770"/>
                    <a:pt x="2831273" y="770"/>
                  </a:cubicBezTo>
                  <a:cubicBezTo>
                    <a:pt x="3266215" y="770"/>
                    <a:pt x="3701158" y="1024"/>
                    <a:pt x="4136100" y="1024"/>
                  </a:cubicBezTo>
                  <a:cubicBezTo>
                    <a:pt x="4378835" y="1024"/>
                    <a:pt x="4621824" y="1278"/>
                    <a:pt x="4864559" y="1278"/>
                  </a:cubicBezTo>
                  <a:cubicBezTo>
                    <a:pt x="4875476" y="1278"/>
                    <a:pt x="4886648" y="1024"/>
                    <a:pt x="4897567" y="1532"/>
                  </a:cubicBezTo>
                  <a:cubicBezTo>
                    <a:pt x="4916863" y="2547"/>
                    <a:pt x="4921179" y="7118"/>
                    <a:pt x="4922449" y="25907"/>
                  </a:cubicBezTo>
                  <a:cubicBezTo>
                    <a:pt x="4922957" y="36063"/>
                    <a:pt x="4922703" y="46219"/>
                    <a:pt x="4922703" y="56376"/>
                  </a:cubicBezTo>
                  <a:cubicBezTo>
                    <a:pt x="4922449" y="206942"/>
                    <a:pt x="4922449" y="357509"/>
                    <a:pt x="4922449" y="508330"/>
                  </a:cubicBezTo>
                  <a:cubicBezTo>
                    <a:pt x="4922449" y="521787"/>
                    <a:pt x="4923465" y="535244"/>
                    <a:pt x="4923973" y="548955"/>
                  </a:cubicBezTo>
                  <a:cubicBezTo>
                    <a:pt x="4923718" y="648740"/>
                    <a:pt x="4922957" y="748779"/>
                    <a:pt x="4923718" y="848565"/>
                  </a:cubicBezTo>
                  <a:cubicBezTo>
                    <a:pt x="4923973" y="871416"/>
                    <a:pt x="4918640" y="889697"/>
                    <a:pt x="4900359" y="904170"/>
                  </a:cubicBezTo>
                  <a:cubicBezTo>
                    <a:pt x="4892488" y="910518"/>
                    <a:pt x="4886394" y="919151"/>
                    <a:pt x="4878524" y="925244"/>
                  </a:cubicBezTo>
                  <a:cubicBezTo>
                    <a:pt x="4858972" y="939971"/>
                    <a:pt x="4854402" y="959522"/>
                    <a:pt x="4854402" y="982881"/>
                  </a:cubicBezTo>
                  <a:cubicBezTo>
                    <a:pt x="4854402" y="1278175"/>
                    <a:pt x="4853894" y="1573468"/>
                    <a:pt x="4853386" y="1868762"/>
                  </a:cubicBezTo>
                  <a:cubicBezTo>
                    <a:pt x="4852879" y="2396888"/>
                    <a:pt x="4852117" y="2924760"/>
                    <a:pt x="4851863" y="3452886"/>
                  </a:cubicBezTo>
                  <a:cubicBezTo>
                    <a:pt x="4851863" y="3473706"/>
                    <a:pt x="4848816" y="3492495"/>
                    <a:pt x="4830027" y="3506460"/>
                  </a:cubicBezTo>
                  <a:cubicBezTo>
                    <a:pt x="4822410" y="3496812"/>
                    <a:pt x="4824949" y="3487163"/>
                    <a:pt x="4824949" y="3478276"/>
                  </a:cubicBezTo>
                  <a:cubicBezTo>
                    <a:pt x="4823934" y="2885150"/>
                    <a:pt x="4822918" y="2292024"/>
                    <a:pt x="4822156" y="1698644"/>
                  </a:cubicBezTo>
                  <a:cubicBezTo>
                    <a:pt x="4821648" y="1325401"/>
                    <a:pt x="4821140" y="952412"/>
                    <a:pt x="4820886" y="579170"/>
                  </a:cubicBezTo>
                  <a:cubicBezTo>
                    <a:pt x="4821140" y="569267"/>
                    <a:pt x="4820886" y="559111"/>
                    <a:pt x="4820633" y="548955"/>
                  </a:cubicBezTo>
                  <a:close/>
                  <a:moveTo>
                    <a:pt x="4699011" y="19051"/>
                  </a:moveTo>
                  <a:cubicBezTo>
                    <a:pt x="4677175" y="29969"/>
                    <a:pt x="4634011" y="86083"/>
                    <a:pt x="4631218" y="104110"/>
                  </a:cubicBezTo>
                  <a:cubicBezTo>
                    <a:pt x="4647468" y="95477"/>
                    <a:pt x="4686824" y="47235"/>
                    <a:pt x="4699011" y="19051"/>
                  </a:cubicBezTo>
                  <a:close/>
                  <a:moveTo>
                    <a:pt x="4224460" y="103602"/>
                  </a:moveTo>
                  <a:cubicBezTo>
                    <a:pt x="4231569" y="104618"/>
                    <a:pt x="4232839" y="105126"/>
                    <a:pt x="4233346" y="104618"/>
                  </a:cubicBezTo>
                  <a:cubicBezTo>
                    <a:pt x="4259245" y="82782"/>
                    <a:pt x="4276256" y="53583"/>
                    <a:pt x="4296569" y="27430"/>
                  </a:cubicBezTo>
                  <a:cubicBezTo>
                    <a:pt x="4298093" y="25399"/>
                    <a:pt x="4297585" y="22098"/>
                    <a:pt x="4294792" y="21336"/>
                  </a:cubicBezTo>
                  <a:cubicBezTo>
                    <a:pt x="4292760" y="20829"/>
                    <a:pt x="4289206" y="21083"/>
                    <a:pt x="4287936" y="22606"/>
                  </a:cubicBezTo>
                  <a:cubicBezTo>
                    <a:pt x="4279811" y="32001"/>
                    <a:pt x="4271687" y="41903"/>
                    <a:pt x="4264069" y="51805"/>
                  </a:cubicBezTo>
                  <a:cubicBezTo>
                    <a:pt x="4251628" y="68055"/>
                    <a:pt x="4239186" y="84559"/>
                    <a:pt x="4224460" y="103602"/>
                  </a:cubicBezTo>
                  <a:close/>
                  <a:moveTo>
                    <a:pt x="4751316" y="20321"/>
                  </a:moveTo>
                  <a:cubicBezTo>
                    <a:pt x="4730242" y="29969"/>
                    <a:pt x="4687332" y="83798"/>
                    <a:pt x="4682507" y="104110"/>
                  </a:cubicBezTo>
                  <a:cubicBezTo>
                    <a:pt x="4697742" y="97255"/>
                    <a:pt x="4735574" y="52059"/>
                    <a:pt x="4751316" y="20321"/>
                  </a:cubicBezTo>
                  <a:close/>
                  <a:moveTo>
                    <a:pt x="4181803" y="104110"/>
                  </a:moveTo>
                  <a:cubicBezTo>
                    <a:pt x="4185358" y="103856"/>
                    <a:pt x="4187643" y="104364"/>
                    <a:pt x="4188658" y="103602"/>
                  </a:cubicBezTo>
                  <a:cubicBezTo>
                    <a:pt x="4211257" y="81005"/>
                    <a:pt x="4228776" y="54344"/>
                    <a:pt x="4248835" y="29461"/>
                  </a:cubicBezTo>
                  <a:cubicBezTo>
                    <a:pt x="4251120" y="26669"/>
                    <a:pt x="4252135" y="23114"/>
                    <a:pt x="4248073" y="21083"/>
                  </a:cubicBezTo>
                  <a:cubicBezTo>
                    <a:pt x="4244772" y="19305"/>
                    <a:pt x="4241218" y="21336"/>
                    <a:pt x="4239186" y="23876"/>
                  </a:cubicBezTo>
                  <a:cubicBezTo>
                    <a:pt x="4223952" y="42919"/>
                    <a:pt x="4208718" y="61708"/>
                    <a:pt x="4193737" y="81005"/>
                  </a:cubicBezTo>
                  <a:cubicBezTo>
                    <a:pt x="4188913" y="87352"/>
                    <a:pt x="4181041" y="92684"/>
                    <a:pt x="4181803" y="104110"/>
                  </a:cubicBezTo>
                  <a:close/>
                  <a:moveTo>
                    <a:pt x="4598718" y="19813"/>
                  </a:moveTo>
                  <a:cubicBezTo>
                    <a:pt x="4576882" y="31239"/>
                    <a:pt x="4534480" y="85321"/>
                    <a:pt x="4529910" y="104872"/>
                  </a:cubicBezTo>
                  <a:cubicBezTo>
                    <a:pt x="4547175" y="95731"/>
                    <a:pt x="4585515" y="49012"/>
                    <a:pt x="4598718" y="19813"/>
                  </a:cubicBezTo>
                  <a:close/>
                  <a:moveTo>
                    <a:pt x="4801336" y="21336"/>
                  </a:moveTo>
                  <a:cubicBezTo>
                    <a:pt x="4795496" y="20575"/>
                    <a:pt x="4793211" y="19559"/>
                    <a:pt x="4792449" y="20321"/>
                  </a:cubicBezTo>
                  <a:cubicBezTo>
                    <a:pt x="4768328" y="42919"/>
                    <a:pt x="4749792" y="70087"/>
                    <a:pt x="4730496" y="96747"/>
                  </a:cubicBezTo>
                  <a:cubicBezTo>
                    <a:pt x="4728972" y="98778"/>
                    <a:pt x="4729226" y="101825"/>
                    <a:pt x="4731511" y="103602"/>
                  </a:cubicBezTo>
                  <a:cubicBezTo>
                    <a:pt x="4734812" y="106141"/>
                    <a:pt x="4738113" y="104618"/>
                    <a:pt x="4740398" y="101825"/>
                  </a:cubicBezTo>
                  <a:cubicBezTo>
                    <a:pt x="4759949" y="75673"/>
                    <a:pt x="4782293" y="51551"/>
                    <a:pt x="4801336" y="21336"/>
                  </a:cubicBezTo>
                  <a:close/>
                  <a:moveTo>
                    <a:pt x="4030729" y="103094"/>
                  </a:moveTo>
                  <a:cubicBezTo>
                    <a:pt x="4049518" y="93954"/>
                    <a:pt x="4092936" y="38856"/>
                    <a:pt x="4095221" y="20829"/>
                  </a:cubicBezTo>
                  <a:cubicBezTo>
                    <a:pt x="4074655" y="34032"/>
                    <a:pt x="4036314" y="82782"/>
                    <a:pt x="4030729" y="103094"/>
                  </a:cubicBezTo>
                  <a:close/>
                  <a:moveTo>
                    <a:pt x="4382389" y="103348"/>
                  </a:moveTo>
                  <a:cubicBezTo>
                    <a:pt x="4398893" y="97001"/>
                    <a:pt x="4444851" y="40126"/>
                    <a:pt x="4449167" y="20067"/>
                  </a:cubicBezTo>
                  <a:cubicBezTo>
                    <a:pt x="4431648" y="28954"/>
                    <a:pt x="4388484" y="82528"/>
                    <a:pt x="4382389" y="103348"/>
                  </a:cubicBezTo>
                  <a:close/>
                  <a:moveTo>
                    <a:pt x="4150827" y="19305"/>
                  </a:moveTo>
                  <a:cubicBezTo>
                    <a:pt x="4128737" y="31239"/>
                    <a:pt x="4085826" y="86590"/>
                    <a:pt x="4083034" y="104110"/>
                  </a:cubicBezTo>
                  <a:cubicBezTo>
                    <a:pt x="4098522" y="94969"/>
                    <a:pt x="4139655" y="44442"/>
                    <a:pt x="4150827" y="19305"/>
                  </a:cubicBezTo>
                  <a:close/>
                  <a:moveTo>
                    <a:pt x="4851355" y="19051"/>
                  </a:moveTo>
                  <a:cubicBezTo>
                    <a:pt x="4827742" y="32001"/>
                    <a:pt x="4785339" y="87098"/>
                    <a:pt x="4783562" y="104364"/>
                  </a:cubicBezTo>
                  <a:cubicBezTo>
                    <a:pt x="4799558" y="95223"/>
                    <a:pt x="4839422" y="45712"/>
                    <a:pt x="4851355" y="19051"/>
                  </a:cubicBezTo>
                  <a:close/>
                  <a:moveTo>
                    <a:pt x="4199577" y="18290"/>
                  </a:moveTo>
                  <a:cubicBezTo>
                    <a:pt x="4176725" y="30731"/>
                    <a:pt x="4134577" y="85575"/>
                    <a:pt x="4132291" y="103348"/>
                  </a:cubicBezTo>
                  <a:cubicBezTo>
                    <a:pt x="4148287" y="93700"/>
                    <a:pt x="4187643" y="44950"/>
                    <a:pt x="4199577" y="18290"/>
                  </a:cubicBezTo>
                  <a:close/>
                  <a:moveTo>
                    <a:pt x="4283112" y="102841"/>
                  </a:moveTo>
                  <a:cubicBezTo>
                    <a:pt x="4299108" y="96493"/>
                    <a:pt x="4341257" y="44696"/>
                    <a:pt x="4349636" y="21083"/>
                  </a:cubicBezTo>
                  <a:cubicBezTo>
                    <a:pt x="4331355" y="28700"/>
                    <a:pt x="4289460" y="80243"/>
                    <a:pt x="4283112" y="102841"/>
                  </a:cubicBezTo>
                  <a:close/>
                  <a:moveTo>
                    <a:pt x="4551492" y="19305"/>
                  </a:moveTo>
                  <a:cubicBezTo>
                    <a:pt x="4530163" y="29969"/>
                    <a:pt x="4486999" y="84559"/>
                    <a:pt x="4482937" y="103856"/>
                  </a:cubicBezTo>
                  <a:cubicBezTo>
                    <a:pt x="4498425" y="96239"/>
                    <a:pt x="4537273" y="49012"/>
                    <a:pt x="4551492" y="19305"/>
                  </a:cubicBezTo>
                  <a:close/>
                  <a:moveTo>
                    <a:pt x="4580691" y="105126"/>
                  </a:moveTo>
                  <a:cubicBezTo>
                    <a:pt x="4602526" y="92938"/>
                    <a:pt x="4644929" y="38602"/>
                    <a:pt x="4648484" y="20321"/>
                  </a:cubicBezTo>
                  <a:cubicBezTo>
                    <a:pt x="4632742" y="29208"/>
                    <a:pt x="4591609" y="79481"/>
                    <a:pt x="4580691" y="105126"/>
                  </a:cubicBezTo>
                  <a:close/>
                  <a:moveTo>
                    <a:pt x="4499441" y="18797"/>
                  </a:moveTo>
                  <a:cubicBezTo>
                    <a:pt x="4476843" y="30985"/>
                    <a:pt x="4434948" y="84813"/>
                    <a:pt x="4431648" y="103856"/>
                  </a:cubicBezTo>
                  <a:cubicBezTo>
                    <a:pt x="4447390" y="94462"/>
                    <a:pt x="4488015" y="44442"/>
                    <a:pt x="4499441" y="18797"/>
                  </a:cubicBezTo>
                  <a:close/>
                  <a:moveTo>
                    <a:pt x="4397116" y="21844"/>
                  </a:moveTo>
                  <a:cubicBezTo>
                    <a:pt x="4395085" y="20067"/>
                    <a:pt x="4392038" y="19559"/>
                    <a:pt x="4390261" y="21336"/>
                  </a:cubicBezTo>
                  <a:cubicBezTo>
                    <a:pt x="4368932" y="42665"/>
                    <a:pt x="4352428" y="68055"/>
                    <a:pt x="4333385" y="91415"/>
                  </a:cubicBezTo>
                  <a:cubicBezTo>
                    <a:pt x="4330846" y="94716"/>
                    <a:pt x="4328307" y="98524"/>
                    <a:pt x="4331862" y="102841"/>
                  </a:cubicBezTo>
                  <a:cubicBezTo>
                    <a:pt x="4349128" y="93192"/>
                    <a:pt x="4388737" y="43934"/>
                    <a:pt x="4397116" y="21844"/>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PA-任意多边形 61">
              <a:extLst>
                <a:ext uri="{FF2B5EF4-FFF2-40B4-BE49-F238E27FC236}">
                  <a16:creationId xmlns:a16="http://schemas.microsoft.com/office/drawing/2014/main" id="{6EA0C01F-BF86-0303-E15F-53A0575661F6}"/>
                </a:ext>
              </a:extLst>
            </p:cNvPr>
            <p:cNvSpPr/>
            <p:nvPr>
              <p:custDataLst>
                <p:tags r:id="rId11"/>
              </p:custDataLst>
            </p:nvPr>
          </p:nvSpPr>
          <p:spPr>
            <a:xfrm>
              <a:off x="1117558" y="4649318"/>
              <a:ext cx="1145505" cy="548744"/>
            </a:xfrm>
            <a:custGeom>
              <a:avLst/>
              <a:gdLst>
                <a:gd name="connsiteX0" fmla="*/ 4507912 w 4537313"/>
                <a:gd name="connsiteY0" fmla="*/ 296570 h 2308011"/>
                <a:gd name="connsiteX1" fmla="*/ 4538635 w 4537313"/>
                <a:gd name="connsiteY1" fmla="*/ 374774 h 2308011"/>
                <a:gd name="connsiteX2" fmla="*/ 4537619 w 4537313"/>
                <a:gd name="connsiteY2" fmla="*/ 2248859 h 2308011"/>
                <a:gd name="connsiteX3" fmla="*/ 4537619 w 4537313"/>
                <a:gd name="connsiteY3" fmla="*/ 2261555 h 2308011"/>
                <a:gd name="connsiteX4" fmla="*/ 4538127 w 4537313"/>
                <a:gd name="connsiteY4" fmla="*/ 2278312 h 2308011"/>
                <a:gd name="connsiteX5" fmla="*/ 4537619 w 4537313"/>
                <a:gd name="connsiteY5" fmla="*/ 2286691 h 2308011"/>
                <a:gd name="connsiteX6" fmla="*/ 4532795 w 4537313"/>
                <a:gd name="connsiteY6" fmla="*/ 2307004 h 2308011"/>
                <a:gd name="connsiteX7" fmla="*/ 4205255 w 4537313"/>
                <a:gd name="connsiteY7" fmla="*/ 2307766 h 2308011"/>
                <a:gd name="connsiteX8" fmla="*/ 46517 w 4537313"/>
                <a:gd name="connsiteY8" fmla="*/ 2308019 h 2308011"/>
                <a:gd name="connsiteX9" fmla="*/ 10970 w 4537313"/>
                <a:gd name="connsiteY9" fmla="*/ 2307512 h 2308011"/>
                <a:gd name="connsiteX10" fmla="*/ 4876 w 4537313"/>
                <a:gd name="connsiteY10" fmla="*/ 2293039 h 2308011"/>
                <a:gd name="connsiteX11" fmla="*/ 77747 w 4537313"/>
                <a:gd name="connsiteY11" fmla="*/ 2255715 h 2308011"/>
                <a:gd name="connsiteX12" fmla="*/ 1413297 w 4537313"/>
                <a:gd name="connsiteY12" fmla="*/ 2256730 h 2308011"/>
                <a:gd name="connsiteX13" fmla="*/ 1893180 w 4537313"/>
                <a:gd name="connsiteY13" fmla="*/ 2256984 h 2308011"/>
                <a:gd name="connsiteX14" fmla="*/ 1949040 w 4537313"/>
                <a:gd name="connsiteY14" fmla="*/ 2233879 h 2308011"/>
                <a:gd name="connsiteX15" fmla="*/ 1994235 w 4537313"/>
                <a:gd name="connsiteY15" fmla="*/ 2189699 h 2308011"/>
                <a:gd name="connsiteX16" fmla="*/ 2045017 w 4537313"/>
                <a:gd name="connsiteY16" fmla="*/ 2190968 h 2308011"/>
                <a:gd name="connsiteX17" fmla="*/ 4218966 w 4537313"/>
                <a:gd name="connsiteY17" fmla="*/ 2191222 h 2308011"/>
                <a:gd name="connsiteX18" fmla="*/ 4447228 w 4537313"/>
                <a:gd name="connsiteY18" fmla="*/ 2191222 h 2308011"/>
                <a:gd name="connsiteX19" fmla="*/ 4480490 w 4537313"/>
                <a:gd name="connsiteY19" fmla="*/ 2183351 h 2308011"/>
                <a:gd name="connsiteX20" fmla="*/ 4481506 w 4537313"/>
                <a:gd name="connsiteY20" fmla="*/ 2109718 h 2308011"/>
                <a:gd name="connsiteX21" fmla="*/ 4481506 w 4537313"/>
                <a:gd name="connsiteY21" fmla="*/ 642899 h 2308011"/>
                <a:gd name="connsiteX22" fmla="*/ 4481252 w 4537313"/>
                <a:gd name="connsiteY22" fmla="*/ 612431 h 2308011"/>
                <a:gd name="connsiteX23" fmla="*/ 4481252 w 4537313"/>
                <a:gd name="connsiteY23" fmla="*/ 605829 h 2308011"/>
                <a:gd name="connsiteX24" fmla="*/ 4481252 w 4537313"/>
                <a:gd name="connsiteY24" fmla="*/ 38601 h 2308011"/>
                <a:gd name="connsiteX25" fmla="*/ 4481760 w 4537313"/>
                <a:gd name="connsiteY25" fmla="*/ 10672 h 2308011"/>
                <a:gd name="connsiteX26" fmla="*/ 4499533 w 4537313"/>
                <a:gd name="connsiteY26" fmla="*/ 6863 h 2308011"/>
                <a:gd name="connsiteX27" fmla="*/ 4499025 w 4537313"/>
                <a:gd name="connsiteY27" fmla="*/ 268641 h 2308011"/>
                <a:gd name="connsiteX28" fmla="*/ 4507912 w 4537313"/>
                <a:gd name="connsiteY28" fmla="*/ 296570 h 2308011"/>
                <a:gd name="connsiteX29" fmla="*/ 4500549 w 4537313"/>
                <a:gd name="connsiteY29" fmla="*/ 1276904 h 2308011"/>
                <a:gd name="connsiteX30" fmla="*/ 4500295 w 4537313"/>
                <a:gd name="connsiteY30" fmla="*/ 1276904 h 2308011"/>
                <a:gd name="connsiteX31" fmla="*/ 4500295 w 4537313"/>
                <a:gd name="connsiteY31" fmla="*/ 2114543 h 2308011"/>
                <a:gd name="connsiteX32" fmla="*/ 4500549 w 4537313"/>
                <a:gd name="connsiteY32" fmla="*/ 2195793 h 2308011"/>
                <a:gd name="connsiteX33" fmla="*/ 4505373 w 4537313"/>
                <a:gd name="connsiteY33" fmla="*/ 2217629 h 2308011"/>
                <a:gd name="connsiteX34" fmla="*/ 4517307 w 4537313"/>
                <a:gd name="connsiteY34" fmla="*/ 2225500 h 2308011"/>
                <a:gd name="connsiteX35" fmla="*/ 4523655 w 4537313"/>
                <a:gd name="connsiteY35" fmla="*/ 2213312 h 2308011"/>
                <a:gd name="connsiteX36" fmla="*/ 4523908 w 4537313"/>
                <a:gd name="connsiteY36" fmla="*/ 2162531 h 2308011"/>
                <a:gd name="connsiteX37" fmla="*/ 4523908 w 4537313"/>
                <a:gd name="connsiteY37" fmla="*/ 385946 h 2308011"/>
                <a:gd name="connsiteX38" fmla="*/ 4523146 w 4537313"/>
                <a:gd name="connsiteY38" fmla="*/ 363094 h 2308011"/>
                <a:gd name="connsiteX39" fmla="*/ 4507912 w 4537313"/>
                <a:gd name="connsiteY39" fmla="*/ 343797 h 2308011"/>
                <a:gd name="connsiteX40" fmla="*/ 4501056 w 4537313"/>
                <a:gd name="connsiteY40" fmla="*/ 363094 h 2308011"/>
                <a:gd name="connsiteX41" fmla="*/ 4501056 w 4537313"/>
                <a:gd name="connsiteY41" fmla="*/ 370711 h 2308011"/>
                <a:gd name="connsiteX42" fmla="*/ 4500549 w 4537313"/>
                <a:gd name="connsiteY42" fmla="*/ 1276904 h 2308011"/>
                <a:gd name="connsiteX43" fmla="*/ 4493439 w 4537313"/>
                <a:gd name="connsiteY43" fmla="*/ 2279582 h 2308011"/>
                <a:gd name="connsiteX44" fmla="*/ 4457639 w 4537313"/>
                <a:gd name="connsiteY44" fmla="*/ 2279582 h 2308011"/>
                <a:gd name="connsiteX45" fmla="*/ 2393631 w 4537313"/>
                <a:gd name="connsiteY45" fmla="*/ 2279836 h 2308011"/>
                <a:gd name="connsiteX46" fmla="*/ 2383474 w 4537313"/>
                <a:gd name="connsiteY46" fmla="*/ 2279836 h 2308011"/>
                <a:gd name="connsiteX47" fmla="*/ 2363416 w 4537313"/>
                <a:gd name="connsiteY47" fmla="*/ 2273742 h 2308011"/>
                <a:gd name="connsiteX48" fmla="*/ 2373318 w 4537313"/>
                <a:gd name="connsiteY48" fmla="*/ 2257492 h 2308011"/>
                <a:gd name="connsiteX49" fmla="*/ 2391853 w 4537313"/>
                <a:gd name="connsiteY49" fmla="*/ 2232609 h 2308011"/>
                <a:gd name="connsiteX50" fmla="*/ 2342341 w 4537313"/>
                <a:gd name="connsiteY50" fmla="*/ 2266379 h 2308011"/>
                <a:gd name="connsiteX51" fmla="*/ 2338279 w 4537313"/>
                <a:gd name="connsiteY51" fmla="*/ 2277551 h 2308011"/>
                <a:gd name="connsiteX52" fmla="*/ 2350974 w 4537313"/>
                <a:gd name="connsiteY52" fmla="*/ 2283391 h 2308011"/>
                <a:gd name="connsiteX53" fmla="*/ 2427146 w 4537313"/>
                <a:gd name="connsiteY53" fmla="*/ 2283391 h 2308011"/>
                <a:gd name="connsiteX54" fmla="*/ 4463225 w 4537313"/>
                <a:gd name="connsiteY54" fmla="*/ 2283644 h 2308011"/>
                <a:gd name="connsiteX55" fmla="*/ 4493439 w 4537313"/>
                <a:gd name="connsiteY55" fmla="*/ 2279582 h 23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7313" h="2308011">
                  <a:moveTo>
                    <a:pt x="4507912" y="296570"/>
                  </a:moveTo>
                  <a:cubicBezTo>
                    <a:pt x="4534318" y="316375"/>
                    <a:pt x="4538635" y="343289"/>
                    <a:pt x="4538635" y="374774"/>
                  </a:cubicBezTo>
                  <a:cubicBezTo>
                    <a:pt x="4537873" y="999384"/>
                    <a:pt x="4537873" y="1624249"/>
                    <a:pt x="4537619" y="2248859"/>
                  </a:cubicBezTo>
                  <a:cubicBezTo>
                    <a:pt x="4537619" y="2253176"/>
                    <a:pt x="4537619" y="2257238"/>
                    <a:pt x="4537619" y="2261555"/>
                  </a:cubicBezTo>
                  <a:cubicBezTo>
                    <a:pt x="4534572" y="2267140"/>
                    <a:pt x="4536096" y="2272726"/>
                    <a:pt x="4538127" y="2278312"/>
                  </a:cubicBezTo>
                  <a:cubicBezTo>
                    <a:pt x="4537873" y="2281105"/>
                    <a:pt x="4537873" y="2283898"/>
                    <a:pt x="4537619" y="2286691"/>
                  </a:cubicBezTo>
                  <a:cubicBezTo>
                    <a:pt x="4536096" y="2293547"/>
                    <a:pt x="4534318" y="2300402"/>
                    <a:pt x="4532795" y="2307004"/>
                  </a:cubicBezTo>
                  <a:cubicBezTo>
                    <a:pt x="4423615" y="2307258"/>
                    <a:pt x="4314435" y="2307766"/>
                    <a:pt x="4205255" y="2307766"/>
                  </a:cubicBezTo>
                  <a:cubicBezTo>
                    <a:pt x="2818924" y="2307766"/>
                    <a:pt x="1432848" y="2308019"/>
                    <a:pt x="46517" y="2308019"/>
                  </a:cubicBezTo>
                  <a:cubicBezTo>
                    <a:pt x="34583" y="2308019"/>
                    <a:pt x="22903" y="2308273"/>
                    <a:pt x="10970" y="2307512"/>
                  </a:cubicBezTo>
                  <a:cubicBezTo>
                    <a:pt x="-202" y="2306750"/>
                    <a:pt x="-2741" y="2301418"/>
                    <a:pt x="4876" y="2293039"/>
                  </a:cubicBezTo>
                  <a:cubicBezTo>
                    <a:pt x="24427" y="2271711"/>
                    <a:pt x="43978" y="2255715"/>
                    <a:pt x="77747" y="2255715"/>
                  </a:cubicBezTo>
                  <a:cubicBezTo>
                    <a:pt x="522846" y="2256984"/>
                    <a:pt x="967944" y="2256730"/>
                    <a:pt x="1413297" y="2256730"/>
                  </a:cubicBezTo>
                  <a:cubicBezTo>
                    <a:pt x="1573258" y="2256730"/>
                    <a:pt x="1733219" y="2256222"/>
                    <a:pt x="1893180" y="2256984"/>
                  </a:cubicBezTo>
                  <a:cubicBezTo>
                    <a:pt x="1916032" y="2256984"/>
                    <a:pt x="1933552" y="2250890"/>
                    <a:pt x="1949040" y="2233879"/>
                  </a:cubicBezTo>
                  <a:cubicBezTo>
                    <a:pt x="1963005" y="2218391"/>
                    <a:pt x="1975954" y="2201379"/>
                    <a:pt x="1994235" y="2189699"/>
                  </a:cubicBezTo>
                  <a:cubicBezTo>
                    <a:pt x="2011247" y="2190207"/>
                    <a:pt x="2028005" y="2190968"/>
                    <a:pt x="2045017" y="2190968"/>
                  </a:cubicBezTo>
                  <a:cubicBezTo>
                    <a:pt x="2769667" y="2191222"/>
                    <a:pt x="3494316" y="2191222"/>
                    <a:pt x="4218966" y="2191222"/>
                  </a:cubicBezTo>
                  <a:cubicBezTo>
                    <a:pt x="4295138" y="2191222"/>
                    <a:pt x="4371056" y="2191476"/>
                    <a:pt x="4447228" y="2191222"/>
                  </a:cubicBezTo>
                  <a:cubicBezTo>
                    <a:pt x="4458654" y="2191222"/>
                    <a:pt x="4471349" y="2194015"/>
                    <a:pt x="4480490" y="2183351"/>
                  </a:cubicBezTo>
                  <a:cubicBezTo>
                    <a:pt x="4483283" y="2158976"/>
                    <a:pt x="4481506" y="2134347"/>
                    <a:pt x="4481506" y="2109718"/>
                  </a:cubicBezTo>
                  <a:cubicBezTo>
                    <a:pt x="4481506" y="1620694"/>
                    <a:pt x="4481506" y="1131924"/>
                    <a:pt x="4481506" y="642899"/>
                  </a:cubicBezTo>
                  <a:cubicBezTo>
                    <a:pt x="4481506" y="632743"/>
                    <a:pt x="4481252" y="622587"/>
                    <a:pt x="4481252" y="612431"/>
                  </a:cubicBezTo>
                  <a:cubicBezTo>
                    <a:pt x="4481252" y="610145"/>
                    <a:pt x="4481252" y="608114"/>
                    <a:pt x="4481252" y="605829"/>
                  </a:cubicBezTo>
                  <a:cubicBezTo>
                    <a:pt x="4481252" y="416668"/>
                    <a:pt x="4481252" y="227762"/>
                    <a:pt x="4481252" y="38601"/>
                  </a:cubicBezTo>
                  <a:cubicBezTo>
                    <a:pt x="4481252" y="29207"/>
                    <a:pt x="4480744" y="20066"/>
                    <a:pt x="4481760" y="10672"/>
                  </a:cubicBezTo>
                  <a:cubicBezTo>
                    <a:pt x="4483029" y="-2024"/>
                    <a:pt x="4485568" y="-2278"/>
                    <a:pt x="4499533" y="6863"/>
                  </a:cubicBezTo>
                  <a:cubicBezTo>
                    <a:pt x="4499279" y="94207"/>
                    <a:pt x="4499025" y="181551"/>
                    <a:pt x="4499025" y="268641"/>
                  </a:cubicBezTo>
                  <a:cubicBezTo>
                    <a:pt x="4499025" y="279051"/>
                    <a:pt x="4498517" y="289461"/>
                    <a:pt x="4507912" y="296570"/>
                  </a:cubicBezTo>
                  <a:close/>
                  <a:moveTo>
                    <a:pt x="4500549" y="1276904"/>
                  </a:moveTo>
                  <a:cubicBezTo>
                    <a:pt x="4500549" y="1276904"/>
                    <a:pt x="4500295" y="1276904"/>
                    <a:pt x="4500295" y="1276904"/>
                  </a:cubicBezTo>
                  <a:cubicBezTo>
                    <a:pt x="4500295" y="1556202"/>
                    <a:pt x="4500295" y="1835245"/>
                    <a:pt x="4500295" y="2114543"/>
                  </a:cubicBezTo>
                  <a:cubicBezTo>
                    <a:pt x="4500295" y="2141711"/>
                    <a:pt x="4500295" y="2168625"/>
                    <a:pt x="4500549" y="2195793"/>
                  </a:cubicBezTo>
                  <a:cubicBezTo>
                    <a:pt x="4500549" y="2203410"/>
                    <a:pt x="4500295" y="2211027"/>
                    <a:pt x="4505373" y="2217629"/>
                  </a:cubicBezTo>
                  <a:cubicBezTo>
                    <a:pt x="4508420" y="2221691"/>
                    <a:pt x="4511720" y="2226515"/>
                    <a:pt x="4517307" y="2225500"/>
                  </a:cubicBezTo>
                  <a:cubicBezTo>
                    <a:pt x="4523908" y="2224484"/>
                    <a:pt x="4523400" y="2218136"/>
                    <a:pt x="4523655" y="2213312"/>
                  </a:cubicBezTo>
                  <a:cubicBezTo>
                    <a:pt x="4523908" y="2196300"/>
                    <a:pt x="4523908" y="2179543"/>
                    <a:pt x="4523908" y="2162531"/>
                  </a:cubicBezTo>
                  <a:cubicBezTo>
                    <a:pt x="4523908" y="1570420"/>
                    <a:pt x="4523908" y="978056"/>
                    <a:pt x="4523908" y="385946"/>
                  </a:cubicBezTo>
                  <a:cubicBezTo>
                    <a:pt x="4523908" y="378328"/>
                    <a:pt x="4524162" y="370711"/>
                    <a:pt x="4523146" y="363094"/>
                  </a:cubicBezTo>
                  <a:cubicBezTo>
                    <a:pt x="4521877" y="353953"/>
                    <a:pt x="4519592" y="342528"/>
                    <a:pt x="4507912" y="343797"/>
                  </a:cubicBezTo>
                  <a:cubicBezTo>
                    <a:pt x="4498264" y="344813"/>
                    <a:pt x="4502072" y="355985"/>
                    <a:pt x="4501056" y="363094"/>
                  </a:cubicBezTo>
                  <a:cubicBezTo>
                    <a:pt x="4500803" y="365633"/>
                    <a:pt x="4501056" y="368172"/>
                    <a:pt x="4501056" y="370711"/>
                  </a:cubicBezTo>
                  <a:cubicBezTo>
                    <a:pt x="4500549" y="672860"/>
                    <a:pt x="4500549" y="975009"/>
                    <a:pt x="4500549" y="1276904"/>
                  </a:cubicBezTo>
                  <a:close/>
                  <a:moveTo>
                    <a:pt x="4493439" y="2279582"/>
                  </a:moveTo>
                  <a:cubicBezTo>
                    <a:pt x="4477697" y="2279582"/>
                    <a:pt x="4467795" y="2279582"/>
                    <a:pt x="4457639" y="2279582"/>
                  </a:cubicBezTo>
                  <a:cubicBezTo>
                    <a:pt x="3769551" y="2279582"/>
                    <a:pt x="3081464" y="2279582"/>
                    <a:pt x="2393631" y="2279836"/>
                  </a:cubicBezTo>
                  <a:cubicBezTo>
                    <a:pt x="2390330" y="2279836"/>
                    <a:pt x="2386775" y="2280090"/>
                    <a:pt x="2383474" y="2279836"/>
                  </a:cubicBezTo>
                  <a:cubicBezTo>
                    <a:pt x="2376365" y="2278820"/>
                    <a:pt x="2366716" y="2282883"/>
                    <a:pt x="2363416" y="2273742"/>
                  </a:cubicBezTo>
                  <a:cubicBezTo>
                    <a:pt x="2360623" y="2266379"/>
                    <a:pt x="2369256" y="2262316"/>
                    <a:pt x="2373318" y="2257492"/>
                  </a:cubicBezTo>
                  <a:cubicBezTo>
                    <a:pt x="2379412" y="2249875"/>
                    <a:pt x="2388807" y="2244797"/>
                    <a:pt x="2391853" y="2232609"/>
                  </a:cubicBezTo>
                  <a:cubicBezTo>
                    <a:pt x="2366716" y="2233879"/>
                    <a:pt x="2357068" y="2254191"/>
                    <a:pt x="2342341" y="2266379"/>
                  </a:cubicBezTo>
                  <a:cubicBezTo>
                    <a:pt x="2339041" y="2269172"/>
                    <a:pt x="2336756" y="2273234"/>
                    <a:pt x="2338279" y="2277551"/>
                  </a:cubicBezTo>
                  <a:cubicBezTo>
                    <a:pt x="2340056" y="2283898"/>
                    <a:pt x="2346150" y="2283391"/>
                    <a:pt x="2350974" y="2283391"/>
                  </a:cubicBezTo>
                  <a:cubicBezTo>
                    <a:pt x="2376365" y="2283644"/>
                    <a:pt x="2401756" y="2283391"/>
                    <a:pt x="2427146" y="2283391"/>
                  </a:cubicBezTo>
                  <a:cubicBezTo>
                    <a:pt x="3105839" y="2283391"/>
                    <a:pt x="3784532" y="2283644"/>
                    <a:pt x="4463225" y="2283644"/>
                  </a:cubicBezTo>
                  <a:cubicBezTo>
                    <a:pt x="4471095" y="2283391"/>
                    <a:pt x="4479474" y="2284660"/>
                    <a:pt x="4493439" y="2279582"/>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65" name="等腰三角形 64">
            <a:extLst>
              <a:ext uri="{FF2B5EF4-FFF2-40B4-BE49-F238E27FC236}">
                <a16:creationId xmlns:a16="http://schemas.microsoft.com/office/drawing/2014/main" id="{527575E2-F941-42F6-5335-7C14A482A2EE}"/>
              </a:ext>
            </a:extLst>
          </p:cNvPr>
          <p:cNvSpPr/>
          <p:nvPr/>
        </p:nvSpPr>
        <p:spPr>
          <a:xfrm>
            <a:off x="7773590" y="3168605"/>
            <a:ext cx="276229" cy="296182"/>
          </a:xfrm>
          <a:prstGeom prst="triangle">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66" name="矩形 65">
            <a:extLst>
              <a:ext uri="{FF2B5EF4-FFF2-40B4-BE49-F238E27FC236}">
                <a16:creationId xmlns:a16="http://schemas.microsoft.com/office/drawing/2014/main" id="{78056854-F270-B214-1754-C4918033AD18}"/>
              </a:ext>
            </a:extLst>
          </p:cNvPr>
          <p:cNvSpPr/>
          <p:nvPr/>
        </p:nvSpPr>
        <p:spPr>
          <a:xfrm>
            <a:off x="9980238" y="1162664"/>
            <a:ext cx="376706" cy="738664"/>
          </a:xfrm>
          <a:prstGeom prst="rect">
            <a:avLst/>
          </a:prstGeom>
        </p:spPr>
        <p:txBody>
          <a:bodyPr wrap="none" lIns="0" tIns="0" rIns="0" bIns="0">
            <a:spAutoFit/>
          </a:bodyPr>
          <a:lstStyle/>
          <a:p>
            <a:r>
              <a:rPr lang="en-US" altLang="zh-CN"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rPr>
              <a:t>5</a:t>
            </a:r>
            <a:endParaRPr lang="zh-CN" altLang="en-US" sz="4800" i="1">
              <a:ln w="3175">
                <a:gradFill>
                  <a:gsLst>
                    <a:gs pos="42000">
                      <a:schemeClr val="accent5"/>
                    </a:gs>
                    <a:gs pos="79000">
                      <a:schemeClr val="accent4">
                        <a:alpha val="0"/>
                      </a:schemeClr>
                    </a:gs>
                  </a:gsLst>
                  <a:lin ang="5400000" scaled="1"/>
                </a:gradFill>
              </a:ln>
              <a:gradFill>
                <a:gsLst>
                  <a:gs pos="38000">
                    <a:schemeClr val="accent1">
                      <a:alpha val="50000"/>
                    </a:schemeClr>
                  </a:gs>
                  <a:gs pos="100000">
                    <a:schemeClr val="accent1">
                      <a:alpha val="0"/>
                    </a:schemeClr>
                  </a:gs>
                </a:gsLst>
                <a:lin ang="5400000" scaled="0"/>
              </a:gradFill>
              <a:latin typeface="OPPOSans R" panose="00020600040101010101" pitchFamily="18" charset="-122"/>
              <a:ea typeface="OPPOSans H" panose="00020600040101010101" pitchFamily="18" charset="-122"/>
            </a:endParaRPr>
          </a:p>
        </p:txBody>
      </p:sp>
      <p:sp>
        <p:nvSpPr>
          <p:cNvPr id="67" name="矩形 66">
            <a:extLst>
              <a:ext uri="{FF2B5EF4-FFF2-40B4-BE49-F238E27FC236}">
                <a16:creationId xmlns:a16="http://schemas.microsoft.com/office/drawing/2014/main" id="{E7654180-CC29-59B3-84BD-E98131183E56}"/>
              </a:ext>
            </a:extLst>
          </p:cNvPr>
          <p:cNvSpPr/>
          <p:nvPr/>
        </p:nvSpPr>
        <p:spPr>
          <a:xfrm>
            <a:off x="9597761" y="1708673"/>
            <a:ext cx="1107996" cy="338619"/>
          </a:xfrm>
          <a:prstGeom prst="rect">
            <a:avLst/>
          </a:prstGeom>
          <a:noFill/>
        </p:spPr>
        <p:txBody>
          <a:bodyPr wrap="square" lIns="0" tIns="0" rIns="0" bIns="0" anchor="ctr">
            <a:spAutoFit/>
          </a:bodyPr>
          <a:lstStyle/>
          <a:p>
            <a:pPr algn="ctr" defTabSz="742950">
              <a:lnSpc>
                <a:spcPct val="90000"/>
              </a:lnSpc>
              <a:spcBef>
                <a:spcPts val="815"/>
              </a:spcBef>
            </a:pPr>
            <a:r>
              <a:rPr lang="zh-CN" altLang="en-US" sz="2400">
                <a:gradFill flip="none" rotWithShape="1">
                  <a:gsLst>
                    <a:gs pos="100000">
                      <a:schemeClr val="accent2"/>
                    </a:gs>
                    <a:gs pos="0">
                      <a:schemeClr val="accent3"/>
                    </a:gs>
                  </a:gsLst>
                  <a:lin ang="5400000" scaled="1"/>
                  <a:tileRect/>
                </a:gradFill>
                <a:latin typeface="+mj-ea"/>
                <a:ea typeface="+mj-ea"/>
              </a:rPr>
              <a:t>关键词</a:t>
            </a:r>
          </a:p>
        </p:txBody>
      </p:sp>
      <p:grpSp>
        <p:nvGrpSpPr>
          <p:cNvPr id="68" name="组合 67">
            <a:extLst>
              <a:ext uri="{FF2B5EF4-FFF2-40B4-BE49-F238E27FC236}">
                <a16:creationId xmlns:a16="http://schemas.microsoft.com/office/drawing/2014/main" id="{1B0CF469-64CA-7698-756E-D8079234A5D3}"/>
              </a:ext>
            </a:extLst>
          </p:cNvPr>
          <p:cNvGrpSpPr>
            <a:grpSpLocks/>
          </p:cNvGrpSpPr>
          <p:nvPr/>
        </p:nvGrpSpPr>
        <p:grpSpPr>
          <a:xfrm>
            <a:off x="9773759" y="2218183"/>
            <a:ext cx="756000" cy="756000"/>
            <a:chOff x="8126680" y="1653769"/>
            <a:chExt cx="754152" cy="754152"/>
          </a:xfrm>
        </p:grpSpPr>
        <p:sp>
          <p:nvSpPr>
            <p:cNvPr id="69" name="椭圆 68">
              <a:extLst>
                <a:ext uri="{FF2B5EF4-FFF2-40B4-BE49-F238E27FC236}">
                  <a16:creationId xmlns:a16="http://schemas.microsoft.com/office/drawing/2014/main" id="{6427448F-3CEA-1681-6BB8-75EE9CAE4415}"/>
                </a:ext>
              </a:extLst>
            </p:cNvPr>
            <p:cNvSpPr/>
            <p:nvPr/>
          </p:nvSpPr>
          <p:spPr>
            <a:xfrm>
              <a:off x="8126680" y="1653769"/>
              <a:ext cx="754152" cy="754152"/>
            </a:xfrm>
            <a:prstGeom prst="ellipse">
              <a:avLst/>
            </a:prstGeom>
            <a:gradFill>
              <a:gsLst>
                <a:gs pos="0">
                  <a:schemeClr val="accent1">
                    <a:lumMod val="40000"/>
                    <a:lumOff val="60000"/>
                    <a:alpha val="3000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70" name="椭圆 69">
              <a:extLst>
                <a:ext uri="{FF2B5EF4-FFF2-40B4-BE49-F238E27FC236}">
                  <a16:creationId xmlns:a16="http://schemas.microsoft.com/office/drawing/2014/main" id="{4888E71C-9C7A-71BC-DB54-0680379B127A}"/>
                </a:ext>
              </a:extLst>
            </p:cNvPr>
            <p:cNvSpPr/>
            <p:nvPr/>
          </p:nvSpPr>
          <p:spPr>
            <a:xfrm>
              <a:off x="8198993" y="1726082"/>
              <a:ext cx="609526" cy="609526"/>
            </a:xfrm>
            <a:prstGeom prst="ellipse">
              <a:avLst/>
            </a:prstGeom>
            <a:gradFill>
              <a:gsLst>
                <a:gs pos="0">
                  <a:schemeClr val="accent1">
                    <a:lumMod val="40000"/>
                    <a:lumOff val="60000"/>
                  </a:schemeClr>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OPPOSans R"/>
                <a:ea typeface="OPPOSans R"/>
              </a:endParaRPr>
            </a:p>
          </p:txBody>
        </p:sp>
      </p:grpSp>
      <p:sp>
        <p:nvSpPr>
          <p:cNvPr id="71" name="Freeform 130">
            <a:extLst>
              <a:ext uri="{FF2B5EF4-FFF2-40B4-BE49-F238E27FC236}">
                <a16:creationId xmlns:a16="http://schemas.microsoft.com/office/drawing/2014/main" id="{692CA66F-DF28-A021-5E9F-E4589A358015}"/>
              </a:ext>
            </a:extLst>
          </p:cNvPr>
          <p:cNvSpPr/>
          <p:nvPr/>
        </p:nvSpPr>
        <p:spPr>
          <a:xfrm>
            <a:off x="9985596" y="2379430"/>
            <a:ext cx="352646" cy="403026"/>
          </a:xfrm>
          <a:custGeom>
            <a:avLst/>
            <a:gdLst>
              <a:gd name="connsiteX0" fmla="*/ 127491 w 305891"/>
              <a:gd name="connsiteY0" fmla="*/ 177810 h 349591"/>
              <a:gd name="connsiteX1" fmla="*/ 152800 w 305891"/>
              <a:gd name="connsiteY1" fmla="*/ 202773 h 349591"/>
              <a:gd name="connsiteX2" fmla="*/ 153574 w 305891"/>
              <a:gd name="connsiteY2" fmla="*/ 202773 h 349591"/>
              <a:gd name="connsiteX3" fmla="*/ 176989 w 305891"/>
              <a:gd name="connsiteY3" fmla="*/ 178192 h 349591"/>
              <a:gd name="connsiteX4" fmla="*/ 192803 w 305891"/>
              <a:gd name="connsiteY4" fmla="*/ 179730 h 349591"/>
              <a:gd name="connsiteX5" fmla="*/ 193713 w 305891"/>
              <a:gd name="connsiteY5" fmla="*/ 193440 h 349591"/>
              <a:gd name="connsiteX6" fmla="*/ 165354 w 305891"/>
              <a:gd name="connsiteY6" fmla="*/ 221153 h 349591"/>
              <a:gd name="connsiteX7" fmla="*/ 165181 w 305891"/>
              <a:gd name="connsiteY7" fmla="*/ 221581 h 349591"/>
              <a:gd name="connsiteX8" fmla="*/ 165691 w 305891"/>
              <a:gd name="connsiteY8" fmla="*/ 222055 h 349591"/>
              <a:gd name="connsiteX9" fmla="*/ 191027 w 305891"/>
              <a:gd name="connsiteY9" fmla="*/ 222055 h 349591"/>
              <a:gd name="connsiteX10" fmla="*/ 202680 w 305891"/>
              <a:gd name="connsiteY10" fmla="*/ 233662 h 349591"/>
              <a:gd name="connsiteX11" fmla="*/ 191036 w 305891"/>
              <a:gd name="connsiteY11" fmla="*/ 242903 h 349591"/>
              <a:gd name="connsiteX12" fmla="*/ 165719 w 305891"/>
              <a:gd name="connsiteY12" fmla="*/ 242903 h 349591"/>
              <a:gd name="connsiteX13" fmla="*/ 165199 w 305891"/>
              <a:gd name="connsiteY13" fmla="*/ 243421 h 349591"/>
              <a:gd name="connsiteX14" fmla="*/ 165199 w 305891"/>
              <a:gd name="connsiteY14" fmla="*/ 256166 h 349591"/>
              <a:gd name="connsiteX15" fmla="*/ 165719 w 305891"/>
              <a:gd name="connsiteY15" fmla="*/ 256676 h 349591"/>
              <a:gd name="connsiteX16" fmla="*/ 191100 w 305891"/>
              <a:gd name="connsiteY16" fmla="*/ 256676 h 349591"/>
              <a:gd name="connsiteX17" fmla="*/ 191100 w 305891"/>
              <a:gd name="connsiteY17" fmla="*/ 256722 h 349591"/>
              <a:gd name="connsiteX18" fmla="*/ 202735 w 305891"/>
              <a:gd name="connsiteY18" fmla="*/ 268275 h 349591"/>
              <a:gd name="connsiteX19" fmla="*/ 191100 w 305891"/>
              <a:gd name="connsiteY19" fmla="*/ 277406 h 349591"/>
              <a:gd name="connsiteX20" fmla="*/ 165719 w 305891"/>
              <a:gd name="connsiteY20" fmla="*/ 277406 h 349591"/>
              <a:gd name="connsiteX21" fmla="*/ 165199 w 305891"/>
              <a:gd name="connsiteY21" fmla="*/ 277925 h 349591"/>
              <a:gd name="connsiteX22" fmla="*/ 165199 w 305891"/>
              <a:gd name="connsiteY22" fmla="*/ 291271 h 349591"/>
              <a:gd name="connsiteX23" fmla="*/ 165071 w 305891"/>
              <a:gd name="connsiteY23" fmla="*/ 291271 h 349591"/>
              <a:gd name="connsiteX24" fmla="*/ 165372 w 305891"/>
              <a:gd name="connsiteY24" fmla="*/ 294066 h 349591"/>
              <a:gd name="connsiteX25" fmla="*/ 152982 w 305891"/>
              <a:gd name="connsiteY25" fmla="*/ 308496 h 349591"/>
              <a:gd name="connsiteX26" fmla="*/ 140601 w 305891"/>
              <a:gd name="connsiteY26" fmla="*/ 294066 h 349591"/>
              <a:gd name="connsiteX27" fmla="*/ 140901 w 305891"/>
              <a:gd name="connsiteY27" fmla="*/ 291271 h 349591"/>
              <a:gd name="connsiteX28" fmla="*/ 140601 w 305891"/>
              <a:gd name="connsiteY28" fmla="*/ 291271 h 349591"/>
              <a:gd name="connsiteX29" fmla="*/ 140601 w 305891"/>
              <a:gd name="connsiteY29" fmla="*/ 277916 h 349591"/>
              <a:gd name="connsiteX30" fmla="*/ 140082 w 305891"/>
              <a:gd name="connsiteY30" fmla="*/ 277406 h 349591"/>
              <a:gd name="connsiteX31" fmla="*/ 114882 w 305891"/>
              <a:gd name="connsiteY31" fmla="*/ 277406 h 349591"/>
              <a:gd name="connsiteX32" fmla="*/ 103148 w 305891"/>
              <a:gd name="connsiteY32" fmla="*/ 268111 h 349591"/>
              <a:gd name="connsiteX33" fmla="*/ 114854 w 305891"/>
              <a:gd name="connsiteY33" fmla="*/ 256549 h 349591"/>
              <a:gd name="connsiteX34" fmla="*/ 114882 w 305891"/>
              <a:gd name="connsiteY34" fmla="*/ 256549 h 349591"/>
              <a:gd name="connsiteX35" fmla="*/ 140082 w 305891"/>
              <a:gd name="connsiteY35" fmla="*/ 256549 h 349591"/>
              <a:gd name="connsiteX36" fmla="*/ 140601 w 305891"/>
              <a:gd name="connsiteY36" fmla="*/ 256039 h 349591"/>
              <a:gd name="connsiteX37" fmla="*/ 140601 w 305891"/>
              <a:gd name="connsiteY37" fmla="*/ 243293 h 349591"/>
              <a:gd name="connsiteX38" fmla="*/ 140082 w 305891"/>
              <a:gd name="connsiteY38" fmla="*/ 242784 h 349591"/>
              <a:gd name="connsiteX39" fmla="*/ 114918 w 305891"/>
              <a:gd name="connsiteY39" fmla="*/ 242784 h 349591"/>
              <a:gd name="connsiteX40" fmla="*/ 103184 w 305891"/>
              <a:gd name="connsiteY40" fmla="*/ 233489 h 349591"/>
              <a:gd name="connsiteX41" fmla="*/ 114918 w 305891"/>
              <a:gd name="connsiteY41" fmla="*/ 221936 h 349591"/>
              <a:gd name="connsiteX42" fmla="*/ 138188 w 305891"/>
              <a:gd name="connsiteY42" fmla="*/ 221936 h 349591"/>
              <a:gd name="connsiteX43" fmla="*/ 138662 w 305891"/>
              <a:gd name="connsiteY43" fmla="*/ 221590 h 349591"/>
              <a:gd name="connsiteX44" fmla="*/ 139308 w 305891"/>
              <a:gd name="connsiteY44" fmla="*/ 220261 h 349591"/>
              <a:gd name="connsiteX45" fmla="*/ 139217 w 305891"/>
              <a:gd name="connsiteY45" fmla="*/ 219614 h 349591"/>
              <a:gd name="connsiteX46" fmla="*/ 111906 w 305891"/>
              <a:gd name="connsiteY46" fmla="*/ 194051 h 349591"/>
              <a:gd name="connsiteX47" fmla="*/ 113362 w 305891"/>
              <a:gd name="connsiteY47" fmla="*/ 180131 h 349591"/>
              <a:gd name="connsiteX48" fmla="*/ 127491 w 305891"/>
              <a:gd name="connsiteY48" fmla="*/ 177810 h 349591"/>
              <a:gd name="connsiteX49" fmla="*/ 152946 w 305891"/>
              <a:gd name="connsiteY49" fmla="*/ 159656 h 349591"/>
              <a:gd name="connsiteX50" fmla="*/ 70510 w 305891"/>
              <a:gd name="connsiteY50" fmla="*/ 242092 h 349591"/>
              <a:gd name="connsiteX51" fmla="*/ 152946 w 305891"/>
              <a:gd name="connsiteY51" fmla="*/ 324527 h 349591"/>
              <a:gd name="connsiteX52" fmla="*/ 235382 w 305891"/>
              <a:gd name="connsiteY52" fmla="*/ 242092 h 349591"/>
              <a:gd name="connsiteX53" fmla="*/ 152946 w 305891"/>
              <a:gd name="connsiteY53" fmla="*/ 159656 h 349591"/>
              <a:gd name="connsiteX54" fmla="*/ 152946 w 305891"/>
              <a:gd name="connsiteY54" fmla="*/ 43700 h 349591"/>
              <a:gd name="connsiteX55" fmla="*/ 87398 w 305891"/>
              <a:gd name="connsiteY55" fmla="*/ 109247 h 349591"/>
              <a:gd name="connsiteX56" fmla="*/ 91413 w 305891"/>
              <a:gd name="connsiteY56" fmla="*/ 131097 h 349591"/>
              <a:gd name="connsiteX57" fmla="*/ 214470 w 305891"/>
              <a:gd name="connsiteY57" fmla="*/ 131097 h 349591"/>
              <a:gd name="connsiteX58" fmla="*/ 218494 w 305891"/>
              <a:gd name="connsiteY58" fmla="*/ 109247 h 349591"/>
              <a:gd name="connsiteX59" fmla="*/ 152946 w 305891"/>
              <a:gd name="connsiteY59" fmla="*/ 43700 h 349591"/>
              <a:gd name="connsiteX60" fmla="*/ 152946 w 305891"/>
              <a:gd name="connsiteY60" fmla="*/ 0 h 349591"/>
              <a:gd name="connsiteX61" fmla="*/ 262193 w 305891"/>
              <a:gd name="connsiteY61" fmla="*/ 109247 h 349591"/>
              <a:gd name="connsiteX62" fmla="*/ 262193 w 305891"/>
              <a:gd name="connsiteY62" fmla="*/ 131097 h 349591"/>
              <a:gd name="connsiteX63" fmla="*/ 305891 w 305891"/>
              <a:gd name="connsiteY63" fmla="*/ 174796 h 349591"/>
              <a:gd name="connsiteX64" fmla="*/ 305891 w 305891"/>
              <a:gd name="connsiteY64" fmla="*/ 305892 h 349591"/>
              <a:gd name="connsiteX65" fmla="*/ 262193 w 305891"/>
              <a:gd name="connsiteY65" fmla="*/ 349591 h 349591"/>
              <a:gd name="connsiteX66" fmla="*/ 43699 w 305891"/>
              <a:gd name="connsiteY66" fmla="*/ 349591 h 349591"/>
              <a:gd name="connsiteX67" fmla="*/ 0 w 305891"/>
              <a:gd name="connsiteY67" fmla="*/ 305892 h 349591"/>
              <a:gd name="connsiteX68" fmla="*/ 0 w 305891"/>
              <a:gd name="connsiteY68" fmla="*/ 174796 h 349591"/>
              <a:gd name="connsiteX69" fmla="*/ 43699 w 305891"/>
              <a:gd name="connsiteY69" fmla="*/ 131097 h 349591"/>
              <a:gd name="connsiteX70" fmla="*/ 43699 w 305891"/>
              <a:gd name="connsiteY70" fmla="*/ 109247 h 349591"/>
              <a:gd name="connsiteX71" fmla="*/ 152946 w 305891"/>
              <a:gd name="connsiteY71" fmla="*/ 0 h 34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05891" h="349591">
                <a:moveTo>
                  <a:pt x="127491" y="177810"/>
                </a:moveTo>
                <a:lnTo>
                  <a:pt x="152800" y="202773"/>
                </a:lnTo>
                <a:cubicBezTo>
                  <a:pt x="153016" y="202982"/>
                  <a:pt x="153358" y="202982"/>
                  <a:pt x="153574" y="202773"/>
                </a:cubicBezTo>
                <a:lnTo>
                  <a:pt x="176989" y="178192"/>
                </a:lnTo>
                <a:cubicBezTo>
                  <a:pt x="180685" y="174195"/>
                  <a:pt x="188204" y="175178"/>
                  <a:pt x="192803" y="179730"/>
                </a:cubicBezTo>
                <a:cubicBezTo>
                  <a:pt x="197400" y="184282"/>
                  <a:pt x="198265" y="188415"/>
                  <a:pt x="193713" y="193440"/>
                </a:cubicBezTo>
                <a:lnTo>
                  <a:pt x="165354" y="221153"/>
                </a:lnTo>
                <a:cubicBezTo>
                  <a:pt x="165233" y="221263"/>
                  <a:pt x="165168" y="221417"/>
                  <a:pt x="165181" y="221581"/>
                </a:cubicBezTo>
                <a:cubicBezTo>
                  <a:pt x="165215" y="221844"/>
                  <a:pt x="165429" y="222036"/>
                  <a:pt x="165691" y="222055"/>
                </a:cubicBezTo>
                <a:lnTo>
                  <a:pt x="191027" y="222055"/>
                </a:lnTo>
                <a:cubicBezTo>
                  <a:pt x="197447" y="222045"/>
                  <a:pt x="202660" y="227244"/>
                  <a:pt x="202680" y="233662"/>
                </a:cubicBezTo>
                <a:cubicBezTo>
                  <a:pt x="202680" y="240035"/>
                  <a:pt x="197482" y="242903"/>
                  <a:pt x="191036" y="242903"/>
                </a:cubicBezTo>
                <a:lnTo>
                  <a:pt x="165719" y="242903"/>
                </a:lnTo>
                <a:cubicBezTo>
                  <a:pt x="165433" y="242911"/>
                  <a:pt x="165203" y="243139"/>
                  <a:pt x="165199" y="243421"/>
                </a:cubicBezTo>
                <a:lnTo>
                  <a:pt x="165199" y="256166"/>
                </a:lnTo>
                <a:cubicBezTo>
                  <a:pt x="165209" y="256449"/>
                  <a:pt x="165436" y="256667"/>
                  <a:pt x="165719" y="256676"/>
                </a:cubicBezTo>
                <a:lnTo>
                  <a:pt x="191100" y="256676"/>
                </a:lnTo>
                <a:lnTo>
                  <a:pt x="191100" y="256722"/>
                </a:lnTo>
                <a:cubicBezTo>
                  <a:pt x="197496" y="256713"/>
                  <a:pt x="202695" y="261875"/>
                  <a:pt x="202735" y="268275"/>
                </a:cubicBezTo>
                <a:cubicBezTo>
                  <a:pt x="202735" y="274511"/>
                  <a:pt x="197546" y="277360"/>
                  <a:pt x="191100" y="277406"/>
                </a:cubicBezTo>
                <a:lnTo>
                  <a:pt x="165719" y="277406"/>
                </a:lnTo>
                <a:cubicBezTo>
                  <a:pt x="165433" y="277415"/>
                  <a:pt x="165203" y="277643"/>
                  <a:pt x="165199" y="277925"/>
                </a:cubicBezTo>
                <a:lnTo>
                  <a:pt x="165199" y="291271"/>
                </a:lnTo>
                <a:lnTo>
                  <a:pt x="165071" y="291271"/>
                </a:lnTo>
                <a:cubicBezTo>
                  <a:pt x="165259" y="292190"/>
                  <a:pt x="165360" y="293129"/>
                  <a:pt x="165372" y="294066"/>
                </a:cubicBezTo>
                <a:cubicBezTo>
                  <a:pt x="165372" y="302013"/>
                  <a:pt x="161066" y="308496"/>
                  <a:pt x="152982" y="308496"/>
                </a:cubicBezTo>
                <a:cubicBezTo>
                  <a:pt x="144898" y="308496"/>
                  <a:pt x="140601" y="302060"/>
                  <a:pt x="140601" y="294066"/>
                </a:cubicBezTo>
                <a:cubicBezTo>
                  <a:pt x="140611" y="293129"/>
                  <a:pt x="140711" y="292190"/>
                  <a:pt x="140901" y="291271"/>
                </a:cubicBezTo>
                <a:lnTo>
                  <a:pt x="140601" y="291271"/>
                </a:lnTo>
                <a:lnTo>
                  <a:pt x="140601" y="277916"/>
                </a:lnTo>
                <a:cubicBezTo>
                  <a:pt x="140596" y="277634"/>
                  <a:pt x="140365" y="277406"/>
                  <a:pt x="140082" y="277406"/>
                </a:cubicBezTo>
                <a:lnTo>
                  <a:pt x="114882" y="277406"/>
                </a:lnTo>
                <a:cubicBezTo>
                  <a:pt x="108437" y="277406"/>
                  <a:pt x="103148" y="274511"/>
                  <a:pt x="103148" y="268111"/>
                </a:cubicBezTo>
                <a:cubicBezTo>
                  <a:pt x="103188" y="261684"/>
                  <a:pt x="108429" y="256512"/>
                  <a:pt x="114854" y="256549"/>
                </a:cubicBezTo>
                <a:cubicBezTo>
                  <a:pt x="114863" y="256549"/>
                  <a:pt x="114873" y="256549"/>
                  <a:pt x="114882" y="256549"/>
                </a:cubicBezTo>
                <a:lnTo>
                  <a:pt x="140082" y="256549"/>
                </a:lnTo>
                <a:cubicBezTo>
                  <a:pt x="140365" y="256549"/>
                  <a:pt x="140596" y="256321"/>
                  <a:pt x="140601" y="256039"/>
                </a:cubicBezTo>
                <a:lnTo>
                  <a:pt x="140601" y="243293"/>
                </a:lnTo>
                <a:cubicBezTo>
                  <a:pt x="140596" y="243011"/>
                  <a:pt x="140365" y="242784"/>
                  <a:pt x="140082" y="242784"/>
                </a:cubicBezTo>
                <a:lnTo>
                  <a:pt x="114918" y="242784"/>
                </a:lnTo>
                <a:cubicBezTo>
                  <a:pt x="108473" y="242784"/>
                  <a:pt x="103184" y="239889"/>
                  <a:pt x="103184" y="233489"/>
                </a:cubicBezTo>
                <a:cubicBezTo>
                  <a:pt x="103240" y="227062"/>
                  <a:pt x="108490" y="221891"/>
                  <a:pt x="114918" y="221936"/>
                </a:cubicBezTo>
                <a:lnTo>
                  <a:pt x="138188" y="221936"/>
                </a:lnTo>
                <a:cubicBezTo>
                  <a:pt x="138407" y="221945"/>
                  <a:pt x="138606" y="221800"/>
                  <a:pt x="138662" y="221590"/>
                </a:cubicBezTo>
                <a:cubicBezTo>
                  <a:pt x="138831" y="221126"/>
                  <a:pt x="139048" y="220679"/>
                  <a:pt x="139308" y="220261"/>
                </a:cubicBezTo>
                <a:cubicBezTo>
                  <a:pt x="139430" y="220051"/>
                  <a:pt x="139393" y="219787"/>
                  <a:pt x="139217" y="219614"/>
                </a:cubicBezTo>
                <a:lnTo>
                  <a:pt x="111906" y="194051"/>
                </a:lnTo>
                <a:cubicBezTo>
                  <a:pt x="108637" y="190874"/>
                  <a:pt x="108801" y="184601"/>
                  <a:pt x="113362" y="180131"/>
                </a:cubicBezTo>
                <a:cubicBezTo>
                  <a:pt x="117923" y="175661"/>
                  <a:pt x="124286" y="174586"/>
                  <a:pt x="127491" y="177810"/>
                </a:cubicBezTo>
                <a:close/>
                <a:moveTo>
                  <a:pt x="152946" y="159656"/>
                </a:moveTo>
                <a:cubicBezTo>
                  <a:pt x="107418" y="159656"/>
                  <a:pt x="70510" y="196563"/>
                  <a:pt x="70510" y="242092"/>
                </a:cubicBezTo>
                <a:cubicBezTo>
                  <a:pt x="70510" y="287620"/>
                  <a:pt x="107418" y="324527"/>
                  <a:pt x="152946" y="324527"/>
                </a:cubicBezTo>
                <a:cubicBezTo>
                  <a:pt x="198474" y="324527"/>
                  <a:pt x="235382" y="287620"/>
                  <a:pt x="235382" y="242092"/>
                </a:cubicBezTo>
                <a:cubicBezTo>
                  <a:pt x="235382" y="196563"/>
                  <a:pt x="198474" y="159656"/>
                  <a:pt x="152946" y="159656"/>
                </a:cubicBezTo>
                <a:close/>
                <a:moveTo>
                  <a:pt x="152946" y="43700"/>
                </a:moveTo>
                <a:cubicBezTo>
                  <a:pt x="116744" y="43700"/>
                  <a:pt x="87398" y="73050"/>
                  <a:pt x="87398" y="109247"/>
                </a:cubicBezTo>
                <a:cubicBezTo>
                  <a:pt x="87475" y="116704"/>
                  <a:pt x="88832" y="124097"/>
                  <a:pt x="91413" y="131097"/>
                </a:cubicBezTo>
                <a:lnTo>
                  <a:pt x="214470" y="131097"/>
                </a:lnTo>
                <a:cubicBezTo>
                  <a:pt x="217061" y="124106"/>
                  <a:pt x="218423" y="116704"/>
                  <a:pt x="218494" y="109247"/>
                </a:cubicBezTo>
                <a:cubicBezTo>
                  <a:pt x="218494" y="73050"/>
                  <a:pt x="189148" y="43700"/>
                  <a:pt x="152946" y="43700"/>
                </a:cubicBezTo>
                <a:close/>
                <a:moveTo>
                  <a:pt x="152946" y="0"/>
                </a:moveTo>
                <a:cubicBezTo>
                  <a:pt x="213281" y="0"/>
                  <a:pt x="262193" y="48916"/>
                  <a:pt x="262193" y="109247"/>
                </a:cubicBezTo>
                <a:lnTo>
                  <a:pt x="262193" y="131097"/>
                </a:lnTo>
                <a:cubicBezTo>
                  <a:pt x="286327" y="131097"/>
                  <a:pt x="305891" y="150661"/>
                  <a:pt x="305891" y="174796"/>
                </a:cubicBezTo>
                <a:lnTo>
                  <a:pt x="305891" y="305892"/>
                </a:lnTo>
                <a:cubicBezTo>
                  <a:pt x="305891" y="330026"/>
                  <a:pt x="286327" y="349591"/>
                  <a:pt x="262193" y="349591"/>
                </a:cubicBezTo>
                <a:lnTo>
                  <a:pt x="43699" y="349591"/>
                </a:lnTo>
                <a:cubicBezTo>
                  <a:pt x="19565" y="349591"/>
                  <a:pt x="0" y="330026"/>
                  <a:pt x="0" y="305892"/>
                </a:cubicBezTo>
                <a:lnTo>
                  <a:pt x="0" y="174796"/>
                </a:lnTo>
                <a:cubicBezTo>
                  <a:pt x="0" y="150661"/>
                  <a:pt x="19565" y="131097"/>
                  <a:pt x="43699" y="131097"/>
                </a:cubicBezTo>
                <a:lnTo>
                  <a:pt x="43699" y="109247"/>
                </a:lnTo>
                <a:cubicBezTo>
                  <a:pt x="43699" y="48916"/>
                  <a:pt x="92610" y="0"/>
                  <a:pt x="152946" y="0"/>
                </a:cubicBezTo>
                <a:close/>
              </a:path>
            </a:pathLst>
          </a:custGeom>
          <a:solidFill>
            <a:schemeClr val="accent1">
              <a:lumMod val="50000"/>
            </a:schemeClr>
          </a:solidFill>
          <a:ln w="29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OPPOSans R"/>
              <a:ea typeface="OPPOSans R"/>
            </a:endParaRPr>
          </a:p>
        </p:txBody>
      </p:sp>
      <p:sp>
        <p:nvSpPr>
          <p:cNvPr id="72" name="PA-矩形 57">
            <a:extLst>
              <a:ext uri="{FF2B5EF4-FFF2-40B4-BE49-F238E27FC236}">
                <a16:creationId xmlns:a16="http://schemas.microsoft.com/office/drawing/2014/main" id="{FEFD5ECF-FCDC-8924-22F6-37DDDAA17FCC}"/>
              </a:ext>
            </a:extLst>
          </p:cNvPr>
          <p:cNvSpPr/>
          <p:nvPr>
            <p:custDataLst>
              <p:tags r:id="rId5"/>
            </p:custDataLst>
          </p:nvPr>
        </p:nvSpPr>
        <p:spPr>
          <a:xfrm>
            <a:off x="9846585" y="3275161"/>
            <a:ext cx="1706081" cy="1751454"/>
          </a:xfrm>
          <a:prstGeom prst="rect">
            <a:avLst/>
          </a:prstGeom>
          <a:gradFill flip="none" rotWithShape="1">
            <a:gsLst>
              <a:gs pos="0">
                <a:schemeClr val="accent1">
                  <a:alpha val="20000"/>
                </a:schemeClr>
              </a:gs>
              <a:gs pos="44000">
                <a:schemeClr val="accent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3" name="textcount">
            <a:extLst>
              <a:ext uri="{FF2B5EF4-FFF2-40B4-BE49-F238E27FC236}">
                <a16:creationId xmlns:a16="http://schemas.microsoft.com/office/drawing/2014/main" id="{890D5B6D-C58F-EDDF-FF80-4E8ADE42327C}"/>
              </a:ext>
            </a:extLst>
          </p:cNvPr>
          <p:cNvSpPr txBox="1"/>
          <p:nvPr/>
        </p:nvSpPr>
        <p:spPr>
          <a:xfrm>
            <a:off x="10039282" y="3462199"/>
            <a:ext cx="1332326" cy="1378775"/>
          </a:xfrm>
          <a:prstGeom prst="rect">
            <a:avLst/>
          </a:prstGeom>
          <a:noFill/>
        </p:spPr>
        <p:txBody>
          <a:bodyPr vert="horz" wrap="square" lIns="0" tIns="0" rIns="0" bIns="0" rtlCol="0" anchor="t">
            <a:spAutoFit/>
          </a:bodyPr>
          <a:lstStyle/>
          <a:p>
            <a:pPr marR="0" lvl="0" algn="just" defTabSz="914400" rtl="0" eaLnBrk="1" fontAlgn="auto" latinLnBrk="0" hangingPunct="1">
              <a:lnSpc>
                <a:spcPct val="130000"/>
              </a:lnSpc>
              <a:spcBef>
                <a:spcPts val="0"/>
              </a:spcBef>
              <a:spcAft>
                <a:spcPts val="0"/>
              </a:spcAft>
              <a:buClrTx/>
              <a:buSzTx/>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ea"/>
                <a:cs typeface="+mn-cs"/>
              </a:rPr>
              <a:t>在这里输入你的正文阐述与关键词标题相关的具体内容若字数太多酌情删减文案</a:t>
            </a:r>
          </a:p>
        </p:txBody>
      </p:sp>
      <p:grpSp>
        <p:nvGrpSpPr>
          <p:cNvPr id="74" name="组合 73">
            <a:extLst>
              <a:ext uri="{FF2B5EF4-FFF2-40B4-BE49-F238E27FC236}">
                <a16:creationId xmlns:a16="http://schemas.microsoft.com/office/drawing/2014/main" id="{B12A8740-7BF6-88CA-DACC-C8A6BF0B97BF}"/>
              </a:ext>
            </a:extLst>
          </p:cNvPr>
          <p:cNvGrpSpPr/>
          <p:nvPr/>
        </p:nvGrpSpPr>
        <p:grpSpPr>
          <a:xfrm>
            <a:off x="9828803" y="3254671"/>
            <a:ext cx="1753283" cy="1793831"/>
            <a:chOff x="521418" y="3414847"/>
            <a:chExt cx="1753283" cy="1793831"/>
          </a:xfrm>
          <a:gradFill flip="none" rotWithShape="1">
            <a:gsLst>
              <a:gs pos="0">
                <a:schemeClr val="accent1">
                  <a:alpha val="50000"/>
                </a:schemeClr>
              </a:gs>
              <a:gs pos="100000">
                <a:schemeClr val="accent1">
                  <a:alpha val="50000"/>
                </a:schemeClr>
              </a:gs>
            </a:gsLst>
            <a:lin ang="5400000" scaled="1"/>
            <a:tileRect/>
          </a:gradFill>
        </p:grpSpPr>
        <p:sp>
          <p:nvSpPr>
            <p:cNvPr id="75" name="PA-任意多边形 58">
              <a:extLst>
                <a:ext uri="{FF2B5EF4-FFF2-40B4-BE49-F238E27FC236}">
                  <a16:creationId xmlns:a16="http://schemas.microsoft.com/office/drawing/2014/main" id="{86F15169-B675-5161-E64A-9551DA2E834C}"/>
                </a:ext>
              </a:extLst>
            </p:cNvPr>
            <p:cNvSpPr/>
            <p:nvPr>
              <p:custDataLst>
                <p:tags r:id="rId6"/>
              </p:custDataLst>
            </p:nvPr>
          </p:nvSpPr>
          <p:spPr>
            <a:xfrm>
              <a:off x="521418" y="4673233"/>
              <a:ext cx="660536" cy="535445"/>
            </a:xfrm>
            <a:custGeom>
              <a:avLst/>
              <a:gdLst>
                <a:gd name="connsiteX0" fmla="*/ 1807054 w 3501373"/>
                <a:gd name="connsiteY0" fmla="*/ 2895918 h 3013872"/>
                <a:gd name="connsiteX1" fmla="*/ 3459987 w 3501373"/>
                <a:gd name="connsiteY1" fmla="*/ 2895918 h 3013872"/>
                <a:gd name="connsiteX2" fmla="*/ 3490455 w 3501373"/>
                <a:gd name="connsiteY2" fmla="*/ 2896426 h 3013872"/>
                <a:gd name="connsiteX3" fmla="*/ 3502897 w 3501373"/>
                <a:gd name="connsiteY3" fmla="*/ 2903281 h 3013872"/>
                <a:gd name="connsiteX4" fmla="*/ 3497565 w 3501373"/>
                <a:gd name="connsiteY4" fmla="*/ 2916738 h 3013872"/>
                <a:gd name="connsiteX5" fmla="*/ 3464557 w 3501373"/>
                <a:gd name="connsiteY5" fmla="*/ 2933242 h 3013872"/>
                <a:gd name="connsiteX6" fmla="*/ 3416315 w 3501373"/>
                <a:gd name="connsiteY6" fmla="*/ 2933750 h 3013872"/>
                <a:gd name="connsiteX7" fmla="*/ 1798929 w 3501373"/>
                <a:gd name="connsiteY7" fmla="*/ 2933496 h 3013872"/>
                <a:gd name="connsiteX8" fmla="*/ 1745608 w 3501373"/>
                <a:gd name="connsiteY8" fmla="*/ 2933496 h 3013872"/>
                <a:gd name="connsiteX9" fmla="*/ 1687464 w 3501373"/>
                <a:gd name="connsiteY9" fmla="*/ 2958633 h 3013872"/>
                <a:gd name="connsiteX10" fmla="*/ 1656487 w 3501373"/>
                <a:gd name="connsiteY10" fmla="*/ 2992148 h 3013872"/>
                <a:gd name="connsiteX11" fmla="*/ 1602659 w 3501373"/>
                <a:gd name="connsiteY11" fmla="*/ 3014492 h 3013872"/>
                <a:gd name="connsiteX12" fmla="*/ 1224338 w 3501373"/>
                <a:gd name="connsiteY12" fmla="*/ 3013984 h 3013872"/>
                <a:gd name="connsiteX13" fmla="*/ 51289 w 3501373"/>
                <a:gd name="connsiteY13" fmla="*/ 3013730 h 3013872"/>
                <a:gd name="connsiteX14" fmla="*/ 23359 w 3501373"/>
                <a:gd name="connsiteY14" fmla="*/ 3012968 h 3013872"/>
                <a:gd name="connsiteX15" fmla="*/ 1269 w 3501373"/>
                <a:gd name="connsiteY15" fmla="*/ 2990371 h 3013872"/>
                <a:gd name="connsiteX16" fmla="*/ 761 w 3501373"/>
                <a:gd name="connsiteY16" fmla="*/ 2970058 h 3013872"/>
                <a:gd name="connsiteX17" fmla="*/ 508 w 3501373"/>
                <a:gd name="connsiteY17" fmla="*/ 2175330 h 3013872"/>
                <a:gd name="connsiteX18" fmla="*/ 27422 w 3501373"/>
                <a:gd name="connsiteY18" fmla="*/ 2110330 h 3013872"/>
                <a:gd name="connsiteX19" fmla="*/ 67285 w 3501373"/>
                <a:gd name="connsiteY19" fmla="*/ 2013338 h 3013872"/>
                <a:gd name="connsiteX20" fmla="*/ 66523 w 3501373"/>
                <a:gd name="connsiteY20" fmla="*/ 65873 h 3013872"/>
                <a:gd name="connsiteX21" fmla="*/ 80488 w 3501373"/>
                <a:gd name="connsiteY21" fmla="*/ 7983 h 3013872"/>
                <a:gd name="connsiteX22" fmla="*/ 92676 w 3501373"/>
                <a:gd name="connsiteY22" fmla="*/ 873 h 3013872"/>
                <a:gd name="connsiteX23" fmla="*/ 99023 w 3501373"/>
                <a:gd name="connsiteY23" fmla="*/ 13569 h 3013872"/>
                <a:gd name="connsiteX24" fmla="*/ 99531 w 3501373"/>
                <a:gd name="connsiteY24" fmla="*/ 38959 h 3013872"/>
                <a:gd name="connsiteX25" fmla="*/ 98516 w 3501373"/>
                <a:gd name="connsiteY25" fmla="*/ 2057518 h 3013872"/>
                <a:gd name="connsiteX26" fmla="*/ 98769 w 3501373"/>
                <a:gd name="connsiteY26" fmla="*/ 2821777 h 3013872"/>
                <a:gd name="connsiteX27" fmla="*/ 99531 w 3501373"/>
                <a:gd name="connsiteY27" fmla="*/ 2867480 h 3013872"/>
                <a:gd name="connsiteX28" fmla="*/ 129492 w 3501373"/>
                <a:gd name="connsiteY28" fmla="*/ 2895918 h 3013872"/>
                <a:gd name="connsiteX29" fmla="*/ 167578 w 3501373"/>
                <a:gd name="connsiteY29" fmla="*/ 2896171 h 3013872"/>
                <a:gd name="connsiteX30" fmla="*/ 1807816 w 3501373"/>
                <a:gd name="connsiteY30" fmla="*/ 2896171 h 3013872"/>
                <a:gd name="connsiteX31" fmla="*/ 1807054 w 3501373"/>
                <a:gd name="connsiteY31" fmla="*/ 2895918 h 3013872"/>
                <a:gd name="connsiteX32" fmla="*/ 175195 w 3501373"/>
                <a:gd name="connsiteY32" fmla="*/ 2997480 h 3013872"/>
                <a:gd name="connsiteX33" fmla="*/ 189160 w 3501373"/>
                <a:gd name="connsiteY33" fmla="*/ 2988086 h 3013872"/>
                <a:gd name="connsiteX34" fmla="*/ 229785 w 3501373"/>
                <a:gd name="connsiteY34" fmla="*/ 2936035 h 3013872"/>
                <a:gd name="connsiteX35" fmla="*/ 241719 w 3501373"/>
                <a:gd name="connsiteY35" fmla="*/ 2919531 h 3013872"/>
                <a:gd name="connsiteX36" fmla="*/ 241465 w 3501373"/>
                <a:gd name="connsiteY36" fmla="*/ 2912675 h 3013872"/>
                <a:gd name="connsiteX37" fmla="*/ 234863 w 3501373"/>
                <a:gd name="connsiteY37" fmla="*/ 2911406 h 3013872"/>
                <a:gd name="connsiteX38" fmla="*/ 221152 w 3501373"/>
                <a:gd name="connsiteY38" fmla="*/ 2922324 h 3013872"/>
                <a:gd name="connsiteX39" fmla="*/ 177481 w 3501373"/>
                <a:gd name="connsiteY39" fmla="*/ 2978437 h 3013872"/>
                <a:gd name="connsiteX40" fmla="*/ 171133 w 3501373"/>
                <a:gd name="connsiteY40" fmla="*/ 2989355 h 3013872"/>
                <a:gd name="connsiteX41" fmla="*/ 175195 w 3501373"/>
                <a:gd name="connsiteY41" fmla="*/ 2997480 h 3013872"/>
                <a:gd name="connsiteX42" fmla="*/ 75918 w 3501373"/>
                <a:gd name="connsiteY42" fmla="*/ 2997734 h 3013872"/>
                <a:gd name="connsiteX43" fmla="*/ 83281 w 3501373"/>
                <a:gd name="connsiteY43" fmla="*/ 2993418 h 3013872"/>
                <a:gd name="connsiteX44" fmla="*/ 140410 w 3501373"/>
                <a:gd name="connsiteY44" fmla="*/ 2922832 h 3013872"/>
                <a:gd name="connsiteX45" fmla="*/ 140410 w 3501373"/>
                <a:gd name="connsiteY45" fmla="*/ 2913691 h 3013872"/>
                <a:gd name="connsiteX46" fmla="*/ 129238 w 3501373"/>
                <a:gd name="connsiteY46" fmla="*/ 2915722 h 3013872"/>
                <a:gd name="connsiteX47" fmla="*/ 70332 w 3501373"/>
                <a:gd name="connsiteY47" fmla="*/ 2988340 h 3013872"/>
                <a:gd name="connsiteX48" fmla="*/ 69316 w 3501373"/>
                <a:gd name="connsiteY48" fmla="*/ 2993164 h 3013872"/>
                <a:gd name="connsiteX49" fmla="*/ 75918 w 3501373"/>
                <a:gd name="connsiteY49" fmla="*/ 2997734 h 3013872"/>
                <a:gd name="connsiteX50" fmla="*/ 593126 w 3501373"/>
                <a:gd name="connsiteY50" fmla="*/ 2912168 h 3013872"/>
                <a:gd name="connsiteX51" fmla="*/ 524317 w 3501373"/>
                <a:gd name="connsiteY51" fmla="*/ 2987832 h 3013872"/>
                <a:gd name="connsiteX52" fmla="*/ 527364 w 3501373"/>
                <a:gd name="connsiteY52" fmla="*/ 2996211 h 3013872"/>
                <a:gd name="connsiteX53" fmla="*/ 538282 w 3501373"/>
                <a:gd name="connsiteY53" fmla="*/ 2991641 h 3013872"/>
                <a:gd name="connsiteX54" fmla="*/ 586778 w 3501373"/>
                <a:gd name="connsiteY54" fmla="*/ 2930449 h 3013872"/>
                <a:gd name="connsiteX55" fmla="*/ 593126 w 3501373"/>
                <a:gd name="connsiteY55" fmla="*/ 2912168 h 3013872"/>
                <a:gd name="connsiteX56" fmla="*/ 227754 w 3501373"/>
                <a:gd name="connsiteY56" fmla="*/ 2997480 h 3013872"/>
                <a:gd name="connsiteX57" fmla="*/ 241465 w 3501373"/>
                <a:gd name="connsiteY57" fmla="*/ 2987070 h 3013872"/>
                <a:gd name="connsiteX58" fmla="*/ 289707 w 3501373"/>
                <a:gd name="connsiteY58" fmla="*/ 2925117 h 3013872"/>
                <a:gd name="connsiteX59" fmla="*/ 293262 w 3501373"/>
                <a:gd name="connsiteY59" fmla="*/ 2918515 h 3013872"/>
                <a:gd name="connsiteX60" fmla="*/ 293008 w 3501373"/>
                <a:gd name="connsiteY60" fmla="*/ 2913691 h 3013872"/>
                <a:gd name="connsiteX61" fmla="*/ 286407 w 3501373"/>
                <a:gd name="connsiteY61" fmla="*/ 2911660 h 3013872"/>
                <a:gd name="connsiteX62" fmla="*/ 270918 w 3501373"/>
                <a:gd name="connsiteY62" fmla="*/ 2924355 h 3013872"/>
                <a:gd name="connsiteX63" fmla="*/ 226231 w 3501373"/>
                <a:gd name="connsiteY63" fmla="*/ 2982500 h 3013872"/>
                <a:gd name="connsiteX64" fmla="*/ 221660 w 3501373"/>
                <a:gd name="connsiteY64" fmla="*/ 2991386 h 3013872"/>
                <a:gd name="connsiteX65" fmla="*/ 227754 w 3501373"/>
                <a:gd name="connsiteY65" fmla="*/ 2997480 h 3013872"/>
                <a:gd name="connsiteX66" fmla="*/ 191445 w 3501373"/>
                <a:gd name="connsiteY66" fmla="*/ 2913437 h 3013872"/>
                <a:gd name="connsiteX67" fmla="*/ 174941 w 3501373"/>
                <a:gd name="connsiteY67" fmla="*/ 2921562 h 3013872"/>
                <a:gd name="connsiteX68" fmla="*/ 148281 w 3501373"/>
                <a:gd name="connsiteY68" fmla="*/ 2952285 h 3013872"/>
                <a:gd name="connsiteX69" fmla="*/ 125937 w 3501373"/>
                <a:gd name="connsiteY69" fmla="*/ 2983008 h 3013872"/>
                <a:gd name="connsiteX70" fmla="*/ 125684 w 3501373"/>
                <a:gd name="connsiteY70" fmla="*/ 2996465 h 3013872"/>
                <a:gd name="connsiteX71" fmla="*/ 138633 w 3501373"/>
                <a:gd name="connsiteY71" fmla="*/ 2991894 h 3013872"/>
                <a:gd name="connsiteX72" fmla="*/ 141934 w 3501373"/>
                <a:gd name="connsiteY72" fmla="*/ 2988086 h 3013872"/>
                <a:gd name="connsiteX73" fmla="*/ 187891 w 3501373"/>
                <a:gd name="connsiteY73" fmla="*/ 2927402 h 3013872"/>
                <a:gd name="connsiteX74" fmla="*/ 191445 w 3501373"/>
                <a:gd name="connsiteY74" fmla="*/ 2913437 h 3013872"/>
                <a:gd name="connsiteX75" fmla="*/ 490801 w 3501373"/>
                <a:gd name="connsiteY75" fmla="*/ 2912675 h 3013872"/>
                <a:gd name="connsiteX76" fmla="*/ 467950 w 3501373"/>
                <a:gd name="connsiteY76" fmla="*/ 2928672 h 3013872"/>
                <a:gd name="connsiteX77" fmla="*/ 432403 w 3501373"/>
                <a:gd name="connsiteY77" fmla="*/ 2974629 h 3013872"/>
                <a:gd name="connsiteX78" fmla="*/ 424278 w 3501373"/>
                <a:gd name="connsiteY78" fmla="*/ 2987324 h 3013872"/>
                <a:gd name="connsiteX79" fmla="*/ 425801 w 3501373"/>
                <a:gd name="connsiteY79" fmla="*/ 2996211 h 3013872"/>
                <a:gd name="connsiteX80" fmla="*/ 432911 w 3501373"/>
                <a:gd name="connsiteY80" fmla="*/ 2995703 h 3013872"/>
                <a:gd name="connsiteX81" fmla="*/ 444083 w 3501373"/>
                <a:gd name="connsiteY81" fmla="*/ 2985801 h 3013872"/>
                <a:gd name="connsiteX82" fmla="*/ 487247 w 3501373"/>
                <a:gd name="connsiteY82" fmla="*/ 2929687 h 3013872"/>
                <a:gd name="connsiteX83" fmla="*/ 490801 w 3501373"/>
                <a:gd name="connsiteY83" fmla="*/ 2912675 h 3013872"/>
                <a:gd name="connsiteX84" fmla="*/ 439004 w 3501373"/>
                <a:gd name="connsiteY84" fmla="*/ 2912929 h 3013872"/>
                <a:gd name="connsiteX85" fmla="*/ 364864 w 3501373"/>
                <a:gd name="connsiteY85" fmla="*/ 2998242 h 3013872"/>
                <a:gd name="connsiteX86" fmla="*/ 439004 w 3501373"/>
                <a:gd name="connsiteY86" fmla="*/ 2912929 h 3013872"/>
                <a:gd name="connsiteX87" fmla="*/ 275235 w 3501373"/>
                <a:gd name="connsiteY87" fmla="*/ 2997734 h 3013872"/>
                <a:gd name="connsiteX88" fmla="*/ 289199 w 3501373"/>
                <a:gd name="connsiteY88" fmla="*/ 2988593 h 3013872"/>
                <a:gd name="connsiteX89" fmla="*/ 326016 w 3501373"/>
                <a:gd name="connsiteY89" fmla="*/ 2940351 h 3013872"/>
                <a:gd name="connsiteX90" fmla="*/ 339981 w 3501373"/>
                <a:gd name="connsiteY90" fmla="*/ 2922578 h 3013872"/>
                <a:gd name="connsiteX91" fmla="*/ 339219 w 3501373"/>
                <a:gd name="connsiteY91" fmla="*/ 2913691 h 3013872"/>
                <a:gd name="connsiteX92" fmla="*/ 332364 w 3501373"/>
                <a:gd name="connsiteY92" fmla="*/ 2913437 h 3013872"/>
                <a:gd name="connsiteX93" fmla="*/ 271426 w 3501373"/>
                <a:gd name="connsiteY93" fmla="*/ 2990117 h 3013872"/>
                <a:gd name="connsiteX94" fmla="*/ 275235 w 3501373"/>
                <a:gd name="connsiteY94" fmla="*/ 2997734 h 3013872"/>
                <a:gd name="connsiteX95" fmla="*/ 642384 w 3501373"/>
                <a:gd name="connsiteY95" fmla="*/ 2914707 h 3013872"/>
                <a:gd name="connsiteX96" fmla="*/ 622325 w 3501373"/>
                <a:gd name="connsiteY96" fmla="*/ 2922070 h 3013872"/>
                <a:gd name="connsiteX97" fmla="*/ 589063 w 3501373"/>
                <a:gd name="connsiteY97" fmla="*/ 2963457 h 3013872"/>
                <a:gd name="connsiteX98" fmla="*/ 572052 w 3501373"/>
                <a:gd name="connsiteY98" fmla="*/ 2988593 h 3013872"/>
                <a:gd name="connsiteX99" fmla="*/ 572052 w 3501373"/>
                <a:gd name="connsiteY99" fmla="*/ 2995703 h 3013872"/>
                <a:gd name="connsiteX100" fmla="*/ 580938 w 3501373"/>
                <a:gd name="connsiteY100" fmla="*/ 2996211 h 3013872"/>
                <a:gd name="connsiteX101" fmla="*/ 642384 w 3501373"/>
                <a:gd name="connsiteY101" fmla="*/ 2914707 h 3013872"/>
                <a:gd name="connsiteX102" fmla="*/ 673360 w 3501373"/>
                <a:gd name="connsiteY102" fmla="*/ 2995703 h 3013872"/>
                <a:gd name="connsiteX103" fmla="*/ 683770 w 3501373"/>
                <a:gd name="connsiteY103" fmla="*/ 2992656 h 3013872"/>
                <a:gd name="connsiteX104" fmla="*/ 738107 w 3501373"/>
                <a:gd name="connsiteY104" fmla="*/ 2923340 h 3013872"/>
                <a:gd name="connsiteX105" fmla="*/ 738360 w 3501373"/>
                <a:gd name="connsiteY105" fmla="*/ 2912168 h 3013872"/>
                <a:gd name="connsiteX106" fmla="*/ 727189 w 3501373"/>
                <a:gd name="connsiteY106" fmla="*/ 2914961 h 3013872"/>
                <a:gd name="connsiteX107" fmla="*/ 675392 w 3501373"/>
                <a:gd name="connsiteY107" fmla="*/ 2983262 h 3013872"/>
                <a:gd name="connsiteX108" fmla="*/ 673360 w 3501373"/>
                <a:gd name="connsiteY108" fmla="*/ 2995703 h 3013872"/>
                <a:gd name="connsiteX109" fmla="*/ 790411 w 3501373"/>
                <a:gd name="connsiteY109" fmla="*/ 2913183 h 3013872"/>
                <a:gd name="connsiteX110" fmla="*/ 775939 w 3501373"/>
                <a:gd name="connsiteY110" fmla="*/ 2920293 h 3013872"/>
                <a:gd name="connsiteX111" fmla="*/ 726681 w 3501373"/>
                <a:gd name="connsiteY111" fmla="*/ 2984277 h 3013872"/>
                <a:gd name="connsiteX112" fmla="*/ 724649 w 3501373"/>
                <a:gd name="connsiteY112" fmla="*/ 2995703 h 3013872"/>
                <a:gd name="connsiteX113" fmla="*/ 737345 w 3501373"/>
                <a:gd name="connsiteY113" fmla="*/ 2992656 h 3013872"/>
                <a:gd name="connsiteX114" fmla="*/ 791173 w 3501373"/>
                <a:gd name="connsiteY114" fmla="*/ 2922578 h 3013872"/>
                <a:gd name="connsiteX115" fmla="*/ 790411 w 3501373"/>
                <a:gd name="connsiteY115" fmla="*/ 2913183 h 3013872"/>
                <a:gd name="connsiteX116" fmla="*/ 628927 w 3501373"/>
                <a:gd name="connsiteY116" fmla="*/ 2997480 h 3013872"/>
                <a:gd name="connsiteX117" fmla="*/ 635020 w 3501373"/>
                <a:gd name="connsiteY117" fmla="*/ 2993925 h 3013872"/>
                <a:gd name="connsiteX118" fmla="*/ 690626 w 3501373"/>
                <a:gd name="connsiteY118" fmla="*/ 2922832 h 3013872"/>
                <a:gd name="connsiteX119" fmla="*/ 689610 w 3501373"/>
                <a:gd name="connsiteY119" fmla="*/ 2913945 h 3013872"/>
                <a:gd name="connsiteX120" fmla="*/ 680470 w 3501373"/>
                <a:gd name="connsiteY120" fmla="*/ 2915722 h 3013872"/>
                <a:gd name="connsiteX121" fmla="*/ 639337 w 3501373"/>
                <a:gd name="connsiteY121" fmla="*/ 2966250 h 3013872"/>
                <a:gd name="connsiteX122" fmla="*/ 623595 w 3501373"/>
                <a:gd name="connsiteY122" fmla="*/ 2988847 h 3013872"/>
                <a:gd name="connsiteX123" fmla="*/ 628927 w 3501373"/>
                <a:gd name="connsiteY123" fmla="*/ 2997480 h 3013872"/>
                <a:gd name="connsiteX124" fmla="*/ 479883 w 3501373"/>
                <a:gd name="connsiteY124" fmla="*/ 2993164 h 3013872"/>
                <a:gd name="connsiteX125" fmla="*/ 490040 w 3501373"/>
                <a:gd name="connsiteY125" fmla="*/ 2986308 h 3013872"/>
                <a:gd name="connsiteX126" fmla="*/ 538282 w 3501373"/>
                <a:gd name="connsiteY126" fmla="*/ 2925117 h 3013872"/>
                <a:gd name="connsiteX127" fmla="*/ 539805 w 3501373"/>
                <a:gd name="connsiteY127" fmla="*/ 2912421 h 3013872"/>
                <a:gd name="connsiteX128" fmla="*/ 526602 w 3501373"/>
                <a:gd name="connsiteY128" fmla="*/ 2916992 h 3013872"/>
                <a:gd name="connsiteX129" fmla="*/ 490547 w 3501373"/>
                <a:gd name="connsiteY129" fmla="*/ 2962187 h 3013872"/>
                <a:gd name="connsiteX130" fmla="*/ 474805 w 3501373"/>
                <a:gd name="connsiteY130" fmla="*/ 2984785 h 3013872"/>
                <a:gd name="connsiteX131" fmla="*/ 479883 w 3501373"/>
                <a:gd name="connsiteY131" fmla="*/ 2993164 h 3013872"/>
                <a:gd name="connsiteX132" fmla="*/ 895275 w 3501373"/>
                <a:gd name="connsiteY132" fmla="*/ 2913183 h 3013872"/>
                <a:gd name="connsiteX133" fmla="*/ 886388 w 3501373"/>
                <a:gd name="connsiteY133" fmla="*/ 2913183 h 3013872"/>
                <a:gd name="connsiteX134" fmla="*/ 827482 w 3501373"/>
                <a:gd name="connsiteY134" fmla="*/ 2984785 h 3013872"/>
                <a:gd name="connsiteX135" fmla="*/ 828751 w 3501373"/>
                <a:gd name="connsiteY135" fmla="*/ 2993672 h 3013872"/>
                <a:gd name="connsiteX136" fmla="*/ 837892 w 3501373"/>
                <a:gd name="connsiteY136" fmla="*/ 2991641 h 3013872"/>
                <a:gd name="connsiteX137" fmla="*/ 866583 w 3501373"/>
                <a:gd name="connsiteY137" fmla="*/ 2956601 h 3013872"/>
                <a:gd name="connsiteX138" fmla="*/ 895275 w 3501373"/>
                <a:gd name="connsiteY138" fmla="*/ 2913183 h 3013872"/>
                <a:gd name="connsiteX139" fmla="*/ 321192 w 3501373"/>
                <a:gd name="connsiteY139" fmla="*/ 2998496 h 3013872"/>
                <a:gd name="connsiteX140" fmla="*/ 332110 w 3501373"/>
                <a:gd name="connsiteY140" fmla="*/ 2996465 h 3013872"/>
                <a:gd name="connsiteX141" fmla="*/ 391270 w 3501373"/>
                <a:gd name="connsiteY141" fmla="*/ 2921562 h 3013872"/>
                <a:gd name="connsiteX142" fmla="*/ 391016 w 3501373"/>
                <a:gd name="connsiteY142" fmla="*/ 2914707 h 3013872"/>
                <a:gd name="connsiteX143" fmla="*/ 382383 w 3501373"/>
                <a:gd name="connsiteY143" fmla="*/ 2915214 h 3013872"/>
                <a:gd name="connsiteX144" fmla="*/ 354454 w 3501373"/>
                <a:gd name="connsiteY144" fmla="*/ 2947461 h 3013872"/>
                <a:gd name="connsiteX145" fmla="*/ 321192 w 3501373"/>
                <a:gd name="connsiteY145" fmla="*/ 2998496 h 3013872"/>
                <a:gd name="connsiteX146" fmla="*/ 774669 w 3501373"/>
                <a:gd name="connsiteY146" fmla="*/ 2997480 h 3013872"/>
                <a:gd name="connsiteX147" fmla="*/ 788888 w 3501373"/>
                <a:gd name="connsiteY147" fmla="*/ 2988593 h 3013872"/>
                <a:gd name="connsiteX148" fmla="*/ 836115 w 3501373"/>
                <a:gd name="connsiteY148" fmla="*/ 2926640 h 3013872"/>
                <a:gd name="connsiteX149" fmla="*/ 838146 w 3501373"/>
                <a:gd name="connsiteY149" fmla="*/ 2915214 h 3013872"/>
                <a:gd name="connsiteX150" fmla="*/ 825704 w 3501373"/>
                <a:gd name="connsiteY150" fmla="*/ 2918515 h 3013872"/>
                <a:gd name="connsiteX151" fmla="*/ 772638 w 3501373"/>
                <a:gd name="connsiteY151" fmla="*/ 2985293 h 3013872"/>
                <a:gd name="connsiteX152" fmla="*/ 770099 w 3501373"/>
                <a:gd name="connsiteY152" fmla="*/ 2992148 h 3013872"/>
                <a:gd name="connsiteX153" fmla="*/ 774669 w 3501373"/>
                <a:gd name="connsiteY153" fmla="*/ 2997480 h 301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3501373" h="3013872">
                  <a:moveTo>
                    <a:pt x="1807054" y="2895918"/>
                  </a:moveTo>
                  <a:cubicBezTo>
                    <a:pt x="2358032" y="2895918"/>
                    <a:pt x="2909009" y="2895918"/>
                    <a:pt x="3459987" y="2895918"/>
                  </a:cubicBezTo>
                  <a:cubicBezTo>
                    <a:pt x="3470143" y="2895918"/>
                    <a:pt x="3480299" y="2895918"/>
                    <a:pt x="3490455" y="2896426"/>
                  </a:cubicBezTo>
                  <a:cubicBezTo>
                    <a:pt x="3495534" y="2896679"/>
                    <a:pt x="3501120" y="2897441"/>
                    <a:pt x="3502897" y="2903281"/>
                  </a:cubicBezTo>
                  <a:cubicBezTo>
                    <a:pt x="3504674" y="2908867"/>
                    <a:pt x="3500866" y="2912929"/>
                    <a:pt x="3497565" y="2916738"/>
                  </a:cubicBezTo>
                  <a:cubicBezTo>
                    <a:pt x="3488678" y="2926386"/>
                    <a:pt x="3478014" y="2932988"/>
                    <a:pt x="3464557" y="2933242"/>
                  </a:cubicBezTo>
                  <a:cubicBezTo>
                    <a:pt x="3448561" y="2933496"/>
                    <a:pt x="3432311" y="2933750"/>
                    <a:pt x="3416315" y="2933750"/>
                  </a:cubicBezTo>
                  <a:cubicBezTo>
                    <a:pt x="2877271" y="2933750"/>
                    <a:pt x="2337973" y="2933750"/>
                    <a:pt x="1798929" y="2933496"/>
                  </a:cubicBezTo>
                  <a:cubicBezTo>
                    <a:pt x="1781155" y="2933496"/>
                    <a:pt x="1763382" y="2934512"/>
                    <a:pt x="1745608" y="2933496"/>
                  </a:cubicBezTo>
                  <a:cubicBezTo>
                    <a:pt x="1721487" y="2931972"/>
                    <a:pt x="1702952" y="2941367"/>
                    <a:pt x="1687464" y="2958633"/>
                  </a:cubicBezTo>
                  <a:cubicBezTo>
                    <a:pt x="1677308" y="2970058"/>
                    <a:pt x="1666390" y="2980722"/>
                    <a:pt x="1656487" y="2992148"/>
                  </a:cubicBezTo>
                  <a:cubicBezTo>
                    <a:pt x="1642015" y="3008906"/>
                    <a:pt x="1624495" y="3014746"/>
                    <a:pt x="1602659" y="3014492"/>
                  </a:cubicBezTo>
                  <a:cubicBezTo>
                    <a:pt x="1476467" y="3013730"/>
                    <a:pt x="1350530" y="3014238"/>
                    <a:pt x="1224338" y="3013984"/>
                  </a:cubicBezTo>
                  <a:cubicBezTo>
                    <a:pt x="833322" y="3013984"/>
                    <a:pt x="442305" y="3013730"/>
                    <a:pt x="51289" y="3013730"/>
                  </a:cubicBezTo>
                  <a:cubicBezTo>
                    <a:pt x="41894" y="3013730"/>
                    <a:pt x="32500" y="3013984"/>
                    <a:pt x="23359" y="3012968"/>
                  </a:cubicBezTo>
                  <a:cubicBezTo>
                    <a:pt x="8125" y="3011191"/>
                    <a:pt x="3047" y="3005859"/>
                    <a:pt x="1269" y="2990371"/>
                  </a:cubicBezTo>
                  <a:cubicBezTo>
                    <a:pt x="508" y="2983769"/>
                    <a:pt x="761" y="2976914"/>
                    <a:pt x="761" y="2970058"/>
                  </a:cubicBezTo>
                  <a:cubicBezTo>
                    <a:pt x="761" y="2705234"/>
                    <a:pt x="1015" y="2440155"/>
                    <a:pt x="508" y="2175330"/>
                  </a:cubicBezTo>
                  <a:cubicBezTo>
                    <a:pt x="508" y="2148670"/>
                    <a:pt x="8379" y="2128865"/>
                    <a:pt x="27422" y="2110330"/>
                  </a:cubicBezTo>
                  <a:cubicBezTo>
                    <a:pt x="72109" y="2066658"/>
                    <a:pt x="67285" y="2078338"/>
                    <a:pt x="67285" y="2013338"/>
                  </a:cubicBezTo>
                  <a:cubicBezTo>
                    <a:pt x="67031" y="1364098"/>
                    <a:pt x="66777" y="715113"/>
                    <a:pt x="66523" y="65873"/>
                  </a:cubicBezTo>
                  <a:cubicBezTo>
                    <a:pt x="66523" y="45307"/>
                    <a:pt x="66269" y="24994"/>
                    <a:pt x="80488" y="7983"/>
                  </a:cubicBezTo>
                  <a:cubicBezTo>
                    <a:pt x="83789" y="4174"/>
                    <a:pt x="86836" y="-904"/>
                    <a:pt x="92676" y="873"/>
                  </a:cubicBezTo>
                  <a:cubicBezTo>
                    <a:pt x="98516" y="2650"/>
                    <a:pt x="98769" y="8490"/>
                    <a:pt x="99023" y="13569"/>
                  </a:cubicBezTo>
                  <a:cubicBezTo>
                    <a:pt x="99531" y="21947"/>
                    <a:pt x="99531" y="30580"/>
                    <a:pt x="99531" y="38959"/>
                  </a:cubicBezTo>
                  <a:cubicBezTo>
                    <a:pt x="99277" y="711812"/>
                    <a:pt x="98769" y="1384665"/>
                    <a:pt x="98516" y="2057518"/>
                  </a:cubicBezTo>
                  <a:cubicBezTo>
                    <a:pt x="98516" y="2312186"/>
                    <a:pt x="98516" y="2567108"/>
                    <a:pt x="98769" y="2821777"/>
                  </a:cubicBezTo>
                  <a:cubicBezTo>
                    <a:pt x="98769" y="2837011"/>
                    <a:pt x="98769" y="2852246"/>
                    <a:pt x="99531" y="2867480"/>
                  </a:cubicBezTo>
                  <a:cubicBezTo>
                    <a:pt x="100801" y="2890078"/>
                    <a:pt x="105879" y="2894902"/>
                    <a:pt x="129492" y="2895918"/>
                  </a:cubicBezTo>
                  <a:cubicBezTo>
                    <a:pt x="142187" y="2896426"/>
                    <a:pt x="154883" y="2896171"/>
                    <a:pt x="167578" y="2896171"/>
                  </a:cubicBezTo>
                  <a:cubicBezTo>
                    <a:pt x="714239" y="2896171"/>
                    <a:pt x="1261154" y="2896171"/>
                    <a:pt x="1807816" y="2896171"/>
                  </a:cubicBezTo>
                  <a:cubicBezTo>
                    <a:pt x="1807054" y="2896171"/>
                    <a:pt x="1807054" y="2895918"/>
                    <a:pt x="1807054" y="2895918"/>
                  </a:cubicBezTo>
                  <a:close/>
                  <a:moveTo>
                    <a:pt x="175195" y="2997480"/>
                  </a:moveTo>
                  <a:cubicBezTo>
                    <a:pt x="181797" y="2997734"/>
                    <a:pt x="185606" y="2992910"/>
                    <a:pt x="189160" y="2988086"/>
                  </a:cubicBezTo>
                  <a:cubicBezTo>
                    <a:pt x="202871" y="2970820"/>
                    <a:pt x="216328" y="2953555"/>
                    <a:pt x="229785" y="2936035"/>
                  </a:cubicBezTo>
                  <a:cubicBezTo>
                    <a:pt x="233848" y="2930703"/>
                    <a:pt x="238164" y="2925371"/>
                    <a:pt x="241719" y="2919531"/>
                  </a:cubicBezTo>
                  <a:cubicBezTo>
                    <a:pt x="242735" y="2917753"/>
                    <a:pt x="242481" y="2914199"/>
                    <a:pt x="241465" y="2912675"/>
                  </a:cubicBezTo>
                  <a:cubicBezTo>
                    <a:pt x="240195" y="2911406"/>
                    <a:pt x="236895" y="2910898"/>
                    <a:pt x="234863" y="2911406"/>
                  </a:cubicBezTo>
                  <a:cubicBezTo>
                    <a:pt x="229024" y="2913183"/>
                    <a:pt x="224707" y="2917500"/>
                    <a:pt x="221152" y="2922324"/>
                  </a:cubicBezTo>
                  <a:cubicBezTo>
                    <a:pt x="206426" y="2940859"/>
                    <a:pt x="191953" y="2959648"/>
                    <a:pt x="177481" y="2978437"/>
                  </a:cubicBezTo>
                  <a:cubicBezTo>
                    <a:pt x="174941" y="2981738"/>
                    <a:pt x="172656" y="2985547"/>
                    <a:pt x="171133" y="2989355"/>
                  </a:cubicBezTo>
                  <a:cubicBezTo>
                    <a:pt x="169609" y="2993164"/>
                    <a:pt x="170879" y="2996211"/>
                    <a:pt x="175195" y="2997480"/>
                  </a:cubicBezTo>
                  <a:close/>
                  <a:moveTo>
                    <a:pt x="75918" y="2997734"/>
                  </a:moveTo>
                  <a:cubicBezTo>
                    <a:pt x="77695" y="2996719"/>
                    <a:pt x="80996" y="2995703"/>
                    <a:pt x="83281" y="2993418"/>
                  </a:cubicBezTo>
                  <a:cubicBezTo>
                    <a:pt x="104355" y="2971582"/>
                    <a:pt x="121875" y="2946699"/>
                    <a:pt x="140410" y="2922832"/>
                  </a:cubicBezTo>
                  <a:cubicBezTo>
                    <a:pt x="142441" y="2920293"/>
                    <a:pt x="143457" y="2916230"/>
                    <a:pt x="140410" y="2913691"/>
                  </a:cubicBezTo>
                  <a:cubicBezTo>
                    <a:pt x="136348" y="2910136"/>
                    <a:pt x="132285" y="2912929"/>
                    <a:pt x="129238" y="2915722"/>
                  </a:cubicBezTo>
                  <a:cubicBezTo>
                    <a:pt x="106641" y="2937304"/>
                    <a:pt x="89629" y="2963711"/>
                    <a:pt x="70332" y="2988340"/>
                  </a:cubicBezTo>
                  <a:cubicBezTo>
                    <a:pt x="69316" y="2989609"/>
                    <a:pt x="69062" y="2991641"/>
                    <a:pt x="69316" y="2993164"/>
                  </a:cubicBezTo>
                  <a:cubicBezTo>
                    <a:pt x="69570" y="2995703"/>
                    <a:pt x="71601" y="2997226"/>
                    <a:pt x="75918" y="2997734"/>
                  </a:cubicBezTo>
                  <a:close/>
                  <a:moveTo>
                    <a:pt x="593126" y="2912168"/>
                  </a:moveTo>
                  <a:cubicBezTo>
                    <a:pt x="576622" y="2919531"/>
                    <a:pt x="528126" y="2973613"/>
                    <a:pt x="524317" y="2987832"/>
                  </a:cubicBezTo>
                  <a:cubicBezTo>
                    <a:pt x="523301" y="2991386"/>
                    <a:pt x="523555" y="2994941"/>
                    <a:pt x="527364" y="2996211"/>
                  </a:cubicBezTo>
                  <a:cubicBezTo>
                    <a:pt x="531934" y="2997734"/>
                    <a:pt x="535489" y="2994941"/>
                    <a:pt x="538282" y="2991641"/>
                  </a:cubicBezTo>
                  <a:cubicBezTo>
                    <a:pt x="554532" y="2971328"/>
                    <a:pt x="570782" y="2951015"/>
                    <a:pt x="586778" y="2930449"/>
                  </a:cubicBezTo>
                  <a:cubicBezTo>
                    <a:pt x="590333" y="2925879"/>
                    <a:pt x="594649" y="2921308"/>
                    <a:pt x="593126" y="2912168"/>
                  </a:cubicBezTo>
                  <a:close/>
                  <a:moveTo>
                    <a:pt x="227754" y="2997480"/>
                  </a:moveTo>
                  <a:cubicBezTo>
                    <a:pt x="233848" y="2996211"/>
                    <a:pt x="237656" y="2991641"/>
                    <a:pt x="241465" y="2987070"/>
                  </a:cubicBezTo>
                  <a:cubicBezTo>
                    <a:pt x="257715" y="2966504"/>
                    <a:pt x="273711" y="2945937"/>
                    <a:pt x="289707" y="2925117"/>
                  </a:cubicBezTo>
                  <a:cubicBezTo>
                    <a:pt x="291231" y="2923086"/>
                    <a:pt x="292500" y="2920801"/>
                    <a:pt x="293262" y="2918515"/>
                  </a:cubicBezTo>
                  <a:cubicBezTo>
                    <a:pt x="293770" y="2916992"/>
                    <a:pt x="293770" y="2914961"/>
                    <a:pt x="293008" y="2913691"/>
                  </a:cubicBezTo>
                  <a:cubicBezTo>
                    <a:pt x="291485" y="2911152"/>
                    <a:pt x="288946" y="2910898"/>
                    <a:pt x="286407" y="2911660"/>
                  </a:cubicBezTo>
                  <a:cubicBezTo>
                    <a:pt x="279805" y="2913945"/>
                    <a:pt x="275235" y="2919277"/>
                    <a:pt x="270918" y="2924355"/>
                  </a:cubicBezTo>
                  <a:cubicBezTo>
                    <a:pt x="255684" y="2943652"/>
                    <a:pt x="240957" y="2962949"/>
                    <a:pt x="226231" y="2982500"/>
                  </a:cubicBezTo>
                  <a:cubicBezTo>
                    <a:pt x="224199" y="2985039"/>
                    <a:pt x="222422" y="2988340"/>
                    <a:pt x="221660" y="2991386"/>
                  </a:cubicBezTo>
                  <a:cubicBezTo>
                    <a:pt x="220899" y="2995449"/>
                    <a:pt x="223692" y="2997480"/>
                    <a:pt x="227754" y="2997480"/>
                  </a:cubicBezTo>
                  <a:close/>
                  <a:moveTo>
                    <a:pt x="191445" y="2913437"/>
                  </a:moveTo>
                  <a:cubicBezTo>
                    <a:pt x="183066" y="2910136"/>
                    <a:pt x="179004" y="2916992"/>
                    <a:pt x="174941" y="2921562"/>
                  </a:cubicBezTo>
                  <a:cubicBezTo>
                    <a:pt x="165801" y="2931464"/>
                    <a:pt x="156914" y="2941621"/>
                    <a:pt x="148281" y="2952285"/>
                  </a:cubicBezTo>
                  <a:cubicBezTo>
                    <a:pt x="140410" y="2962187"/>
                    <a:pt x="133047" y="2972598"/>
                    <a:pt x="125937" y="2983008"/>
                  </a:cubicBezTo>
                  <a:cubicBezTo>
                    <a:pt x="123144" y="2987324"/>
                    <a:pt x="120098" y="2992656"/>
                    <a:pt x="125684" y="2996465"/>
                  </a:cubicBezTo>
                  <a:cubicBezTo>
                    <a:pt x="131016" y="3000019"/>
                    <a:pt x="135078" y="2995195"/>
                    <a:pt x="138633" y="2991894"/>
                  </a:cubicBezTo>
                  <a:cubicBezTo>
                    <a:pt x="139902" y="2990625"/>
                    <a:pt x="140918" y="2989355"/>
                    <a:pt x="141934" y="2988086"/>
                  </a:cubicBezTo>
                  <a:cubicBezTo>
                    <a:pt x="157168" y="2967773"/>
                    <a:pt x="172656" y="2947715"/>
                    <a:pt x="187891" y="2927402"/>
                  </a:cubicBezTo>
                  <a:cubicBezTo>
                    <a:pt x="190684" y="2923593"/>
                    <a:pt x="195000" y="2919531"/>
                    <a:pt x="191445" y="2913437"/>
                  </a:cubicBezTo>
                  <a:close/>
                  <a:moveTo>
                    <a:pt x="490801" y="2912675"/>
                  </a:moveTo>
                  <a:cubicBezTo>
                    <a:pt x="479376" y="2912421"/>
                    <a:pt x="474044" y="2921054"/>
                    <a:pt x="467950" y="2928672"/>
                  </a:cubicBezTo>
                  <a:cubicBezTo>
                    <a:pt x="456016" y="2943906"/>
                    <a:pt x="444083" y="2959140"/>
                    <a:pt x="432403" y="2974629"/>
                  </a:cubicBezTo>
                  <a:cubicBezTo>
                    <a:pt x="429356" y="2978691"/>
                    <a:pt x="426563" y="2982754"/>
                    <a:pt x="424278" y="2987324"/>
                  </a:cubicBezTo>
                  <a:cubicBezTo>
                    <a:pt x="422754" y="2990371"/>
                    <a:pt x="421993" y="2994180"/>
                    <a:pt x="425801" y="2996211"/>
                  </a:cubicBezTo>
                  <a:cubicBezTo>
                    <a:pt x="427579" y="2997226"/>
                    <a:pt x="431133" y="2996719"/>
                    <a:pt x="432911" y="2995703"/>
                  </a:cubicBezTo>
                  <a:cubicBezTo>
                    <a:pt x="436973" y="2992910"/>
                    <a:pt x="441036" y="2989609"/>
                    <a:pt x="444083" y="2985801"/>
                  </a:cubicBezTo>
                  <a:cubicBezTo>
                    <a:pt x="458555" y="2967265"/>
                    <a:pt x="473028" y="2948730"/>
                    <a:pt x="487247" y="2929687"/>
                  </a:cubicBezTo>
                  <a:cubicBezTo>
                    <a:pt x="490547" y="2925117"/>
                    <a:pt x="495118" y="2920547"/>
                    <a:pt x="490801" y="2912675"/>
                  </a:cubicBezTo>
                  <a:close/>
                  <a:moveTo>
                    <a:pt x="439004" y="2912929"/>
                  </a:moveTo>
                  <a:cubicBezTo>
                    <a:pt x="406758" y="2932988"/>
                    <a:pt x="389493" y="2965488"/>
                    <a:pt x="364864" y="2998242"/>
                  </a:cubicBezTo>
                  <a:cubicBezTo>
                    <a:pt x="390000" y="2991386"/>
                    <a:pt x="428340" y="2947207"/>
                    <a:pt x="439004" y="2912929"/>
                  </a:cubicBezTo>
                  <a:close/>
                  <a:moveTo>
                    <a:pt x="275235" y="2997734"/>
                  </a:moveTo>
                  <a:cubicBezTo>
                    <a:pt x="281836" y="2997988"/>
                    <a:pt x="285645" y="2993164"/>
                    <a:pt x="289199" y="2988593"/>
                  </a:cubicBezTo>
                  <a:cubicBezTo>
                    <a:pt x="301641" y="2972598"/>
                    <a:pt x="313575" y="2956347"/>
                    <a:pt x="326016" y="2940351"/>
                  </a:cubicBezTo>
                  <a:cubicBezTo>
                    <a:pt x="330586" y="2934257"/>
                    <a:pt x="335664" y="2928672"/>
                    <a:pt x="339981" y="2922578"/>
                  </a:cubicBezTo>
                  <a:cubicBezTo>
                    <a:pt x="342012" y="2919785"/>
                    <a:pt x="342266" y="2915722"/>
                    <a:pt x="339219" y="2913691"/>
                  </a:cubicBezTo>
                  <a:cubicBezTo>
                    <a:pt x="337442" y="2912421"/>
                    <a:pt x="333633" y="2912168"/>
                    <a:pt x="332364" y="2913437"/>
                  </a:cubicBezTo>
                  <a:cubicBezTo>
                    <a:pt x="308242" y="2935781"/>
                    <a:pt x="289199" y="2962441"/>
                    <a:pt x="271426" y="2990117"/>
                  </a:cubicBezTo>
                  <a:cubicBezTo>
                    <a:pt x="269395" y="2992656"/>
                    <a:pt x="270918" y="2996211"/>
                    <a:pt x="275235" y="2997734"/>
                  </a:cubicBezTo>
                  <a:close/>
                  <a:moveTo>
                    <a:pt x="642384" y="2914707"/>
                  </a:moveTo>
                  <a:cubicBezTo>
                    <a:pt x="630196" y="2910644"/>
                    <a:pt x="626388" y="2917246"/>
                    <a:pt x="622325" y="2922070"/>
                  </a:cubicBezTo>
                  <a:cubicBezTo>
                    <a:pt x="610899" y="2935527"/>
                    <a:pt x="599727" y="2949492"/>
                    <a:pt x="589063" y="2963457"/>
                  </a:cubicBezTo>
                  <a:cubicBezTo>
                    <a:pt x="582970" y="2971582"/>
                    <a:pt x="577384" y="2979961"/>
                    <a:pt x="572052" y="2988593"/>
                  </a:cubicBezTo>
                  <a:cubicBezTo>
                    <a:pt x="571036" y="2990371"/>
                    <a:pt x="571036" y="2993925"/>
                    <a:pt x="572052" y="2995703"/>
                  </a:cubicBezTo>
                  <a:cubicBezTo>
                    <a:pt x="574337" y="2999004"/>
                    <a:pt x="578653" y="2998496"/>
                    <a:pt x="580938" y="2996211"/>
                  </a:cubicBezTo>
                  <a:cubicBezTo>
                    <a:pt x="604552" y="2971836"/>
                    <a:pt x="624610" y="2944922"/>
                    <a:pt x="642384" y="2914707"/>
                  </a:cubicBezTo>
                  <a:close/>
                  <a:moveTo>
                    <a:pt x="673360" y="2995703"/>
                  </a:moveTo>
                  <a:cubicBezTo>
                    <a:pt x="678692" y="2996973"/>
                    <a:pt x="681485" y="2994941"/>
                    <a:pt x="683770" y="2992656"/>
                  </a:cubicBezTo>
                  <a:cubicBezTo>
                    <a:pt x="703575" y="2970820"/>
                    <a:pt x="721857" y="2947968"/>
                    <a:pt x="738107" y="2923340"/>
                  </a:cubicBezTo>
                  <a:cubicBezTo>
                    <a:pt x="740392" y="2919785"/>
                    <a:pt x="742931" y="2915469"/>
                    <a:pt x="738360" y="2912168"/>
                  </a:cubicBezTo>
                  <a:cubicBezTo>
                    <a:pt x="734298" y="2909375"/>
                    <a:pt x="729728" y="2911660"/>
                    <a:pt x="727189" y="2914961"/>
                  </a:cubicBezTo>
                  <a:cubicBezTo>
                    <a:pt x="709161" y="2937051"/>
                    <a:pt x="691134" y="2959140"/>
                    <a:pt x="675392" y="2983262"/>
                  </a:cubicBezTo>
                  <a:cubicBezTo>
                    <a:pt x="673106" y="2986562"/>
                    <a:pt x="670567" y="2990371"/>
                    <a:pt x="673360" y="2995703"/>
                  </a:cubicBezTo>
                  <a:close/>
                  <a:moveTo>
                    <a:pt x="790411" y="2913183"/>
                  </a:moveTo>
                  <a:cubicBezTo>
                    <a:pt x="783302" y="2910644"/>
                    <a:pt x="779239" y="2915976"/>
                    <a:pt x="775939" y="2920293"/>
                  </a:cubicBezTo>
                  <a:cubicBezTo>
                    <a:pt x="759181" y="2941367"/>
                    <a:pt x="742931" y="2962949"/>
                    <a:pt x="726681" y="2984277"/>
                  </a:cubicBezTo>
                  <a:cubicBezTo>
                    <a:pt x="724142" y="2987578"/>
                    <a:pt x="721095" y="2992148"/>
                    <a:pt x="724649" y="2995703"/>
                  </a:cubicBezTo>
                  <a:cubicBezTo>
                    <a:pt x="729474" y="3000781"/>
                    <a:pt x="734298" y="2996211"/>
                    <a:pt x="737345" y="2992656"/>
                  </a:cubicBezTo>
                  <a:cubicBezTo>
                    <a:pt x="756388" y="2970312"/>
                    <a:pt x="774923" y="2947207"/>
                    <a:pt x="791173" y="2922578"/>
                  </a:cubicBezTo>
                  <a:cubicBezTo>
                    <a:pt x="792950" y="2919785"/>
                    <a:pt x="793712" y="2916484"/>
                    <a:pt x="790411" y="2913183"/>
                  </a:cubicBezTo>
                  <a:close/>
                  <a:moveTo>
                    <a:pt x="628927" y="2997480"/>
                  </a:moveTo>
                  <a:cubicBezTo>
                    <a:pt x="630704" y="2996465"/>
                    <a:pt x="633497" y="2995703"/>
                    <a:pt x="635020" y="2993925"/>
                  </a:cubicBezTo>
                  <a:cubicBezTo>
                    <a:pt x="654825" y="2971328"/>
                    <a:pt x="674376" y="2948222"/>
                    <a:pt x="690626" y="2922832"/>
                  </a:cubicBezTo>
                  <a:cubicBezTo>
                    <a:pt x="692403" y="2919785"/>
                    <a:pt x="692911" y="2916230"/>
                    <a:pt x="689610" y="2913945"/>
                  </a:cubicBezTo>
                  <a:cubicBezTo>
                    <a:pt x="686310" y="2911660"/>
                    <a:pt x="683009" y="2913437"/>
                    <a:pt x="680470" y="2915722"/>
                  </a:cubicBezTo>
                  <a:cubicBezTo>
                    <a:pt x="664474" y="2930703"/>
                    <a:pt x="653048" y="2949492"/>
                    <a:pt x="639337" y="2966250"/>
                  </a:cubicBezTo>
                  <a:cubicBezTo>
                    <a:pt x="633497" y="2973359"/>
                    <a:pt x="628165" y="2980976"/>
                    <a:pt x="623595" y="2988847"/>
                  </a:cubicBezTo>
                  <a:cubicBezTo>
                    <a:pt x="621056" y="2992910"/>
                    <a:pt x="622579" y="2996719"/>
                    <a:pt x="628927" y="2997480"/>
                  </a:cubicBezTo>
                  <a:close/>
                  <a:moveTo>
                    <a:pt x="479883" y="2993164"/>
                  </a:moveTo>
                  <a:cubicBezTo>
                    <a:pt x="484454" y="2992402"/>
                    <a:pt x="487501" y="2989609"/>
                    <a:pt x="490040" y="2986308"/>
                  </a:cubicBezTo>
                  <a:cubicBezTo>
                    <a:pt x="506036" y="2965996"/>
                    <a:pt x="522286" y="2945683"/>
                    <a:pt x="538282" y="2925117"/>
                  </a:cubicBezTo>
                  <a:cubicBezTo>
                    <a:pt x="541075" y="2921562"/>
                    <a:pt x="545899" y="2916484"/>
                    <a:pt x="539805" y="2912421"/>
                  </a:cubicBezTo>
                  <a:cubicBezTo>
                    <a:pt x="534981" y="2909121"/>
                    <a:pt x="529903" y="2913183"/>
                    <a:pt x="526602" y="2916992"/>
                  </a:cubicBezTo>
                  <a:cubicBezTo>
                    <a:pt x="514415" y="2931718"/>
                    <a:pt x="502481" y="2946953"/>
                    <a:pt x="490547" y="2962187"/>
                  </a:cubicBezTo>
                  <a:cubicBezTo>
                    <a:pt x="484962" y="2969550"/>
                    <a:pt x="479376" y="2976914"/>
                    <a:pt x="474805" y="2984785"/>
                  </a:cubicBezTo>
                  <a:cubicBezTo>
                    <a:pt x="472520" y="2988593"/>
                    <a:pt x="474297" y="2992656"/>
                    <a:pt x="479883" y="2993164"/>
                  </a:cubicBezTo>
                  <a:close/>
                  <a:moveTo>
                    <a:pt x="895275" y="2913183"/>
                  </a:moveTo>
                  <a:cubicBezTo>
                    <a:pt x="889435" y="2913183"/>
                    <a:pt x="887150" y="2912421"/>
                    <a:pt x="886388" y="2913183"/>
                  </a:cubicBezTo>
                  <a:cubicBezTo>
                    <a:pt x="863283" y="2934004"/>
                    <a:pt x="844240" y="2958379"/>
                    <a:pt x="827482" y="2984785"/>
                  </a:cubicBezTo>
                  <a:cubicBezTo>
                    <a:pt x="825704" y="2987832"/>
                    <a:pt x="824943" y="2991386"/>
                    <a:pt x="828751" y="2993672"/>
                  </a:cubicBezTo>
                  <a:cubicBezTo>
                    <a:pt x="832052" y="2995703"/>
                    <a:pt x="835861" y="2994180"/>
                    <a:pt x="837892" y="2991641"/>
                  </a:cubicBezTo>
                  <a:cubicBezTo>
                    <a:pt x="847794" y="2980215"/>
                    <a:pt x="857443" y="2968535"/>
                    <a:pt x="866583" y="2956601"/>
                  </a:cubicBezTo>
                  <a:cubicBezTo>
                    <a:pt x="876740" y="2943652"/>
                    <a:pt x="888419" y="2931718"/>
                    <a:pt x="895275" y="2913183"/>
                  </a:cubicBezTo>
                  <a:close/>
                  <a:moveTo>
                    <a:pt x="321192" y="2998496"/>
                  </a:moveTo>
                  <a:cubicBezTo>
                    <a:pt x="327539" y="2997480"/>
                    <a:pt x="330586" y="2997734"/>
                    <a:pt x="332110" y="2996465"/>
                  </a:cubicBezTo>
                  <a:cubicBezTo>
                    <a:pt x="355469" y="2974375"/>
                    <a:pt x="372989" y="2947715"/>
                    <a:pt x="391270" y="2921562"/>
                  </a:cubicBezTo>
                  <a:cubicBezTo>
                    <a:pt x="392286" y="2920039"/>
                    <a:pt x="392032" y="2916230"/>
                    <a:pt x="391016" y="2914707"/>
                  </a:cubicBezTo>
                  <a:cubicBezTo>
                    <a:pt x="388477" y="2911406"/>
                    <a:pt x="384414" y="2912675"/>
                    <a:pt x="382383" y="2915214"/>
                  </a:cubicBezTo>
                  <a:cubicBezTo>
                    <a:pt x="372735" y="2925879"/>
                    <a:pt x="362579" y="2936035"/>
                    <a:pt x="354454" y="2947461"/>
                  </a:cubicBezTo>
                  <a:cubicBezTo>
                    <a:pt x="343282" y="2962949"/>
                    <a:pt x="328047" y="2975898"/>
                    <a:pt x="321192" y="2998496"/>
                  </a:cubicBezTo>
                  <a:close/>
                  <a:moveTo>
                    <a:pt x="774669" y="2997480"/>
                  </a:moveTo>
                  <a:cubicBezTo>
                    <a:pt x="781017" y="2997480"/>
                    <a:pt x="785333" y="2993164"/>
                    <a:pt x="788888" y="2988593"/>
                  </a:cubicBezTo>
                  <a:cubicBezTo>
                    <a:pt x="804884" y="2968027"/>
                    <a:pt x="820372" y="2947461"/>
                    <a:pt x="836115" y="2926640"/>
                  </a:cubicBezTo>
                  <a:cubicBezTo>
                    <a:pt x="838654" y="2923340"/>
                    <a:pt x="841447" y="2918769"/>
                    <a:pt x="838146" y="2915214"/>
                  </a:cubicBezTo>
                  <a:cubicBezTo>
                    <a:pt x="833068" y="2910136"/>
                    <a:pt x="828751" y="2914707"/>
                    <a:pt x="825704" y="2918515"/>
                  </a:cubicBezTo>
                  <a:cubicBezTo>
                    <a:pt x="807677" y="2940605"/>
                    <a:pt x="790157" y="2962949"/>
                    <a:pt x="772638" y="2985293"/>
                  </a:cubicBezTo>
                  <a:cubicBezTo>
                    <a:pt x="771114" y="2987070"/>
                    <a:pt x="770353" y="2989863"/>
                    <a:pt x="770099" y="2992148"/>
                  </a:cubicBezTo>
                  <a:cubicBezTo>
                    <a:pt x="769845" y="2994941"/>
                    <a:pt x="771622" y="2996719"/>
                    <a:pt x="774669" y="2997480"/>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PA-任意多边形 59">
              <a:extLst>
                <a:ext uri="{FF2B5EF4-FFF2-40B4-BE49-F238E27FC236}">
                  <a16:creationId xmlns:a16="http://schemas.microsoft.com/office/drawing/2014/main" id="{0285F496-E941-6E2C-8956-E613F300761E}"/>
                </a:ext>
              </a:extLst>
            </p:cNvPr>
            <p:cNvSpPr/>
            <p:nvPr>
              <p:custDataLst>
                <p:tags r:id="rId7"/>
              </p:custDataLst>
            </p:nvPr>
          </p:nvSpPr>
          <p:spPr>
            <a:xfrm>
              <a:off x="1015572" y="3414847"/>
              <a:ext cx="1259129" cy="844537"/>
            </a:xfrm>
            <a:custGeom>
              <a:avLst/>
              <a:gdLst>
                <a:gd name="connsiteX0" fmla="*/ 4820633 w 4923251"/>
                <a:gd name="connsiteY0" fmla="*/ 548955 h 3506451"/>
                <a:gd name="connsiteX1" fmla="*/ 4822156 w 4923251"/>
                <a:gd name="connsiteY1" fmla="*/ 515947 h 3506451"/>
                <a:gd name="connsiteX2" fmla="*/ 4821648 w 4923251"/>
                <a:gd name="connsiteY2" fmla="*/ 163016 h 3506451"/>
                <a:gd name="connsiteX3" fmla="*/ 4780515 w 4923251"/>
                <a:gd name="connsiteY3" fmla="*/ 122391 h 3506451"/>
                <a:gd name="connsiteX4" fmla="*/ 1198653 w 4923251"/>
                <a:gd name="connsiteY4" fmla="*/ 122645 h 3506451"/>
                <a:gd name="connsiteX5" fmla="*/ 41092 w 4923251"/>
                <a:gd name="connsiteY5" fmla="*/ 122391 h 3506451"/>
                <a:gd name="connsiteX6" fmla="*/ 10623 w 4923251"/>
                <a:gd name="connsiteY6" fmla="*/ 121376 h 3506451"/>
                <a:gd name="connsiteX7" fmla="*/ 3768 w 4923251"/>
                <a:gd name="connsiteY7" fmla="*/ 105380 h 3506451"/>
                <a:gd name="connsiteX8" fmla="*/ 38553 w 4923251"/>
                <a:gd name="connsiteY8" fmla="*/ 82782 h 3506451"/>
                <a:gd name="connsiteX9" fmla="*/ 71561 w 4923251"/>
                <a:gd name="connsiteY9" fmla="*/ 82274 h 3506451"/>
                <a:gd name="connsiteX10" fmla="*/ 2429847 w 4923251"/>
                <a:gd name="connsiteY10" fmla="*/ 82528 h 3506451"/>
                <a:gd name="connsiteX11" fmla="*/ 2496624 w 4923251"/>
                <a:gd name="connsiteY11" fmla="*/ 54598 h 3506451"/>
                <a:gd name="connsiteX12" fmla="*/ 2530140 w 4923251"/>
                <a:gd name="connsiteY12" fmla="*/ 20067 h 3506451"/>
                <a:gd name="connsiteX13" fmla="*/ 2577367 w 4923251"/>
                <a:gd name="connsiteY13" fmla="*/ 516 h 3506451"/>
                <a:gd name="connsiteX14" fmla="*/ 2831273 w 4923251"/>
                <a:gd name="connsiteY14" fmla="*/ 770 h 3506451"/>
                <a:gd name="connsiteX15" fmla="*/ 4136100 w 4923251"/>
                <a:gd name="connsiteY15" fmla="*/ 1024 h 3506451"/>
                <a:gd name="connsiteX16" fmla="*/ 4864559 w 4923251"/>
                <a:gd name="connsiteY16" fmla="*/ 1278 h 3506451"/>
                <a:gd name="connsiteX17" fmla="*/ 4897567 w 4923251"/>
                <a:gd name="connsiteY17" fmla="*/ 1532 h 3506451"/>
                <a:gd name="connsiteX18" fmla="*/ 4922449 w 4923251"/>
                <a:gd name="connsiteY18" fmla="*/ 25907 h 3506451"/>
                <a:gd name="connsiteX19" fmla="*/ 4922703 w 4923251"/>
                <a:gd name="connsiteY19" fmla="*/ 56376 h 3506451"/>
                <a:gd name="connsiteX20" fmla="*/ 4922449 w 4923251"/>
                <a:gd name="connsiteY20" fmla="*/ 508330 h 3506451"/>
                <a:gd name="connsiteX21" fmla="*/ 4923973 w 4923251"/>
                <a:gd name="connsiteY21" fmla="*/ 548955 h 3506451"/>
                <a:gd name="connsiteX22" fmla="*/ 4923718 w 4923251"/>
                <a:gd name="connsiteY22" fmla="*/ 848565 h 3506451"/>
                <a:gd name="connsiteX23" fmla="*/ 4900359 w 4923251"/>
                <a:gd name="connsiteY23" fmla="*/ 904170 h 3506451"/>
                <a:gd name="connsiteX24" fmla="*/ 4878524 w 4923251"/>
                <a:gd name="connsiteY24" fmla="*/ 925244 h 3506451"/>
                <a:gd name="connsiteX25" fmla="*/ 4854402 w 4923251"/>
                <a:gd name="connsiteY25" fmla="*/ 982881 h 3506451"/>
                <a:gd name="connsiteX26" fmla="*/ 4853386 w 4923251"/>
                <a:gd name="connsiteY26" fmla="*/ 1868762 h 3506451"/>
                <a:gd name="connsiteX27" fmla="*/ 4851863 w 4923251"/>
                <a:gd name="connsiteY27" fmla="*/ 3452886 h 3506451"/>
                <a:gd name="connsiteX28" fmla="*/ 4830027 w 4923251"/>
                <a:gd name="connsiteY28" fmla="*/ 3506460 h 3506451"/>
                <a:gd name="connsiteX29" fmla="*/ 4824949 w 4923251"/>
                <a:gd name="connsiteY29" fmla="*/ 3478276 h 3506451"/>
                <a:gd name="connsiteX30" fmla="*/ 4822156 w 4923251"/>
                <a:gd name="connsiteY30" fmla="*/ 1698644 h 3506451"/>
                <a:gd name="connsiteX31" fmla="*/ 4820886 w 4923251"/>
                <a:gd name="connsiteY31" fmla="*/ 579170 h 3506451"/>
                <a:gd name="connsiteX32" fmla="*/ 4820633 w 4923251"/>
                <a:gd name="connsiteY32" fmla="*/ 548955 h 3506451"/>
                <a:gd name="connsiteX33" fmla="*/ 4699011 w 4923251"/>
                <a:gd name="connsiteY33" fmla="*/ 19051 h 3506451"/>
                <a:gd name="connsiteX34" fmla="*/ 4631218 w 4923251"/>
                <a:gd name="connsiteY34" fmla="*/ 104110 h 3506451"/>
                <a:gd name="connsiteX35" fmla="*/ 4699011 w 4923251"/>
                <a:gd name="connsiteY35" fmla="*/ 19051 h 3506451"/>
                <a:gd name="connsiteX36" fmla="*/ 4224460 w 4923251"/>
                <a:gd name="connsiteY36" fmla="*/ 103602 h 3506451"/>
                <a:gd name="connsiteX37" fmla="*/ 4233346 w 4923251"/>
                <a:gd name="connsiteY37" fmla="*/ 104618 h 3506451"/>
                <a:gd name="connsiteX38" fmla="*/ 4296569 w 4923251"/>
                <a:gd name="connsiteY38" fmla="*/ 27430 h 3506451"/>
                <a:gd name="connsiteX39" fmla="*/ 4294792 w 4923251"/>
                <a:gd name="connsiteY39" fmla="*/ 21336 h 3506451"/>
                <a:gd name="connsiteX40" fmla="*/ 4287936 w 4923251"/>
                <a:gd name="connsiteY40" fmla="*/ 22606 h 3506451"/>
                <a:gd name="connsiteX41" fmla="*/ 4264069 w 4923251"/>
                <a:gd name="connsiteY41" fmla="*/ 51805 h 3506451"/>
                <a:gd name="connsiteX42" fmla="*/ 4224460 w 4923251"/>
                <a:gd name="connsiteY42" fmla="*/ 103602 h 3506451"/>
                <a:gd name="connsiteX43" fmla="*/ 4751316 w 4923251"/>
                <a:gd name="connsiteY43" fmla="*/ 20321 h 3506451"/>
                <a:gd name="connsiteX44" fmla="*/ 4682507 w 4923251"/>
                <a:gd name="connsiteY44" fmla="*/ 104110 h 3506451"/>
                <a:gd name="connsiteX45" fmla="*/ 4751316 w 4923251"/>
                <a:gd name="connsiteY45" fmla="*/ 20321 h 3506451"/>
                <a:gd name="connsiteX46" fmla="*/ 4181803 w 4923251"/>
                <a:gd name="connsiteY46" fmla="*/ 104110 h 3506451"/>
                <a:gd name="connsiteX47" fmla="*/ 4188658 w 4923251"/>
                <a:gd name="connsiteY47" fmla="*/ 103602 h 3506451"/>
                <a:gd name="connsiteX48" fmla="*/ 4248835 w 4923251"/>
                <a:gd name="connsiteY48" fmla="*/ 29461 h 3506451"/>
                <a:gd name="connsiteX49" fmla="*/ 4248073 w 4923251"/>
                <a:gd name="connsiteY49" fmla="*/ 21083 h 3506451"/>
                <a:gd name="connsiteX50" fmla="*/ 4239186 w 4923251"/>
                <a:gd name="connsiteY50" fmla="*/ 23876 h 3506451"/>
                <a:gd name="connsiteX51" fmla="*/ 4193737 w 4923251"/>
                <a:gd name="connsiteY51" fmla="*/ 81005 h 3506451"/>
                <a:gd name="connsiteX52" fmla="*/ 4181803 w 4923251"/>
                <a:gd name="connsiteY52" fmla="*/ 104110 h 3506451"/>
                <a:gd name="connsiteX53" fmla="*/ 4598718 w 4923251"/>
                <a:gd name="connsiteY53" fmla="*/ 19813 h 3506451"/>
                <a:gd name="connsiteX54" fmla="*/ 4529910 w 4923251"/>
                <a:gd name="connsiteY54" fmla="*/ 104872 h 3506451"/>
                <a:gd name="connsiteX55" fmla="*/ 4598718 w 4923251"/>
                <a:gd name="connsiteY55" fmla="*/ 19813 h 3506451"/>
                <a:gd name="connsiteX56" fmla="*/ 4801336 w 4923251"/>
                <a:gd name="connsiteY56" fmla="*/ 21336 h 3506451"/>
                <a:gd name="connsiteX57" fmla="*/ 4792449 w 4923251"/>
                <a:gd name="connsiteY57" fmla="*/ 20321 h 3506451"/>
                <a:gd name="connsiteX58" fmla="*/ 4730496 w 4923251"/>
                <a:gd name="connsiteY58" fmla="*/ 96747 h 3506451"/>
                <a:gd name="connsiteX59" fmla="*/ 4731511 w 4923251"/>
                <a:gd name="connsiteY59" fmla="*/ 103602 h 3506451"/>
                <a:gd name="connsiteX60" fmla="*/ 4740398 w 4923251"/>
                <a:gd name="connsiteY60" fmla="*/ 101825 h 3506451"/>
                <a:gd name="connsiteX61" fmla="*/ 4801336 w 4923251"/>
                <a:gd name="connsiteY61" fmla="*/ 21336 h 3506451"/>
                <a:gd name="connsiteX62" fmla="*/ 4030729 w 4923251"/>
                <a:gd name="connsiteY62" fmla="*/ 103094 h 3506451"/>
                <a:gd name="connsiteX63" fmla="*/ 4095221 w 4923251"/>
                <a:gd name="connsiteY63" fmla="*/ 20829 h 3506451"/>
                <a:gd name="connsiteX64" fmla="*/ 4030729 w 4923251"/>
                <a:gd name="connsiteY64" fmla="*/ 103094 h 3506451"/>
                <a:gd name="connsiteX65" fmla="*/ 4382389 w 4923251"/>
                <a:gd name="connsiteY65" fmla="*/ 103348 h 3506451"/>
                <a:gd name="connsiteX66" fmla="*/ 4449167 w 4923251"/>
                <a:gd name="connsiteY66" fmla="*/ 20067 h 3506451"/>
                <a:gd name="connsiteX67" fmla="*/ 4382389 w 4923251"/>
                <a:gd name="connsiteY67" fmla="*/ 103348 h 3506451"/>
                <a:gd name="connsiteX68" fmla="*/ 4150827 w 4923251"/>
                <a:gd name="connsiteY68" fmla="*/ 19305 h 3506451"/>
                <a:gd name="connsiteX69" fmla="*/ 4083034 w 4923251"/>
                <a:gd name="connsiteY69" fmla="*/ 104110 h 3506451"/>
                <a:gd name="connsiteX70" fmla="*/ 4150827 w 4923251"/>
                <a:gd name="connsiteY70" fmla="*/ 19305 h 3506451"/>
                <a:gd name="connsiteX71" fmla="*/ 4851355 w 4923251"/>
                <a:gd name="connsiteY71" fmla="*/ 19051 h 3506451"/>
                <a:gd name="connsiteX72" fmla="*/ 4783562 w 4923251"/>
                <a:gd name="connsiteY72" fmla="*/ 104364 h 3506451"/>
                <a:gd name="connsiteX73" fmla="*/ 4851355 w 4923251"/>
                <a:gd name="connsiteY73" fmla="*/ 19051 h 3506451"/>
                <a:gd name="connsiteX74" fmla="*/ 4199577 w 4923251"/>
                <a:gd name="connsiteY74" fmla="*/ 18290 h 3506451"/>
                <a:gd name="connsiteX75" fmla="*/ 4132291 w 4923251"/>
                <a:gd name="connsiteY75" fmla="*/ 103348 h 3506451"/>
                <a:gd name="connsiteX76" fmla="*/ 4199577 w 4923251"/>
                <a:gd name="connsiteY76" fmla="*/ 18290 h 3506451"/>
                <a:gd name="connsiteX77" fmla="*/ 4283112 w 4923251"/>
                <a:gd name="connsiteY77" fmla="*/ 102841 h 3506451"/>
                <a:gd name="connsiteX78" fmla="*/ 4349636 w 4923251"/>
                <a:gd name="connsiteY78" fmla="*/ 21083 h 3506451"/>
                <a:gd name="connsiteX79" fmla="*/ 4283112 w 4923251"/>
                <a:gd name="connsiteY79" fmla="*/ 102841 h 3506451"/>
                <a:gd name="connsiteX80" fmla="*/ 4551492 w 4923251"/>
                <a:gd name="connsiteY80" fmla="*/ 19305 h 3506451"/>
                <a:gd name="connsiteX81" fmla="*/ 4482937 w 4923251"/>
                <a:gd name="connsiteY81" fmla="*/ 103856 h 3506451"/>
                <a:gd name="connsiteX82" fmla="*/ 4551492 w 4923251"/>
                <a:gd name="connsiteY82" fmla="*/ 19305 h 3506451"/>
                <a:gd name="connsiteX83" fmla="*/ 4580691 w 4923251"/>
                <a:gd name="connsiteY83" fmla="*/ 105126 h 3506451"/>
                <a:gd name="connsiteX84" fmla="*/ 4648484 w 4923251"/>
                <a:gd name="connsiteY84" fmla="*/ 20321 h 3506451"/>
                <a:gd name="connsiteX85" fmla="*/ 4580691 w 4923251"/>
                <a:gd name="connsiteY85" fmla="*/ 105126 h 3506451"/>
                <a:gd name="connsiteX86" fmla="*/ 4499441 w 4923251"/>
                <a:gd name="connsiteY86" fmla="*/ 18797 h 3506451"/>
                <a:gd name="connsiteX87" fmla="*/ 4431648 w 4923251"/>
                <a:gd name="connsiteY87" fmla="*/ 103856 h 3506451"/>
                <a:gd name="connsiteX88" fmla="*/ 4499441 w 4923251"/>
                <a:gd name="connsiteY88" fmla="*/ 18797 h 3506451"/>
                <a:gd name="connsiteX89" fmla="*/ 4397116 w 4923251"/>
                <a:gd name="connsiteY89" fmla="*/ 21844 h 3506451"/>
                <a:gd name="connsiteX90" fmla="*/ 4390261 w 4923251"/>
                <a:gd name="connsiteY90" fmla="*/ 21336 h 3506451"/>
                <a:gd name="connsiteX91" fmla="*/ 4333385 w 4923251"/>
                <a:gd name="connsiteY91" fmla="*/ 91415 h 3506451"/>
                <a:gd name="connsiteX92" fmla="*/ 4331862 w 4923251"/>
                <a:gd name="connsiteY92" fmla="*/ 102841 h 3506451"/>
                <a:gd name="connsiteX93" fmla="*/ 4397116 w 4923251"/>
                <a:gd name="connsiteY93" fmla="*/ 21844 h 350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923251" h="3506451">
                  <a:moveTo>
                    <a:pt x="4820633" y="548955"/>
                  </a:moveTo>
                  <a:cubicBezTo>
                    <a:pt x="4821140" y="538037"/>
                    <a:pt x="4822156" y="527119"/>
                    <a:pt x="4822156" y="515947"/>
                  </a:cubicBezTo>
                  <a:cubicBezTo>
                    <a:pt x="4822156" y="398388"/>
                    <a:pt x="4821902" y="280575"/>
                    <a:pt x="4821648" y="163016"/>
                  </a:cubicBezTo>
                  <a:cubicBezTo>
                    <a:pt x="4821648" y="122645"/>
                    <a:pt x="4821395" y="122391"/>
                    <a:pt x="4780515" y="122391"/>
                  </a:cubicBezTo>
                  <a:cubicBezTo>
                    <a:pt x="3586646" y="122391"/>
                    <a:pt x="2392522" y="122645"/>
                    <a:pt x="1198653" y="122645"/>
                  </a:cubicBezTo>
                  <a:cubicBezTo>
                    <a:pt x="812715" y="122645"/>
                    <a:pt x="427031" y="122645"/>
                    <a:pt x="41092" y="122391"/>
                  </a:cubicBezTo>
                  <a:cubicBezTo>
                    <a:pt x="30936" y="122391"/>
                    <a:pt x="20780" y="122645"/>
                    <a:pt x="10623" y="121376"/>
                  </a:cubicBezTo>
                  <a:cubicBezTo>
                    <a:pt x="213" y="120106"/>
                    <a:pt x="-2326" y="113759"/>
                    <a:pt x="3768" y="105380"/>
                  </a:cubicBezTo>
                  <a:cubicBezTo>
                    <a:pt x="12401" y="93446"/>
                    <a:pt x="22303" y="83290"/>
                    <a:pt x="38553" y="82782"/>
                  </a:cubicBezTo>
                  <a:cubicBezTo>
                    <a:pt x="49471" y="82528"/>
                    <a:pt x="60643" y="82274"/>
                    <a:pt x="71561" y="82274"/>
                  </a:cubicBezTo>
                  <a:cubicBezTo>
                    <a:pt x="857656" y="82274"/>
                    <a:pt x="1643751" y="82020"/>
                    <a:pt x="2429847" y="82528"/>
                  </a:cubicBezTo>
                  <a:cubicBezTo>
                    <a:pt x="2457269" y="82528"/>
                    <a:pt x="2479105" y="76434"/>
                    <a:pt x="2496624" y="54598"/>
                  </a:cubicBezTo>
                  <a:cubicBezTo>
                    <a:pt x="2506781" y="42157"/>
                    <a:pt x="2519476" y="32001"/>
                    <a:pt x="2530140" y="20067"/>
                  </a:cubicBezTo>
                  <a:cubicBezTo>
                    <a:pt x="2542835" y="5594"/>
                    <a:pt x="2558324" y="262"/>
                    <a:pt x="2577367" y="516"/>
                  </a:cubicBezTo>
                  <a:cubicBezTo>
                    <a:pt x="2661917" y="1024"/>
                    <a:pt x="2746722" y="770"/>
                    <a:pt x="2831273" y="770"/>
                  </a:cubicBezTo>
                  <a:cubicBezTo>
                    <a:pt x="3266215" y="770"/>
                    <a:pt x="3701158" y="1024"/>
                    <a:pt x="4136100" y="1024"/>
                  </a:cubicBezTo>
                  <a:cubicBezTo>
                    <a:pt x="4378835" y="1024"/>
                    <a:pt x="4621824" y="1278"/>
                    <a:pt x="4864559" y="1278"/>
                  </a:cubicBezTo>
                  <a:cubicBezTo>
                    <a:pt x="4875476" y="1278"/>
                    <a:pt x="4886648" y="1024"/>
                    <a:pt x="4897567" y="1532"/>
                  </a:cubicBezTo>
                  <a:cubicBezTo>
                    <a:pt x="4916863" y="2547"/>
                    <a:pt x="4921179" y="7118"/>
                    <a:pt x="4922449" y="25907"/>
                  </a:cubicBezTo>
                  <a:cubicBezTo>
                    <a:pt x="4922957" y="36063"/>
                    <a:pt x="4922703" y="46219"/>
                    <a:pt x="4922703" y="56376"/>
                  </a:cubicBezTo>
                  <a:cubicBezTo>
                    <a:pt x="4922449" y="206942"/>
                    <a:pt x="4922449" y="357509"/>
                    <a:pt x="4922449" y="508330"/>
                  </a:cubicBezTo>
                  <a:cubicBezTo>
                    <a:pt x="4922449" y="521787"/>
                    <a:pt x="4923465" y="535244"/>
                    <a:pt x="4923973" y="548955"/>
                  </a:cubicBezTo>
                  <a:cubicBezTo>
                    <a:pt x="4923718" y="648740"/>
                    <a:pt x="4922957" y="748779"/>
                    <a:pt x="4923718" y="848565"/>
                  </a:cubicBezTo>
                  <a:cubicBezTo>
                    <a:pt x="4923973" y="871416"/>
                    <a:pt x="4918640" y="889697"/>
                    <a:pt x="4900359" y="904170"/>
                  </a:cubicBezTo>
                  <a:cubicBezTo>
                    <a:pt x="4892488" y="910518"/>
                    <a:pt x="4886394" y="919151"/>
                    <a:pt x="4878524" y="925244"/>
                  </a:cubicBezTo>
                  <a:cubicBezTo>
                    <a:pt x="4858972" y="939971"/>
                    <a:pt x="4854402" y="959522"/>
                    <a:pt x="4854402" y="982881"/>
                  </a:cubicBezTo>
                  <a:cubicBezTo>
                    <a:pt x="4854402" y="1278175"/>
                    <a:pt x="4853894" y="1573468"/>
                    <a:pt x="4853386" y="1868762"/>
                  </a:cubicBezTo>
                  <a:cubicBezTo>
                    <a:pt x="4852879" y="2396888"/>
                    <a:pt x="4852117" y="2924760"/>
                    <a:pt x="4851863" y="3452886"/>
                  </a:cubicBezTo>
                  <a:cubicBezTo>
                    <a:pt x="4851863" y="3473706"/>
                    <a:pt x="4848816" y="3492495"/>
                    <a:pt x="4830027" y="3506460"/>
                  </a:cubicBezTo>
                  <a:cubicBezTo>
                    <a:pt x="4822410" y="3496812"/>
                    <a:pt x="4824949" y="3487163"/>
                    <a:pt x="4824949" y="3478276"/>
                  </a:cubicBezTo>
                  <a:cubicBezTo>
                    <a:pt x="4823934" y="2885150"/>
                    <a:pt x="4822918" y="2292024"/>
                    <a:pt x="4822156" y="1698644"/>
                  </a:cubicBezTo>
                  <a:cubicBezTo>
                    <a:pt x="4821648" y="1325401"/>
                    <a:pt x="4821140" y="952412"/>
                    <a:pt x="4820886" y="579170"/>
                  </a:cubicBezTo>
                  <a:cubicBezTo>
                    <a:pt x="4821140" y="569267"/>
                    <a:pt x="4820886" y="559111"/>
                    <a:pt x="4820633" y="548955"/>
                  </a:cubicBezTo>
                  <a:close/>
                  <a:moveTo>
                    <a:pt x="4699011" y="19051"/>
                  </a:moveTo>
                  <a:cubicBezTo>
                    <a:pt x="4677175" y="29969"/>
                    <a:pt x="4634011" y="86083"/>
                    <a:pt x="4631218" y="104110"/>
                  </a:cubicBezTo>
                  <a:cubicBezTo>
                    <a:pt x="4647468" y="95477"/>
                    <a:pt x="4686824" y="47235"/>
                    <a:pt x="4699011" y="19051"/>
                  </a:cubicBezTo>
                  <a:close/>
                  <a:moveTo>
                    <a:pt x="4224460" y="103602"/>
                  </a:moveTo>
                  <a:cubicBezTo>
                    <a:pt x="4231569" y="104618"/>
                    <a:pt x="4232839" y="105126"/>
                    <a:pt x="4233346" y="104618"/>
                  </a:cubicBezTo>
                  <a:cubicBezTo>
                    <a:pt x="4259245" y="82782"/>
                    <a:pt x="4276256" y="53583"/>
                    <a:pt x="4296569" y="27430"/>
                  </a:cubicBezTo>
                  <a:cubicBezTo>
                    <a:pt x="4298093" y="25399"/>
                    <a:pt x="4297585" y="22098"/>
                    <a:pt x="4294792" y="21336"/>
                  </a:cubicBezTo>
                  <a:cubicBezTo>
                    <a:pt x="4292760" y="20829"/>
                    <a:pt x="4289206" y="21083"/>
                    <a:pt x="4287936" y="22606"/>
                  </a:cubicBezTo>
                  <a:cubicBezTo>
                    <a:pt x="4279811" y="32001"/>
                    <a:pt x="4271687" y="41903"/>
                    <a:pt x="4264069" y="51805"/>
                  </a:cubicBezTo>
                  <a:cubicBezTo>
                    <a:pt x="4251628" y="68055"/>
                    <a:pt x="4239186" y="84559"/>
                    <a:pt x="4224460" y="103602"/>
                  </a:cubicBezTo>
                  <a:close/>
                  <a:moveTo>
                    <a:pt x="4751316" y="20321"/>
                  </a:moveTo>
                  <a:cubicBezTo>
                    <a:pt x="4730242" y="29969"/>
                    <a:pt x="4687332" y="83798"/>
                    <a:pt x="4682507" y="104110"/>
                  </a:cubicBezTo>
                  <a:cubicBezTo>
                    <a:pt x="4697742" y="97255"/>
                    <a:pt x="4735574" y="52059"/>
                    <a:pt x="4751316" y="20321"/>
                  </a:cubicBezTo>
                  <a:close/>
                  <a:moveTo>
                    <a:pt x="4181803" y="104110"/>
                  </a:moveTo>
                  <a:cubicBezTo>
                    <a:pt x="4185358" y="103856"/>
                    <a:pt x="4187643" y="104364"/>
                    <a:pt x="4188658" y="103602"/>
                  </a:cubicBezTo>
                  <a:cubicBezTo>
                    <a:pt x="4211257" y="81005"/>
                    <a:pt x="4228776" y="54344"/>
                    <a:pt x="4248835" y="29461"/>
                  </a:cubicBezTo>
                  <a:cubicBezTo>
                    <a:pt x="4251120" y="26669"/>
                    <a:pt x="4252135" y="23114"/>
                    <a:pt x="4248073" y="21083"/>
                  </a:cubicBezTo>
                  <a:cubicBezTo>
                    <a:pt x="4244772" y="19305"/>
                    <a:pt x="4241218" y="21336"/>
                    <a:pt x="4239186" y="23876"/>
                  </a:cubicBezTo>
                  <a:cubicBezTo>
                    <a:pt x="4223952" y="42919"/>
                    <a:pt x="4208718" y="61708"/>
                    <a:pt x="4193737" y="81005"/>
                  </a:cubicBezTo>
                  <a:cubicBezTo>
                    <a:pt x="4188913" y="87352"/>
                    <a:pt x="4181041" y="92684"/>
                    <a:pt x="4181803" y="104110"/>
                  </a:cubicBezTo>
                  <a:close/>
                  <a:moveTo>
                    <a:pt x="4598718" y="19813"/>
                  </a:moveTo>
                  <a:cubicBezTo>
                    <a:pt x="4576882" y="31239"/>
                    <a:pt x="4534480" y="85321"/>
                    <a:pt x="4529910" y="104872"/>
                  </a:cubicBezTo>
                  <a:cubicBezTo>
                    <a:pt x="4547175" y="95731"/>
                    <a:pt x="4585515" y="49012"/>
                    <a:pt x="4598718" y="19813"/>
                  </a:cubicBezTo>
                  <a:close/>
                  <a:moveTo>
                    <a:pt x="4801336" y="21336"/>
                  </a:moveTo>
                  <a:cubicBezTo>
                    <a:pt x="4795496" y="20575"/>
                    <a:pt x="4793211" y="19559"/>
                    <a:pt x="4792449" y="20321"/>
                  </a:cubicBezTo>
                  <a:cubicBezTo>
                    <a:pt x="4768328" y="42919"/>
                    <a:pt x="4749792" y="70087"/>
                    <a:pt x="4730496" y="96747"/>
                  </a:cubicBezTo>
                  <a:cubicBezTo>
                    <a:pt x="4728972" y="98778"/>
                    <a:pt x="4729226" y="101825"/>
                    <a:pt x="4731511" y="103602"/>
                  </a:cubicBezTo>
                  <a:cubicBezTo>
                    <a:pt x="4734812" y="106141"/>
                    <a:pt x="4738113" y="104618"/>
                    <a:pt x="4740398" y="101825"/>
                  </a:cubicBezTo>
                  <a:cubicBezTo>
                    <a:pt x="4759949" y="75673"/>
                    <a:pt x="4782293" y="51551"/>
                    <a:pt x="4801336" y="21336"/>
                  </a:cubicBezTo>
                  <a:close/>
                  <a:moveTo>
                    <a:pt x="4030729" y="103094"/>
                  </a:moveTo>
                  <a:cubicBezTo>
                    <a:pt x="4049518" y="93954"/>
                    <a:pt x="4092936" y="38856"/>
                    <a:pt x="4095221" y="20829"/>
                  </a:cubicBezTo>
                  <a:cubicBezTo>
                    <a:pt x="4074655" y="34032"/>
                    <a:pt x="4036314" y="82782"/>
                    <a:pt x="4030729" y="103094"/>
                  </a:cubicBezTo>
                  <a:close/>
                  <a:moveTo>
                    <a:pt x="4382389" y="103348"/>
                  </a:moveTo>
                  <a:cubicBezTo>
                    <a:pt x="4398893" y="97001"/>
                    <a:pt x="4444851" y="40126"/>
                    <a:pt x="4449167" y="20067"/>
                  </a:cubicBezTo>
                  <a:cubicBezTo>
                    <a:pt x="4431648" y="28954"/>
                    <a:pt x="4388484" y="82528"/>
                    <a:pt x="4382389" y="103348"/>
                  </a:cubicBezTo>
                  <a:close/>
                  <a:moveTo>
                    <a:pt x="4150827" y="19305"/>
                  </a:moveTo>
                  <a:cubicBezTo>
                    <a:pt x="4128737" y="31239"/>
                    <a:pt x="4085826" y="86590"/>
                    <a:pt x="4083034" y="104110"/>
                  </a:cubicBezTo>
                  <a:cubicBezTo>
                    <a:pt x="4098522" y="94969"/>
                    <a:pt x="4139655" y="44442"/>
                    <a:pt x="4150827" y="19305"/>
                  </a:cubicBezTo>
                  <a:close/>
                  <a:moveTo>
                    <a:pt x="4851355" y="19051"/>
                  </a:moveTo>
                  <a:cubicBezTo>
                    <a:pt x="4827742" y="32001"/>
                    <a:pt x="4785339" y="87098"/>
                    <a:pt x="4783562" y="104364"/>
                  </a:cubicBezTo>
                  <a:cubicBezTo>
                    <a:pt x="4799558" y="95223"/>
                    <a:pt x="4839422" y="45712"/>
                    <a:pt x="4851355" y="19051"/>
                  </a:cubicBezTo>
                  <a:close/>
                  <a:moveTo>
                    <a:pt x="4199577" y="18290"/>
                  </a:moveTo>
                  <a:cubicBezTo>
                    <a:pt x="4176725" y="30731"/>
                    <a:pt x="4134577" y="85575"/>
                    <a:pt x="4132291" y="103348"/>
                  </a:cubicBezTo>
                  <a:cubicBezTo>
                    <a:pt x="4148287" y="93700"/>
                    <a:pt x="4187643" y="44950"/>
                    <a:pt x="4199577" y="18290"/>
                  </a:cubicBezTo>
                  <a:close/>
                  <a:moveTo>
                    <a:pt x="4283112" y="102841"/>
                  </a:moveTo>
                  <a:cubicBezTo>
                    <a:pt x="4299108" y="96493"/>
                    <a:pt x="4341257" y="44696"/>
                    <a:pt x="4349636" y="21083"/>
                  </a:cubicBezTo>
                  <a:cubicBezTo>
                    <a:pt x="4331355" y="28700"/>
                    <a:pt x="4289460" y="80243"/>
                    <a:pt x="4283112" y="102841"/>
                  </a:cubicBezTo>
                  <a:close/>
                  <a:moveTo>
                    <a:pt x="4551492" y="19305"/>
                  </a:moveTo>
                  <a:cubicBezTo>
                    <a:pt x="4530163" y="29969"/>
                    <a:pt x="4486999" y="84559"/>
                    <a:pt x="4482937" y="103856"/>
                  </a:cubicBezTo>
                  <a:cubicBezTo>
                    <a:pt x="4498425" y="96239"/>
                    <a:pt x="4537273" y="49012"/>
                    <a:pt x="4551492" y="19305"/>
                  </a:cubicBezTo>
                  <a:close/>
                  <a:moveTo>
                    <a:pt x="4580691" y="105126"/>
                  </a:moveTo>
                  <a:cubicBezTo>
                    <a:pt x="4602526" y="92938"/>
                    <a:pt x="4644929" y="38602"/>
                    <a:pt x="4648484" y="20321"/>
                  </a:cubicBezTo>
                  <a:cubicBezTo>
                    <a:pt x="4632742" y="29208"/>
                    <a:pt x="4591609" y="79481"/>
                    <a:pt x="4580691" y="105126"/>
                  </a:cubicBezTo>
                  <a:close/>
                  <a:moveTo>
                    <a:pt x="4499441" y="18797"/>
                  </a:moveTo>
                  <a:cubicBezTo>
                    <a:pt x="4476843" y="30985"/>
                    <a:pt x="4434948" y="84813"/>
                    <a:pt x="4431648" y="103856"/>
                  </a:cubicBezTo>
                  <a:cubicBezTo>
                    <a:pt x="4447390" y="94462"/>
                    <a:pt x="4488015" y="44442"/>
                    <a:pt x="4499441" y="18797"/>
                  </a:cubicBezTo>
                  <a:close/>
                  <a:moveTo>
                    <a:pt x="4397116" y="21844"/>
                  </a:moveTo>
                  <a:cubicBezTo>
                    <a:pt x="4395085" y="20067"/>
                    <a:pt x="4392038" y="19559"/>
                    <a:pt x="4390261" y="21336"/>
                  </a:cubicBezTo>
                  <a:cubicBezTo>
                    <a:pt x="4368932" y="42665"/>
                    <a:pt x="4352428" y="68055"/>
                    <a:pt x="4333385" y="91415"/>
                  </a:cubicBezTo>
                  <a:cubicBezTo>
                    <a:pt x="4330846" y="94716"/>
                    <a:pt x="4328307" y="98524"/>
                    <a:pt x="4331862" y="102841"/>
                  </a:cubicBezTo>
                  <a:cubicBezTo>
                    <a:pt x="4349128" y="93192"/>
                    <a:pt x="4388737" y="43934"/>
                    <a:pt x="4397116" y="21844"/>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PA-任意多边形 61">
              <a:extLst>
                <a:ext uri="{FF2B5EF4-FFF2-40B4-BE49-F238E27FC236}">
                  <a16:creationId xmlns:a16="http://schemas.microsoft.com/office/drawing/2014/main" id="{67C995E5-D42D-8A4C-8CF4-3D721AC71301}"/>
                </a:ext>
              </a:extLst>
            </p:cNvPr>
            <p:cNvSpPr/>
            <p:nvPr>
              <p:custDataLst>
                <p:tags r:id="rId8"/>
              </p:custDataLst>
            </p:nvPr>
          </p:nvSpPr>
          <p:spPr>
            <a:xfrm>
              <a:off x="1117558" y="4649318"/>
              <a:ext cx="1145505" cy="548744"/>
            </a:xfrm>
            <a:custGeom>
              <a:avLst/>
              <a:gdLst>
                <a:gd name="connsiteX0" fmla="*/ 4507912 w 4537313"/>
                <a:gd name="connsiteY0" fmla="*/ 296570 h 2308011"/>
                <a:gd name="connsiteX1" fmla="*/ 4538635 w 4537313"/>
                <a:gd name="connsiteY1" fmla="*/ 374774 h 2308011"/>
                <a:gd name="connsiteX2" fmla="*/ 4537619 w 4537313"/>
                <a:gd name="connsiteY2" fmla="*/ 2248859 h 2308011"/>
                <a:gd name="connsiteX3" fmla="*/ 4537619 w 4537313"/>
                <a:gd name="connsiteY3" fmla="*/ 2261555 h 2308011"/>
                <a:gd name="connsiteX4" fmla="*/ 4538127 w 4537313"/>
                <a:gd name="connsiteY4" fmla="*/ 2278312 h 2308011"/>
                <a:gd name="connsiteX5" fmla="*/ 4537619 w 4537313"/>
                <a:gd name="connsiteY5" fmla="*/ 2286691 h 2308011"/>
                <a:gd name="connsiteX6" fmla="*/ 4532795 w 4537313"/>
                <a:gd name="connsiteY6" fmla="*/ 2307004 h 2308011"/>
                <a:gd name="connsiteX7" fmla="*/ 4205255 w 4537313"/>
                <a:gd name="connsiteY7" fmla="*/ 2307766 h 2308011"/>
                <a:gd name="connsiteX8" fmla="*/ 46517 w 4537313"/>
                <a:gd name="connsiteY8" fmla="*/ 2308019 h 2308011"/>
                <a:gd name="connsiteX9" fmla="*/ 10970 w 4537313"/>
                <a:gd name="connsiteY9" fmla="*/ 2307512 h 2308011"/>
                <a:gd name="connsiteX10" fmla="*/ 4876 w 4537313"/>
                <a:gd name="connsiteY10" fmla="*/ 2293039 h 2308011"/>
                <a:gd name="connsiteX11" fmla="*/ 77747 w 4537313"/>
                <a:gd name="connsiteY11" fmla="*/ 2255715 h 2308011"/>
                <a:gd name="connsiteX12" fmla="*/ 1413297 w 4537313"/>
                <a:gd name="connsiteY12" fmla="*/ 2256730 h 2308011"/>
                <a:gd name="connsiteX13" fmla="*/ 1893180 w 4537313"/>
                <a:gd name="connsiteY13" fmla="*/ 2256984 h 2308011"/>
                <a:gd name="connsiteX14" fmla="*/ 1949040 w 4537313"/>
                <a:gd name="connsiteY14" fmla="*/ 2233879 h 2308011"/>
                <a:gd name="connsiteX15" fmla="*/ 1994235 w 4537313"/>
                <a:gd name="connsiteY15" fmla="*/ 2189699 h 2308011"/>
                <a:gd name="connsiteX16" fmla="*/ 2045017 w 4537313"/>
                <a:gd name="connsiteY16" fmla="*/ 2190968 h 2308011"/>
                <a:gd name="connsiteX17" fmla="*/ 4218966 w 4537313"/>
                <a:gd name="connsiteY17" fmla="*/ 2191222 h 2308011"/>
                <a:gd name="connsiteX18" fmla="*/ 4447228 w 4537313"/>
                <a:gd name="connsiteY18" fmla="*/ 2191222 h 2308011"/>
                <a:gd name="connsiteX19" fmla="*/ 4480490 w 4537313"/>
                <a:gd name="connsiteY19" fmla="*/ 2183351 h 2308011"/>
                <a:gd name="connsiteX20" fmla="*/ 4481506 w 4537313"/>
                <a:gd name="connsiteY20" fmla="*/ 2109718 h 2308011"/>
                <a:gd name="connsiteX21" fmla="*/ 4481506 w 4537313"/>
                <a:gd name="connsiteY21" fmla="*/ 642899 h 2308011"/>
                <a:gd name="connsiteX22" fmla="*/ 4481252 w 4537313"/>
                <a:gd name="connsiteY22" fmla="*/ 612431 h 2308011"/>
                <a:gd name="connsiteX23" fmla="*/ 4481252 w 4537313"/>
                <a:gd name="connsiteY23" fmla="*/ 605829 h 2308011"/>
                <a:gd name="connsiteX24" fmla="*/ 4481252 w 4537313"/>
                <a:gd name="connsiteY24" fmla="*/ 38601 h 2308011"/>
                <a:gd name="connsiteX25" fmla="*/ 4481760 w 4537313"/>
                <a:gd name="connsiteY25" fmla="*/ 10672 h 2308011"/>
                <a:gd name="connsiteX26" fmla="*/ 4499533 w 4537313"/>
                <a:gd name="connsiteY26" fmla="*/ 6863 h 2308011"/>
                <a:gd name="connsiteX27" fmla="*/ 4499025 w 4537313"/>
                <a:gd name="connsiteY27" fmla="*/ 268641 h 2308011"/>
                <a:gd name="connsiteX28" fmla="*/ 4507912 w 4537313"/>
                <a:gd name="connsiteY28" fmla="*/ 296570 h 2308011"/>
                <a:gd name="connsiteX29" fmla="*/ 4500549 w 4537313"/>
                <a:gd name="connsiteY29" fmla="*/ 1276904 h 2308011"/>
                <a:gd name="connsiteX30" fmla="*/ 4500295 w 4537313"/>
                <a:gd name="connsiteY30" fmla="*/ 1276904 h 2308011"/>
                <a:gd name="connsiteX31" fmla="*/ 4500295 w 4537313"/>
                <a:gd name="connsiteY31" fmla="*/ 2114543 h 2308011"/>
                <a:gd name="connsiteX32" fmla="*/ 4500549 w 4537313"/>
                <a:gd name="connsiteY32" fmla="*/ 2195793 h 2308011"/>
                <a:gd name="connsiteX33" fmla="*/ 4505373 w 4537313"/>
                <a:gd name="connsiteY33" fmla="*/ 2217629 h 2308011"/>
                <a:gd name="connsiteX34" fmla="*/ 4517307 w 4537313"/>
                <a:gd name="connsiteY34" fmla="*/ 2225500 h 2308011"/>
                <a:gd name="connsiteX35" fmla="*/ 4523655 w 4537313"/>
                <a:gd name="connsiteY35" fmla="*/ 2213312 h 2308011"/>
                <a:gd name="connsiteX36" fmla="*/ 4523908 w 4537313"/>
                <a:gd name="connsiteY36" fmla="*/ 2162531 h 2308011"/>
                <a:gd name="connsiteX37" fmla="*/ 4523908 w 4537313"/>
                <a:gd name="connsiteY37" fmla="*/ 385946 h 2308011"/>
                <a:gd name="connsiteX38" fmla="*/ 4523146 w 4537313"/>
                <a:gd name="connsiteY38" fmla="*/ 363094 h 2308011"/>
                <a:gd name="connsiteX39" fmla="*/ 4507912 w 4537313"/>
                <a:gd name="connsiteY39" fmla="*/ 343797 h 2308011"/>
                <a:gd name="connsiteX40" fmla="*/ 4501056 w 4537313"/>
                <a:gd name="connsiteY40" fmla="*/ 363094 h 2308011"/>
                <a:gd name="connsiteX41" fmla="*/ 4501056 w 4537313"/>
                <a:gd name="connsiteY41" fmla="*/ 370711 h 2308011"/>
                <a:gd name="connsiteX42" fmla="*/ 4500549 w 4537313"/>
                <a:gd name="connsiteY42" fmla="*/ 1276904 h 2308011"/>
                <a:gd name="connsiteX43" fmla="*/ 4493439 w 4537313"/>
                <a:gd name="connsiteY43" fmla="*/ 2279582 h 2308011"/>
                <a:gd name="connsiteX44" fmla="*/ 4457639 w 4537313"/>
                <a:gd name="connsiteY44" fmla="*/ 2279582 h 2308011"/>
                <a:gd name="connsiteX45" fmla="*/ 2393631 w 4537313"/>
                <a:gd name="connsiteY45" fmla="*/ 2279836 h 2308011"/>
                <a:gd name="connsiteX46" fmla="*/ 2383474 w 4537313"/>
                <a:gd name="connsiteY46" fmla="*/ 2279836 h 2308011"/>
                <a:gd name="connsiteX47" fmla="*/ 2363416 w 4537313"/>
                <a:gd name="connsiteY47" fmla="*/ 2273742 h 2308011"/>
                <a:gd name="connsiteX48" fmla="*/ 2373318 w 4537313"/>
                <a:gd name="connsiteY48" fmla="*/ 2257492 h 2308011"/>
                <a:gd name="connsiteX49" fmla="*/ 2391853 w 4537313"/>
                <a:gd name="connsiteY49" fmla="*/ 2232609 h 2308011"/>
                <a:gd name="connsiteX50" fmla="*/ 2342341 w 4537313"/>
                <a:gd name="connsiteY50" fmla="*/ 2266379 h 2308011"/>
                <a:gd name="connsiteX51" fmla="*/ 2338279 w 4537313"/>
                <a:gd name="connsiteY51" fmla="*/ 2277551 h 2308011"/>
                <a:gd name="connsiteX52" fmla="*/ 2350974 w 4537313"/>
                <a:gd name="connsiteY52" fmla="*/ 2283391 h 2308011"/>
                <a:gd name="connsiteX53" fmla="*/ 2427146 w 4537313"/>
                <a:gd name="connsiteY53" fmla="*/ 2283391 h 2308011"/>
                <a:gd name="connsiteX54" fmla="*/ 4463225 w 4537313"/>
                <a:gd name="connsiteY54" fmla="*/ 2283644 h 2308011"/>
                <a:gd name="connsiteX55" fmla="*/ 4493439 w 4537313"/>
                <a:gd name="connsiteY55" fmla="*/ 2279582 h 23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37313" h="2308011">
                  <a:moveTo>
                    <a:pt x="4507912" y="296570"/>
                  </a:moveTo>
                  <a:cubicBezTo>
                    <a:pt x="4534318" y="316375"/>
                    <a:pt x="4538635" y="343289"/>
                    <a:pt x="4538635" y="374774"/>
                  </a:cubicBezTo>
                  <a:cubicBezTo>
                    <a:pt x="4537873" y="999384"/>
                    <a:pt x="4537873" y="1624249"/>
                    <a:pt x="4537619" y="2248859"/>
                  </a:cubicBezTo>
                  <a:cubicBezTo>
                    <a:pt x="4537619" y="2253176"/>
                    <a:pt x="4537619" y="2257238"/>
                    <a:pt x="4537619" y="2261555"/>
                  </a:cubicBezTo>
                  <a:cubicBezTo>
                    <a:pt x="4534572" y="2267140"/>
                    <a:pt x="4536096" y="2272726"/>
                    <a:pt x="4538127" y="2278312"/>
                  </a:cubicBezTo>
                  <a:cubicBezTo>
                    <a:pt x="4537873" y="2281105"/>
                    <a:pt x="4537873" y="2283898"/>
                    <a:pt x="4537619" y="2286691"/>
                  </a:cubicBezTo>
                  <a:cubicBezTo>
                    <a:pt x="4536096" y="2293547"/>
                    <a:pt x="4534318" y="2300402"/>
                    <a:pt x="4532795" y="2307004"/>
                  </a:cubicBezTo>
                  <a:cubicBezTo>
                    <a:pt x="4423615" y="2307258"/>
                    <a:pt x="4314435" y="2307766"/>
                    <a:pt x="4205255" y="2307766"/>
                  </a:cubicBezTo>
                  <a:cubicBezTo>
                    <a:pt x="2818924" y="2307766"/>
                    <a:pt x="1432848" y="2308019"/>
                    <a:pt x="46517" y="2308019"/>
                  </a:cubicBezTo>
                  <a:cubicBezTo>
                    <a:pt x="34583" y="2308019"/>
                    <a:pt x="22903" y="2308273"/>
                    <a:pt x="10970" y="2307512"/>
                  </a:cubicBezTo>
                  <a:cubicBezTo>
                    <a:pt x="-202" y="2306750"/>
                    <a:pt x="-2741" y="2301418"/>
                    <a:pt x="4876" y="2293039"/>
                  </a:cubicBezTo>
                  <a:cubicBezTo>
                    <a:pt x="24427" y="2271711"/>
                    <a:pt x="43978" y="2255715"/>
                    <a:pt x="77747" y="2255715"/>
                  </a:cubicBezTo>
                  <a:cubicBezTo>
                    <a:pt x="522846" y="2256984"/>
                    <a:pt x="967944" y="2256730"/>
                    <a:pt x="1413297" y="2256730"/>
                  </a:cubicBezTo>
                  <a:cubicBezTo>
                    <a:pt x="1573258" y="2256730"/>
                    <a:pt x="1733219" y="2256222"/>
                    <a:pt x="1893180" y="2256984"/>
                  </a:cubicBezTo>
                  <a:cubicBezTo>
                    <a:pt x="1916032" y="2256984"/>
                    <a:pt x="1933552" y="2250890"/>
                    <a:pt x="1949040" y="2233879"/>
                  </a:cubicBezTo>
                  <a:cubicBezTo>
                    <a:pt x="1963005" y="2218391"/>
                    <a:pt x="1975954" y="2201379"/>
                    <a:pt x="1994235" y="2189699"/>
                  </a:cubicBezTo>
                  <a:cubicBezTo>
                    <a:pt x="2011247" y="2190207"/>
                    <a:pt x="2028005" y="2190968"/>
                    <a:pt x="2045017" y="2190968"/>
                  </a:cubicBezTo>
                  <a:cubicBezTo>
                    <a:pt x="2769667" y="2191222"/>
                    <a:pt x="3494316" y="2191222"/>
                    <a:pt x="4218966" y="2191222"/>
                  </a:cubicBezTo>
                  <a:cubicBezTo>
                    <a:pt x="4295138" y="2191222"/>
                    <a:pt x="4371056" y="2191476"/>
                    <a:pt x="4447228" y="2191222"/>
                  </a:cubicBezTo>
                  <a:cubicBezTo>
                    <a:pt x="4458654" y="2191222"/>
                    <a:pt x="4471349" y="2194015"/>
                    <a:pt x="4480490" y="2183351"/>
                  </a:cubicBezTo>
                  <a:cubicBezTo>
                    <a:pt x="4483283" y="2158976"/>
                    <a:pt x="4481506" y="2134347"/>
                    <a:pt x="4481506" y="2109718"/>
                  </a:cubicBezTo>
                  <a:cubicBezTo>
                    <a:pt x="4481506" y="1620694"/>
                    <a:pt x="4481506" y="1131924"/>
                    <a:pt x="4481506" y="642899"/>
                  </a:cubicBezTo>
                  <a:cubicBezTo>
                    <a:pt x="4481506" y="632743"/>
                    <a:pt x="4481252" y="622587"/>
                    <a:pt x="4481252" y="612431"/>
                  </a:cubicBezTo>
                  <a:cubicBezTo>
                    <a:pt x="4481252" y="610145"/>
                    <a:pt x="4481252" y="608114"/>
                    <a:pt x="4481252" y="605829"/>
                  </a:cubicBezTo>
                  <a:cubicBezTo>
                    <a:pt x="4481252" y="416668"/>
                    <a:pt x="4481252" y="227762"/>
                    <a:pt x="4481252" y="38601"/>
                  </a:cubicBezTo>
                  <a:cubicBezTo>
                    <a:pt x="4481252" y="29207"/>
                    <a:pt x="4480744" y="20066"/>
                    <a:pt x="4481760" y="10672"/>
                  </a:cubicBezTo>
                  <a:cubicBezTo>
                    <a:pt x="4483029" y="-2024"/>
                    <a:pt x="4485568" y="-2278"/>
                    <a:pt x="4499533" y="6863"/>
                  </a:cubicBezTo>
                  <a:cubicBezTo>
                    <a:pt x="4499279" y="94207"/>
                    <a:pt x="4499025" y="181551"/>
                    <a:pt x="4499025" y="268641"/>
                  </a:cubicBezTo>
                  <a:cubicBezTo>
                    <a:pt x="4499025" y="279051"/>
                    <a:pt x="4498517" y="289461"/>
                    <a:pt x="4507912" y="296570"/>
                  </a:cubicBezTo>
                  <a:close/>
                  <a:moveTo>
                    <a:pt x="4500549" y="1276904"/>
                  </a:moveTo>
                  <a:cubicBezTo>
                    <a:pt x="4500549" y="1276904"/>
                    <a:pt x="4500295" y="1276904"/>
                    <a:pt x="4500295" y="1276904"/>
                  </a:cubicBezTo>
                  <a:cubicBezTo>
                    <a:pt x="4500295" y="1556202"/>
                    <a:pt x="4500295" y="1835245"/>
                    <a:pt x="4500295" y="2114543"/>
                  </a:cubicBezTo>
                  <a:cubicBezTo>
                    <a:pt x="4500295" y="2141711"/>
                    <a:pt x="4500295" y="2168625"/>
                    <a:pt x="4500549" y="2195793"/>
                  </a:cubicBezTo>
                  <a:cubicBezTo>
                    <a:pt x="4500549" y="2203410"/>
                    <a:pt x="4500295" y="2211027"/>
                    <a:pt x="4505373" y="2217629"/>
                  </a:cubicBezTo>
                  <a:cubicBezTo>
                    <a:pt x="4508420" y="2221691"/>
                    <a:pt x="4511720" y="2226515"/>
                    <a:pt x="4517307" y="2225500"/>
                  </a:cubicBezTo>
                  <a:cubicBezTo>
                    <a:pt x="4523908" y="2224484"/>
                    <a:pt x="4523400" y="2218136"/>
                    <a:pt x="4523655" y="2213312"/>
                  </a:cubicBezTo>
                  <a:cubicBezTo>
                    <a:pt x="4523908" y="2196300"/>
                    <a:pt x="4523908" y="2179543"/>
                    <a:pt x="4523908" y="2162531"/>
                  </a:cubicBezTo>
                  <a:cubicBezTo>
                    <a:pt x="4523908" y="1570420"/>
                    <a:pt x="4523908" y="978056"/>
                    <a:pt x="4523908" y="385946"/>
                  </a:cubicBezTo>
                  <a:cubicBezTo>
                    <a:pt x="4523908" y="378328"/>
                    <a:pt x="4524162" y="370711"/>
                    <a:pt x="4523146" y="363094"/>
                  </a:cubicBezTo>
                  <a:cubicBezTo>
                    <a:pt x="4521877" y="353953"/>
                    <a:pt x="4519592" y="342528"/>
                    <a:pt x="4507912" y="343797"/>
                  </a:cubicBezTo>
                  <a:cubicBezTo>
                    <a:pt x="4498264" y="344813"/>
                    <a:pt x="4502072" y="355985"/>
                    <a:pt x="4501056" y="363094"/>
                  </a:cubicBezTo>
                  <a:cubicBezTo>
                    <a:pt x="4500803" y="365633"/>
                    <a:pt x="4501056" y="368172"/>
                    <a:pt x="4501056" y="370711"/>
                  </a:cubicBezTo>
                  <a:cubicBezTo>
                    <a:pt x="4500549" y="672860"/>
                    <a:pt x="4500549" y="975009"/>
                    <a:pt x="4500549" y="1276904"/>
                  </a:cubicBezTo>
                  <a:close/>
                  <a:moveTo>
                    <a:pt x="4493439" y="2279582"/>
                  </a:moveTo>
                  <a:cubicBezTo>
                    <a:pt x="4477697" y="2279582"/>
                    <a:pt x="4467795" y="2279582"/>
                    <a:pt x="4457639" y="2279582"/>
                  </a:cubicBezTo>
                  <a:cubicBezTo>
                    <a:pt x="3769551" y="2279582"/>
                    <a:pt x="3081464" y="2279582"/>
                    <a:pt x="2393631" y="2279836"/>
                  </a:cubicBezTo>
                  <a:cubicBezTo>
                    <a:pt x="2390330" y="2279836"/>
                    <a:pt x="2386775" y="2280090"/>
                    <a:pt x="2383474" y="2279836"/>
                  </a:cubicBezTo>
                  <a:cubicBezTo>
                    <a:pt x="2376365" y="2278820"/>
                    <a:pt x="2366716" y="2282883"/>
                    <a:pt x="2363416" y="2273742"/>
                  </a:cubicBezTo>
                  <a:cubicBezTo>
                    <a:pt x="2360623" y="2266379"/>
                    <a:pt x="2369256" y="2262316"/>
                    <a:pt x="2373318" y="2257492"/>
                  </a:cubicBezTo>
                  <a:cubicBezTo>
                    <a:pt x="2379412" y="2249875"/>
                    <a:pt x="2388807" y="2244797"/>
                    <a:pt x="2391853" y="2232609"/>
                  </a:cubicBezTo>
                  <a:cubicBezTo>
                    <a:pt x="2366716" y="2233879"/>
                    <a:pt x="2357068" y="2254191"/>
                    <a:pt x="2342341" y="2266379"/>
                  </a:cubicBezTo>
                  <a:cubicBezTo>
                    <a:pt x="2339041" y="2269172"/>
                    <a:pt x="2336756" y="2273234"/>
                    <a:pt x="2338279" y="2277551"/>
                  </a:cubicBezTo>
                  <a:cubicBezTo>
                    <a:pt x="2340056" y="2283898"/>
                    <a:pt x="2346150" y="2283391"/>
                    <a:pt x="2350974" y="2283391"/>
                  </a:cubicBezTo>
                  <a:cubicBezTo>
                    <a:pt x="2376365" y="2283644"/>
                    <a:pt x="2401756" y="2283391"/>
                    <a:pt x="2427146" y="2283391"/>
                  </a:cubicBezTo>
                  <a:cubicBezTo>
                    <a:pt x="3105839" y="2283391"/>
                    <a:pt x="3784532" y="2283644"/>
                    <a:pt x="4463225" y="2283644"/>
                  </a:cubicBezTo>
                  <a:cubicBezTo>
                    <a:pt x="4471095" y="2283391"/>
                    <a:pt x="4479474" y="2284660"/>
                    <a:pt x="4493439" y="2279582"/>
                  </a:cubicBezTo>
                  <a:close/>
                </a:path>
              </a:pathLst>
            </a:custGeom>
            <a:grpFill/>
            <a:ln w="2538" cap="flat">
              <a:noFill/>
              <a:prstDash val="solid"/>
              <a:miter/>
            </a:ln>
          </p:spPr>
          <p:txBody>
            <a:bodyPr rtlCol="0" anchor="ctr"/>
            <a:lstStyle/>
            <a:p>
              <a:pPr marL="0" marR="0" lvl="0" indent="0" algn="l"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sp>
        <p:nvSpPr>
          <p:cNvPr id="78" name="等腰三角形 77">
            <a:extLst>
              <a:ext uri="{FF2B5EF4-FFF2-40B4-BE49-F238E27FC236}">
                <a16:creationId xmlns:a16="http://schemas.microsoft.com/office/drawing/2014/main" id="{DF31D796-CED0-DD24-3A71-890FBCFA5B38}"/>
              </a:ext>
            </a:extLst>
          </p:cNvPr>
          <p:cNvSpPr/>
          <p:nvPr/>
        </p:nvSpPr>
        <p:spPr>
          <a:xfrm>
            <a:off x="10063028" y="2978979"/>
            <a:ext cx="276229" cy="296182"/>
          </a:xfrm>
          <a:prstGeom prst="triangle">
            <a:avLst>
              <a:gd name="adj" fmla="val 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0675" rtl="0" eaLnBrk="1" fontAlgn="auto" latinLnBrk="0" hangingPunct="1">
              <a:lnSpc>
                <a:spcPct val="100000"/>
              </a:lnSpc>
              <a:spcBef>
                <a:spcPts val="0"/>
              </a:spcBef>
              <a:spcAft>
                <a:spcPts val="0"/>
              </a:spcAft>
              <a:buClrTx/>
              <a:buSzTx/>
              <a:buFontTx/>
              <a:buNone/>
              <a:defRPr/>
            </a:pPr>
            <a:endParaRPr kumimoji="0" lang="zh-CN" altLang="en-US" sz="126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nvGrpSpPr>
          <p:cNvPr id="7" name="组合 6">
            <a:extLst>
              <a:ext uri="{FF2B5EF4-FFF2-40B4-BE49-F238E27FC236}">
                <a16:creationId xmlns:a16="http://schemas.microsoft.com/office/drawing/2014/main" id="{CD7C0550-1CC4-9775-F0F3-2CBEA3C7D4DB}"/>
              </a:ext>
            </a:extLst>
          </p:cNvPr>
          <p:cNvGrpSpPr/>
          <p:nvPr/>
        </p:nvGrpSpPr>
        <p:grpSpPr>
          <a:xfrm>
            <a:off x="1530158" y="696228"/>
            <a:ext cx="2740433" cy="322250"/>
            <a:chOff x="109448" y="442925"/>
            <a:chExt cx="2740433" cy="322250"/>
          </a:xfrm>
        </p:grpSpPr>
        <p:grpSp>
          <p:nvGrpSpPr>
            <p:cNvPr id="79" name="组合 78">
              <a:extLst>
                <a:ext uri="{FF2B5EF4-FFF2-40B4-BE49-F238E27FC236}">
                  <a16:creationId xmlns:a16="http://schemas.microsoft.com/office/drawing/2014/main" id="{98D7A153-D4AF-7AE5-9A4A-5D588811F604}"/>
                </a:ext>
              </a:extLst>
            </p:cNvPr>
            <p:cNvGrpSpPr/>
            <p:nvPr/>
          </p:nvGrpSpPr>
          <p:grpSpPr>
            <a:xfrm>
              <a:off x="109448" y="442925"/>
              <a:ext cx="2740433" cy="322250"/>
              <a:chOff x="171361" y="442925"/>
              <a:chExt cx="2740433" cy="322250"/>
            </a:xfrm>
          </p:grpSpPr>
          <p:cxnSp>
            <p:nvCxnSpPr>
              <p:cNvPr id="81" name="直接连接符 80">
                <a:extLst>
                  <a:ext uri="{FF2B5EF4-FFF2-40B4-BE49-F238E27FC236}">
                    <a16:creationId xmlns:a16="http://schemas.microsoft.com/office/drawing/2014/main" id="{8D32C240-0C1B-822E-CBE0-1E21E3A3146B}"/>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A2F41539-90E0-A659-C53B-81CD3C3A491B}"/>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D160392C-D07F-3A76-7C7E-CDDC39EB657E}"/>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CDE6AEAE-980B-63A6-B84D-AB956814A066}"/>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F5BB513E-ABF4-399D-00A3-1B72F32151CD}"/>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FA825491-C129-5AF2-46CB-8707763D6098}"/>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10EB5523-A441-9606-354D-D72BCA4A9B9D}"/>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80" name="任意多边形: 形状 79">
              <a:extLst>
                <a:ext uri="{FF2B5EF4-FFF2-40B4-BE49-F238E27FC236}">
                  <a16:creationId xmlns:a16="http://schemas.microsoft.com/office/drawing/2014/main" id="{6C3109D5-D2AC-E8A8-E202-38C8FFE12E07}"/>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8" name="组合 87">
            <a:extLst>
              <a:ext uri="{FF2B5EF4-FFF2-40B4-BE49-F238E27FC236}">
                <a16:creationId xmlns:a16="http://schemas.microsoft.com/office/drawing/2014/main" id="{C1C8EEAC-FDDF-2745-626D-22DA68732394}"/>
              </a:ext>
            </a:extLst>
          </p:cNvPr>
          <p:cNvGrpSpPr/>
          <p:nvPr/>
        </p:nvGrpSpPr>
        <p:grpSpPr>
          <a:xfrm flipH="1">
            <a:off x="7950907" y="696228"/>
            <a:ext cx="2740433" cy="322250"/>
            <a:chOff x="109448" y="442925"/>
            <a:chExt cx="2740433" cy="322250"/>
          </a:xfrm>
        </p:grpSpPr>
        <p:grpSp>
          <p:nvGrpSpPr>
            <p:cNvPr id="89" name="组合 88">
              <a:extLst>
                <a:ext uri="{FF2B5EF4-FFF2-40B4-BE49-F238E27FC236}">
                  <a16:creationId xmlns:a16="http://schemas.microsoft.com/office/drawing/2014/main" id="{A68F4057-A49B-18A6-E88A-539664313CB2}"/>
                </a:ext>
              </a:extLst>
            </p:cNvPr>
            <p:cNvGrpSpPr/>
            <p:nvPr/>
          </p:nvGrpSpPr>
          <p:grpSpPr>
            <a:xfrm>
              <a:off x="109448" y="442925"/>
              <a:ext cx="2740433" cy="322250"/>
              <a:chOff x="171361" y="442925"/>
              <a:chExt cx="2740433" cy="322250"/>
            </a:xfrm>
          </p:grpSpPr>
          <p:cxnSp>
            <p:nvCxnSpPr>
              <p:cNvPr id="91" name="直接连接符 90">
                <a:extLst>
                  <a:ext uri="{FF2B5EF4-FFF2-40B4-BE49-F238E27FC236}">
                    <a16:creationId xmlns:a16="http://schemas.microsoft.com/office/drawing/2014/main" id="{0D0C7046-E1E4-AF7B-96A2-CF3BE76AB74B}"/>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DCBD6391-9280-DB65-3114-2982C2F27C84}"/>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414D0D8-E321-BDD0-958A-04C7AAA0A32B}"/>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6710E877-3BE6-B212-40A5-8A3986C1FDE4}"/>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53D87E50-F2D4-D136-DAE0-CF0A9EA0094B}"/>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84D2ACCF-5F4A-8C6C-810F-7A08CC219512}"/>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04565BF7-904C-38B6-1570-2EBD2315E25B}"/>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90" name="任意多边形: 形状 89">
              <a:extLst>
                <a:ext uri="{FF2B5EF4-FFF2-40B4-BE49-F238E27FC236}">
                  <a16:creationId xmlns:a16="http://schemas.microsoft.com/office/drawing/2014/main" id="{EB936257-693D-107D-67B7-AB10115B8367}"/>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8" name="标题 51">
            <a:extLst>
              <a:ext uri="{FF2B5EF4-FFF2-40B4-BE49-F238E27FC236}">
                <a16:creationId xmlns:a16="http://schemas.microsoft.com/office/drawing/2014/main" id="{16144729-6EE8-E4C0-1F7D-7B6EBF7ECE06}"/>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1901305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a:extLst>
              <a:ext uri="{FF2B5EF4-FFF2-40B4-BE49-F238E27FC236}">
                <a16:creationId xmlns:a16="http://schemas.microsoft.com/office/drawing/2014/main" id="{22B18202-5D12-DCED-17C1-C6B902EBC803}"/>
              </a:ext>
            </a:extLst>
          </p:cNvPr>
          <p:cNvGrpSpPr/>
          <p:nvPr/>
        </p:nvGrpSpPr>
        <p:grpSpPr>
          <a:xfrm>
            <a:off x="-319565" y="318427"/>
            <a:ext cx="1010445" cy="388161"/>
            <a:chOff x="-461805" y="393842"/>
            <a:chExt cx="1010445" cy="388161"/>
          </a:xfrm>
        </p:grpSpPr>
        <p:sp>
          <p:nvSpPr>
            <p:cNvPr id="78" name="1">
              <a:extLst>
                <a:ext uri="{FF2B5EF4-FFF2-40B4-BE49-F238E27FC236}">
                  <a16:creationId xmlns:a16="http://schemas.microsoft.com/office/drawing/2014/main" id="{3F17AE3A-C65B-DD9D-A991-94A3199DBCB4}"/>
                </a:ext>
              </a:extLst>
            </p:cNvPr>
            <p:cNvSpPr/>
            <p:nvPr>
              <p:custDataLst>
                <p:tags r:id="rId1"/>
              </p:custDataLst>
            </p:nvPr>
          </p:nvSpPr>
          <p:spPr>
            <a:xfrm>
              <a:off x="-360998" y="608526"/>
              <a:ext cx="796132" cy="173477"/>
            </a:xfrm>
            <a:prstGeom prst="parallelogram">
              <a:avLst>
                <a:gd name="adj" fmla="val 36348"/>
              </a:avLst>
            </a:prstGeom>
            <a:gradFill>
              <a:gsLst>
                <a:gs pos="9000">
                  <a:schemeClr val="accent1">
                    <a:alpha val="0"/>
                  </a:schemeClr>
                </a:gs>
                <a:gs pos="100000">
                  <a:schemeClr val="accent1">
                    <a:alpha val="7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79" name="2">
              <a:extLst>
                <a:ext uri="{FF2B5EF4-FFF2-40B4-BE49-F238E27FC236}">
                  <a16:creationId xmlns:a16="http://schemas.microsoft.com/office/drawing/2014/main" id="{7CB291FD-823B-E9EA-1859-15A6051FFDE1}"/>
                </a:ext>
              </a:extLst>
            </p:cNvPr>
            <p:cNvSpPr/>
            <p:nvPr>
              <p:custDataLst>
                <p:tags r:id="rId2"/>
              </p:custDataLst>
            </p:nvPr>
          </p:nvSpPr>
          <p:spPr>
            <a:xfrm>
              <a:off x="-461805" y="393842"/>
              <a:ext cx="796132" cy="173477"/>
            </a:xfrm>
            <a:prstGeom prst="parallelogram">
              <a:avLst>
                <a:gd name="adj" fmla="val 36348"/>
              </a:avLst>
            </a:prstGeom>
            <a:solidFill>
              <a:schemeClr val="accent1">
                <a:alpha val="20000"/>
              </a:schemeClr>
            </a:solid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80" name="2">
              <a:extLst>
                <a:ext uri="{FF2B5EF4-FFF2-40B4-BE49-F238E27FC236}">
                  <a16:creationId xmlns:a16="http://schemas.microsoft.com/office/drawing/2014/main" id="{0E774680-4829-08D2-BA67-C040200AD37B}"/>
                </a:ext>
              </a:extLst>
            </p:cNvPr>
            <p:cNvSpPr/>
            <p:nvPr>
              <p:custDataLst>
                <p:tags r:id="rId3"/>
              </p:custDataLst>
            </p:nvPr>
          </p:nvSpPr>
          <p:spPr>
            <a:xfrm>
              <a:off x="-247492" y="501184"/>
              <a:ext cx="796132" cy="173477"/>
            </a:xfrm>
            <a:prstGeom prst="parallelogram">
              <a:avLst>
                <a:gd name="adj" fmla="val 36348"/>
              </a:avLst>
            </a:prstGeom>
            <a:gradFill flip="none" rotWithShape="1">
              <a:gsLst>
                <a:gs pos="45000">
                  <a:schemeClr val="accent1">
                    <a:alpha val="0"/>
                  </a:schemeClr>
                </a:gs>
                <a:gs pos="100000">
                  <a:schemeClr val="accent1">
                    <a:alpha val="4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81" name="任意多边形: 形状 80">
              <a:extLst>
                <a:ext uri="{FF2B5EF4-FFF2-40B4-BE49-F238E27FC236}">
                  <a16:creationId xmlns:a16="http://schemas.microsoft.com/office/drawing/2014/main" id="{64AFAC6C-4115-B2C3-D817-3B75E1DA45E2}"/>
                </a:ext>
              </a:extLst>
            </p:cNvPr>
            <p:cNvSpPr/>
            <p:nvPr>
              <p:custDataLst>
                <p:tags r:id="rId4"/>
              </p:custDataLst>
            </p:nvPr>
          </p:nvSpPr>
          <p:spPr>
            <a:xfrm>
              <a:off x="348748" y="608526"/>
              <a:ext cx="86386" cy="173477"/>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alpha val="70000"/>
                  </a:schemeClr>
                </a:gs>
                <a:gs pos="100000">
                  <a:schemeClr val="accent1">
                    <a:lumMod val="60000"/>
                    <a:lumOff val="40000"/>
                    <a:alpha val="61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
        <p:nvSpPr>
          <p:cNvPr id="82" name="矩形: 剪去对角 81">
            <a:extLst>
              <a:ext uri="{FF2B5EF4-FFF2-40B4-BE49-F238E27FC236}">
                <a16:creationId xmlns:a16="http://schemas.microsoft.com/office/drawing/2014/main" id="{E892C7A5-D4F4-86ED-4702-68B9B30FAE3B}"/>
              </a:ext>
            </a:extLst>
          </p:cNvPr>
          <p:cNvSpPr/>
          <p:nvPr/>
        </p:nvSpPr>
        <p:spPr>
          <a:xfrm>
            <a:off x="555410" y="1420323"/>
            <a:ext cx="3366600" cy="4815044"/>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梯形 82">
            <a:extLst>
              <a:ext uri="{FF2B5EF4-FFF2-40B4-BE49-F238E27FC236}">
                <a16:creationId xmlns:a16="http://schemas.microsoft.com/office/drawing/2014/main" id="{26BF6E96-38E6-A64A-1EB6-18D76FF09DDA}"/>
              </a:ext>
            </a:extLst>
          </p:cNvPr>
          <p:cNvSpPr/>
          <p:nvPr/>
        </p:nvSpPr>
        <p:spPr>
          <a:xfrm rot="16200000">
            <a:off x="3693012" y="1607045"/>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梯形 83">
            <a:extLst>
              <a:ext uri="{FF2B5EF4-FFF2-40B4-BE49-F238E27FC236}">
                <a16:creationId xmlns:a16="http://schemas.microsoft.com/office/drawing/2014/main" id="{4E8F6F63-8E4E-9DEB-1232-A24B7FDD78E6}"/>
              </a:ext>
            </a:extLst>
          </p:cNvPr>
          <p:cNvSpPr/>
          <p:nvPr/>
        </p:nvSpPr>
        <p:spPr>
          <a:xfrm rot="10800000">
            <a:off x="3525276" y="148788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84">
            <a:extLst>
              <a:ext uri="{FF2B5EF4-FFF2-40B4-BE49-F238E27FC236}">
                <a16:creationId xmlns:a16="http://schemas.microsoft.com/office/drawing/2014/main" id="{60200605-CF07-E870-61EF-FFAB1DAB939F}"/>
              </a:ext>
            </a:extLst>
          </p:cNvPr>
          <p:cNvSpPr/>
          <p:nvPr/>
        </p:nvSpPr>
        <p:spPr>
          <a:xfrm rot="5400000" flipH="1">
            <a:off x="547446" y="1607045"/>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梯形 85">
            <a:extLst>
              <a:ext uri="{FF2B5EF4-FFF2-40B4-BE49-F238E27FC236}">
                <a16:creationId xmlns:a16="http://schemas.microsoft.com/office/drawing/2014/main" id="{D256F1C3-F517-5821-B398-135A61F26F4E}"/>
              </a:ext>
            </a:extLst>
          </p:cNvPr>
          <p:cNvSpPr/>
          <p:nvPr/>
        </p:nvSpPr>
        <p:spPr>
          <a:xfrm rot="10800000" flipH="1">
            <a:off x="677336" y="148788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梯形 86">
            <a:extLst>
              <a:ext uri="{FF2B5EF4-FFF2-40B4-BE49-F238E27FC236}">
                <a16:creationId xmlns:a16="http://schemas.microsoft.com/office/drawing/2014/main" id="{1E6A3BE7-D560-10F8-3B7F-BE2144D5BC16}"/>
              </a:ext>
            </a:extLst>
          </p:cNvPr>
          <p:cNvSpPr/>
          <p:nvPr/>
        </p:nvSpPr>
        <p:spPr>
          <a:xfrm rot="5400000" flipV="1">
            <a:off x="3693012" y="5984869"/>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梯形 87">
            <a:extLst>
              <a:ext uri="{FF2B5EF4-FFF2-40B4-BE49-F238E27FC236}">
                <a16:creationId xmlns:a16="http://schemas.microsoft.com/office/drawing/2014/main" id="{C547BA1F-E7F5-3A88-460D-10B785DCACFA}"/>
              </a:ext>
            </a:extLst>
          </p:cNvPr>
          <p:cNvSpPr/>
          <p:nvPr/>
        </p:nvSpPr>
        <p:spPr>
          <a:xfrm rot="10800000" flipV="1">
            <a:off x="3525276" y="6112813"/>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梯形 88">
            <a:extLst>
              <a:ext uri="{FF2B5EF4-FFF2-40B4-BE49-F238E27FC236}">
                <a16:creationId xmlns:a16="http://schemas.microsoft.com/office/drawing/2014/main" id="{68409C7A-6E38-33FF-470D-500DC0C279EB}"/>
              </a:ext>
            </a:extLst>
          </p:cNvPr>
          <p:cNvSpPr/>
          <p:nvPr/>
        </p:nvSpPr>
        <p:spPr>
          <a:xfrm rot="16200000" flipH="1" flipV="1">
            <a:off x="547446" y="5984869"/>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梯形 89">
            <a:extLst>
              <a:ext uri="{FF2B5EF4-FFF2-40B4-BE49-F238E27FC236}">
                <a16:creationId xmlns:a16="http://schemas.microsoft.com/office/drawing/2014/main" id="{C5CC3914-572D-6F4F-7F4D-A878FC90B197}"/>
              </a:ext>
            </a:extLst>
          </p:cNvPr>
          <p:cNvSpPr/>
          <p:nvPr/>
        </p:nvSpPr>
        <p:spPr>
          <a:xfrm rot="10800000" flipH="1" flipV="1">
            <a:off x="677336" y="6112813"/>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菱形 90">
            <a:extLst>
              <a:ext uri="{FF2B5EF4-FFF2-40B4-BE49-F238E27FC236}">
                <a16:creationId xmlns:a16="http://schemas.microsoft.com/office/drawing/2014/main" id="{FFD4FA4A-B624-37AA-B5D1-1EB0D744938F}"/>
              </a:ext>
            </a:extLst>
          </p:cNvPr>
          <p:cNvSpPr/>
          <p:nvPr/>
        </p:nvSpPr>
        <p:spPr>
          <a:xfrm>
            <a:off x="3922011" y="6235367"/>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菱形 91">
            <a:extLst>
              <a:ext uri="{FF2B5EF4-FFF2-40B4-BE49-F238E27FC236}">
                <a16:creationId xmlns:a16="http://schemas.microsoft.com/office/drawing/2014/main" id="{A8A17A92-61E5-16B6-C815-3C7A47E38A1B}"/>
              </a:ext>
            </a:extLst>
          </p:cNvPr>
          <p:cNvSpPr/>
          <p:nvPr/>
        </p:nvSpPr>
        <p:spPr>
          <a:xfrm>
            <a:off x="472500" y="6235367"/>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菱形 92">
            <a:extLst>
              <a:ext uri="{FF2B5EF4-FFF2-40B4-BE49-F238E27FC236}">
                <a16:creationId xmlns:a16="http://schemas.microsoft.com/office/drawing/2014/main" id="{A6E16038-13C4-DB4E-966E-66F1F90ACCE8}"/>
              </a:ext>
            </a:extLst>
          </p:cNvPr>
          <p:cNvSpPr/>
          <p:nvPr/>
        </p:nvSpPr>
        <p:spPr>
          <a:xfrm>
            <a:off x="3922011" y="1356283"/>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菱形 93">
            <a:extLst>
              <a:ext uri="{FF2B5EF4-FFF2-40B4-BE49-F238E27FC236}">
                <a16:creationId xmlns:a16="http://schemas.microsoft.com/office/drawing/2014/main" id="{176729C3-F899-D9A8-FCD8-5A6C44A62AFE}"/>
              </a:ext>
            </a:extLst>
          </p:cNvPr>
          <p:cNvSpPr/>
          <p:nvPr/>
        </p:nvSpPr>
        <p:spPr>
          <a:xfrm>
            <a:off x="472500" y="1356283"/>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descr="图片包含 游戏机&#10;&#10;描述已自动生成">
            <a:extLst>
              <a:ext uri="{FF2B5EF4-FFF2-40B4-BE49-F238E27FC236}">
                <a16:creationId xmlns:a16="http://schemas.microsoft.com/office/drawing/2014/main" id="{B898AE96-27AC-9A5C-13BB-D57B9AA702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888762" y="1925340"/>
            <a:ext cx="2935667" cy="1362086"/>
          </a:xfrm>
          <a:prstGeom prst="rect">
            <a:avLst/>
          </a:prstGeom>
        </p:spPr>
      </p:pic>
      <p:pic>
        <p:nvPicPr>
          <p:cNvPr id="96" name="图片 95" descr="图片包含 游戏机&#10;&#10;描述已自动生成">
            <a:extLst>
              <a:ext uri="{FF2B5EF4-FFF2-40B4-BE49-F238E27FC236}">
                <a16:creationId xmlns:a16="http://schemas.microsoft.com/office/drawing/2014/main" id="{9425C42A-4D0D-5C99-5D4F-A5D6F17A7E5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2456512" y="4448622"/>
            <a:ext cx="2935667" cy="1362086"/>
          </a:xfrm>
          <a:prstGeom prst="rect">
            <a:avLst/>
          </a:prstGeom>
        </p:spPr>
      </p:pic>
      <p:sp>
        <p:nvSpPr>
          <p:cNvPr id="97" name="iconfont-1191-866883">
            <a:extLst>
              <a:ext uri="{FF2B5EF4-FFF2-40B4-BE49-F238E27FC236}">
                <a16:creationId xmlns:a16="http://schemas.microsoft.com/office/drawing/2014/main" id="{E31BE460-8FB9-1839-93D7-6207CF1AE7E8}"/>
              </a:ext>
            </a:extLst>
          </p:cNvPr>
          <p:cNvSpPr/>
          <p:nvPr/>
        </p:nvSpPr>
        <p:spPr>
          <a:xfrm>
            <a:off x="2513732" y="4867194"/>
            <a:ext cx="1306086" cy="1305352"/>
          </a:xfrm>
          <a:custGeom>
            <a:avLst/>
            <a:gdLst>
              <a:gd name="connsiteX0" fmla="*/ 236623 w 491377"/>
              <a:gd name="connsiteY0" fmla="*/ 143716 h 491101"/>
              <a:gd name="connsiteX1" fmla="*/ 236568 w 491377"/>
              <a:gd name="connsiteY1" fmla="*/ 143723 h 491101"/>
              <a:gd name="connsiteX2" fmla="*/ 143526 w 491377"/>
              <a:gd name="connsiteY2" fmla="*/ 254602 h 491101"/>
              <a:gd name="connsiteX3" fmla="*/ 254412 w 491377"/>
              <a:gd name="connsiteY3" fmla="*/ 347650 h 491101"/>
              <a:gd name="connsiteX4" fmla="*/ 347454 w 491377"/>
              <a:gd name="connsiteY4" fmla="*/ 236764 h 491101"/>
              <a:gd name="connsiteX5" fmla="*/ 347591 w 491377"/>
              <a:gd name="connsiteY5" fmla="*/ 236764 h 491101"/>
              <a:gd name="connsiteX6" fmla="*/ 347571 w 491377"/>
              <a:gd name="connsiteY6" fmla="*/ 236530 h 491101"/>
              <a:gd name="connsiteX7" fmla="*/ 236623 w 491377"/>
              <a:gd name="connsiteY7" fmla="*/ 143716 h 491101"/>
              <a:gd name="connsiteX8" fmla="*/ 245652 w 491377"/>
              <a:gd name="connsiteY8" fmla="*/ 99329 h 491101"/>
              <a:gd name="connsiteX9" fmla="*/ 391979 w 491377"/>
              <a:gd name="connsiteY9" fmla="*/ 245656 h 491101"/>
              <a:gd name="connsiteX10" fmla="*/ 245652 w 491377"/>
              <a:gd name="connsiteY10" fmla="*/ 391982 h 491101"/>
              <a:gd name="connsiteX11" fmla="*/ 99325 w 491377"/>
              <a:gd name="connsiteY11" fmla="*/ 245656 h 491101"/>
              <a:gd name="connsiteX12" fmla="*/ 245652 w 491377"/>
              <a:gd name="connsiteY12" fmla="*/ 99329 h 491101"/>
              <a:gd name="connsiteX13" fmla="*/ 245652 w 491377"/>
              <a:gd name="connsiteY13" fmla="*/ 78927 h 491101"/>
              <a:gd name="connsiteX14" fmla="*/ 78923 w 491377"/>
              <a:gd name="connsiteY14" fmla="*/ 245656 h 491101"/>
              <a:gd name="connsiteX15" fmla="*/ 245652 w 491377"/>
              <a:gd name="connsiteY15" fmla="*/ 412385 h 491101"/>
              <a:gd name="connsiteX16" fmla="*/ 412381 w 491377"/>
              <a:gd name="connsiteY16" fmla="*/ 245656 h 491101"/>
              <a:gd name="connsiteX17" fmla="*/ 245652 w 491377"/>
              <a:gd name="connsiteY17" fmla="*/ 78927 h 491101"/>
              <a:gd name="connsiteX18" fmla="*/ 277564 w 491377"/>
              <a:gd name="connsiteY18" fmla="*/ 78 h 491101"/>
              <a:gd name="connsiteX19" fmla="*/ 315817 w 491377"/>
              <a:gd name="connsiteY19" fmla="*/ 8004 h 491101"/>
              <a:gd name="connsiteX20" fmla="*/ 326087 w 491377"/>
              <a:gd name="connsiteY20" fmla="*/ 20962 h 491101"/>
              <a:gd name="connsiteX21" fmla="*/ 327052 w 491377"/>
              <a:gd name="connsiteY21" fmla="*/ 45154 h 491101"/>
              <a:gd name="connsiteX22" fmla="*/ 343387 w 491377"/>
              <a:gd name="connsiteY22" fmla="*/ 63144 h 491101"/>
              <a:gd name="connsiteX23" fmla="*/ 359653 w 491377"/>
              <a:gd name="connsiteY23" fmla="*/ 61627 h 491101"/>
              <a:gd name="connsiteX24" fmla="*/ 379710 w 491377"/>
              <a:gd name="connsiteY24" fmla="*/ 47842 h 491101"/>
              <a:gd name="connsiteX25" fmla="*/ 396252 w 491377"/>
              <a:gd name="connsiteY25" fmla="*/ 48463 h 491101"/>
              <a:gd name="connsiteX26" fmla="*/ 425338 w 491377"/>
              <a:gd name="connsiteY26" fmla="*/ 74516 h 491101"/>
              <a:gd name="connsiteX27" fmla="*/ 427820 w 491377"/>
              <a:gd name="connsiteY27" fmla="*/ 90851 h 491101"/>
              <a:gd name="connsiteX28" fmla="*/ 416516 w 491377"/>
              <a:gd name="connsiteY28" fmla="*/ 112287 h 491101"/>
              <a:gd name="connsiteX29" fmla="*/ 421685 w 491377"/>
              <a:gd name="connsiteY29" fmla="*/ 135997 h 491101"/>
              <a:gd name="connsiteX30" fmla="*/ 436504 w 491377"/>
              <a:gd name="connsiteY30" fmla="*/ 142889 h 491101"/>
              <a:gd name="connsiteX31" fmla="*/ 460766 w 491377"/>
              <a:gd name="connsiteY31" fmla="*/ 141166 h 491101"/>
              <a:gd name="connsiteX32" fmla="*/ 474550 w 491377"/>
              <a:gd name="connsiteY32" fmla="*/ 149920 h 491101"/>
              <a:gd name="connsiteX33" fmla="*/ 486681 w 491377"/>
              <a:gd name="connsiteY33" fmla="*/ 187070 h 491101"/>
              <a:gd name="connsiteX34" fmla="*/ 480616 w 491377"/>
              <a:gd name="connsiteY34" fmla="*/ 202440 h 491101"/>
              <a:gd name="connsiteX35" fmla="*/ 459938 w 491377"/>
              <a:gd name="connsiteY35" fmla="*/ 215398 h 491101"/>
              <a:gd name="connsiteX36" fmla="*/ 451805 w 491377"/>
              <a:gd name="connsiteY36" fmla="*/ 225392 h 491101"/>
              <a:gd name="connsiteX37" fmla="*/ 451805 w 491377"/>
              <a:gd name="connsiteY37" fmla="*/ 227667 h 491101"/>
              <a:gd name="connsiteX38" fmla="*/ 452426 w 491377"/>
              <a:gd name="connsiteY38" fmla="*/ 237110 h 491101"/>
              <a:gd name="connsiteX39" fmla="*/ 461800 w 491377"/>
              <a:gd name="connsiteY39" fmla="*/ 251790 h 491101"/>
              <a:gd name="connsiteX40" fmla="*/ 483580 w 491377"/>
              <a:gd name="connsiteY40" fmla="*/ 262405 h 491101"/>
              <a:gd name="connsiteX41" fmla="*/ 491299 w 491377"/>
              <a:gd name="connsiteY41" fmla="*/ 277017 h 491101"/>
              <a:gd name="connsiteX42" fmla="*/ 483304 w 491377"/>
              <a:gd name="connsiteY42" fmla="*/ 315270 h 491101"/>
              <a:gd name="connsiteX43" fmla="*/ 470415 w 491377"/>
              <a:gd name="connsiteY43" fmla="*/ 325608 h 491101"/>
              <a:gd name="connsiteX44" fmla="*/ 446223 w 491377"/>
              <a:gd name="connsiteY44" fmla="*/ 326505 h 491101"/>
              <a:gd name="connsiteX45" fmla="*/ 427820 w 491377"/>
              <a:gd name="connsiteY45" fmla="*/ 343047 h 491101"/>
              <a:gd name="connsiteX46" fmla="*/ 429267 w 491377"/>
              <a:gd name="connsiteY46" fmla="*/ 359244 h 491101"/>
              <a:gd name="connsiteX47" fmla="*/ 443052 w 491377"/>
              <a:gd name="connsiteY47" fmla="*/ 379370 h 491101"/>
              <a:gd name="connsiteX48" fmla="*/ 442432 w 491377"/>
              <a:gd name="connsiteY48" fmla="*/ 395843 h 491101"/>
              <a:gd name="connsiteX49" fmla="*/ 416378 w 491377"/>
              <a:gd name="connsiteY49" fmla="*/ 424998 h 491101"/>
              <a:gd name="connsiteX50" fmla="*/ 400043 w 491377"/>
              <a:gd name="connsiteY50" fmla="*/ 427479 h 491101"/>
              <a:gd name="connsiteX51" fmla="*/ 378607 w 491377"/>
              <a:gd name="connsiteY51" fmla="*/ 416176 h 491101"/>
              <a:gd name="connsiteX52" fmla="*/ 354897 w 491377"/>
              <a:gd name="connsiteY52" fmla="*/ 421345 h 491101"/>
              <a:gd name="connsiteX53" fmla="*/ 348005 w 491377"/>
              <a:gd name="connsiteY53" fmla="*/ 436164 h 491101"/>
              <a:gd name="connsiteX54" fmla="*/ 349728 w 491377"/>
              <a:gd name="connsiteY54" fmla="*/ 460425 h 491101"/>
              <a:gd name="connsiteX55" fmla="*/ 340975 w 491377"/>
              <a:gd name="connsiteY55" fmla="*/ 474210 h 491101"/>
              <a:gd name="connsiteX56" fmla="*/ 303755 w 491377"/>
              <a:gd name="connsiteY56" fmla="*/ 486341 h 491101"/>
              <a:gd name="connsiteX57" fmla="*/ 288385 w 491377"/>
              <a:gd name="connsiteY57" fmla="*/ 480275 h 491101"/>
              <a:gd name="connsiteX58" fmla="*/ 275427 w 491377"/>
              <a:gd name="connsiteY58" fmla="*/ 459598 h 491101"/>
              <a:gd name="connsiteX59" fmla="*/ 265502 w 491377"/>
              <a:gd name="connsiteY59" fmla="*/ 451534 h 491101"/>
              <a:gd name="connsiteX60" fmla="*/ 263228 w 491377"/>
              <a:gd name="connsiteY60" fmla="*/ 451534 h 491101"/>
              <a:gd name="connsiteX61" fmla="*/ 253785 w 491377"/>
              <a:gd name="connsiteY61" fmla="*/ 452085 h 491101"/>
              <a:gd name="connsiteX62" fmla="*/ 239035 w 491377"/>
              <a:gd name="connsiteY62" fmla="*/ 461459 h 491101"/>
              <a:gd name="connsiteX63" fmla="*/ 228490 w 491377"/>
              <a:gd name="connsiteY63" fmla="*/ 483308 h 491101"/>
              <a:gd name="connsiteX64" fmla="*/ 213878 w 491377"/>
              <a:gd name="connsiteY64" fmla="*/ 491028 h 491101"/>
              <a:gd name="connsiteX65" fmla="*/ 175556 w 491377"/>
              <a:gd name="connsiteY65" fmla="*/ 483102 h 491101"/>
              <a:gd name="connsiteX66" fmla="*/ 165286 w 491377"/>
              <a:gd name="connsiteY66" fmla="*/ 470144 h 491101"/>
              <a:gd name="connsiteX67" fmla="*/ 164321 w 491377"/>
              <a:gd name="connsiteY67" fmla="*/ 445951 h 491101"/>
              <a:gd name="connsiteX68" fmla="*/ 148055 w 491377"/>
              <a:gd name="connsiteY68" fmla="*/ 427893 h 491101"/>
              <a:gd name="connsiteX69" fmla="*/ 131788 w 491377"/>
              <a:gd name="connsiteY69" fmla="*/ 429409 h 491101"/>
              <a:gd name="connsiteX70" fmla="*/ 111731 w 491377"/>
              <a:gd name="connsiteY70" fmla="*/ 443194 h 491101"/>
              <a:gd name="connsiteX71" fmla="*/ 95189 w 491377"/>
              <a:gd name="connsiteY71" fmla="*/ 442643 h 491101"/>
              <a:gd name="connsiteX72" fmla="*/ 66034 w 491377"/>
              <a:gd name="connsiteY72" fmla="*/ 416520 h 491101"/>
              <a:gd name="connsiteX73" fmla="*/ 63622 w 491377"/>
              <a:gd name="connsiteY73" fmla="*/ 400185 h 491101"/>
              <a:gd name="connsiteX74" fmla="*/ 74857 w 491377"/>
              <a:gd name="connsiteY74" fmla="*/ 378750 h 491101"/>
              <a:gd name="connsiteX75" fmla="*/ 69756 w 491377"/>
              <a:gd name="connsiteY75" fmla="*/ 355039 h 491101"/>
              <a:gd name="connsiteX76" fmla="*/ 54869 w 491377"/>
              <a:gd name="connsiteY76" fmla="*/ 348147 h 491101"/>
              <a:gd name="connsiteX77" fmla="*/ 30676 w 491377"/>
              <a:gd name="connsiteY77" fmla="*/ 349939 h 491101"/>
              <a:gd name="connsiteX78" fmla="*/ 16891 w 491377"/>
              <a:gd name="connsiteY78" fmla="*/ 341117 h 491101"/>
              <a:gd name="connsiteX79" fmla="*/ 4760 w 491377"/>
              <a:gd name="connsiteY79" fmla="*/ 303966 h 491101"/>
              <a:gd name="connsiteX80" fmla="*/ 10826 w 491377"/>
              <a:gd name="connsiteY80" fmla="*/ 288596 h 491101"/>
              <a:gd name="connsiteX81" fmla="*/ 31503 w 491377"/>
              <a:gd name="connsiteY81" fmla="*/ 275638 h 491101"/>
              <a:gd name="connsiteX82" fmla="*/ 39567 w 491377"/>
              <a:gd name="connsiteY82" fmla="*/ 265713 h 491101"/>
              <a:gd name="connsiteX83" fmla="*/ 39567 w 491377"/>
              <a:gd name="connsiteY83" fmla="*/ 263370 h 491101"/>
              <a:gd name="connsiteX84" fmla="*/ 38947 w 491377"/>
              <a:gd name="connsiteY84" fmla="*/ 253927 h 491101"/>
              <a:gd name="connsiteX85" fmla="*/ 29642 w 491377"/>
              <a:gd name="connsiteY85" fmla="*/ 239246 h 491101"/>
              <a:gd name="connsiteX86" fmla="*/ 7793 w 491377"/>
              <a:gd name="connsiteY86" fmla="*/ 228700 h 491101"/>
              <a:gd name="connsiteX87" fmla="*/ 73 w 491377"/>
              <a:gd name="connsiteY87" fmla="*/ 214088 h 491101"/>
              <a:gd name="connsiteX88" fmla="*/ 8000 w 491377"/>
              <a:gd name="connsiteY88" fmla="*/ 175766 h 491101"/>
              <a:gd name="connsiteX89" fmla="*/ 20957 w 491377"/>
              <a:gd name="connsiteY89" fmla="*/ 165497 h 491101"/>
              <a:gd name="connsiteX90" fmla="*/ 45150 w 491377"/>
              <a:gd name="connsiteY90" fmla="*/ 164532 h 491101"/>
              <a:gd name="connsiteX91" fmla="*/ 63140 w 491377"/>
              <a:gd name="connsiteY91" fmla="*/ 148266 h 491101"/>
              <a:gd name="connsiteX92" fmla="*/ 61692 w 491377"/>
              <a:gd name="connsiteY92" fmla="*/ 131999 h 491101"/>
              <a:gd name="connsiteX93" fmla="*/ 47907 w 491377"/>
              <a:gd name="connsiteY93" fmla="*/ 111942 h 491101"/>
              <a:gd name="connsiteX94" fmla="*/ 48527 w 491377"/>
              <a:gd name="connsiteY94" fmla="*/ 95400 h 491101"/>
              <a:gd name="connsiteX95" fmla="*/ 74581 w 491377"/>
              <a:gd name="connsiteY95" fmla="*/ 66245 h 491101"/>
              <a:gd name="connsiteX96" fmla="*/ 90916 w 491377"/>
              <a:gd name="connsiteY96" fmla="*/ 63833 h 491101"/>
              <a:gd name="connsiteX97" fmla="*/ 112283 w 491377"/>
              <a:gd name="connsiteY97" fmla="*/ 74654 h 491101"/>
              <a:gd name="connsiteX98" fmla="*/ 135993 w 491377"/>
              <a:gd name="connsiteY98" fmla="*/ 69554 h 491101"/>
              <a:gd name="connsiteX99" fmla="*/ 142885 w 491377"/>
              <a:gd name="connsiteY99" fmla="*/ 54666 h 491101"/>
              <a:gd name="connsiteX100" fmla="*/ 141162 w 491377"/>
              <a:gd name="connsiteY100" fmla="*/ 30405 h 491101"/>
              <a:gd name="connsiteX101" fmla="*/ 149916 w 491377"/>
              <a:gd name="connsiteY101" fmla="*/ 16620 h 491101"/>
              <a:gd name="connsiteX102" fmla="*/ 187135 w 491377"/>
              <a:gd name="connsiteY102" fmla="*/ 4489 h 491101"/>
              <a:gd name="connsiteX103" fmla="*/ 202505 w 491377"/>
              <a:gd name="connsiteY103" fmla="*/ 10554 h 491101"/>
              <a:gd name="connsiteX104" fmla="*/ 215463 w 491377"/>
              <a:gd name="connsiteY104" fmla="*/ 31232 h 491101"/>
              <a:gd name="connsiteX105" fmla="*/ 225388 w 491377"/>
              <a:gd name="connsiteY105" fmla="*/ 39365 h 491101"/>
              <a:gd name="connsiteX106" fmla="*/ 227731 w 491377"/>
              <a:gd name="connsiteY106" fmla="*/ 39365 h 491101"/>
              <a:gd name="connsiteX107" fmla="*/ 237105 w 491377"/>
              <a:gd name="connsiteY107" fmla="*/ 38744 h 491101"/>
              <a:gd name="connsiteX108" fmla="*/ 251855 w 491377"/>
              <a:gd name="connsiteY108" fmla="*/ 29371 h 491101"/>
              <a:gd name="connsiteX109" fmla="*/ 262952 w 491377"/>
              <a:gd name="connsiteY109" fmla="*/ 7797 h 491101"/>
              <a:gd name="connsiteX110" fmla="*/ 277564 w 491377"/>
              <a:gd name="connsiteY110" fmla="*/ 78 h 49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91377" h="491101">
                <a:moveTo>
                  <a:pt x="236623" y="143716"/>
                </a:moveTo>
                <a:cubicBezTo>
                  <a:pt x="236602" y="143716"/>
                  <a:pt x="236588" y="143716"/>
                  <a:pt x="236568" y="143723"/>
                </a:cubicBezTo>
                <a:cubicBezTo>
                  <a:pt x="180256" y="148644"/>
                  <a:pt x="138598" y="198290"/>
                  <a:pt x="143526" y="254602"/>
                </a:cubicBezTo>
                <a:cubicBezTo>
                  <a:pt x="148454" y="310920"/>
                  <a:pt x="198094" y="352572"/>
                  <a:pt x="254412" y="347650"/>
                </a:cubicBezTo>
                <a:cubicBezTo>
                  <a:pt x="310724" y="342722"/>
                  <a:pt x="352382" y="293076"/>
                  <a:pt x="347454" y="236764"/>
                </a:cubicBezTo>
                <a:lnTo>
                  <a:pt x="347591" y="236764"/>
                </a:lnTo>
                <a:cubicBezTo>
                  <a:pt x="347585" y="236688"/>
                  <a:pt x="347578" y="236606"/>
                  <a:pt x="347571" y="236530"/>
                </a:cubicBezTo>
                <a:cubicBezTo>
                  <a:pt x="342567" y="180267"/>
                  <a:pt x="292893" y="138712"/>
                  <a:pt x="236623" y="143716"/>
                </a:cubicBezTo>
                <a:close/>
                <a:moveTo>
                  <a:pt x="245652" y="99329"/>
                </a:moveTo>
                <a:cubicBezTo>
                  <a:pt x="326466" y="99329"/>
                  <a:pt x="391979" y="164842"/>
                  <a:pt x="391979" y="245656"/>
                </a:cubicBezTo>
                <a:cubicBezTo>
                  <a:pt x="391979" y="326469"/>
                  <a:pt x="326466" y="391982"/>
                  <a:pt x="245652" y="391982"/>
                </a:cubicBezTo>
                <a:cubicBezTo>
                  <a:pt x="164838" y="391982"/>
                  <a:pt x="99325" y="326469"/>
                  <a:pt x="99325" y="245656"/>
                </a:cubicBezTo>
                <a:cubicBezTo>
                  <a:pt x="99442" y="164890"/>
                  <a:pt x="164886" y="99446"/>
                  <a:pt x="245652" y="99329"/>
                </a:cubicBezTo>
                <a:close/>
                <a:moveTo>
                  <a:pt x="245652" y="78927"/>
                </a:moveTo>
                <a:cubicBezTo>
                  <a:pt x="153569" y="78927"/>
                  <a:pt x="78923" y="153573"/>
                  <a:pt x="78923" y="245656"/>
                </a:cubicBezTo>
                <a:cubicBezTo>
                  <a:pt x="78923" y="337739"/>
                  <a:pt x="153569" y="412385"/>
                  <a:pt x="245652" y="412385"/>
                </a:cubicBezTo>
                <a:cubicBezTo>
                  <a:pt x="337687" y="412267"/>
                  <a:pt x="412263" y="337691"/>
                  <a:pt x="412381" y="245656"/>
                </a:cubicBezTo>
                <a:cubicBezTo>
                  <a:pt x="412381" y="153573"/>
                  <a:pt x="337735" y="78927"/>
                  <a:pt x="245652" y="78927"/>
                </a:cubicBezTo>
                <a:close/>
                <a:moveTo>
                  <a:pt x="277564" y="78"/>
                </a:moveTo>
                <a:lnTo>
                  <a:pt x="315817" y="8004"/>
                </a:lnTo>
                <a:cubicBezTo>
                  <a:pt x="321545" y="9851"/>
                  <a:pt x="325598" y="14965"/>
                  <a:pt x="326087" y="20962"/>
                </a:cubicBezTo>
                <a:lnTo>
                  <a:pt x="327052" y="45154"/>
                </a:lnTo>
                <a:cubicBezTo>
                  <a:pt x="327328" y="50806"/>
                  <a:pt x="339114" y="60800"/>
                  <a:pt x="343387" y="63144"/>
                </a:cubicBezTo>
                <a:cubicBezTo>
                  <a:pt x="348722" y="65391"/>
                  <a:pt x="354828" y="64825"/>
                  <a:pt x="359653" y="61627"/>
                </a:cubicBezTo>
                <a:lnTo>
                  <a:pt x="379710" y="47842"/>
                </a:lnTo>
                <a:cubicBezTo>
                  <a:pt x="384838" y="44679"/>
                  <a:pt x="391372" y="44927"/>
                  <a:pt x="396252" y="48463"/>
                </a:cubicBezTo>
                <a:lnTo>
                  <a:pt x="425338" y="74516"/>
                </a:lnTo>
                <a:cubicBezTo>
                  <a:pt x="429391" y="78962"/>
                  <a:pt x="430370" y="85406"/>
                  <a:pt x="427820" y="90851"/>
                </a:cubicBezTo>
                <a:lnTo>
                  <a:pt x="416516" y="112287"/>
                </a:lnTo>
                <a:cubicBezTo>
                  <a:pt x="413897" y="117249"/>
                  <a:pt x="419135" y="131792"/>
                  <a:pt x="421685" y="135997"/>
                </a:cubicBezTo>
                <a:cubicBezTo>
                  <a:pt x="425159" y="140629"/>
                  <a:pt x="430721" y="143220"/>
                  <a:pt x="436504" y="142889"/>
                </a:cubicBezTo>
                <a:lnTo>
                  <a:pt x="460766" y="141166"/>
                </a:lnTo>
                <a:cubicBezTo>
                  <a:pt x="466700" y="141063"/>
                  <a:pt x="472124" y="144502"/>
                  <a:pt x="474550" y="149920"/>
                </a:cubicBezTo>
                <a:lnTo>
                  <a:pt x="486681" y="187070"/>
                </a:lnTo>
                <a:cubicBezTo>
                  <a:pt x="487950" y="192949"/>
                  <a:pt x="485558" y="199015"/>
                  <a:pt x="480616" y="202440"/>
                </a:cubicBezTo>
                <a:lnTo>
                  <a:pt x="459938" y="215398"/>
                </a:lnTo>
                <a:cubicBezTo>
                  <a:pt x="455114" y="218500"/>
                  <a:pt x="451805" y="222911"/>
                  <a:pt x="451805" y="225392"/>
                </a:cubicBezTo>
                <a:lnTo>
                  <a:pt x="451805" y="227667"/>
                </a:lnTo>
                <a:cubicBezTo>
                  <a:pt x="452426" y="234283"/>
                  <a:pt x="452426" y="237110"/>
                  <a:pt x="452426" y="237110"/>
                </a:cubicBezTo>
                <a:cubicBezTo>
                  <a:pt x="452812" y="243292"/>
                  <a:pt x="456354" y="248834"/>
                  <a:pt x="461800" y="251790"/>
                </a:cubicBezTo>
                <a:lnTo>
                  <a:pt x="483580" y="262405"/>
                </a:lnTo>
                <a:cubicBezTo>
                  <a:pt x="488866" y="265272"/>
                  <a:pt x="491913" y="271034"/>
                  <a:pt x="491299" y="277017"/>
                </a:cubicBezTo>
                <a:lnTo>
                  <a:pt x="483304" y="315270"/>
                </a:lnTo>
                <a:cubicBezTo>
                  <a:pt x="481477" y="320991"/>
                  <a:pt x="476398" y="325064"/>
                  <a:pt x="470415" y="325608"/>
                </a:cubicBezTo>
                <a:lnTo>
                  <a:pt x="446223" y="326505"/>
                </a:lnTo>
                <a:cubicBezTo>
                  <a:pt x="440640" y="326712"/>
                  <a:pt x="430646" y="338566"/>
                  <a:pt x="427820" y="343047"/>
                </a:cubicBezTo>
                <a:cubicBezTo>
                  <a:pt x="425587" y="348354"/>
                  <a:pt x="426131" y="354419"/>
                  <a:pt x="429267" y="359244"/>
                </a:cubicBezTo>
                <a:lnTo>
                  <a:pt x="443052" y="379370"/>
                </a:lnTo>
                <a:cubicBezTo>
                  <a:pt x="446202" y="384477"/>
                  <a:pt x="445954" y="390984"/>
                  <a:pt x="442432" y="395843"/>
                </a:cubicBezTo>
                <a:lnTo>
                  <a:pt x="416378" y="424998"/>
                </a:lnTo>
                <a:cubicBezTo>
                  <a:pt x="411932" y="429051"/>
                  <a:pt x="405488" y="430029"/>
                  <a:pt x="400043" y="427479"/>
                </a:cubicBezTo>
                <a:lnTo>
                  <a:pt x="378607" y="416176"/>
                </a:lnTo>
                <a:cubicBezTo>
                  <a:pt x="373576" y="413556"/>
                  <a:pt x="359033" y="418795"/>
                  <a:pt x="354897" y="421345"/>
                </a:cubicBezTo>
                <a:cubicBezTo>
                  <a:pt x="350252" y="424812"/>
                  <a:pt x="347667" y="430381"/>
                  <a:pt x="348005" y="436164"/>
                </a:cubicBezTo>
                <a:lnTo>
                  <a:pt x="349728" y="460425"/>
                </a:lnTo>
                <a:cubicBezTo>
                  <a:pt x="349832" y="466360"/>
                  <a:pt x="346392" y="471784"/>
                  <a:pt x="340975" y="474210"/>
                </a:cubicBezTo>
                <a:lnTo>
                  <a:pt x="303755" y="486341"/>
                </a:lnTo>
                <a:cubicBezTo>
                  <a:pt x="297876" y="487630"/>
                  <a:pt x="291804" y="485231"/>
                  <a:pt x="288385" y="480275"/>
                </a:cubicBezTo>
                <a:lnTo>
                  <a:pt x="275427" y="459598"/>
                </a:lnTo>
                <a:cubicBezTo>
                  <a:pt x="272395" y="454842"/>
                  <a:pt x="267984" y="451534"/>
                  <a:pt x="265502" y="451534"/>
                </a:cubicBezTo>
                <a:lnTo>
                  <a:pt x="263228" y="451534"/>
                </a:lnTo>
                <a:cubicBezTo>
                  <a:pt x="256611" y="452085"/>
                  <a:pt x="253785" y="452085"/>
                  <a:pt x="253785" y="452085"/>
                </a:cubicBezTo>
                <a:cubicBezTo>
                  <a:pt x="247609" y="452554"/>
                  <a:pt x="242081" y="456069"/>
                  <a:pt x="239035" y="461459"/>
                </a:cubicBezTo>
                <a:lnTo>
                  <a:pt x="228490" y="483308"/>
                </a:lnTo>
                <a:cubicBezTo>
                  <a:pt x="225609" y="488581"/>
                  <a:pt x="219860" y="491620"/>
                  <a:pt x="213878" y="491028"/>
                </a:cubicBezTo>
                <a:lnTo>
                  <a:pt x="175556" y="483102"/>
                </a:lnTo>
                <a:cubicBezTo>
                  <a:pt x="169862" y="481206"/>
                  <a:pt x="165830" y="476119"/>
                  <a:pt x="165286" y="470144"/>
                </a:cubicBezTo>
                <a:lnTo>
                  <a:pt x="164321" y="445951"/>
                </a:lnTo>
                <a:cubicBezTo>
                  <a:pt x="164114" y="440299"/>
                  <a:pt x="152328" y="430236"/>
                  <a:pt x="148055" y="427893"/>
                </a:cubicBezTo>
                <a:cubicBezTo>
                  <a:pt x="142720" y="425646"/>
                  <a:pt x="136613" y="426211"/>
                  <a:pt x="131788" y="429409"/>
                </a:cubicBezTo>
                <a:lnTo>
                  <a:pt x="111731" y="443194"/>
                </a:lnTo>
                <a:cubicBezTo>
                  <a:pt x="106603" y="446337"/>
                  <a:pt x="100097" y="446124"/>
                  <a:pt x="95189" y="442643"/>
                </a:cubicBezTo>
                <a:lnTo>
                  <a:pt x="66034" y="416520"/>
                </a:lnTo>
                <a:cubicBezTo>
                  <a:pt x="62023" y="412054"/>
                  <a:pt x="61072" y="405623"/>
                  <a:pt x="63622" y="400185"/>
                </a:cubicBezTo>
                <a:lnTo>
                  <a:pt x="74857" y="378750"/>
                </a:lnTo>
                <a:cubicBezTo>
                  <a:pt x="77476" y="373787"/>
                  <a:pt x="72306" y="359244"/>
                  <a:pt x="69756" y="355039"/>
                </a:cubicBezTo>
                <a:cubicBezTo>
                  <a:pt x="66255" y="350408"/>
                  <a:pt x="60672" y="347823"/>
                  <a:pt x="54869" y="348147"/>
                </a:cubicBezTo>
                <a:lnTo>
                  <a:pt x="30676" y="349939"/>
                </a:lnTo>
                <a:cubicBezTo>
                  <a:pt x="24735" y="350015"/>
                  <a:pt x="19310" y="346548"/>
                  <a:pt x="16891" y="341117"/>
                </a:cubicBezTo>
                <a:lnTo>
                  <a:pt x="4760" y="303966"/>
                </a:lnTo>
                <a:cubicBezTo>
                  <a:pt x="3471" y="298087"/>
                  <a:pt x="5870" y="292015"/>
                  <a:pt x="10826" y="288596"/>
                </a:cubicBezTo>
                <a:lnTo>
                  <a:pt x="31503" y="275638"/>
                </a:lnTo>
                <a:cubicBezTo>
                  <a:pt x="36259" y="272605"/>
                  <a:pt x="39912" y="268195"/>
                  <a:pt x="39567" y="265713"/>
                </a:cubicBezTo>
                <a:lnTo>
                  <a:pt x="39567" y="263370"/>
                </a:lnTo>
                <a:cubicBezTo>
                  <a:pt x="38947" y="256822"/>
                  <a:pt x="38947" y="253927"/>
                  <a:pt x="38947" y="253927"/>
                </a:cubicBezTo>
                <a:cubicBezTo>
                  <a:pt x="38513" y="247779"/>
                  <a:pt x="35011" y="242265"/>
                  <a:pt x="29642" y="239246"/>
                </a:cubicBezTo>
                <a:lnTo>
                  <a:pt x="7793" y="228700"/>
                </a:lnTo>
                <a:cubicBezTo>
                  <a:pt x="2520" y="225820"/>
                  <a:pt x="-519" y="220064"/>
                  <a:pt x="73" y="214088"/>
                </a:cubicBezTo>
                <a:lnTo>
                  <a:pt x="8000" y="175766"/>
                </a:lnTo>
                <a:cubicBezTo>
                  <a:pt x="9847" y="170039"/>
                  <a:pt x="14961" y="165986"/>
                  <a:pt x="20957" y="165497"/>
                </a:cubicBezTo>
                <a:lnTo>
                  <a:pt x="45150" y="164532"/>
                </a:lnTo>
                <a:cubicBezTo>
                  <a:pt x="50802" y="164325"/>
                  <a:pt x="60796" y="152470"/>
                  <a:pt x="63140" y="148266"/>
                </a:cubicBezTo>
                <a:cubicBezTo>
                  <a:pt x="65407" y="142945"/>
                  <a:pt x="64863" y="136838"/>
                  <a:pt x="61692" y="131999"/>
                </a:cubicBezTo>
                <a:lnTo>
                  <a:pt x="47907" y="111942"/>
                </a:lnTo>
                <a:cubicBezTo>
                  <a:pt x="44744" y="106814"/>
                  <a:pt x="44992" y="100280"/>
                  <a:pt x="48527" y="95400"/>
                </a:cubicBezTo>
                <a:lnTo>
                  <a:pt x="74581" y="66245"/>
                </a:lnTo>
                <a:cubicBezTo>
                  <a:pt x="79047" y="62234"/>
                  <a:pt x="85478" y="61283"/>
                  <a:pt x="90916" y="63833"/>
                </a:cubicBezTo>
                <a:lnTo>
                  <a:pt x="112283" y="74654"/>
                </a:lnTo>
                <a:cubicBezTo>
                  <a:pt x="117314" y="77342"/>
                  <a:pt x="131857" y="72104"/>
                  <a:pt x="135993" y="69554"/>
                </a:cubicBezTo>
                <a:cubicBezTo>
                  <a:pt x="140645" y="66066"/>
                  <a:pt x="143237" y="60470"/>
                  <a:pt x="142885" y="54666"/>
                </a:cubicBezTo>
                <a:lnTo>
                  <a:pt x="141162" y="30405"/>
                </a:lnTo>
                <a:cubicBezTo>
                  <a:pt x="141093" y="24484"/>
                  <a:pt x="144526" y="19073"/>
                  <a:pt x="149916" y="16620"/>
                </a:cubicBezTo>
                <a:lnTo>
                  <a:pt x="187135" y="4489"/>
                </a:lnTo>
                <a:cubicBezTo>
                  <a:pt x="193007" y="3262"/>
                  <a:pt x="199052" y="5647"/>
                  <a:pt x="202505" y="10554"/>
                </a:cubicBezTo>
                <a:lnTo>
                  <a:pt x="215463" y="31232"/>
                </a:lnTo>
                <a:cubicBezTo>
                  <a:pt x="218496" y="35988"/>
                  <a:pt x="222907" y="39365"/>
                  <a:pt x="225388" y="39365"/>
                </a:cubicBezTo>
                <a:lnTo>
                  <a:pt x="227731" y="39365"/>
                </a:lnTo>
                <a:cubicBezTo>
                  <a:pt x="234279" y="38744"/>
                  <a:pt x="237105" y="38744"/>
                  <a:pt x="237105" y="38744"/>
                </a:cubicBezTo>
                <a:cubicBezTo>
                  <a:pt x="243295" y="38324"/>
                  <a:pt x="248850" y="34795"/>
                  <a:pt x="251855" y="29371"/>
                </a:cubicBezTo>
                <a:lnTo>
                  <a:pt x="262952" y="7797"/>
                </a:lnTo>
                <a:cubicBezTo>
                  <a:pt x="265819" y="2511"/>
                  <a:pt x="271581" y="-536"/>
                  <a:pt x="277564" y="7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8" name="文本占位符 1">
            <a:extLst>
              <a:ext uri="{FF2B5EF4-FFF2-40B4-BE49-F238E27FC236}">
                <a16:creationId xmlns:a16="http://schemas.microsoft.com/office/drawing/2014/main" id="{26D42279-59A6-D1D3-C628-373C05D98755}"/>
              </a:ext>
            </a:extLst>
          </p:cNvPr>
          <p:cNvSpPr txBox="1">
            <a:spLocks/>
          </p:cNvSpPr>
          <p:nvPr/>
        </p:nvSpPr>
        <p:spPr>
          <a:xfrm>
            <a:off x="1199990" y="1957523"/>
            <a:ext cx="2077441" cy="448008"/>
          </a:xfrm>
          <a:prstGeom prst="rect">
            <a:avLst/>
          </a:prstGeom>
          <a:noFill/>
        </p:spPr>
        <p:txBody>
          <a:bodyPr wrap="square" lIns="0" tIns="0" rIns="0" bIns="0" anchor="ctr">
            <a:spAutoFit/>
          </a:bodyPr>
          <a:lstStyle>
            <a:lvl1pPr marL="0" indent="0" algn="l" defTabSz="742950" rtl="0" eaLnBrk="1" latinLnBrk="0" hangingPunct="1">
              <a:lnSpc>
                <a:spcPct val="90000"/>
              </a:lnSpc>
              <a:spcBef>
                <a:spcPts val="815"/>
              </a:spcBef>
              <a:buFont typeface="Arial" panose="020B0604020202020204" pitchFamily="34" charset="0"/>
              <a:buNone/>
              <a:defRPr kumimoji="0" lang="zh-CN" altLang="en-US" sz="3200" b="0" i="0" u="none" strike="noStrike" kern="1200" cap="none" spc="0" normalizeH="0" baseline="0" smtClean="0">
                <a:ln>
                  <a:noFill/>
                </a:ln>
                <a:gradFill>
                  <a:gsLst>
                    <a:gs pos="48000">
                      <a:prstClr val="white"/>
                    </a:gs>
                    <a:gs pos="68000">
                      <a:prstClr val="white">
                        <a:lumMod val="95000"/>
                      </a:prstClr>
                    </a:gs>
                    <a:gs pos="52000">
                      <a:prstClr val="white">
                        <a:lumMod val="65000"/>
                      </a:prstClr>
                    </a:gs>
                  </a:gsLst>
                  <a:lin ang="5400000" scaled="1"/>
                </a:gradFill>
                <a:effectLst>
                  <a:outerShdw blurRad="38100" dist="38100" dir="2700000" algn="tl">
                    <a:srgbClr val="000000">
                      <a:alpha val="70000"/>
                    </a:srgbClr>
                  </a:outerShdw>
                </a:effectLst>
                <a:uLnTx/>
                <a:uFillTx/>
                <a:latin typeface="阿里巴巴普惠体 B" panose="00020600040101010101" charset="-122"/>
                <a:ea typeface="阿里巴巴普惠体 B" panose="00020600040101010101" charset="-122"/>
                <a:cs typeface="+mn-cs"/>
              </a:defRPr>
            </a:lvl1pPr>
            <a:lvl2pPr marL="271145" indent="0" algn="l" defTabSz="742950" rtl="0" eaLnBrk="1" latinLnBrk="0" hangingPunct="1">
              <a:lnSpc>
                <a:spcPct val="90000"/>
              </a:lnSpc>
              <a:spcBef>
                <a:spcPts val="405"/>
              </a:spcBef>
              <a:buFont typeface="Arial" panose="020B0604020202020204" pitchFamily="34" charset="0"/>
              <a:buNone/>
              <a:defRPr lang="zh-CN" altLang="en-US" sz="1800" kern="1200" smtClean="0">
                <a:solidFill>
                  <a:schemeClr val="tx1"/>
                </a:solidFill>
                <a:latin typeface="+mn-lt"/>
                <a:ea typeface="+mn-ea"/>
                <a:cs typeface="+mn-cs"/>
              </a:defRPr>
            </a:lvl2pPr>
            <a:lvl3pPr marL="728345" indent="0" algn="l" defTabSz="742950" rtl="0" eaLnBrk="1" latinLnBrk="0" hangingPunct="1">
              <a:lnSpc>
                <a:spcPct val="90000"/>
              </a:lnSpc>
              <a:spcBef>
                <a:spcPts val="405"/>
              </a:spcBef>
              <a:buFont typeface="Arial" panose="020B0604020202020204" pitchFamily="34" charset="0"/>
              <a:buNone/>
              <a:defRPr lang="zh-CN" altLang="en-US" sz="1800" kern="1200" smtClean="0">
                <a:solidFill>
                  <a:schemeClr val="tx1"/>
                </a:solidFill>
                <a:latin typeface="+mn-lt"/>
                <a:ea typeface="+mn-ea"/>
                <a:cs typeface="+mn-cs"/>
              </a:defRPr>
            </a:lvl3pPr>
            <a:lvl4pPr marL="1185545" indent="0" algn="l" defTabSz="742950" rtl="0" eaLnBrk="1" latinLnBrk="0" hangingPunct="1">
              <a:lnSpc>
                <a:spcPct val="90000"/>
              </a:lnSpc>
              <a:spcBef>
                <a:spcPts val="405"/>
              </a:spcBef>
              <a:buFont typeface="Arial" panose="020B0604020202020204" pitchFamily="34" charset="0"/>
              <a:buNone/>
              <a:defRPr lang="zh-CN" altLang="en-US" sz="1800" kern="1200" smtClean="0">
                <a:solidFill>
                  <a:schemeClr val="tx1"/>
                </a:solidFill>
                <a:latin typeface="+mn-lt"/>
                <a:ea typeface="+mn-ea"/>
                <a:cs typeface="+mn-cs"/>
              </a:defRPr>
            </a:lvl4pPr>
            <a:lvl5pPr marL="1642745" indent="0" algn="l" defTabSz="742950" rtl="0" eaLnBrk="1" latinLnBrk="0" hangingPunct="1">
              <a:lnSpc>
                <a:spcPct val="90000"/>
              </a:lnSpc>
              <a:spcBef>
                <a:spcPts val="405"/>
              </a:spcBef>
              <a:buFont typeface="Arial" panose="020B0604020202020204" pitchFamily="34" charset="0"/>
              <a:buNone/>
              <a:defRPr lang="zh-CN" altLang="en-US" sz="1800" kern="1200">
                <a:solidFill>
                  <a:schemeClr val="tx1"/>
                </a:solidFill>
                <a:latin typeface="+mn-lt"/>
                <a:ea typeface="+mn-ea"/>
                <a:cs typeface="+mn-cs"/>
              </a:defRPr>
            </a:lvl5pPr>
            <a:lvl6pPr marL="204343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6pPr>
            <a:lvl7pPr marL="241490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7pPr>
            <a:lvl8pPr marL="2786380"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8pPr>
            <a:lvl9pPr marL="3157855" indent="-186055" algn="l" defTabSz="742950" rtl="0" eaLnBrk="1" latinLnBrk="0" hangingPunct="1">
              <a:lnSpc>
                <a:spcPct val="90000"/>
              </a:lnSpc>
              <a:spcBef>
                <a:spcPts val="405"/>
              </a:spcBef>
              <a:buFont typeface="Arial" panose="020B0604020202020204" pitchFamily="34" charset="0"/>
              <a:buChar char="•"/>
              <a:defRPr sz="1465" kern="1200">
                <a:solidFill>
                  <a:schemeClr val="tx1"/>
                </a:solidFill>
                <a:latin typeface="+mn-lt"/>
                <a:ea typeface="+mn-ea"/>
                <a:cs typeface="+mn-cs"/>
              </a:defRPr>
            </a:lvl9pPr>
          </a:lstStyle>
          <a:p>
            <a:pPr algn="ctr"/>
            <a:r>
              <a:rPr lang="zh-CN" altLang="en-US">
                <a:gradFill flip="none" rotWithShape="1">
                  <a:gsLst>
                    <a:gs pos="0">
                      <a:schemeClr val="accent3"/>
                    </a:gs>
                    <a:gs pos="100000">
                      <a:schemeClr val="accent2"/>
                    </a:gs>
                  </a:gsLst>
                  <a:lin ang="2700000" scaled="1"/>
                  <a:tileRect/>
                </a:gradFill>
                <a:effectLst/>
                <a:latin typeface="+mj-ea"/>
                <a:ea typeface="+mj-ea"/>
              </a:rPr>
              <a:t>关键词标题</a:t>
            </a:r>
          </a:p>
        </p:txBody>
      </p:sp>
      <p:sp>
        <p:nvSpPr>
          <p:cNvPr id="99" name="文本框 98">
            <a:extLst>
              <a:ext uri="{FF2B5EF4-FFF2-40B4-BE49-F238E27FC236}">
                <a16:creationId xmlns:a16="http://schemas.microsoft.com/office/drawing/2014/main" id="{EC1C8781-D0AC-B467-B23D-DFA5EE132135}"/>
              </a:ext>
            </a:extLst>
          </p:cNvPr>
          <p:cNvSpPr txBox="1"/>
          <p:nvPr/>
        </p:nvSpPr>
        <p:spPr>
          <a:xfrm>
            <a:off x="1069920" y="2593707"/>
            <a:ext cx="626775" cy="1231106"/>
          </a:xfrm>
          <a:prstGeom prst="rect">
            <a:avLst/>
          </a:prstGeom>
        </p:spPr>
        <p:txBody>
          <a:bodyPr wrap="none" lIns="0" tIns="0" rIns="0" bIns="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a:gsLst>
                    <a:gs pos="0">
                      <a:srgbClr val="FFE56B"/>
                    </a:gs>
                    <a:gs pos="100000">
                      <a:srgbClr val="F68D7A"/>
                    </a:gs>
                  </a:gsLst>
                  <a:lin ang="5400000" scaled="1"/>
                </a:gradFill>
                <a:effectLst/>
                <a:uLnTx/>
                <a:uFillTx/>
                <a:latin typeface="Arial" panose="020B0604020202020204" pitchFamily="34" charset="0"/>
                <a:ea typeface="阿里巴巴普惠体 R" panose="00020600040101010101" charset="-122"/>
              </a:defRPr>
            </a:lvl1pPr>
          </a:lstStyle>
          <a:p>
            <a:r>
              <a:rPr lang="en-US" altLang="zh-CN" sz="800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rPr>
              <a:t>5</a:t>
            </a:r>
            <a:endParaRPr lang="zh-CN" altLang="en-US" sz="8000" dirty="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endParaRPr>
          </a:p>
        </p:txBody>
      </p:sp>
      <p:grpSp>
        <p:nvGrpSpPr>
          <p:cNvPr id="100" name="组合 99">
            <a:extLst>
              <a:ext uri="{FF2B5EF4-FFF2-40B4-BE49-F238E27FC236}">
                <a16:creationId xmlns:a16="http://schemas.microsoft.com/office/drawing/2014/main" id="{573DC753-E69E-51D2-B3D1-1DF51E0A9761}"/>
              </a:ext>
            </a:extLst>
          </p:cNvPr>
          <p:cNvGrpSpPr/>
          <p:nvPr/>
        </p:nvGrpSpPr>
        <p:grpSpPr>
          <a:xfrm>
            <a:off x="936970" y="3274851"/>
            <a:ext cx="2603481" cy="2325984"/>
            <a:chOff x="1136167" y="3055533"/>
            <a:chExt cx="2603481" cy="2325984"/>
          </a:xfrm>
        </p:grpSpPr>
        <p:sp>
          <p:nvSpPr>
            <p:cNvPr id="101" name="文本框 100">
              <a:extLst>
                <a:ext uri="{FF2B5EF4-FFF2-40B4-BE49-F238E27FC236}">
                  <a16:creationId xmlns:a16="http://schemas.microsoft.com/office/drawing/2014/main" id="{9F2251E0-14AB-4BC6-5877-F5AB470A7376}"/>
                </a:ext>
              </a:extLst>
            </p:cNvPr>
            <p:cNvSpPr txBox="1"/>
            <p:nvPr/>
          </p:nvSpPr>
          <p:spPr>
            <a:xfrm>
              <a:off x="1136167" y="3844621"/>
              <a:ext cx="2603481" cy="153689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bg1"/>
                  </a:solidFill>
                  <a:effectLst/>
                  <a:uLnTx/>
                  <a:uFillTx/>
                  <a:latin typeface="+mn-ea"/>
                  <a:cs typeface="+mn-cs"/>
                </a:rPr>
                <a:t>在这里输入你的正文，阐述与关键词标题相关的具体内容，若字数太多酌情先删减文案</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sp>
          <p:nvSpPr>
            <p:cNvPr id="102" name="矩形 101">
              <a:extLst>
                <a:ext uri="{FF2B5EF4-FFF2-40B4-BE49-F238E27FC236}">
                  <a16:creationId xmlns:a16="http://schemas.microsoft.com/office/drawing/2014/main" id="{DA37A04A-333B-C3BD-81E5-45879D3C61F8}"/>
                </a:ext>
              </a:extLst>
            </p:cNvPr>
            <p:cNvSpPr/>
            <p:nvPr/>
          </p:nvSpPr>
          <p:spPr>
            <a:xfrm>
              <a:off x="1267937" y="3546000"/>
              <a:ext cx="1460660" cy="45719"/>
            </a:xfrm>
            <a:prstGeom prst="rect">
              <a:avLst/>
            </a:prstGeom>
            <a:gradFill flip="none" rotWithShape="1">
              <a:gsLst>
                <a:gs pos="0">
                  <a:schemeClr val="accent1"/>
                </a:gs>
                <a:gs pos="100000">
                  <a:schemeClr val="accent1">
                    <a:lumMod val="75000"/>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mn-ea"/>
              </a:endParaRPr>
            </a:p>
          </p:txBody>
        </p:sp>
        <p:sp>
          <p:nvSpPr>
            <p:cNvPr id="103" name="文本框 102">
              <a:extLst>
                <a:ext uri="{FF2B5EF4-FFF2-40B4-BE49-F238E27FC236}">
                  <a16:creationId xmlns:a16="http://schemas.microsoft.com/office/drawing/2014/main" id="{9EE3553B-BDF9-C04B-9EA2-4F9F86B03261}"/>
                </a:ext>
              </a:extLst>
            </p:cNvPr>
            <p:cNvSpPr txBox="1"/>
            <p:nvPr/>
          </p:nvSpPr>
          <p:spPr>
            <a:xfrm>
              <a:off x="2212470" y="3055533"/>
              <a:ext cx="516128" cy="42710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zh-CN" altLang="en-US" sz="1600">
                  <a:solidFill>
                    <a:schemeClr val="bg1"/>
                  </a:solidFill>
                  <a:latin typeface="+mn-ea"/>
                </a:rPr>
                <a:t>年</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grpSp>
      <p:sp>
        <p:nvSpPr>
          <p:cNvPr id="104" name="矩形: 剪去对角 103">
            <a:extLst>
              <a:ext uri="{FF2B5EF4-FFF2-40B4-BE49-F238E27FC236}">
                <a16:creationId xmlns:a16="http://schemas.microsoft.com/office/drawing/2014/main" id="{41D7BD24-9044-41B4-B644-DE23468E5527}"/>
              </a:ext>
            </a:extLst>
          </p:cNvPr>
          <p:cNvSpPr/>
          <p:nvPr/>
        </p:nvSpPr>
        <p:spPr>
          <a:xfrm>
            <a:off x="4409406" y="1463534"/>
            <a:ext cx="3366600" cy="4815044"/>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梯形 104">
            <a:extLst>
              <a:ext uri="{FF2B5EF4-FFF2-40B4-BE49-F238E27FC236}">
                <a16:creationId xmlns:a16="http://schemas.microsoft.com/office/drawing/2014/main" id="{02898D46-5028-2607-82D0-B6A0C5FEB5FF}"/>
              </a:ext>
            </a:extLst>
          </p:cNvPr>
          <p:cNvSpPr/>
          <p:nvPr/>
        </p:nvSpPr>
        <p:spPr>
          <a:xfrm rot="16200000">
            <a:off x="7547008" y="1650256"/>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梯形 105">
            <a:extLst>
              <a:ext uri="{FF2B5EF4-FFF2-40B4-BE49-F238E27FC236}">
                <a16:creationId xmlns:a16="http://schemas.microsoft.com/office/drawing/2014/main" id="{BBCDD4E1-002A-B8BB-1FDB-33A3B85F71FB}"/>
              </a:ext>
            </a:extLst>
          </p:cNvPr>
          <p:cNvSpPr/>
          <p:nvPr/>
        </p:nvSpPr>
        <p:spPr>
          <a:xfrm rot="10800000">
            <a:off x="7379272" y="1531095"/>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梯形 106">
            <a:extLst>
              <a:ext uri="{FF2B5EF4-FFF2-40B4-BE49-F238E27FC236}">
                <a16:creationId xmlns:a16="http://schemas.microsoft.com/office/drawing/2014/main" id="{AB820DC4-CD05-838C-2293-6F5812097557}"/>
              </a:ext>
            </a:extLst>
          </p:cNvPr>
          <p:cNvSpPr/>
          <p:nvPr/>
        </p:nvSpPr>
        <p:spPr>
          <a:xfrm rot="5400000" flipH="1">
            <a:off x="4401442" y="1650256"/>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梯形 107">
            <a:extLst>
              <a:ext uri="{FF2B5EF4-FFF2-40B4-BE49-F238E27FC236}">
                <a16:creationId xmlns:a16="http://schemas.microsoft.com/office/drawing/2014/main" id="{E2B8DD19-01F6-8221-2CE9-2EE8B82FC339}"/>
              </a:ext>
            </a:extLst>
          </p:cNvPr>
          <p:cNvSpPr/>
          <p:nvPr/>
        </p:nvSpPr>
        <p:spPr>
          <a:xfrm rot="10800000" flipH="1">
            <a:off x="4531332" y="1531095"/>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梯形 108">
            <a:extLst>
              <a:ext uri="{FF2B5EF4-FFF2-40B4-BE49-F238E27FC236}">
                <a16:creationId xmlns:a16="http://schemas.microsoft.com/office/drawing/2014/main" id="{AD8DC218-E6A0-2BA9-01EE-84CC81ADA76E}"/>
              </a:ext>
            </a:extLst>
          </p:cNvPr>
          <p:cNvSpPr/>
          <p:nvPr/>
        </p:nvSpPr>
        <p:spPr>
          <a:xfrm rot="5400000" flipV="1">
            <a:off x="7547008" y="6028080"/>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梯形 109">
            <a:extLst>
              <a:ext uri="{FF2B5EF4-FFF2-40B4-BE49-F238E27FC236}">
                <a16:creationId xmlns:a16="http://schemas.microsoft.com/office/drawing/2014/main" id="{547F3A4B-54CA-BF0C-4BE0-E137BD203010}"/>
              </a:ext>
            </a:extLst>
          </p:cNvPr>
          <p:cNvSpPr/>
          <p:nvPr/>
        </p:nvSpPr>
        <p:spPr>
          <a:xfrm rot="10800000" flipV="1">
            <a:off x="7379272" y="615602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梯形 110">
            <a:extLst>
              <a:ext uri="{FF2B5EF4-FFF2-40B4-BE49-F238E27FC236}">
                <a16:creationId xmlns:a16="http://schemas.microsoft.com/office/drawing/2014/main" id="{120BCB69-222F-6643-981B-ACDF09237E1A}"/>
              </a:ext>
            </a:extLst>
          </p:cNvPr>
          <p:cNvSpPr/>
          <p:nvPr/>
        </p:nvSpPr>
        <p:spPr>
          <a:xfrm rot="16200000" flipH="1" flipV="1">
            <a:off x="4401442" y="6028080"/>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梯形 111">
            <a:extLst>
              <a:ext uri="{FF2B5EF4-FFF2-40B4-BE49-F238E27FC236}">
                <a16:creationId xmlns:a16="http://schemas.microsoft.com/office/drawing/2014/main" id="{AEEFFF63-9A60-C651-0132-69BA8A8A434B}"/>
              </a:ext>
            </a:extLst>
          </p:cNvPr>
          <p:cNvSpPr/>
          <p:nvPr/>
        </p:nvSpPr>
        <p:spPr>
          <a:xfrm rot="10800000" flipH="1" flipV="1">
            <a:off x="4531332" y="615602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菱形 112">
            <a:extLst>
              <a:ext uri="{FF2B5EF4-FFF2-40B4-BE49-F238E27FC236}">
                <a16:creationId xmlns:a16="http://schemas.microsoft.com/office/drawing/2014/main" id="{C505166A-FE7F-DA94-9F84-F2FFAC1D51B1}"/>
              </a:ext>
            </a:extLst>
          </p:cNvPr>
          <p:cNvSpPr/>
          <p:nvPr/>
        </p:nvSpPr>
        <p:spPr>
          <a:xfrm>
            <a:off x="7776007" y="6278578"/>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菱形 113">
            <a:extLst>
              <a:ext uri="{FF2B5EF4-FFF2-40B4-BE49-F238E27FC236}">
                <a16:creationId xmlns:a16="http://schemas.microsoft.com/office/drawing/2014/main" id="{BE7C9924-BF9B-C8F3-81DD-F396E0C8CE3E}"/>
              </a:ext>
            </a:extLst>
          </p:cNvPr>
          <p:cNvSpPr/>
          <p:nvPr/>
        </p:nvSpPr>
        <p:spPr>
          <a:xfrm>
            <a:off x="4326496" y="6278578"/>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菱形 114">
            <a:extLst>
              <a:ext uri="{FF2B5EF4-FFF2-40B4-BE49-F238E27FC236}">
                <a16:creationId xmlns:a16="http://schemas.microsoft.com/office/drawing/2014/main" id="{413B4D2D-5531-A3D9-F23D-667CE9811BC2}"/>
              </a:ext>
            </a:extLst>
          </p:cNvPr>
          <p:cNvSpPr/>
          <p:nvPr/>
        </p:nvSpPr>
        <p:spPr>
          <a:xfrm>
            <a:off x="7776007" y="1399494"/>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菱形 115">
            <a:extLst>
              <a:ext uri="{FF2B5EF4-FFF2-40B4-BE49-F238E27FC236}">
                <a16:creationId xmlns:a16="http://schemas.microsoft.com/office/drawing/2014/main" id="{3F41CC52-9503-D0FD-C6C9-F0D30226BCEB}"/>
              </a:ext>
            </a:extLst>
          </p:cNvPr>
          <p:cNvSpPr/>
          <p:nvPr/>
        </p:nvSpPr>
        <p:spPr>
          <a:xfrm>
            <a:off x="4326496" y="1399494"/>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descr="图片包含 游戏机&#10;&#10;描述已自动生成">
            <a:extLst>
              <a:ext uri="{FF2B5EF4-FFF2-40B4-BE49-F238E27FC236}">
                <a16:creationId xmlns:a16="http://schemas.microsoft.com/office/drawing/2014/main" id="{E2E51664-D858-BA83-5593-DB44572645C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2965234" y="1968551"/>
            <a:ext cx="2935667" cy="1362086"/>
          </a:xfrm>
          <a:prstGeom prst="rect">
            <a:avLst/>
          </a:prstGeom>
        </p:spPr>
      </p:pic>
      <p:pic>
        <p:nvPicPr>
          <p:cNvPr id="118" name="图片 117" descr="图片包含 游戏机&#10;&#10;描述已自动生成">
            <a:extLst>
              <a:ext uri="{FF2B5EF4-FFF2-40B4-BE49-F238E27FC236}">
                <a16:creationId xmlns:a16="http://schemas.microsoft.com/office/drawing/2014/main" id="{AB675EEB-9395-3B47-618B-53B801736A1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6310508" y="4491833"/>
            <a:ext cx="2935667" cy="1362086"/>
          </a:xfrm>
          <a:prstGeom prst="rect">
            <a:avLst/>
          </a:prstGeom>
        </p:spPr>
      </p:pic>
      <p:sp>
        <p:nvSpPr>
          <p:cNvPr id="119" name="iconfont-1191-866883">
            <a:extLst>
              <a:ext uri="{FF2B5EF4-FFF2-40B4-BE49-F238E27FC236}">
                <a16:creationId xmlns:a16="http://schemas.microsoft.com/office/drawing/2014/main" id="{D15D5EF2-A211-C9EF-8800-F43029DD57C8}"/>
              </a:ext>
            </a:extLst>
          </p:cNvPr>
          <p:cNvSpPr/>
          <p:nvPr/>
        </p:nvSpPr>
        <p:spPr>
          <a:xfrm>
            <a:off x="6449561" y="4910039"/>
            <a:ext cx="1142419" cy="1306086"/>
          </a:xfrm>
          <a:custGeom>
            <a:avLst/>
            <a:gdLst>
              <a:gd name="connsiteX0" fmla="*/ 200231 w 400731"/>
              <a:gd name="connsiteY0" fmla="*/ 46110 h 458141"/>
              <a:gd name="connsiteX1" fmla="*/ 200231 w 400731"/>
              <a:gd name="connsiteY1" fmla="*/ 46385 h 458141"/>
              <a:gd name="connsiteX2" fmla="*/ 252751 w 400731"/>
              <a:gd name="connsiteY2" fmla="*/ 62927 h 458141"/>
              <a:gd name="connsiteX3" fmla="*/ 329120 w 400731"/>
              <a:gd name="connsiteY3" fmla="*/ 82364 h 458141"/>
              <a:gd name="connsiteX4" fmla="*/ 347454 w 400731"/>
              <a:gd name="connsiteY4" fmla="*/ 116068 h 458141"/>
              <a:gd name="connsiteX5" fmla="*/ 335599 w 400731"/>
              <a:gd name="connsiteY5" fmla="*/ 248128 h 458141"/>
              <a:gd name="connsiteX6" fmla="*/ 198163 w 400731"/>
              <a:gd name="connsiteY6" fmla="*/ 405483 h 458141"/>
              <a:gd name="connsiteX7" fmla="*/ 62933 w 400731"/>
              <a:gd name="connsiteY7" fmla="*/ 247852 h 458141"/>
              <a:gd name="connsiteX8" fmla="*/ 51491 w 400731"/>
              <a:gd name="connsiteY8" fmla="*/ 117998 h 458141"/>
              <a:gd name="connsiteX9" fmla="*/ 69687 w 400731"/>
              <a:gd name="connsiteY9" fmla="*/ 84363 h 458141"/>
              <a:gd name="connsiteX10" fmla="*/ 144402 w 400731"/>
              <a:gd name="connsiteY10" fmla="*/ 63685 h 458141"/>
              <a:gd name="connsiteX11" fmla="*/ 200231 w 400731"/>
              <a:gd name="connsiteY11" fmla="*/ 46110 h 458141"/>
              <a:gd name="connsiteX12" fmla="*/ 200231 w 400731"/>
              <a:gd name="connsiteY12" fmla="*/ 33704 h 458141"/>
              <a:gd name="connsiteX13" fmla="*/ 138199 w 400731"/>
              <a:gd name="connsiteY13" fmla="*/ 53347 h 458141"/>
              <a:gd name="connsiteX14" fmla="*/ 60589 w 400731"/>
              <a:gd name="connsiteY14" fmla="*/ 74507 h 458141"/>
              <a:gd name="connsiteX15" fmla="*/ 35708 w 400731"/>
              <a:gd name="connsiteY15" fmla="*/ 80159 h 458141"/>
              <a:gd name="connsiteX16" fmla="*/ 35294 w 400731"/>
              <a:gd name="connsiteY16" fmla="*/ 87052 h 458141"/>
              <a:gd name="connsiteX17" fmla="*/ 35294 w 400731"/>
              <a:gd name="connsiteY17" fmla="*/ 89119 h 458141"/>
              <a:gd name="connsiteX18" fmla="*/ 50320 w 400731"/>
              <a:gd name="connsiteY18" fmla="*/ 251161 h 458141"/>
              <a:gd name="connsiteX19" fmla="*/ 138199 w 400731"/>
              <a:gd name="connsiteY19" fmla="*/ 374605 h 458141"/>
              <a:gd name="connsiteX20" fmla="*/ 198301 w 400731"/>
              <a:gd name="connsiteY20" fmla="*/ 418992 h 458141"/>
              <a:gd name="connsiteX21" fmla="*/ 259506 w 400731"/>
              <a:gd name="connsiteY21" fmla="*/ 375156 h 458141"/>
              <a:gd name="connsiteX22" fmla="*/ 348626 w 400731"/>
              <a:gd name="connsiteY22" fmla="*/ 251850 h 458141"/>
              <a:gd name="connsiteX23" fmla="*/ 364202 w 400731"/>
              <a:gd name="connsiteY23" fmla="*/ 86431 h 458141"/>
              <a:gd name="connsiteX24" fmla="*/ 364202 w 400731"/>
              <a:gd name="connsiteY24" fmla="*/ 84294 h 458141"/>
              <a:gd name="connsiteX25" fmla="*/ 363582 w 400731"/>
              <a:gd name="connsiteY25" fmla="*/ 78298 h 458141"/>
              <a:gd name="connsiteX26" fmla="*/ 338080 w 400731"/>
              <a:gd name="connsiteY26" fmla="*/ 72233 h 458141"/>
              <a:gd name="connsiteX27" fmla="*/ 258679 w 400731"/>
              <a:gd name="connsiteY27" fmla="*/ 52107 h 458141"/>
              <a:gd name="connsiteX28" fmla="*/ 200231 w 400731"/>
              <a:gd name="connsiteY28" fmla="*/ 33704 h 458141"/>
              <a:gd name="connsiteX29" fmla="*/ 200644 w 400731"/>
              <a:gd name="connsiteY29" fmla="*/ 0 h 458141"/>
              <a:gd name="connsiteX30" fmla="*/ 200920 w 400731"/>
              <a:gd name="connsiteY30" fmla="*/ 275 h 458141"/>
              <a:gd name="connsiteX31" fmla="*/ 272050 w 400731"/>
              <a:gd name="connsiteY31" fmla="*/ 20953 h 458141"/>
              <a:gd name="connsiteX32" fmla="*/ 375437 w 400731"/>
              <a:gd name="connsiteY32" fmla="*/ 45490 h 458141"/>
              <a:gd name="connsiteX33" fmla="*/ 400319 w 400731"/>
              <a:gd name="connsiteY33" fmla="*/ 88568 h 458141"/>
              <a:gd name="connsiteX34" fmla="*/ 384191 w 400731"/>
              <a:gd name="connsiteY34" fmla="*/ 257502 h 458141"/>
              <a:gd name="connsiteX35" fmla="*/ 198094 w 400731"/>
              <a:gd name="connsiteY35" fmla="*/ 458141 h 458141"/>
              <a:gd name="connsiteX36" fmla="*/ 15789 w 400731"/>
              <a:gd name="connsiteY36" fmla="*/ 256882 h 458141"/>
              <a:gd name="connsiteX37" fmla="*/ 349 w 400731"/>
              <a:gd name="connsiteY37" fmla="*/ 91807 h 458141"/>
              <a:gd name="connsiteX38" fmla="*/ 24611 w 400731"/>
              <a:gd name="connsiteY38" fmla="*/ 49143 h 458141"/>
              <a:gd name="connsiteX39" fmla="*/ 125241 w 400731"/>
              <a:gd name="connsiteY39" fmla="*/ 22607 h 458141"/>
              <a:gd name="connsiteX40" fmla="*/ 200644 w 400731"/>
              <a:gd name="connsiteY40" fmla="*/ 0 h 45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0731" h="458141">
                <a:moveTo>
                  <a:pt x="200231" y="46110"/>
                </a:moveTo>
                <a:lnTo>
                  <a:pt x="200231" y="46385"/>
                </a:lnTo>
                <a:cubicBezTo>
                  <a:pt x="208226" y="47006"/>
                  <a:pt x="225595" y="52589"/>
                  <a:pt x="252751" y="62927"/>
                </a:cubicBezTo>
                <a:cubicBezTo>
                  <a:pt x="279907" y="73266"/>
                  <a:pt x="306650" y="76781"/>
                  <a:pt x="329120" y="82364"/>
                </a:cubicBezTo>
                <a:cubicBezTo>
                  <a:pt x="351589" y="87947"/>
                  <a:pt x="347454" y="116068"/>
                  <a:pt x="347454" y="116068"/>
                </a:cubicBezTo>
                <a:cubicBezTo>
                  <a:pt x="347454" y="116068"/>
                  <a:pt x="339045" y="229449"/>
                  <a:pt x="335599" y="248128"/>
                </a:cubicBezTo>
                <a:cubicBezTo>
                  <a:pt x="319263" y="337041"/>
                  <a:pt x="198163" y="405483"/>
                  <a:pt x="198163" y="405483"/>
                </a:cubicBezTo>
                <a:cubicBezTo>
                  <a:pt x="198163" y="405483"/>
                  <a:pt x="78785" y="335524"/>
                  <a:pt x="62933" y="247852"/>
                </a:cubicBezTo>
                <a:cubicBezTo>
                  <a:pt x="59624" y="229449"/>
                  <a:pt x="51491" y="117998"/>
                  <a:pt x="51491" y="117998"/>
                </a:cubicBezTo>
                <a:cubicBezTo>
                  <a:pt x="51491" y="117998"/>
                  <a:pt x="47769" y="90359"/>
                  <a:pt x="69687" y="84363"/>
                </a:cubicBezTo>
                <a:cubicBezTo>
                  <a:pt x="91605" y="78366"/>
                  <a:pt x="117728" y="74507"/>
                  <a:pt x="144402" y="63685"/>
                </a:cubicBezTo>
                <a:cubicBezTo>
                  <a:pt x="162330" y="55848"/>
                  <a:pt x="181047" y="49956"/>
                  <a:pt x="200231" y="46110"/>
                </a:cubicBezTo>
                <a:close/>
                <a:moveTo>
                  <a:pt x="200231" y="33704"/>
                </a:moveTo>
                <a:cubicBezTo>
                  <a:pt x="179090" y="38687"/>
                  <a:pt x="158354" y="45255"/>
                  <a:pt x="138199" y="53347"/>
                </a:cubicBezTo>
                <a:cubicBezTo>
                  <a:pt x="112918" y="62404"/>
                  <a:pt x="86970" y="69483"/>
                  <a:pt x="60589" y="74507"/>
                </a:cubicBezTo>
                <a:cubicBezTo>
                  <a:pt x="51767" y="76368"/>
                  <a:pt x="43358" y="78229"/>
                  <a:pt x="35708" y="80159"/>
                </a:cubicBezTo>
                <a:cubicBezTo>
                  <a:pt x="35228" y="82427"/>
                  <a:pt x="35089" y="84750"/>
                  <a:pt x="35294" y="87052"/>
                </a:cubicBezTo>
                <a:cubicBezTo>
                  <a:pt x="35335" y="87741"/>
                  <a:pt x="35335" y="88430"/>
                  <a:pt x="35294" y="89119"/>
                </a:cubicBezTo>
                <a:cubicBezTo>
                  <a:pt x="39499" y="143363"/>
                  <a:pt x="47287" y="235308"/>
                  <a:pt x="50320" y="251161"/>
                </a:cubicBezTo>
                <a:cubicBezTo>
                  <a:pt x="59625" y="299615"/>
                  <a:pt x="103185" y="344967"/>
                  <a:pt x="138199" y="374605"/>
                </a:cubicBezTo>
                <a:cubicBezTo>
                  <a:pt x="157261" y="390671"/>
                  <a:pt x="177337" y="405497"/>
                  <a:pt x="198301" y="418992"/>
                </a:cubicBezTo>
                <a:cubicBezTo>
                  <a:pt x="219659" y="405766"/>
                  <a:pt x="240106" y="391119"/>
                  <a:pt x="259506" y="375156"/>
                </a:cubicBezTo>
                <a:cubicBezTo>
                  <a:pt x="294795" y="346001"/>
                  <a:pt x="339114" y="300787"/>
                  <a:pt x="348626" y="251850"/>
                </a:cubicBezTo>
                <a:cubicBezTo>
                  <a:pt x="351727" y="235446"/>
                  <a:pt x="359860" y="141571"/>
                  <a:pt x="364202" y="86431"/>
                </a:cubicBezTo>
                <a:cubicBezTo>
                  <a:pt x="364202" y="85328"/>
                  <a:pt x="364202" y="85190"/>
                  <a:pt x="364202" y="84294"/>
                </a:cubicBezTo>
                <a:cubicBezTo>
                  <a:pt x="364478" y="78298"/>
                  <a:pt x="363582" y="78298"/>
                  <a:pt x="363582" y="78298"/>
                </a:cubicBezTo>
                <a:cubicBezTo>
                  <a:pt x="359791" y="77540"/>
                  <a:pt x="338080" y="72233"/>
                  <a:pt x="338080" y="72233"/>
                </a:cubicBezTo>
                <a:cubicBezTo>
                  <a:pt x="311124" y="67621"/>
                  <a:pt x="284574" y="60888"/>
                  <a:pt x="258679" y="52107"/>
                </a:cubicBezTo>
                <a:cubicBezTo>
                  <a:pt x="239629" y="44677"/>
                  <a:pt x="220102" y="38528"/>
                  <a:pt x="200231" y="33704"/>
                </a:cubicBezTo>
                <a:close/>
                <a:moveTo>
                  <a:pt x="200644" y="0"/>
                </a:moveTo>
                <a:lnTo>
                  <a:pt x="200920" y="275"/>
                </a:lnTo>
                <a:cubicBezTo>
                  <a:pt x="211741" y="827"/>
                  <a:pt x="235520" y="7857"/>
                  <a:pt x="272050" y="20953"/>
                </a:cubicBezTo>
                <a:cubicBezTo>
                  <a:pt x="308580" y="34048"/>
                  <a:pt x="344904" y="38460"/>
                  <a:pt x="375437" y="45490"/>
                </a:cubicBezTo>
                <a:cubicBezTo>
                  <a:pt x="405971" y="52520"/>
                  <a:pt x="400319" y="88568"/>
                  <a:pt x="400319" y="88568"/>
                </a:cubicBezTo>
                <a:cubicBezTo>
                  <a:pt x="400319" y="88568"/>
                  <a:pt x="388878" y="233654"/>
                  <a:pt x="384191" y="257502"/>
                </a:cubicBezTo>
                <a:cubicBezTo>
                  <a:pt x="362135" y="371159"/>
                  <a:pt x="198094" y="458141"/>
                  <a:pt x="198094" y="458141"/>
                </a:cubicBezTo>
                <a:cubicBezTo>
                  <a:pt x="198094" y="458141"/>
                  <a:pt x="37086" y="368471"/>
                  <a:pt x="15789" y="256882"/>
                </a:cubicBezTo>
                <a:cubicBezTo>
                  <a:pt x="11308" y="233516"/>
                  <a:pt x="349" y="91807"/>
                  <a:pt x="349" y="91807"/>
                </a:cubicBezTo>
                <a:cubicBezTo>
                  <a:pt x="349" y="91807"/>
                  <a:pt x="-4820" y="56725"/>
                  <a:pt x="24611" y="49143"/>
                </a:cubicBezTo>
                <a:cubicBezTo>
                  <a:pt x="54042" y="41561"/>
                  <a:pt x="89262" y="36392"/>
                  <a:pt x="125241" y="22607"/>
                </a:cubicBezTo>
                <a:cubicBezTo>
                  <a:pt x="149532" y="12502"/>
                  <a:pt x="174800" y="4928"/>
                  <a:pt x="200644"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0" name="文本占位符 1">
            <a:extLst>
              <a:ext uri="{FF2B5EF4-FFF2-40B4-BE49-F238E27FC236}">
                <a16:creationId xmlns:a16="http://schemas.microsoft.com/office/drawing/2014/main" id="{8F865FC4-6BBD-8C30-1130-248032292037}"/>
              </a:ext>
            </a:extLst>
          </p:cNvPr>
          <p:cNvSpPr txBox="1">
            <a:spLocks/>
          </p:cNvSpPr>
          <p:nvPr/>
        </p:nvSpPr>
        <p:spPr>
          <a:xfrm>
            <a:off x="5053986" y="2000734"/>
            <a:ext cx="2077441" cy="448008"/>
          </a:xfrm>
          <a:prstGeom prst="rect">
            <a:avLst/>
          </a:prstGeom>
          <a:noFill/>
        </p:spPr>
        <p:txBody>
          <a:bodyPr wrap="square" lIns="0" tIns="0" rIns="0" bIns="0" anchor="ctr">
            <a:spAutoFit/>
          </a:bodyPr>
          <a:lstStyle>
            <a:defPPr>
              <a:defRPr lang="zh-CN"/>
            </a:defPPr>
            <a:lvl1pPr indent="0" algn="ctr" defTabSz="742950">
              <a:lnSpc>
                <a:spcPct val="90000"/>
              </a:lnSpc>
              <a:spcBef>
                <a:spcPts val="815"/>
              </a:spcBef>
              <a:buFont typeface="Arial" panose="020B0604020202020204" pitchFamily="34" charset="0"/>
              <a:buNone/>
              <a:defRPr kumimoji="0" sz="3200" b="0" i="0" u="none" strike="noStrike" cap="none" spc="0" normalizeH="0" baseline="0">
                <a:ln>
                  <a:noFill/>
                </a:ln>
                <a:gradFill flip="none" rotWithShape="1">
                  <a:gsLst>
                    <a:gs pos="0">
                      <a:schemeClr val="accent3"/>
                    </a:gs>
                    <a:gs pos="100000">
                      <a:schemeClr val="accent2"/>
                    </a:gs>
                  </a:gsLst>
                  <a:lin ang="2700000" scaled="1"/>
                  <a:tileRect/>
                </a:gradFill>
                <a:effectLst/>
                <a:uLnTx/>
                <a:uFillTx/>
                <a:latin typeface="+mj-ea"/>
                <a:ea typeface="+mj-ea"/>
              </a:defRPr>
            </a:lvl1pPr>
            <a:lvl2pPr marL="271145" indent="0" defTabSz="742950">
              <a:lnSpc>
                <a:spcPct val="90000"/>
              </a:lnSpc>
              <a:spcBef>
                <a:spcPts val="405"/>
              </a:spcBef>
              <a:buFont typeface="Arial" panose="020B0604020202020204" pitchFamily="34" charset="0"/>
              <a:buNone/>
            </a:lvl2pPr>
            <a:lvl3pPr marL="728345" indent="0" defTabSz="742950">
              <a:lnSpc>
                <a:spcPct val="90000"/>
              </a:lnSpc>
              <a:spcBef>
                <a:spcPts val="405"/>
              </a:spcBef>
              <a:buFont typeface="Arial" panose="020B0604020202020204" pitchFamily="34" charset="0"/>
              <a:buNone/>
            </a:lvl3pPr>
            <a:lvl4pPr marL="1185545" indent="0" defTabSz="742950">
              <a:lnSpc>
                <a:spcPct val="90000"/>
              </a:lnSpc>
              <a:spcBef>
                <a:spcPts val="405"/>
              </a:spcBef>
              <a:buFont typeface="Arial" panose="020B0604020202020204" pitchFamily="34" charset="0"/>
              <a:buNone/>
            </a:lvl4pPr>
            <a:lvl5pPr marL="1642745" indent="0" defTabSz="742950">
              <a:lnSpc>
                <a:spcPct val="90000"/>
              </a:lnSpc>
              <a:spcBef>
                <a:spcPts val="405"/>
              </a:spcBef>
              <a:buFont typeface="Arial" panose="020B0604020202020204" pitchFamily="34" charset="0"/>
              <a:buNone/>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r>
              <a:rPr lang="zh-CN" altLang="en-US"/>
              <a:t>关键词标题</a:t>
            </a:r>
          </a:p>
        </p:txBody>
      </p:sp>
      <p:sp>
        <p:nvSpPr>
          <p:cNvPr id="121" name="文本框 120">
            <a:extLst>
              <a:ext uri="{FF2B5EF4-FFF2-40B4-BE49-F238E27FC236}">
                <a16:creationId xmlns:a16="http://schemas.microsoft.com/office/drawing/2014/main" id="{CEB722C1-9DE8-4128-B48F-20C82EB11726}"/>
              </a:ext>
            </a:extLst>
          </p:cNvPr>
          <p:cNvSpPr txBox="1"/>
          <p:nvPr/>
        </p:nvSpPr>
        <p:spPr>
          <a:xfrm>
            <a:off x="4923916" y="2636918"/>
            <a:ext cx="626775" cy="1231106"/>
          </a:xfrm>
          <a:prstGeom prst="rect">
            <a:avLst/>
          </a:prstGeom>
        </p:spPr>
        <p:txBody>
          <a:bodyPr wrap="none" lIns="0" tIns="0" rIns="0" bIns="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a:gsLst>
                    <a:gs pos="0">
                      <a:srgbClr val="FFE56B"/>
                    </a:gs>
                    <a:gs pos="100000">
                      <a:srgbClr val="F68D7A"/>
                    </a:gs>
                  </a:gsLst>
                  <a:lin ang="5400000" scaled="1"/>
                </a:gradFill>
                <a:effectLst/>
                <a:uLnTx/>
                <a:uFillTx/>
                <a:latin typeface="Arial" panose="020B0604020202020204" pitchFamily="34" charset="0"/>
                <a:ea typeface="阿里巴巴普惠体 R" panose="00020600040101010101" charset="-122"/>
              </a:defRPr>
            </a:lvl1pPr>
          </a:lstStyle>
          <a:p>
            <a:r>
              <a:rPr lang="en-US" altLang="zh-CN" sz="800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rPr>
              <a:t>6</a:t>
            </a:r>
            <a:endParaRPr lang="zh-CN" altLang="en-US" sz="8000" dirty="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endParaRPr>
          </a:p>
        </p:txBody>
      </p:sp>
      <p:grpSp>
        <p:nvGrpSpPr>
          <p:cNvPr id="122" name="组合 121">
            <a:extLst>
              <a:ext uri="{FF2B5EF4-FFF2-40B4-BE49-F238E27FC236}">
                <a16:creationId xmlns:a16="http://schemas.microsoft.com/office/drawing/2014/main" id="{A02A8EDE-6EC8-84F3-897E-22F697C0F451}"/>
              </a:ext>
            </a:extLst>
          </p:cNvPr>
          <p:cNvGrpSpPr/>
          <p:nvPr/>
        </p:nvGrpSpPr>
        <p:grpSpPr>
          <a:xfrm>
            <a:off x="4790966" y="3318062"/>
            <a:ext cx="2603481" cy="2325984"/>
            <a:chOff x="1136167" y="3055533"/>
            <a:chExt cx="2603481" cy="2325984"/>
          </a:xfrm>
        </p:grpSpPr>
        <p:sp>
          <p:nvSpPr>
            <p:cNvPr id="123" name="文本框 122">
              <a:extLst>
                <a:ext uri="{FF2B5EF4-FFF2-40B4-BE49-F238E27FC236}">
                  <a16:creationId xmlns:a16="http://schemas.microsoft.com/office/drawing/2014/main" id="{6D7F34A8-8506-D41A-1839-BAA68B482FAC}"/>
                </a:ext>
              </a:extLst>
            </p:cNvPr>
            <p:cNvSpPr txBox="1"/>
            <p:nvPr/>
          </p:nvSpPr>
          <p:spPr>
            <a:xfrm>
              <a:off x="1136167" y="3844621"/>
              <a:ext cx="2603481" cy="153689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bg1"/>
                  </a:solidFill>
                  <a:effectLst/>
                  <a:uLnTx/>
                  <a:uFillTx/>
                  <a:latin typeface="+mn-ea"/>
                  <a:cs typeface="+mn-cs"/>
                </a:rPr>
                <a:t>在这里输入你的正文，阐述与关键词标题相关的具体内容，若字数太多酌情先删减文案</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sp>
          <p:nvSpPr>
            <p:cNvPr id="124" name="矩形 123">
              <a:extLst>
                <a:ext uri="{FF2B5EF4-FFF2-40B4-BE49-F238E27FC236}">
                  <a16:creationId xmlns:a16="http://schemas.microsoft.com/office/drawing/2014/main" id="{61B08E34-04E7-7C42-8F1E-DE39CCE98E9E}"/>
                </a:ext>
              </a:extLst>
            </p:cNvPr>
            <p:cNvSpPr/>
            <p:nvPr/>
          </p:nvSpPr>
          <p:spPr>
            <a:xfrm>
              <a:off x="1267937" y="3546000"/>
              <a:ext cx="1460660" cy="45719"/>
            </a:xfrm>
            <a:prstGeom prst="rect">
              <a:avLst/>
            </a:prstGeom>
            <a:gradFill flip="none" rotWithShape="1">
              <a:gsLst>
                <a:gs pos="0">
                  <a:schemeClr val="accent1"/>
                </a:gs>
                <a:gs pos="100000">
                  <a:schemeClr val="accent1">
                    <a:lumMod val="75000"/>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mn-ea"/>
              </a:endParaRPr>
            </a:p>
          </p:txBody>
        </p:sp>
        <p:sp>
          <p:nvSpPr>
            <p:cNvPr id="125" name="文本框 124">
              <a:extLst>
                <a:ext uri="{FF2B5EF4-FFF2-40B4-BE49-F238E27FC236}">
                  <a16:creationId xmlns:a16="http://schemas.microsoft.com/office/drawing/2014/main" id="{1BB543C4-6091-467C-7095-E18F7DDECCCD}"/>
                </a:ext>
              </a:extLst>
            </p:cNvPr>
            <p:cNvSpPr txBox="1"/>
            <p:nvPr/>
          </p:nvSpPr>
          <p:spPr>
            <a:xfrm>
              <a:off x="2212470" y="3055533"/>
              <a:ext cx="516128" cy="42710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zh-CN" altLang="en-US" sz="1600">
                  <a:solidFill>
                    <a:schemeClr val="bg1"/>
                  </a:solidFill>
                  <a:latin typeface="+mn-ea"/>
                </a:rPr>
                <a:t>年</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grpSp>
      <p:sp>
        <p:nvSpPr>
          <p:cNvPr id="126" name="矩形: 剪去对角 125">
            <a:extLst>
              <a:ext uri="{FF2B5EF4-FFF2-40B4-BE49-F238E27FC236}">
                <a16:creationId xmlns:a16="http://schemas.microsoft.com/office/drawing/2014/main" id="{02FF4626-34A9-6E86-A49F-8C2D026FB3E6}"/>
              </a:ext>
            </a:extLst>
          </p:cNvPr>
          <p:cNvSpPr/>
          <p:nvPr/>
        </p:nvSpPr>
        <p:spPr>
          <a:xfrm>
            <a:off x="8263402" y="1463534"/>
            <a:ext cx="3366600" cy="4815044"/>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梯形 126">
            <a:extLst>
              <a:ext uri="{FF2B5EF4-FFF2-40B4-BE49-F238E27FC236}">
                <a16:creationId xmlns:a16="http://schemas.microsoft.com/office/drawing/2014/main" id="{15F95725-6C5A-826F-1056-6ECDFCC7024B}"/>
              </a:ext>
            </a:extLst>
          </p:cNvPr>
          <p:cNvSpPr/>
          <p:nvPr/>
        </p:nvSpPr>
        <p:spPr>
          <a:xfrm rot="16200000">
            <a:off x="11401004" y="1650256"/>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梯形 127">
            <a:extLst>
              <a:ext uri="{FF2B5EF4-FFF2-40B4-BE49-F238E27FC236}">
                <a16:creationId xmlns:a16="http://schemas.microsoft.com/office/drawing/2014/main" id="{2EA9E62C-B9D3-BAC6-5978-27552E604BB4}"/>
              </a:ext>
            </a:extLst>
          </p:cNvPr>
          <p:cNvSpPr/>
          <p:nvPr/>
        </p:nvSpPr>
        <p:spPr>
          <a:xfrm rot="10800000">
            <a:off x="11233268" y="1531095"/>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梯形 128">
            <a:extLst>
              <a:ext uri="{FF2B5EF4-FFF2-40B4-BE49-F238E27FC236}">
                <a16:creationId xmlns:a16="http://schemas.microsoft.com/office/drawing/2014/main" id="{86A0252A-8645-5266-5157-B059CED017C4}"/>
              </a:ext>
            </a:extLst>
          </p:cNvPr>
          <p:cNvSpPr/>
          <p:nvPr/>
        </p:nvSpPr>
        <p:spPr>
          <a:xfrm rot="5400000" flipH="1">
            <a:off x="8255438" y="1650256"/>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梯形 129">
            <a:extLst>
              <a:ext uri="{FF2B5EF4-FFF2-40B4-BE49-F238E27FC236}">
                <a16:creationId xmlns:a16="http://schemas.microsoft.com/office/drawing/2014/main" id="{468CC03F-D90B-BD1C-DA03-EEC76A9CCC8E}"/>
              </a:ext>
            </a:extLst>
          </p:cNvPr>
          <p:cNvSpPr/>
          <p:nvPr/>
        </p:nvSpPr>
        <p:spPr>
          <a:xfrm rot="10800000" flipH="1">
            <a:off x="8385328" y="1531095"/>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梯形 130">
            <a:extLst>
              <a:ext uri="{FF2B5EF4-FFF2-40B4-BE49-F238E27FC236}">
                <a16:creationId xmlns:a16="http://schemas.microsoft.com/office/drawing/2014/main" id="{534529B4-145A-D80A-FE8C-17C664B26D07}"/>
              </a:ext>
            </a:extLst>
          </p:cNvPr>
          <p:cNvSpPr/>
          <p:nvPr/>
        </p:nvSpPr>
        <p:spPr>
          <a:xfrm rot="5400000" flipV="1">
            <a:off x="11401004" y="6028080"/>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梯形 131">
            <a:extLst>
              <a:ext uri="{FF2B5EF4-FFF2-40B4-BE49-F238E27FC236}">
                <a16:creationId xmlns:a16="http://schemas.microsoft.com/office/drawing/2014/main" id="{6BD20388-5B0B-6CFE-4404-07451E29CDE8}"/>
              </a:ext>
            </a:extLst>
          </p:cNvPr>
          <p:cNvSpPr/>
          <p:nvPr/>
        </p:nvSpPr>
        <p:spPr>
          <a:xfrm rot="10800000" flipV="1">
            <a:off x="11233268" y="615602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梯形 132">
            <a:extLst>
              <a:ext uri="{FF2B5EF4-FFF2-40B4-BE49-F238E27FC236}">
                <a16:creationId xmlns:a16="http://schemas.microsoft.com/office/drawing/2014/main" id="{ED98B621-013D-2B85-A9CC-E4B8BFB53CD4}"/>
              </a:ext>
            </a:extLst>
          </p:cNvPr>
          <p:cNvSpPr/>
          <p:nvPr/>
        </p:nvSpPr>
        <p:spPr>
          <a:xfrm rot="16200000" flipH="1" flipV="1">
            <a:off x="8255438" y="6028080"/>
            <a:ext cx="236964" cy="63776"/>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梯形 133">
            <a:extLst>
              <a:ext uri="{FF2B5EF4-FFF2-40B4-BE49-F238E27FC236}">
                <a16:creationId xmlns:a16="http://schemas.microsoft.com/office/drawing/2014/main" id="{CA95DE88-A97F-6344-AEB8-7A966D8132B8}"/>
              </a:ext>
            </a:extLst>
          </p:cNvPr>
          <p:cNvSpPr/>
          <p:nvPr/>
        </p:nvSpPr>
        <p:spPr>
          <a:xfrm rot="10800000" flipH="1" flipV="1">
            <a:off x="8385328" y="6156024"/>
            <a:ext cx="274810" cy="54993"/>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菱形 134">
            <a:extLst>
              <a:ext uri="{FF2B5EF4-FFF2-40B4-BE49-F238E27FC236}">
                <a16:creationId xmlns:a16="http://schemas.microsoft.com/office/drawing/2014/main" id="{A2A1EAB8-9D9E-EEE0-844B-93B19C52FBFC}"/>
              </a:ext>
            </a:extLst>
          </p:cNvPr>
          <p:cNvSpPr/>
          <p:nvPr/>
        </p:nvSpPr>
        <p:spPr>
          <a:xfrm>
            <a:off x="11630003" y="6278578"/>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菱形 135">
            <a:extLst>
              <a:ext uri="{FF2B5EF4-FFF2-40B4-BE49-F238E27FC236}">
                <a16:creationId xmlns:a16="http://schemas.microsoft.com/office/drawing/2014/main" id="{F8015971-83E4-781B-5863-82ABCC8D30C0}"/>
              </a:ext>
            </a:extLst>
          </p:cNvPr>
          <p:cNvSpPr/>
          <p:nvPr/>
        </p:nvSpPr>
        <p:spPr>
          <a:xfrm>
            <a:off x="8180492" y="6278578"/>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菱形 136">
            <a:extLst>
              <a:ext uri="{FF2B5EF4-FFF2-40B4-BE49-F238E27FC236}">
                <a16:creationId xmlns:a16="http://schemas.microsoft.com/office/drawing/2014/main" id="{E61B786B-1143-2BC4-6B4A-4C903BB07F6D}"/>
              </a:ext>
            </a:extLst>
          </p:cNvPr>
          <p:cNvSpPr/>
          <p:nvPr/>
        </p:nvSpPr>
        <p:spPr>
          <a:xfrm>
            <a:off x="11630003" y="1399494"/>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菱形 137">
            <a:extLst>
              <a:ext uri="{FF2B5EF4-FFF2-40B4-BE49-F238E27FC236}">
                <a16:creationId xmlns:a16="http://schemas.microsoft.com/office/drawing/2014/main" id="{88462AEC-9EAC-206C-DECD-52906F8BF419}"/>
              </a:ext>
            </a:extLst>
          </p:cNvPr>
          <p:cNvSpPr/>
          <p:nvPr/>
        </p:nvSpPr>
        <p:spPr>
          <a:xfrm>
            <a:off x="8180492" y="1399494"/>
            <a:ext cx="82910" cy="71492"/>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descr="图片包含 游戏机&#10;&#10;描述已自动生成">
            <a:extLst>
              <a:ext uri="{FF2B5EF4-FFF2-40B4-BE49-F238E27FC236}">
                <a16:creationId xmlns:a16="http://schemas.microsoft.com/office/drawing/2014/main" id="{6B2E6155-1C83-AAF1-6B82-43C9A869C7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6819230" y="1968551"/>
            <a:ext cx="2935667" cy="1362086"/>
          </a:xfrm>
          <a:prstGeom prst="rect">
            <a:avLst/>
          </a:prstGeom>
        </p:spPr>
      </p:pic>
      <p:pic>
        <p:nvPicPr>
          <p:cNvPr id="140" name="图片 139" descr="图片包含 游戏机&#10;&#10;描述已自动生成">
            <a:extLst>
              <a:ext uri="{FF2B5EF4-FFF2-40B4-BE49-F238E27FC236}">
                <a16:creationId xmlns:a16="http://schemas.microsoft.com/office/drawing/2014/main" id="{B8B6E7DE-9685-D9FD-2D48-E4739042B2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10164504" y="4491833"/>
            <a:ext cx="2935667" cy="1362086"/>
          </a:xfrm>
          <a:prstGeom prst="rect">
            <a:avLst/>
          </a:prstGeom>
        </p:spPr>
      </p:pic>
      <p:sp>
        <p:nvSpPr>
          <p:cNvPr id="141" name="iconfont-1191-866883">
            <a:extLst>
              <a:ext uri="{FF2B5EF4-FFF2-40B4-BE49-F238E27FC236}">
                <a16:creationId xmlns:a16="http://schemas.microsoft.com/office/drawing/2014/main" id="{F0F47328-28E2-0A3C-8DB3-4E75C15788F7}"/>
              </a:ext>
            </a:extLst>
          </p:cNvPr>
          <p:cNvSpPr/>
          <p:nvPr/>
        </p:nvSpPr>
        <p:spPr>
          <a:xfrm>
            <a:off x="10221724" y="4910039"/>
            <a:ext cx="1306086" cy="1306086"/>
          </a:xfrm>
          <a:custGeom>
            <a:avLst/>
            <a:gdLst>
              <a:gd name="connsiteX0" fmla="*/ 0 w 349590"/>
              <a:gd name="connsiteY0" fmla="*/ 269676 h 349590"/>
              <a:gd name="connsiteX1" fmla="*/ 107371 w 349590"/>
              <a:gd name="connsiteY1" fmla="*/ 297151 h 349590"/>
              <a:gd name="connsiteX2" fmla="*/ 107371 w 349590"/>
              <a:gd name="connsiteY2" fmla="*/ 297160 h 349590"/>
              <a:gd name="connsiteX3" fmla="*/ 214751 w 349590"/>
              <a:gd name="connsiteY3" fmla="*/ 269685 h 349590"/>
              <a:gd name="connsiteX4" fmla="*/ 214751 w 349590"/>
              <a:gd name="connsiteY4" fmla="*/ 314631 h 349590"/>
              <a:gd name="connsiteX5" fmla="*/ 107371 w 349590"/>
              <a:gd name="connsiteY5" fmla="*/ 349590 h 349590"/>
              <a:gd name="connsiteX6" fmla="*/ 0 w 349590"/>
              <a:gd name="connsiteY6" fmla="*/ 314631 h 349590"/>
              <a:gd name="connsiteX7" fmla="*/ 349589 w 349590"/>
              <a:gd name="connsiteY7" fmla="*/ 217238 h 349590"/>
              <a:gd name="connsiteX8" fmla="*/ 349589 w 349590"/>
              <a:gd name="connsiteY8" fmla="*/ 262193 h 349590"/>
              <a:gd name="connsiteX9" fmla="*/ 242218 w 349590"/>
              <a:gd name="connsiteY9" fmla="*/ 297152 h 349590"/>
              <a:gd name="connsiteX10" fmla="*/ 217246 w 349590"/>
              <a:gd name="connsiteY10" fmla="*/ 297152 h 349590"/>
              <a:gd name="connsiteX11" fmla="*/ 217246 w 349590"/>
              <a:gd name="connsiteY11" fmla="*/ 242210 h 349590"/>
              <a:gd name="connsiteX12" fmla="*/ 242218 w 349590"/>
              <a:gd name="connsiteY12" fmla="*/ 244713 h 349590"/>
              <a:gd name="connsiteX13" fmla="*/ 349589 w 349590"/>
              <a:gd name="connsiteY13" fmla="*/ 217238 h 349590"/>
              <a:gd name="connsiteX14" fmla="*/ 0 w 349590"/>
              <a:gd name="connsiteY14" fmla="*/ 189772 h 349590"/>
              <a:gd name="connsiteX15" fmla="*/ 107371 w 349590"/>
              <a:gd name="connsiteY15" fmla="*/ 217238 h 349590"/>
              <a:gd name="connsiteX16" fmla="*/ 214751 w 349590"/>
              <a:gd name="connsiteY16" fmla="*/ 189772 h 349590"/>
              <a:gd name="connsiteX17" fmla="*/ 214751 w 349590"/>
              <a:gd name="connsiteY17" fmla="*/ 234718 h 349590"/>
              <a:gd name="connsiteX18" fmla="*/ 107371 w 349590"/>
              <a:gd name="connsiteY18" fmla="*/ 274675 h 349590"/>
              <a:gd name="connsiteX19" fmla="*/ 0 w 349590"/>
              <a:gd name="connsiteY19" fmla="*/ 234718 h 349590"/>
              <a:gd name="connsiteX20" fmla="*/ 349589 w 349590"/>
              <a:gd name="connsiteY20" fmla="*/ 144826 h 349590"/>
              <a:gd name="connsiteX21" fmla="*/ 349589 w 349590"/>
              <a:gd name="connsiteY21" fmla="*/ 187259 h 349590"/>
              <a:gd name="connsiteX22" fmla="*/ 242218 w 349590"/>
              <a:gd name="connsiteY22" fmla="*/ 227216 h 349590"/>
              <a:gd name="connsiteX23" fmla="*/ 217246 w 349590"/>
              <a:gd name="connsiteY23" fmla="*/ 224713 h 349590"/>
              <a:gd name="connsiteX24" fmla="*/ 217246 w 349590"/>
              <a:gd name="connsiteY24" fmla="*/ 169780 h 349590"/>
              <a:gd name="connsiteX25" fmla="*/ 242218 w 349590"/>
              <a:gd name="connsiteY25" fmla="*/ 172274 h 349590"/>
              <a:gd name="connsiteX26" fmla="*/ 242218 w 349590"/>
              <a:gd name="connsiteY26" fmla="*/ 172292 h 349590"/>
              <a:gd name="connsiteX27" fmla="*/ 349589 w 349590"/>
              <a:gd name="connsiteY27" fmla="*/ 144826 h 349590"/>
              <a:gd name="connsiteX28" fmla="*/ 107371 w 349590"/>
              <a:gd name="connsiteY28" fmla="*/ 112360 h 349590"/>
              <a:gd name="connsiteX29" fmla="*/ 214751 w 349590"/>
              <a:gd name="connsiteY29" fmla="*/ 154812 h 349590"/>
              <a:gd name="connsiteX30" fmla="*/ 107371 w 349590"/>
              <a:gd name="connsiteY30" fmla="*/ 194769 h 349590"/>
              <a:gd name="connsiteX31" fmla="*/ 0 w 349590"/>
              <a:gd name="connsiteY31" fmla="*/ 154812 h 349590"/>
              <a:gd name="connsiteX32" fmla="*/ 107371 w 349590"/>
              <a:gd name="connsiteY32" fmla="*/ 112360 h 349590"/>
              <a:gd name="connsiteX33" fmla="*/ 132344 w 349590"/>
              <a:gd name="connsiteY33" fmla="*/ 72414 h 349590"/>
              <a:gd name="connsiteX34" fmla="*/ 242219 w 349590"/>
              <a:gd name="connsiteY34" fmla="*/ 99880 h 349590"/>
              <a:gd name="connsiteX35" fmla="*/ 242319 w 349590"/>
              <a:gd name="connsiteY35" fmla="*/ 99880 h 349590"/>
              <a:gd name="connsiteX36" fmla="*/ 347195 w 349590"/>
              <a:gd name="connsiteY36" fmla="*/ 72414 h 349590"/>
              <a:gd name="connsiteX37" fmla="*/ 347195 w 349590"/>
              <a:gd name="connsiteY37" fmla="*/ 114866 h 349590"/>
              <a:gd name="connsiteX38" fmla="*/ 239769 w 349590"/>
              <a:gd name="connsiteY38" fmla="*/ 154814 h 349590"/>
              <a:gd name="connsiteX39" fmla="*/ 229755 w 349590"/>
              <a:gd name="connsiteY39" fmla="*/ 154814 h 349590"/>
              <a:gd name="connsiteX40" fmla="*/ 132344 w 349590"/>
              <a:gd name="connsiteY40" fmla="*/ 99880 h 349590"/>
              <a:gd name="connsiteX41" fmla="*/ 242219 w 349590"/>
              <a:gd name="connsiteY41" fmla="*/ 0 h 349590"/>
              <a:gd name="connsiteX42" fmla="*/ 349590 w 349590"/>
              <a:gd name="connsiteY42" fmla="*/ 42443 h 349590"/>
              <a:gd name="connsiteX43" fmla="*/ 242219 w 349590"/>
              <a:gd name="connsiteY43" fmla="*/ 82400 h 349590"/>
              <a:gd name="connsiteX44" fmla="*/ 132344 w 349590"/>
              <a:gd name="connsiteY44" fmla="*/ 42443 h 349590"/>
              <a:gd name="connsiteX45" fmla="*/ 242219 w 349590"/>
              <a:gd name="connsiteY45" fmla="*/ 0 h 34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49590" h="349590">
                <a:moveTo>
                  <a:pt x="0" y="269676"/>
                </a:moveTo>
                <a:cubicBezTo>
                  <a:pt x="22478" y="287137"/>
                  <a:pt x="62426" y="297151"/>
                  <a:pt x="107371" y="297151"/>
                </a:cubicBezTo>
                <a:lnTo>
                  <a:pt x="107371" y="297160"/>
                </a:lnTo>
                <a:cubicBezTo>
                  <a:pt x="154821" y="297160"/>
                  <a:pt x="192274" y="284670"/>
                  <a:pt x="214751" y="269685"/>
                </a:cubicBezTo>
                <a:lnTo>
                  <a:pt x="214751" y="314631"/>
                </a:lnTo>
                <a:cubicBezTo>
                  <a:pt x="214751" y="334605"/>
                  <a:pt x="164798" y="349590"/>
                  <a:pt x="107371" y="349590"/>
                </a:cubicBezTo>
                <a:cubicBezTo>
                  <a:pt x="49944" y="349590"/>
                  <a:pt x="0" y="334605"/>
                  <a:pt x="0" y="314631"/>
                </a:cubicBezTo>
                <a:close/>
                <a:moveTo>
                  <a:pt x="349589" y="217238"/>
                </a:moveTo>
                <a:lnTo>
                  <a:pt x="349589" y="262193"/>
                </a:lnTo>
                <a:cubicBezTo>
                  <a:pt x="349589" y="282167"/>
                  <a:pt x="302149" y="297152"/>
                  <a:pt x="242218" y="297152"/>
                </a:cubicBezTo>
                <a:lnTo>
                  <a:pt x="217246" y="297152"/>
                </a:lnTo>
                <a:lnTo>
                  <a:pt x="217246" y="242210"/>
                </a:lnTo>
                <a:cubicBezTo>
                  <a:pt x="224739" y="244713"/>
                  <a:pt x="234726" y="244713"/>
                  <a:pt x="242218" y="244713"/>
                </a:cubicBezTo>
                <a:cubicBezTo>
                  <a:pt x="287164" y="244713"/>
                  <a:pt x="324618" y="234717"/>
                  <a:pt x="349589" y="217238"/>
                </a:cubicBezTo>
                <a:close/>
                <a:moveTo>
                  <a:pt x="0" y="189772"/>
                </a:moveTo>
                <a:cubicBezTo>
                  <a:pt x="24972" y="207224"/>
                  <a:pt x="59922" y="217238"/>
                  <a:pt x="107371" y="217238"/>
                </a:cubicBezTo>
                <a:cubicBezTo>
                  <a:pt x="154821" y="217238"/>
                  <a:pt x="192274" y="207251"/>
                  <a:pt x="214751" y="189772"/>
                </a:cubicBezTo>
                <a:lnTo>
                  <a:pt x="214751" y="234718"/>
                </a:lnTo>
                <a:cubicBezTo>
                  <a:pt x="207259" y="254701"/>
                  <a:pt x="164808" y="274675"/>
                  <a:pt x="107371" y="274675"/>
                </a:cubicBezTo>
                <a:cubicBezTo>
                  <a:pt x="49944" y="274675"/>
                  <a:pt x="7492" y="254701"/>
                  <a:pt x="0" y="234718"/>
                </a:cubicBezTo>
                <a:close/>
                <a:moveTo>
                  <a:pt x="349589" y="144826"/>
                </a:moveTo>
                <a:lnTo>
                  <a:pt x="349589" y="187259"/>
                </a:lnTo>
                <a:cubicBezTo>
                  <a:pt x="342097" y="207188"/>
                  <a:pt x="299646" y="227216"/>
                  <a:pt x="242218" y="227216"/>
                </a:cubicBezTo>
                <a:cubicBezTo>
                  <a:pt x="234726" y="227216"/>
                  <a:pt x="224739" y="224713"/>
                  <a:pt x="217246" y="224713"/>
                </a:cubicBezTo>
                <a:lnTo>
                  <a:pt x="217246" y="169780"/>
                </a:lnTo>
                <a:cubicBezTo>
                  <a:pt x="224739" y="172274"/>
                  <a:pt x="234726" y="172274"/>
                  <a:pt x="242218" y="172274"/>
                </a:cubicBezTo>
                <a:lnTo>
                  <a:pt x="242218" y="172292"/>
                </a:lnTo>
                <a:cubicBezTo>
                  <a:pt x="287164" y="172292"/>
                  <a:pt x="324618" y="162305"/>
                  <a:pt x="349589" y="144826"/>
                </a:cubicBezTo>
                <a:close/>
                <a:moveTo>
                  <a:pt x="107371" y="112360"/>
                </a:moveTo>
                <a:cubicBezTo>
                  <a:pt x="167302" y="112360"/>
                  <a:pt x="214751" y="132343"/>
                  <a:pt x="214751" y="154812"/>
                </a:cubicBezTo>
                <a:cubicBezTo>
                  <a:pt x="207259" y="174740"/>
                  <a:pt x="164808" y="194769"/>
                  <a:pt x="107371" y="194769"/>
                </a:cubicBezTo>
                <a:cubicBezTo>
                  <a:pt x="49944" y="194769"/>
                  <a:pt x="7492" y="177289"/>
                  <a:pt x="0" y="154812"/>
                </a:cubicBezTo>
                <a:cubicBezTo>
                  <a:pt x="0" y="132343"/>
                  <a:pt x="49944" y="114864"/>
                  <a:pt x="107371" y="112360"/>
                </a:cubicBezTo>
                <a:close/>
                <a:moveTo>
                  <a:pt x="132344" y="72414"/>
                </a:moveTo>
                <a:cubicBezTo>
                  <a:pt x="157316" y="87399"/>
                  <a:pt x="194769" y="99880"/>
                  <a:pt x="242219" y="99880"/>
                </a:cubicBezTo>
                <a:lnTo>
                  <a:pt x="242319" y="99880"/>
                </a:lnTo>
                <a:cubicBezTo>
                  <a:pt x="287265" y="99880"/>
                  <a:pt x="324718" y="87399"/>
                  <a:pt x="347195" y="72414"/>
                </a:cubicBezTo>
                <a:lnTo>
                  <a:pt x="347195" y="114866"/>
                </a:lnTo>
                <a:cubicBezTo>
                  <a:pt x="339658" y="134839"/>
                  <a:pt x="297206" y="154814"/>
                  <a:pt x="239769" y="154814"/>
                </a:cubicBezTo>
                <a:lnTo>
                  <a:pt x="229755" y="154814"/>
                </a:lnTo>
                <a:cubicBezTo>
                  <a:pt x="227234" y="122358"/>
                  <a:pt x="182288" y="104878"/>
                  <a:pt x="132344" y="99880"/>
                </a:cubicBezTo>
                <a:close/>
                <a:moveTo>
                  <a:pt x="242219" y="0"/>
                </a:moveTo>
                <a:cubicBezTo>
                  <a:pt x="299646" y="0"/>
                  <a:pt x="349590" y="17479"/>
                  <a:pt x="349590" y="42443"/>
                </a:cubicBezTo>
                <a:cubicBezTo>
                  <a:pt x="342098" y="62425"/>
                  <a:pt x="299646" y="82400"/>
                  <a:pt x="242219" y="82400"/>
                </a:cubicBezTo>
                <a:cubicBezTo>
                  <a:pt x="182288" y="82400"/>
                  <a:pt x="139836" y="62471"/>
                  <a:pt x="132344" y="42443"/>
                </a:cubicBezTo>
                <a:cubicBezTo>
                  <a:pt x="132344" y="17479"/>
                  <a:pt x="182288" y="0"/>
                  <a:pt x="242219"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2" name="文本占位符 1">
            <a:extLst>
              <a:ext uri="{FF2B5EF4-FFF2-40B4-BE49-F238E27FC236}">
                <a16:creationId xmlns:a16="http://schemas.microsoft.com/office/drawing/2014/main" id="{C512FD95-BF91-4808-C7ED-2807916BB18A}"/>
              </a:ext>
            </a:extLst>
          </p:cNvPr>
          <p:cNvSpPr txBox="1">
            <a:spLocks/>
          </p:cNvSpPr>
          <p:nvPr/>
        </p:nvSpPr>
        <p:spPr>
          <a:xfrm>
            <a:off x="8907982" y="2000734"/>
            <a:ext cx="2077441" cy="448008"/>
          </a:xfrm>
          <a:prstGeom prst="rect">
            <a:avLst/>
          </a:prstGeom>
          <a:noFill/>
        </p:spPr>
        <p:txBody>
          <a:bodyPr wrap="square" lIns="0" tIns="0" rIns="0" bIns="0" anchor="ctr">
            <a:spAutoFit/>
          </a:bodyPr>
          <a:lstStyle>
            <a:defPPr>
              <a:defRPr lang="zh-CN"/>
            </a:defPPr>
            <a:lvl1pPr indent="0" algn="ctr" defTabSz="742950">
              <a:lnSpc>
                <a:spcPct val="90000"/>
              </a:lnSpc>
              <a:spcBef>
                <a:spcPts val="815"/>
              </a:spcBef>
              <a:buFont typeface="Arial" panose="020B0604020202020204" pitchFamily="34" charset="0"/>
              <a:buNone/>
              <a:defRPr kumimoji="0" sz="3200" b="0" i="0" u="none" strike="noStrike" cap="none" spc="0" normalizeH="0" baseline="0">
                <a:ln>
                  <a:noFill/>
                </a:ln>
                <a:gradFill flip="none" rotWithShape="1">
                  <a:gsLst>
                    <a:gs pos="0">
                      <a:schemeClr val="accent3"/>
                    </a:gs>
                    <a:gs pos="100000">
                      <a:schemeClr val="accent2"/>
                    </a:gs>
                  </a:gsLst>
                  <a:lin ang="2700000" scaled="1"/>
                  <a:tileRect/>
                </a:gradFill>
                <a:effectLst/>
                <a:uLnTx/>
                <a:uFillTx/>
                <a:latin typeface="+mj-ea"/>
                <a:ea typeface="+mj-ea"/>
              </a:defRPr>
            </a:lvl1pPr>
            <a:lvl2pPr marL="271145" indent="0" defTabSz="742950">
              <a:lnSpc>
                <a:spcPct val="90000"/>
              </a:lnSpc>
              <a:spcBef>
                <a:spcPts val="405"/>
              </a:spcBef>
              <a:buFont typeface="Arial" panose="020B0604020202020204" pitchFamily="34" charset="0"/>
              <a:buNone/>
            </a:lvl2pPr>
            <a:lvl3pPr marL="728345" indent="0" defTabSz="742950">
              <a:lnSpc>
                <a:spcPct val="90000"/>
              </a:lnSpc>
              <a:spcBef>
                <a:spcPts val="405"/>
              </a:spcBef>
              <a:buFont typeface="Arial" panose="020B0604020202020204" pitchFamily="34" charset="0"/>
              <a:buNone/>
            </a:lvl3pPr>
            <a:lvl4pPr marL="1185545" indent="0" defTabSz="742950">
              <a:lnSpc>
                <a:spcPct val="90000"/>
              </a:lnSpc>
              <a:spcBef>
                <a:spcPts val="405"/>
              </a:spcBef>
              <a:buFont typeface="Arial" panose="020B0604020202020204" pitchFamily="34" charset="0"/>
              <a:buNone/>
            </a:lvl4pPr>
            <a:lvl5pPr marL="1642745" indent="0" defTabSz="742950">
              <a:lnSpc>
                <a:spcPct val="90000"/>
              </a:lnSpc>
              <a:spcBef>
                <a:spcPts val="405"/>
              </a:spcBef>
              <a:buFont typeface="Arial" panose="020B0604020202020204" pitchFamily="34" charset="0"/>
              <a:buNone/>
            </a:lvl5pPr>
            <a:lvl6pPr marL="2043430" indent="-186055" defTabSz="742950">
              <a:lnSpc>
                <a:spcPct val="90000"/>
              </a:lnSpc>
              <a:spcBef>
                <a:spcPts val="405"/>
              </a:spcBef>
              <a:buFont typeface="Arial" panose="020B0604020202020204" pitchFamily="34" charset="0"/>
              <a:buChar char="•"/>
              <a:defRPr sz="1465"/>
            </a:lvl6pPr>
            <a:lvl7pPr marL="2414905" indent="-186055" defTabSz="742950">
              <a:lnSpc>
                <a:spcPct val="90000"/>
              </a:lnSpc>
              <a:spcBef>
                <a:spcPts val="405"/>
              </a:spcBef>
              <a:buFont typeface="Arial" panose="020B0604020202020204" pitchFamily="34" charset="0"/>
              <a:buChar char="•"/>
              <a:defRPr sz="1465"/>
            </a:lvl7pPr>
            <a:lvl8pPr marL="2786380" indent="-186055" defTabSz="742950">
              <a:lnSpc>
                <a:spcPct val="90000"/>
              </a:lnSpc>
              <a:spcBef>
                <a:spcPts val="405"/>
              </a:spcBef>
              <a:buFont typeface="Arial" panose="020B0604020202020204" pitchFamily="34" charset="0"/>
              <a:buChar char="•"/>
              <a:defRPr sz="1465"/>
            </a:lvl8pPr>
            <a:lvl9pPr marL="3157855" indent="-186055" defTabSz="742950">
              <a:lnSpc>
                <a:spcPct val="90000"/>
              </a:lnSpc>
              <a:spcBef>
                <a:spcPts val="405"/>
              </a:spcBef>
              <a:buFont typeface="Arial" panose="020B0604020202020204" pitchFamily="34" charset="0"/>
              <a:buChar char="•"/>
              <a:defRPr sz="1465"/>
            </a:lvl9pPr>
          </a:lstStyle>
          <a:p>
            <a:r>
              <a:rPr lang="zh-CN" altLang="en-US"/>
              <a:t>关键词标题</a:t>
            </a:r>
          </a:p>
        </p:txBody>
      </p:sp>
      <p:sp>
        <p:nvSpPr>
          <p:cNvPr id="143" name="文本框 142">
            <a:extLst>
              <a:ext uri="{FF2B5EF4-FFF2-40B4-BE49-F238E27FC236}">
                <a16:creationId xmlns:a16="http://schemas.microsoft.com/office/drawing/2014/main" id="{BE2FCC3E-1DBE-64F3-8166-70AF5FE800AC}"/>
              </a:ext>
            </a:extLst>
          </p:cNvPr>
          <p:cNvSpPr txBox="1"/>
          <p:nvPr/>
        </p:nvSpPr>
        <p:spPr>
          <a:xfrm>
            <a:off x="8777912" y="2636918"/>
            <a:ext cx="626775" cy="1231106"/>
          </a:xfrm>
          <a:prstGeom prst="rect">
            <a:avLst/>
          </a:prstGeom>
        </p:spPr>
        <p:txBody>
          <a:bodyPr wrap="none" lIns="0" tIns="0" rIns="0" bIns="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a:gsLst>
                    <a:gs pos="0">
                      <a:srgbClr val="FFE56B"/>
                    </a:gs>
                    <a:gs pos="100000">
                      <a:srgbClr val="F68D7A"/>
                    </a:gs>
                  </a:gsLst>
                  <a:lin ang="5400000" scaled="1"/>
                </a:gradFill>
                <a:effectLst/>
                <a:uLnTx/>
                <a:uFillTx/>
                <a:latin typeface="Arial" panose="020B0604020202020204" pitchFamily="34" charset="0"/>
                <a:ea typeface="阿里巴巴普惠体 R" panose="00020600040101010101" charset="-122"/>
              </a:defRPr>
            </a:lvl1pPr>
          </a:lstStyle>
          <a:p>
            <a:r>
              <a:rPr lang="en-US" altLang="zh-CN" sz="800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rPr>
              <a:t>7</a:t>
            </a:r>
            <a:endParaRPr lang="zh-CN" altLang="en-US" sz="8000" dirty="0">
              <a:gradFill>
                <a:gsLst>
                  <a:gs pos="0">
                    <a:schemeClr val="accent3"/>
                  </a:gs>
                  <a:gs pos="100000">
                    <a:schemeClr val="accent2"/>
                  </a:gs>
                </a:gsLst>
                <a:lin ang="5400000" scaled="1"/>
              </a:gradFill>
              <a:latin typeface="OPPOSans R" panose="00020600040101010101" pitchFamily="18" charset="-122"/>
              <a:ea typeface="OPPOSans H" panose="00020600040101010101" pitchFamily="18" charset="-122"/>
              <a:sym typeface="OPPOSans B" panose="00020600040101010101" pitchFamily="18" charset="-122"/>
            </a:endParaRPr>
          </a:p>
        </p:txBody>
      </p:sp>
      <p:grpSp>
        <p:nvGrpSpPr>
          <p:cNvPr id="144" name="组合 143">
            <a:extLst>
              <a:ext uri="{FF2B5EF4-FFF2-40B4-BE49-F238E27FC236}">
                <a16:creationId xmlns:a16="http://schemas.microsoft.com/office/drawing/2014/main" id="{401E0598-9518-9D44-AB68-5A7D8B6C9690}"/>
              </a:ext>
            </a:extLst>
          </p:cNvPr>
          <p:cNvGrpSpPr/>
          <p:nvPr/>
        </p:nvGrpSpPr>
        <p:grpSpPr>
          <a:xfrm>
            <a:off x="8644962" y="3318062"/>
            <a:ext cx="2603481" cy="2325984"/>
            <a:chOff x="1136167" y="3055533"/>
            <a:chExt cx="2603481" cy="2325984"/>
          </a:xfrm>
        </p:grpSpPr>
        <p:sp>
          <p:nvSpPr>
            <p:cNvPr id="145" name="文本框 144">
              <a:extLst>
                <a:ext uri="{FF2B5EF4-FFF2-40B4-BE49-F238E27FC236}">
                  <a16:creationId xmlns:a16="http://schemas.microsoft.com/office/drawing/2014/main" id="{1283FE0C-AFF8-EB63-7B95-D63B85170E1B}"/>
                </a:ext>
              </a:extLst>
            </p:cNvPr>
            <p:cNvSpPr txBox="1"/>
            <p:nvPr/>
          </p:nvSpPr>
          <p:spPr>
            <a:xfrm>
              <a:off x="1136167" y="3844621"/>
              <a:ext cx="2603481" cy="153689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bg1"/>
                  </a:solidFill>
                  <a:effectLst/>
                  <a:uLnTx/>
                  <a:uFillTx/>
                  <a:latin typeface="+mn-ea"/>
                  <a:cs typeface="+mn-cs"/>
                </a:rPr>
                <a:t>在这里输入你的正文，阐述与关键词标题相关的具体内容，若字数太多酌情先删减文案</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sp>
          <p:nvSpPr>
            <p:cNvPr id="146" name="矩形 145">
              <a:extLst>
                <a:ext uri="{FF2B5EF4-FFF2-40B4-BE49-F238E27FC236}">
                  <a16:creationId xmlns:a16="http://schemas.microsoft.com/office/drawing/2014/main" id="{FC603ACF-F945-BBBA-BC65-2BF4898AB730}"/>
                </a:ext>
              </a:extLst>
            </p:cNvPr>
            <p:cNvSpPr/>
            <p:nvPr/>
          </p:nvSpPr>
          <p:spPr>
            <a:xfrm>
              <a:off x="1267937" y="3546000"/>
              <a:ext cx="1460660" cy="45719"/>
            </a:xfrm>
            <a:prstGeom prst="rect">
              <a:avLst/>
            </a:prstGeom>
            <a:gradFill flip="none" rotWithShape="1">
              <a:gsLst>
                <a:gs pos="0">
                  <a:schemeClr val="accent1"/>
                </a:gs>
                <a:gs pos="100000">
                  <a:schemeClr val="accent1">
                    <a:lumMod val="75000"/>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mn-ea"/>
              </a:endParaRPr>
            </a:p>
          </p:txBody>
        </p:sp>
        <p:sp>
          <p:nvSpPr>
            <p:cNvPr id="147" name="文本框 146">
              <a:extLst>
                <a:ext uri="{FF2B5EF4-FFF2-40B4-BE49-F238E27FC236}">
                  <a16:creationId xmlns:a16="http://schemas.microsoft.com/office/drawing/2014/main" id="{0D6F4540-280A-064A-B502-CFADB1A0187C}"/>
                </a:ext>
              </a:extLst>
            </p:cNvPr>
            <p:cNvSpPr txBox="1"/>
            <p:nvPr/>
          </p:nvSpPr>
          <p:spPr>
            <a:xfrm>
              <a:off x="2212470" y="3055533"/>
              <a:ext cx="516128" cy="42710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zh-CN" altLang="en-US" sz="1600">
                  <a:solidFill>
                    <a:schemeClr val="bg1"/>
                  </a:solidFill>
                  <a:latin typeface="+mn-ea"/>
                </a:rPr>
                <a:t>年</a:t>
              </a:r>
              <a:endParaRPr kumimoji="0" lang="zh-CN" altLang="en-US" sz="1600" b="0" i="0" u="none" strike="noStrike" kern="1200" cap="none" spc="0" normalizeH="0" baseline="0" noProof="0" dirty="0">
                <a:ln>
                  <a:noFill/>
                </a:ln>
                <a:solidFill>
                  <a:schemeClr val="bg1"/>
                </a:solidFill>
                <a:effectLst/>
                <a:uLnTx/>
                <a:uFillTx/>
                <a:latin typeface="+mn-ea"/>
                <a:cs typeface="+mn-cs"/>
              </a:endParaRPr>
            </a:p>
          </p:txBody>
        </p:sp>
      </p:grpSp>
      <p:sp>
        <p:nvSpPr>
          <p:cNvPr id="2" name="标题 51">
            <a:extLst>
              <a:ext uri="{FF2B5EF4-FFF2-40B4-BE49-F238E27FC236}">
                <a16:creationId xmlns:a16="http://schemas.microsoft.com/office/drawing/2014/main" id="{245EF841-5C59-AA22-6F2C-E03E5B7F4B66}"/>
              </a:ext>
            </a:extLst>
          </p:cNvPr>
          <p:cNvSpPr txBox="1">
            <a:spLocks/>
          </p:cNvSpPr>
          <p:nvPr/>
        </p:nvSpPr>
        <p:spPr>
          <a:xfrm>
            <a:off x="901342" y="217643"/>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3641817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1A3B35-EB0F-24D2-30F0-0AAAC359318F}"/>
              </a:ext>
            </a:extLst>
          </p:cNvPr>
          <p:cNvGrpSpPr/>
          <p:nvPr/>
        </p:nvGrpSpPr>
        <p:grpSpPr>
          <a:xfrm>
            <a:off x="-319565" y="318427"/>
            <a:ext cx="1010445" cy="388161"/>
            <a:chOff x="-461805" y="393842"/>
            <a:chExt cx="1010445" cy="388161"/>
          </a:xfrm>
        </p:grpSpPr>
        <p:sp>
          <p:nvSpPr>
            <p:cNvPr id="3" name="1">
              <a:extLst>
                <a:ext uri="{FF2B5EF4-FFF2-40B4-BE49-F238E27FC236}">
                  <a16:creationId xmlns:a16="http://schemas.microsoft.com/office/drawing/2014/main" id="{95C20F33-57A9-4714-0D08-4C6A33BB09C3}"/>
                </a:ext>
              </a:extLst>
            </p:cNvPr>
            <p:cNvSpPr/>
            <p:nvPr>
              <p:custDataLst>
                <p:tags r:id="rId4"/>
              </p:custDataLst>
            </p:nvPr>
          </p:nvSpPr>
          <p:spPr>
            <a:xfrm>
              <a:off x="-360998" y="608526"/>
              <a:ext cx="796132" cy="173477"/>
            </a:xfrm>
            <a:prstGeom prst="parallelogram">
              <a:avLst>
                <a:gd name="adj" fmla="val 36348"/>
              </a:avLst>
            </a:prstGeom>
            <a:gradFill>
              <a:gsLst>
                <a:gs pos="9000">
                  <a:schemeClr val="accent1">
                    <a:alpha val="0"/>
                  </a:schemeClr>
                </a:gs>
                <a:gs pos="100000">
                  <a:schemeClr val="accent1">
                    <a:alpha val="7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4" name="2">
              <a:extLst>
                <a:ext uri="{FF2B5EF4-FFF2-40B4-BE49-F238E27FC236}">
                  <a16:creationId xmlns:a16="http://schemas.microsoft.com/office/drawing/2014/main" id="{645590BE-BA93-D8A1-1040-316D60CAA599}"/>
                </a:ext>
              </a:extLst>
            </p:cNvPr>
            <p:cNvSpPr/>
            <p:nvPr>
              <p:custDataLst>
                <p:tags r:id="rId5"/>
              </p:custDataLst>
            </p:nvPr>
          </p:nvSpPr>
          <p:spPr>
            <a:xfrm>
              <a:off x="-461805" y="393842"/>
              <a:ext cx="796132" cy="173477"/>
            </a:xfrm>
            <a:prstGeom prst="parallelogram">
              <a:avLst>
                <a:gd name="adj" fmla="val 36348"/>
              </a:avLst>
            </a:prstGeom>
            <a:solidFill>
              <a:schemeClr val="accent1">
                <a:alpha val="20000"/>
              </a:schemeClr>
            </a:solid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5" name="2">
              <a:extLst>
                <a:ext uri="{FF2B5EF4-FFF2-40B4-BE49-F238E27FC236}">
                  <a16:creationId xmlns:a16="http://schemas.microsoft.com/office/drawing/2014/main" id="{466F1BD6-4576-B20A-273F-9A9F6496FABF}"/>
                </a:ext>
              </a:extLst>
            </p:cNvPr>
            <p:cNvSpPr/>
            <p:nvPr>
              <p:custDataLst>
                <p:tags r:id="rId6"/>
              </p:custDataLst>
            </p:nvPr>
          </p:nvSpPr>
          <p:spPr>
            <a:xfrm>
              <a:off x="-247492" y="501184"/>
              <a:ext cx="796132" cy="173477"/>
            </a:xfrm>
            <a:prstGeom prst="parallelogram">
              <a:avLst>
                <a:gd name="adj" fmla="val 36348"/>
              </a:avLst>
            </a:prstGeom>
            <a:gradFill flip="none" rotWithShape="1">
              <a:gsLst>
                <a:gs pos="45000">
                  <a:schemeClr val="accent1">
                    <a:alpha val="0"/>
                  </a:schemeClr>
                </a:gs>
                <a:gs pos="100000">
                  <a:schemeClr val="accent1">
                    <a:alpha val="4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6" name="任意多边形: 形状 5">
              <a:extLst>
                <a:ext uri="{FF2B5EF4-FFF2-40B4-BE49-F238E27FC236}">
                  <a16:creationId xmlns:a16="http://schemas.microsoft.com/office/drawing/2014/main" id="{B0BC119A-8577-ED1F-FC82-988089255BF5}"/>
                </a:ext>
              </a:extLst>
            </p:cNvPr>
            <p:cNvSpPr/>
            <p:nvPr>
              <p:custDataLst>
                <p:tags r:id="rId7"/>
              </p:custDataLst>
            </p:nvPr>
          </p:nvSpPr>
          <p:spPr>
            <a:xfrm>
              <a:off x="348748" y="608526"/>
              <a:ext cx="86386" cy="173477"/>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alpha val="70000"/>
                  </a:schemeClr>
                </a:gs>
                <a:gs pos="100000">
                  <a:schemeClr val="accent1">
                    <a:lumMod val="60000"/>
                    <a:lumOff val="40000"/>
                    <a:alpha val="61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7" name="组合 6">
            <a:extLst>
              <a:ext uri="{FF2B5EF4-FFF2-40B4-BE49-F238E27FC236}">
                <a16:creationId xmlns:a16="http://schemas.microsoft.com/office/drawing/2014/main" id="{784B5378-B0B5-E9DD-0B60-A81920140B4F}"/>
              </a:ext>
            </a:extLst>
          </p:cNvPr>
          <p:cNvGrpSpPr/>
          <p:nvPr/>
        </p:nvGrpSpPr>
        <p:grpSpPr>
          <a:xfrm>
            <a:off x="903923" y="1562577"/>
            <a:ext cx="3086452" cy="4142654"/>
            <a:chOff x="858203" y="1562577"/>
            <a:chExt cx="3086452" cy="4142654"/>
          </a:xfrm>
        </p:grpSpPr>
        <p:sp>
          <p:nvSpPr>
            <p:cNvPr id="8" name="梯形 7">
              <a:extLst>
                <a:ext uri="{FF2B5EF4-FFF2-40B4-BE49-F238E27FC236}">
                  <a16:creationId xmlns:a16="http://schemas.microsoft.com/office/drawing/2014/main" id="{B631FDEE-AD09-051C-EC6A-69073FB48F03}"/>
                </a:ext>
              </a:extLst>
            </p:cNvPr>
            <p:cNvSpPr/>
            <p:nvPr/>
          </p:nvSpPr>
          <p:spPr>
            <a:xfrm flipV="1">
              <a:off x="1304528" y="1562577"/>
              <a:ext cx="2166853" cy="1282360"/>
            </a:xfrm>
            <a:prstGeom prst="trapezoid">
              <a:avLst>
                <a:gd name="adj" fmla="val 22326"/>
              </a:avLst>
            </a:prstGeom>
            <a:gradFill>
              <a:gsLst>
                <a:gs pos="100000">
                  <a:schemeClr val="accent1">
                    <a:alpha val="0"/>
                  </a:schemeClr>
                </a:gs>
                <a:gs pos="44100">
                  <a:schemeClr val="accent1">
                    <a:alpha val="18000"/>
                  </a:schemeClr>
                </a:gs>
                <a:gs pos="0">
                  <a:schemeClr val="accent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a:solidFill>
                  <a:prstClr val="white"/>
                </a:solidFill>
                <a:latin typeface="OPPOSans R" panose="00020600040101010101" pitchFamily="18" charset="-122"/>
                <a:ea typeface="微软雅黑 Light"/>
              </a:endParaRPr>
            </a:p>
          </p:txBody>
        </p:sp>
        <p:sp>
          <p:nvSpPr>
            <p:cNvPr id="9" name="菱形 8">
              <a:extLst>
                <a:ext uri="{FF2B5EF4-FFF2-40B4-BE49-F238E27FC236}">
                  <a16:creationId xmlns:a16="http://schemas.microsoft.com/office/drawing/2014/main" id="{878A7B01-2454-A619-582E-9FE78FBD834A}"/>
                </a:ext>
              </a:extLst>
            </p:cNvPr>
            <p:cNvSpPr/>
            <p:nvPr/>
          </p:nvSpPr>
          <p:spPr>
            <a:xfrm>
              <a:off x="1038972" y="2473718"/>
              <a:ext cx="2724916" cy="1573500"/>
            </a:xfrm>
            <a:prstGeom prst="diamond">
              <a:avLst/>
            </a:prstGeom>
            <a:gradFill>
              <a:gsLst>
                <a:gs pos="38000">
                  <a:schemeClr val="accent1">
                    <a:alpha val="0"/>
                  </a:schemeClr>
                </a:gs>
                <a:gs pos="100000">
                  <a:schemeClr val="accent1">
                    <a:alpha val="15000"/>
                  </a:schemeClr>
                </a:gs>
              </a:gsLst>
              <a:lin ang="5400000" scaled="1"/>
            </a:gradFill>
            <a:ln w="15472">
              <a:gradFill flip="none" rotWithShape="1">
                <a:gsLst>
                  <a:gs pos="49000">
                    <a:schemeClr val="accent1">
                      <a:alpha val="0"/>
                    </a:schemeClr>
                  </a:gs>
                  <a:gs pos="100000">
                    <a:schemeClr val="accent1">
                      <a:alpha val="33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10" name="菱形 9">
              <a:extLst>
                <a:ext uri="{FF2B5EF4-FFF2-40B4-BE49-F238E27FC236}">
                  <a16:creationId xmlns:a16="http://schemas.microsoft.com/office/drawing/2014/main" id="{2A6F02E4-8884-7384-AD52-EC994B766780}"/>
                </a:ext>
              </a:extLst>
            </p:cNvPr>
            <p:cNvSpPr/>
            <p:nvPr>
              <p:custDataLst>
                <p:tags r:id="rId3"/>
              </p:custDataLst>
            </p:nvPr>
          </p:nvSpPr>
          <p:spPr>
            <a:xfrm>
              <a:off x="858203" y="2037635"/>
              <a:ext cx="3086452" cy="1729772"/>
            </a:xfrm>
            <a:prstGeom prst="diamond">
              <a:avLst/>
            </a:prstGeom>
            <a:solidFill>
              <a:schemeClr val="accent1">
                <a:alpha val="20000"/>
              </a:schemeClr>
            </a:solidFill>
            <a:ln>
              <a:noFill/>
            </a:ln>
            <a:effectLst>
              <a:innerShdw blurRad="1547241">
                <a:schemeClr val="accent1">
                  <a:alpha val="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11" name="任意多边形: 形状 10">
              <a:extLst>
                <a:ext uri="{FF2B5EF4-FFF2-40B4-BE49-F238E27FC236}">
                  <a16:creationId xmlns:a16="http://schemas.microsoft.com/office/drawing/2014/main" id="{0820B986-90B1-DD42-C140-675DB04350D9}"/>
                </a:ext>
              </a:extLst>
            </p:cNvPr>
            <p:cNvSpPr/>
            <p:nvPr/>
          </p:nvSpPr>
          <p:spPr>
            <a:xfrm>
              <a:off x="1304528" y="2258096"/>
              <a:ext cx="2193803" cy="1229496"/>
            </a:xfrm>
            <a:custGeom>
              <a:avLst/>
              <a:gdLst>
                <a:gd name="connsiteX0" fmla="*/ 2464363 w 4928725"/>
                <a:gd name="connsiteY0" fmla="*/ 333696 h 2762254"/>
                <a:gd name="connsiteX1" fmla="*/ 595417 w 4928725"/>
                <a:gd name="connsiteY1" fmla="*/ 1381128 h 2762254"/>
                <a:gd name="connsiteX2" fmla="*/ 2464363 w 4928725"/>
                <a:gd name="connsiteY2" fmla="*/ 2428559 h 2762254"/>
                <a:gd name="connsiteX3" fmla="*/ 4333308 w 4928725"/>
                <a:gd name="connsiteY3" fmla="*/ 1381128 h 2762254"/>
                <a:gd name="connsiteX4" fmla="*/ 2464363 w 4928725"/>
                <a:gd name="connsiteY4" fmla="*/ 0 h 2762254"/>
                <a:gd name="connsiteX5" fmla="*/ 4928725 w 4928725"/>
                <a:gd name="connsiteY5" fmla="*/ 1381127 h 2762254"/>
                <a:gd name="connsiteX6" fmla="*/ 2464363 w 4928725"/>
                <a:gd name="connsiteY6" fmla="*/ 2762254 h 2762254"/>
                <a:gd name="connsiteX7" fmla="*/ 0 w 4928725"/>
                <a:gd name="connsiteY7" fmla="*/ 1381127 h 276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8725" h="2762254">
                  <a:moveTo>
                    <a:pt x="2464363" y="333696"/>
                  </a:moveTo>
                  <a:lnTo>
                    <a:pt x="595417" y="1381128"/>
                  </a:lnTo>
                  <a:lnTo>
                    <a:pt x="2464363" y="2428559"/>
                  </a:lnTo>
                  <a:lnTo>
                    <a:pt x="4333308" y="1381128"/>
                  </a:lnTo>
                  <a:close/>
                  <a:moveTo>
                    <a:pt x="2464363" y="0"/>
                  </a:moveTo>
                  <a:lnTo>
                    <a:pt x="4928725" y="1381127"/>
                  </a:lnTo>
                  <a:lnTo>
                    <a:pt x="2464363" y="2762254"/>
                  </a:lnTo>
                  <a:lnTo>
                    <a:pt x="0" y="1381127"/>
                  </a:lnTo>
                  <a:close/>
                </a:path>
              </a:pathLst>
            </a:custGeom>
            <a:gradFill>
              <a:gsLst>
                <a:gs pos="37000">
                  <a:schemeClr val="accent1">
                    <a:alpha val="0"/>
                  </a:schemeClr>
                </a:gs>
                <a:gs pos="100000">
                  <a:schemeClr val="accent1">
                    <a:alpha val="42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12" name="菱形 11">
              <a:extLst>
                <a:ext uri="{FF2B5EF4-FFF2-40B4-BE49-F238E27FC236}">
                  <a16:creationId xmlns:a16="http://schemas.microsoft.com/office/drawing/2014/main" id="{C0A39FD3-4F81-ABF4-454A-F2DCB90FB142}"/>
                </a:ext>
              </a:extLst>
            </p:cNvPr>
            <p:cNvSpPr/>
            <p:nvPr/>
          </p:nvSpPr>
          <p:spPr>
            <a:xfrm>
              <a:off x="1569553" y="2384581"/>
              <a:ext cx="1663757" cy="932436"/>
            </a:xfrm>
            <a:prstGeom prst="diamond">
              <a:avLst/>
            </a:prstGeom>
            <a:noFill/>
            <a:ln w="7736">
              <a:solidFill>
                <a:schemeClr val="accent1">
                  <a:alpha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13" name="菱形 12">
              <a:extLst>
                <a:ext uri="{FF2B5EF4-FFF2-40B4-BE49-F238E27FC236}">
                  <a16:creationId xmlns:a16="http://schemas.microsoft.com/office/drawing/2014/main" id="{FF4122CF-0908-70F9-2608-185BB4220397}"/>
                </a:ext>
              </a:extLst>
            </p:cNvPr>
            <p:cNvSpPr/>
            <p:nvPr/>
          </p:nvSpPr>
          <p:spPr>
            <a:xfrm>
              <a:off x="1569553" y="2343880"/>
              <a:ext cx="1663757" cy="932436"/>
            </a:xfrm>
            <a:prstGeom prst="diamond">
              <a:avLst/>
            </a:prstGeom>
            <a:noFill/>
            <a:ln w="7736">
              <a:solidFill>
                <a:schemeClr val="accent1">
                  <a:alpha val="4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14" name="菱形 13">
              <a:extLst>
                <a:ext uri="{FF2B5EF4-FFF2-40B4-BE49-F238E27FC236}">
                  <a16:creationId xmlns:a16="http://schemas.microsoft.com/office/drawing/2014/main" id="{340DE01D-A9CF-DCFA-645F-EAA9675AF19B}"/>
                </a:ext>
              </a:extLst>
            </p:cNvPr>
            <p:cNvSpPr/>
            <p:nvPr/>
          </p:nvSpPr>
          <p:spPr>
            <a:xfrm>
              <a:off x="1569553" y="2303179"/>
              <a:ext cx="1663757" cy="932436"/>
            </a:xfrm>
            <a:prstGeom prst="diamond">
              <a:avLst/>
            </a:prstGeom>
            <a:noFill/>
            <a:ln w="7736">
              <a:solidFill>
                <a:schemeClr val="accent1">
                  <a:alpha val="7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15" name="菱形 14">
              <a:extLst>
                <a:ext uri="{FF2B5EF4-FFF2-40B4-BE49-F238E27FC236}">
                  <a16:creationId xmlns:a16="http://schemas.microsoft.com/office/drawing/2014/main" id="{4A686155-490E-6070-641C-2B3DFCE62367}"/>
                </a:ext>
              </a:extLst>
            </p:cNvPr>
            <p:cNvSpPr/>
            <p:nvPr/>
          </p:nvSpPr>
          <p:spPr>
            <a:xfrm>
              <a:off x="1569553" y="2265019"/>
              <a:ext cx="1663757" cy="932436"/>
            </a:xfrm>
            <a:prstGeom prst="diamond">
              <a:avLst/>
            </a:prstGeom>
            <a:noFill/>
            <a:ln w="7736">
              <a:solidFill>
                <a:schemeClr val="accent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16" name="菱形 15">
              <a:extLst>
                <a:ext uri="{FF2B5EF4-FFF2-40B4-BE49-F238E27FC236}">
                  <a16:creationId xmlns:a16="http://schemas.microsoft.com/office/drawing/2014/main" id="{CD5A7FC1-492E-B340-E8E7-41C10F38ADFD}"/>
                </a:ext>
              </a:extLst>
            </p:cNvPr>
            <p:cNvSpPr/>
            <p:nvPr/>
          </p:nvSpPr>
          <p:spPr>
            <a:xfrm>
              <a:off x="1569553" y="2236050"/>
              <a:ext cx="1663757" cy="932436"/>
            </a:xfrm>
            <a:prstGeom prst="diamond">
              <a:avLst/>
            </a:prstGeom>
            <a:noFill/>
            <a:ln w="11605">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cxnSp>
          <p:nvCxnSpPr>
            <p:cNvPr id="17" name="直接连接符 16">
              <a:extLst>
                <a:ext uri="{FF2B5EF4-FFF2-40B4-BE49-F238E27FC236}">
                  <a16:creationId xmlns:a16="http://schemas.microsoft.com/office/drawing/2014/main" id="{E20F2321-7509-02F4-5700-09C86C561B4A}"/>
                </a:ext>
              </a:extLst>
            </p:cNvPr>
            <p:cNvCxnSpPr>
              <a:cxnSpLocks/>
              <a:endCxn id="15" idx="1"/>
            </p:cNvCxnSpPr>
            <p:nvPr/>
          </p:nvCxnSpPr>
          <p:spPr>
            <a:xfrm>
              <a:off x="1331477" y="1705247"/>
              <a:ext cx="238076" cy="1025990"/>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860DA66-F401-7A21-E25E-BE7010732CA6}"/>
                </a:ext>
              </a:extLst>
            </p:cNvPr>
            <p:cNvCxnSpPr>
              <a:cxnSpLocks/>
            </p:cNvCxnSpPr>
            <p:nvPr/>
          </p:nvCxnSpPr>
          <p:spPr>
            <a:xfrm flipH="1">
              <a:off x="3233310" y="1715123"/>
              <a:ext cx="207120" cy="987145"/>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7E01DE66-B249-4F80-7300-6FB05A10EF9D}"/>
                </a:ext>
              </a:extLst>
            </p:cNvPr>
            <p:cNvSpPr/>
            <p:nvPr/>
          </p:nvSpPr>
          <p:spPr>
            <a:xfrm>
              <a:off x="1296614" y="1715123"/>
              <a:ext cx="2209630" cy="421719"/>
            </a:xfrm>
            <a:prstGeom prst="rect">
              <a:avLst/>
            </a:prstGeom>
          </p:spPr>
          <p:txBody>
            <a:bodyPr wrap="square" lIns="0" tIns="0" rIns="0" bIns="0">
              <a:spAutoFit/>
            </a:bodyPr>
            <a:lstStyle/>
            <a:p>
              <a:pPr lvl="0" algn="ctr">
                <a:lnSpc>
                  <a:spcPct val="120000"/>
                </a:lnSpc>
              </a:pPr>
              <a:r>
                <a:rPr lang="zh-CN" altLang="en-US" sz="2400">
                  <a:gradFill>
                    <a:gsLst>
                      <a:gs pos="0">
                        <a:schemeClr val="accent3"/>
                      </a:gs>
                      <a:gs pos="100000">
                        <a:schemeClr val="accent2"/>
                      </a:gs>
                    </a:gsLst>
                    <a:lin ang="5400000" scaled="1"/>
                  </a:gradFill>
                  <a:latin typeface="+mj-ea"/>
                  <a:ea typeface="+mj-ea"/>
                </a:rPr>
                <a:t>标题关键词</a:t>
              </a:r>
              <a:endParaRPr lang="en-US" altLang="zh-CN" sz="2400">
                <a:gradFill>
                  <a:gsLst>
                    <a:gs pos="0">
                      <a:schemeClr val="accent3"/>
                    </a:gs>
                    <a:gs pos="100000">
                      <a:schemeClr val="accent2"/>
                    </a:gs>
                  </a:gsLst>
                  <a:lin ang="5400000" scaled="1"/>
                </a:gradFill>
                <a:latin typeface="+mj-ea"/>
                <a:ea typeface="+mj-ea"/>
              </a:endParaRPr>
            </a:p>
          </p:txBody>
        </p:sp>
        <p:sp>
          <p:nvSpPr>
            <p:cNvPr id="20" name="TextBox 2057">
              <a:extLst>
                <a:ext uri="{FF2B5EF4-FFF2-40B4-BE49-F238E27FC236}">
                  <a16:creationId xmlns:a16="http://schemas.microsoft.com/office/drawing/2014/main" id="{31617859-1E05-E42B-9663-7348EAFEBB2D}"/>
                </a:ext>
              </a:extLst>
            </p:cNvPr>
            <p:cNvSpPr txBox="1"/>
            <p:nvPr/>
          </p:nvSpPr>
          <p:spPr>
            <a:xfrm>
              <a:off x="1227964" y="4177056"/>
              <a:ext cx="2346931" cy="1528175"/>
            </a:xfrm>
            <a:prstGeom prst="rect">
              <a:avLst/>
            </a:prstGeom>
            <a:noFill/>
            <a:effectLst/>
          </p:spPr>
          <p:txBody>
            <a:bodyPr wrap="square" lIns="109728" tIns="54864" rIns="109728" bIns="54864" rtlCol="0">
              <a:spAutoFit/>
            </a:bodyPr>
            <a:lstStyle/>
            <a:p>
              <a:pPr algn="ctr">
                <a:lnSpc>
                  <a:spcPct val="130000"/>
                </a:lnSpc>
                <a:spcBef>
                  <a:spcPts val="1200"/>
                </a:spcBef>
                <a:buClr>
                  <a:schemeClr val="accent4"/>
                </a:buClr>
              </a:pPr>
              <a:r>
                <a:rPr lang="zh-CN" altLang="en-US">
                  <a:solidFill>
                    <a:schemeClr val="bg1"/>
                  </a:solidFill>
                  <a:cs typeface="+mn-ea"/>
                  <a:sym typeface="+mn-lt"/>
                </a:rPr>
                <a:t>在这里输入你的正文阐述与关键词标题相关的具体内容，若字数太多酌情删减文案</a:t>
              </a:r>
            </a:p>
          </p:txBody>
        </p:sp>
      </p:grpSp>
      <p:grpSp>
        <p:nvGrpSpPr>
          <p:cNvPr id="21" name="组合 20">
            <a:extLst>
              <a:ext uri="{FF2B5EF4-FFF2-40B4-BE49-F238E27FC236}">
                <a16:creationId xmlns:a16="http://schemas.microsoft.com/office/drawing/2014/main" id="{23D07038-718E-7A2D-A17E-71BB6617BAF1}"/>
              </a:ext>
            </a:extLst>
          </p:cNvPr>
          <p:cNvGrpSpPr/>
          <p:nvPr/>
        </p:nvGrpSpPr>
        <p:grpSpPr>
          <a:xfrm>
            <a:off x="4560395" y="1562577"/>
            <a:ext cx="3086452" cy="4142654"/>
            <a:chOff x="858203" y="1562577"/>
            <a:chExt cx="3086452" cy="4142654"/>
          </a:xfrm>
        </p:grpSpPr>
        <p:sp>
          <p:nvSpPr>
            <p:cNvPr id="22" name="梯形 21">
              <a:extLst>
                <a:ext uri="{FF2B5EF4-FFF2-40B4-BE49-F238E27FC236}">
                  <a16:creationId xmlns:a16="http://schemas.microsoft.com/office/drawing/2014/main" id="{9AB2211A-AF40-0F6A-5E7B-2A8B68A9CD14}"/>
                </a:ext>
              </a:extLst>
            </p:cNvPr>
            <p:cNvSpPr/>
            <p:nvPr/>
          </p:nvSpPr>
          <p:spPr>
            <a:xfrm flipV="1">
              <a:off x="1304528" y="1562577"/>
              <a:ext cx="2166853" cy="1282360"/>
            </a:xfrm>
            <a:prstGeom prst="trapezoid">
              <a:avLst>
                <a:gd name="adj" fmla="val 22326"/>
              </a:avLst>
            </a:prstGeom>
            <a:gradFill>
              <a:gsLst>
                <a:gs pos="100000">
                  <a:schemeClr val="accent1">
                    <a:alpha val="0"/>
                  </a:schemeClr>
                </a:gs>
                <a:gs pos="44100">
                  <a:schemeClr val="accent1">
                    <a:alpha val="18000"/>
                  </a:schemeClr>
                </a:gs>
                <a:gs pos="0">
                  <a:schemeClr val="accent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a:solidFill>
                  <a:prstClr val="white"/>
                </a:solidFill>
                <a:latin typeface="OPPOSans R" panose="00020600040101010101" pitchFamily="18" charset="-122"/>
                <a:ea typeface="微软雅黑 Light"/>
              </a:endParaRPr>
            </a:p>
          </p:txBody>
        </p:sp>
        <p:sp>
          <p:nvSpPr>
            <p:cNvPr id="23" name="菱形 22">
              <a:extLst>
                <a:ext uri="{FF2B5EF4-FFF2-40B4-BE49-F238E27FC236}">
                  <a16:creationId xmlns:a16="http://schemas.microsoft.com/office/drawing/2014/main" id="{215D0990-5CE0-36BB-CEA4-B8B5989819B4}"/>
                </a:ext>
              </a:extLst>
            </p:cNvPr>
            <p:cNvSpPr/>
            <p:nvPr/>
          </p:nvSpPr>
          <p:spPr>
            <a:xfrm>
              <a:off x="1038972" y="2473718"/>
              <a:ext cx="2724916" cy="1573500"/>
            </a:xfrm>
            <a:prstGeom prst="diamond">
              <a:avLst/>
            </a:prstGeom>
            <a:gradFill>
              <a:gsLst>
                <a:gs pos="38000">
                  <a:schemeClr val="accent1">
                    <a:alpha val="0"/>
                  </a:schemeClr>
                </a:gs>
                <a:gs pos="100000">
                  <a:schemeClr val="accent1">
                    <a:alpha val="15000"/>
                  </a:schemeClr>
                </a:gs>
              </a:gsLst>
              <a:lin ang="5400000" scaled="1"/>
            </a:gradFill>
            <a:ln w="15472">
              <a:gradFill flip="none" rotWithShape="1">
                <a:gsLst>
                  <a:gs pos="49000">
                    <a:schemeClr val="accent1">
                      <a:alpha val="0"/>
                    </a:schemeClr>
                  </a:gs>
                  <a:gs pos="100000">
                    <a:schemeClr val="accent1">
                      <a:alpha val="33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24" name="菱形 23">
              <a:extLst>
                <a:ext uri="{FF2B5EF4-FFF2-40B4-BE49-F238E27FC236}">
                  <a16:creationId xmlns:a16="http://schemas.microsoft.com/office/drawing/2014/main" id="{EDC2835E-669B-A4F3-88E2-BCE5274EBA86}"/>
                </a:ext>
              </a:extLst>
            </p:cNvPr>
            <p:cNvSpPr/>
            <p:nvPr>
              <p:custDataLst>
                <p:tags r:id="rId2"/>
              </p:custDataLst>
            </p:nvPr>
          </p:nvSpPr>
          <p:spPr>
            <a:xfrm>
              <a:off x="858203" y="2037635"/>
              <a:ext cx="3086452" cy="1729772"/>
            </a:xfrm>
            <a:prstGeom prst="diamond">
              <a:avLst/>
            </a:prstGeom>
            <a:solidFill>
              <a:schemeClr val="accent1">
                <a:alpha val="20000"/>
              </a:schemeClr>
            </a:solidFill>
            <a:ln>
              <a:noFill/>
            </a:ln>
            <a:effectLst>
              <a:innerShdw blurRad="1547241">
                <a:schemeClr val="accent1">
                  <a:alpha val="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25" name="任意多边形: 形状 24">
              <a:extLst>
                <a:ext uri="{FF2B5EF4-FFF2-40B4-BE49-F238E27FC236}">
                  <a16:creationId xmlns:a16="http://schemas.microsoft.com/office/drawing/2014/main" id="{F85F1790-5B3D-DDFA-45DA-23F0CFEFF89D}"/>
                </a:ext>
              </a:extLst>
            </p:cNvPr>
            <p:cNvSpPr/>
            <p:nvPr/>
          </p:nvSpPr>
          <p:spPr>
            <a:xfrm>
              <a:off x="1304528" y="2258096"/>
              <a:ext cx="2193803" cy="1229496"/>
            </a:xfrm>
            <a:custGeom>
              <a:avLst/>
              <a:gdLst>
                <a:gd name="connsiteX0" fmla="*/ 2464363 w 4928725"/>
                <a:gd name="connsiteY0" fmla="*/ 333696 h 2762254"/>
                <a:gd name="connsiteX1" fmla="*/ 595417 w 4928725"/>
                <a:gd name="connsiteY1" fmla="*/ 1381128 h 2762254"/>
                <a:gd name="connsiteX2" fmla="*/ 2464363 w 4928725"/>
                <a:gd name="connsiteY2" fmla="*/ 2428559 h 2762254"/>
                <a:gd name="connsiteX3" fmla="*/ 4333308 w 4928725"/>
                <a:gd name="connsiteY3" fmla="*/ 1381128 h 2762254"/>
                <a:gd name="connsiteX4" fmla="*/ 2464363 w 4928725"/>
                <a:gd name="connsiteY4" fmla="*/ 0 h 2762254"/>
                <a:gd name="connsiteX5" fmla="*/ 4928725 w 4928725"/>
                <a:gd name="connsiteY5" fmla="*/ 1381127 h 2762254"/>
                <a:gd name="connsiteX6" fmla="*/ 2464363 w 4928725"/>
                <a:gd name="connsiteY6" fmla="*/ 2762254 h 2762254"/>
                <a:gd name="connsiteX7" fmla="*/ 0 w 4928725"/>
                <a:gd name="connsiteY7" fmla="*/ 1381127 h 276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8725" h="2762254">
                  <a:moveTo>
                    <a:pt x="2464363" y="333696"/>
                  </a:moveTo>
                  <a:lnTo>
                    <a:pt x="595417" y="1381128"/>
                  </a:lnTo>
                  <a:lnTo>
                    <a:pt x="2464363" y="2428559"/>
                  </a:lnTo>
                  <a:lnTo>
                    <a:pt x="4333308" y="1381128"/>
                  </a:lnTo>
                  <a:close/>
                  <a:moveTo>
                    <a:pt x="2464363" y="0"/>
                  </a:moveTo>
                  <a:lnTo>
                    <a:pt x="4928725" y="1381127"/>
                  </a:lnTo>
                  <a:lnTo>
                    <a:pt x="2464363" y="2762254"/>
                  </a:lnTo>
                  <a:lnTo>
                    <a:pt x="0" y="1381127"/>
                  </a:lnTo>
                  <a:close/>
                </a:path>
              </a:pathLst>
            </a:custGeom>
            <a:gradFill>
              <a:gsLst>
                <a:gs pos="37000">
                  <a:schemeClr val="accent1">
                    <a:alpha val="0"/>
                  </a:schemeClr>
                </a:gs>
                <a:gs pos="100000">
                  <a:schemeClr val="accent1">
                    <a:alpha val="42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26" name="菱形 25">
              <a:extLst>
                <a:ext uri="{FF2B5EF4-FFF2-40B4-BE49-F238E27FC236}">
                  <a16:creationId xmlns:a16="http://schemas.microsoft.com/office/drawing/2014/main" id="{0EA60C86-C0FE-E213-0310-3FF5A07CF230}"/>
                </a:ext>
              </a:extLst>
            </p:cNvPr>
            <p:cNvSpPr/>
            <p:nvPr/>
          </p:nvSpPr>
          <p:spPr>
            <a:xfrm>
              <a:off x="1569553" y="2384581"/>
              <a:ext cx="1663757" cy="932436"/>
            </a:xfrm>
            <a:prstGeom prst="diamond">
              <a:avLst/>
            </a:prstGeom>
            <a:noFill/>
            <a:ln w="7736">
              <a:solidFill>
                <a:schemeClr val="accent1">
                  <a:alpha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27" name="菱形 26">
              <a:extLst>
                <a:ext uri="{FF2B5EF4-FFF2-40B4-BE49-F238E27FC236}">
                  <a16:creationId xmlns:a16="http://schemas.microsoft.com/office/drawing/2014/main" id="{5AEE7470-3BE7-AEFF-934A-C5314409DE04}"/>
                </a:ext>
              </a:extLst>
            </p:cNvPr>
            <p:cNvSpPr/>
            <p:nvPr/>
          </p:nvSpPr>
          <p:spPr>
            <a:xfrm>
              <a:off x="1569553" y="2343880"/>
              <a:ext cx="1663757" cy="932436"/>
            </a:xfrm>
            <a:prstGeom prst="diamond">
              <a:avLst/>
            </a:prstGeom>
            <a:noFill/>
            <a:ln w="7736">
              <a:solidFill>
                <a:schemeClr val="accent1">
                  <a:alpha val="4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28" name="菱形 27">
              <a:extLst>
                <a:ext uri="{FF2B5EF4-FFF2-40B4-BE49-F238E27FC236}">
                  <a16:creationId xmlns:a16="http://schemas.microsoft.com/office/drawing/2014/main" id="{C0983F36-0457-2823-3689-21A8FBD65C00}"/>
                </a:ext>
              </a:extLst>
            </p:cNvPr>
            <p:cNvSpPr/>
            <p:nvPr/>
          </p:nvSpPr>
          <p:spPr>
            <a:xfrm>
              <a:off x="1569553" y="2303179"/>
              <a:ext cx="1663757" cy="932436"/>
            </a:xfrm>
            <a:prstGeom prst="diamond">
              <a:avLst/>
            </a:prstGeom>
            <a:noFill/>
            <a:ln w="7736">
              <a:solidFill>
                <a:schemeClr val="accent1">
                  <a:alpha val="7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29" name="菱形 28">
              <a:extLst>
                <a:ext uri="{FF2B5EF4-FFF2-40B4-BE49-F238E27FC236}">
                  <a16:creationId xmlns:a16="http://schemas.microsoft.com/office/drawing/2014/main" id="{5F9EB894-FA22-ADDB-9172-F9CEAC0D1040}"/>
                </a:ext>
              </a:extLst>
            </p:cNvPr>
            <p:cNvSpPr/>
            <p:nvPr/>
          </p:nvSpPr>
          <p:spPr>
            <a:xfrm>
              <a:off x="1569553" y="2265019"/>
              <a:ext cx="1663757" cy="932436"/>
            </a:xfrm>
            <a:prstGeom prst="diamond">
              <a:avLst/>
            </a:prstGeom>
            <a:noFill/>
            <a:ln w="7736">
              <a:solidFill>
                <a:schemeClr val="accent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30" name="菱形 29">
              <a:extLst>
                <a:ext uri="{FF2B5EF4-FFF2-40B4-BE49-F238E27FC236}">
                  <a16:creationId xmlns:a16="http://schemas.microsoft.com/office/drawing/2014/main" id="{C8DBAFF2-0A5B-78C4-03A2-7964BDEB7F69}"/>
                </a:ext>
              </a:extLst>
            </p:cNvPr>
            <p:cNvSpPr/>
            <p:nvPr/>
          </p:nvSpPr>
          <p:spPr>
            <a:xfrm>
              <a:off x="1569553" y="2236050"/>
              <a:ext cx="1663757" cy="932436"/>
            </a:xfrm>
            <a:prstGeom prst="diamond">
              <a:avLst/>
            </a:prstGeom>
            <a:noFill/>
            <a:ln w="11605">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cxnSp>
          <p:nvCxnSpPr>
            <p:cNvPr id="31" name="直接连接符 30">
              <a:extLst>
                <a:ext uri="{FF2B5EF4-FFF2-40B4-BE49-F238E27FC236}">
                  <a16:creationId xmlns:a16="http://schemas.microsoft.com/office/drawing/2014/main" id="{519099EB-7018-7F2F-22ED-C2FD0A86CEB6}"/>
                </a:ext>
              </a:extLst>
            </p:cNvPr>
            <p:cNvCxnSpPr>
              <a:cxnSpLocks/>
              <a:endCxn id="29" idx="1"/>
            </p:cNvCxnSpPr>
            <p:nvPr/>
          </p:nvCxnSpPr>
          <p:spPr>
            <a:xfrm>
              <a:off x="1331477" y="1705247"/>
              <a:ext cx="238076" cy="1025990"/>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E4347E1-8097-921C-6C58-0C9C7A5E254C}"/>
                </a:ext>
              </a:extLst>
            </p:cNvPr>
            <p:cNvCxnSpPr>
              <a:cxnSpLocks/>
            </p:cNvCxnSpPr>
            <p:nvPr/>
          </p:nvCxnSpPr>
          <p:spPr>
            <a:xfrm flipH="1">
              <a:off x="3233310" y="1715123"/>
              <a:ext cx="207120" cy="987145"/>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36A82ED6-C59E-C62D-9E88-4327DAAF8150}"/>
                </a:ext>
              </a:extLst>
            </p:cNvPr>
            <p:cNvSpPr/>
            <p:nvPr/>
          </p:nvSpPr>
          <p:spPr>
            <a:xfrm>
              <a:off x="1296614" y="1715123"/>
              <a:ext cx="2209630" cy="421719"/>
            </a:xfrm>
            <a:prstGeom prst="rect">
              <a:avLst/>
            </a:prstGeom>
          </p:spPr>
          <p:txBody>
            <a:bodyPr wrap="square" lIns="0" tIns="0" rIns="0" bIns="0">
              <a:spAutoFit/>
            </a:bodyPr>
            <a:lstStyle/>
            <a:p>
              <a:pPr lvl="0" algn="ctr">
                <a:lnSpc>
                  <a:spcPct val="120000"/>
                </a:lnSpc>
              </a:pPr>
              <a:r>
                <a:rPr lang="zh-CN" altLang="en-US" sz="2400">
                  <a:gradFill>
                    <a:gsLst>
                      <a:gs pos="0">
                        <a:schemeClr val="accent3"/>
                      </a:gs>
                      <a:gs pos="100000">
                        <a:schemeClr val="accent2"/>
                      </a:gs>
                    </a:gsLst>
                    <a:lin ang="5400000" scaled="1"/>
                  </a:gradFill>
                  <a:latin typeface="+mj-ea"/>
                  <a:ea typeface="+mj-ea"/>
                </a:rPr>
                <a:t>标题关键词</a:t>
              </a:r>
              <a:endParaRPr lang="en-US" altLang="zh-CN" sz="2400">
                <a:gradFill>
                  <a:gsLst>
                    <a:gs pos="0">
                      <a:schemeClr val="accent3"/>
                    </a:gs>
                    <a:gs pos="100000">
                      <a:schemeClr val="accent2"/>
                    </a:gs>
                  </a:gsLst>
                  <a:lin ang="5400000" scaled="1"/>
                </a:gradFill>
                <a:latin typeface="+mj-ea"/>
                <a:ea typeface="+mj-ea"/>
              </a:endParaRPr>
            </a:p>
          </p:txBody>
        </p:sp>
        <p:sp>
          <p:nvSpPr>
            <p:cNvPr id="34" name="TextBox 2057">
              <a:extLst>
                <a:ext uri="{FF2B5EF4-FFF2-40B4-BE49-F238E27FC236}">
                  <a16:creationId xmlns:a16="http://schemas.microsoft.com/office/drawing/2014/main" id="{7A2EBABC-D9FB-CF07-5A6A-A06EC06D01D2}"/>
                </a:ext>
              </a:extLst>
            </p:cNvPr>
            <p:cNvSpPr txBox="1"/>
            <p:nvPr/>
          </p:nvSpPr>
          <p:spPr>
            <a:xfrm>
              <a:off x="1227964" y="4177056"/>
              <a:ext cx="2346931" cy="1528175"/>
            </a:xfrm>
            <a:prstGeom prst="rect">
              <a:avLst/>
            </a:prstGeom>
            <a:noFill/>
            <a:effectLst/>
          </p:spPr>
          <p:txBody>
            <a:bodyPr wrap="square" lIns="109728" tIns="54864" rIns="109728" bIns="54864" rtlCol="0">
              <a:spAutoFit/>
            </a:bodyPr>
            <a:lstStyle/>
            <a:p>
              <a:pPr algn="ctr">
                <a:lnSpc>
                  <a:spcPct val="130000"/>
                </a:lnSpc>
                <a:spcBef>
                  <a:spcPts val="1200"/>
                </a:spcBef>
                <a:buClr>
                  <a:schemeClr val="accent4"/>
                </a:buClr>
              </a:pPr>
              <a:r>
                <a:rPr lang="zh-CN" altLang="en-US">
                  <a:solidFill>
                    <a:schemeClr val="bg1"/>
                  </a:solidFill>
                  <a:cs typeface="+mn-ea"/>
                  <a:sym typeface="+mn-lt"/>
                </a:rPr>
                <a:t>在这里输入你的正文阐述与关键词标题相关的具体内容，若字数太多酌情删减文案</a:t>
              </a:r>
            </a:p>
          </p:txBody>
        </p:sp>
      </p:grpSp>
      <p:grpSp>
        <p:nvGrpSpPr>
          <p:cNvPr id="35" name="组合 34">
            <a:extLst>
              <a:ext uri="{FF2B5EF4-FFF2-40B4-BE49-F238E27FC236}">
                <a16:creationId xmlns:a16="http://schemas.microsoft.com/office/drawing/2014/main" id="{1BF30F53-3AEB-39AB-8372-111197C0EA25}"/>
              </a:ext>
            </a:extLst>
          </p:cNvPr>
          <p:cNvGrpSpPr/>
          <p:nvPr/>
        </p:nvGrpSpPr>
        <p:grpSpPr>
          <a:xfrm>
            <a:off x="8216866" y="1562577"/>
            <a:ext cx="3086452" cy="4142654"/>
            <a:chOff x="858203" y="1562577"/>
            <a:chExt cx="3086452" cy="4142654"/>
          </a:xfrm>
        </p:grpSpPr>
        <p:sp>
          <p:nvSpPr>
            <p:cNvPr id="36" name="梯形 35">
              <a:extLst>
                <a:ext uri="{FF2B5EF4-FFF2-40B4-BE49-F238E27FC236}">
                  <a16:creationId xmlns:a16="http://schemas.microsoft.com/office/drawing/2014/main" id="{AB4AE9F7-7136-ACA5-423E-05EABE6C31C5}"/>
                </a:ext>
              </a:extLst>
            </p:cNvPr>
            <p:cNvSpPr/>
            <p:nvPr/>
          </p:nvSpPr>
          <p:spPr>
            <a:xfrm flipV="1">
              <a:off x="1304528" y="1562577"/>
              <a:ext cx="2166853" cy="1282360"/>
            </a:xfrm>
            <a:prstGeom prst="trapezoid">
              <a:avLst>
                <a:gd name="adj" fmla="val 22326"/>
              </a:avLst>
            </a:prstGeom>
            <a:gradFill>
              <a:gsLst>
                <a:gs pos="100000">
                  <a:schemeClr val="accent1">
                    <a:alpha val="0"/>
                  </a:schemeClr>
                </a:gs>
                <a:gs pos="44100">
                  <a:schemeClr val="accent1">
                    <a:alpha val="18000"/>
                  </a:schemeClr>
                </a:gs>
                <a:gs pos="0">
                  <a:schemeClr val="accent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a:solidFill>
                  <a:prstClr val="white"/>
                </a:solidFill>
                <a:latin typeface="OPPOSans R" panose="00020600040101010101" pitchFamily="18" charset="-122"/>
                <a:ea typeface="微软雅黑 Light"/>
              </a:endParaRPr>
            </a:p>
          </p:txBody>
        </p:sp>
        <p:sp>
          <p:nvSpPr>
            <p:cNvPr id="37" name="菱形 36">
              <a:extLst>
                <a:ext uri="{FF2B5EF4-FFF2-40B4-BE49-F238E27FC236}">
                  <a16:creationId xmlns:a16="http://schemas.microsoft.com/office/drawing/2014/main" id="{7604EB43-F904-E407-6460-8062E661515A}"/>
                </a:ext>
              </a:extLst>
            </p:cNvPr>
            <p:cNvSpPr/>
            <p:nvPr/>
          </p:nvSpPr>
          <p:spPr>
            <a:xfrm>
              <a:off x="1038972" y="2473718"/>
              <a:ext cx="2724916" cy="1573500"/>
            </a:xfrm>
            <a:prstGeom prst="diamond">
              <a:avLst/>
            </a:prstGeom>
            <a:gradFill>
              <a:gsLst>
                <a:gs pos="38000">
                  <a:schemeClr val="accent1">
                    <a:alpha val="0"/>
                  </a:schemeClr>
                </a:gs>
                <a:gs pos="100000">
                  <a:schemeClr val="accent1">
                    <a:alpha val="15000"/>
                  </a:schemeClr>
                </a:gs>
              </a:gsLst>
              <a:lin ang="5400000" scaled="1"/>
            </a:gradFill>
            <a:ln w="15472">
              <a:gradFill flip="none" rotWithShape="1">
                <a:gsLst>
                  <a:gs pos="49000">
                    <a:schemeClr val="accent1">
                      <a:alpha val="0"/>
                    </a:schemeClr>
                  </a:gs>
                  <a:gs pos="100000">
                    <a:schemeClr val="accent1">
                      <a:alpha val="33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38" name="菱形 37">
              <a:extLst>
                <a:ext uri="{FF2B5EF4-FFF2-40B4-BE49-F238E27FC236}">
                  <a16:creationId xmlns:a16="http://schemas.microsoft.com/office/drawing/2014/main" id="{087D1D8C-17C8-47A8-73C5-299CEB5399BE}"/>
                </a:ext>
              </a:extLst>
            </p:cNvPr>
            <p:cNvSpPr/>
            <p:nvPr>
              <p:custDataLst>
                <p:tags r:id="rId1"/>
              </p:custDataLst>
            </p:nvPr>
          </p:nvSpPr>
          <p:spPr>
            <a:xfrm>
              <a:off x="858203" y="2037635"/>
              <a:ext cx="3086452" cy="1729772"/>
            </a:xfrm>
            <a:prstGeom prst="diamond">
              <a:avLst/>
            </a:prstGeom>
            <a:solidFill>
              <a:schemeClr val="accent1">
                <a:alpha val="20000"/>
              </a:schemeClr>
            </a:solidFill>
            <a:ln>
              <a:noFill/>
            </a:ln>
            <a:effectLst>
              <a:innerShdw blurRad="1547241">
                <a:schemeClr val="accent1">
                  <a:alpha val="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39" name="任意多边形: 形状 38">
              <a:extLst>
                <a:ext uri="{FF2B5EF4-FFF2-40B4-BE49-F238E27FC236}">
                  <a16:creationId xmlns:a16="http://schemas.microsoft.com/office/drawing/2014/main" id="{63BB4052-2C8C-65D5-3DDC-9B4EB08EDEE8}"/>
                </a:ext>
              </a:extLst>
            </p:cNvPr>
            <p:cNvSpPr/>
            <p:nvPr/>
          </p:nvSpPr>
          <p:spPr>
            <a:xfrm>
              <a:off x="1304528" y="2258096"/>
              <a:ext cx="2193803" cy="1229496"/>
            </a:xfrm>
            <a:custGeom>
              <a:avLst/>
              <a:gdLst>
                <a:gd name="connsiteX0" fmla="*/ 2464363 w 4928725"/>
                <a:gd name="connsiteY0" fmla="*/ 333696 h 2762254"/>
                <a:gd name="connsiteX1" fmla="*/ 595417 w 4928725"/>
                <a:gd name="connsiteY1" fmla="*/ 1381128 h 2762254"/>
                <a:gd name="connsiteX2" fmla="*/ 2464363 w 4928725"/>
                <a:gd name="connsiteY2" fmla="*/ 2428559 h 2762254"/>
                <a:gd name="connsiteX3" fmla="*/ 4333308 w 4928725"/>
                <a:gd name="connsiteY3" fmla="*/ 1381128 h 2762254"/>
                <a:gd name="connsiteX4" fmla="*/ 2464363 w 4928725"/>
                <a:gd name="connsiteY4" fmla="*/ 0 h 2762254"/>
                <a:gd name="connsiteX5" fmla="*/ 4928725 w 4928725"/>
                <a:gd name="connsiteY5" fmla="*/ 1381127 h 2762254"/>
                <a:gd name="connsiteX6" fmla="*/ 2464363 w 4928725"/>
                <a:gd name="connsiteY6" fmla="*/ 2762254 h 2762254"/>
                <a:gd name="connsiteX7" fmla="*/ 0 w 4928725"/>
                <a:gd name="connsiteY7" fmla="*/ 1381127 h 276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8725" h="2762254">
                  <a:moveTo>
                    <a:pt x="2464363" y="333696"/>
                  </a:moveTo>
                  <a:lnTo>
                    <a:pt x="595417" y="1381128"/>
                  </a:lnTo>
                  <a:lnTo>
                    <a:pt x="2464363" y="2428559"/>
                  </a:lnTo>
                  <a:lnTo>
                    <a:pt x="4333308" y="1381128"/>
                  </a:lnTo>
                  <a:close/>
                  <a:moveTo>
                    <a:pt x="2464363" y="0"/>
                  </a:moveTo>
                  <a:lnTo>
                    <a:pt x="4928725" y="1381127"/>
                  </a:lnTo>
                  <a:lnTo>
                    <a:pt x="2464363" y="2762254"/>
                  </a:lnTo>
                  <a:lnTo>
                    <a:pt x="0" y="1381127"/>
                  </a:lnTo>
                  <a:close/>
                </a:path>
              </a:pathLst>
            </a:custGeom>
            <a:gradFill>
              <a:gsLst>
                <a:gs pos="37000">
                  <a:schemeClr val="accent1">
                    <a:alpha val="0"/>
                  </a:schemeClr>
                </a:gs>
                <a:gs pos="100000">
                  <a:schemeClr val="accent1">
                    <a:alpha val="42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40" name="菱形 39">
              <a:extLst>
                <a:ext uri="{FF2B5EF4-FFF2-40B4-BE49-F238E27FC236}">
                  <a16:creationId xmlns:a16="http://schemas.microsoft.com/office/drawing/2014/main" id="{C67698F7-E38F-CCCB-5E39-B884DEFE9EB5}"/>
                </a:ext>
              </a:extLst>
            </p:cNvPr>
            <p:cNvSpPr/>
            <p:nvPr/>
          </p:nvSpPr>
          <p:spPr>
            <a:xfrm>
              <a:off x="1569553" y="2384581"/>
              <a:ext cx="1663757" cy="932436"/>
            </a:xfrm>
            <a:prstGeom prst="diamond">
              <a:avLst/>
            </a:prstGeom>
            <a:noFill/>
            <a:ln w="7736">
              <a:solidFill>
                <a:schemeClr val="accent1">
                  <a:alpha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111401" tIns="55700" rIns="111401" bIns="55700" rtlCol="0" anchor="ctr"/>
            <a:lstStyle/>
            <a:p>
              <a:pPr algn="ctr"/>
              <a:endParaRPr lang="zh-CN" altLang="en-US" sz="2193" dirty="0"/>
            </a:p>
          </p:txBody>
        </p:sp>
        <p:sp>
          <p:nvSpPr>
            <p:cNvPr id="41" name="菱形 40">
              <a:extLst>
                <a:ext uri="{FF2B5EF4-FFF2-40B4-BE49-F238E27FC236}">
                  <a16:creationId xmlns:a16="http://schemas.microsoft.com/office/drawing/2014/main" id="{85B0BFFB-3E6F-917D-FD74-1965DB14C4E5}"/>
                </a:ext>
              </a:extLst>
            </p:cNvPr>
            <p:cNvSpPr/>
            <p:nvPr/>
          </p:nvSpPr>
          <p:spPr>
            <a:xfrm>
              <a:off x="1569553" y="2343880"/>
              <a:ext cx="1663757" cy="932436"/>
            </a:xfrm>
            <a:prstGeom prst="diamond">
              <a:avLst/>
            </a:prstGeom>
            <a:noFill/>
            <a:ln w="7736">
              <a:solidFill>
                <a:schemeClr val="accent1">
                  <a:alpha val="4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42" name="菱形 41">
              <a:extLst>
                <a:ext uri="{FF2B5EF4-FFF2-40B4-BE49-F238E27FC236}">
                  <a16:creationId xmlns:a16="http://schemas.microsoft.com/office/drawing/2014/main" id="{6CD9DD8B-B458-84E0-2D14-669B49C373C9}"/>
                </a:ext>
              </a:extLst>
            </p:cNvPr>
            <p:cNvSpPr/>
            <p:nvPr/>
          </p:nvSpPr>
          <p:spPr>
            <a:xfrm>
              <a:off x="1569553" y="2303179"/>
              <a:ext cx="1663757" cy="932436"/>
            </a:xfrm>
            <a:prstGeom prst="diamond">
              <a:avLst/>
            </a:prstGeom>
            <a:noFill/>
            <a:ln w="7736">
              <a:solidFill>
                <a:schemeClr val="accent1">
                  <a:alpha val="74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43" name="菱形 42">
              <a:extLst>
                <a:ext uri="{FF2B5EF4-FFF2-40B4-BE49-F238E27FC236}">
                  <a16:creationId xmlns:a16="http://schemas.microsoft.com/office/drawing/2014/main" id="{71778DE1-A907-9591-6C29-1ED8D1CC0584}"/>
                </a:ext>
              </a:extLst>
            </p:cNvPr>
            <p:cNvSpPr/>
            <p:nvPr/>
          </p:nvSpPr>
          <p:spPr>
            <a:xfrm>
              <a:off x="1569553" y="2265019"/>
              <a:ext cx="1663757" cy="932436"/>
            </a:xfrm>
            <a:prstGeom prst="diamond">
              <a:avLst/>
            </a:prstGeom>
            <a:noFill/>
            <a:ln w="7736">
              <a:solidFill>
                <a:schemeClr val="accent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sp>
          <p:nvSpPr>
            <p:cNvPr id="44" name="菱形 43">
              <a:extLst>
                <a:ext uri="{FF2B5EF4-FFF2-40B4-BE49-F238E27FC236}">
                  <a16:creationId xmlns:a16="http://schemas.microsoft.com/office/drawing/2014/main" id="{6B292DE2-6C01-E8DB-EADD-2E83D2A717DE}"/>
                </a:ext>
              </a:extLst>
            </p:cNvPr>
            <p:cNvSpPr/>
            <p:nvPr/>
          </p:nvSpPr>
          <p:spPr>
            <a:xfrm>
              <a:off x="1569553" y="2236050"/>
              <a:ext cx="1663757" cy="932436"/>
            </a:xfrm>
            <a:prstGeom prst="diamond">
              <a:avLst/>
            </a:prstGeom>
            <a:noFill/>
            <a:ln w="11605">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1401" tIns="55700" rIns="111401" bIns="55700" numCol="1" spcCol="0" rtlCol="0" fromWordArt="0" anchor="ctr" anchorCtr="0" forceAA="0" compatLnSpc="1">
              <a:prstTxWarp prst="textNoShape">
                <a:avLst/>
              </a:prstTxWarp>
              <a:noAutofit/>
            </a:bodyPr>
            <a:lstStyle/>
            <a:p>
              <a:pPr algn="ctr"/>
              <a:endParaRPr lang="zh-CN" altLang="en-US" sz="2193" dirty="0"/>
            </a:p>
          </p:txBody>
        </p:sp>
        <p:cxnSp>
          <p:nvCxnSpPr>
            <p:cNvPr id="45" name="直接连接符 44">
              <a:extLst>
                <a:ext uri="{FF2B5EF4-FFF2-40B4-BE49-F238E27FC236}">
                  <a16:creationId xmlns:a16="http://schemas.microsoft.com/office/drawing/2014/main" id="{E8465194-4FCE-18A1-413B-04E14E8CA5E8}"/>
                </a:ext>
              </a:extLst>
            </p:cNvPr>
            <p:cNvCxnSpPr>
              <a:cxnSpLocks/>
              <a:endCxn id="43" idx="1"/>
            </p:cNvCxnSpPr>
            <p:nvPr/>
          </p:nvCxnSpPr>
          <p:spPr>
            <a:xfrm>
              <a:off x="1331477" y="1705247"/>
              <a:ext cx="238076" cy="1025990"/>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CCE408F2-8EFB-E697-4C46-4E840D3187A4}"/>
                </a:ext>
              </a:extLst>
            </p:cNvPr>
            <p:cNvCxnSpPr>
              <a:cxnSpLocks/>
            </p:cNvCxnSpPr>
            <p:nvPr/>
          </p:nvCxnSpPr>
          <p:spPr>
            <a:xfrm flipH="1">
              <a:off x="3233310" y="1715123"/>
              <a:ext cx="207120" cy="987145"/>
            </a:xfrm>
            <a:prstGeom prst="line">
              <a:avLst/>
            </a:prstGeom>
            <a:ln w="15472">
              <a:gradFill>
                <a:gsLst>
                  <a:gs pos="0">
                    <a:schemeClr val="accent1">
                      <a:alpha val="0"/>
                    </a:schemeClr>
                  </a:gs>
                  <a:gs pos="100000">
                    <a:schemeClr val="accent1">
                      <a:alpha val="0"/>
                    </a:schemeClr>
                  </a:gs>
                  <a:gs pos="57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94E26F50-2683-95AC-E6CE-85D49F01C117}"/>
                </a:ext>
              </a:extLst>
            </p:cNvPr>
            <p:cNvSpPr/>
            <p:nvPr/>
          </p:nvSpPr>
          <p:spPr>
            <a:xfrm>
              <a:off x="1296614" y="1715123"/>
              <a:ext cx="2209630" cy="421719"/>
            </a:xfrm>
            <a:prstGeom prst="rect">
              <a:avLst/>
            </a:prstGeom>
          </p:spPr>
          <p:txBody>
            <a:bodyPr wrap="square" lIns="0" tIns="0" rIns="0" bIns="0">
              <a:spAutoFit/>
            </a:bodyPr>
            <a:lstStyle/>
            <a:p>
              <a:pPr lvl="0" algn="ctr">
                <a:lnSpc>
                  <a:spcPct val="120000"/>
                </a:lnSpc>
              </a:pPr>
              <a:r>
                <a:rPr lang="zh-CN" altLang="en-US" sz="2400">
                  <a:gradFill>
                    <a:gsLst>
                      <a:gs pos="0">
                        <a:schemeClr val="accent3"/>
                      </a:gs>
                      <a:gs pos="100000">
                        <a:schemeClr val="accent2"/>
                      </a:gs>
                    </a:gsLst>
                    <a:lin ang="5400000" scaled="1"/>
                  </a:gradFill>
                  <a:latin typeface="+mj-ea"/>
                  <a:ea typeface="+mj-ea"/>
                </a:rPr>
                <a:t>标题关键词</a:t>
              </a:r>
              <a:endParaRPr lang="en-US" altLang="zh-CN" sz="2400">
                <a:gradFill>
                  <a:gsLst>
                    <a:gs pos="0">
                      <a:schemeClr val="accent3"/>
                    </a:gs>
                    <a:gs pos="100000">
                      <a:schemeClr val="accent2"/>
                    </a:gs>
                  </a:gsLst>
                  <a:lin ang="5400000" scaled="1"/>
                </a:gradFill>
                <a:latin typeface="+mj-ea"/>
                <a:ea typeface="+mj-ea"/>
              </a:endParaRPr>
            </a:p>
          </p:txBody>
        </p:sp>
        <p:sp>
          <p:nvSpPr>
            <p:cNvPr id="48" name="TextBox 2057">
              <a:extLst>
                <a:ext uri="{FF2B5EF4-FFF2-40B4-BE49-F238E27FC236}">
                  <a16:creationId xmlns:a16="http://schemas.microsoft.com/office/drawing/2014/main" id="{57736322-3AA6-6200-1EB1-87DCE2E04C19}"/>
                </a:ext>
              </a:extLst>
            </p:cNvPr>
            <p:cNvSpPr txBox="1"/>
            <p:nvPr/>
          </p:nvSpPr>
          <p:spPr>
            <a:xfrm>
              <a:off x="1227964" y="4177056"/>
              <a:ext cx="2346931" cy="1528175"/>
            </a:xfrm>
            <a:prstGeom prst="rect">
              <a:avLst/>
            </a:prstGeom>
            <a:noFill/>
            <a:effectLst/>
          </p:spPr>
          <p:txBody>
            <a:bodyPr wrap="square" lIns="109728" tIns="54864" rIns="109728" bIns="54864" rtlCol="0">
              <a:spAutoFit/>
            </a:bodyPr>
            <a:lstStyle/>
            <a:p>
              <a:pPr algn="ctr">
                <a:lnSpc>
                  <a:spcPct val="130000"/>
                </a:lnSpc>
                <a:spcBef>
                  <a:spcPts val="1200"/>
                </a:spcBef>
                <a:buClr>
                  <a:schemeClr val="accent4"/>
                </a:buClr>
              </a:pPr>
              <a:r>
                <a:rPr lang="zh-CN" altLang="en-US">
                  <a:solidFill>
                    <a:schemeClr val="bg1"/>
                  </a:solidFill>
                  <a:cs typeface="+mn-ea"/>
                  <a:sym typeface="+mn-lt"/>
                </a:rPr>
                <a:t>在这里输入你的正文阐述与关键词标题相关的具体内容，若字数太多酌情删减文案</a:t>
              </a:r>
            </a:p>
          </p:txBody>
        </p:sp>
      </p:grpSp>
      <p:sp>
        <p:nvSpPr>
          <p:cNvPr id="49" name="标题 51">
            <a:extLst>
              <a:ext uri="{FF2B5EF4-FFF2-40B4-BE49-F238E27FC236}">
                <a16:creationId xmlns:a16="http://schemas.microsoft.com/office/drawing/2014/main" id="{A63BB949-03F5-8B22-41B9-ED33E2D7A4B0}"/>
              </a:ext>
            </a:extLst>
          </p:cNvPr>
          <p:cNvSpPr txBox="1">
            <a:spLocks/>
          </p:cNvSpPr>
          <p:nvPr/>
        </p:nvSpPr>
        <p:spPr>
          <a:xfrm>
            <a:off x="901342" y="217643"/>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345012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54D2E0A4-65FA-BE3D-F844-64165DD8AED8}"/>
              </a:ext>
            </a:extLst>
          </p:cNvPr>
          <p:cNvSpPr/>
          <p:nvPr/>
        </p:nvSpPr>
        <p:spPr>
          <a:xfrm>
            <a:off x="590381" y="4032524"/>
            <a:ext cx="4614469" cy="812364"/>
          </a:xfrm>
          <a:prstGeom prst="ellipse">
            <a:avLst/>
          </a:prstGeom>
          <a:solidFill>
            <a:schemeClr val="accent2">
              <a:alpha val="17000"/>
            </a:schemeClr>
          </a:solidFill>
          <a:ln w="12700" cap="flat" cmpd="sng" algn="ctr">
            <a:noFill/>
            <a:prstDash val="solid"/>
            <a:miter lim="800000"/>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a:p>
        </p:txBody>
      </p:sp>
      <p:sp>
        <p:nvSpPr>
          <p:cNvPr id="3" name="椭圆 2">
            <a:extLst>
              <a:ext uri="{FF2B5EF4-FFF2-40B4-BE49-F238E27FC236}">
                <a16:creationId xmlns:a16="http://schemas.microsoft.com/office/drawing/2014/main" id="{5D7C42FF-2145-35E6-7191-E12B5017C825}"/>
              </a:ext>
            </a:extLst>
          </p:cNvPr>
          <p:cNvSpPr/>
          <p:nvPr/>
        </p:nvSpPr>
        <p:spPr>
          <a:xfrm>
            <a:off x="2935378" y="5320470"/>
            <a:ext cx="4614469" cy="812364"/>
          </a:xfrm>
          <a:prstGeom prst="ellipse">
            <a:avLst/>
          </a:prstGeom>
          <a:solidFill>
            <a:schemeClr val="accent2">
              <a:alpha val="17000"/>
            </a:schemeClr>
          </a:solidFill>
          <a:ln w="12700" cap="flat" cmpd="sng" algn="ctr">
            <a:noFill/>
            <a:prstDash val="solid"/>
            <a:miter lim="800000"/>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a:p>
        </p:txBody>
      </p:sp>
      <p:sp>
        <p:nvSpPr>
          <p:cNvPr id="4" name="椭圆 3">
            <a:extLst>
              <a:ext uri="{FF2B5EF4-FFF2-40B4-BE49-F238E27FC236}">
                <a16:creationId xmlns:a16="http://schemas.microsoft.com/office/drawing/2014/main" id="{F2E60EAE-A255-5E6D-DBDA-71563A742ADC}"/>
              </a:ext>
            </a:extLst>
          </p:cNvPr>
          <p:cNvSpPr/>
          <p:nvPr/>
        </p:nvSpPr>
        <p:spPr>
          <a:xfrm>
            <a:off x="5682563" y="3975202"/>
            <a:ext cx="4614469" cy="812364"/>
          </a:xfrm>
          <a:prstGeom prst="ellipse">
            <a:avLst/>
          </a:prstGeom>
          <a:solidFill>
            <a:schemeClr val="accent2">
              <a:alpha val="17000"/>
            </a:schemeClr>
          </a:solidFill>
          <a:ln w="12700" cap="flat" cmpd="sng" algn="ctr">
            <a:noFill/>
            <a:prstDash val="solid"/>
            <a:miter lim="800000"/>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a:p>
        </p:txBody>
      </p:sp>
      <p:sp>
        <p:nvSpPr>
          <p:cNvPr id="5" name="椭圆 4">
            <a:extLst>
              <a:ext uri="{FF2B5EF4-FFF2-40B4-BE49-F238E27FC236}">
                <a16:creationId xmlns:a16="http://schemas.microsoft.com/office/drawing/2014/main" id="{5512790F-01B3-2A06-D941-011325FFCDD8}"/>
              </a:ext>
            </a:extLst>
          </p:cNvPr>
          <p:cNvSpPr/>
          <p:nvPr/>
        </p:nvSpPr>
        <p:spPr>
          <a:xfrm>
            <a:off x="7744157" y="5406241"/>
            <a:ext cx="4614469" cy="812364"/>
          </a:xfrm>
          <a:prstGeom prst="ellipse">
            <a:avLst/>
          </a:prstGeom>
          <a:solidFill>
            <a:schemeClr val="accent2">
              <a:alpha val="17000"/>
            </a:schemeClr>
          </a:solidFill>
          <a:ln w="12700" cap="flat" cmpd="sng" algn="ctr">
            <a:noFill/>
            <a:prstDash val="solid"/>
            <a:miter lim="800000"/>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a:p>
        </p:txBody>
      </p:sp>
      <p:grpSp>
        <p:nvGrpSpPr>
          <p:cNvPr id="6" name="组合 5">
            <a:extLst>
              <a:ext uri="{FF2B5EF4-FFF2-40B4-BE49-F238E27FC236}">
                <a16:creationId xmlns:a16="http://schemas.microsoft.com/office/drawing/2014/main" id="{4FE4C32A-3FDE-E89B-22F3-AA2D65FE27B1}"/>
              </a:ext>
            </a:extLst>
          </p:cNvPr>
          <p:cNvGrpSpPr/>
          <p:nvPr/>
        </p:nvGrpSpPr>
        <p:grpSpPr>
          <a:xfrm>
            <a:off x="1383197" y="1696324"/>
            <a:ext cx="2362063" cy="2803491"/>
            <a:chOff x="1197059" y="2403795"/>
            <a:chExt cx="2362067" cy="2803489"/>
          </a:xfrm>
        </p:grpSpPr>
        <p:sp>
          <p:nvSpPr>
            <p:cNvPr id="7" name="矩形: 圆角 6">
              <a:extLst>
                <a:ext uri="{FF2B5EF4-FFF2-40B4-BE49-F238E27FC236}">
                  <a16:creationId xmlns:a16="http://schemas.microsoft.com/office/drawing/2014/main" id="{065DE05C-A8CC-1EE4-8900-EDC096860DA0}"/>
                </a:ext>
              </a:extLst>
            </p:cNvPr>
            <p:cNvSpPr/>
            <p:nvPr/>
          </p:nvSpPr>
          <p:spPr>
            <a:xfrm>
              <a:off x="1197059" y="2403795"/>
              <a:ext cx="2362067" cy="2803489"/>
            </a:xfrm>
            <a:prstGeom prst="roundRect">
              <a:avLst>
                <a:gd name="adj" fmla="val 6281"/>
              </a:avLst>
            </a:prstGeom>
            <a:gradFill flip="none" rotWithShape="1">
              <a:gsLst>
                <a:gs pos="0">
                  <a:schemeClr val="accent1">
                    <a:lumMod val="20000"/>
                    <a:lumOff val="80000"/>
                    <a:alpha val="35000"/>
                  </a:schemeClr>
                </a:gs>
                <a:gs pos="23000">
                  <a:schemeClr val="accent1">
                    <a:lumMod val="75000"/>
                    <a:alpha val="33000"/>
                  </a:schemeClr>
                </a:gs>
                <a:gs pos="95918">
                  <a:schemeClr val="accent1">
                    <a:lumMod val="20000"/>
                    <a:lumOff val="80000"/>
                    <a:alpha val="43000"/>
                  </a:schemeClr>
                </a:gs>
                <a:gs pos="47624">
                  <a:schemeClr val="accent1">
                    <a:lumMod val="40000"/>
                    <a:lumOff val="60000"/>
                    <a:alpha val="21000"/>
                  </a:schemeClr>
                </a:gs>
                <a:gs pos="77000">
                  <a:schemeClr val="accent1">
                    <a:lumMod val="75000"/>
                    <a:alpha val="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38100" prstMaterial="matte">
              <a:bevelT w="25400" h="25400" prst="angle"/>
              <a:extrusionClr>
                <a:schemeClr val="accent2">
                  <a:lumMod val="20000"/>
                  <a:lumOff val="80000"/>
                </a:schemeClr>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dirty="0"/>
            </a:p>
          </p:txBody>
        </p:sp>
        <p:sp>
          <p:nvSpPr>
            <p:cNvPr id="8" name="椭圆 7">
              <a:extLst>
                <a:ext uri="{FF2B5EF4-FFF2-40B4-BE49-F238E27FC236}">
                  <a16:creationId xmlns:a16="http://schemas.microsoft.com/office/drawing/2014/main" id="{EA25D200-8E39-3A7C-850F-DA7CEC7C4CB9}"/>
                </a:ext>
              </a:extLst>
            </p:cNvPr>
            <p:cNvSpPr/>
            <p:nvPr/>
          </p:nvSpPr>
          <p:spPr>
            <a:xfrm>
              <a:off x="2044700" y="2789399"/>
              <a:ext cx="955040" cy="955040"/>
            </a:xfrm>
            <a:prstGeom prst="ellipse">
              <a:avLst/>
            </a:prstGeom>
            <a:gradFill flip="none" rotWithShape="1">
              <a:gsLst>
                <a:gs pos="0">
                  <a:schemeClr val="accent2">
                    <a:lumMod val="20000"/>
                    <a:lumOff val="80000"/>
                    <a:alpha val="35000"/>
                  </a:schemeClr>
                </a:gs>
                <a:gs pos="23000">
                  <a:schemeClr val="accent2">
                    <a:lumMod val="75000"/>
                    <a:alpha val="41000"/>
                  </a:schemeClr>
                </a:gs>
                <a:gs pos="95918">
                  <a:schemeClr val="accent2">
                    <a:lumMod val="20000"/>
                    <a:lumOff val="80000"/>
                    <a:alpha val="30000"/>
                  </a:schemeClr>
                </a:gs>
                <a:gs pos="47624">
                  <a:schemeClr val="accent2">
                    <a:lumMod val="40000"/>
                    <a:lumOff val="60000"/>
                    <a:alpha val="38000"/>
                  </a:schemeClr>
                </a:gs>
                <a:gs pos="77000">
                  <a:schemeClr val="accent2">
                    <a:lumMod val="75000"/>
                    <a:alpha val="3900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25400" prstMaterial="matte">
              <a:bevelT w="25400" h="25400" prst="angl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a:p>
          </p:txBody>
        </p:sp>
        <p:sp>
          <p:nvSpPr>
            <p:cNvPr id="9" name="iconfont-11140-5257335">
              <a:extLst>
                <a:ext uri="{FF2B5EF4-FFF2-40B4-BE49-F238E27FC236}">
                  <a16:creationId xmlns:a16="http://schemas.microsoft.com/office/drawing/2014/main" id="{5278F115-E394-8DB4-764B-D45672F7B4F2}"/>
                </a:ext>
              </a:extLst>
            </p:cNvPr>
            <p:cNvSpPr/>
            <p:nvPr/>
          </p:nvSpPr>
          <p:spPr>
            <a:xfrm>
              <a:off x="2233470" y="2956954"/>
              <a:ext cx="607979" cy="609685"/>
            </a:xfrm>
            <a:custGeom>
              <a:avLst/>
              <a:gdLst>
                <a:gd name="connsiteX0" fmla="*/ 10205 w 586472"/>
                <a:gd name="connsiteY0" fmla="*/ 325557 h 588118"/>
                <a:gd name="connsiteX1" fmla="*/ 51318 w 586472"/>
                <a:gd name="connsiteY1" fmla="*/ 382842 h 588118"/>
                <a:gd name="connsiteX2" fmla="*/ 52033 w 586472"/>
                <a:gd name="connsiteY2" fmla="*/ 387985 h 588118"/>
                <a:gd name="connsiteX3" fmla="*/ 213097 w 586472"/>
                <a:gd name="connsiteY3" fmla="*/ 522883 h 588118"/>
                <a:gd name="connsiteX4" fmla="*/ 253768 w 586472"/>
                <a:gd name="connsiteY4" fmla="*/ 534502 h 588118"/>
                <a:gd name="connsiteX5" fmla="*/ 341729 w 586472"/>
                <a:gd name="connsiteY5" fmla="*/ 534502 h 588118"/>
                <a:gd name="connsiteX6" fmla="*/ 364589 w 586472"/>
                <a:gd name="connsiteY6" fmla="*/ 528788 h 588118"/>
                <a:gd name="connsiteX7" fmla="*/ 533701 w 586472"/>
                <a:gd name="connsiteY7" fmla="*/ 364462 h 588118"/>
                <a:gd name="connsiteX8" fmla="*/ 580801 w 586472"/>
                <a:gd name="connsiteY8" fmla="*/ 333083 h 588118"/>
                <a:gd name="connsiteX9" fmla="*/ 583992 w 586472"/>
                <a:gd name="connsiteY9" fmla="*/ 333559 h 588118"/>
                <a:gd name="connsiteX10" fmla="*/ 292772 w 586472"/>
                <a:gd name="connsiteY10" fmla="*/ 588118 h 588118"/>
                <a:gd name="connsiteX11" fmla="*/ 694 w 586472"/>
                <a:gd name="connsiteY11" fmla="*/ 325988 h 588118"/>
                <a:gd name="connsiteX12" fmla="*/ 4266 w 586472"/>
                <a:gd name="connsiteY12" fmla="*/ 325988 h 588118"/>
                <a:gd name="connsiteX13" fmla="*/ 10205 w 586472"/>
                <a:gd name="connsiteY13" fmla="*/ 325557 h 588118"/>
                <a:gd name="connsiteX14" fmla="*/ 586455 w 586472"/>
                <a:gd name="connsiteY14" fmla="*/ 287299 h 588118"/>
                <a:gd name="connsiteX15" fmla="*/ 586472 w 586472"/>
                <a:gd name="connsiteY15" fmla="*/ 287299 h 588118"/>
                <a:gd name="connsiteX16" fmla="*/ 586472 w 586472"/>
                <a:gd name="connsiteY16" fmla="*/ 287442 h 588118"/>
                <a:gd name="connsiteX17" fmla="*/ 305632 w 586472"/>
                <a:gd name="connsiteY17" fmla="*/ 136657 h 588118"/>
                <a:gd name="connsiteX18" fmla="*/ 305632 w 586472"/>
                <a:gd name="connsiteY18" fmla="*/ 137800 h 588118"/>
                <a:gd name="connsiteX19" fmla="*/ 351169 w 586472"/>
                <a:gd name="connsiteY19" fmla="*/ 441054 h 588118"/>
                <a:gd name="connsiteX20" fmla="*/ 339166 w 586472"/>
                <a:gd name="connsiteY20" fmla="*/ 448912 h 588118"/>
                <a:gd name="connsiteX21" fmla="*/ 282102 w 586472"/>
                <a:gd name="connsiteY21" fmla="*/ 485247 h 588118"/>
                <a:gd name="connsiteX22" fmla="*/ 281197 w 586472"/>
                <a:gd name="connsiteY22" fmla="*/ 485247 h 588118"/>
                <a:gd name="connsiteX23" fmla="*/ 226276 w 586472"/>
                <a:gd name="connsiteY23" fmla="*/ 441531 h 588118"/>
                <a:gd name="connsiteX24" fmla="*/ 226991 w 586472"/>
                <a:gd name="connsiteY24" fmla="*/ 441054 h 588118"/>
                <a:gd name="connsiteX25" fmla="*/ 272337 w 586472"/>
                <a:gd name="connsiteY25" fmla="*/ 137657 h 588118"/>
                <a:gd name="connsiteX26" fmla="*/ 305632 w 586472"/>
                <a:gd name="connsiteY26" fmla="*/ 136657 h 588118"/>
                <a:gd name="connsiteX27" fmla="*/ 216189 w 586472"/>
                <a:gd name="connsiteY27" fmla="*/ 131357 h 588118"/>
                <a:gd name="connsiteX28" fmla="*/ 238328 w 586472"/>
                <a:gd name="connsiteY28" fmla="*/ 134833 h 588118"/>
                <a:gd name="connsiteX29" fmla="*/ 238328 w 586472"/>
                <a:gd name="connsiteY29" fmla="*/ 137500 h 588118"/>
                <a:gd name="connsiteX30" fmla="*/ 179625 w 586472"/>
                <a:gd name="connsiteY30" fmla="*/ 424338 h 588118"/>
                <a:gd name="connsiteX31" fmla="*/ 169103 w 586472"/>
                <a:gd name="connsiteY31" fmla="*/ 421386 h 588118"/>
                <a:gd name="connsiteX32" fmla="*/ 122064 w 586472"/>
                <a:gd name="connsiteY32" fmla="*/ 341711 h 588118"/>
                <a:gd name="connsiteX33" fmla="*/ 87594 w 586472"/>
                <a:gd name="connsiteY33" fmla="*/ 309517 h 588118"/>
                <a:gd name="connsiteX34" fmla="*/ 87594 w 586472"/>
                <a:gd name="connsiteY34" fmla="*/ 281609 h 588118"/>
                <a:gd name="connsiteX35" fmla="*/ 123064 w 586472"/>
                <a:gd name="connsiteY35" fmla="*/ 249416 h 588118"/>
                <a:gd name="connsiteX36" fmla="*/ 216189 w 586472"/>
                <a:gd name="connsiteY36" fmla="*/ 131357 h 588118"/>
                <a:gd name="connsiteX37" fmla="*/ 354545 w 586472"/>
                <a:gd name="connsiteY37" fmla="*/ 121975 h 588118"/>
                <a:gd name="connsiteX38" fmla="*/ 455193 w 586472"/>
                <a:gd name="connsiteY38" fmla="*/ 241558 h 588118"/>
                <a:gd name="connsiteX39" fmla="*/ 507707 w 586472"/>
                <a:gd name="connsiteY39" fmla="*/ 287324 h 588118"/>
                <a:gd name="connsiteX40" fmla="*/ 425437 w 586472"/>
                <a:gd name="connsiteY40" fmla="*/ 376238 h 588118"/>
                <a:gd name="connsiteX41" fmla="*/ 425437 w 586472"/>
                <a:gd name="connsiteY41" fmla="*/ 401526 h 588118"/>
                <a:gd name="connsiteX42" fmla="*/ 406773 w 586472"/>
                <a:gd name="connsiteY42" fmla="*/ 423338 h 588118"/>
                <a:gd name="connsiteX43" fmla="*/ 400489 w 586472"/>
                <a:gd name="connsiteY43" fmla="*/ 423338 h 588118"/>
                <a:gd name="connsiteX44" fmla="*/ 337119 w 586472"/>
                <a:gd name="connsiteY44" fmla="*/ 129785 h 588118"/>
                <a:gd name="connsiteX45" fmla="*/ 354545 w 586472"/>
                <a:gd name="connsiteY45" fmla="*/ 121975 h 588118"/>
                <a:gd name="connsiteX46" fmla="*/ 301021 w 586472"/>
                <a:gd name="connsiteY46" fmla="*/ 118 h 588118"/>
                <a:gd name="connsiteX47" fmla="*/ 501194 w 586472"/>
                <a:gd name="connsiteY47" fmla="*/ 86686 h 588118"/>
                <a:gd name="connsiteX48" fmla="*/ 579937 w 586472"/>
                <a:gd name="connsiteY48" fmla="*/ 231800 h 588118"/>
                <a:gd name="connsiteX49" fmla="*/ 586455 w 586472"/>
                <a:gd name="connsiteY49" fmla="*/ 287299 h 588118"/>
                <a:gd name="connsiteX50" fmla="*/ 585996 w 586472"/>
                <a:gd name="connsiteY50" fmla="*/ 287299 h 588118"/>
                <a:gd name="connsiteX51" fmla="*/ 448675 w 586472"/>
                <a:gd name="connsiteY51" fmla="*/ 165208 h 588118"/>
                <a:gd name="connsiteX52" fmla="*/ 321781 w 586472"/>
                <a:gd name="connsiteY52" fmla="*/ 59735 h 588118"/>
                <a:gd name="connsiteX53" fmla="*/ 272119 w 586472"/>
                <a:gd name="connsiteY53" fmla="*/ 59735 h 588118"/>
                <a:gd name="connsiteX54" fmla="*/ 111276 w 586472"/>
                <a:gd name="connsiteY54" fmla="*/ 181350 h 588118"/>
                <a:gd name="connsiteX55" fmla="*/ 0 w 586472"/>
                <a:gd name="connsiteY55" fmla="*/ 271061 h 588118"/>
                <a:gd name="connsiteX56" fmla="*/ 96372 w 586472"/>
                <a:gd name="connsiteY56" fmla="*/ 75401 h 588118"/>
                <a:gd name="connsiteX57" fmla="*/ 301021 w 586472"/>
                <a:gd name="connsiteY57" fmla="*/ 118 h 58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86472" h="588118">
                  <a:moveTo>
                    <a:pt x="10205" y="325557"/>
                  </a:moveTo>
                  <a:cubicBezTo>
                    <a:pt x="21083" y="326023"/>
                    <a:pt x="43782" y="333166"/>
                    <a:pt x="51318" y="382842"/>
                  </a:cubicBezTo>
                  <a:cubicBezTo>
                    <a:pt x="51318" y="384461"/>
                    <a:pt x="51556" y="386175"/>
                    <a:pt x="52033" y="387985"/>
                  </a:cubicBezTo>
                  <a:cubicBezTo>
                    <a:pt x="52033" y="387985"/>
                    <a:pt x="39793" y="467267"/>
                    <a:pt x="213097" y="522883"/>
                  </a:cubicBezTo>
                  <a:cubicBezTo>
                    <a:pt x="225670" y="526883"/>
                    <a:pt x="239147" y="530740"/>
                    <a:pt x="253768" y="534502"/>
                  </a:cubicBezTo>
                  <a:lnTo>
                    <a:pt x="341729" y="534502"/>
                  </a:lnTo>
                  <a:cubicBezTo>
                    <a:pt x="341729" y="534502"/>
                    <a:pt x="350587" y="532788"/>
                    <a:pt x="364589" y="528788"/>
                  </a:cubicBezTo>
                  <a:cubicBezTo>
                    <a:pt x="414070" y="514360"/>
                    <a:pt x="528605" y="469695"/>
                    <a:pt x="533701" y="364462"/>
                  </a:cubicBezTo>
                  <a:cubicBezTo>
                    <a:pt x="533701" y="364462"/>
                    <a:pt x="531130" y="318702"/>
                    <a:pt x="580801" y="333083"/>
                  </a:cubicBezTo>
                  <a:lnTo>
                    <a:pt x="583992" y="333559"/>
                  </a:lnTo>
                  <a:cubicBezTo>
                    <a:pt x="564371" y="479314"/>
                    <a:pt x="439882" y="588118"/>
                    <a:pt x="292772" y="588118"/>
                  </a:cubicBezTo>
                  <a:cubicBezTo>
                    <a:pt x="142756" y="588071"/>
                    <a:pt x="16886" y="475076"/>
                    <a:pt x="694" y="325988"/>
                  </a:cubicBezTo>
                  <a:lnTo>
                    <a:pt x="4266" y="325988"/>
                  </a:lnTo>
                  <a:cubicBezTo>
                    <a:pt x="4266" y="325988"/>
                    <a:pt x="6578" y="325401"/>
                    <a:pt x="10205" y="325557"/>
                  </a:cubicBezTo>
                  <a:close/>
                  <a:moveTo>
                    <a:pt x="586455" y="287299"/>
                  </a:moveTo>
                  <a:lnTo>
                    <a:pt x="586472" y="287299"/>
                  </a:lnTo>
                  <a:lnTo>
                    <a:pt x="586472" y="287442"/>
                  </a:lnTo>
                  <a:close/>
                  <a:moveTo>
                    <a:pt x="305632" y="136657"/>
                  </a:moveTo>
                  <a:lnTo>
                    <a:pt x="305632" y="137800"/>
                  </a:lnTo>
                  <a:lnTo>
                    <a:pt x="351169" y="441054"/>
                  </a:lnTo>
                  <a:cubicBezTo>
                    <a:pt x="347025" y="443483"/>
                    <a:pt x="343024" y="446102"/>
                    <a:pt x="339166" y="448912"/>
                  </a:cubicBezTo>
                  <a:cubicBezTo>
                    <a:pt x="316874" y="483676"/>
                    <a:pt x="287341" y="485247"/>
                    <a:pt x="282102" y="485247"/>
                  </a:cubicBezTo>
                  <a:lnTo>
                    <a:pt x="281197" y="485247"/>
                  </a:lnTo>
                  <a:cubicBezTo>
                    <a:pt x="258142" y="484390"/>
                    <a:pt x="234135" y="453293"/>
                    <a:pt x="226276" y="441531"/>
                  </a:cubicBezTo>
                  <a:lnTo>
                    <a:pt x="226991" y="441054"/>
                  </a:lnTo>
                  <a:lnTo>
                    <a:pt x="272337" y="137657"/>
                  </a:lnTo>
                  <a:cubicBezTo>
                    <a:pt x="283435" y="138085"/>
                    <a:pt x="294581" y="137752"/>
                    <a:pt x="305632" y="136657"/>
                  </a:cubicBezTo>
                  <a:close/>
                  <a:moveTo>
                    <a:pt x="216189" y="131357"/>
                  </a:moveTo>
                  <a:cubicBezTo>
                    <a:pt x="216189" y="131357"/>
                    <a:pt x="224902" y="133166"/>
                    <a:pt x="238328" y="134833"/>
                  </a:cubicBezTo>
                  <a:lnTo>
                    <a:pt x="238328" y="137500"/>
                  </a:lnTo>
                  <a:lnTo>
                    <a:pt x="179625" y="424338"/>
                  </a:lnTo>
                  <a:lnTo>
                    <a:pt x="169103" y="421386"/>
                  </a:lnTo>
                  <a:cubicBezTo>
                    <a:pt x="165532" y="396669"/>
                    <a:pt x="122064" y="341711"/>
                    <a:pt x="122064" y="341711"/>
                  </a:cubicBezTo>
                  <a:lnTo>
                    <a:pt x="87594" y="309517"/>
                  </a:lnTo>
                  <a:lnTo>
                    <a:pt x="87594" y="281609"/>
                  </a:lnTo>
                  <a:cubicBezTo>
                    <a:pt x="101687" y="273656"/>
                    <a:pt x="113780" y="262655"/>
                    <a:pt x="123064" y="249416"/>
                  </a:cubicBezTo>
                  <a:cubicBezTo>
                    <a:pt x="123064" y="249416"/>
                    <a:pt x="160247" y="162598"/>
                    <a:pt x="216189" y="131357"/>
                  </a:cubicBezTo>
                  <a:close/>
                  <a:moveTo>
                    <a:pt x="354545" y="121975"/>
                  </a:moveTo>
                  <a:cubicBezTo>
                    <a:pt x="354545" y="121975"/>
                    <a:pt x="400251" y="143453"/>
                    <a:pt x="455193" y="241558"/>
                  </a:cubicBezTo>
                  <a:cubicBezTo>
                    <a:pt x="468857" y="260703"/>
                    <a:pt x="486854" y="276371"/>
                    <a:pt x="507707" y="287324"/>
                  </a:cubicBezTo>
                  <a:cubicBezTo>
                    <a:pt x="488949" y="323995"/>
                    <a:pt x="425437" y="376238"/>
                    <a:pt x="425437" y="376238"/>
                  </a:cubicBezTo>
                  <a:lnTo>
                    <a:pt x="425437" y="401526"/>
                  </a:lnTo>
                  <a:lnTo>
                    <a:pt x="406773" y="423338"/>
                  </a:lnTo>
                  <a:cubicBezTo>
                    <a:pt x="404678" y="423195"/>
                    <a:pt x="402584" y="423195"/>
                    <a:pt x="400489" y="423338"/>
                  </a:cubicBezTo>
                  <a:lnTo>
                    <a:pt x="337119" y="129785"/>
                  </a:lnTo>
                  <a:cubicBezTo>
                    <a:pt x="343166" y="127785"/>
                    <a:pt x="349022" y="125166"/>
                    <a:pt x="354545" y="121975"/>
                  </a:cubicBezTo>
                  <a:close/>
                  <a:moveTo>
                    <a:pt x="301021" y="118"/>
                  </a:moveTo>
                  <a:cubicBezTo>
                    <a:pt x="376395" y="2213"/>
                    <a:pt x="448056" y="33212"/>
                    <a:pt x="501194" y="86686"/>
                  </a:cubicBezTo>
                  <a:cubicBezTo>
                    <a:pt x="541047" y="126828"/>
                    <a:pt x="568179" y="177282"/>
                    <a:pt x="579937" y="231800"/>
                  </a:cubicBezTo>
                  <a:lnTo>
                    <a:pt x="586455" y="287299"/>
                  </a:lnTo>
                  <a:lnTo>
                    <a:pt x="585996" y="287299"/>
                  </a:lnTo>
                  <a:cubicBezTo>
                    <a:pt x="498337" y="287299"/>
                    <a:pt x="448675" y="165208"/>
                    <a:pt x="448675" y="165208"/>
                  </a:cubicBezTo>
                  <a:cubicBezTo>
                    <a:pt x="410726" y="61449"/>
                    <a:pt x="321781" y="59735"/>
                    <a:pt x="321781" y="59735"/>
                  </a:cubicBezTo>
                  <a:lnTo>
                    <a:pt x="272119" y="59735"/>
                  </a:lnTo>
                  <a:cubicBezTo>
                    <a:pt x="158367" y="64973"/>
                    <a:pt x="111276" y="181350"/>
                    <a:pt x="111276" y="181350"/>
                  </a:cubicBezTo>
                  <a:cubicBezTo>
                    <a:pt x="91182" y="272157"/>
                    <a:pt x="14808" y="271823"/>
                    <a:pt x="0" y="271061"/>
                  </a:cubicBezTo>
                  <a:cubicBezTo>
                    <a:pt x="5809" y="195873"/>
                    <a:pt x="40330" y="125828"/>
                    <a:pt x="96372" y="75401"/>
                  </a:cubicBezTo>
                  <a:cubicBezTo>
                    <a:pt x="152367" y="24926"/>
                    <a:pt x="225694" y="-2025"/>
                    <a:pt x="301021" y="118"/>
                  </a:cubicBezTo>
                  <a:close/>
                </a:path>
              </a:pathLst>
            </a:custGeom>
            <a:solidFill>
              <a:schemeClr val="bg1"/>
            </a:solid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2" dirty="0"/>
            </a:p>
          </p:txBody>
        </p:sp>
        <p:sp>
          <p:nvSpPr>
            <p:cNvPr id="10" name="文本框 9">
              <a:extLst>
                <a:ext uri="{FF2B5EF4-FFF2-40B4-BE49-F238E27FC236}">
                  <a16:creationId xmlns:a16="http://schemas.microsoft.com/office/drawing/2014/main" id="{104098F0-3305-60EA-6501-4B31F1D072AC}"/>
                </a:ext>
              </a:extLst>
            </p:cNvPr>
            <p:cNvSpPr txBox="1"/>
            <p:nvPr/>
          </p:nvSpPr>
          <p:spPr>
            <a:xfrm>
              <a:off x="1276294" y="4165602"/>
              <a:ext cx="2005385" cy="369186"/>
            </a:xfrm>
            <a:prstGeom prst="rect">
              <a:avLst/>
            </a:prstGeom>
            <a:no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799" dirty="0"/>
                <a:t>关键字标题</a:t>
              </a:r>
              <a:endParaRPr lang="en-US" sz="2799" dirty="0"/>
            </a:p>
          </p:txBody>
        </p:sp>
      </p:grpSp>
      <p:sp>
        <p:nvSpPr>
          <p:cNvPr id="12" name="矩形: 圆角 11">
            <a:extLst>
              <a:ext uri="{FF2B5EF4-FFF2-40B4-BE49-F238E27FC236}">
                <a16:creationId xmlns:a16="http://schemas.microsoft.com/office/drawing/2014/main" id="{8008D329-7981-5A11-F011-3E1B39B15277}"/>
              </a:ext>
            </a:extLst>
          </p:cNvPr>
          <p:cNvSpPr/>
          <p:nvPr/>
        </p:nvSpPr>
        <p:spPr>
          <a:xfrm>
            <a:off x="3575154" y="3098065"/>
            <a:ext cx="2362063" cy="2803491"/>
          </a:xfrm>
          <a:prstGeom prst="roundRect">
            <a:avLst>
              <a:gd name="adj" fmla="val 6281"/>
            </a:avLst>
          </a:prstGeom>
          <a:gradFill flip="none" rotWithShape="1">
            <a:gsLst>
              <a:gs pos="0">
                <a:schemeClr val="accent1">
                  <a:lumMod val="20000"/>
                  <a:lumOff val="80000"/>
                  <a:alpha val="35000"/>
                </a:schemeClr>
              </a:gs>
              <a:gs pos="23000">
                <a:schemeClr val="accent1">
                  <a:lumMod val="75000"/>
                  <a:alpha val="33000"/>
                </a:schemeClr>
              </a:gs>
              <a:gs pos="95918">
                <a:schemeClr val="accent1">
                  <a:lumMod val="20000"/>
                  <a:lumOff val="80000"/>
                  <a:alpha val="43000"/>
                </a:schemeClr>
              </a:gs>
              <a:gs pos="47624">
                <a:schemeClr val="accent1">
                  <a:lumMod val="40000"/>
                  <a:lumOff val="60000"/>
                  <a:alpha val="21000"/>
                </a:schemeClr>
              </a:gs>
              <a:gs pos="77000">
                <a:schemeClr val="accent1">
                  <a:lumMod val="75000"/>
                  <a:alpha val="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38100" prstMaterial="matte">
            <a:bevelT w="25400" h="25400" prst="angle"/>
            <a:extrusionClr>
              <a:schemeClr val="accent2">
                <a:lumMod val="20000"/>
                <a:lumOff val="80000"/>
              </a:schemeClr>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dirty="0"/>
          </a:p>
        </p:txBody>
      </p:sp>
      <p:sp>
        <p:nvSpPr>
          <p:cNvPr id="13" name="椭圆 12">
            <a:extLst>
              <a:ext uri="{FF2B5EF4-FFF2-40B4-BE49-F238E27FC236}">
                <a16:creationId xmlns:a16="http://schemas.microsoft.com/office/drawing/2014/main" id="{A9A82C64-11A0-C968-09E1-AF2D7DB84D8F}"/>
              </a:ext>
            </a:extLst>
          </p:cNvPr>
          <p:cNvSpPr/>
          <p:nvPr/>
        </p:nvSpPr>
        <p:spPr>
          <a:xfrm>
            <a:off x="4422794" y="3483669"/>
            <a:ext cx="955038" cy="955041"/>
          </a:xfrm>
          <a:prstGeom prst="ellipse">
            <a:avLst/>
          </a:prstGeom>
          <a:gradFill flip="none" rotWithShape="1">
            <a:gsLst>
              <a:gs pos="0">
                <a:schemeClr val="accent2">
                  <a:lumMod val="20000"/>
                  <a:lumOff val="80000"/>
                  <a:alpha val="35000"/>
                </a:schemeClr>
              </a:gs>
              <a:gs pos="23000">
                <a:schemeClr val="accent2">
                  <a:lumMod val="75000"/>
                  <a:alpha val="41000"/>
                </a:schemeClr>
              </a:gs>
              <a:gs pos="95918">
                <a:schemeClr val="accent2">
                  <a:lumMod val="20000"/>
                  <a:lumOff val="80000"/>
                  <a:alpha val="30000"/>
                </a:schemeClr>
              </a:gs>
              <a:gs pos="47624">
                <a:schemeClr val="accent2">
                  <a:lumMod val="40000"/>
                  <a:lumOff val="60000"/>
                  <a:alpha val="38000"/>
                </a:schemeClr>
              </a:gs>
              <a:gs pos="77000">
                <a:schemeClr val="accent2">
                  <a:lumMod val="75000"/>
                  <a:alpha val="3900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25400" prstMaterial="matte">
            <a:bevelT w="25400" h="25400" prst="angl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a:p>
        </p:txBody>
      </p:sp>
      <p:sp>
        <p:nvSpPr>
          <p:cNvPr id="14" name="iconfont-11140-5257335">
            <a:extLst>
              <a:ext uri="{FF2B5EF4-FFF2-40B4-BE49-F238E27FC236}">
                <a16:creationId xmlns:a16="http://schemas.microsoft.com/office/drawing/2014/main" id="{17C9B7D5-63B9-8DA7-6A5E-230BB7AADB43}"/>
              </a:ext>
            </a:extLst>
          </p:cNvPr>
          <p:cNvSpPr/>
          <p:nvPr/>
        </p:nvSpPr>
        <p:spPr>
          <a:xfrm>
            <a:off x="4657959" y="3651224"/>
            <a:ext cx="515185" cy="609685"/>
          </a:xfrm>
          <a:custGeom>
            <a:avLst/>
            <a:gdLst>
              <a:gd name="connsiteX0" fmla="*/ 95415 w 513081"/>
              <a:gd name="connsiteY0" fmla="*/ 321527 h 607193"/>
              <a:gd name="connsiteX1" fmla="*/ 95415 w 513081"/>
              <a:gd name="connsiteY1" fmla="*/ 476266 h 607193"/>
              <a:gd name="connsiteX2" fmla="*/ 417383 w 513081"/>
              <a:gd name="connsiteY2" fmla="*/ 476266 h 607193"/>
              <a:gd name="connsiteX3" fmla="*/ 417383 w 513081"/>
              <a:gd name="connsiteY3" fmla="*/ 321527 h 607193"/>
              <a:gd name="connsiteX4" fmla="*/ 263648 w 513081"/>
              <a:gd name="connsiteY4" fmla="*/ 181437 h 607193"/>
              <a:gd name="connsiteX5" fmla="*/ 239894 w 513081"/>
              <a:gd name="connsiteY5" fmla="*/ 205158 h 607193"/>
              <a:gd name="connsiteX6" fmla="*/ 263648 w 513081"/>
              <a:gd name="connsiteY6" fmla="*/ 228879 h 607193"/>
              <a:gd name="connsiteX7" fmla="*/ 287401 w 513081"/>
              <a:gd name="connsiteY7" fmla="*/ 205158 h 607193"/>
              <a:gd name="connsiteX8" fmla="*/ 263648 w 513081"/>
              <a:gd name="connsiteY8" fmla="*/ 181437 h 607193"/>
              <a:gd name="connsiteX9" fmla="*/ 119256 w 513081"/>
              <a:gd name="connsiteY9" fmla="*/ 154821 h 607193"/>
              <a:gd name="connsiteX10" fmla="*/ 393544 w 513081"/>
              <a:gd name="connsiteY10" fmla="*/ 154821 h 607193"/>
              <a:gd name="connsiteX11" fmla="*/ 393544 w 513081"/>
              <a:gd name="connsiteY11" fmla="*/ 261939 h 607193"/>
              <a:gd name="connsiteX12" fmla="*/ 119256 w 513081"/>
              <a:gd name="connsiteY12" fmla="*/ 261939 h 607193"/>
              <a:gd name="connsiteX13" fmla="*/ 95415 w 513081"/>
              <a:gd name="connsiteY13" fmla="*/ 131020 h 607193"/>
              <a:gd name="connsiteX14" fmla="*/ 95415 w 513081"/>
              <a:gd name="connsiteY14" fmla="*/ 285760 h 607193"/>
              <a:gd name="connsiteX15" fmla="*/ 417383 w 513081"/>
              <a:gd name="connsiteY15" fmla="*/ 285760 h 607193"/>
              <a:gd name="connsiteX16" fmla="*/ 417383 w 513081"/>
              <a:gd name="connsiteY16" fmla="*/ 131020 h 607193"/>
              <a:gd name="connsiteX17" fmla="*/ 35847 w 513081"/>
              <a:gd name="connsiteY17" fmla="*/ 59487 h 607193"/>
              <a:gd name="connsiteX18" fmla="*/ 476951 w 513081"/>
              <a:gd name="connsiteY18" fmla="*/ 59487 h 607193"/>
              <a:gd name="connsiteX19" fmla="*/ 476951 w 513081"/>
              <a:gd name="connsiteY19" fmla="*/ 493356 h 607193"/>
              <a:gd name="connsiteX20" fmla="*/ 476951 w 513081"/>
              <a:gd name="connsiteY20" fmla="*/ 550321 h 607193"/>
              <a:gd name="connsiteX21" fmla="*/ 476951 w 513081"/>
              <a:gd name="connsiteY21" fmla="*/ 607193 h 607193"/>
              <a:gd name="connsiteX22" fmla="*/ 417383 w 513081"/>
              <a:gd name="connsiteY22" fmla="*/ 607193 h 607193"/>
              <a:gd name="connsiteX23" fmla="*/ 417383 w 513081"/>
              <a:gd name="connsiteY23" fmla="*/ 547706 h 607193"/>
              <a:gd name="connsiteX24" fmla="*/ 95415 w 513081"/>
              <a:gd name="connsiteY24" fmla="*/ 547706 h 607193"/>
              <a:gd name="connsiteX25" fmla="*/ 95415 w 513081"/>
              <a:gd name="connsiteY25" fmla="*/ 607193 h 607193"/>
              <a:gd name="connsiteX26" fmla="*/ 35847 w 513081"/>
              <a:gd name="connsiteY26" fmla="*/ 607193 h 607193"/>
              <a:gd name="connsiteX27" fmla="*/ 35847 w 513081"/>
              <a:gd name="connsiteY27" fmla="*/ 550321 h 607193"/>
              <a:gd name="connsiteX28" fmla="*/ 35847 w 513081"/>
              <a:gd name="connsiteY28" fmla="*/ 493356 h 607193"/>
              <a:gd name="connsiteX29" fmla="*/ 0 w 513081"/>
              <a:gd name="connsiteY29" fmla="*/ 0 h 607193"/>
              <a:gd name="connsiteX30" fmla="*/ 513081 w 513081"/>
              <a:gd name="connsiteY30" fmla="*/ 0 h 607193"/>
              <a:gd name="connsiteX31" fmla="*/ 475110 w 513081"/>
              <a:gd name="connsiteY31" fmla="*/ 35777 h 607193"/>
              <a:gd name="connsiteX32" fmla="*/ 37972 w 513081"/>
              <a:gd name="connsiteY32" fmla="*/ 35777 h 60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13081" h="607193">
                <a:moveTo>
                  <a:pt x="95415" y="321527"/>
                </a:moveTo>
                <a:lnTo>
                  <a:pt x="95415" y="476266"/>
                </a:lnTo>
                <a:lnTo>
                  <a:pt x="417383" y="476266"/>
                </a:lnTo>
                <a:lnTo>
                  <a:pt x="417383" y="321527"/>
                </a:lnTo>
                <a:close/>
                <a:moveTo>
                  <a:pt x="263648" y="181437"/>
                </a:moveTo>
                <a:cubicBezTo>
                  <a:pt x="250555" y="181437"/>
                  <a:pt x="239894" y="192084"/>
                  <a:pt x="239894" y="205158"/>
                </a:cubicBezTo>
                <a:cubicBezTo>
                  <a:pt x="239894" y="218233"/>
                  <a:pt x="250555" y="228879"/>
                  <a:pt x="263648" y="228879"/>
                </a:cubicBezTo>
                <a:cubicBezTo>
                  <a:pt x="276834" y="228879"/>
                  <a:pt x="287401" y="218233"/>
                  <a:pt x="287401" y="205158"/>
                </a:cubicBezTo>
                <a:cubicBezTo>
                  <a:pt x="287401" y="192084"/>
                  <a:pt x="276834" y="181437"/>
                  <a:pt x="263648" y="181437"/>
                </a:cubicBezTo>
                <a:close/>
                <a:moveTo>
                  <a:pt x="119256" y="154821"/>
                </a:moveTo>
                <a:lnTo>
                  <a:pt x="393544" y="154821"/>
                </a:lnTo>
                <a:lnTo>
                  <a:pt x="393544" y="261939"/>
                </a:lnTo>
                <a:lnTo>
                  <a:pt x="119256" y="261939"/>
                </a:lnTo>
                <a:close/>
                <a:moveTo>
                  <a:pt x="95415" y="131020"/>
                </a:moveTo>
                <a:lnTo>
                  <a:pt x="95415" y="285760"/>
                </a:lnTo>
                <a:lnTo>
                  <a:pt x="417383" y="285760"/>
                </a:lnTo>
                <a:lnTo>
                  <a:pt x="417383" y="131020"/>
                </a:lnTo>
                <a:close/>
                <a:moveTo>
                  <a:pt x="35847" y="59487"/>
                </a:moveTo>
                <a:lnTo>
                  <a:pt x="476951" y="59487"/>
                </a:lnTo>
                <a:lnTo>
                  <a:pt x="476951" y="493356"/>
                </a:lnTo>
                <a:lnTo>
                  <a:pt x="476951" y="550321"/>
                </a:lnTo>
                <a:lnTo>
                  <a:pt x="476951" y="607193"/>
                </a:lnTo>
                <a:lnTo>
                  <a:pt x="417383" y="607193"/>
                </a:lnTo>
                <a:lnTo>
                  <a:pt x="417383" y="547706"/>
                </a:lnTo>
                <a:lnTo>
                  <a:pt x="95415" y="547706"/>
                </a:lnTo>
                <a:lnTo>
                  <a:pt x="95415" y="607193"/>
                </a:lnTo>
                <a:lnTo>
                  <a:pt x="35847" y="607193"/>
                </a:lnTo>
                <a:lnTo>
                  <a:pt x="35847" y="550321"/>
                </a:lnTo>
                <a:lnTo>
                  <a:pt x="35847" y="493356"/>
                </a:lnTo>
                <a:close/>
                <a:moveTo>
                  <a:pt x="0" y="0"/>
                </a:moveTo>
                <a:lnTo>
                  <a:pt x="513081" y="0"/>
                </a:lnTo>
                <a:lnTo>
                  <a:pt x="475110" y="35777"/>
                </a:lnTo>
                <a:lnTo>
                  <a:pt x="37972" y="35777"/>
                </a:lnTo>
                <a:close/>
              </a:path>
            </a:pathLst>
          </a:custGeom>
          <a:solidFill>
            <a:schemeClr val="bg1"/>
          </a:solid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a:p>
        </p:txBody>
      </p:sp>
      <p:sp>
        <p:nvSpPr>
          <p:cNvPr id="15" name="文本框 51">
            <a:extLst>
              <a:ext uri="{FF2B5EF4-FFF2-40B4-BE49-F238E27FC236}">
                <a16:creationId xmlns:a16="http://schemas.microsoft.com/office/drawing/2014/main" id="{CB5DB015-5A61-09D5-7A9D-6A39EC654C6F}"/>
              </a:ext>
            </a:extLst>
          </p:cNvPr>
          <p:cNvSpPr txBox="1"/>
          <p:nvPr/>
        </p:nvSpPr>
        <p:spPr>
          <a:xfrm>
            <a:off x="3654389" y="4839553"/>
            <a:ext cx="2005382" cy="369186"/>
          </a:xfrm>
          <a:prstGeom prst="rect">
            <a:avLst/>
          </a:prstGeom>
          <a:no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dirty="0"/>
              <a:t>关键字标题</a:t>
            </a:r>
            <a:endParaRPr lang="en-US" sz="2799" dirty="0"/>
          </a:p>
        </p:txBody>
      </p:sp>
      <p:sp>
        <p:nvSpPr>
          <p:cNvPr id="17" name="矩形: 圆角 16">
            <a:extLst>
              <a:ext uri="{FF2B5EF4-FFF2-40B4-BE49-F238E27FC236}">
                <a16:creationId xmlns:a16="http://schemas.microsoft.com/office/drawing/2014/main" id="{6D5A8317-1E09-3ABA-DD60-625D6877466C}"/>
              </a:ext>
            </a:extLst>
          </p:cNvPr>
          <p:cNvSpPr/>
          <p:nvPr/>
        </p:nvSpPr>
        <p:spPr>
          <a:xfrm>
            <a:off x="6254796" y="1696324"/>
            <a:ext cx="2362063" cy="2803491"/>
          </a:xfrm>
          <a:prstGeom prst="roundRect">
            <a:avLst>
              <a:gd name="adj" fmla="val 6281"/>
            </a:avLst>
          </a:prstGeom>
          <a:gradFill flip="none" rotWithShape="1">
            <a:gsLst>
              <a:gs pos="0">
                <a:schemeClr val="accent1">
                  <a:lumMod val="20000"/>
                  <a:lumOff val="80000"/>
                  <a:alpha val="35000"/>
                </a:schemeClr>
              </a:gs>
              <a:gs pos="23000">
                <a:schemeClr val="accent1">
                  <a:lumMod val="75000"/>
                  <a:alpha val="33000"/>
                </a:schemeClr>
              </a:gs>
              <a:gs pos="95918">
                <a:schemeClr val="accent1">
                  <a:lumMod val="20000"/>
                  <a:lumOff val="80000"/>
                  <a:alpha val="43000"/>
                </a:schemeClr>
              </a:gs>
              <a:gs pos="47624">
                <a:schemeClr val="accent1">
                  <a:lumMod val="40000"/>
                  <a:lumOff val="60000"/>
                  <a:alpha val="21000"/>
                </a:schemeClr>
              </a:gs>
              <a:gs pos="77000">
                <a:schemeClr val="accent1">
                  <a:lumMod val="75000"/>
                  <a:alpha val="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38100" prstMaterial="matte">
            <a:bevelT w="25400" h="25400" prst="angle"/>
            <a:extrusionClr>
              <a:schemeClr val="accent2">
                <a:lumMod val="20000"/>
                <a:lumOff val="80000"/>
              </a:schemeClr>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dirty="0"/>
          </a:p>
        </p:txBody>
      </p:sp>
      <p:sp>
        <p:nvSpPr>
          <p:cNvPr id="18" name="椭圆 17">
            <a:extLst>
              <a:ext uri="{FF2B5EF4-FFF2-40B4-BE49-F238E27FC236}">
                <a16:creationId xmlns:a16="http://schemas.microsoft.com/office/drawing/2014/main" id="{834C9520-CAE7-B907-DA42-5BAA16B75B1F}"/>
              </a:ext>
            </a:extLst>
          </p:cNvPr>
          <p:cNvSpPr/>
          <p:nvPr/>
        </p:nvSpPr>
        <p:spPr>
          <a:xfrm>
            <a:off x="7102436" y="2081928"/>
            <a:ext cx="955038" cy="955041"/>
          </a:xfrm>
          <a:prstGeom prst="ellipse">
            <a:avLst/>
          </a:prstGeom>
          <a:gradFill flip="none" rotWithShape="1">
            <a:gsLst>
              <a:gs pos="0">
                <a:schemeClr val="accent2">
                  <a:lumMod val="20000"/>
                  <a:lumOff val="80000"/>
                  <a:alpha val="35000"/>
                </a:schemeClr>
              </a:gs>
              <a:gs pos="23000">
                <a:schemeClr val="accent2">
                  <a:lumMod val="75000"/>
                  <a:alpha val="41000"/>
                </a:schemeClr>
              </a:gs>
              <a:gs pos="95918">
                <a:schemeClr val="accent2">
                  <a:lumMod val="20000"/>
                  <a:lumOff val="80000"/>
                  <a:alpha val="30000"/>
                </a:schemeClr>
              </a:gs>
              <a:gs pos="47624">
                <a:schemeClr val="accent2">
                  <a:lumMod val="40000"/>
                  <a:lumOff val="60000"/>
                  <a:alpha val="38000"/>
                </a:schemeClr>
              </a:gs>
              <a:gs pos="77000">
                <a:schemeClr val="accent2">
                  <a:lumMod val="75000"/>
                  <a:alpha val="3900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25400" prstMaterial="matte">
            <a:bevelT w="25400" h="25400" prst="angl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a:p>
        </p:txBody>
      </p:sp>
      <p:sp>
        <p:nvSpPr>
          <p:cNvPr id="19" name="iconfont-11140-5257335">
            <a:extLst>
              <a:ext uri="{FF2B5EF4-FFF2-40B4-BE49-F238E27FC236}">
                <a16:creationId xmlns:a16="http://schemas.microsoft.com/office/drawing/2014/main" id="{52A017F1-17AE-CAD7-0460-B16B182E7C7D}"/>
              </a:ext>
            </a:extLst>
          </p:cNvPr>
          <p:cNvSpPr/>
          <p:nvPr/>
        </p:nvSpPr>
        <p:spPr>
          <a:xfrm>
            <a:off x="7302073" y="2249483"/>
            <a:ext cx="586242" cy="609685"/>
          </a:xfrm>
          <a:custGeom>
            <a:avLst/>
            <a:gdLst>
              <a:gd name="T0" fmla="*/ 433 w 433"/>
              <a:gd name="T1" fmla="*/ 411 h 451"/>
              <a:gd name="T2" fmla="*/ 393 w 433"/>
              <a:gd name="T3" fmla="*/ 451 h 451"/>
              <a:gd name="T4" fmla="*/ 40 w 433"/>
              <a:gd name="T5" fmla="*/ 451 h 451"/>
              <a:gd name="T6" fmla="*/ 0 w 433"/>
              <a:gd name="T7" fmla="*/ 411 h 451"/>
              <a:gd name="T8" fmla="*/ 0 w 433"/>
              <a:gd name="T9" fmla="*/ 58 h 451"/>
              <a:gd name="T10" fmla="*/ 40 w 433"/>
              <a:gd name="T11" fmla="*/ 18 h 451"/>
              <a:gd name="T12" fmla="*/ 80 w 433"/>
              <a:gd name="T13" fmla="*/ 58 h 451"/>
              <a:gd name="T14" fmla="*/ 80 w 433"/>
              <a:gd name="T15" fmla="*/ 371 h 451"/>
              <a:gd name="T16" fmla="*/ 113 w 433"/>
              <a:gd name="T17" fmla="*/ 371 h 451"/>
              <a:gd name="T18" fmla="*/ 113 w 433"/>
              <a:gd name="T19" fmla="*/ 268 h 451"/>
              <a:gd name="T20" fmla="*/ 153 w 433"/>
              <a:gd name="T21" fmla="*/ 228 h 451"/>
              <a:gd name="T22" fmla="*/ 193 w 433"/>
              <a:gd name="T23" fmla="*/ 268 h 451"/>
              <a:gd name="T24" fmla="*/ 193 w 433"/>
              <a:gd name="T25" fmla="*/ 371 h 451"/>
              <a:gd name="T26" fmla="*/ 223 w 433"/>
              <a:gd name="T27" fmla="*/ 371 h 451"/>
              <a:gd name="T28" fmla="*/ 223 w 433"/>
              <a:gd name="T29" fmla="*/ 195 h 451"/>
              <a:gd name="T30" fmla="*/ 263 w 433"/>
              <a:gd name="T31" fmla="*/ 155 h 451"/>
              <a:gd name="T32" fmla="*/ 303 w 433"/>
              <a:gd name="T33" fmla="*/ 195 h 451"/>
              <a:gd name="T34" fmla="*/ 303 w 433"/>
              <a:gd name="T35" fmla="*/ 371 h 451"/>
              <a:gd name="T36" fmla="*/ 333 w 433"/>
              <a:gd name="T37" fmla="*/ 371 h 451"/>
              <a:gd name="T38" fmla="*/ 333 w 433"/>
              <a:gd name="T39" fmla="*/ 125 h 451"/>
              <a:gd name="T40" fmla="*/ 373 w 433"/>
              <a:gd name="T41" fmla="*/ 85 h 451"/>
              <a:gd name="T42" fmla="*/ 413 w 433"/>
              <a:gd name="T43" fmla="*/ 125 h 451"/>
              <a:gd name="T44" fmla="*/ 413 w 433"/>
              <a:gd name="T45" fmla="*/ 377 h 451"/>
              <a:gd name="T46" fmla="*/ 433 w 433"/>
              <a:gd name="T47" fmla="*/ 411 h 451"/>
              <a:gd name="T48" fmla="*/ 151 w 433"/>
              <a:gd name="T49" fmla="*/ 149 h 451"/>
              <a:gd name="T50" fmla="*/ 161 w 433"/>
              <a:gd name="T51" fmla="*/ 146 h 451"/>
              <a:gd name="T52" fmla="*/ 269 w 433"/>
              <a:gd name="T53" fmla="*/ 78 h 451"/>
              <a:gd name="T54" fmla="*/ 266 w 433"/>
              <a:gd name="T55" fmla="*/ 92 h 451"/>
              <a:gd name="T56" fmla="*/ 281 w 433"/>
              <a:gd name="T57" fmla="*/ 116 h 451"/>
              <a:gd name="T58" fmla="*/ 285 w 433"/>
              <a:gd name="T59" fmla="*/ 116 h 451"/>
              <a:gd name="T60" fmla="*/ 305 w 433"/>
              <a:gd name="T61" fmla="*/ 101 h 451"/>
              <a:gd name="T62" fmla="*/ 319 w 433"/>
              <a:gd name="T63" fmla="*/ 40 h 451"/>
              <a:gd name="T64" fmla="*/ 316 w 433"/>
              <a:gd name="T65" fmla="*/ 25 h 451"/>
              <a:gd name="T66" fmla="*/ 304 w 433"/>
              <a:gd name="T67" fmla="*/ 16 h 451"/>
              <a:gd name="T68" fmla="*/ 244 w 433"/>
              <a:gd name="T69" fmla="*/ 3 h 451"/>
              <a:gd name="T70" fmla="*/ 220 w 433"/>
              <a:gd name="T71" fmla="*/ 18 h 451"/>
              <a:gd name="T72" fmla="*/ 235 w 433"/>
              <a:gd name="T73" fmla="*/ 41 h 451"/>
              <a:gd name="T74" fmla="*/ 248 w 433"/>
              <a:gd name="T75" fmla="*/ 45 h 451"/>
              <a:gd name="T76" fmla="*/ 140 w 433"/>
              <a:gd name="T77" fmla="*/ 112 h 451"/>
              <a:gd name="T78" fmla="*/ 134 w 433"/>
              <a:gd name="T79" fmla="*/ 139 h 451"/>
              <a:gd name="T80" fmla="*/ 151 w 433"/>
              <a:gd name="T81" fmla="*/ 149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3" h="451">
                <a:moveTo>
                  <a:pt x="433" y="411"/>
                </a:moveTo>
                <a:cubicBezTo>
                  <a:pt x="433" y="433"/>
                  <a:pt x="415" y="451"/>
                  <a:pt x="393" y="451"/>
                </a:cubicBezTo>
                <a:lnTo>
                  <a:pt x="40" y="451"/>
                </a:lnTo>
                <a:cubicBezTo>
                  <a:pt x="18" y="451"/>
                  <a:pt x="0" y="433"/>
                  <a:pt x="0" y="411"/>
                </a:cubicBezTo>
                <a:lnTo>
                  <a:pt x="0" y="58"/>
                </a:lnTo>
                <a:cubicBezTo>
                  <a:pt x="0" y="36"/>
                  <a:pt x="18" y="18"/>
                  <a:pt x="40" y="18"/>
                </a:cubicBezTo>
                <a:cubicBezTo>
                  <a:pt x="62" y="18"/>
                  <a:pt x="80" y="36"/>
                  <a:pt x="80" y="58"/>
                </a:cubicBezTo>
                <a:lnTo>
                  <a:pt x="80" y="371"/>
                </a:lnTo>
                <a:lnTo>
                  <a:pt x="113" y="371"/>
                </a:lnTo>
                <a:lnTo>
                  <a:pt x="113" y="268"/>
                </a:lnTo>
                <a:cubicBezTo>
                  <a:pt x="113" y="246"/>
                  <a:pt x="131" y="228"/>
                  <a:pt x="153" y="228"/>
                </a:cubicBezTo>
                <a:cubicBezTo>
                  <a:pt x="175" y="228"/>
                  <a:pt x="193" y="246"/>
                  <a:pt x="193" y="268"/>
                </a:cubicBezTo>
                <a:lnTo>
                  <a:pt x="193" y="371"/>
                </a:lnTo>
                <a:lnTo>
                  <a:pt x="223" y="371"/>
                </a:lnTo>
                <a:lnTo>
                  <a:pt x="223" y="195"/>
                </a:lnTo>
                <a:cubicBezTo>
                  <a:pt x="223" y="173"/>
                  <a:pt x="241" y="155"/>
                  <a:pt x="263" y="155"/>
                </a:cubicBezTo>
                <a:cubicBezTo>
                  <a:pt x="285" y="155"/>
                  <a:pt x="303" y="173"/>
                  <a:pt x="303" y="195"/>
                </a:cubicBezTo>
                <a:lnTo>
                  <a:pt x="303" y="371"/>
                </a:lnTo>
                <a:lnTo>
                  <a:pt x="333" y="371"/>
                </a:lnTo>
                <a:lnTo>
                  <a:pt x="333" y="125"/>
                </a:lnTo>
                <a:cubicBezTo>
                  <a:pt x="333" y="103"/>
                  <a:pt x="351" y="85"/>
                  <a:pt x="373" y="85"/>
                </a:cubicBezTo>
                <a:cubicBezTo>
                  <a:pt x="395" y="85"/>
                  <a:pt x="413" y="103"/>
                  <a:pt x="413" y="125"/>
                </a:cubicBezTo>
                <a:lnTo>
                  <a:pt x="413" y="377"/>
                </a:lnTo>
                <a:cubicBezTo>
                  <a:pt x="425" y="384"/>
                  <a:pt x="433" y="397"/>
                  <a:pt x="433" y="411"/>
                </a:cubicBezTo>
                <a:close/>
                <a:moveTo>
                  <a:pt x="151" y="149"/>
                </a:moveTo>
                <a:cubicBezTo>
                  <a:pt x="154" y="149"/>
                  <a:pt x="158" y="148"/>
                  <a:pt x="161" y="146"/>
                </a:cubicBezTo>
                <a:lnTo>
                  <a:pt x="269" y="78"/>
                </a:lnTo>
                <a:lnTo>
                  <a:pt x="266" y="92"/>
                </a:lnTo>
                <a:cubicBezTo>
                  <a:pt x="263" y="102"/>
                  <a:pt x="270" y="113"/>
                  <a:pt x="281" y="116"/>
                </a:cubicBezTo>
                <a:cubicBezTo>
                  <a:pt x="282" y="116"/>
                  <a:pt x="284" y="116"/>
                  <a:pt x="285" y="116"/>
                </a:cubicBezTo>
                <a:cubicBezTo>
                  <a:pt x="295" y="116"/>
                  <a:pt x="303" y="110"/>
                  <a:pt x="305" y="101"/>
                </a:cubicBezTo>
                <a:lnTo>
                  <a:pt x="319" y="40"/>
                </a:lnTo>
                <a:cubicBezTo>
                  <a:pt x="320" y="35"/>
                  <a:pt x="319" y="30"/>
                  <a:pt x="316" y="25"/>
                </a:cubicBezTo>
                <a:cubicBezTo>
                  <a:pt x="314" y="21"/>
                  <a:pt x="309" y="18"/>
                  <a:pt x="304" y="16"/>
                </a:cubicBezTo>
                <a:lnTo>
                  <a:pt x="244" y="3"/>
                </a:lnTo>
                <a:cubicBezTo>
                  <a:pt x="233" y="0"/>
                  <a:pt x="222" y="7"/>
                  <a:pt x="220" y="18"/>
                </a:cubicBezTo>
                <a:cubicBezTo>
                  <a:pt x="217" y="28"/>
                  <a:pt x="224" y="39"/>
                  <a:pt x="235" y="41"/>
                </a:cubicBezTo>
                <a:lnTo>
                  <a:pt x="248" y="45"/>
                </a:lnTo>
                <a:lnTo>
                  <a:pt x="140" y="112"/>
                </a:lnTo>
                <a:cubicBezTo>
                  <a:pt x="131" y="118"/>
                  <a:pt x="128" y="130"/>
                  <a:pt x="134" y="139"/>
                </a:cubicBezTo>
                <a:cubicBezTo>
                  <a:pt x="138" y="145"/>
                  <a:pt x="144" y="149"/>
                  <a:pt x="151" y="149"/>
                </a:cubicBezTo>
                <a:close/>
              </a:path>
            </a:pathLst>
          </a:custGeom>
          <a:solidFill>
            <a:schemeClr val="bg1"/>
          </a:solid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dirty="0"/>
          </a:p>
        </p:txBody>
      </p:sp>
      <p:sp>
        <p:nvSpPr>
          <p:cNvPr id="20" name="文本框 57">
            <a:extLst>
              <a:ext uri="{FF2B5EF4-FFF2-40B4-BE49-F238E27FC236}">
                <a16:creationId xmlns:a16="http://schemas.microsoft.com/office/drawing/2014/main" id="{C9110F4A-BED2-5332-7997-C0D684D5FEBE}"/>
              </a:ext>
            </a:extLst>
          </p:cNvPr>
          <p:cNvSpPr txBox="1"/>
          <p:nvPr/>
        </p:nvSpPr>
        <p:spPr>
          <a:xfrm>
            <a:off x="6334031" y="3437812"/>
            <a:ext cx="2005382" cy="369186"/>
          </a:xfrm>
          <a:prstGeom prst="rect">
            <a:avLst/>
          </a:prstGeom>
          <a:no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dirty="0"/>
              <a:t>关键字标题</a:t>
            </a:r>
            <a:endParaRPr lang="en-US" sz="2799" dirty="0"/>
          </a:p>
        </p:txBody>
      </p:sp>
      <p:sp>
        <p:nvSpPr>
          <p:cNvPr id="22" name="矩形: 圆角 21">
            <a:extLst>
              <a:ext uri="{FF2B5EF4-FFF2-40B4-BE49-F238E27FC236}">
                <a16:creationId xmlns:a16="http://schemas.microsoft.com/office/drawing/2014/main" id="{6F644AE8-5C50-DBDA-2BDF-881CC5788C67}"/>
              </a:ext>
            </a:extLst>
          </p:cNvPr>
          <p:cNvSpPr/>
          <p:nvPr/>
        </p:nvSpPr>
        <p:spPr>
          <a:xfrm>
            <a:off x="8446759" y="3098065"/>
            <a:ext cx="2362063" cy="2803491"/>
          </a:xfrm>
          <a:prstGeom prst="roundRect">
            <a:avLst>
              <a:gd name="adj" fmla="val 6281"/>
            </a:avLst>
          </a:prstGeom>
          <a:gradFill flip="none" rotWithShape="1">
            <a:gsLst>
              <a:gs pos="0">
                <a:schemeClr val="accent1">
                  <a:lumMod val="20000"/>
                  <a:lumOff val="80000"/>
                  <a:alpha val="35000"/>
                </a:schemeClr>
              </a:gs>
              <a:gs pos="23000">
                <a:schemeClr val="accent1">
                  <a:lumMod val="75000"/>
                  <a:alpha val="33000"/>
                </a:schemeClr>
              </a:gs>
              <a:gs pos="95918">
                <a:schemeClr val="accent1">
                  <a:lumMod val="20000"/>
                  <a:lumOff val="80000"/>
                  <a:alpha val="43000"/>
                </a:schemeClr>
              </a:gs>
              <a:gs pos="47624">
                <a:schemeClr val="accent1">
                  <a:lumMod val="40000"/>
                  <a:lumOff val="60000"/>
                  <a:alpha val="21000"/>
                </a:schemeClr>
              </a:gs>
              <a:gs pos="77000">
                <a:schemeClr val="accent1">
                  <a:lumMod val="75000"/>
                  <a:alpha val="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38100" prstMaterial="matte">
            <a:bevelT w="25400" h="25400" prst="angle"/>
            <a:extrusionClr>
              <a:schemeClr val="accent2">
                <a:lumMod val="20000"/>
                <a:lumOff val="80000"/>
              </a:schemeClr>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dirty="0"/>
          </a:p>
        </p:txBody>
      </p:sp>
      <p:sp>
        <p:nvSpPr>
          <p:cNvPr id="23" name="椭圆 22">
            <a:extLst>
              <a:ext uri="{FF2B5EF4-FFF2-40B4-BE49-F238E27FC236}">
                <a16:creationId xmlns:a16="http://schemas.microsoft.com/office/drawing/2014/main" id="{322BF3B0-2E5C-9C50-ED11-7A2C53D20FD4}"/>
              </a:ext>
            </a:extLst>
          </p:cNvPr>
          <p:cNvSpPr/>
          <p:nvPr/>
        </p:nvSpPr>
        <p:spPr>
          <a:xfrm>
            <a:off x="9294399" y="3483669"/>
            <a:ext cx="955038" cy="955041"/>
          </a:xfrm>
          <a:prstGeom prst="ellipse">
            <a:avLst/>
          </a:prstGeom>
          <a:gradFill flip="none" rotWithShape="1">
            <a:gsLst>
              <a:gs pos="0">
                <a:schemeClr val="accent2">
                  <a:lumMod val="20000"/>
                  <a:lumOff val="80000"/>
                  <a:alpha val="35000"/>
                </a:schemeClr>
              </a:gs>
              <a:gs pos="23000">
                <a:schemeClr val="accent2">
                  <a:lumMod val="75000"/>
                  <a:alpha val="41000"/>
                </a:schemeClr>
              </a:gs>
              <a:gs pos="95918">
                <a:schemeClr val="accent2">
                  <a:lumMod val="20000"/>
                  <a:lumOff val="80000"/>
                  <a:alpha val="30000"/>
                </a:schemeClr>
              </a:gs>
              <a:gs pos="47624">
                <a:schemeClr val="accent2">
                  <a:lumMod val="40000"/>
                  <a:lumOff val="60000"/>
                  <a:alpha val="38000"/>
                </a:schemeClr>
              </a:gs>
              <a:gs pos="77000">
                <a:schemeClr val="accent2">
                  <a:lumMod val="75000"/>
                  <a:alpha val="39000"/>
                </a:schemeClr>
              </a:gs>
            </a:gsLst>
            <a:lin ang="13500000" scaled="1"/>
            <a:tileRect/>
          </a:gradFill>
          <a:ln w="12700" cap="flat" cmpd="sng" algn="ctr">
            <a:gradFill flip="none" rotWithShape="1">
              <a:gsLst>
                <a:gs pos="0">
                  <a:schemeClr val="accent2">
                    <a:lumMod val="50000"/>
                    <a:alpha val="0"/>
                  </a:schemeClr>
                </a:gs>
                <a:gs pos="100000">
                  <a:schemeClr val="accent2">
                    <a:lumMod val="20000"/>
                    <a:lumOff val="80000"/>
                  </a:schemeClr>
                </a:gs>
              </a:gsLst>
              <a:lin ang="10800000" scaled="1"/>
              <a:tileRect/>
            </a:gradFill>
            <a:prstDash val="solid"/>
            <a:miter lim="800000"/>
          </a:ln>
          <a:effectLst/>
          <a:scene3d>
            <a:camera prst="perspectiveFront">
              <a:rot lat="21554264" lon="2639974" rev="20731994"/>
            </a:camera>
            <a:lightRig rig="balanced" dir="t"/>
          </a:scene3d>
          <a:sp3d extrusionH="25400" prstMaterial="matte">
            <a:bevelT w="25400" h="25400" prst="angl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a:p>
        </p:txBody>
      </p:sp>
      <p:sp>
        <p:nvSpPr>
          <p:cNvPr id="24" name="iconfont-11140-5257335">
            <a:extLst>
              <a:ext uri="{FF2B5EF4-FFF2-40B4-BE49-F238E27FC236}">
                <a16:creationId xmlns:a16="http://schemas.microsoft.com/office/drawing/2014/main" id="{CB15CB9D-8D57-1DB7-7C9A-37E6012F0C20}"/>
              </a:ext>
            </a:extLst>
          </p:cNvPr>
          <p:cNvSpPr/>
          <p:nvPr/>
        </p:nvSpPr>
        <p:spPr>
          <a:xfrm>
            <a:off x="9520497" y="3651224"/>
            <a:ext cx="533320" cy="609685"/>
          </a:xfrm>
          <a:custGeom>
            <a:avLst/>
            <a:gdLst>
              <a:gd name="T0" fmla="*/ 3242 w 9079"/>
              <a:gd name="T1" fmla="*/ 1298 h 10378"/>
              <a:gd name="T2" fmla="*/ 4540 w 9079"/>
              <a:gd name="T3" fmla="*/ 0 h 10378"/>
              <a:gd name="T4" fmla="*/ 5836 w 9079"/>
              <a:gd name="T5" fmla="*/ 1298 h 10378"/>
              <a:gd name="T6" fmla="*/ 8430 w 9079"/>
              <a:gd name="T7" fmla="*/ 1298 h 10378"/>
              <a:gd name="T8" fmla="*/ 9079 w 9079"/>
              <a:gd name="T9" fmla="*/ 1947 h 10378"/>
              <a:gd name="T10" fmla="*/ 9079 w 9079"/>
              <a:gd name="T11" fmla="*/ 9729 h 10378"/>
              <a:gd name="T12" fmla="*/ 8430 w 9079"/>
              <a:gd name="T13" fmla="*/ 10378 h 10378"/>
              <a:gd name="T14" fmla="*/ 649 w 9079"/>
              <a:gd name="T15" fmla="*/ 10378 h 10378"/>
              <a:gd name="T16" fmla="*/ 0 w 9079"/>
              <a:gd name="T17" fmla="*/ 9729 h 10378"/>
              <a:gd name="T18" fmla="*/ 0 w 9079"/>
              <a:gd name="T19" fmla="*/ 1947 h 10378"/>
              <a:gd name="T20" fmla="*/ 649 w 9079"/>
              <a:gd name="T21" fmla="*/ 1298 h 10378"/>
              <a:gd name="T22" fmla="*/ 3242 w 9079"/>
              <a:gd name="T23" fmla="*/ 1298 h 10378"/>
              <a:gd name="T24" fmla="*/ 964 w 9079"/>
              <a:gd name="T25" fmla="*/ 2274 h 10378"/>
              <a:gd name="T26" fmla="*/ 964 w 9079"/>
              <a:gd name="T27" fmla="*/ 9408 h 10378"/>
              <a:gd name="T28" fmla="*/ 8097 w 9079"/>
              <a:gd name="T29" fmla="*/ 9408 h 10378"/>
              <a:gd name="T30" fmla="*/ 8097 w 9079"/>
              <a:gd name="T31" fmla="*/ 2274 h 10378"/>
              <a:gd name="T32" fmla="*/ 964 w 9079"/>
              <a:gd name="T33" fmla="*/ 2274 h 10378"/>
              <a:gd name="T34" fmla="*/ 4535 w 9079"/>
              <a:gd name="T35" fmla="*/ 1624 h 10378"/>
              <a:gd name="T36" fmla="*/ 4858 w 9079"/>
              <a:gd name="T37" fmla="*/ 1300 h 10378"/>
              <a:gd name="T38" fmla="*/ 4535 w 9079"/>
              <a:gd name="T39" fmla="*/ 977 h 10378"/>
              <a:gd name="T40" fmla="*/ 4211 w 9079"/>
              <a:gd name="T41" fmla="*/ 1300 h 10378"/>
              <a:gd name="T42" fmla="*/ 4535 w 9079"/>
              <a:gd name="T43" fmla="*/ 1624 h 10378"/>
              <a:gd name="T44" fmla="*/ 2594 w 9079"/>
              <a:gd name="T45" fmla="*/ 3243 h 10378"/>
              <a:gd name="T46" fmla="*/ 6485 w 9079"/>
              <a:gd name="T47" fmla="*/ 3243 h 10378"/>
              <a:gd name="T48" fmla="*/ 7134 w 9079"/>
              <a:gd name="T49" fmla="*/ 3892 h 10378"/>
              <a:gd name="T50" fmla="*/ 6485 w 9079"/>
              <a:gd name="T51" fmla="*/ 4540 h 10378"/>
              <a:gd name="T52" fmla="*/ 2594 w 9079"/>
              <a:gd name="T53" fmla="*/ 4540 h 10378"/>
              <a:gd name="T54" fmla="*/ 1945 w 9079"/>
              <a:gd name="T55" fmla="*/ 3892 h 10378"/>
              <a:gd name="T56" fmla="*/ 2594 w 9079"/>
              <a:gd name="T57" fmla="*/ 3243 h 10378"/>
              <a:gd name="T58" fmla="*/ 2594 w 9079"/>
              <a:gd name="T59" fmla="*/ 5189 h 10378"/>
              <a:gd name="T60" fmla="*/ 5187 w 9079"/>
              <a:gd name="T61" fmla="*/ 5189 h 10378"/>
              <a:gd name="T62" fmla="*/ 5836 w 9079"/>
              <a:gd name="T63" fmla="*/ 5838 h 10378"/>
              <a:gd name="T64" fmla="*/ 5187 w 9079"/>
              <a:gd name="T65" fmla="*/ 6487 h 10378"/>
              <a:gd name="T66" fmla="*/ 2594 w 9079"/>
              <a:gd name="T67" fmla="*/ 6487 h 10378"/>
              <a:gd name="T68" fmla="*/ 1945 w 9079"/>
              <a:gd name="T69" fmla="*/ 5838 h 10378"/>
              <a:gd name="T70" fmla="*/ 2594 w 9079"/>
              <a:gd name="T71" fmla="*/ 5189 h 10378"/>
              <a:gd name="T72" fmla="*/ 2594 w 9079"/>
              <a:gd name="T73" fmla="*/ 7134 h 10378"/>
              <a:gd name="T74" fmla="*/ 3891 w 9079"/>
              <a:gd name="T75" fmla="*/ 7134 h 10378"/>
              <a:gd name="T76" fmla="*/ 4540 w 9079"/>
              <a:gd name="T77" fmla="*/ 7783 h 10378"/>
              <a:gd name="T78" fmla="*/ 3891 w 9079"/>
              <a:gd name="T79" fmla="*/ 8432 h 10378"/>
              <a:gd name="T80" fmla="*/ 2594 w 9079"/>
              <a:gd name="T81" fmla="*/ 8432 h 10378"/>
              <a:gd name="T82" fmla="*/ 1945 w 9079"/>
              <a:gd name="T83" fmla="*/ 7783 h 10378"/>
              <a:gd name="T84" fmla="*/ 2594 w 9079"/>
              <a:gd name="T85" fmla="*/ 7134 h 10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79" h="10378">
                <a:moveTo>
                  <a:pt x="3242" y="1298"/>
                </a:moveTo>
                <a:cubicBezTo>
                  <a:pt x="3242" y="582"/>
                  <a:pt x="3824" y="0"/>
                  <a:pt x="4540" y="0"/>
                </a:cubicBezTo>
                <a:cubicBezTo>
                  <a:pt x="5256" y="0"/>
                  <a:pt x="5836" y="582"/>
                  <a:pt x="5836" y="1298"/>
                </a:cubicBezTo>
                <a:lnTo>
                  <a:pt x="8430" y="1298"/>
                </a:lnTo>
                <a:cubicBezTo>
                  <a:pt x="8789" y="1298"/>
                  <a:pt x="9079" y="1588"/>
                  <a:pt x="9079" y="1947"/>
                </a:cubicBezTo>
                <a:lnTo>
                  <a:pt x="9079" y="9729"/>
                </a:lnTo>
                <a:cubicBezTo>
                  <a:pt x="9079" y="10088"/>
                  <a:pt x="8789" y="10378"/>
                  <a:pt x="8430" y="10378"/>
                </a:cubicBezTo>
                <a:lnTo>
                  <a:pt x="649" y="10378"/>
                </a:lnTo>
                <a:cubicBezTo>
                  <a:pt x="290" y="10378"/>
                  <a:pt x="0" y="10088"/>
                  <a:pt x="0" y="9729"/>
                </a:cubicBezTo>
                <a:lnTo>
                  <a:pt x="0" y="1947"/>
                </a:lnTo>
                <a:cubicBezTo>
                  <a:pt x="0" y="1588"/>
                  <a:pt x="290" y="1298"/>
                  <a:pt x="649" y="1298"/>
                </a:cubicBezTo>
                <a:lnTo>
                  <a:pt x="3242" y="1298"/>
                </a:lnTo>
                <a:close/>
                <a:moveTo>
                  <a:pt x="964" y="2274"/>
                </a:moveTo>
                <a:lnTo>
                  <a:pt x="964" y="9408"/>
                </a:lnTo>
                <a:lnTo>
                  <a:pt x="8097" y="9408"/>
                </a:lnTo>
                <a:lnTo>
                  <a:pt x="8097" y="2274"/>
                </a:lnTo>
                <a:lnTo>
                  <a:pt x="964" y="2274"/>
                </a:lnTo>
                <a:close/>
                <a:moveTo>
                  <a:pt x="4535" y="1624"/>
                </a:moveTo>
                <a:cubicBezTo>
                  <a:pt x="4713" y="1624"/>
                  <a:pt x="4858" y="1479"/>
                  <a:pt x="4858" y="1300"/>
                </a:cubicBezTo>
                <a:cubicBezTo>
                  <a:pt x="4858" y="1122"/>
                  <a:pt x="4713" y="977"/>
                  <a:pt x="4535" y="977"/>
                </a:cubicBezTo>
                <a:cubicBezTo>
                  <a:pt x="4356" y="977"/>
                  <a:pt x="4211" y="1122"/>
                  <a:pt x="4211" y="1300"/>
                </a:cubicBezTo>
                <a:cubicBezTo>
                  <a:pt x="4210" y="1479"/>
                  <a:pt x="4355" y="1624"/>
                  <a:pt x="4535" y="1624"/>
                </a:cubicBezTo>
                <a:close/>
                <a:moveTo>
                  <a:pt x="2594" y="3243"/>
                </a:moveTo>
                <a:lnTo>
                  <a:pt x="6485" y="3243"/>
                </a:lnTo>
                <a:cubicBezTo>
                  <a:pt x="6844" y="3243"/>
                  <a:pt x="7134" y="3533"/>
                  <a:pt x="7134" y="3892"/>
                </a:cubicBezTo>
                <a:cubicBezTo>
                  <a:pt x="7134" y="4250"/>
                  <a:pt x="6844" y="4540"/>
                  <a:pt x="6485" y="4540"/>
                </a:cubicBezTo>
                <a:lnTo>
                  <a:pt x="2594" y="4540"/>
                </a:lnTo>
                <a:cubicBezTo>
                  <a:pt x="2235" y="4540"/>
                  <a:pt x="1945" y="4250"/>
                  <a:pt x="1945" y="3892"/>
                </a:cubicBezTo>
                <a:cubicBezTo>
                  <a:pt x="1945" y="3533"/>
                  <a:pt x="2236" y="3243"/>
                  <a:pt x="2594" y="3243"/>
                </a:cubicBezTo>
                <a:close/>
                <a:moveTo>
                  <a:pt x="2594" y="5189"/>
                </a:moveTo>
                <a:lnTo>
                  <a:pt x="5187" y="5189"/>
                </a:lnTo>
                <a:cubicBezTo>
                  <a:pt x="5546" y="5189"/>
                  <a:pt x="5836" y="5479"/>
                  <a:pt x="5836" y="5838"/>
                </a:cubicBezTo>
                <a:cubicBezTo>
                  <a:pt x="5836" y="6196"/>
                  <a:pt x="5546" y="6487"/>
                  <a:pt x="5187" y="6487"/>
                </a:cubicBezTo>
                <a:lnTo>
                  <a:pt x="2594" y="6487"/>
                </a:lnTo>
                <a:cubicBezTo>
                  <a:pt x="2235" y="6487"/>
                  <a:pt x="1945" y="6196"/>
                  <a:pt x="1945" y="5838"/>
                </a:cubicBezTo>
                <a:cubicBezTo>
                  <a:pt x="1945" y="5479"/>
                  <a:pt x="2236" y="5189"/>
                  <a:pt x="2594" y="5189"/>
                </a:cubicBezTo>
                <a:close/>
                <a:moveTo>
                  <a:pt x="2594" y="7134"/>
                </a:moveTo>
                <a:lnTo>
                  <a:pt x="3891" y="7134"/>
                </a:lnTo>
                <a:cubicBezTo>
                  <a:pt x="4250" y="7134"/>
                  <a:pt x="4540" y="7424"/>
                  <a:pt x="4540" y="7783"/>
                </a:cubicBezTo>
                <a:cubicBezTo>
                  <a:pt x="4540" y="8142"/>
                  <a:pt x="4250" y="8432"/>
                  <a:pt x="3891" y="8432"/>
                </a:cubicBezTo>
                <a:lnTo>
                  <a:pt x="2594" y="8432"/>
                </a:lnTo>
                <a:cubicBezTo>
                  <a:pt x="2235" y="8432"/>
                  <a:pt x="1945" y="8142"/>
                  <a:pt x="1945" y="7783"/>
                </a:cubicBezTo>
                <a:cubicBezTo>
                  <a:pt x="1945" y="7424"/>
                  <a:pt x="2236" y="7134"/>
                  <a:pt x="2594" y="7134"/>
                </a:cubicBezTo>
                <a:close/>
              </a:path>
            </a:pathLst>
          </a:custGeom>
          <a:solidFill>
            <a:schemeClr val="bg1"/>
          </a:solid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2"/>
          </a:p>
        </p:txBody>
      </p:sp>
      <p:sp>
        <p:nvSpPr>
          <p:cNvPr id="25" name="文本框 63">
            <a:extLst>
              <a:ext uri="{FF2B5EF4-FFF2-40B4-BE49-F238E27FC236}">
                <a16:creationId xmlns:a16="http://schemas.microsoft.com/office/drawing/2014/main" id="{9F3B656A-75BB-D92D-D5C4-6B5AAC1E2541}"/>
              </a:ext>
            </a:extLst>
          </p:cNvPr>
          <p:cNvSpPr txBox="1"/>
          <p:nvPr/>
        </p:nvSpPr>
        <p:spPr>
          <a:xfrm>
            <a:off x="8525994" y="4839553"/>
            <a:ext cx="2005382" cy="369186"/>
          </a:xfrm>
          <a:prstGeom prst="rect">
            <a:avLst/>
          </a:prstGeom>
          <a:noFill/>
          <a:ln w="12700" cap="flat" cmpd="sng" algn="ctr">
            <a:noFill/>
            <a:prstDash val="solid"/>
            <a:miter lim="800000"/>
          </a:ln>
          <a:effectLst/>
          <a:scene3d>
            <a:camera prst="perspectiveFront">
              <a:rot lat="21554264" lon="2639974" rev="20731994"/>
            </a:camera>
            <a:lightRig rig="balanced" dir="t"/>
          </a:scene3d>
          <a:sp3d prstMaterial="matte">
            <a:extrusionClr>
              <a:schemeClr val="accent2"/>
            </a:extrusionClr>
            <a:contourClr>
              <a:schemeClr val="accent2">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dirty="0"/>
              <a:t>关键字标题</a:t>
            </a:r>
            <a:endParaRPr lang="en-US" sz="2799" dirty="0"/>
          </a:p>
        </p:txBody>
      </p:sp>
      <p:pic>
        <p:nvPicPr>
          <p:cNvPr id="26" name="Group 82">
            <a:extLst>
              <a:ext uri="{FF2B5EF4-FFF2-40B4-BE49-F238E27FC236}">
                <a16:creationId xmlns:a16="http://schemas.microsoft.com/office/drawing/2014/main" id="{80BF40E2-4BA6-61E2-18C6-276B84AB68ED}"/>
              </a:ext>
            </a:extLst>
          </p:cNvPr>
          <p:cNvPicPr>
            <a:picLocks noChangeAspect="1"/>
          </p:cNvPicPr>
          <p:nvPr/>
        </p:nvPicPr>
        <p:blipFill>
          <a:blip r:embed="rId6" cstate="screen">
            <a:alphaModFix amt="78000"/>
            <a:extLst>
              <a:ext uri="{28A0092B-C50C-407E-A947-70E740481C1C}">
                <a14:useLocalDpi xmlns:a14="http://schemas.microsoft.com/office/drawing/2010/main"/>
              </a:ext>
            </a:extLst>
          </a:blip>
          <a:stretch>
            <a:fillRect/>
          </a:stretch>
        </p:blipFill>
        <p:spPr>
          <a:xfrm>
            <a:off x="653396" y="4247291"/>
            <a:ext cx="2396911" cy="3135497"/>
          </a:xfrm>
          <a:prstGeom prst="rect">
            <a:avLst/>
          </a:prstGeom>
        </p:spPr>
      </p:pic>
      <p:pic>
        <p:nvPicPr>
          <p:cNvPr id="27" name="Group 82">
            <a:extLst>
              <a:ext uri="{FF2B5EF4-FFF2-40B4-BE49-F238E27FC236}">
                <a16:creationId xmlns:a16="http://schemas.microsoft.com/office/drawing/2014/main" id="{9144556A-6BBD-4B67-43E1-9F6A8EE0DCA0}"/>
              </a:ext>
            </a:extLst>
          </p:cNvPr>
          <p:cNvPicPr>
            <a:picLocks noChangeAspect="1"/>
          </p:cNvPicPr>
          <p:nvPr/>
        </p:nvPicPr>
        <p:blipFill rotWithShape="1">
          <a:blip r:embed="rId6" cstate="screen">
            <a:alphaModFix amt="78000"/>
            <a:extLst>
              <a:ext uri="{28A0092B-C50C-407E-A947-70E740481C1C}">
                <a14:useLocalDpi xmlns:a14="http://schemas.microsoft.com/office/drawing/2010/main"/>
              </a:ext>
            </a:extLst>
          </a:blip>
          <a:srcRect/>
          <a:stretch/>
        </p:blipFill>
        <p:spPr>
          <a:xfrm>
            <a:off x="2875839" y="5656146"/>
            <a:ext cx="2396911" cy="3135497"/>
          </a:xfrm>
          <a:prstGeom prst="rect">
            <a:avLst/>
          </a:prstGeom>
        </p:spPr>
      </p:pic>
      <p:pic>
        <p:nvPicPr>
          <p:cNvPr id="28" name="Group 82">
            <a:extLst>
              <a:ext uri="{FF2B5EF4-FFF2-40B4-BE49-F238E27FC236}">
                <a16:creationId xmlns:a16="http://schemas.microsoft.com/office/drawing/2014/main" id="{C82784FA-2CB3-A65B-D5F8-A8BECF88350E}"/>
              </a:ext>
            </a:extLst>
          </p:cNvPr>
          <p:cNvPicPr>
            <a:picLocks noChangeAspect="1"/>
          </p:cNvPicPr>
          <p:nvPr/>
        </p:nvPicPr>
        <p:blipFill rotWithShape="1">
          <a:blip r:embed="rId6" cstate="screen">
            <a:alphaModFix amt="78000"/>
            <a:extLst>
              <a:ext uri="{28A0092B-C50C-407E-A947-70E740481C1C}">
                <a14:useLocalDpi xmlns:a14="http://schemas.microsoft.com/office/drawing/2010/main"/>
              </a:ext>
            </a:extLst>
          </a:blip>
          <a:srcRect/>
          <a:stretch/>
        </p:blipFill>
        <p:spPr>
          <a:xfrm>
            <a:off x="5597536" y="4240959"/>
            <a:ext cx="2396911" cy="3135497"/>
          </a:xfrm>
          <a:prstGeom prst="rect">
            <a:avLst/>
          </a:prstGeom>
        </p:spPr>
      </p:pic>
      <p:pic>
        <p:nvPicPr>
          <p:cNvPr id="29" name="Group 82">
            <a:extLst>
              <a:ext uri="{FF2B5EF4-FFF2-40B4-BE49-F238E27FC236}">
                <a16:creationId xmlns:a16="http://schemas.microsoft.com/office/drawing/2014/main" id="{6B2E5E2D-D61D-BD89-5F7E-5558A0DC2F64}"/>
              </a:ext>
            </a:extLst>
          </p:cNvPr>
          <p:cNvPicPr>
            <a:picLocks noChangeAspect="1"/>
          </p:cNvPicPr>
          <p:nvPr/>
        </p:nvPicPr>
        <p:blipFill rotWithShape="1">
          <a:blip r:embed="rId6" cstate="screen">
            <a:alphaModFix amt="78000"/>
            <a:extLst>
              <a:ext uri="{28A0092B-C50C-407E-A947-70E740481C1C}">
                <a14:useLocalDpi xmlns:a14="http://schemas.microsoft.com/office/drawing/2010/main"/>
              </a:ext>
            </a:extLst>
          </a:blip>
          <a:srcRect/>
          <a:stretch/>
        </p:blipFill>
        <p:spPr>
          <a:xfrm>
            <a:off x="7752878" y="5705838"/>
            <a:ext cx="2396911" cy="3135497"/>
          </a:xfrm>
          <a:prstGeom prst="rect">
            <a:avLst/>
          </a:prstGeom>
        </p:spPr>
      </p:pic>
      <p:sp>
        <p:nvSpPr>
          <p:cNvPr id="50" name="标题 51">
            <a:extLst>
              <a:ext uri="{FF2B5EF4-FFF2-40B4-BE49-F238E27FC236}">
                <a16:creationId xmlns:a16="http://schemas.microsoft.com/office/drawing/2014/main" id="{09EF0135-0F40-3736-47F5-A7ABB9BC303D}"/>
              </a:ext>
            </a:extLst>
          </p:cNvPr>
          <p:cNvSpPr txBox="1">
            <a:spLocks/>
          </p:cNvSpPr>
          <p:nvPr/>
        </p:nvSpPr>
        <p:spPr>
          <a:xfrm>
            <a:off x="901342" y="217643"/>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grpSp>
        <p:nvGrpSpPr>
          <p:cNvPr id="51" name="组合 50">
            <a:extLst>
              <a:ext uri="{FF2B5EF4-FFF2-40B4-BE49-F238E27FC236}">
                <a16:creationId xmlns:a16="http://schemas.microsoft.com/office/drawing/2014/main" id="{AF85DCB5-FA4C-A291-DF6F-7A340919A8B9}"/>
              </a:ext>
            </a:extLst>
          </p:cNvPr>
          <p:cNvGrpSpPr/>
          <p:nvPr/>
        </p:nvGrpSpPr>
        <p:grpSpPr>
          <a:xfrm>
            <a:off x="-319565" y="318427"/>
            <a:ext cx="1010445" cy="388161"/>
            <a:chOff x="-461805" y="393842"/>
            <a:chExt cx="1010445" cy="388161"/>
          </a:xfrm>
        </p:grpSpPr>
        <p:sp>
          <p:nvSpPr>
            <p:cNvPr id="52" name="1">
              <a:extLst>
                <a:ext uri="{FF2B5EF4-FFF2-40B4-BE49-F238E27FC236}">
                  <a16:creationId xmlns:a16="http://schemas.microsoft.com/office/drawing/2014/main" id="{0C5A5D02-9BD1-7D21-234F-B2668AE8E6B6}"/>
                </a:ext>
              </a:extLst>
            </p:cNvPr>
            <p:cNvSpPr/>
            <p:nvPr>
              <p:custDataLst>
                <p:tags r:id="rId1"/>
              </p:custDataLst>
            </p:nvPr>
          </p:nvSpPr>
          <p:spPr>
            <a:xfrm>
              <a:off x="-360998" y="608526"/>
              <a:ext cx="796132" cy="173477"/>
            </a:xfrm>
            <a:prstGeom prst="parallelogram">
              <a:avLst>
                <a:gd name="adj" fmla="val 36348"/>
              </a:avLst>
            </a:prstGeom>
            <a:gradFill>
              <a:gsLst>
                <a:gs pos="9000">
                  <a:schemeClr val="accent1">
                    <a:alpha val="0"/>
                  </a:schemeClr>
                </a:gs>
                <a:gs pos="100000">
                  <a:schemeClr val="accent1">
                    <a:alpha val="7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53" name="2">
              <a:extLst>
                <a:ext uri="{FF2B5EF4-FFF2-40B4-BE49-F238E27FC236}">
                  <a16:creationId xmlns:a16="http://schemas.microsoft.com/office/drawing/2014/main" id="{A346C7A9-AEC2-AFD6-14CC-BDE67E3F8365}"/>
                </a:ext>
              </a:extLst>
            </p:cNvPr>
            <p:cNvSpPr/>
            <p:nvPr>
              <p:custDataLst>
                <p:tags r:id="rId2"/>
              </p:custDataLst>
            </p:nvPr>
          </p:nvSpPr>
          <p:spPr>
            <a:xfrm>
              <a:off x="-461805" y="393842"/>
              <a:ext cx="796132" cy="173477"/>
            </a:xfrm>
            <a:prstGeom prst="parallelogram">
              <a:avLst>
                <a:gd name="adj" fmla="val 36348"/>
              </a:avLst>
            </a:prstGeom>
            <a:solidFill>
              <a:schemeClr val="accent1">
                <a:alpha val="20000"/>
              </a:schemeClr>
            </a:solidFill>
            <a:ln>
              <a:gradFill flip="none" rotWithShape="1">
                <a:gsLst>
                  <a:gs pos="32000">
                    <a:schemeClr val="accent1">
                      <a:alpha val="0"/>
                    </a:schemeClr>
                  </a:gs>
                  <a:gs pos="100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latin typeface="+mn-ea"/>
                <a:cs typeface="+mn-cs"/>
              </a:endParaRPr>
            </a:p>
          </p:txBody>
        </p:sp>
        <p:sp>
          <p:nvSpPr>
            <p:cNvPr id="54" name="2">
              <a:extLst>
                <a:ext uri="{FF2B5EF4-FFF2-40B4-BE49-F238E27FC236}">
                  <a16:creationId xmlns:a16="http://schemas.microsoft.com/office/drawing/2014/main" id="{E2EADC9F-AD78-7B5D-196B-38FD1252AC62}"/>
                </a:ext>
              </a:extLst>
            </p:cNvPr>
            <p:cNvSpPr/>
            <p:nvPr>
              <p:custDataLst>
                <p:tags r:id="rId3"/>
              </p:custDataLst>
            </p:nvPr>
          </p:nvSpPr>
          <p:spPr>
            <a:xfrm>
              <a:off x="-247492" y="501184"/>
              <a:ext cx="796132" cy="173477"/>
            </a:xfrm>
            <a:prstGeom prst="parallelogram">
              <a:avLst>
                <a:gd name="adj" fmla="val 36348"/>
              </a:avLst>
            </a:prstGeom>
            <a:gradFill flip="none" rotWithShape="1">
              <a:gsLst>
                <a:gs pos="45000">
                  <a:schemeClr val="accent1">
                    <a:alpha val="0"/>
                  </a:schemeClr>
                </a:gs>
                <a:gs pos="100000">
                  <a:schemeClr val="accent1">
                    <a:alpha val="4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endParaRPr>
            </a:p>
          </p:txBody>
        </p:sp>
        <p:sp>
          <p:nvSpPr>
            <p:cNvPr id="55" name="任意多边形: 形状 54">
              <a:extLst>
                <a:ext uri="{FF2B5EF4-FFF2-40B4-BE49-F238E27FC236}">
                  <a16:creationId xmlns:a16="http://schemas.microsoft.com/office/drawing/2014/main" id="{DCE9D8F0-F954-0DDE-D162-2BCCE6110C6A}"/>
                </a:ext>
              </a:extLst>
            </p:cNvPr>
            <p:cNvSpPr/>
            <p:nvPr>
              <p:custDataLst>
                <p:tags r:id="rId4"/>
              </p:custDataLst>
            </p:nvPr>
          </p:nvSpPr>
          <p:spPr>
            <a:xfrm>
              <a:off x="348748" y="608526"/>
              <a:ext cx="86386" cy="173477"/>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1">
                    <a:alpha val="70000"/>
                  </a:schemeClr>
                </a:gs>
                <a:gs pos="100000">
                  <a:schemeClr val="accent1">
                    <a:lumMod val="60000"/>
                    <a:lumOff val="40000"/>
                    <a:alpha val="61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Tree>
    <p:extLst>
      <p:ext uri="{BB962C8B-B14F-4D97-AF65-F5344CB8AC3E}">
        <p14:creationId xmlns:p14="http://schemas.microsoft.com/office/powerpoint/2010/main" val="1791564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578C48B1-74E4-C1AC-BF27-741D84171A0D}"/>
              </a:ext>
            </a:extLst>
          </p:cNvPr>
          <p:cNvSpPr txBox="1"/>
          <p:nvPr/>
        </p:nvSpPr>
        <p:spPr>
          <a:xfrm>
            <a:off x="3372337" y="2767280"/>
            <a:ext cx="5447325" cy="1323439"/>
          </a:xfrm>
          <a:prstGeom prst="rect">
            <a:avLst/>
          </a:prstGeom>
          <a:noFill/>
        </p:spPr>
        <p:txBody>
          <a:bodyPr wrap="none" rtlCol="0">
            <a:spAutoFit/>
          </a:bodyPr>
          <a:lstStyle/>
          <a:p>
            <a:pPr algn="ctr"/>
            <a:r>
              <a:rPr lang="zh-CN" altLang="en-US" sz="8000" dirty="0">
                <a:ln w="38100">
                  <a:noFill/>
                </a:ln>
                <a:gradFill flip="none" rotWithShape="1">
                  <a:gsLst>
                    <a:gs pos="0">
                      <a:schemeClr val="accent1"/>
                    </a:gs>
                    <a:gs pos="76000">
                      <a:srgbClr val="34D6C2"/>
                    </a:gs>
                  </a:gsLst>
                  <a:lin ang="2700000" scaled="1"/>
                  <a:tileRect/>
                </a:gradFill>
                <a:latin typeface="+mj-ea"/>
                <a:ea typeface="+mj-ea"/>
              </a:rPr>
              <a:t>谢</a:t>
            </a:r>
            <a:r>
              <a:rPr lang="en-US" altLang="zh-CN" sz="8000" dirty="0">
                <a:ln w="38100">
                  <a:noFill/>
                </a:ln>
                <a:gradFill flip="none" rotWithShape="1">
                  <a:gsLst>
                    <a:gs pos="0">
                      <a:schemeClr val="accent1"/>
                    </a:gs>
                    <a:gs pos="76000">
                      <a:srgbClr val="34D6C2"/>
                    </a:gs>
                  </a:gsLst>
                  <a:lin ang="2700000" scaled="1"/>
                  <a:tileRect/>
                </a:gradFill>
                <a:latin typeface="+mj-ea"/>
                <a:ea typeface="+mj-ea"/>
              </a:rPr>
              <a:t>/</a:t>
            </a:r>
            <a:r>
              <a:rPr lang="zh-CN" altLang="en-US" sz="8000" dirty="0">
                <a:ln w="38100">
                  <a:noFill/>
                </a:ln>
                <a:gradFill flip="none" rotWithShape="1">
                  <a:gsLst>
                    <a:gs pos="0">
                      <a:schemeClr val="accent1"/>
                    </a:gs>
                    <a:gs pos="76000">
                      <a:srgbClr val="34D6C2"/>
                    </a:gs>
                  </a:gsLst>
                  <a:lin ang="2700000" scaled="1"/>
                  <a:tileRect/>
                </a:gradFill>
                <a:latin typeface="+mj-ea"/>
                <a:ea typeface="+mj-ea"/>
              </a:rPr>
              <a:t>谢</a:t>
            </a:r>
            <a:r>
              <a:rPr lang="en-US" altLang="zh-CN" sz="8000" dirty="0">
                <a:ln w="38100">
                  <a:noFill/>
                </a:ln>
                <a:gradFill flip="none" rotWithShape="1">
                  <a:gsLst>
                    <a:gs pos="0">
                      <a:schemeClr val="accent1"/>
                    </a:gs>
                    <a:gs pos="76000">
                      <a:srgbClr val="34D6C2"/>
                    </a:gs>
                  </a:gsLst>
                  <a:lin ang="2700000" scaled="1"/>
                  <a:tileRect/>
                </a:gradFill>
                <a:latin typeface="+mj-ea"/>
                <a:ea typeface="+mj-ea"/>
              </a:rPr>
              <a:t>/</a:t>
            </a:r>
            <a:r>
              <a:rPr lang="zh-CN" altLang="en-US" sz="8000" dirty="0">
                <a:ln w="38100">
                  <a:noFill/>
                </a:ln>
                <a:gradFill flip="none" rotWithShape="1">
                  <a:gsLst>
                    <a:gs pos="0">
                      <a:schemeClr val="accent1"/>
                    </a:gs>
                    <a:gs pos="76000">
                      <a:srgbClr val="34D6C2"/>
                    </a:gs>
                  </a:gsLst>
                  <a:lin ang="2700000" scaled="1"/>
                  <a:tileRect/>
                </a:gradFill>
                <a:latin typeface="+mj-ea"/>
                <a:ea typeface="+mj-ea"/>
              </a:rPr>
              <a:t>观</a:t>
            </a:r>
            <a:r>
              <a:rPr lang="en-US" altLang="zh-CN" sz="8000" dirty="0">
                <a:ln w="38100">
                  <a:noFill/>
                </a:ln>
                <a:gradFill flip="none" rotWithShape="1">
                  <a:gsLst>
                    <a:gs pos="0">
                      <a:schemeClr val="accent1"/>
                    </a:gs>
                    <a:gs pos="76000">
                      <a:srgbClr val="34D6C2"/>
                    </a:gs>
                  </a:gsLst>
                  <a:lin ang="2700000" scaled="1"/>
                  <a:tileRect/>
                </a:gradFill>
                <a:latin typeface="+mj-ea"/>
                <a:ea typeface="+mj-ea"/>
              </a:rPr>
              <a:t>/</a:t>
            </a:r>
            <a:r>
              <a:rPr lang="zh-CN" altLang="en-US" sz="8000" dirty="0">
                <a:ln w="38100">
                  <a:noFill/>
                </a:ln>
                <a:gradFill flip="none" rotWithShape="1">
                  <a:gsLst>
                    <a:gs pos="0">
                      <a:schemeClr val="accent1"/>
                    </a:gs>
                    <a:gs pos="76000">
                      <a:srgbClr val="34D6C2"/>
                    </a:gs>
                  </a:gsLst>
                  <a:lin ang="2700000" scaled="1"/>
                  <a:tileRect/>
                </a:gradFill>
                <a:latin typeface="+mj-ea"/>
                <a:ea typeface="+mj-ea"/>
              </a:rPr>
              <a:t>看</a:t>
            </a:r>
          </a:p>
        </p:txBody>
      </p:sp>
      <p:sp>
        <p:nvSpPr>
          <p:cNvPr id="27" name="文本框 26">
            <a:extLst>
              <a:ext uri="{FF2B5EF4-FFF2-40B4-BE49-F238E27FC236}">
                <a16:creationId xmlns:a16="http://schemas.microsoft.com/office/drawing/2014/main" id="{6AA54A83-96EF-35D5-E6FA-5D5478E454A3}"/>
              </a:ext>
            </a:extLst>
          </p:cNvPr>
          <p:cNvSpPr txBox="1"/>
          <p:nvPr/>
        </p:nvSpPr>
        <p:spPr>
          <a:xfrm>
            <a:off x="3942735" y="3942735"/>
            <a:ext cx="4306530" cy="307777"/>
          </a:xfrm>
          <a:prstGeom prst="rect">
            <a:avLst/>
          </a:prstGeom>
          <a:noFill/>
        </p:spPr>
        <p:txBody>
          <a:bodyPr wrap="square" rtlCol="0">
            <a:spAutoFit/>
          </a:bodyPr>
          <a:lstStyle/>
          <a:p>
            <a:pPr algn="dist"/>
            <a:r>
              <a:rPr lang="en-US" altLang="zh-CN" sz="1400" dirty="0">
                <a:solidFill>
                  <a:schemeClr val="bg1"/>
                </a:solidFill>
              </a:rPr>
              <a:t>THANKS FOR WATCHING</a:t>
            </a:r>
          </a:p>
        </p:txBody>
      </p:sp>
      <p:pic>
        <p:nvPicPr>
          <p:cNvPr id="28" name="PA_图片 480">
            <a:extLst>
              <a:ext uri="{FF2B5EF4-FFF2-40B4-BE49-F238E27FC236}">
                <a16:creationId xmlns:a16="http://schemas.microsoft.com/office/drawing/2014/main" id="{DB8C39B6-5494-C42B-B0A8-C17FC103A7DE}"/>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7690853" y="3068286"/>
            <a:ext cx="1643813" cy="360714"/>
          </a:xfrm>
          <a:prstGeom prst="rect">
            <a:avLst/>
          </a:prstGeom>
        </p:spPr>
      </p:pic>
      <p:sp>
        <p:nvSpPr>
          <p:cNvPr id="29" name="文本框 28">
            <a:extLst>
              <a:ext uri="{FF2B5EF4-FFF2-40B4-BE49-F238E27FC236}">
                <a16:creationId xmlns:a16="http://schemas.microsoft.com/office/drawing/2014/main" id="{F2CFEBD2-C4FA-6A3E-B9D0-1E1DD997A038}"/>
              </a:ext>
            </a:extLst>
          </p:cNvPr>
          <p:cNvSpPr txBox="1"/>
          <p:nvPr/>
        </p:nvSpPr>
        <p:spPr>
          <a:xfrm>
            <a:off x="4343686" y="4693517"/>
            <a:ext cx="1569660" cy="369332"/>
          </a:xfrm>
          <a:prstGeom prst="rect">
            <a:avLst/>
          </a:prstGeom>
          <a:noFill/>
        </p:spPr>
        <p:txBody>
          <a:bodyPr wrap="none" rtlCol="0">
            <a:spAutoFit/>
          </a:bodyPr>
          <a:lstStyle/>
          <a:p>
            <a:pPr algn="ctr"/>
            <a:r>
              <a:rPr lang="zh-CN" altLang="en-US" dirty="0">
                <a:solidFill>
                  <a:schemeClr val="bg1"/>
                </a:solidFill>
                <a:latin typeface="+mn-ea"/>
              </a:rPr>
              <a:t>汇报人：</a:t>
            </a:r>
            <a:r>
              <a:rPr lang="en-US" altLang="zh-CN" dirty="0">
                <a:solidFill>
                  <a:schemeClr val="bg1"/>
                </a:solidFill>
                <a:latin typeface="+mn-ea"/>
              </a:rPr>
              <a:t>XXX</a:t>
            </a:r>
            <a:endParaRPr lang="zh-CN" altLang="en-US" dirty="0">
              <a:solidFill>
                <a:schemeClr val="bg1"/>
              </a:solidFill>
              <a:latin typeface="+mn-ea"/>
            </a:endParaRPr>
          </a:p>
        </p:txBody>
      </p:sp>
      <p:sp>
        <p:nvSpPr>
          <p:cNvPr id="30" name="文本框 29">
            <a:extLst>
              <a:ext uri="{FF2B5EF4-FFF2-40B4-BE49-F238E27FC236}">
                <a16:creationId xmlns:a16="http://schemas.microsoft.com/office/drawing/2014/main" id="{146E7371-33B4-8E09-B337-9F943E3D87CC}"/>
              </a:ext>
            </a:extLst>
          </p:cNvPr>
          <p:cNvSpPr txBox="1"/>
          <p:nvPr/>
        </p:nvSpPr>
        <p:spPr>
          <a:xfrm>
            <a:off x="6393308" y="4693517"/>
            <a:ext cx="1338829" cy="369332"/>
          </a:xfrm>
          <a:prstGeom prst="rect">
            <a:avLst/>
          </a:prstGeom>
          <a:noFill/>
        </p:spPr>
        <p:txBody>
          <a:bodyPr wrap="none" rtlCol="0">
            <a:spAutoFit/>
          </a:bodyPr>
          <a:lstStyle/>
          <a:p>
            <a:pPr algn="ctr"/>
            <a:r>
              <a:rPr lang="zh-CN" altLang="en-US" dirty="0">
                <a:solidFill>
                  <a:schemeClr val="bg1"/>
                </a:solidFill>
                <a:latin typeface="+mn-ea"/>
              </a:rPr>
              <a:t>部门：</a:t>
            </a:r>
            <a:r>
              <a:rPr lang="en-US" altLang="zh-CN" dirty="0">
                <a:solidFill>
                  <a:schemeClr val="bg1"/>
                </a:solidFill>
                <a:latin typeface="+mn-ea"/>
              </a:rPr>
              <a:t>XXX</a:t>
            </a:r>
            <a:endParaRPr lang="zh-CN" altLang="en-US" dirty="0">
              <a:solidFill>
                <a:schemeClr val="bg1"/>
              </a:solidFill>
              <a:latin typeface="+mn-ea"/>
            </a:endParaRPr>
          </a:p>
        </p:txBody>
      </p:sp>
      <p:sp>
        <p:nvSpPr>
          <p:cNvPr id="31" name="文本框 30">
            <a:extLst>
              <a:ext uri="{FF2B5EF4-FFF2-40B4-BE49-F238E27FC236}">
                <a16:creationId xmlns:a16="http://schemas.microsoft.com/office/drawing/2014/main" id="{7FB4903F-D957-0B67-95A9-8D75042403A5}"/>
              </a:ext>
            </a:extLst>
          </p:cNvPr>
          <p:cNvSpPr txBox="1"/>
          <p:nvPr/>
        </p:nvSpPr>
        <p:spPr>
          <a:xfrm>
            <a:off x="4666763" y="1739394"/>
            <a:ext cx="2858475" cy="1200329"/>
          </a:xfrm>
          <a:prstGeom prst="rect">
            <a:avLst/>
          </a:prstGeom>
          <a:noFill/>
        </p:spPr>
        <p:txBody>
          <a:bodyPr wrap="none" rtlCol="0">
            <a:spAutoFit/>
          </a:bodyPr>
          <a:lstStyle/>
          <a:p>
            <a:pPr algn="ctr"/>
            <a:r>
              <a:rPr lang="en-US" altLang="zh-CN" sz="7200" dirty="0">
                <a:ln w="25400">
                  <a:gradFill flip="none" rotWithShape="1">
                    <a:gsLst>
                      <a:gs pos="0">
                        <a:schemeClr val="accent1"/>
                      </a:gs>
                      <a:gs pos="100000">
                        <a:srgbClr val="34D6C2"/>
                      </a:gs>
                    </a:gsLst>
                    <a:lin ang="2700000" scaled="1"/>
                    <a:tileRect/>
                  </a:gradFill>
                </a:ln>
                <a:noFill/>
                <a:latin typeface="+mj-ea"/>
                <a:ea typeface="+mj-ea"/>
              </a:rPr>
              <a:t>20XX</a:t>
            </a:r>
            <a:endParaRPr lang="zh-CN" altLang="en-US" sz="7200" dirty="0">
              <a:ln w="25400">
                <a:gradFill flip="none" rotWithShape="1">
                  <a:gsLst>
                    <a:gs pos="0">
                      <a:schemeClr val="accent1"/>
                    </a:gs>
                    <a:gs pos="100000">
                      <a:srgbClr val="34D6C2"/>
                    </a:gs>
                  </a:gsLst>
                  <a:lin ang="2700000" scaled="1"/>
                  <a:tileRect/>
                </a:gradFill>
              </a:ln>
              <a:noFill/>
              <a:latin typeface="+mj-ea"/>
              <a:ea typeface="+mj-ea"/>
            </a:endParaRPr>
          </a:p>
        </p:txBody>
      </p:sp>
      <p:sp>
        <p:nvSpPr>
          <p:cNvPr id="32" name="矩形: 圆角 31">
            <a:extLst>
              <a:ext uri="{FF2B5EF4-FFF2-40B4-BE49-F238E27FC236}">
                <a16:creationId xmlns:a16="http://schemas.microsoft.com/office/drawing/2014/main" id="{2DF4678D-F2F4-0E8E-3F80-4F8205BF92E6}"/>
              </a:ext>
            </a:extLst>
          </p:cNvPr>
          <p:cNvSpPr/>
          <p:nvPr/>
        </p:nvSpPr>
        <p:spPr>
          <a:xfrm>
            <a:off x="4339879" y="4676055"/>
            <a:ext cx="1577275" cy="361950"/>
          </a:xfrm>
          <a:prstGeom prst="roundRect">
            <a:avLst>
              <a:gd name="adj" fmla="val 50000"/>
            </a:avLst>
          </a:prstGeom>
          <a:noFill/>
          <a:ln w="9525">
            <a:gradFill flip="none" rotWithShape="1">
              <a:gsLst>
                <a:gs pos="0">
                  <a:schemeClr val="accent1"/>
                </a:gs>
                <a:gs pos="100000">
                  <a:srgbClr val="04FCBB"/>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358DC896-4A6F-678B-F852-BD18D86EBD09}"/>
              </a:ext>
            </a:extLst>
          </p:cNvPr>
          <p:cNvSpPr/>
          <p:nvPr/>
        </p:nvSpPr>
        <p:spPr>
          <a:xfrm>
            <a:off x="6274848" y="4676055"/>
            <a:ext cx="1577275" cy="361950"/>
          </a:xfrm>
          <a:prstGeom prst="roundRect">
            <a:avLst>
              <a:gd name="adj" fmla="val 50000"/>
            </a:avLst>
          </a:prstGeom>
          <a:noFill/>
          <a:ln w="9525">
            <a:gradFill flip="none" rotWithShape="1">
              <a:gsLst>
                <a:gs pos="0">
                  <a:schemeClr val="accent1"/>
                </a:gs>
                <a:gs pos="100000">
                  <a:srgbClr val="04FCBB"/>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形状 65">
            <a:extLst>
              <a:ext uri="{FF2B5EF4-FFF2-40B4-BE49-F238E27FC236}">
                <a16:creationId xmlns:a16="http://schemas.microsoft.com/office/drawing/2014/main" id="{FFF2E7ED-6E43-BD09-E839-F2BA82F0A79E}"/>
              </a:ext>
            </a:extLst>
          </p:cNvPr>
          <p:cNvSpPr/>
          <p:nvPr/>
        </p:nvSpPr>
        <p:spPr>
          <a:xfrm flipH="1">
            <a:off x="2350131" y="2156597"/>
            <a:ext cx="2340959" cy="475768"/>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chemeClr val="accent1">
                    <a:alpha val="0"/>
                  </a:schemeClr>
                </a:gs>
                <a:gs pos="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任意形状 65">
            <a:extLst>
              <a:ext uri="{FF2B5EF4-FFF2-40B4-BE49-F238E27FC236}">
                <a16:creationId xmlns:a16="http://schemas.microsoft.com/office/drawing/2014/main" id="{F9936ED8-58DD-034F-9779-217EEAAA18DE}"/>
              </a:ext>
            </a:extLst>
          </p:cNvPr>
          <p:cNvSpPr/>
          <p:nvPr/>
        </p:nvSpPr>
        <p:spPr>
          <a:xfrm>
            <a:off x="7472737" y="2156597"/>
            <a:ext cx="2340959" cy="475768"/>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chemeClr val="accent1">
                    <a:alpha val="0"/>
                  </a:schemeClr>
                </a:gs>
                <a:gs pos="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pic>
        <p:nvPicPr>
          <p:cNvPr id="36" name="PA_图片 480">
            <a:extLst>
              <a:ext uri="{FF2B5EF4-FFF2-40B4-BE49-F238E27FC236}">
                <a16:creationId xmlns:a16="http://schemas.microsoft.com/office/drawing/2014/main" id="{0DE78DE5-A2DF-FAEA-E7E8-F9E0244B82F0}"/>
              </a:ext>
            </a:extLst>
          </p:cNvPr>
          <p:cNvPicPr>
            <a:picLocks noChangeAspect="1"/>
          </p:cNvPicPr>
          <p:nvPr>
            <p:custDataLst>
              <p:tags r:id="rId2"/>
            </p:custDataLst>
          </p:nvPr>
        </p:nvPicPr>
        <p:blipFill>
          <a:blip r:embed="rId4" cstate="screen">
            <a:extLst>
              <a:ext uri="{28A0092B-C50C-407E-A947-70E740481C1C}">
                <a14:useLocalDpi xmlns:a14="http://schemas.microsoft.com/office/drawing/2010/main"/>
              </a:ext>
            </a:extLst>
          </a:blip>
          <a:stretch>
            <a:fillRect/>
          </a:stretch>
        </p:blipFill>
        <p:spPr>
          <a:xfrm>
            <a:off x="3453151" y="3648389"/>
            <a:ext cx="1643813" cy="360714"/>
          </a:xfrm>
          <a:prstGeom prst="rect">
            <a:avLst/>
          </a:prstGeom>
        </p:spPr>
      </p:pic>
    </p:spTree>
    <p:extLst>
      <p:ext uri="{BB962C8B-B14F-4D97-AF65-F5344CB8AC3E}">
        <p14:creationId xmlns:p14="http://schemas.microsoft.com/office/powerpoint/2010/main" val="1009565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961"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473694"/>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010919"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初心</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00570" y="853748"/>
            <a:ext cx="1866500" cy="261610"/>
          </a:xfrm>
          <a:prstGeom prst="rect">
            <a:avLst/>
          </a:prstGeom>
          <a:noFill/>
        </p:spPr>
        <p:txBody>
          <a:bodyPr wrap="square" rtlCol="0">
            <a:spAutoFit/>
          </a:bodyPr>
          <a:lstStyle/>
          <a:p>
            <a:r>
              <a:rPr lang="en-US" altLang="zh-CN" sz="1100" spc="600" dirty="0">
                <a:solidFill>
                  <a:srgbClr val="FFFED8">
                    <a:alpha val="22000"/>
                  </a:srgbClr>
                </a:solidFill>
              </a:rPr>
              <a:t>Chu </a:t>
            </a:r>
            <a:r>
              <a:rPr lang="en-US" altLang="zh-CN" sz="1100" spc="600" dirty="0" err="1">
                <a:solidFill>
                  <a:srgbClr val="FFFED8">
                    <a:alpha val="22000"/>
                  </a:srgbClr>
                </a:solidFill>
              </a:rPr>
              <a:t>xin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351702"/>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自由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bubu3059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6C11F871-5520-53ED-852B-C54E949BAD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70168" y="655865"/>
            <a:ext cx="1904456" cy="1904456"/>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初心</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9ABF7DE0-7F4C-1B60-EA23-26C1DF95BE93}"/>
              </a:ext>
            </a:extLst>
          </p:cNvPr>
          <p:cNvSpPr txBox="1"/>
          <p:nvPr/>
        </p:nvSpPr>
        <p:spPr>
          <a:xfrm>
            <a:off x="9796448" y="4356383"/>
            <a:ext cx="525785" cy="246221"/>
          </a:xfrm>
          <a:prstGeom prst="rect">
            <a:avLst/>
          </a:prstGeom>
          <a:noFill/>
          <a:effectLst/>
        </p:spPr>
        <p:txBody>
          <a:bodyPr wrap="none" lIns="0" tIns="0" rIns="0" bIns="0" rtlCol="0" anchor="t">
            <a:spAutoFit/>
          </a:bodyPr>
          <a:lstStyle>
            <a:defPPr>
              <a:defRPr lang="zh-CN"/>
            </a:defPPr>
            <a:lvl1pPr>
              <a:defRPr kumimoji="1" sz="1566"/>
            </a:lvl1pPr>
          </a:lstStyle>
          <a:p>
            <a:r>
              <a:rPr lang="en-US" altLang="zh-CN" sz="1600">
                <a:solidFill>
                  <a:schemeClr val="bg1"/>
                </a:solidFill>
                <a:ea typeface="+mj-ea"/>
              </a:rPr>
              <a:t>PLAN</a:t>
            </a:r>
            <a:endParaRPr lang="zh-CN" altLang="en-US" sz="1600" dirty="0">
              <a:solidFill>
                <a:schemeClr val="bg1"/>
              </a:solidFill>
              <a:ea typeface="+mj-ea"/>
            </a:endParaRPr>
          </a:p>
        </p:txBody>
      </p:sp>
      <p:sp>
        <p:nvSpPr>
          <p:cNvPr id="18" name="文本框 17">
            <a:extLst>
              <a:ext uri="{FF2B5EF4-FFF2-40B4-BE49-F238E27FC236}">
                <a16:creationId xmlns:a16="http://schemas.microsoft.com/office/drawing/2014/main" id="{CC5ECDCD-927F-7D4A-C944-8595CDF87DFB}"/>
              </a:ext>
            </a:extLst>
          </p:cNvPr>
          <p:cNvSpPr txBox="1"/>
          <p:nvPr/>
        </p:nvSpPr>
        <p:spPr>
          <a:xfrm>
            <a:off x="2008159" y="3176570"/>
            <a:ext cx="488916" cy="49244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OPPOSans R" panose="00020600040101010101" pitchFamily="18" charset="-122"/>
              </a:rPr>
              <a:t>01</a:t>
            </a:r>
            <a:endParaRPr kumimoji="0" lang="zh-CN" altLang="en-US" sz="3200" b="0" i="0" u="none" strike="noStrike" kern="1200" cap="none" spc="0" normalizeH="0" baseline="0" noProof="0" dirty="0">
              <a:ln>
                <a:noFill/>
              </a:ln>
              <a:solidFill>
                <a:schemeClr val="bg1"/>
              </a:solidFill>
              <a:effectLst/>
              <a:uLnTx/>
              <a:uFillTx/>
              <a:latin typeface="+mj-lt"/>
              <a:ea typeface="OPPOSans R" panose="00020600040101010101" pitchFamily="18" charset="-122"/>
            </a:endParaRPr>
          </a:p>
        </p:txBody>
      </p:sp>
      <p:sp>
        <p:nvSpPr>
          <p:cNvPr id="19" name="文本框 18">
            <a:extLst>
              <a:ext uri="{FF2B5EF4-FFF2-40B4-BE49-F238E27FC236}">
                <a16:creationId xmlns:a16="http://schemas.microsoft.com/office/drawing/2014/main" id="{E5BE10C4-0065-9391-EE3C-83C42CB027E1}"/>
              </a:ext>
            </a:extLst>
          </p:cNvPr>
          <p:cNvSpPr txBox="1"/>
          <p:nvPr/>
        </p:nvSpPr>
        <p:spPr>
          <a:xfrm>
            <a:off x="4575935" y="3176570"/>
            <a:ext cx="557846" cy="49244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OPPOSans R" panose="00020600040101010101" pitchFamily="18" charset="-122"/>
              </a:rPr>
              <a:t>02</a:t>
            </a:r>
            <a:endParaRPr kumimoji="0" lang="zh-CN" altLang="en-US" sz="3200" b="0" i="0" u="none" strike="noStrike" kern="1200" cap="none" spc="0" normalizeH="0" baseline="0" noProof="0" dirty="0">
              <a:ln>
                <a:noFill/>
              </a:ln>
              <a:solidFill>
                <a:schemeClr val="bg1"/>
              </a:solidFill>
              <a:effectLst/>
              <a:uLnTx/>
              <a:uFillTx/>
              <a:latin typeface="+mj-lt"/>
              <a:ea typeface="OPPOSans R" panose="00020600040101010101" pitchFamily="18" charset="-122"/>
            </a:endParaRPr>
          </a:p>
        </p:txBody>
      </p:sp>
      <p:sp>
        <p:nvSpPr>
          <p:cNvPr id="20" name="文本框 19">
            <a:extLst>
              <a:ext uri="{FF2B5EF4-FFF2-40B4-BE49-F238E27FC236}">
                <a16:creationId xmlns:a16="http://schemas.microsoft.com/office/drawing/2014/main" id="{5B17323A-5591-FD59-A9AF-A287AADEA3DA}"/>
              </a:ext>
            </a:extLst>
          </p:cNvPr>
          <p:cNvSpPr txBox="1"/>
          <p:nvPr/>
        </p:nvSpPr>
        <p:spPr>
          <a:xfrm>
            <a:off x="9780417" y="3176570"/>
            <a:ext cx="557846" cy="49244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OPPOSans R" panose="00020600040101010101" pitchFamily="18" charset="-122"/>
              </a:rPr>
              <a:t>04</a:t>
            </a:r>
            <a:endParaRPr kumimoji="0" lang="zh-CN" altLang="en-US" sz="3200" b="0" i="0" u="none" strike="noStrike" kern="1200" cap="none" spc="0" normalizeH="0" baseline="0" noProof="0" dirty="0">
              <a:ln>
                <a:noFill/>
              </a:ln>
              <a:solidFill>
                <a:schemeClr val="bg1"/>
              </a:solidFill>
              <a:effectLst/>
              <a:uLnTx/>
              <a:uFillTx/>
              <a:latin typeface="+mj-lt"/>
              <a:ea typeface="OPPOSans R" panose="00020600040101010101" pitchFamily="18" charset="-122"/>
            </a:endParaRPr>
          </a:p>
        </p:txBody>
      </p:sp>
      <p:sp>
        <p:nvSpPr>
          <p:cNvPr id="21" name="文本框 20">
            <a:extLst>
              <a:ext uri="{FF2B5EF4-FFF2-40B4-BE49-F238E27FC236}">
                <a16:creationId xmlns:a16="http://schemas.microsoft.com/office/drawing/2014/main" id="{EA97C9CD-9927-47C0-23A4-5F7EAF00F94A}"/>
              </a:ext>
            </a:extLst>
          </p:cNvPr>
          <p:cNvSpPr txBox="1"/>
          <p:nvPr/>
        </p:nvSpPr>
        <p:spPr>
          <a:xfrm>
            <a:off x="4040533" y="3837736"/>
            <a:ext cx="1628651" cy="448328"/>
          </a:xfrm>
          <a:prstGeom prst="rect">
            <a:avLst/>
          </a:prstGeom>
          <a:noFill/>
          <a:effectLst/>
        </p:spPr>
        <p:txBody>
          <a:bodyPr wrap="none" lIns="0" tIns="0" rIns="0" bIns="0" rtlCol="0" anchor="t">
            <a:spAutoFit/>
          </a:bodyPr>
          <a:lstStyle>
            <a:defPPr>
              <a:defRPr lang="zh-CN"/>
            </a:defPPr>
            <a:lvl1pPr algn="ctr">
              <a:lnSpc>
                <a:spcPct val="90000"/>
              </a:lnSpc>
              <a:spcBef>
                <a:spcPct val="0"/>
              </a:spcBef>
              <a:defRPr sz="3200">
                <a:gradFill>
                  <a:gsLst>
                    <a:gs pos="0">
                      <a:schemeClr val="accent1"/>
                    </a:gs>
                    <a:gs pos="76000">
                      <a:schemeClr val="accent2"/>
                    </a:gs>
                  </a:gsLst>
                  <a:lin ang="2700000" scaled="0"/>
                </a:gradFill>
                <a:latin typeface="+mj-ea"/>
                <a:ea typeface="+mj-ea"/>
              </a:defRPr>
            </a:lvl1pPr>
          </a:lstStyle>
          <a:p>
            <a:r>
              <a:rPr lang="zh-CN" altLang="en-US" dirty="0"/>
              <a:t>市场分析</a:t>
            </a:r>
          </a:p>
        </p:txBody>
      </p:sp>
      <p:sp>
        <p:nvSpPr>
          <p:cNvPr id="22" name="文本框 21">
            <a:extLst>
              <a:ext uri="{FF2B5EF4-FFF2-40B4-BE49-F238E27FC236}">
                <a16:creationId xmlns:a16="http://schemas.microsoft.com/office/drawing/2014/main" id="{3E3BB6B8-E107-FDBE-37FF-3C5B43930284}"/>
              </a:ext>
            </a:extLst>
          </p:cNvPr>
          <p:cNvSpPr txBox="1"/>
          <p:nvPr/>
        </p:nvSpPr>
        <p:spPr>
          <a:xfrm>
            <a:off x="6642774" y="3837736"/>
            <a:ext cx="1628651" cy="448328"/>
          </a:xfrm>
          <a:prstGeom prst="rect">
            <a:avLst/>
          </a:prstGeom>
          <a:noFill/>
          <a:effectLst/>
        </p:spPr>
        <p:txBody>
          <a:bodyPr wrap="none" lIns="0" tIns="0" rIns="0" bIns="0" rtlCol="0" anchor="t">
            <a:spAutoFit/>
          </a:bodyPr>
          <a:lstStyle>
            <a:defPPr>
              <a:defRPr lang="zh-CN"/>
            </a:defPPr>
            <a:lvl1pPr algn="ctr">
              <a:lnSpc>
                <a:spcPct val="90000"/>
              </a:lnSpc>
              <a:spcBef>
                <a:spcPct val="0"/>
              </a:spcBef>
              <a:defRPr sz="3200">
                <a:gradFill>
                  <a:gsLst>
                    <a:gs pos="0">
                      <a:schemeClr val="accent1"/>
                    </a:gs>
                    <a:gs pos="76000">
                      <a:schemeClr val="accent2"/>
                    </a:gs>
                  </a:gsLst>
                  <a:lin ang="2700000" scaled="0"/>
                </a:gradFill>
                <a:latin typeface="+mj-ea"/>
                <a:ea typeface="+mj-ea"/>
              </a:defRPr>
            </a:lvl1pPr>
          </a:lstStyle>
          <a:p>
            <a:r>
              <a:rPr lang="zh-CN" altLang="en-US" dirty="0"/>
              <a:t>产品方案</a:t>
            </a:r>
          </a:p>
        </p:txBody>
      </p:sp>
      <p:sp>
        <p:nvSpPr>
          <p:cNvPr id="23" name="文本框 22">
            <a:extLst>
              <a:ext uri="{FF2B5EF4-FFF2-40B4-BE49-F238E27FC236}">
                <a16:creationId xmlns:a16="http://schemas.microsoft.com/office/drawing/2014/main" id="{7D64C69A-1F09-1311-D0C0-F5431FD7123F}"/>
              </a:ext>
            </a:extLst>
          </p:cNvPr>
          <p:cNvSpPr txBox="1"/>
          <p:nvPr/>
        </p:nvSpPr>
        <p:spPr>
          <a:xfrm>
            <a:off x="9245014" y="3837736"/>
            <a:ext cx="1628652" cy="448328"/>
          </a:xfrm>
          <a:prstGeom prst="rect">
            <a:avLst/>
          </a:prstGeom>
          <a:noFill/>
          <a:effectLst/>
        </p:spPr>
        <p:txBody>
          <a:bodyPr wrap="none" lIns="0" tIns="0" rIns="0" bIns="0" rtlCol="0" anchor="t">
            <a:spAutoFit/>
          </a:bodyPr>
          <a:lstStyle>
            <a:defPPr>
              <a:defRPr lang="zh-CN"/>
            </a:defPPr>
            <a:lvl1pPr algn="ctr">
              <a:lnSpc>
                <a:spcPct val="90000"/>
              </a:lnSpc>
              <a:spcBef>
                <a:spcPct val="0"/>
              </a:spcBef>
              <a:defRPr sz="3200">
                <a:gradFill>
                  <a:gsLst>
                    <a:gs pos="0">
                      <a:schemeClr val="accent1"/>
                    </a:gs>
                    <a:gs pos="76000">
                      <a:schemeClr val="accent2"/>
                    </a:gs>
                  </a:gsLst>
                  <a:lin ang="2700000" scaled="0"/>
                </a:gradFill>
                <a:latin typeface="+mj-ea"/>
                <a:ea typeface="+mj-ea"/>
              </a:defRPr>
            </a:lvl1pPr>
          </a:lstStyle>
          <a:p>
            <a:r>
              <a:rPr lang="zh-CN" altLang="en-US" dirty="0"/>
              <a:t>未来规划</a:t>
            </a:r>
            <a:endParaRPr lang="en-US" altLang="zh-CN" dirty="0"/>
          </a:p>
        </p:txBody>
      </p:sp>
      <p:sp>
        <p:nvSpPr>
          <p:cNvPr id="24" name="文本框 23">
            <a:extLst>
              <a:ext uri="{FF2B5EF4-FFF2-40B4-BE49-F238E27FC236}">
                <a16:creationId xmlns:a16="http://schemas.microsoft.com/office/drawing/2014/main" id="{C03FA001-E546-C370-54DB-3291638E0155}"/>
              </a:ext>
            </a:extLst>
          </p:cNvPr>
          <p:cNvSpPr txBox="1"/>
          <p:nvPr/>
        </p:nvSpPr>
        <p:spPr>
          <a:xfrm>
            <a:off x="1438292" y="3837736"/>
            <a:ext cx="1628651" cy="448328"/>
          </a:xfrm>
          <a:prstGeom prst="rect">
            <a:avLst/>
          </a:prstGeom>
          <a:noFill/>
          <a:effectLst/>
        </p:spPr>
        <p:txBody>
          <a:bodyPr wrap="none" lIns="0" tIns="0" rIns="0" bIns="0" rtlCol="0" anchor="t">
            <a:spAutoFit/>
          </a:bodyPr>
          <a:lstStyle/>
          <a:p>
            <a:pPr algn="ctr">
              <a:lnSpc>
                <a:spcPct val="90000"/>
              </a:lnSpc>
              <a:spcBef>
                <a:spcPct val="0"/>
              </a:spcBef>
            </a:pPr>
            <a:r>
              <a:rPr lang="zh-CN" altLang="en-US" sz="3200" dirty="0">
                <a:gradFill>
                  <a:gsLst>
                    <a:gs pos="0">
                      <a:schemeClr val="accent1"/>
                    </a:gs>
                    <a:gs pos="76000">
                      <a:schemeClr val="accent2"/>
                    </a:gs>
                  </a:gsLst>
                  <a:lin ang="2700000" scaled="0"/>
                </a:gradFill>
                <a:latin typeface="+mj-ea"/>
                <a:ea typeface="+mj-ea"/>
              </a:rPr>
              <a:t>需求分析</a:t>
            </a:r>
            <a:endParaRPr lang="en-US" altLang="zh-CN" sz="3200" dirty="0">
              <a:gradFill>
                <a:gsLst>
                  <a:gs pos="0">
                    <a:schemeClr val="accent1"/>
                  </a:gs>
                  <a:gs pos="76000">
                    <a:schemeClr val="accent2"/>
                  </a:gs>
                </a:gsLst>
                <a:lin ang="2700000" scaled="0"/>
              </a:gradFill>
              <a:latin typeface="+mj-ea"/>
              <a:ea typeface="+mj-ea"/>
            </a:endParaRPr>
          </a:p>
        </p:txBody>
      </p:sp>
      <p:sp>
        <p:nvSpPr>
          <p:cNvPr id="25" name="文本框 24">
            <a:extLst>
              <a:ext uri="{FF2B5EF4-FFF2-40B4-BE49-F238E27FC236}">
                <a16:creationId xmlns:a16="http://schemas.microsoft.com/office/drawing/2014/main" id="{0947153C-4B5B-0B50-96CE-97B96E46F458}"/>
              </a:ext>
            </a:extLst>
          </p:cNvPr>
          <p:cNvSpPr txBox="1"/>
          <p:nvPr/>
        </p:nvSpPr>
        <p:spPr>
          <a:xfrm>
            <a:off x="1536876" y="4356383"/>
            <a:ext cx="1431482" cy="246221"/>
          </a:xfrm>
          <a:prstGeom prst="rect">
            <a:avLst/>
          </a:prstGeom>
          <a:noFill/>
          <a:effectLst/>
        </p:spPr>
        <p:txBody>
          <a:bodyPr wrap="none" lIns="0" tIns="0" rIns="0" bIns="0" rtlCol="0" anchor="t">
            <a:spAutoFit/>
          </a:bodyPr>
          <a:lstStyle/>
          <a:p>
            <a:pPr algn="l"/>
            <a:r>
              <a:rPr kumimoji="1" lang="en-US" altLang="zh-CN" sz="1600">
                <a:solidFill>
                  <a:schemeClr val="bg1"/>
                </a:solidFill>
              </a:rPr>
              <a:t>REQUIREMENT</a:t>
            </a:r>
            <a:endParaRPr kumimoji="1" lang="en-US" altLang="zh-CN" sz="1600" dirty="0">
              <a:solidFill>
                <a:schemeClr val="bg1"/>
              </a:solidFill>
            </a:endParaRPr>
          </a:p>
        </p:txBody>
      </p:sp>
      <p:sp>
        <p:nvSpPr>
          <p:cNvPr id="26" name="文本框 25">
            <a:extLst>
              <a:ext uri="{FF2B5EF4-FFF2-40B4-BE49-F238E27FC236}">
                <a16:creationId xmlns:a16="http://schemas.microsoft.com/office/drawing/2014/main" id="{61B25ECE-4853-E1E5-49FA-2BF48F9DABCB}"/>
              </a:ext>
            </a:extLst>
          </p:cNvPr>
          <p:cNvSpPr txBox="1"/>
          <p:nvPr/>
        </p:nvSpPr>
        <p:spPr>
          <a:xfrm>
            <a:off x="4442886" y="4356383"/>
            <a:ext cx="823944" cy="246221"/>
          </a:xfrm>
          <a:prstGeom prst="rect">
            <a:avLst/>
          </a:prstGeom>
          <a:noFill/>
          <a:effectLst/>
        </p:spPr>
        <p:txBody>
          <a:bodyPr wrap="none" lIns="0" tIns="0" rIns="0" bIns="0" rtlCol="0" anchor="t">
            <a:spAutoFit/>
          </a:bodyPr>
          <a:lstStyle/>
          <a:p>
            <a:pPr algn="l"/>
            <a:r>
              <a:rPr kumimoji="1" lang="en-US" altLang="zh-CN" sz="1600">
                <a:solidFill>
                  <a:schemeClr val="bg1"/>
                </a:solidFill>
              </a:rPr>
              <a:t>MARKET</a:t>
            </a:r>
            <a:endParaRPr kumimoji="1" lang="en-US" altLang="zh-CN" sz="1600" dirty="0">
              <a:solidFill>
                <a:schemeClr val="bg1"/>
              </a:solidFill>
            </a:endParaRPr>
          </a:p>
        </p:txBody>
      </p:sp>
      <p:sp>
        <p:nvSpPr>
          <p:cNvPr id="27" name="文本框 26">
            <a:extLst>
              <a:ext uri="{FF2B5EF4-FFF2-40B4-BE49-F238E27FC236}">
                <a16:creationId xmlns:a16="http://schemas.microsoft.com/office/drawing/2014/main" id="{17BC06CA-73EB-F669-08A5-9BDE5B385C11}"/>
              </a:ext>
            </a:extLst>
          </p:cNvPr>
          <p:cNvSpPr txBox="1"/>
          <p:nvPr/>
        </p:nvSpPr>
        <p:spPr>
          <a:xfrm>
            <a:off x="6974595" y="4356383"/>
            <a:ext cx="965008" cy="246221"/>
          </a:xfrm>
          <a:prstGeom prst="rect">
            <a:avLst/>
          </a:prstGeom>
          <a:noFill/>
          <a:effectLst/>
        </p:spPr>
        <p:txBody>
          <a:bodyPr wrap="none" lIns="0" tIns="0" rIns="0" bIns="0" rtlCol="0" anchor="t">
            <a:spAutoFit/>
          </a:bodyPr>
          <a:lstStyle/>
          <a:p>
            <a:pPr algn="l"/>
            <a:r>
              <a:rPr kumimoji="1" lang="en-US" altLang="zh-CN" sz="1600">
                <a:solidFill>
                  <a:schemeClr val="bg1"/>
                </a:solidFill>
              </a:rPr>
              <a:t>PRODUCT</a:t>
            </a:r>
            <a:endParaRPr kumimoji="1" lang="en-US" altLang="zh-CN" sz="1600" dirty="0">
              <a:solidFill>
                <a:schemeClr val="bg1"/>
              </a:solidFill>
            </a:endParaRPr>
          </a:p>
        </p:txBody>
      </p:sp>
      <p:sp>
        <p:nvSpPr>
          <p:cNvPr id="28" name="文本框 27">
            <a:extLst>
              <a:ext uri="{FF2B5EF4-FFF2-40B4-BE49-F238E27FC236}">
                <a16:creationId xmlns:a16="http://schemas.microsoft.com/office/drawing/2014/main" id="{C25221D5-9038-4212-48B4-DAC3DCD1A7BD}"/>
              </a:ext>
            </a:extLst>
          </p:cNvPr>
          <p:cNvSpPr txBox="1"/>
          <p:nvPr/>
        </p:nvSpPr>
        <p:spPr>
          <a:xfrm>
            <a:off x="7178176" y="3176570"/>
            <a:ext cx="557846" cy="49244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OPPOSans R" panose="00020600040101010101" pitchFamily="18" charset="-122"/>
              </a:rPr>
              <a:t>03</a:t>
            </a:r>
            <a:endParaRPr kumimoji="0" lang="zh-CN" altLang="en-US" sz="3200" b="0" i="0" u="none" strike="noStrike" kern="1200" cap="none" spc="0" normalizeH="0" baseline="0" noProof="0" dirty="0">
              <a:ln>
                <a:noFill/>
              </a:ln>
              <a:solidFill>
                <a:schemeClr val="bg1"/>
              </a:solidFill>
              <a:effectLst/>
              <a:uLnTx/>
              <a:uFillTx/>
              <a:latin typeface="+mj-lt"/>
              <a:ea typeface="OPPOSans R" panose="00020600040101010101" pitchFamily="18" charset="-122"/>
            </a:endParaRPr>
          </a:p>
        </p:txBody>
      </p:sp>
      <p:sp>
        <p:nvSpPr>
          <p:cNvPr id="29" name="文本框 28">
            <a:extLst>
              <a:ext uri="{FF2B5EF4-FFF2-40B4-BE49-F238E27FC236}">
                <a16:creationId xmlns:a16="http://schemas.microsoft.com/office/drawing/2014/main" id="{0243CE05-8D29-CC14-D632-60D9DBB95725}"/>
              </a:ext>
            </a:extLst>
          </p:cNvPr>
          <p:cNvSpPr txBox="1"/>
          <p:nvPr/>
        </p:nvSpPr>
        <p:spPr>
          <a:xfrm>
            <a:off x="4713410" y="1777423"/>
            <a:ext cx="2765181" cy="553998"/>
          </a:xfrm>
          <a:prstGeom prst="rect">
            <a:avLst/>
          </a:prstGeom>
          <a:noFill/>
        </p:spPr>
        <p:txBody>
          <a:bodyPr wrap="none" lIns="0" tIns="0" rIns="0" bIns="0" rtlCol="0" anchor="t">
            <a:spAutoFit/>
          </a:bodyPr>
          <a:lstStyle>
            <a:defPPr>
              <a:defRPr lang="zh-CN"/>
            </a:defPPr>
            <a:lvl1pPr algn="ctr">
              <a:defRPr sz="6600">
                <a:gradFill>
                  <a:gsLst>
                    <a:gs pos="0">
                      <a:schemeClr val="bg1"/>
                    </a:gs>
                    <a:gs pos="100000">
                      <a:schemeClr val="accent2"/>
                    </a:gs>
                  </a:gsLst>
                  <a:lin ang="5400000" scaled="0"/>
                </a:gradFill>
                <a:latin typeface="+mj-ea"/>
                <a:ea typeface="+mj-ea"/>
              </a:defRPr>
            </a:lvl1pPr>
          </a:lstStyle>
          <a:p>
            <a:r>
              <a:rPr lang="en-US" altLang="zh-CN" sz="3600" dirty="0">
                <a:ln>
                  <a:gradFill>
                    <a:gsLst>
                      <a:gs pos="23000">
                        <a:schemeClr val="accent1">
                          <a:lumMod val="20000"/>
                          <a:lumOff val="80000"/>
                          <a:alpha val="0"/>
                        </a:schemeClr>
                      </a:gs>
                      <a:gs pos="100000">
                        <a:schemeClr val="accent1">
                          <a:lumMod val="20000"/>
                          <a:lumOff val="80000"/>
                        </a:schemeClr>
                      </a:gs>
                    </a:gsLst>
                    <a:lin ang="5400000" scaled="1"/>
                  </a:gradFill>
                </a:ln>
                <a:noFill/>
              </a:rPr>
              <a:t>CONTENTS</a:t>
            </a:r>
            <a:endParaRPr lang="zh-CN" altLang="en-US" sz="3600" dirty="0">
              <a:ln>
                <a:gradFill>
                  <a:gsLst>
                    <a:gs pos="23000">
                      <a:schemeClr val="accent1">
                        <a:lumMod val="20000"/>
                        <a:lumOff val="80000"/>
                        <a:alpha val="0"/>
                      </a:schemeClr>
                    </a:gs>
                    <a:gs pos="100000">
                      <a:schemeClr val="accent1">
                        <a:lumMod val="20000"/>
                        <a:lumOff val="80000"/>
                      </a:schemeClr>
                    </a:gs>
                  </a:gsLst>
                  <a:lin ang="5400000" scaled="1"/>
                </a:gradFill>
              </a:ln>
              <a:noFill/>
            </a:endParaRPr>
          </a:p>
        </p:txBody>
      </p:sp>
      <p:sp>
        <p:nvSpPr>
          <p:cNvPr id="30" name="文本框 29">
            <a:extLst>
              <a:ext uri="{FF2B5EF4-FFF2-40B4-BE49-F238E27FC236}">
                <a16:creationId xmlns:a16="http://schemas.microsoft.com/office/drawing/2014/main" id="{333EA708-2A04-7D4E-9360-E9C8E1DD60A2}"/>
              </a:ext>
            </a:extLst>
          </p:cNvPr>
          <p:cNvSpPr txBox="1"/>
          <p:nvPr/>
        </p:nvSpPr>
        <p:spPr>
          <a:xfrm>
            <a:off x="5172670" y="946426"/>
            <a:ext cx="1846660" cy="1107996"/>
          </a:xfrm>
          <a:prstGeom prst="rect">
            <a:avLst/>
          </a:prstGeom>
          <a:noFill/>
        </p:spPr>
        <p:txBody>
          <a:bodyPr wrap="none" lIns="0" tIns="0" rIns="0" bIns="0" rtlCol="0" anchor="t">
            <a:spAutoFit/>
          </a:bodyPr>
          <a:lstStyle>
            <a:defPPr>
              <a:defRPr lang="zh-CN"/>
            </a:defPPr>
            <a:lvl1pPr>
              <a:defRPr sz="6000">
                <a:gradFill>
                  <a:gsLst>
                    <a:gs pos="0">
                      <a:schemeClr val="bg1"/>
                    </a:gs>
                    <a:gs pos="100000">
                      <a:schemeClr val="accent1">
                        <a:lumMod val="40000"/>
                        <a:lumOff val="60000"/>
                      </a:schemeClr>
                    </a:gs>
                  </a:gsLst>
                  <a:lin ang="5400000" scaled="0"/>
                </a:gradFill>
                <a:latin typeface="+mj-ea"/>
                <a:ea typeface="+mj-ea"/>
              </a:defRPr>
            </a:lvl1pPr>
          </a:lstStyle>
          <a:p>
            <a:pPr algn="ctr"/>
            <a:r>
              <a:rPr lang="zh-CN" altLang="en-US" sz="7200" dirty="0">
                <a:gradFill>
                  <a:gsLst>
                    <a:gs pos="0">
                      <a:schemeClr val="accent1"/>
                    </a:gs>
                    <a:gs pos="74000">
                      <a:schemeClr val="accent2"/>
                    </a:gs>
                  </a:gsLst>
                  <a:lin ang="2700000" scaled="0"/>
                </a:gradFill>
              </a:rPr>
              <a:t>目录</a:t>
            </a:r>
          </a:p>
        </p:txBody>
      </p:sp>
      <p:sp>
        <p:nvSpPr>
          <p:cNvPr id="33" name="矩形: 圆角 32">
            <a:extLst>
              <a:ext uri="{FF2B5EF4-FFF2-40B4-BE49-F238E27FC236}">
                <a16:creationId xmlns:a16="http://schemas.microsoft.com/office/drawing/2014/main" id="{3221F226-A230-F746-7AA5-1DE4550228FF}"/>
              </a:ext>
            </a:extLst>
          </p:cNvPr>
          <p:cNvSpPr/>
          <p:nvPr/>
        </p:nvSpPr>
        <p:spPr>
          <a:xfrm>
            <a:off x="1176038" y="2769020"/>
            <a:ext cx="2153159" cy="2137432"/>
          </a:xfrm>
          <a:prstGeom prst="roundRect">
            <a:avLst>
              <a:gd name="adj" fmla="val 9140"/>
            </a:avLst>
          </a:prstGeom>
          <a:noFill/>
          <a:ln w="12700" cap="flat" cmpd="sng" algn="ctr">
            <a:gradFill>
              <a:gsLst>
                <a:gs pos="0">
                  <a:schemeClr val="accent1">
                    <a:lumMod val="20000"/>
                    <a:lumOff val="80000"/>
                  </a:schemeClr>
                </a:gs>
                <a:gs pos="100000">
                  <a:schemeClr val="accent2">
                    <a:lumMod val="60000"/>
                    <a:lumOff val="40000"/>
                  </a:schemeClr>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矩形: 圆角 33">
            <a:extLst>
              <a:ext uri="{FF2B5EF4-FFF2-40B4-BE49-F238E27FC236}">
                <a16:creationId xmlns:a16="http://schemas.microsoft.com/office/drawing/2014/main" id="{4E15E204-DFFE-B360-D249-3196D01B7D17}"/>
              </a:ext>
            </a:extLst>
          </p:cNvPr>
          <p:cNvSpPr/>
          <p:nvPr/>
        </p:nvSpPr>
        <p:spPr>
          <a:xfrm>
            <a:off x="3778279" y="2769020"/>
            <a:ext cx="2153159" cy="2137432"/>
          </a:xfrm>
          <a:prstGeom prst="roundRect">
            <a:avLst>
              <a:gd name="adj" fmla="val 9140"/>
            </a:avLst>
          </a:prstGeom>
          <a:noFill/>
          <a:ln w="12700" cap="flat" cmpd="sng" algn="ctr">
            <a:gradFill>
              <a:gsLst>
                <a:gs pos="0">
                  <a:schemeClr val="accent1">
                    <a:lumMod val="20000"/>
                    <a:lumOff val="80000"/>
                  </a:schemeClr>
                </a:gs>
                <a:gs pos="100000">
                  <a:schemeClr val="accent2">
                    <a:lumMod val="60000"/>
                    <a:lumOff val="40000"/>
                  </a:schemeClr>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矩形: 圆角 34">
            <a:extLst>
              <a:ext uri="{FF2B5EF4-FFF2-40B4-BE49-F238E27FC236}">
                <a16:creationId xmlns:a16="http://schemas.microsoft.com/office/drawing/2014/main" id="{F7356B32-A8F9-783A-1E0B-28CA4540D741}"/>
              </a:ext>
            </a:extLst>
          </p:cNvPr>
          <p:cNvSpPr/>
          <p:nvPr/>
        </p:nvSpPr>
        <p:spPr>
          <a:xfrm>
            <a:off x="6380520" y="2769020"/>
            <a:ext cx="2153159" cy="2137432"/>
          </a:xfrm>
          <a:prstGeom prst="roundRect">
            <a:avLst>
              <a:gd name="adj" fmla="val 9140"/>
            </a:avLst>
          </a:prstGeom>
          <a:noFill/>
          <a:ln w="12700" cap="flat" cmpd="sng" algn="ctr">
            <a:gradFill>
              <a:gsLst>
                <a:gs pos="0">
                  <a:schemeClr val="accent1">
                    <a:lumMod val="20000"/>
                    <a:lumOff val="80000"/>
                  </a:schemeClr>
                </a:gs>
                <a:gs pos="100000">
                  <a:schemeClr val="accent2">
                    <a:lumMod val="60000"/>
                    <a:lumOff val="40000"/>
                  </a:schemeClr>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矩形: 圆角 35">
            <a:extLst>
              <a:ext uri="{FF2B5EF4-FFF2-40B4-BE49-F238E27FC236}">
                <a16:creationId xmlns:a16="http://schemas.microsoft.com/office/drawing/2014/main" id="{E33C5FD5-9D76-B70E-D490-5BE833A79739}"/>
              </a:ext>
            </a:extLst>
          </p:cNvPr>
          <p:cNvSpPr/>
          <p:nvPr/>
        </p:nvSpPr>
        <p:spPr>
          <a:xfrm>
            <a:off x="8982761" y="2769020"/>
            <a:ext cx="2153159" cy="2137432"/>
          </a:xfrm>
          <a:prstGeom prst="roundRect">
            <a:avLst>
              <a:gd name="adj" fmla="val 9140"/>
            </a:avLst>
          </a:prstGeom>
          <a:noFill/>
          <a:ln w="12700" cap="flat" cmpd="sng" algn="ctr">
            <a:gradFill>
              <a:gsLst>
                <a:gs pos="0">
                  <a:schemeClr val="accent1">
                    <a:lumMod val="20000"/>
                    <a:lumOff val="80000"/>
                  </a:schemeClr>
                </a:gs>
                <a:gs pos="100000">
                  <a:schemeClr val="accent2">
                    <a:lumMod val="60000"/>
                    <a:lumOff val="40000"/>
                  </a:schemeClr>
                </a:gs>
              </a:gsLst>
              <a:lin ang="2700000" scaled="0"/>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564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A106A52-CBD2-331A-5546-66BA2EA0E68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V="1">
            <a:off x="9672656" y="0"/>
            <a:ext cx="2519345" cy="2552165"/>
          </a:xfrm>
          <a:custGeom>
            <a:avLst/>
            <a:gdLst>
              <a:gd name="connsiteX0" fmla="*/ 0 w 2519345"/>
              <a:gd name="connsiteY0" fmla="*/ 0 h 2552165"/>
              <a:gd name="connsiteX1" fmla="*/ 2519345 w 2519345"/>
              <a:gd name="connsiteY1" fmla="*/ 0 h 2552165"/>
              <a:gd name="connsiteX2" fmla="*/ 2519345 w 2519345"/>
              <a:gd name="connsiteY2" fmla="*/ 2552165 h 2552165"/>
              <a:gd name="connsiteX3" fmla="*/ 0 w 2519345"/>
              <a:gd name="connsiteY3" fmla="*/ 2552165 h 2552165"/>
            </a:gdLst>
            <a:ahLst/>
            <a:cxnLst>
              <a:cxn ang="0">
                <a:pos x="connsiteX0" y="connsiteY0"/>
              </a:cxn>
              <a:cxn ang="0">
                <a:pos x="connsiteX1" y="connsiteY1"/>
              </a:cxn>
              <a:cxn ang="0">
                <a:pos x="connsiteX2" y="connsiteY2"/>
              </a:cxn>
              <a:cxn ang="0">
                <a:pos x="connsiteX3" y="connsiteY3"/>
              </a:cxn>
            </a:cxnLst>
            <a:rect l="l" t="t" r="r" b="b"/>
            <a:pathLst>
              <a:path w="2519345" h="2552165">
                <a:moveTo>
                  <a:pt x="0" y="0"/>
                </a:moveTo>
                <a:lnTo>
                  <a:pt x="2519345" y="0"/>
                </a:lnTo>
                <a:lnTo>
                  <a:pt x="2519345" y="2552165"/>
                </a:lnTo>
                <a:lnTo>
                  <a:pt x="0" y="2552165"/>
                </a:lnTo>
                <a:close/>
              </a:path>
            </a:pathLst>
          </a:custGeom>
        </p:spPr>
      </p:pic>
      <p:pic>
        <p:nvPicPr>
          <p:cNvPr id="3" name="图片 2">
            <a:extLst>
              <a:ext uri="{FF2B5EF4-FFF2-40B4-BE49-F238E27FC236}">
                <a16:creationId xmlns:a16="http://schemas.microsoft.com/office/drawing/2014/main" id="{3E2359C3-83CA-187B-7E15-0ADC529634F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4305835"/>
            <a:ext cx="2519345" cy="2552165"/>
          </a:xfrm>
          <a:custGeom>
            <a:avLst/>
            <a:gdLst>
              <a:gd name="connsiteX0" fmla="*/ 0 w 2519345"/>
              <a:gd name="connsiteY0" fmla="*/ 0 h 2552165"/>
              <a:gd name="connsiteX1" fmla="*/ 2519345 w 2519345"/>
              <a:gd name="connsiteY1" fmla="*/ 0 h 2552165"/>
              <a:gd name="connsiteX2" fmla="*/ 2519345 w 2519345"/>
              <a:gd name="connsiteY2" fmla="*/ 2552165 h 2552165"/>
              <a:gd name="connsiteX3" fmla="*/ 0 w 2519345"/>
              <a:gd name="connsiteY3" fmla="*/ 2552165 h 2552165"/>
            </a:gdLst>
            <a:ahLst/>
            <a:cxnLst>
              <a:cxn ang="0">
                <a:pos x="connsiteX0" y="connsiteY0"/>
              </a:cxn>
              <a:cxn ang="0">
                <a:pos x="connsiteX1" y="connsiteY1"/>
              </a:cxn>
              <a:cxn ang="0">
                <a:pos x="connsiteX2" y="connsiteY2"/>
              </a:cxn>
              <a:cxn ang="0">
                <a:pos x="connsiteX3" y="connsiteY3"/>
              </a:cxn>
            </a:cxnLst>
            <a:rect l="l" t="t" r="r" b="b"/>
            <a:pathLst>
              <a:path w="2519345" h="2552165">
                <a:moveTo>
                  <a:pt x="0" y="0"/>
                </a:moveTo>
                <a:lnTo>
                  <a:pt x="2519345" y="0"/>
                </a:lnTo>
                <a:lnTo>
                  <a:pt x="2519345" y="2552165"/>
                </a:lnTo>
                <a:lnTo>
                  <a:pt x="0" y="2552165"/>
                </a:lnTo>
                <a:close/>
              </a:path>
            </a:pathLst>
          </a:custGeom>
        </p:spPr>
      </p:pic>
      <p:sp>
        <p:nvSpPr>
          <p:cNvPr id="4" name="圆角矩形 11">
            <a:extLst>
              <a:ext uri="{FF2B5EF4-FFF2-40B4-BE49-F238E27FC236}">
                <a16:creationId xmlns:a16="http://schemas.microsoft.com/office/drawing/2014/main" id="{E9522BEB-73F1-A79C-74AE-EE994CE5DFF7}"/>
              </a:ext>
            </a:extLst>
          </p:cNvPr>
          <p:cNvSpPr/>
          <p:nvPr/>
        </p:nvSpPr>
        <p:spPr>
          <a:xfrm rot="2700000">
            <a:off x="3193395" y="526395"/>
            <a:ext cx="5805210" cy="5805210"/>
          </a:xfrm>
          <a:prstGeom prst="roundRect">
            <a:avLst>
              <a:gd name="adj" fmla="val 5135"/>
            </a:avLst>
          </a:prstGeom>
          <a:noFill/>
          <a:ln>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1">
            <a:extLst>
              <a:ext uri="{FF2B5EF4-FFF2-40B4-BE49-F238E27FC236}">
                <a16:creationId xmlns:a16="http://schemas.microsoft.com/office/drawing/2014/main" id="{BFC476E4-740E-E42E-B650-F1EE44643C25}"/>
              </a:ext>
            </a:extLst>
          </p:cNvPr>
          <p:cNvSpPr/>
          <p:nvPr/>
        </p:nvSpPr>
        <p:spPr>
          <a:xfrm rot="2700000">
            <a:off x="3816917" y="1245410"/>
            <a:ext cx="4558164" cy="4558164"/>
          </a:xfrm>
          <a:prstGeom prst="roundRect">
            <a:avLst>
              <a:gd name="adj" fmla="val 7449"/>
            </a:avLst>
          </a:prstGeom>
          <a:gradFill flip="none" rotWithShape="1">
            <a:gsLst>
              <a:gs pos="0">
                <a:schemeClr val="accent1">
                  <a:alpha val="90000"/>
                </a:schemeClr>
              </a:gs>
              <a:gs pos="98000">
                <a:schemeClr val="accent2">
                  <a:alpha val="9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a:extLst>
              <a:ext uri="{FF2B5EF4-FFF2-40B4-BE49-F238E27FC236}">
                <a16:creationId xmlns:a16="http://schemas.microsoft.com/office/drawing/2014/main" id="{6AB48DB0-ED49-3805-E9F1-F18867483B8E}"/>
              </a:ext>
            </a:extLst>
          </p:cNvPr>
          <p:cNvGrpSpPr/>
          <p:nvPr/>
        </p:nvGrpSpPr>
        <p:grpSpPr>
          <a:xfrm>
            <a:off x="3871093" y="2111772"/>
            <a:ext cx="4449813" cy="2109003"/>
            <a:chOff x="3871094" y="2258891"/>
            <a:chExt cx="4449813" cy="2109003"/>
          </a:xfrm>
        </p:grpSpPr>
        <p:cxnSp>
          <p:nvCxnSpPr>
            <p:cNvPr id="7" name="直线连接符 7">
              <a:extLst>
                <a:ext uri="{FF2B5EF4-FFF2-40B4-BE49-F238E27FC236}">
                  <a16:creationId xmlns:a16="http://schemas.microsoft.com/office/drawing/2014/main" id="{7ABBB57D-0C04-8A0F-3673-5498A2B12A18}"/>
                </a:ext>
              </a:extLst>
            </p:cNvPr>
            <p:cNvCxnSpPr/>
            <p:nvPr/>
          </p:nvCxnSpPr>
          <p:spPr>
            <a:xfrm flipH="1">
              <a:off x="4493599" y="2720556"/>
              <a:ext cx="87695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线连接符 13">
              <a:extLst>
                <a:ext uri="{FF2B5EF4-FFF2-40B4-BE49-F238E27FC236}">
                  <a16:creationId xmlns:a16="http://schemas.microsoft.com/office/drawing/2014/main" id="{EEAC8AFF-152D-C8D7-A053-8F5FCE4AD390}"/>
                </a:ext>
              </a:extLst>
            </p:cNvPr>
            <p:cNvCxnSpPr/>
            <p:nvPr/>
          </p:nvCxnSpPr>
          <p:spPr>
            <a:xfrm flipH="1">
              <a:off x="6744328" y="2720556"/>
              <a:ext cx="87695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C3606F77-C0B1-9457-F10D-D2A55164EFD9}"/>
                </a:ext>
              </a:extLst>
            </p:cNvPr>
            <p:cNvSpPr txBox="1"/>
            <p:nvPr/>
          </p:nvSpPr>
          <p:spPr>
            <a:xfrm>
              <a:off x="3871094" y="2988215"/>
              <a:ext cx="4449813" cy="1323439"/>
            </a:xfrm>
            <a:prstGeom prst="rect">
              <a:avLst/>
            </a:prstGeom>
            <a:noFill/>
          </p:spPr>
          <p:txBody>
            <a:bodyPr vert="horz" wrap="square" rtlCol="0">
              <a:spAutoFit/>
            </a:bodyPr>
            <a:lstStyle/>
            <a:p>
              <a:pPr algn="dist"/>
              <a:r>
                <a:rPr lang="zh-CN" altLang="en-US" sz="8000" dirty="0">
                  <a:ln w="38100">
                    <a:noFill/>
                  </a:ln>
                  <a:solidFill>
                    <a:schemeClr val="bg1"/>
                  </a:solidFill>
                  <a:latin typeface="+mj-ea"/>
                  <a:ea typeface="+mj-ea"/>
                </a:rPr>
                <a:t>工作业绩</a:t>
              </a:r>
            </a:p>
          </p:txBody>
        </p:sp>
        <p:sp>
          <p:nvSpPr>
            <p:cNvPr id="10" name="文本框 9">
              <a:extLst>
                <a:ext uri="{FF2B5EF4-FFF2-40B4-BE49-F238E27FC236}">
                  <a16:creationId xmlns:a16="http://schemas.microsoft.com/office/drawing/2014/main" id="{B73F07C8-84B8-E951-1EF5-890311B619ED}"/>
                </a:ext>
              </a:extLst>
            </p:cNvPr>
            <p:cNvSpPr txBox="1"/>
            <p:nvPr/>
          </p:nvSpPr>
          <p:spPr>
            <a:xfrm>
              <a:off x="3936065" y="4112230"/>
              <a:ext cx="4331241" cy="255664"/>
            </a:xfrm>
            <a:prstGeom prst="rect">
              <a:avLst/>
            </a:prstGeom>
            <a:noFill/>
          </p:spPr>
          <p:txBody>
            <a:bodyPr vert="horz" wrap="square" rtlCol="0">
              <a:spAutoFit/>
            </a:bodyPr>
            <a:lstStyle/>
            <a:p>
              <a:pPr algn="dist"/>
              <a:r>
                <a:rPr lang="en-US" altLang="zh-CN" sz="1050" dirty="0">
                  <a:ln w="38100">
                    <a:noFill/>
                  </a:ln>
                  <a:solidFill>
                    <a:schemeClr val="bg1"/>
                  </a:solidFill>
                  <a:latin typeface="+mn-ea"/>
                </a:rPr>
                <a:t>WORK PERFORMANCE</a:t>
              </a:r>
              <a:endParaRPr lang="zh-CN" altLang="en-US" sz="1050" dirty="0">
                <a:ln w="38100">
                  <a:noFill/>
                </a:ln>
                <a:solidFill>
                  <a:schemeClr val="bg1"/>
                </a:solidFill>
                <a:latin typeface="+mn-ea"/>
              </a:endParaRPr>
            </a:p>
          </p:txBody>
        </p:sp>
        <p:sp>
          <p:nvSpPr>
            <p:cNvPr id="11" name="文本框 10">
              <a:extLst>
                <a:ext uri="{FF2B5EF4-FFF2-40B4-BE49-F238E27FC236}">
                  <a16:creationId xmlns:a16="http://schemas.microsoft.com/office/drawing/2014/main" id="{5397F840-72E0-3774-4CAC-B38CA3FC6BB8}"/>
                </a:ext>
              </a:extLst>
            </p:cNvPr>
            <p:cNvSpPr txBox="1"/>
            <p:nvPr/>
          </p:nvSpPr>
          <p:spPr>
            <a:xfrm>
              <a:off x="5407794" y="2258891"/>
              <a:ext cx="1376413" cy="923330"/>
            </a:xfrm>
            <a:prstGeom prst="rect">
              <a:avLst/>
            </a:prstGeom>
            <a:noFill/>
          </p:spPr>
          <p:txBody>
            <a:bodyPr vert="horz" wrap="square" rtlCol="0">
              <a:spAutoFit/>
            </a:bodyPr>
            <a:lstStyle/>
            <a:p>
              <a:pPr algn="ctr"/>
              <a:r>
                <a:rPr lang="en-US" altLang="zh-CN" sz="5400" dirty="0">
                  <a:ln w="38100">
                    <a:noFill/>
                  </a:ln>
                  <a:solidFill>
                    <a:schemeClr val="bg1"/>
                  </a:solidFill>
                  <a:latin typeface="+mj-ea"/>
                  <a:ea typeface="+mj-ea"/>
                </a:rPr>
                <a:t>01</a:t>
              </a:r>
              <a:endParaRPr lang="zh-CN" altLang="en-US" sz="5400" dirty="0">
                <a:ln w="38100">
                  <a:noFill/>
                </a:ln>
                <a:solidFill>
                  <a:schemeClr val="bg1"/>
                </a:solidFill>
                <a:latin typeface="+mj-ea"/>
                <a:ea typeface="+mj-ea"/>
              </a:endParaRPr>
            </a:p>
          </p:txBody>
        </p:sp>
      </p:grpSp>
      <p:sp>
        <p:nvSpPr>
          <p:cNvPr id="12" name="椭圆 11">
            <a:extLst>
              <a:ext uri="{FF2B5EF4-FFF2-40B4-BE49-F238E27FC236}">
                <a16:creationId xmlns:a16="http://schemas.microsoft.com/office/drawing/2014/main" id="{4970A36C-C712-00DE-87B4-E6E1F091CD79}"/>
              </a:ext>
            </a:extLst>
          </p:cNvPr>
          <p:cNvSpPr/>
          <p:nvPr/>
        </p:nvSpPr>
        <p:spPr>
          <a:xfrm flipV="1">
            <a:off x="3706567" y="5114922"/>
            <a:ext cx="368979" cy="368979"/>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7305" tIns="3652" rIns="7305" bIns="3652" rtlCol="0" anchor="ctr"/>
          <a:lstStyle/>
          <a:p>
            <a:pPr algn="ctr"/>
            <a:endParaRPr lang="zh-CN" altLang="en-US" sz="144">
              <a:latin typeface="+mn-ea"/>
            </a:endParaRPr>
          </a:p>
        </p:txBody>
      </p:sp>
      <p:sp>
        <p:nvSpPr>
          <p:cNvPr id="13" name="椭圆 12">
            <a:extLst>
              <a:ext uri="{FF2B5EF4-FFF2-40B4-BE49-F238E27FC236}">
                <a16:creationId xmlns:a16="http://schemas.microsoft.com/office/drawing/2014/main" id="{FA8309C9-73F1-F3F3-62C8-2372153F30DA}"/>
              </a:ext>
            </a:extLst>
          </p:cNvPr>
          <p:cNvSpPr/>
          <p:nvPr/>
        </p:nvSpPr>
        <p:spPr>
          <a:xfrm flipV="1">
            <a:off x="9243402" y="2495851"/>
            <a:ext cx="368979" cy="368979"/>
          </a:xfrm>
          <a:prstGeom prst="ellipse">
            <a:avLst/>
          </a:prstGeom>
          <a:gradFill>
            <a:gsLst>
              <a:gs pos="0">
                <a:schemeClr val="accent1"/>
              </a:gs>
              <a:gs pos="100000">
                <a:schemeClr val="accent2"/>
              </a:gs>
            </a:gsLst>
            <a:lin ang="5400000" scaled="1"/>
          </a:gradFill>
          <a:ln w="10927">
            <a:noFill/>
          </a:ln>
        </p:spPr>
        <p:style>
          <a:lnRef idx="2">
            <a:schemeClr val="accent1">
              <a:shade val="50000"/>
            </a:schemeClr>
          </a:lnRef>
          <a:fillRef idx="1">
            <a:schemeClr val="accent1"/>
          </a:fillRef>
          <a:effectRef idx="0">
            <a:schemeClr val="accent1"/>
          </a:effectRef>
          <a:fontRef idx="minor">
            <a:schemeClr val="lt1"/>
          </a:fontRef>
        </p:style>
        <p:txBody>
          <a:bodyPr lIns="7305" tIns="3652" rIns="7305" bIns="3652" rtlCol="0" anchor="ctr"/>
          <a:lstStyle/>
          <a:p>
            <a:pPr algn="ctr"/>
            <a:endParaRPr lang="zh-CN" altLang="en-US" sz="144">
              <a:latin typeface="+mn-ea"/>
            </a:endParaRPr>
          </a:p>
        </p:txBody>
      </p:sp>
    </p:spTree>
    <p:extLst>
      <p:ext uri="{BB962C8B-B14F-4D97-AF65-F5344CB8AC3E}">
        <p14:creationId xmlns:p14="http://schemas.microsoft.com/office/powerpoint/2010/main" val="167230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3F048CE6-6420-9ED4-3827-6E23CC38F44A}"/>
              </a:ext>
            </a:extLst>
          </p:cNvPr>
          <p:cNvGrpSpPr/>
          <p:nvPr/>
        </p:nvGrpSpPr>
        <p:grpSpPr>
          <a:xfrm>
            <a:off x="3565625" y="2218321"/>
            <a:ext cx="6039737" cy="2178359"/>
            <a:chOff x="3565625" y="2218321"/>
            <a:chExt cx="6039737" cy="2178359"/>
          </a:xfrm>
        </p:grpSpPr>
        <p:sp>
          <p:nvSpPr>
            <p:cNvPr id="11" name="平行四边形 10">
              <a:extLst>
                <a:ext uri="{FF2B5EF4-FFF2-40B4-BE49-F238E27FC236}">
                  <a16:creationId xmlns:a16="http://schemas.microsoft.com/office/drawing/2014/main" id="{D2542638-92DA-5F1E-08EE-8CD5FC85A743}"/>
                </a:ext>
              </a:extLst>
            </p:cNvPr>
            <p:cNvSpPr/>
            <p:nvPr/>
          </p:nvSpPr>
          <p:spPr>
            <a:xfrm>
              <a:off x="3710240" y="2398678"/>
              <a:ext cx="5635780" cy="1827180"/>
            </a:xfrm>
            <a:prstGeom prst="parallelogram">
              <a:avLst>
                <a:gd name="adj" fmla="val 27548"/>
              </a:avLst>
            </a:prstGeom>
            <a:solidFill>
              <a:schemeClr val="accent1">
                <a:alpha val="20000"/>
              </a:schemeClr>
            </a:solidFill>
            <a:ln w="12700" cap="flat" cmpd="sng" algn="ctr">
              <a:gradFill>
                <a:gsLst>
                  <a:gs pos="0">
                    <a:schemeClr val="accent1">
                      <a:alpha val="0"/>
                    </a:schemeClr>
                  </a:gs>
                  <a:gs pos="5100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cxnSp>
          <p:nvCxnSpPr>
            <p:cNvPr id="12" name="直接连接符 11">
              <a:extLst>
                <a:ext uri="{FF2B5EF4-FFF2-40B4-BE49-F238E27FC236}">
                  <a16:creationId xmlns:a16="http://schemas.microsoft.com/office/drawing/2014/main" id="{8EC4575E-63E8-4DFC-A95F-A514E265992E}"/>
                </a:ext>
              </a:extLst>
            </p:cNvPr>
            <p:cNvCxnSpPr>
              <a:cxnSpLocks/>
            </p:cNvCxnSpPr>
            <p:nvPr/>
          </p:nvCxnSpPr>
          <p:spPr>
            <a:xfrm flipH="1">
              <a:off x="6573094" y="2250509"/>
              <a:ext cx="3007469" cy="0"/>
            </a:xfrm>
            <a:prstGeom prst="line">
              <a:avLst/>
            </a:prstGeom>
            <a:ln w="12700">
              <a:gradFill flip="none" rotWithShape="1">
                <a:gsLst>
                  <a:gs pos="0">
                    <a:schemeClr val="accent1">
                      <a:lumMod val="60000"/>
                      <a:lumOff val="40000"/>
                      <a:alpha val="0"/>
                    </a:schemeClr>
                  </a:gs>
                  <a:gs pos="100000">
                    <a:srgbClr val="34D6C2"/>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29E55C3-900C-96D1-9A3D-DF2327F66B39}"/>
                </a:ext>
              </a:extLst>
            </p:cNvPr>
            <p:cNvCxnSpPr>
              <a:cxnSpLocks/>
            </p:cNvCxnSpPr>
            <p:nvPr/>
          </p:nvCxnSpPr>
          <p:spPr>
            <a:xfrm>
              <a:off x="3565625" y="4373660"/>
              <a:ext cx="3007469" cy="0"/>
            </a:xfrm>
            <a:prstGeom prst="line">
              <a:avLst/>
            </a:prstGeom>
            <a:ln w="12700">
              <a:gradFill flip="none" rotWithShape="1">
                <a:gsLst>
                  <a:gs pos="0">
                    <a:schemeClr val="accent1">
                      <a:lumMod val="60000"/>
                      <a:lumOff val="40000"/>
                      <a:alpha val="0"/>
                    </a:schemeClr>
                  </a:gs>
                  <a:gs pos="100000">
                    <a:srgbClr val="34D6C2"/>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pic>
          <p:nvPicPr>
            <p:cNvPr id="14" name="PA_图片 480">
              <a:extLst>
                <a:ext uri="{FF2B5EF4-FFF2-40B4-BE49-F238E27FC236}">
                  <a16:creationId xmlns:a16="http://schemas.microsoft.com/office/drawing/2014/main" id="{61A60416-AC48-7353-91B6-A2B1AE4431B9}"/>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7961549" y="4035966"/>
              <a:ext cx="1643813" cy="360714"/>
            </a:xfrm>
            <a:prstGeom prst="rect">
              <a:avLst/>
            </a:prstGeom>
          </p:spPr>
        </p:pic>
        <p:pic>
          <p:nvPicPr>
            <p:cNvPr id="15" name="PA_图片 480">
              <a:extLst>
                <a:ext uri="{FF2B5EF4-FFF2-40B4-BE49-F238E27FC236}">
                  <a16:creationId xmlns:a16="http://schemas.microsoft.com/office/drawing/2014/main" id="{A2C80D5E-0072-B25F-9599-9B3698CDB009}"/>
                </a:ext>
              </a:extLst>
            </p:cNvPr>
            <p:cNvPicPr>
              <a:picLocks noChangeAspect="1"/>
            </p:cNvPicPr>
            <p:nvPr>
              <p:custDataLst>
                <p:tags r:id="rId2"/>
              </p:custDataLst>
            </p:nvPr>
          </p:nvPicPr>
          <p:blipFill>
            <a:blip r:embed="rId4" cstate="screen">
              <a:extLst>
                <a:ext uri="{28A0092B-C50C-407E-A947-70E740481C1C}">
                  <a14:useLocalDpi xmlns:a14="http://schemas.microsoft.com/office/drawing/2010/main"/>
                </a:ext>
              </a:extLst>
            </a:blip>
            <a:stretch>
              <a:fillRect/>
            </a:stretch>
          </p:blipFill>
          <p:spPr>
            <a:xfrm>
              <a:off x="3710240" y="2218321"/>
              <a:ext cx="1643813" cy="360714"/>
            </a:xfrm>
            <a:prstGeom prst="rect">
              <a:avLst/>
            </a:prstGeom>
          </p:spPr>
        </p:pic>
      </p:grpSp>
      <p:sp>
        <p:nvSpPr>
          <p:cNvPr id="5" name="平行四边形 4">
            <a:extLst>
              <a:ext uri="{FF2B5EF4-FFF2-40B4-BE49-F238E27FC236}">
                <a16:creationId xmlns:a16="http://schemas.microsoft.com/office/drawing/2014/main" id="{C50A0BCC-804E-599E-E617-A7DFED544187}"/>
              </a:ext>
            </a:extLst>
          </p:cNvPr>
          <p:cNvSpPr/>
          <p:nvPr/>
        </p:nvSpPr>
        <p:spPr>
          <a:xfrm>
            <a:off x="2573313" y="3312268"/>
            <a:ext cx="515811" cy="1061392"/>
          </a:xfrm>
          <a:prstGeom prst="parallelogram">
            <a:avLst>
              <a:gd name="adj" fmla="val 72469"/>
            </a:avLst>
          </a:prstGeom>
          <a:gradFill>
            <a:gsLst>
              <a:gs pos="81000">
                <a:schemeClr val="bg1">
                  <a:alpha val="0"/>
                </a:schemeClr>
              </a:gs>
              <a:gs pos="0">
                <a:schemeClr val="bg1">
                  <a:alpha val="24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平行四边形 5">
            <a:extLst>
              <a:ext uri="{FF2B5EF4-FFF2-40B4-BE49-F238E27FC236}">
                <a16:creationId xmlns:a16="http://schemas.microsoft.com/office/drawing/2014/main" id="{DBC18151-58DD-8C4B-8E56-D0446C96091C}"/>
              </a:ext>
            </a:extLst>
          </p:cNvPr>
          <p:cNvSpPr/>
          <p:nvPr/>
        </p:nvSpPr>
        <p:spPr>
          <a:xfrm>
            <a:off x="4007967" y="1864469"/>
            <a:ext cx="288882" cy="594437"/>
          </a:xfrm>
          <a:prstGeom prst="parallelogram">
            <a:avLst>
              <a:gd name="adj" fmla="val 72469"/>
            </a:avLst>
          </a:prstGeom>
          <a:gradFill>
            <a:gsLst>
              <a:gs pos="93000">
                <a:schemeClr val="accent1">
                  <a:alpha val="0"/>
                </a:schemeClr>
              </a:gs>
              <a:gs pos="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FDD8F3D9-14DB-8701-3E41-BD5DA7DA9E38}"/>
              </a:ext>
            </a:extLst>
          </p:cNvPr>
          <p:cNvSpPr txBox="1"/>
          <p:nvPr/>
        </p:nvSpPr>
        <p:spPr>
          <a:xfrm>
            <a:off x="2241889" y="1388614"/>
            <a:ext cx="1562928" cy="3677930"/>
          </a:xfrm>
          <a:prstGeom prst="rect">
            <a:avLst/>
          </a:prstGeom>
          <a:noFill/>
        </p:spPr>
        <p:txBody>
          <a:bodyPr wrap="none" lIns="0" tIns="0" rIns="0" bIns="0" rtlCol="0" anchor="t">
            <a:spAutoFit/>
          </a:bodyPr>
          <a:lstStyle/>
          <a:p>
            <a:r>
              <a:rPr kumimoji="1" lang="en-US" altLang="zh-CN" sz="23900" i="1" dirty="0">
                <a:solidFill>
                  <a:schemeClr val="accent1"/>
                </a:solidFill>
                <a:latin typeface="+mj-ea"/>
                <a:ea typeface="+mj-ea"/>
              </a:rPr>
              <a:t>1</a:t>
            </a:r>
            <a:endParaRPr kumimoji="1" lang="zh-CN" altLang="en-US" sz="23900" i="1" dirty="0">
              <a:solidFill>
                <a:schemeClr val="accent1"/>
              </a:solidFill>
              <a:latin typeface="+mj-ea"/>
              <a:ea typeface="+mj-ea"/>
            </a:endParaRPr>
          </a:p>
        </p:txBody>
      </p:sp>
      <p:grpSp>
        <p:nvGrpSpPr>
          <p:cNvPr id="8" name="组合 7">
            <a:extLst>
              <a:ext uri="{FF2B5EF4-FFF2-40B4-BE49-F238E27FC236}">
                <a16:creationId xmlns:a16="http://schemas.microsoft.com/office/drawing/2014/main" id="{D4D2965D-B544-4B7A-8BAC-06621B47D44F}"/>
              </a:ext>
            </a:extLst>
          </p:cNvPr>
          <p:cNvGrpSpPr/>
          <p:nvPr/>
        </p:nvGrpSpPr>
        <p:grpSpPr>
          <a:xfrm>
            <a:off x="4148087" y="2675895"/>
            <a:ext cx="4661618" cy="1407887"/>
            <a:chOff x="3665176" y="2690336"/>
            <a:chExt cx="4977379" cy="1407887"/>
          </a:xfrm>
        </p:grpSpPr>
        <p:sp>
          <p:nvSpPr>
            <p:cNvPr id="9" name="文本框 8">
              <a:extLst>
                <a:ext uri="{FF2B5EF4-FFF2-40B4-BE49-F238E27FC236}">
                  <a16:creationId xmlns:a16="http://schemas.microsoft.com/office/drawing/2014/main" id="{B7CD598D-C287-8130-EC98-A53998E2851C}"/>
                </a:ext>
              </a:extLst>
            </p:cNvPr>
            <p:cNvSpPr txBox="1"/>
            <p:nvPr/>
          </p:nvSpPr>
          <p:spPr>
            <a:xfrm>
              <a:off x="3665176" y="2690336"/>
              <a:ext cx="4977379" cy="1323439"/>
            </a:xfrm>
            <a:prstGeom prst="rect">
              <a:avLst/>
            </a:prstGeom>
            <a:noFill/>
          </p:spPr>
          <p:txBody>
            <a:bodyPr vert="horz" wrap="square" rtlCol="0">
              <a:spAutoFit/>
            </a:bodyPr>
            <a:lstStyle/>
            <a:p>
              <a:pPr algn="dist"/>
              <a:r>
                <a:rPr lang="zh-CN" altLang="en-US" sz="8000" dirty="0">
                  <a:ln w="38100">
                    <a:noFill/>
                  </a:ln>
                  <a:gradFill flip="none" rotWithShape="1">
                    <a:gsLst>
                      <a:gs pos="0">
                        <a:schemeClr val="accent1"/>
                      </a:gs>
                      <a:gs pos="65000">
                        <a:schemeClr val="accent2"/>
                      </a:gs>
                    </a:gsLst>
                    <a:lin ang="2700000" scaled="1"/>
                    <a:tileRect/>
                  </a:gradFill>
                  <a:latin typeface="+mj-ea"/>
                  <a:ea typeface="+mj-ea"/>
                </a:rPr>
                <a:t>工作业绩</a:t>
              </a:r>
            </a:p>
          </p:txBody>
        </p:sp>
        <p:sp>
          <p:nvSpPr>
            <p:cNvPr id="10" name="文本框 9">
              <a:extLst>
                <a:ext uri="{FF2B5EF4-FFF2-40B4-BE49-F238E27FC236}">
                  <a16:creationId xmlns:a16="http://schemas.microsoft.com/office/drawing/2014/main" id="{5EAA0569-E8CA-1959-A911-AB19C19B8CFE}"/>
                </a:ext>
              </a:extLst>
            </p:cNvPr>
            <p:cNvSpPr txBox="1"/>
            <p:nvPr/>
          </p:nvSpPr>
          <p:spPr>
            <a:xfrm>
              <a:off x="3723558" y="3836613"/>
              <a:ext cx="4890970" cy="261610"/>
            </a:xfrm>
            <a:prstGeom prst="rect">
              <a:avLst/>
            </a:prstGeom>
            <a:noFill/>
          </p:spPr>
          <p:txBody>
            <a:bodyPr vert="horz" wrap="square" rtlCol="0">
              <a:spAutoFit/>
            </a:bodyPr>
            <a:lstStyle/>
            <a:p>
              <a:pPr algn="dist"/>
              <a:r>
                <a:rPr lang="en-US" altLang="zh-CN" sz="1050" dirty="0">
                  <a:ln w="38100">
                    <a:noFill/>
                  </a:ln>
                  <a:solidFill>
                    <a:schemeClr val="bg1"/>
                  </a:solidFill>
                  <a:latin typeface="+mn-ea"/>
                </a:rPr>
                <a:t>WORK PERFORMANCE</a:t>
              </a:r>
              <a:endParaRPr lang="zh-CN" altLang="en-US" sz="1050" dirty="0">
                <a:ln w="38100">
                  <a:noFill/>
                </a:ln>
                <a:solidFill>
                  <a:schemeClr val="bg1"/>
                </a:solidFill>
                <a:latin typeface="+mn-ea"/>
              </a:endParaRPr>
            </a:p>
          </p:txBody>
        </p:sp>
      </p:grpSp>
    </p:spTree>
    <p:extLst>
      <p:ext uri="{BB962C8B-B14F-4D97-AF65-F5344CB8AC3E}">
        <p14:creationId xmlns:p14="http://schemas.microsoft.com/office/powerpoint/2010/main" val="602281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DCBC86-269A-2DF8-8882-564842EA6ABB}"/>
              </a:ext>
            </a:extLst>
          </p:cNvPr>
          <p:cNvGrpSpPr/>
          <p:nvPr/>
        </p:nvGrpSpPr>
        <p:grpSpPr>
          <a:xfrm>
            <a:off x="2450113" y="1667540"/>
            <a:ext cx="7901374" cy="3198707"/>
            <a:chOff x="2145313" y="1667540"/>
            <a:chExt cx="7901374" cy="3198707"/>
          </a:xfrm>
        </p:grpSpPr>
        <p:sp>
          <p:nvSpPr>
            <p:cNvPr id="3" name="平行四边形 2">
              <a:extLst>
                <a:ext uri="{FF2B5EF4-FFF2-40B4-BE49-F238E27FC236}">
                  <a16:creationId xmlns:a16="http://schemas.microsoft.com/office/drawing/2014/main" id="{63F079AE-55B5-FF7A-E2D3-A8C7B8FE7587}"/>
                </a:ext>
              </a:extLst>
            </p:cNvPr>
            <p:cNvSpPr/>
            <p:nvPr/>
          </p:nvSpPr>
          <p:spPr>
            <a:xfrm>
              <a:off x="2247511" y="2061394"/>
              <a:ext cx="7187352" cy="2250321"/>
            </a:xfrm>
            <a:prstGeom prst="parallelogram">
              <a:avLst/>
            </a:prstGeom>
            <a:gradFill>
              <a:gsLst>
                <a:gs pos="0">
                  <a:schemeClr val="accent1">
                    <a:alpha val="0"/>
                  </a:schemeClr>
                </a:gs>
                <a:gs pos="100000">
                  <a:schemeClr val="accent1">
                    <a:alpha val="4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latin typeface="+mn-ea"/>
              </a:endParaRPr>
            </a:p>
          </p:txBody>
        </p:sp>
        <p:sp>
          <p:nvSpPr>
            <p:cNvPr id="4" name="箭头: 五边形 3">
              <a:extLst>
                <a:ext uri="{FF2B5EF4-FFF2-40B4-BE49-F238E27FC236}">
                  <a16:creationId xmlns:a16="http://schemas.microsoft.com/office/drawing/2014/main" id="{1D659213-1020-6F15-8940-10FC01A21843}"/>
                </a:ext>
              </a:extLst>
            </p:cNvPr>
            <p:cNvSpPr/>
            <p:nvPr/>
          </p:nvSpPr>
          <p:spPr>
            <a:xfrm>
              <a:off x="3094975" y="4654866"/>
              <a:ext cx="5794526" cy="211381"/>
            </a:xfrm>
            <a:prstGeom prst="homePlate">
              <a:avLst/>
            </a:prstGeom>
            <a:gradFill>
              <a:gsLst>
                <a:gs pos="0">
                  <a:schemeClr val="accent1">
                    <a:alpha val="0"/>
                  </a:schemeClr>
                </a:gs>
                <a:gs pos="100000">
                  <a:schemeClr val="accent1">
                    <a:alpha val="2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dirty="0">
                <a:solidFill>
                  <a:prstClr val="white"/>
                </a:solidFill>
                <a:latin typeface="+mn-ea"/>
                <a:sym typeface="+mn-lt"/>
              </a:endParaRPr>
            </a:p>
          </p:txBody>
        </p:sp>
        <p:sp>
          <p:nvSpPr>
            <p:cNvPr id="5" name="平行四边形 4">
              <a:extLst>
                <a:ext uri="{FF2B5EF4-FFF2-40B4-BE49-F238E27FC236}">
                  <a16:creationId xmlns:a16="http://schemas.microsoft.com/office/drawing/2014/main" id="{5645788A-1502-1F08-5CBB-C83C64AF8B36}"/>
                </a:ext>
              </a:extLst>
            </p:cNvPr>
            <p:cNvSpPr/>
            <p:nvPr/>
          </p:nvSpPr>
          <p:spPr>
            <a:xfrm>
              <a:off x="5345986" y="4236256"/>
              <a:ext cx="3246120" cy="211380"/>
            </a:xfrm>
            <a:prstGeom prst="parallelogram">
              <a:avLst>
                <a:gd name="adj" fmla="val 79132"/>
              </a:avLst>
            </a:prstGeom>
            <a:gradFill>
              <a:gsLst>
                <a:gs pos="0">
                  <a:schemeClr val="accent1">
                    <a:alpha val="0"/>
                  </a:schemeClr>
                </a:gs>
                <a:gs pos="100000">
                  <a:schemeClr val="accent1">
                    <a:alpha val="2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latin typeface="+mn-ea"/>
              </a:endParaRPr>
            </a:p>
          </p:txBody>
        </p:sp>
        <p:sp>
          <p:nvSpPr>
            <p:cNvPr id="6" name="平行四边形 5">
              <a:extLst>
                <a:ext uri="{FF2B5EF4-FFF2-40B4-BE49-F238E27FC236}">
                  <a16:creationId xmlns:a16="http://schemas.microsoft.com/office/drawing/2014/main" id="{8377ECB6-8759-5572-F278-82A5DB794756}"/>
                </a:ext>
              </a:extLst>
            </p:cNvPr>
            <p:cNvSpPr/>
            <p:nvPr/>
          </p:nvSpPr>
          <p:spPr>
            <a:xfrm>
              <a:off x="4701330" y="3678510"/>
              <a:ext cx="2491250" cy="221457"/>
            </a:xfrm>
            <a:prstGeom prst="parallelogram">
              <a:avLst>
                <a:gd name="adj" fmla="val 79132"/>
              </a:avLst>
            </a:prstGeom>
            <a:gradFill>
              <a:gsLst>
                <a:gs pos="0">
                  <a:schemeClr val="accent1">
                    <a:alpha val="0"/>
                  </a:schemeClr>
                </a:gs>
                <a:gs pos="100000">
                  <a:schemeClr val="accent1">
                    <a:alpha val="2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latin typeface="+mn-ea"/>
              </a:endParaRPr>
            </a:p>
          </p:txBody>
        </p:sp>
        <p:sp>
          <p:nvSpPr>
            <p:cNvPr id="7" name="平行四边形 6">
              <a:extLst>
                <a:ext uri="{FF2B5EF4-FFF2-40B4-BE49-F238E27FC236}">
                  <a16:creationId xmlns:a16="http://schemas.microsoft.com/office/drawing/2014/main" id="{A71BD198-A3BB-E6BB-B30D-A99700CFC5C7}"/>
                </a:ext>
              </a:extLst>
            </p:cNvPr>
            <p:cNvSpPr/>
            <p:nvPr/>
          </p:nvSpPr>
          <p:spPr>
            <a:xfrm>
              <a:off x="6768206" y="1991752"/>
              <a:ext cx="3246120" cy="175957"/>
            </a:xfrm>
            <a:prstGeom prst="parallelogram">
              <a:avLst>
                <a:gd name="adj" fmla="val 79132"/>
              </a:avLst>
            </a:prstGeom>
            <a:gradFill>
              <a:gsLst>
                <a:gs pos="0">
                  <a:schemeClr val="accent1">
                    <a:alpha val="0"/>
                  </a:schemeClr>
                </a:gs>
                <a:gs pos="100000">
                  <a:schemeClr val="accent1">
                    <a:alpha val="2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latin typeface="+mn-ea"/>
              </a:endParaRPr>
            </a:p>
          </p:txBody>
        </p:sp>
        <p:sp>
          <p:nvSpPr>
            <p:cNvPr id="8" name="文本框 6">
              <a:extLst>
                <a:ext uri="{FF2B5EF4-FFF2-40B4-BE49-F238E27FC236}">
                  <a16:creationId xmlns:a16="http://schemas.microsoft.com/office/drawing/2014/main" id="{031C5BB7-5B0D-B616-CD3A-9E45162DD905}"/>
                </a:ext>
              </a:extLst>
            </p:cNvPr>
            <p:cNvSpPr txBox="1"/>
            <p:nvPr/>
          </p:nvSpPr>
          <p:spPr>
            <a:xfrm>
              <a:off x="4701330" y="2425739"/>
              <a:ext cx="2257028" cy="677108"/>
            </a:xfrm>
            <a:prstGeom prst="rect">
              <a:avLst/>
            </a:prstGeom>
            <a:noFill/>
          </p:spPr>
          <p:txBody>
            <a:bodyPr wrap="none" lIns="0" tIns="0" rIns="0" bIns="0" rtlCol="0">
              <a:spAutoFit/>
            </a:bodyPr>
            <a:lstStyle>
              <a:defPPr>
                <a:defRPr lang="zh-CN"/>
              </a:defPPr>
              <a:lvl1pPr marR="0" lvl="0" indent="0" fontAlgn="auto">
                <a:buClrTx/>
                <a:buSzTx/>
                <a:buFontTx/>
                <a:buNone/>
                <a:tabLst/>
                <a:defRPr sz="6000">
                  <a:gradFill flip="none" rotWithShape="1">
                    <a:gsLst>
                      <a:gs pos="0">
                        <a:schemeClr val="accent1">
                          <a:lumMod val="40000"/>
                          <a:lumOff val="60000"/>
                        </a:schemeClr>
                      </a:gs>
                      <a:gs pos="85000">
                        <a:schemeClr val="accent1"/>
                      </a:gs>
                    </a:gsLst>
                    <a:lin ang="5400000" scaled="1"/>
                    <a:tileRect/>
                  </a:gradFill>
                  <a:latin typeface="+mj-ea"/>
                  <a:ea typeface="+mj-ea"/>
                  <a:cs typeface="OPPOSans B" panose="00020600040101010101" pitchFamily="18"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dirty="0">
                  <a:gradFill flip="none" rotWithShape="1">
                    <a:gsLst>
                      <a:gs pos="0">
                        <a:schemeClr val="accent3">
                          <a:lumMod val="100000"/>
                        </a:schemeClr>
                      </a:gs>
                      <a:gs pos="100000">
                        <a:schemeClr val="accent2">
                          <a:lumMod val="100000"/>
                        </a:schemeClr>
                      </a:gs>
                    </a:gsLst>
                    <a:lin ang="5400000" scaled="1"/>
                    <a:tileRect/>
                  </a:gradFill>
                </a:rPr>
                <a:t>工作业绩</a:t>
              </a:r>
            </a:p>
          </p:txBody>
        </p:sp>
        <p:sp>
          <p:nvSpPr>
            <p:cNvPr id="9" name="文本框 7">
              <a:extLst>
                <a:ext uri="{FF2B5EF4-FFF2-40B4-BE49-F238E27FC236}">
                  <a16:creationId xmlns:a16="http://schemas.microsoft.com/office/drawing/2014/main" id="{69A5CC64-D430-DE42-26EC-90EB08570A04}"/>
                </a:ext>
              </a:extLst>
            </p:cNvPr>
            <p:cNvSpPr txBox="1"/>
            <p:nvPr/>
          </p:nvSpPr>
          <p:spPr>
            <a:xfrm>
              <a:off x="4589570" y="3080889"/>
              <a:ext cx="4365829" cy="523220"/>
            </a:xfrm>
            <a:prstGeom prst="rect">
              <a:avLst/>
            </a:prstGeom>
            <a:noFill/>
          </p:spPr>
          <p:txBody>
            <a:bodyPr wrap="square">
              <a:spAutoFit/>
            </a:bodyPr>
            <a:lstStyle>
              <a:defPPr>
                <a:defRPr lang="zh-CN"/>
              </a:defPPr>
              <a:lvl1pPr>
                <a:defRPr sz="3200" b="1">
                  <a:ln w="12700">
                    <a:gradFill>
                      <a:gsLst>
                        <a:gs pos="0">
                          <a:schemeClr val="accent1">
                            <a:lumMod val="5000"/>
                            <a:lumOff val="95000"/>
                            <a:alpha val="0"/>
                          </a:schemeClr>
                        </a:gs>
                        <a:gs pos="100000">
                          <a:schemeClr val="bg1"/>
                        </a:gs>
                      </a:gsLst>
                      <a:lin ang="5400000" scaled="1"/>
                    </a:gradFill>
                  </a:ln>
                  <a:noFill/>
                  <a:latin typeface="+mj-lt"/>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0" dirty="0">
                  <a:ln w="12700">
                    <a:gradFill>
                      <a:gsLst>
                        <a:gs pos="0">
                          <a:schemeClr val="accent1">
                            <a:alpha val="0"/>
                          </a:schemeClr>
                        </a:gs>
                        <a:gs pos="100000">
                          <a:schemeClr val="accent1"/>
                        </a:gs>
                      </a:gsLst>
                      <a:lin ang="5400000" scaled="1"/>
                    </a:gradFill>
                  </a:ln>
                </a:rPr>
                <a:t>WORK PERFORMANCE</a:t>
              </a:r>
            </a:p>
          </p:txBody>
        </p:sp>
        <p:sp>
          <p:nvSpPr>
            <p:cNvPr id="10" name="文本框 6">
              <a:extLst>
                <a:ext uri="{FF2B5EF4-FFF2-40B4-BE49-F238E27FC236}">
                  <a16:creationId xmlns:a16="http://schemas.microsoft.com/office/drawing/2014/main" id="{E5BBDB5B-6968-A01E-6994-184D623BB0BA}"/>
                </a:ext>
              </a:extLst>
            </p:cNvPr>
            <p:cNvSpPr txBox="1"/>
            <p:nvPr/>
          </p:nvSpPr>
          <p:spPr>
            <a:xfrm>
              <a:off x="2145314" y="2163398"/>
              <a:ext cx="2666292" cy="2215991"/>
            </a:xfrm>
            <a:prstGeom prst="rect">
              <a:avLst/>
            </a:prstGeom>
            <a:noFill/>
          </p:spPr>
          <p:txBody>
            <a:bodyPr wrap="square">
              <a:spAutoFit/>
            </a:bodyPr>
            <a:lstStyle>
              <a:defPPr>
                <a:defRPr lang="zh-CN"/>
              </a:defPPr>
              <a:lvl1pPr>
                <a:defRPr sz="3200" b="1">
                  <a:ln w="12700">
                    <a:gradFill>
                      <a:gsLst>
                        <a:gs pos="0">
                          <a:schemeClr val="accent1">
                            <a:alpha val="0"/>
                          </a:schemeClr>
                        </a:gs>
                        <a:gs pos="100000">
                          <a:schemeClr val="accent1"/>
                        </a:gs>
                      </a:gsLst>
                      <a:lin ang="5400000" scaled="1"/>
                    </a:gradFill>
                  </a:ln>
                  <a:noFill/>
                  <a:latin typeface="+mj-lt"/>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3800" b="0" dirty="0">
                  <a:ln w="25400">
                    <a:gradFill>
                      <a:gsLst>
                        <a:gs pos="0">
                          <a:schemeClr val="accent1">
                            <a:alpha val="20000"/>
                          </a:schemeClr>
                        </a:gs>
                        <a:gs pos="100000">
                          <a:schemeClr val="accent1">
                            <a:alpha val="80000"/>
                          </a:schemeClr>
                        </a:gs>
                      </a:gsLst>
                      <a:lin ang="5400000" scaled="1"/>
                    </a:gradFill>
                  </a:ln>
                  <a:solidFill>
                    <a:schemeClr val="accent1">
                      <a:alpha val="20000"/>
                    </a:schemeClr>
                  </a:solidFill>
                </a:rPr>
                <a:t>01</a:t>
              </a:r>
              <a:endParaRPr lang="zh-CN" altLang="en-US" sz="13800" b="0" dirty="0">
                <a:ln w="25400">
                  <a:gradFill>
                    <a:gsLst>
                      <a:gs pos="0">
                        <a:schemeClr val="accent1">
                          <a:alpha val="20000"/>
                        </a:schemeClr>
                      </a:gs>
                      <a:gs pos="100000">
                        <a:schemeClr val="accent1">
                          <a:alpha val="80000"/>
                        </a:schemeClr>
                      </a:gs>
                    </a:gsLst>
                    <a:lin ang="5400000" scaled="1"/>
                  </a:gradFill>
                </a:ln>
                <a:solidFill>
                  <a:schemeClr val="accent1">
                    <a:alpha val="20000"/>
                  </a:schemeClr>
                </a:solidFill>
              </a:endParaRPr>
            </a:p>
          </p:txBody>
        </p:sp>
        <p:pic>
          <p:nvPicPr>
            <p:cNvPr id="11" name="图片 10" descr="图片包含 游戏机&#10;&#10;描述已自动生成">
              <a:extLst>
                <a:ext uri="{FF2B5EF4-FFF2-40B4-BE49-F238E27FC236}">
                  <a16:creationId xmlns:a16="http://schemas.microsoft.com/office/drawing/2014/main" id="{4D4FA5AA-55CF-2F32-CE5B-4FCB91590776}"/>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877077" y="1667540"/>
              <a:ext cx="3169610" cy="786886"/>
            </a:xfrm>
            <a:prstGeom prst="rect">
              <a:avLst/>
            </a:prstGeom>
          </p:spPr>
        </p:pic>
        <p:pic>
          <p:nvPicPr>
            <p:cNvPr id="12" name="图片 11" descr="图片包含 游戏机&#10;&#10;描述已自动生成">
              <a:extLst>
                <a:ext uri="{FF2B5EF4-FFF2-40B4-BE49-F238E27FC236}">
                  <a16:creationId xmlns:a16="http://schemas.microsoft.com/office/drawing/2014/main" id="{D09CB1C7-F91A-A8EA-E251-95AEAB02DF0B}"/>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598596" y="3920572"/>
              <a:ext cx="3169610" cy="786886"/>
            </a:xfrm>
            <a:prstGeom prst="rect">
              <a:avLst/>
            </a:prstGeom>
          </p:spPr>
        </p:pic>
        <p:sp>
          <p:nvSpPr>
            <p:cNvPr id="13" name="平行四边形 12">
              <a:extLst>
                <a:ext uri="{FF2B5EF4-FFF2-40B4-BE49-F238E27FC236}">
                  <a16:creationId xmlns:a16="http://schemas.microsoft.com/office/drawing/2014/main" id="{F7838B4D-539A-12E1-175D-715E8F6C55EB}"/>
                </a:ext>
              </a:extLst>
            </p:cNvPr>
            <p:cNvSpPr/>
            <p:nvPr/>
          </p:nvSpPr>
          <p:spPr>
            <a:xfrm>
              <a:off x="2145313" y="1941941"/>
              <a:ext cx="2491250" cy="221457"/>
            </a:xfrm>
            <a:prstGeom prst="parallelogram">
              <a:avLst>
                <a:gd name="adj" fmla="val 79132"/>
              </a:avLst>
            </a:prstGeom>
            <a:gradFill>
              <a:gsLst>
                <a:gs pos="0">
                  <a:schemeClr val="accent1">
                    <a:alpha val="0"/>
                  </a:schemeClr>
                </a:gs>
                <a:gs pos="100000">
                  <a:schemeClr val="accent1">
                    <a:alpha val="20000"/>
                  </a:schemeClr>
                </a:gs>
              </a:gsLst>
              <a:lin ang="1800000" scaled="0"/>
            </a:gradFill>
            <a:ln w="15875">
              <a:gradFill flip="none" rotWithShape="1">
                <a:gsLst>
                  <a:gs pos="32000">
                    <a:schemeClr val="accent1">
                      <a:alpha val="0"/>
                    </a:schemeClr>
                  </a:gs>
                  <a:gs pos="100000">
                    <a:schemeClr val="accent1">
                      <a:alpha val="5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700">
                <a:solidFill>
                  <a:prstClr val="white"/>
                </a:solidFill>
                <a:latin typeface="+mn-ea"/>
              </a:endParaRPr>
            </a:p>
          </p:txBody>
        </p:sp>
      </p:grpSp>
    </p:spTree>
    <p:extLst>
      <p:ext uri="{BB962C8B-B14F-4D97-AF65-F5344CB8AC3E}">
        <p14:creationId xmlns:p14="http://schemas.microsoft.com/office/powerpoint/2010/main" val="2946313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D97AB57-0D0E-C7D8-0C0C-A7226A09196F}"/>
              </a:ext>
            </a:extLst>
          </p:cNvPr>
          <p:cNvGrpSpPr/>
          <p:nvPr/>
        </p:nvGrpSpPr>
        <p:grpSpPr>
          <a:xfrm>
            <a:off x="895350" y="753971"/>
            <a:ext cx="10401300" cy="276224"/>
            <a:chOff x="683348" y="1072605"/>
            <a:chExt cx="10401300" cy="276224"/>
          </a:xfrm>
        </p:grpSpPr>
        <p:sp>
          <p:nvSpPr>
            <p:cNvPr id="3" name="任意多边形: 形状 2">
              <a:extLst>
                <a:ext uri="{FF2B5EF4-FFF2-40B4-BE49-F238E27FC236}">
                  <a16:creationId xmlns:a16="http://schemas.microsoft.com/office/drawing/2014/main" id="{586E882A-278E-35CA-93A3-28D643F0EF70}"/>
                </a:ext>
              </a:extLst>
            </p:cNvPr>
            <p:cNvSpPr/>
            <p:nvPr/>
          </p:nvSpPr>
          <p:spPr>
            <a:xfrm>
              <a:off x="68334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流程图: 手动输入 3">
              <a:extLst>
                <a:ext uri="{FF2B5EF4-FFF2-40B4-BE49-F238E27FC236}">
                  <a16:creationId xmlns:a16="http://schemas.microsoft.com/office/drawing/2014/main" id="{7FA8418D-140E-3CFA-133D-F94ADA23481B}"/>
                </a:ext>
              </a:extLst>
            </p:cNvPr>
            <p:cNvSpPr/>
            <p:nvPr/>
          </p:nvSpPr>
          <p:spPr>
            <a:xfrm rot="16200000" flipH="1">
              <a:off x="5678021"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任意多边形: 形状 4">
              <a:extLst>
                <a:ext uri="{FF2B5EF4-FFF2-40B4-BE49-F238E27FC236}">
                  <a16:creationId xmlns:a16="http://schemas.microsoft.com/office/drawing/2014/main" id="{C6055A61-1388-787D-E6A4-39A40FE6C835}"/>
                </a:ext>
              </a:extLst>
            </p:cNvPr>
            <p:cNvSpPr/>
            <p:nvPr/>
          </p:nvSpPr>
          <p:spPr>
            <a:xfrm flipH="1">
              <a:off x="588399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5">
              <a:extLst>
                <a:ext uri="{FF2B5EF4-FFF2-40B4-BE49-F238E27FC236}">
                  <a16:creationId xmlns:a16="http://schemas.microsoft.com/office/drawing/2014/main" id="{9B76203A-5626-801E-F7EE-164C2C98F276}"/>
                </a:ext>
              </a:extLst>
            </p:cNvPr>
            <p:cNvSpPr/>
            <p:nvPr/>
          </p:nvSpPr>
          <p:spPr>
            <a:xfrm rot="5400000">
              <a:off x="6030444"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grpSp>
        <p:nvGrpSpPr>
          <p:cNvPr id="49" name="组合 48">
            <a:extLst>
              <a:ext uri="{FF2B5EF4-FFF2-40B4-BE49-F238E27FC236}">
                <a16:creationId xmlns:a16="http://schemas.microsoft.com/office/drawing/2014/main" id="{A7733A70-2A04-027B-785E-3CF1A8296674}"/>
              </a:ext>
            </a:extLst>
          </p:cNvPr>
          <p:cNvGrpSpPr/>
          <p:nvPr/>
        </p:nvGrpSpPr>
        <p:grpSpPr>
          <a:xfrm>
            <a:off x="1122999" y="1890100"/>
            <a:ext cx="2849964" cy="1794157"/>
            <a:chOff x="911294" y="1689342"/>
            <a:chExt cx="3260598" cy="2052666"/>
          </a:xfrm>
        </p:grpSpPr>
        <p:pic>
          <p:nvPicPr>
            <p:cNvPr id="50" name="图片 49" descr="建筑前&#10;&#10;中度可信度描述已自动生成">
              <a:extLst>
                <a:ext uri="{FF2B5EF4-FFF2-40B4-BE49-F238E27FC236}">
                  <a16:creationId xmlns:a16="http://schemas.microsoft.com/office/drawing/2014/main" id="{CB04D07E-71F7-52CF-E1D4-C77FE0472F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1593" y="1815675"/>
              <a:ext cx="3000000" cy="1800000"/>
            </a:xfrm>
            <a:prstGeom prst="rect">
              <a:avLst/>
            </a:prstGeom>
          </p:spPr>
        </p:pic>
        <p:grpSp>
          <p:nvGrpSpPr>
            <p:cNvPr id="51" name="组合 50">
              <a:extLst>
                <a:ext uri="{FF2B5EF4-FFF2-40B4-BE49-F238E27FC236}">
                  <a16:creationId xmlns:a16="http://schemas.microsoft.com/office/drawing/2014/main" id="{35C73758-156E-3C40-E3AB-C4A20B0532DA}"/>
                </a:ext>
              </a:extLst>
            </p:cNvPr>
            <p:cNvGrpSpPr/>
            <p:nvPr/>
          </p:nvGrpSpPr>
          <p:grpSpPr>
            <a:xfrm>
              <a:off x="911294" y="1689342"/>
              <a:ext cx="3260598" cy="2052666"/>
              <a:chOff x="911294" y="1766342"/>
              <a:chExt cx="3260598" cy="2052666"/>
            </a:xfrm>
          </p:grpSpPr>
          <p:sp>
            <p:nvSpPr>
              <p:cNvPr id="52" name="矩形 51">
                <a:extLst>
                  <a:ext uri="{FF2B5EF4-FFF2-40B4-BE49-F238E27FC236}">
                    <a16:creationId xmlns:a16="http://schemas.microsoft.com/office/drawing/2014/main" id="{58577D10-7353-AA65-1561-2E60850E1E3E}"/>
                  </a:ext>
                </a:extLst>
              </p:cNvPr>
              <p:cNvSpPr/>
              <p:nvPr/>
            </p:nvSpPr>
            <p:spPr>
              <a:xfrm>
                <a:off x="911294"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AE2FE9CB-2D2B-A91A-8ECD-FB510C15B090}"/>
                  </a:ext>
                </a:extLst>
              </p:cNvPr>
              <p:cNvSpPr/>
              <p:nvPr/>
            </p:nvSpPr>
            <p:spPr>
              <a:xfrm flipH="1">
                <a:off x="3091892"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3F462763-17D0-C79A-94F0-935FE47C9E2D}"/>
                  </a:ext>
                </a:extLst>
              </p:cNvPr>
              <p:cNvSpPr/>
              <p:nvPr/>
            </p:nvSpPr>
            <p:spPr>
              <a:xfrm flipH="1" flipV="1">
                <a:off x="3091892"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FD94B277-372A-EE88-80E9-B1CE16F9C388}"/>
                  </a:ext>
                </a:extLst>
              </p:cNvPr>
              <p:cNvSpPr/>
              <p:nvPr/>
            </p:nvSpPr>
            <p:spPr>
              <a:xfrm flipV="1">
                <a:off x="911294"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组合 55">
            <a:extLst>
              <a:ext uri="{FF2B5EF4-FFF2-40B4-BE49-F238E27FC236}">
                <a16:creationId xmlns:a16="http://schemas.microsoft.com/office/drawing/2014/main" id="{53453773-813A-605E-CB39-C608B3E2DA24}"/>
              </a:ext>
            </a:extLst>
          </p:cNvPr>
          <p:cNvGrpSpPr/>
          <p:nvPr/>
        </p:nvGrpSpPr>
        <p:grpSpPr>
          <a:xfrm>
            <a:off x="4677406" y="1890100"/>
            <a:ext cx="2849964" cy="1794157"/>
            <a:chOff x="4465701" y="1689342"/>
            <a:chExt cx="3260598" cy="2052666"/>
          </a:xfrm>
        </p:grpSpPr>
        <p:pic>
          <p:nvPicPr>
            <p:cNvPr id="57" name="图片 56">
              <a:extLst>
                <a:ext uri="{FF2B5EF4-FFF2-40B4-BE49-F238E27FC236}">
                  <a16:creationId xmlns:a16="http://schemas.microsoft.com/office/drawing/2014/main" id="{BA572A7D-74C5-D16C-BAAE-D2760DA2DA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96000" y="1815675"/>
              <a:ext cx="3000000" cy="1800000"/>
            </a:xfrm>
            <a:prstGeom prst="rect">
              <a:avLst/>
            </a:prstGeom>
          </p:spPr>
        </p:pic>
        <p:grpSp>
          <p:nvGrpSpPr>
            <p:cNvPr id="58" name="组合 57">
              <a:extLst>
                <a:ext uri="{FF2B5EF4-FFF2-40B4-BE49-F238E27FC236}">
                  <a16:creationId xmlns:a16="http://schemas.microsoft.com/office/drawing/2014/main" id="{006D92A5-9AD7-A8F9-05FA-C263704CABBB}"/>
                </a:ext>
              </a:extLst>
            </p:cNvPr>
            <p:cNvGrpSpPr/>
            <p:nvPr/>
          </p:nvGrpSpPr>
          <p:grpSpPr>
            <a:xfrm>
              <a:off x="4465701" y="1689342"/>
              <a:ext cx="3260598" cy="2052666"/>
              <a:chOff x="911294" y="1766342"/>
              <a:chExt cx="3260598" cy="2052666"/>
            </a:xfrm>
          </p:grpSpPr>
          <p:sp>
            <p:nvSpPr>
              <p:cNvPr id="59" name="矩形 58">
                <a:extLst>
                  <a:ext uri="{FF2B5EF4-FFF2-40B4-BE49-F238E27FC236}">
                    <a16:creationId xmlns:a16="http://schemas.microsoft.com/office/drawing/2014/main" id="{80581242-2137-F681-C135-000653B81E33}"/>
                  </a:ext>
                </a:extLst>
              </p:cNvPr>
              <p:cNvSpPr/>
              <p:nvPr/>
            </p:nvSpPr>
            <p:spPr>
              <a:xfrm>
                <a:off x="911294"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587E6BB9-1045-084A-3EF3-4F8E6578B284}"/>
                  </a:ext>
                </a:extLst>
              </p:cNvPr>
              <p:cNvSpPr/>
              <p:nvPr/>
            </p:nvSpPr>
            <p:spPr>
              <a:xfrm flipH="1">
                <a:off x="3091892"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9CDB2B4F-85B1-A37A-6906-6753C8F160A6}"/>
                  </a:ext>
                </a:extLst>
              </p:cNvPr>
              <p:cNvSpPr/>
              <p:nvPr/>
            </p:nvSpPr>
            <p:spPr>
              <a:xfrm flipH="1" flipV="1">
                <a:off x="3091892"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09441275-4389-6FC0-65AD-6DD12ABE0050}"/>
                  </a:ext>
                </a:extLst>
              </p:cNvPr>
              <p:cNvSpPr/>
              <p:nvPr/>
            </p:nvSpPr>
            <p:spPr>
              <a:xfrm flipV="1">
                <a:off x="911294"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3" name="组合 62">
            <a:extLst>
              <a:ext uri="{FF2B5EF4-FFF2-40B4-BE49-F238E27FC236}">
                <a16:creationId xmlns:a16="http://schemas.microsoft.com/office/drawing/2014/main" id="{5EF63335-B9AD-58F2-9929-618618911181}"/>
              </a:ext>
            </a:extLst>
          </p:cNvPr>
          <p:cNvGrpSpPr/>
          <p:nvPr/>
        </p:nvGrpSpPr>
        <p:grpSpPr>
          <a:xfrm>
            <a:off x="8219038" y="1875768"/>
            <a:ext cx="2849964" cy="1794157"/>
            <a:chOff x="8007333" y="1675010"/>
            <a:chExt cx="3260598" cy="2052666"/>
          </a:xfrm>
        </p:grpSpPr>
        <p:pic>
          <p:nvPicPr>
            <p:cNvPr id="64" name="图片 63" descr="高楼大厦的景色&#10;&#10;描述已自动生成">
              <a:extLst>
                <a:ext uri="{FF2B5EF4-FFF2-40B4-BE49-F238E27FC236}">
                  <a16:creationId xmlns:a16="http://schemas.microsoft.com/office/drawing/2014/main" id="{F1C41F93-1248-4BFA-17FE-85A097D6148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137632" y="1801343"/>
              <a:ext cx="3000001" cy="1800000"/>
            </a:xfrm>
            <a:prstGeom prst="rect">
              <a:avLst/>
            </a:prstGeom>
          </p:spPr>
        </p:pic>
        <p:grpSp>
          <p:nvGrpSpPr>
            <p:cNvPr id="65" name="组合 64">
              <a:extLst>
                <a:ext uri="{FF2B5EF4-FFF2-40B4-BE49-F238E27FC236}">
                  <a16:creationId xmlns:a16="http://schemas.microsoft.com/office/drawing/2014/main" id="{8C3155FA-5599-8563-8A99-A32892E0EAA7}"/>
                </a:ext>
              </a:extLst>
            </p:cNvPr>
            <p:cNvGrpSpPr/>
            <p:nvPr/>
          </p:nvGrpSpPr>
          <p:grpSpPr>
            <a:xfrm>
              <a:off x="8007333" y="1675010"/>
              <a:ext cx="3260598" cy="2052666"/>
              <a:chOff x="911294" y="1766342"/>
              <a:chExt cx="3260598" cy="2052666"/>
            </a:xfrm>
          </p:grpSpPr>
          <p:sp>
            <p:nvSpPr>
              <p:cNvPr id="66" name="矩形 65">
                <a:extLst>
                  <a:ext uri="{FF2B5EF4-FFF2-40B4-BE49-F238E27FC236}">
                    <a16:creationId xmlns:a16="http://schemas.microsoft.com/office/drawing/2014/main" id="{FF63DFC7-3EEE-4427-4389-8ECF45BF849F}"/>
                  </a:ext>
                </a:extLst>
              </p:cNvPr>
              <p:cNvSpPr/>
              <p:nvPr/>
            </p:nvSpPr>
            <p:spPr>
              <a:xfrm>
                <a:off x="911294"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81C0D735-1ECD-8F4E-251E-80FB46015DD9}"/>
                  </a:ext>
                </a:extLst>
              </p:cNvPr>
              <p:cNvSpPr/>
              <p:nvPr/>
            </p:nvSpPr>
            <p:spPr>
              <a:xfrm flipH="1">
                <a:off x="3091892" y="1766342"/>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69702BAA-088B-67E7-8DFC-5602C5AC2040}"/>
                  </a:ext>
                </a:extLst>
              </p:cNvPr>
              <p:cNvSpPr/>
              <p:nvPr/>
            </p:nvSpPr>
            <p:spPr>
              <a:xfrm flipH="1" flipV="1">
                <a:off x="3091892"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EE312F5C-DEBB-965B-5BF1-8FE06F920153}"/>
                  </a:ext>
                </a:extLst>
              </p:cNvPr>
              <p:cNvSpPr/>
              <p:nvPr/>
            </p:nvSpPr>
            <p:spPr>
              <a:xfrm flipV="1">
                <a:off x="911294" y="2739008"/>
                <a:ext cx="1080000" cy="1080000"/>
              </a:xfrm>
              <a:prstGeom prst="rect">
                <a:avLst/>
              </a:prstGeom>
              <a:noFill/>
              <a:ln w="12700" cap="flat" cmpd="sng" algn="ctr">
                <a:gradFill flip="none" rotWithShape="1">
                  <a:gsLst>
                    <a:gs pos="7000">
                      <a:schemeClr val="accent1"/>
                    </a:gs>
                    <a:gs pos="46000">
                      <a:schemeClr val="accent1">
                        <a:lumMod val="30000"/>
                        <a:lumOff val="70000"/>
                        <a:alpha val="0"/>
                      </a:schemeClr>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a:extLst>
              <a:ext uri="{FF2B5EF4-FFF2-40B4-BE49-F238E27FC236}">
                <a16:creationId xmlns:a16="http://schemas.microsoft.com/office/drawing/2014/main" id="{F9286882-F2B7-D0A0-1755-C9109AA536AD}"/>
              </a:ext>
            </a:extLst>
          </p:cNvPr>
          <p:cNvGrpSpPr/>
          <p:nvPr/>
        </p:nvGrpSpPr>
        <p:grpSpPr>
          <a:xfrm>
            <a:off x="1124401" y="4009028"/>
            <a:ext cx="2734672" cy="1558377"/>
            <a:chOff x="1124401" y="4066778"/>
            <a:chExt cx="2734672" cy="1558377"/>
          </a:xfrm>
        </p:grpSpPr>
        <p:grpSp>
          <p:nvGrpSpPr>
            <p:cNvPr id="71" name="组合 70">
              <a:extLst>
                <a:ext uri="{FF2B5EF4-FFF2-40B4-BE49-F238E27FC236}">
                  <a16:creationId xmlns:a16="http://schemas.microsoft.com/office/drawing/2014/main" id="{E644BFBA-A85E-D8F8-ECDA-52DA6CDEFA91}"/>
                </a:ext>
              </a:extLst>
            </p:cNvPr>
            <p:cNvGrpSpPr/>
            <p:nvPr/>
          </p:nvGrpSpPr>
          <p:grpSpPr>
            <a:xfrm>
              <a:off x="1181100" y="4365867"/>
              <a:ext cx="2647950" cy="341523"/>
              <a:chOff x="695325" y="4250367"/>
              <a:chExt cx="3987800" cy="341523"/>
            </a:xfrm>
          </p:grpSpPr>
          <p:sp>
            <p:nvSpPr>
              <p:cNvPr id="74" name="梯形 73">
                <a:extLst>
                  <a:ext uri="{FF2B5EF4-FFF2-40B4-BE49-F238E27FC236}">
                    <a16:creationId xmlns:a16="http://schemas.microsoft.com/office/drawing/2014/main" id="{A6F3CE9C-04F8-1364-E67C-9D8A3D8447F8}"/>
                  </a:ext>
                </a:extLst>
              </p:cNvPr>
              <p:cNvSpPr/>
              <p:nvPr/>
            </p:nvSpPr>
            <p:spPr>
              <a:xfrm>
                <a:off x="695325" y="4250367"/>
                <a:ext cx="3987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梯形 74">
                <a:extLst>
                  <a:ext uri="{FF2B5EF4-FFF2-40B4-BE49-F238E27FC236}">
                    <a16:creationId xmlns:a16="http://schemas.microsoft.com/office/drawing/2014/main" id="{54CFFA77-784C-FEEC-7C11-F0075BCC9547}"/>
                  </a:ext>
                </a:extLst>
              </p:cNvPr>
              <p:cNvSpPr/>
              <p:nvPr/>
            </p:nvSpPr>
            <p:spPr>
              <a:xfrm>
                <a:off x="1139825" y="4401390"/>
                <a:ext cx="3098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id="{B49BC824-E4DB-8EB5-C6D0-4C16BE4DF7A6}"/>
                </a:ext>
              </a:extLst>
            </p:cNvPr>
            <p:cNvSpPr txBox="1"/>
            <p:nvPr/>
          </p:nvSpPr>
          <p:spPr>
            <a:xfrm>
              <a:off x="1772151" y="4066778"/>
              <a:ext cx="1538883"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关键词标题</a:t>
              </a:r>
            </a:p>
          </p:txBody>
        </p:sp>
        <p:sp>
          <p:nvSpPr>
            <p:cNvPr id="73" name="文本框 72">
              <a:extLst>
                <a:ext uri="{FF2B5EF4-FFF2-40B4-BE49-F238E27FC236}">
                  <a16:creationId xmlns:a16="http://schemas.microsoft.com/office/drawing/2014/main" id="{887FFB74-762A-5436-E72D-D7740CFD4592}"/>
                </a:ext>
              </a:extLst>
            </p:cNvPr>
            <p:cNvSpPr txBox="1"/>
            <p:nvPr/>
          </p:nvSpPr>
          <p:spPr>
            <a:xfrm>
              <a:off x="1124401" y="4925220"/>
              <a:ext cx="2734672" cy="699935"/>
            </a:xfrm>
            <a:prstGeom prst="rect">
              <a:avLst/>
            </a:prstGeom>
            <a:noFill/>
          </p:spPr>
          <p:txBody>
            <a:bodyPr wrap="square" lIns="0" tIns="0" rIns="0" bIns="0" rtlCol="0" anchor="t">
              <a:spAutoFit/>
            </a:bodyPr>
            <a:lstStyle/>
            <a:p>
              <a:pPr algn="ct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grpSp>
      <p:grpSp>
        <p:nvGrpSpPr>
          <p:cNvPr id="76" name="组合 75">
            <a:extLst>
              <a:ext uri="{FF2B5EF4-FFF2-40B4-BE49-F238E27FC236}">
                <a16:creationId xmlns:a16="http://schemas.microsoft.com/office/drawing/2014/main" id="{26512E39-0BC2-7590-2A52-3C9D8285FC37}"/>
              </a:ext>
            </a:extLst>
          </p:cNvPr>
          <p:cNvGrpSpPr/>
          <p:nvPr/>
        </p:nvGrpSpPr>
        <p:grpSpPr>
          <a:xfrm>
            <a:off x="4735052" y="4010438"/>
            <a:ext cx="2734672" cy="1558377"/>
            <a:chOff x="1124401" y="4066778"/>
            <a:chExt cx="2734672" cy="1558377"/>
          </a:xfrm>
        </p:grpSpPr>
        <p:grpSp>
          <p:nvGrpSpPr>
            <p:cNvPr id="77" name="组合 76">
              <a:extLst>
                <a:ext uri="{FF2B5EF4-FFF2-40B4-BE49-F238E27FC236}">
                  <a16:creationId xmlns:a16="http://schemas.microsoft.com/office/drawing/2014/main" id="{4BF53DBE-036E-FB7A-B0B7-F24376ACF1D8}"/>
                </a:ext>
              </a:extLst>
            </p:cNvPr>
            <p:cNvGrpSpPr/>
            <p:nvPr/>
          </p:nvGrpSpPr>
          <p:grpSpPr>
            <a:xfrm>
              <a:off x="1181100" y="4365867"/>
              <a:ext cx="2647950" cy="341523"/>
              <a:chOff x="695325" y="4250367"/>
              <a:chExt cx="3987800" cy="341523"/>
            </a:xfrm>
          </p:grpSpPr>
          <p:sp>
            <p:nvSpPr>
              <p:cNvPr id="80" name="梯形 79">
                <a:extLst>
                  <a:ext uri="{FF2B5EF4-FFF2-40B4-BE49-F238E27FC236}">
                    <a16:creationId xmlns:a16="http://schemas.microsoft.com/office/drawing/2014/main" id="{81133A1E-A105-000C-DC8D-C45D89C3F852}"/>
                  </a:ext>
                </a:extLst>
              </p:cNvPr>
              <p:cNvSpPr/>
              <p:nvPr/>
            </p:nvSpPr>
            <p:spPr>
              <a:xfrm>
                <a:off x="695325" y="4250367"/>
                <a:ext cx="3987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梯形 80">
                <a:extLst>
                  <a:ext uri="{FF2B5EF4-FFF2-40B4-BE49-F238E27FC236}">
                    <a16:creationId xmlns:a16="http://schemas.microsoft.com/office/drawing/2014/main" id="{BE97F780-7FB0-F073-1C6B-993B75EE4BA8}"/>
                  </a:ext>
                </a:extLst>
              </p:cNvPr>
              <p:cNvSpPr/>
              <p:nvPr/>
            </p:nvSpPr>
            <p:spPr>
              <a:xfrm>
                <a:off x="1139825" y="4401390"/>
                <a:ext cx="3098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a:extLst>
                <a:ext uri="{FF2B5EF4-FFF2-40B4-BE49-F238E27FC236}">
                  <a16:creationId xmlns:a16="http://schemas.microsoft.com/office/drawing/2014/main" id="{F0D2AC77-EBDF-3EB8-5E73-839688EC97CB}"/>
                </a:ext>
              </a:extLst>
            </p:cNvPr>
            <p:cNvSpPr txBox="1"/>
            <p:nvPr/>
          </p:nvSpPr>
          <p:spPr>
            <a:xfrm>
              <a:off x="1772151" y="4066778"/>
              <a:ext cx="1538883"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关键词标题</a:t>
              </a:r>
            </a:p>
          </p:txBody>
        </p:sp>
        <p:sp>
          <p:nvSpPr>
            <p:cNvPr id="79" name="文本框 78">
              <a:extLst>
                <a:ext uri="{FF2B5EF4-FFF2-40B4-BE49-F238E27FC236}">
                  <a16:creationId xmlns:a16="http://schemas.microsoft.com/office/drawing/2014/main" id="{6691FB6E-61CD-061A-D2BD-F8455F0215AD}"/>
                </a:ext>
              </a:extLst>
            </p:cNvPr>
            <p:cNvSpPr txBox="1"/>
            <p:nvPr/>
          </p:nvSpPr>
          <p:spPr>
            <a:xfrm>
              <a:off x="1124401" y="4925220"/>
              <a:ext cx="2734672" cy="699935"/>
            </a:xfrm>
            <a:prstGeom prst="rect">
              <a:avLst/>
            </a:prstGeom>
            <a:noFill/>
          </p:spPr>
          <p:txBody>
            <a:bodyPr wrap="square" lIns="0" tIns="0" rIns="0" bIns="0" rtlCol="0" anchor="t">
              <a:spAutoFit/>
            </a:bodyPr>
            <a:lstStyle/>
            <a:p>
              <a:pPr algn="ct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grpSp>
      <p:grpSp>
        <p:nvGrpSpPr>
          <p:cNvPr id="82" name="组合 81">
            <a:extLst>
              <a:ext uri="{FF2B5EF4-FFF2-40B4-BE49-F238E27FC236}">
                <a16:creationId xmlns:a16="http://schemas.microsoft.com/office/drawing/2014/main" id="{7BCE2939-54AE-6CFC-1B27-3931FEA0F73A}"/>
              </a:ext>
            </a:extLst>
          </p:cNvPr>
          <p:cNvGrpSpPr/>
          <p:nvPr/>
        </p:nvGrpSpPr>
        <p:grpSpPr>
          <a:xfrm>
            <a:off x="8276684" y="4088281"/>
            <a:ext cx="2734672" cy="1558377"/>
            <a:chOff x="1124401" y="4066778"/>
            <a:chExt cx="2734672" cy="1558377"/>
          </a:xfrm>
        </p:grpSpPr>
        <p:grpSp>
          <p:nvGrpSpPr>
            <p:cNvPr id="83" name="组合 82">
              <a:extLst>
                <a:ext uri="{FF2B5EF4-FFF2-40B4-BE49-F238E27FC236}">
                  <a16:creationId xmlns:a16="http://schemas.microsoft.com/office/drawing/2014/main" id="{396516F2-70E1-3427-80EF-7F791BF79084}"/>
                </a:ext>
              </a:extLst>
            </p:cNvPr>
            <p:cNvGrpSpPr/>
            <p:nvPr/>
          </p:nvGrpSpPr>
          <p:grpSpPr>
            <a:xfrm>
              <a:off x="1181100" y="4365867"/>
              <a:ext cx="2647950" cy="341523"/>
              <a:chOff x="695325" y="4250367"/>
              <a:chExt cx="3987800" cy="341523"/>
            </a:xfrm>
          </p:grpSpPr>
          <p:sp>
            <p:nvSpPr>
              <p:cNvPr id="86" name="梯形 85">
                <a:extLst>
                  <a:ext uri="{FF2B5EF4-FFF2-40B4-BE49-F238E27FC236}">
                    <a16:creationId xmlns:a16="http://schemas.microsoft.com/office/drawing/2014/main" id="{5C98A896-2595-0090-E168-770B65450D34}"/>
                  </a:ext>
                </a:extLst>
              </p:cNvPr>
              <p:cNvSpPr/>
              <p:nvPr/>
            </p:nvSpPr>
            <p:spPr>
              <a:xfrm>
                <a:off x="695325" y="4250367"/>
                <a:ext cx="3987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gradFill>
                  <a:gsLst>
                    <a:gs pos="100000">
                      <a:schemeClr val="accent1"/>
                    </a:gs>
                    <a:gs pos="1000">
                      <a:schemeClr val="accent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梯形 86">
                <a:extLst>
                  <a:ext uri="{FF2B5EF4-FFF2-40B4-BE49-F238E27FC236}">
                    <a16:creationId xmlns:a16="http://schemas.microsoft.com/office/drawing/2014/main" id="{9171963E-11C6-6FA2-36FC-AE3A2F92077B}"/>
                  </a:ext>
                </a:extLst>
              </p:cNvPr>
              <p:cNvSpPr/>
              <p:nvPr/>
            </p:nvSpPr>
            <p:spPr>
              <a:xfrm>
                <a:off x="1139825" y="4401390"/>
                <a:ext cx="3098800" cy="190500"/>
              </a:xfrm>
              <a:prstGeom prst="trapezoid">
                <a:avLst>
                  <a:gd name="adj" fmla="val 183222"/>
                </a:avLst>
              </a:prstGeom>
              <a:gradFill>
                <a:gsLst>
                  <a:gs pos="100000">
                    <a:schemeClr val="accent1">
                      <a:alpha val="42000"/>
                    </a:schemeClr>
                  </a:gs>
                  <a:gs pos="0">
                    <a:schemeClr val="accent1">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文本框 83">
              <a:extLst>
                <a:ext uri="{FF2B5EF4-FFF2-40B4-BE49-F238E27FC236}">
                  <a16:creationId xmlns:a16="http://schemas.microsoft.com/office/drawing/2014/main" id="{2B10452F-4CCE-4F94-CF19-0F094CEEE70E}"/>
                </a:ext>
              </a:extLst>
            </p:cNvPr>
            <p:cNvSpPr txBox="1"/>
            <p:nvPr/>
          </p:nvSpPr>
          <p:spPr>
            <a:xfrm>
              <a:off x="1772151" y="4066778"/>
              <a:ext cx="1538883"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关键词标题</a:t>
              </a:r>
            </a:p>
          </p:txBody>
        </p:sp>
        <p:sp>
          <p:nvSpPr>
            <p:cNvPr id="85" name="文本框 84">
              <a:extLst>
                <a:ext uri="{FF2B5EF4-FFF2-40B4-BE49-F238E27FC236}">
                  <a16:creationId xmlns:a16="http://schemas.microsoft.com/office/drawing/2014/main" id="{5DB99AA5-E0F5-E576-3E22-8E7AD2139EF8}"/>
                </a:ext>
              </a:extLst>
            </p:cNvPr>
            <p:cNvSpPr txBox="1"/>
            <p:nvPr/>
          </p:nvSpPr>
          <p:spPr>
            <a:xfrm>
              <a:off x="1124401" y="4925220"/>
              <a:ext cx="2734672" cy="699935"/>
            </a:xfrm>
            <a:prstGeom prst="rect">
              <a:avLst/>
            </a:prstGeom>
            <a:noFill/>
          </p:spPr>
          <p:txBody>
            <a:bodyPr wrap="square" lIns="0" tIns="0" rIns="0" bIns="0" rtlCol="0" anchor="t">
              <a:spAutoFit/>
            </a:bodyPr>
            <a:lstStyle/>
            <a:p>
              <a:pPr algn="ct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grpSp>
      <p:sp>
        <p:nvSpPr>
          <p:cNvPr id="7" name="标题 51">
            <a:extLst>
              <a:ext uri="{FF2B5EF4-FFF2-40B4-BE49-F238E27FC236}">
                <a16:creationId xmlns:a16="http://schemas.microsoft.com/office/drawing/2014/main" id="{00BB7E29-3891-08DF-83AC-00D05C4A3388}"/>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136527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0">
            <a:extLst>
              <a:ext uri="{FF2B5EF4-FFF2-40B4-BE49-F238E27FC236}">
                <a16:creationId xmlns:a16="http://schemas.microsoft.com/office/drawing/2014/main" id="{9A4E7D80-E926-8A5C-088A-3236B88FDED2}"/>
              </a:ext>
            </a:extLst>
          </p:cNvPr>
          <p:cNvGraphicFramePr/>
          <p:nvPr>
            <p:extLst>
              <p:ext uri="{D42A27DB-BD31-4B8C-83A1-F6EECF244321}">
                <p14:modId xmlns:p14="http://schemas.microsoft.com/office/powerpoint/2010/main" val="3639809340"/>
              </p:ext>
            </p:extLst>
          </p:nvPr>
        </p:nvGraphicFramePr>
        <p:xfrm>
          <a:off x="855966" y="1622381"/>
          <a:ext cx="5191019" cy="4197439"/>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a16="http://schemas.microsoft.com/office/drawing/2014/main" id="{018BB718-ECEB-1B9D-B17E-1EC09D8AE3B3}"/>
              </a:ext>
            </a:extLst>
          </p:cNvPr>
          <p:cNvGrpSpPr/>
          <p:nvPr/>
        </p:nvGrpSpPr>
        <p:grpSpPr>
          <a:xfrm>
            <a:off x="6970511" y="1622381"/>
            <a:ext cx="4365500" cy="2037426"/>
            <a:chOff x="6970511" y="1622381"/>
            <a:chExt cx="4365500" cy="2037426"/>
          </a:xfrm>
        </p:grpSpPr>
        <p:sp>
          <p:nvSpPr>
            <p:cNvPr id="4" name="矩形: 剪去对角 3">
              <a:extLst>
                <a:ext uri="{FF2B5EF4-FFF2-40B4-BE49-F238E27FC236}">
                  <a16:creationId xmlns:a16="http://schemas.microsoft.com/office/drawing/2014/main" id="{4DDB14BE-6036-7BE6-2444-BEEFD9820CC0}"/>
                </a:ext>
              </a:extLst>
            </p:cNvPr>
            <p:cNvSpPr/>
            <p:nvPr/>
          </p:nvSpPr>
          <p:spPr>
            <a:xfrm rot="5400000">
              <a:off x="8185668" y="518090"/>
              <a:ext cx="1941784" cy="4246007"/>
            </a:xfrm>
            <a:prstGeom prst="snip2DiagRect">
              <a:avLst>
                <a:gd name="adj1" fmla="val 3789"/>
                <a:gd name="adj2" fmla="val 3195"/>
              </a:avLst>
            </a:prstGeom>
            <a:solidFill>
              <a:schemeClr val="accent1">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a:extLst>
                <a:ext uri="{FF2B5EF4-FFF2-40B4-BE49-F238E27FC236}">
                  <a16:creationId xmlns:a16="http://schemas.microsoft.com/office/drawing/2014/main" id="{23012295-636B-D811-54FD-523E561E6B3D}"/>
                </a:ext>
              </a:extLst>
            </p:cNvPr>
            <p:cNvSpPr/>
            <p:nvPr/>
          </p:nvSpPr>
          <p:spPr>
            <a:xfrm>
              <a:off x="10982307" y="3529850"/>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a:extLst>
                <a:ext uri="{FF2B5EF4-FFF2-40B4-BE49-F238E27FC236}">
                  <a16:creationId xmlns:a16="http://schemas.microsoft.com/office/drawing/2014/main" id="{0D438DD8-FF4B-24F9-4AB3-4B67BA26B86F}"/>
                </a:ext>
              </a:extLst>
            </p:cNvPr>
            <p:cNvSpPr/>
            <p:nvPr/>
          </p:nvSpPr>
          <p:spPr>
            <a:xfrm rot="16200000">
              <a:off x="11116486" y="3438163"/>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梯形 6">
              <a:extLst>
                <a:ext uri="{FF2B5EF4-FFF2-40B4-BE49-F238E27FC236}">
                  <a16:creationId xmlns:a16="http://schemas.microsoft.com/office/drawing/2014/main" id="{AE725ABA-525B-362E-30A8-A99804914A3E}"/>
                </a:ext>
              </a:extLst>
            </p:cNvPr>
            <p:cNvSpPr/>
            <p:nvPr/>
          </p:nvSpPr>
          <p:spPr>
            <a:xfrm rot="10800000" flipH="1">
              <a:off x="10982307" y="1715554"/>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a:extLst>
                <a:ext uri="{FF2B5EF4-FFF2-40B4-BE49-F238E27FC236}">
                  <a16:creationId xmlns:a16="http://schemas.microsoft.com/office/drawing/2014/main" id="{7561FDA3-64C2-25E8-824B-F981E45CE80B}"/>
                </a:ext>
              </a:extLst>
            </p:cNvPr>
            <p:cNvSpPr/>
            <p:nvPr/>
          </p:nvSpPr>
          <p:spPr>
            <a:xfrm rot="16200000" flipH="1">
              <a:off x="11116486" y="1795531"/>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a16="http://schemas.microsoft.com/office/drawing/2014/main" id="{AC6334A8-49D2-F05A-A191-8FE80F41A44B}"/>
                </a:ext>
              </a:extLst>
            </p:cNvPr>
            <p:cNvSpPr/>
            <p:nvPr/>
          </p:nvSpPr>
          <p:spPr>
            <a:xfrm rot="10800000" flipV="1">
              <a:off x="7121850" y="3529850"/>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6BDA32F7-B38A-2E7D-D005-329CB71B1FA9}"/>
                </a:ext>
              </a:extLst>
            </p:cNvPr>
            <p:cNvSpPr/>
            <p:nvPr/>
          </p:nvSpPr>
          <p:spPr>
            <a:xfrm rot="16200000" flipV="1">
              <a:off x="7038127" y="3438163"/>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C38B4923-D499-D586-5862-443D23DA326A}"/>
                </a:ext>
              </a:extLst>
            </p:cNvPr>
            <p:cNvSpPr/>
            <p:nvPr/>
          </p:nvSpPr>
          <p:spPr>
            <a:xfrm flipH="1" flipV="1">
              <a:off x="7121850" y="1715554"/>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a:extLst>
                <a:ext uri="{FF2B5EF4-FFF2-40B4-BE49-F238E27FC236}">
                  <a16:creationId xmlns:a16="http://schemas.microsoft.com/office/drawing/2014/main" id="{28B57EA5-7FC1-B999-CDDF-2649938826E0}"/>
                </a:ext>
              </a:extLst>
            </p:cNvPr>
            <p:cNvSpPr/>
            <p:nvPr/>
          </p:nvSpPr>
          <p:spPr>
            <a:xfrm rot="16200000" flipH="1" flipV="1">
              <a:off x="7038127" y="1795531"/>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B6B88826-FCED-53E9-0675-2E5291A6BBAF}"/>
                </a:ext>
              </a:extLst>
            </p:cNvPr>
            <p:cNvSpPr/>
            <p:nvPr/>
          </p:nvSpPr>
          <p:spPr>
            <a:xfrm rot="5400000">
              <a:off x="6978123" y="3604375"/>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id="{94A8CCF6-9C34-5E71-37CF-B068CD6E007D}"/>
                </a:ext>
              </a:extLst>
            </p:cNvPr>
            <p:cNvSpPr/>
            <p:nvPr/>
          </p:nvSpPr>
          <p:spPr>
            <a:xfrm rot="5400000">
              <a:off x="6978122" y="1614770"/>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1254D4E2-ABC7-2A88-3DB3-00634D8F3C69}"/>
                </a:ext>
              </a:extLst>
            </p:cNvPr>
            <p:cNvSpPr/>
            <p:nvPr/>
          </p:nvSpPr>
          <p:spPr>
            <a:xfrm rot="5400000">
              <a:off x="11280579" y="3604375"/>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a:extLst>
                <a:ext uri="{FF2B5EF4-FFF2-40B4-BE49-F238E27FC236}">
                  <a16:creationId xmlns:a16="http://schemas.microsoft.com/office/drawing/2014/main" id="{174B93BF-D387-7F37-BD96-F337A31C883C}"/>
                </a:ext>
              </a:extLst>
            </p:cNvPr>
            <p:cNvSpPr/>
            <p:nvPr/>
          </p:nvSpPr>
          <p:spPr>
            <a:xfrm rot="5400000">
              <a:off x="11280471" y="1614770"/>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84991560-9F3E-D9BA-1D0C-A906D8352762}"/>
                </a:ext>
              </a:extLst>
            </p:cNvPr>
            <p:cNvGrpSpPr/>
            <p:nvPr/>
          </p:nvGrpSpPr>
          <p:grpSpPr>
            <a:xfrm>
              <a:off x="7330810" y="1969113"/>
              <a:ext cx="3792185" cy="1343963"/>
              <a:chOff x="7330810" y="2043836"/>
              <a:chExt cx="3792185" cy="1343963"/>
            </a:xfrm>
            <a:effectLst/>
          </p:grpSpPr>
          <p:sp>
            <p:nvSpPr>
              <p:cNvPr id="18" name="文本框 17">
                <a:extLst>
                  <a:ext uri="{FF2B5EF4-FFF2-40B4-BE49-F238E27FC236}">
                    <a16:creationId xmlns:a16="http://schemas.microsoft.com/office/drawing/2014/main" id="{8AAC722E-12DC-1C9D-F4C1-D7592B4F5B13}"/>
                  </a:ext>
                </a:extLst>
              </p:cNvPr>
              <p:cNvSpPr txBox="1"/>
              <p:nvPr/>
            </p:nvSpPr>
            <p:spPr>
              <a:xfrm>
                <a:off x="7330811" y="2043836"/>
                <a:ext cx="1282402" cy="307777"/>
              </a:xfrm>
              <a:prstGeom prst="rect">
                <a:avLst/>
              </a:prstGeom>
              <a:noFill/>
            </p:spPr>
            <p:txBody>
              <a:bodyPr wrap="none" lIns="0" tIns="0" rIns="0" bIns="0" rtlCol="0" anchor="t">
                <a:spAutoFit/>
              </a:bodyPr>
              <a:lstStyle/>
              <a:p>
                <a:r>
                  <a:rPr lang="zh-CN" altLang="en-US" sz="2000" dirty="0">
                    <a:solidFill>
                      <a:schemeClr val="bg1"/>
                    </a:solidFill>
                    <a:latin typeface="+mj-ea"/>
                    <a:ea typeface="+mj-ea"/>
                  </a:rPr>
                  <a:t>关键词标题</a:t>
                </a:r>
              </a:p>
            </p:txBody>
          </p:sp>
          <p:sp>
            <p:nvSpPr>
              <p:cNvPr id="19" name="文本框 18">
                <a:extLst>
                  <a:ext uri="{FF2B5EF4-FFF2-40B4-BE49-F238E27FC236}">
                    <a16:creationId xmlns:a16="http://schemas.microsoft.com/office/drawing/2014/main" id="{CC117C3D-2837-F6CB-292B-9C4ED7E2CA4E}"/>
                  </a:ext>
                </a:extLst>
              </p:cNvPr>
              <p:cNvSpPr txBox="1"/>
              <p:nvPr/>
            </p:nvSpPr>
            <p:spPr>
              <a:xfrm>
                <a:off x="7330810" y="2392132"/>
                <a:ext cx="3792185" cy="464807"/>
              </a:xfrm>
              <a:prstGeom prst="rect">
                <a:avLst/>
              </a:prstGeom>
              <a:noFill/>
            </p:spPr>
            <p:txBody>
              <a:bodyPr wrap="square" lIns="0" tIns="0" rIns="0" bIns="0" rtlCol="0" anchor="t">
                <a:spAutoFit/>
              </a:bodyPr>
              <a:lstStyle/>
              <a:p>
                <a:pPr marL="171450" indent="-171450">
                  <a:lnSpc>
                    <a:spcPct val="130000"/>
                  </a:lnSpc>
                  <a:buFont typeface="Arial" panose="020B0604020202020204" pitchFamily="34" charset="0"/>
                  <a:buChar char="•"/>
                </a:pPr>
                <a:r>
                  <a:rPr lang="zh-CN" altLang="en-US" sz="1200" dirty="0">
                    <a:solidFill>
                      <a:schemeClr val="bg1"/>
                    </a:solidFill>
                    <a:latin typeface="+mn-ea"/>
                  </a:rPr>
                  <a:t>在这里输入你的正文，阐述与关键词标题相关的具体内容，若字数太多酌情先删减文案，再缩小字号</a:t>
                </a:r>
              </a:p>
            </p:txBody>
          </p:sp>
          <p:sp>
            <p:nvSpPr>
              <p:cNvPr id="20" name="文本框 19">
                <a:extLst>
                  <a:ext uri="{FF2B5EF4-FFF2-40B4-BE49-F238E27FC236}">
                    <a16:creationId xmlns:a16="http://schemas.microsoft.com/office/drawing/2014/main" id="{4276C7ED-D963-BED6-97AF-1FCB08275F82}"/>
                  </a:ext>
                </a:extLst>
              </p:cNvPr>
              <p:cNvSpPr txBox="1"/>
              <p:nvPr/>
            </p:nvSpPr>
            <p:spPr>
              <a:xfrm>
                <a:off x="7330810" y="2922992"/>
                <a:ext cx="3792185" cy="464807"/>
              </a:xfrm>
              <a:prstGeom prst="rect">
                <a:avLst/>
              </a:prstGeom>
              <a:noFill/>
            </p:spPr>
            <p:txBody>
              <a:bodyPr wrap="square" lIns="0" tIns="0" rIns="0" bIns="0" rtlCol="0" anchor="t">
                <a:spAutoFit/>
              </a:bodyPr>
              <a:lstStyle/>
              <a:p>
                <a:pPr marL="171450" indent="-171450">
                  <a:lnSpc>
                    <a:spcPct val="130000"/>
                  </a:lnSpc>
                  <a:buFont typeface="Arial" panose="020B0604020202020204" pitchFamily="34" charset="0"/>
                  <a:buChar char="•"/>
                </a:pPr>
                <a:r>
                  <a:rPr lang="zh-CN" altLang="en-US" sz="1200" dirty="0">
                    <a:solidFill>
                      <a:schemeClr val="bg1"/>
                    </a:solidFill>
                    <a:latin typeface="+mn-ea"/>
                  </a:rPr>
                  <a:t>在这里输入你的正文，阐述与关键词标题相关的具体内容，若字数太多酌情先删减文案，再缩小字号</a:t>
                </a:r>
              </a:p>
            </p:txBody>
          </p:sp>
        </p:grpSp>
      </p:grpSp>
      <p:grpSp>
        <p:nvGrpSpPr>
          <p:cNvPr id="21" name="组合 20">
            <a:extLst>
              <a:ext uri="{FF2B5EF4-FFF2-40B4-BE49-F238E27FC236}">
                <a16:creationId xmlns:a16="http://schemas.microsoft.com/office/drawing/2014/main" id="{FA477A60-C71A-23F8-8F53-4F2540017853}"/>
              </a:ext>
            </a:extLst>
          </p:cNvPr>
          <p:cNvGrpSpPr/>
          <p:nvPr/>
        </p:nvGrpSpPr>
        <p:grpSpPr>
          <a:xfrm>
            <a:off x="6970512" y="3857581"/>
            <a:ext cx="4365522" cy="2037426"/>
            <a:chOff x="6970512" y="3857581"/>
            <a:chExt cx="4365522" cy="2037426"/>
          </a:xfrm>
        </p:grpSpPr>
        <p:sp>
          <p:nvSpPr>
            <p:cNvPr id="22" name="矩形: 剪去对角 21">
              <a:extLst>
                <a:ext uri="{FF2B5EF4-FFF2-40B4-BE49-F238E27FC236}">
                  <a16:creationId xmlns:a16="http://schemas.microsoft.com/office/drawing/2014/main" id="{D53C1B23-DE3D-6AC1-D6CB-A2F25ACF1D52}"/>
                </a:ext>
              </a:extLst>
            </p:cNvPr>
            <p:cNvSpPr/>
            <p:nvPr/>
          </p:nvSpPr>
          <p:spPr>
            <a:xfrm rot="5400000">
              <a:off x="8185668" y="2753290"/>
              <a:ext cx="1941784" cy="4246007"/>
            </a:xfrm>
            <a:prstGeom prst="snip2DiagRect">
              <a:avLst>
                <a:gd name="adj1" fmla="val 3789"/>
                <a:gd name="adj2" fmla="val 3195"/>
              </a:avLst>
            </a:prstGeom>
            <a:solidFill>
              <a:schemeClr val="accent1">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a:extLst>
                <a:ext uri="{FF2B5EF4-FFF2-40B4-BE49-F238E27FC236}">
                  <a16:creationId xmlns:a16="http://schemas.microsoft.com/office/drawing/2014/main" id="{3B897741-9B40-A3B6-5E8F-982CBEE1A0FF}"/>
                </a:ext>
              </a:extLst>
            </p:cNvPr>
            <p:cNvSpPr/>
            <p:nvPr/>
          </p:nvSpPr>
          <p:spPr>
            <a:xfrm>
              <a:off x="10982307" y="5765050"/>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梯形 23">
              <a:extLst>
                <a:ext uri="{FF2B5EF4-FFF2-40B4-BE49-F238E27FC236}">
                  <a16:creationId xmlns:a16="http://schemas.microsoft.com/office/drawing/2014/main" id="{B81BFC8B-2E04-3456-693F-F1439A1821F1}"/>
                </a:ext>
              </a:extLst>
            </p:cNvPr>
            <p:cNvSpPr/>
            <p:nvPr/>
          </p:nvSpPr>
          <p:spPr>
            <a:xfrm rot="16200000">
              <a:off x="11116486" y="5673363"/>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a:extLst>
                <a:ext uri="{FF2B5EF4-FFF2-40B4-BE49-F238E27FC236}">
                  <a16:creationId xmlns:a16="http://schemas.microsoft.com/office/drawing/2014/main" id="{4510EBA1-0E8A-8797-36A6-193C7F862174}"/>
                </a:ext>
              </a:extLst>
            </p:cNvPr>
            <p:cNvSpPr/>
            <p:nvPr/>
          </p:nvSpPr>
          <p:spPr>
            <a:xfrm rot="10800000" flipH="1">
              <a:off x="10982307" y="3950754"/>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a:extLst>
                <a:ext uri="{FF2B5EF4-FFF2-40B4-BE49-F238E27FC236}">
                  <a16:creationId xmlns:a16="http://schemas.microsoft.com/office/drawing/2014/main" id="{429B3CD8-F24E-C8B0-DC62-CA5C2CB5715A}"/>
                </a:ext>
              </a:extLst>
            </p:cNvPr>
            <p:cNvSpPr/>
            <p:nvPr/>
          </p:nvSpPr>
          <p:spPr>
            <a:xfrm rot="16200000" flipH="1">
              <a:off x="11116486" y="4030731"/>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a:extLst>
                <a:ext uri="{FF2B5EF4-FFF2-40B4-BE49-F238E27FC236}">
                  <a16:creationId xmlns:a16="http://schemas.microsoft.com/office/drawing/2014/main" id="{A36462BD-C3DD-42CB-B753-3D253275BCDA}"/>
                </a:ext>
              </a:extLst>
            </p:cNvPr>
            <p:cNvSpPr/>
            <p:nvPr/>
          </p:nvSpPr>
          <p:spPr>
            <a:xfrm rot="10800000" flipV="1">
              <a:off x="7121850" y="5765050"/>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12DFCB45-F957-D22D-7F84-2A9365D8A8ED}"/>
                </a:ext>
              </a:extLst>
            </p:cNvPr>
            <p:cNvSpPr/>
            <p:nvPr/>
          </p:nvSpPr>
          <p:spPr>
            <a:xfrm rot="16200000" flipV="1">
              <a:off x="7038127" y="5673363"/>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7F964920-9F34-95D9-EF66-392EE198D41C}"/>
                </a:ext>
              </a:extLst>
            </p:cNvPr>
            <p:cNvSpPr/>
            <p:nvPr/>
          </p:nvSpPr>
          <p:spPr>
            <a:xfrm flipH="1" flipV="1">
              <a:off x="7121850" y="3950754"/>
              <a:ext cx="208961" cy="36785"/>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梯形 29">
              <a:extLst>
                <a:ext uri="{FF2B5EF4-FFF2-40B4-BE49-F238E27FC236}">
                  <a16:creationId xmlns:a16="http://schemas.microsoft.com/office/drawing/2014/main" id="{56959D94-1101-5339-D18C-EDE173E855BA}"/>
                </a:ext>
              </a:extLst>
            </p:cNvPr>
            <p:cNvSpPr/>
            <p:nvPr/>
          </p:nvSpPr>
          <p:spPr>
            <a:xfrm rot="16200000" flipH="1" flipV="1">
              <a:off x="7038127" y="4030731"/>
              <a:ext cx="158505" cy="48494"/>
            </a:xfrm>
            <a:prstGeom prst="trapezoid">
              <a:avLst>
                <a:gd name="adj" fmla="val 93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a:extLst>
                <a:ext uri="{FF2B5EF4-FFF2-40B4-BE49-F238E27FC236}">
                  <a16:creationId xmlns:a16="http://schemas.microsoft.com/office/drawing/2014/main" id="{95C501D7-B552-3C45-B9CA-AE013413BF8F}"/>
                </a:ext>
              </a:extLst>
            </p:cNvPr>
            <p:cNvSpPr/>
            <p:nvPr/>
          </p:nvSpPr>
          <p:spPr>
            <a:xfrm rot="5400000">
              <a:off x="6978123" y="5839575"/>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a:extLst>
                <a:ext uri="{FF2B5EF4-FFF2-40B4-BE49-F238E27FC236}">
                  <a16:creationId xmlns:a16="http://schemas.microsoft.com/office/drawing/2014/main" id="{F5C39C7D-E72C-2D2E-C002-BC211223BE6A}"/>
                </a:ext>
              </a:extLst>
            </p:cNvPr>
            <p:cNvSpPr/>
            <p:nvPr/>
          </p:nvSpPr>
          <p:spPr>
            <a:xfrm rot="5400000">
              <a:off x="6978123" y="3849970"/>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a:extLst>
                <a:ext uri="{FF2B5EF4-FFF2-40B4-BE49-F238E27FC236}">
                  <a16:creationId xmlns:a16="http://schemas.microsoft.com/office/drawing/2014/main" id="{81E638C5-4A5B-52D2-A06E-A9E9B1F2866A}"/>
                </a:ext>
              </a:extLst>
            </p:cNvPr>
            <p:cNvSpPr/>
            <p:nvPr/>
          </p:nvSpPr>
          <p:spPr>
            <a:xfrm rot="5400000">
              <a:off x="11280602" y="5839575"/>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a:extLst>
                <a:ext uri="{FF2B5EF4-FFF2-40B4-BE49-F238E27FC236}">
                  <a16:creationId xmlns:a16="http://schemas.microsoft.com/office/drawing/2014/main" id="{99B9B22B-5E75-88CB-15DD-65306E192D34}"/>
                </a:ext>
              </a:extLst>
            </p:cNvPr>
            <p:cNvSpPr/>
            <p:nvPr/>
          </p:nvSpPr>
          <p:spPr>
            <a:xfrm rot="5400000">
              <a:off x="11280602" y="3849970"/>
              <a:ext cx="47821" cy="63043"/>
            </a:xfrm>
            <a:prstGeom prst="diamond">
              <a:avLst/>
            </a:prstGeom>
            <a:solidFill>
              <a:schemeClr val="accent1">
                <a:alpha val="5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C8BD76CF-75A7-3608-17ED-568B9D4EB7AC}"/>
                </a:ext>
              </a:extLst>
            </p:cNvPr>
            <p:cNvGrpSpPr/>
            <p:nvPr/>
          </p:nvGrpSpPr>
          <p:grpSpPr>
            <a:xfrm>
              <a:off x="7330810" y="4204313"/>
              <a:ext cx="3792185" cy="1343963"/>
              <a:chOff x="7330810" y="2043836"/>
              <a:chExt cx="3792185" cy="1343963"/>
            </a:xfrm>
            <a:effectLst/>
          </p:grpSpPr>
          <p:sp>
            <p:nvSpPr>
              <p:cNvPr id="36" name="文本框 35">
                <a:extLst>
                  <a:ext uri="{FF2B5EF4-FFF2-40B4-BE49-F238E27FC236}">
                    <a16:creationId xmlns:a16="http://schemas.microsoft.com/office/drawing/2014/main" id="{15F8CCD1-7846-DDC2-A4F0-6620F900CEEB}"/>
                  </a:ext>
                </a:extLst>
              </p:cNvPr>
              <p:cNvSpPr txBox="1"/>
              <p:nvPr/>
            </p:nvSpPr>
            <p:spPr>
              <a:xfrm>
                <a:off x="7330811" y="2043836"/>
                <a:ext cx="1282402" cy="307777"/>
              </a:xfrm>
              <a:prstGeom prst="rect">
                <a:avLst/>
              </a:prstGeom>
              <a:noFill/>
            </p:spPr>
            <p:txBody>
              <a:bodyPr wrap="none" lIns="0" tIns="0" rIns="0" bIns="0" rtlCol="0" anchor="t">
                <a:spAutoFit/>
              </a:bodyPr>
              <a:lstStyle/>
              <a:p>
                <a:r>
                  <a:rPr lang="zh-CN" altLang="en-US" sz="2000" dirty="0">
                    <a:solidFill>
                      <a:schemeClr val="bg1"/>
                    </a:solidFill>
                    <a:latin typeface="+mj-ea"/>
                    <a:ea typeface="+mj-ea"/>
                  </a:rPr>
                  <a:t>关键词标题</a:t>
                </a:r>
              </a:p>
            </p:txBody>
          </p:sp>
          <p:sp>
            <p:nvSpPr>
              <p:cNvPr id="37" name="文本框 36">
                <a:extLst>
                  <a:ext uri="{FF2B5EF4-FFF2-40B4-BE49-F238E27FC236}">
                    <a16:creationId xmlns:a16="http://schemas.microsoft.com/office/drawing/2014/main" id="{72208952-2314-7DEA-CB7F-CA0FB410BBC4}"/>
                  </a:ext>
                </a:extLst>
              </p:cNvPr>
              <p:cNvSpPr txBox="1"/>
              <p:nvPr/>
            </p:nvSpPr>
            <p:spPr>
              <a:xfrm>
                <a:off x="7330810" y="2392132"/>
                <a:ext cx="3792185" cy="464807"/>
              </a:xfrm>
              <a:prstGeom prst="rect">
                <a:avLst/>
              </a:prstGeom>
              <a:noFill/>
            </p:spPr>
            <p:txBody>
              <a:bodyPr wrap="square" lIns="0" tIns="0" rIns="0" bIns="0" rtlCol="0" anchor="t">
                <a:spAutoFit/>
              </a:bodyPr>
              <a:lstStyle/>
              <a:p>
                <a:pPr marL="171450" indent="-171450">
                  <a:lnSpc>
                    <a:spcPct val="130000"/>
                  </a:lnSpc>
                  <a:buFont typeface="Arial" panose="020B0604020202020204" pitchFamily="34" charset="0"/>
                  <a:buChar char="•"/>
                </a:pPr>
                <a:r>
                  <a:rPr lang="zh-CN" altLang="en-US" sz="1200" dirty="0">
                    <a:solidFill>
                      <a:schemeClr val="bg1"/>
                    </a:solidFill>
                    <a:latin typeface="+mn-ea"/>
                  </a:rPr>
                  <a:t>在这里输入你的正文，阐述与关键词标题相关的具体内容，若字数太多酌情先删减文案，再缩小字号</a:t>
                </a:r>
              </a:p>
            </p:txBody>
          </p:sp>
          <p:sp>
            <p:nvSpPr>
              <p:cNvPr id="38" name="文本框 37">
                <a:extLst>
                  <a:ext uri="{FF2B5EF4-FFF2-40B4-BE49-F238E27FC236}">
                    <a16:creationId xmlns:a16="http://schemas.microsoft.com/office/drawing/2014/main" id="{E8435D74-2EE2-6A2A-A5B7-8C6024F10D3C}"/>
                  </a:ext>
                </a:extLst>
              </p:cNvPr>
              <p:cNvSpPr txBox="1"/>
              <p:nvPr/>
            </p:nvSpPr>
            <p:spPr>
              <a:xfrm>
                <a:off x="7330810" y="2922992"/>
                <a:ext cx="3792185" cy="464807"/>
              </a:xfrm>
              <a:prstGeom prst="rect">
                <a:avLst/>
              </a:prstGeom>
              <a:noFill/>
            </p:spPr>
            <p:txBody>
              <a:bodyPr wrap="square" lIns="0" tIns="0" rIns="0" bIns="0" rtlCol="0" anchor="t">
                <a:spAutoFit/>
              </a:bodyPr>
              <a:lstStyle/>
              <a:p>
                <a:pPr marL="171450" indent="-171450">
                  <a:lnSpc>
                    <a:spcPct val="130000"/>
                  </a:lnSpc>
                  <a:buFont typeface="Arial" panose="020B0604020202020204" pitchFamily="34" charset="0"/>
                  <a:buChar char="•"/>
                </a:pPr>
                <a:r>
                  <a:rPr lang="zh-CN" altLang="en-US" sz="1200" dirty="0">
                    <a:solidFill>
                      <a:schemeClr val="bg1"/>
                    </a:solidFill>
                    <a:latin typeface="+mn-ea"/>
                  </a:rPr>
                  <a:t>在这里输入你的正文，阐述与关键词标题相关的具体内容，若字数太多酌情先删减文案，再缩小字号</a:t>
                </a:r>
              </a:p>
            </p:txBody>
          </p:sp>
        </p:grpSp>
      </p:grpSp>
      <p:grpSp>
        <p:nvGrpSpPr>
          <p:cNvPr id="39" name="组合 38">
            <a:extLst>
              <a:ext uri="{FF2B5EF4-FFF2-40B4-BE49-F238E27FC236}">
                <a16:creationId xmlns:a16="http://schemas.microsoft.com/office/drawing/2014/main" id="{7151D3B0-37AF-688C-2F7A-7B3F6D3F15A0}"/>
              </a:ext>
            </a:extLst>
          </p:cNvPr>
          <p:cNvGrpSpPr/>
          <p:nvPr/>
        </p:nvGrpSpPr>
        <p:grpSpPr>
          <a:xfrm>
            <a:off x="895350" y="753971"/>
            <a:ext cx="10401300" cy="276224"/>
            <a:chOff x="683348" y="1072605"/>
            <a:chExt cx="10401300" cy="276224"/>
          </a:xfrm>
        </p:grpSpPr>
        <p:sp>
          <p:nvSpPr>
            <p:cNvPr id="40" name="任意多边形: 形状 39">
              <a:extLst>
                <a:ext uri="{FF2B5EF4-FFF2-40B4-BE49-F238E27FC236}">
                  <a16:creationId xmlns:a16="http://schemas.microsoft.com/office/drawing/2014/main" id="{6338B1AF-1BAB-1436-45BE-F16532F6AAA1}"/>
                </a:ext>
              </a:extLst>
            </p:cNvPr>
            <p:cNvSpPr/>
            <p:nvPr/>
          </p:nvSpPr>
          <p:spPr>
            <a:xfrm>
              <a:off x="68334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流程图: 手动输入 40">
              <a:extLst>
                <a:ext uri="{FF2B5EF4-FFF2-40B4-BE49-F238E27FC236}">
                  <a16:creationId xmlns:a16="http://schemas.microsoft.com/office/drawing/2014/main" id="{563A9B98-F3E0-599D-CD0A-38485EB2FE8A}"/>
                </a:ext>
              </a:extLst>
            </p:cNvPr>
            <p:cNvSpPr/>
            <p:nvPr/>
          </p:nvSpPr>
          <p:spPr>
            <a:xfrm rot="16200000" flipH="1">
              <a:off x="5678021"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2" name="任意多边形: 形状 41">
              <a:extLst>
                <a:ext uri="{FF2B5EF4-FFF2-40B4-BE49-F238E27FC236}">
                  <a16:creationId xmlns:a16="http://schemas.microsoft.com/office/drawing/2014/main" id="{C4B0D79D-70A2-A03F-F8F7-30FF5AC5DB11}"/>
                </a:ext>
              </a:extLst>
            </p:cNvPr>
            <p:cNvSpPr/>
            <p:nvPr/>
          </p:nvSpPr>
          <p:spPr>
            <a:xfrm flipH="1">
              <a:off x="588399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手动输入 42">
              <a:extLst>
                <a:ext uri="{FF2B5EF4-FFF2-40B4-BE49-F238E27FC236}">
                  <a16:creationId xmlns:a16="http://schemas.microsoft.com/office/drawing/2014/main" id="{6D6F3117-78A6-A859-C37D-87029BA489D7}"/>
                </a:ext>
              </a:extLst>
            </p:cNvPr>
            <p:cNvSpPr/>
            <p:nvPr/>
          </p:nvSpPr>
          <p:spPr>
            <a:xfrm rot="5400000">
              <a:off x="6030444"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44" name="标题 51">
            <a:extLst>
              <a:ext uri="{FF2B5EF4-FFF2-40B4-BE49-F238E27FC236}">
                <a16:creationId xmlns:a16="http://schemas.microsoft.com/office/drawing/2014/main" id="{428B8086-EEB9-6D90-C8CF-530D5251A169}"/>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3637342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a:extLst>
              <a:ext uri="{FF2B5EF4-FFF2-40B4-BE49-F238E27FC236}">
                <a16:creationId xmlns:a16="http://schemas.microsoft.com/office/drawing/2014/main" id="{8B0DBE27-D92F-784E-C53E-107C39008DF5}"/>
              </a:ext>
            </a:extLst>
          </p:cNvPr>
          <p:cNvGrpSpPr/>
          <p:nvPr/>
        </p:nvGrpSpPr>
        <p:grpSpPr>
          <a:xfrm>
            <a:off x="773424" y="1188896"/>
            <a:ext cx="10645152" cy="4833197"/>
            <a:chOff x="848881" y="1188896"/>
            <a:chExt cx="10645152" cy="4833197"/>
          </a:xfrm>
        </p:grpSpPr>
        <p:grpSp>
          <p:nvGrpSpPr>
            <p:cNvPr id="111" name="组合 110">
              <a:extLst>
                <a:ext uri="{FF2B5EF4-FFF2-40B4-BE49-F238E27FC236}">
                  <a16:creationId xmlns:a16="http://schemas.microsoft.com/office/drawing/2014/main" id="{1B791A52-7D79-896A-1CE5-2211E5EE530A}"/>
                </a:ext>
              </a:extLst>
            </p:cNvPr>
            <p:cNvGrpSpPr/>
            <p:nvPr/>
          </p:nvGrpSpPr>
          <p:grpSpPr>
            <a:xfrm>
              <a:off x="848881" y="1188896"/>
              <a:ext cx="8788780" cy="1816303"/>
              <a:chOff x="848881" y="1256271"/>
              <a:chExt cx="8788780" cy="1816303"/>
            </a:xfrm>
          </p:grpSpPr>
          <p:sp>
            <p:nvSpPr>
              <p:cNvPr id="128" name="矩形 127">
                <a:extLst>
                  <a:ext uri="{FF2B5EF4-FFF2-40B4-BE49-F238E27FC236}">
                    <a16:creationId xmlns:a16="http://schemas.microsoft.com/office/drawing/2014/main" id="{D8F07BC1-051E-A2AD-BD53-F07006C5DCE0}"/>
                  </a:ext>
                </a:extLst>
              </p:cNvPr>
              <p:cNvSpPr/>
              <p:nvPr/>
            </p:nvSpPr>
            <p:spPr>
              <a:xfrm>
                <a:off x="2050180" y="1541497"/>
                <a:ext cx="7587481" cy="1245851"/>
              </a:xfrm>
              <a:prstGeom prst="rect">
                <a:avLst/>
              </a:prstGeom>
              <a:gradFill flip="none" rotWithShape="1">
                <a:gsLst>
                  <a:gs pos="100000">
                    <a:schemeClr val="accent1">
                      <a:alpha val="34000"/>
                    </a:schemeClr>
                  </a:gs>
                  <a:gs pos="15000">
                    <a:schemeClr val="accent1">
                      <a:alpha val="0"/>
                    </a:schemeClr>
                  </a:gs>
                </a:gsLst>
                <a:lin ang="0" scaled="1"/>
                <a:tileRect/>
              </a:gradFill>
              <a:ln w="10160">
                <a:gradFill flip="none" rotWithShape="1">
                  <a:gsLst>
                    <a:gs pos="0">
                      <a:schemeClr val="accent1"/>
                    </a:gs>
                    <a:gs pos="100000">
                      <a:schemeClr val="accent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sp>
            <p:nvSpPr>
              <p:cNvPr id="129" name="文本框 128">
                <a:extLst>
                  <a:ext uri="{FF2B5EF4-FFF2-40B4-BE49-F238E27FC236}">
                    <a16:creationId xmlns:a16="http://schemas.microsoft.com/office/drawing/2014/main" id="{64A98E1E-289E-DF39-5CD5-914DD5D11CD7}"/>
                  </a:ext>
                </a:extLst>
              </p:cNvPr>
              <p:cNvSpPr txBox="1"/>
              <p:nvPr/>
            </p:nvSpPr>
            <p:spPr>
              <a:xfrm>
                <a:off x="2950130" y="2116298"/>
                <a:ext cx="6290121" cy="530594"/>
              </a:xfrm>
              <a:prstGeom prst="rect">
                <a:avLst/>
              </a:prstGeom>
              <a:noFill/>
              <a:effectLst/>
            </p:spPr>
            <p:txBody>
              <a:bodyPr wrap="square" lIns="73152" tIns="36576" rIns="73152" bIns="36576" rtlCol="0">
                <a:spAutoFit/>
              </a:bodyPr>
              <a:lstStyle/>
              <a:p>
                <a:pP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sp>
            <p:nvSpPr>
              <p:cNvPr id="130" name="矩形 129">
                <a:extLst>
                  <a:ext uri="{FF2B5EF4-FFF2-40B4-BE49-F238E27FC236}">
                    <a16:creationId xmlns:a16="http://schemas.microsoft.com/office/drawing/2014/main" id="{B3C0960E-3041-F664-0D9E-59D65BAAB9E7}"/>
                  </a:ext>
                </a:extLst>
              </p:cNvPr>
              <p:cNvSpPr/>
              <p:nvPr/>
            </p:nvSpPr>
            <p:spPr>
              <a:xfrm>
                <a:off x="3033664" y="1945427"/>
                <a:ext cx="1260000" cy="66847"/>
              </a:xfrm>
              <a:prstGeom prst="rect">
                <a:avLst/>
              </a:prstGeom>
              <a:gradFill>
                <a:gsLst>
                  <a:gs pos="0">
                    <a:srgbClr val="0E1A40"/>
                  </a:gs>
                  <a:gs pos="100000">
                    <a:schemeClr val="accent1"/>
                  </a:gs>
                </a:gsLst>
                <a:lin ang="13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solidFill>
                    <a:schemeClr val="tx1">
                      <a:lumMod val="65000"/>
                      <a:lumOff val="35000"/>
                    </a:schemeClr>
                  </a:solidFill>
                  <a:latin typeface="+mn-ea"/>
                  <a:cs typeface="+mn-ea"/>
                  <a:sym typeface="+mn-lt"/>
                </a:endParaRPr>
              </a:p>
            </p:txBody>
          </p:sp>
          <p:sp>
            <p:nvSpPr>
              <p:cNvPr id="131" name="文本框 130">
                <a:extLst>
                  <a:ext uri="{FF2B5EF4-FFF2-40B4-BE49-F238E27FC236}">
                    <a16:creationId xmlns:a16="http://schemas.microsoft.com/office/drawing/2014/main" id="{622576F5-6552-C5C5-A093-9A5E258C2A64}"/>
                  </a:ext>
                </a:extLst>
              </p:cNvPr>
              <p:cNvSpPr txBox="1"/>
              <p:nvPr/>
            </p:nvSpPr>
            <p:spPr>
              <a:xfrm>
                <a:off x="2930880" y="1676683"/>
                <a:ext cx="1447163" cy="381643"/>
              </a:xfrm>
              <a:prstGeom prst="rect">
                <a:avLst/>
              </a:prstGeom>
              <a:noFill/>
              <a:effectLst/>
            </p:spPr>
            <p:txBody>
              <a:bodyPr wrap="square" lIns="73152" tIns="36576" rIns="73152" bIns="36576">
                <a:spAutoFit/>
              </a:bodyPr>
              <a:lstStyle/>
              <a:p>
                <a:pPr algn="ctr"/>
                <a:r>
                  <a:rPr lang="zh-CN" altLang="en-US" sz="2000" dirty="0">
                    <a:solidFill>
                      <a:schemeClr val="bg1"/>
                    </a:solidFill>
                    <a:latin typeface="+mj-ea"/>
                    <a:ea typeface="+mj-ea"/>
                  </a:rPr>
                  <a:t>关键词标题</a:t>
                </a:r>
              </a:p>
            </p:txBody>
          </p:sp>
          <p:grpSp>
            <p:nvGrpSpPr>
              <p:cNvPr id="132" name="组合 131">
                <a:extLst>
                  <a:ext uri="{FF2B5EF4-FFF2-40B4-BE49-F238E27FC236}">
                    <a16:creationId xmlns:a16="http://schemas.microsoft.com/office/drawing/2014/main" id="{E4AB8FB1-5C55-62FB-E413-2EF033CC6DDD}"/>
                  </a:ext>
                </a:extLst>
              </p:cNvPr>
              <p:cNvGrpSpPr/>
              <p:nvPr/>
            </p:nvGrpSpPr>
            <p:grpSpPr>
              <a:xfrm>
                <a:off x="848881" y="1256271"/>
                <a:ext cx="1816303" cy="1816303"/>
                <a:chOff x="878119" y="1451030"/>
                <a:chExt cx="1519601" cy="1519601"/>
              </a:xfrm>
            </p:grpSpPr>
            <p:sp>
              <p:nvSpPr>
                <p:cNvPr id="133" name="椭圆 132">
                  <a:extLst>
                    <a:ext uri="{FF2B5EF4-FFF2-40B4-BE49-F238E27FC236}">
                      <a16:creationId xmlns:a16="http://schemas.microsoft.com/office/drawing/2014/main" id="{A7304F58-DCE5-81C4-A5A3-42AEB2D6F201}"/>
                    </a:ext>
                  </a:extLst>
                </p:cNvPr>
                <p:cNvSpPr/>
                <p:nvPr/>
              </p:nvSpPr>
              <p:spPr>
                <a:xfrm>
                  <a:off x="878119" y="1451030"/>
                  <a:ext cx="1519601" cy="1519601"/>
                </a:xfrm>
                <a:prstGeom prst="ellipse">
                  <a:avLst/>
                </a:prstGeom>
                <a:gradFill flip="none" rotWithShape="1">
                  <a:gsLst>
                    <a:gs pos="53000">
                      <a:schemeClr val="accent1">
                        <a:alpha val="0"/>
                      </a:schemeClr>
                    </a:gs>
                    <a:gs pos="100000">
                      <a:schemeClr val="accent1"/>
                    </a:gs>
                  </a:gsLst>
                  <a:path path="circle">
                    <a:fillToRect l="50000" t="50000" r="50000" b="50000"/>
                  </a:path>
                  <a:tileRect/>
                </a:gradFill>
                <a:ln w="10160">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pic>
              <p:nvPicPr>
                <p:cNvPr id="134" name="图片 133">
                  <a:extLst>
                    <a:ext uri="{FF2B5EF4-FFF2-40B4-BE49-F238E27FC236}">
                      <a16:creationId xmlns:a16="http://schemas.microsoft.com/office/drawing/2014/main" id="{F6441CE5-383E-F569-C000-056859ECEA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20709" y="1603397"/>
                  <a:ext cx="1234800" cy="1234800"/>
                </a:xfrm>
                <a:prstGeom prst="ellipse">
                  <a:avLst/>
                </a:prstGeom>
              </p:spPr>
            </p:pic>
          </p:grpSp>
        </p:grpSp>
        <p:grpSp>
          <p:nvGrpSpPr>
            <p:cNvPr id="112" name="组合 111">
              <a:extLst>
                <a:ext uri="{FF2B5EF4-FFF2-40B4-BE49-F238E27FC236}">
                  <a16:creationId xmlns:a16="http://schemas.microsoft.com/office/drawing/2014/main" id="{2E90D7CC-2D4A-2751-18C4-AA5364DA377A}"/>
                </a:ext>
              </a:extLst>
            </p:cNvPr>
            <p:cNvGrpSpPr/>
            <p:nvPr/>
          </p:nvGrpSpPr>
          <p:grpSpPr>
            <a:xfrm>
              <a:off x="848881" y="4205790"/>
              <a:ext cx="8788780" cy="1816303"/>
              <a:chOff x="848881" y="4273165"/>
              <a:chExt cx="8788780" cy="1816303"/>
            </a:xfrm>
          </p:grpSpPr>
          <p:sp>
            <p:nvSpPr>
              <p:cNvPr id="121" name="矩形 120">
                <a:extLst>
                  <a:ext uri="{FF2B5EF4-FFF2-40B4-BE49-F238E27FC236}">
                    <a16:creationId xmlns:a16="http://schemas.microsoft.com/office/drawing/2014/main" id="{5114679A-86B5-565B-6BA9-1CDA91EBDD28}"/>
                  </a:ext>
                </a:extLst>
              </p:cNvPr>
              <p:cNvSpPr/>
              <p:nvPr/>
            </p:nvSpPr>
            <p:spPr>
              <a:xfrm>
                <a:off x="2050180" y="4558391"/>
                <a:ext cx="7587481" cy="1245851"/>
              </a:xfrm>
              <a:prstGeom prst="rect">
                <a:avLst/>
              </a:prstGeom>
              <a:gradFill flip="none" rotWithShape="1">
                <a:gsLst>
                  <a:gs pos="100000">
                    <a:schemeClr val="accent1">
                      <a:alpha val="34000"/>
                    </a:schemeClr>
                  </a:gs>
                  <a:gs pos="15000">
                    <a:schemeClr val="accent1">
                      <a:alpha val="0"/>
                    </a:schemeClr>
                  </a:gs>
                </a:gsLst>
                <a:lin ang="0" scaled="1"/>
                <a:tileRect/>
              </a:gradFill>
              <a:ln w="10160">
                <a:gradFill flip="none" rotWithShape="1">
                  <a:gsLst>
                    <a:gs pos="0">
                      <a:schemeClr val="accent1"/>
                    </a:gs>
                    <a:gs pos="100000">
                      <a:schemeClr val="accent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sp>
            <p:nvSpPr>
              <p:cNvPr id="122" name="文本框 121">
                <a:extLst>
                  <a:ext uri="{FF2B5EF4-FFF2-40B4-BE49-F238E27FC236}">
                    <a16:creationId xmlns:a16="http://schemas.microsoft.com/office/drawing/2014/main" id="{624527ED-AAC1-295C-9B36-02A7F538690A}"/>
                  </a:ext>
                </a:extLst>
              </p:cNvPr>
              <p:cNvSpPr txBox="1"/>
              <p:nvPr/>
            </p:nvSpPr>
            <p:spPr>
              <a:xfrm>
                <a:off x="2950130" y="5133192"/>
                <a:ext cx="6290121" cy="530594"/>
              </a:xfrm>
              <a:prstGeom prst="rect">
                <a:avLst/>
              </a:prstGeom>
              <a:noFill/>
              <a:effectLst/>
            </p:spPr>
            <p:txBody>
              <a:bodyPr wrap="square" lIns="73152" tIns="36576" rIns="73152" bIns="36576" rtlCol="0">
                <a:spAutoFit/>
              </a:bodyPr>
              <a:lstStyle/>
              <a:p>
                <a:pP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sp>
            <p:nvSpPr>
              <p:cNvPr id="123" name="矩形 122">
                <a:extLst>
                  <a:ext uri="{FF2B5EF4-FFF2-40B4-BE49-F238E27FC236}">
                    <a16:creationId xmlns:a16="http://schemas.microsoft.com/office/drawing/2014/main" id="{38FB5392-7161-3AE2-6774-CC2D9A2C759C}"/>
                  </a:ext>
                </a:extLst>
              </p:cNvPr>
              <p:cNvSpPr/>
              <p:nvPr/>
            </p:nvSpPr>
            <p:spPr>
              <a:xfrm>
                <a:off x="3033664" y="4962321"/>
                <a:ext cx="1260000" cy="66847"/>
              </a:xfrm>
              <a:prstGeom prst="rect">
                <a:avLst/>
              </a:prstGeom>
              <a:gradFill>
                <a:gsLst>
                  <a:gs pos="0">
                    <a:srgbClr val="0E1A40"/>
                  </a:gs>
                  <a:gs pos="100000">
                    <a:schemeClr val="accent1"/>
                  </a:gs>
                </a:gsLst>
                <a:lin ang="13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solidFill>
                    <a:schemeClr val="tx1">
                      <a:lumMod val="65000"/>
                      <a:lumOff val="35000"/>
                    </a:schemeClr>
                  </a:solidFill>
                  <a:latin typeface="+mn-ea"/>
                  <a:cs typeface="+mn-ea"/>
                  <a:sym typeface="+mn-lt"/>
                </a:endParaRPr>
              </a:p>
            </p:txBody>
          </p:sp>
          <p:sp>
            <p:nvSpPr>
              <p:cNvPr id="124" name="文本框 123">
                <a:extLst>
                  <a:ext uri="{FF2B5EF4-FFF2-40B4-BE49-F238E27FC236}">
                    <a16:creationId xmlns:a16="http://schemas.microsoft.com/office/drawing/2014/main" id="{FEADE05E-DFB3-3E9D-237D-13A9857F996E}"/>
                  </a:ext>
                </a:extLst>
              </p:cNvPr>
              <p:cNvSpPr txBox="1"/>
              <p:nvPr/>
            </p:nvSpPr>
            <p:spPr>
              <a:xfrm>
                <a:off x="2930880" y="4693577"/>
                <a:ext cx="1447163" cy="381643"/>
              </a:xfrm>
              <a:prstGeom prst="rect">
                <a:avLst/>
              </a:prstGeom>
              <a:noFill/>
              <a:effectLst/>
            </p:spPr>
            <p:txBody>
              <a:bodyPr wrap="square" lIns="73152" tIns="36576" rIns="73152" bIns="36576">
                <a:spAutoFit/>
              </a:bodyPr>
              <a:lstStyle/>
              <a:p>
                <a:pPr algn="ctr"/>
                <a:r>
                  <a:rPr lang="zh-CN" altLang="en-US" sz="2000" dirty="0">
                    <a:solidFill>
                      <a:schemeClr val="bg1"/>
                    </a:solidFill>
                    <a:latin typeface="+mj-ea"/>
                    <a:ea typeface="+mj-ea"/>
                  </a:rPr>
                  <a:t>关键词标题</a:t>
                </a:r>
              </a:p>
            </p:txBody>
          </p:sp>
          <p:grpSp>
            <p:nvGrpSpPr>
              <p:cNvPr id="125" name="组合 124">
                <a:extLst>
                  <a:ext uri="{FF2B5EF4-FFF2-40B4-BE49-F238E27FC236}">
                    <a16:creationId xmlns:a16="http://schemas.microsoft.com/office/drawing/2014/main" id="{23EB472F-00E5-8C2E-3664-BD852F2FDD09}"/>
                  </a:ext>
                </a:extLst>
              </p:cNvPr>
              <p:cNvGrpSpPr/>
              <p:nvPr/>
            </p:nvGrpSpPr>
            <p:grpSpPr>
              <a:xfrm>
                <a:off x="848881" y="4273165"/>
                <a:ext cx="1816303" cy="1816303"/>
                <a:chOff x="848881" y="4273165"/>
                <a:chExt cx="1816303" cy="1816303"/>
              </a:xfrm>
            </p:grpSpPr>
            <p:sp>
              <p:nvSpPr>
                <p:cNvPr id="126" name="椭圆 125">
                  <a:extLst>
                    <a:ext uri="{FF2B5EF4-FFF2-40B4-BE49-F238E27FC236}">
                      <a16:creationId xmlns:a16="http://schemas.microsoft.com/office/drawing/2014/main" id="{A3CC1F2F-CC12-4DCA-5B79-58BE19C70576}"/>
                    </a:ext>
                  </a:extLst>
                </p:cNvPr>
                <p:cNvSpPr/>
                <p:nvPr/>
              </p:nvSpPr>
              <p:spPr>
                <a:xfrm>
                  <a:off x="848881" y="4273165"/>
                  <a:ext cx="1816303" cy="1816303"/>
                </a:xfrm>
                <a:prstGeom prst="ellipse">
                  <a:avLst/>
                </a:prstGeom>
                <a:gradFill flip="none" rotWithShape="1">
                  <a:gsLst>
                    <a:gs pos="53000">
                      <a:schemeClr val="accent1">
                        <a:alpha val="0"/>
                      </a:schemeClr>
                    </a:gs>
                    <a:gs pos="100000">
                      <a:schemeClr val="accent1"/>
                    </a:gs>
                  </a:gsLst>
                  <a:path path="circle">
                    <a:fillToRect l="50000" t="50000" r="50000" b="50000"/>
                  </a:path>
                  <a:tileRect/>
                </a:gradFill>
                <a:ln w="10160">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pic>
              <p:nvPicPr>
                <p:cNvPr id="127" name="图片 126">
                  <a:extLst>
                    <a:ext uri="{FF2B5EF4-FFF2-40B4-BE49-F238E27FC236}">
                      <a16:creationId xmlns:a16="http://schemas.microsoft.com/office/drawing/2014/main" id="{898F6794-F12D-67DE-F862-079A11F184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9032" y="4443316"/>
                  <a:ext cx="1476000" cy="1476000"/>
                </a:xfrm>
                <a:prstGeom prst="ellipse">
                  <a:avLst/>
                </a:prstGeom>
              </p:spPr>
            </p:pic>
          </p:grpSp>
        </p:grpSp>
        <p:grpSp>
          <p:nvGrpSpPr>
            <p:cNvPr id="113" name="组合 112">
              <a:extLst>
                <a:ext uri="{FF2B5EF4-FFF2-40B4-BE49-F238E27FC236}">
                  <a16:creationId xmlns:a16="http://schemas.microsoft.com/office/drawing/2014/main" id="{0923069C-50BB-8A38-D974-CC789A82D483}"/>
                </a:ext>
              </a:extLst>
            </p:cNvPr>
            <p:cNvGrpSpPr/>
            <p:nvPr/>
          </p:nvGrpSpPr>
          <p:grpSpPr>
            <a:xfrm>
              <a:off x="2665184" y="2697343"/>
              <a:ext cx="8828849" cy="1816303"/>
              <a:chOff x="2665184" y="2766617"/>
              <a:chExt cx="8828849" cy="1816303"/>
            </a:xfrm>
          </p:grpSpPr>
          <p:sp>
            <p:nvSpPr>
              <p:cNvPr id="114" name="矩形 113">
                <a:extLst>
                  <a:ext uri="{FF2B5EF4-FFF2-40B4-BE49-F238E27FC236}">
                    <a16:creationId xmlns:a16="http://schemas.microsoft.com/office/drawing/2014/main" id="{FC51606E-0E1E-7E54-0E7D-C13732B1F145}"/>
                  </a:ext>
                </a:extLst>
              </p:cNvPr>
              <p:cNvSpPr/>
              <p:nvPr/>
            </p:nvSpPr>
            <p:spPr>
              <a:xfrm flipH="1">
                <a:off x="2665184" y="3072574"/>
                <a:ext cx="7587481" cy="1245851"/>
              </a:xfrm>
              <a:prstGeom prst="rect">
                <a:avLst/>
              </a:prstGeom>
              <a:gradFill flip="none" rotWithShape="1">
                <a:gsLst>
                  <a:gs pos="100000">
                    <a:schemeClr val="accent1">
                      <a:alpha val="34000"/>
                    </a:schemeClr>
                  </a:gs>
                  <a:gs pos="15000">
                    <a:schemeClr val="accent1">
                      <a:alpha val="0"/>
                    </a:schemeClr>
                  </a:gs>
                </a:gsLst>
                <a:lin ang="0" scaled="1"/>
                <a:tileRect/>
              </a:gradFill>
              <a:ln w="10160">
                <a:gradFill flip="none" rotWithShape="1">
                  <a:gsLst>
                    <a:gs pos="0">
                      <a:schemeClr val="accent1"/>
                    </a:gs>
                    <a:gs pos="100000">
                      <a:schemeClr val="accent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grpSp>
            <p:nvGrpSpPr>
              <p:cNvPr id="115" name="组合 114">
                <a:extLst>
                  <a:ext uri="{FF2B5EF4-FFF2-40B4-BE49-F238E27FC236}">
                    <a16:creationId xmlns:a16="http://schemas.microsoft.com/office/drawing/2014/main" id="{1680F478-610F-2132-A37F-7A9541A0B365}"/>
                  </a:ext>
                </a:extLst>
              </p:cNvPr>
              <p:cNvGrpSpPr/>
              <p:nvPr/>
            </p:nvGrpSpPr>
            <p:grpSpPr>
              <a:xfrm>
                <a:off x="9677730" y="2766617"/>
                <a:ext cx="1816303" cy="1816303"/>
                <a:chOff x="9677730" y="2766617"/>
                <a:chExt cx="1816303" cy="1816303"/>
              </a:xfrm>
            </p:grpSpPr>
            <p:pic>
              <p:nvPicPr>
                <p:cNvPr id="119" name="图片 118">
                  <a:extLst>
                    <a:ext uri="{FF2B5EF4-FFF2-40B4-BE49-F238E27FC236}">
                      <a16:creationId xmlns:a16="http://schemas.microsoft.com/office/drawing/2014/main" id="{9FD6D42B-1C05-E1F4-6BF7-550FDC85FD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847881" y="2936768"/>
                  <a:ext cx="1476000" cy="1476000"/>
                </a:xfrm>
                <a:prstGeom prst="ellipse">
                  <a:avLst/>
                </a:prstGeom>
              </p:spPr>
            </p:pic>
            <p:sp>
              <p:nvSpPr>
                <p:cNvPr id="120" name="椭圆 119">
                  <a:extLst>
                    <a:ext uri="{FF2B5EF4-FFF2-40B4-BE49-F238E27FC236}">
                      <a16:creationId xmlns:a16="http://schemas.microsoft.com/office/drawing/2014/main" id="{C716641F-08E8-2858-BF5F-B906EB594AE4}"/>
                    </a:ext>
                  </a:extLst>
                </p:cNvPr>
                <p:cNvSpPr/>
                <p:nvPr/>
              </p:nvSpPr>
              <p:spPr>
                <a:xfrm>
                  <a:off x="9677730" y="2766617"/>
                  <a:ext cx="1816303" cy="1816303"/>
                </a:xfrm>
                <a:prstGeom prst="ellipse">
                  <a:avLst/>
                </a:prstGeom>
                <a:gradFill flip="none" rotWithShape="1">
                  <a:gsLst>
                    <a:gs pos="53000">
                      <a:schemeClr val="accent1">
                        <a:alpha val="0"/>
                      </a:schemeClr>
                    </a:gs>
                    <a:gs pos="100000">
                      <a:schemeClr val="accent1"/>
                    </a:gs>
                  </a:gsLst>
                  <a:path path="circle">
                    <a:fillToRect l="50000" t="50000" r="50000" b="50000"/>
                  </a:path>
                  <a:tileRect/>
                </a:gradFill>
                <a:ln w="10160">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latin typeface="+mn-ea"/>
                  </a:endParaRPr>
                </a:p>
              </p:txBody>
            </p:sp>
          </p:grpSp>
          <p:sp>
            <p:nvSpPr>
              <p:cNvPr id="116" name="文本框 115">
                <a:extLst>
                  <a:ext uri="{FF2B5EF4-FFF2-40B4-BE49-F238E27FC236}">
                    <a16:creationId xmlns:a16="http://schemas.microsoft.com/office/drawing/2014/main" id="{67AD374E-46D8-764E-8711-E4964015BF87}"/>
                  </a:ext>
                </a:extLst>
              </p:cNvPr>
              <p:cNvSpPr txBox="1"/>
              <p:nvPr/>
            </p:nvSpPr>
            <p:spPr>
              <a:xfrm>
                <a:off x="2950130" y="3659067"/>
                <a:ext cx="6290121" cy="530594"/>
              </a:xfrm>
              <a:prstGeom prst="rect">
                <a:avLst/>
              </a:prstGeom>
              <a:noFill/>
              <a:effectLst/>
            </p:spPr>
            <p:txBody>
              <a:bodyPr wrap="square" lIns="73152" tIns="36576" rIns="73152" bIns="36576" rtlCol="0">
                <a:spAutoFit/>
              </a:bodyPr>
              <a:lstStyle/>
              <a:p>
                <a:pPr algn="r">
                  <a:lnSpc>
                    <a:spcPct val="130000"/>
                  </a:lnSpc>
                </a:pPr>
                <a:r>
                  <a:rPr lang="zh-CN" altLang="en-US" sz="1200" b="0" dirty="0">
                    <a:solidFill>
                      <a:schemeClr val="bg1"/>
                    </a:solidFill>
                    <a:effectLst/>
                    <a:latin typeface="+mn-ea"/>
                  </a:rPr>
                  <a:t>在这里输入你的正文，阐述与关键词标题相关的具体内容，若字数太多酌情先删减文案，再缩小字号</a:t>
                </a:r>
              </a:p>
            </p:txBody>
          </p:sp>
          <p:sp>
            <p:nvSpPr>
              <p:cNvPr id="117" name="矩形 116">
                <a:extLst>
                  <a:ext uri="{FF2B5EF4-FFF2-40B4-BE49-F238E27FC236}">
                    <a16:creationId xmlns:a16="http://schemas.microsoft.com/office/drawing/2014/main" id="{DF59F1C0-ECDB-5C8D-F30E-2C486609A0A5}"/>
                  </a:ext>
                </a:extLst>
              </p:cNvPr>
              <p:cNvSpPr/>
              <p:nvPr/>
            </p:nvSpPr>
            <p:spPr>
              <a:xfrm>
                <a:off x="7884809" y="3488196"/>
                <a:ext cx="1260000" cy="66847"/>
              </a:xfrm>
              <a:prstGeom prst="rect">
                <a:avLst/>
              </a:prstGeom>
              <a:gradFill>
                <a:gsLst>
                  <a:gs pos="0">
                    <a:srgbClr val="0E1A40"/>
                  </a:gs>
                  <a:gs pos="100000">
                    <a:schemeClr val="accent1"/>
                  </a:gs>
                </a:gsLst>
                <a:lin ang="13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sz="1440">
                  <a:solidFill>
                    <a:schemeClr val="tx1">
                      <a:lumMod val="65000"/>
                      <a:lumOff val="35000"/>
                    </a:schemeClr>
                  </a:solidFill>
                  <a:latin typeface="+mn-ea"/>
                  <a:cs typeface="+mn-ea"/>
                  <a:sym typeface="+mn-lt"/>
                </a:endParaRPr>
              </a:p>
            </p:txBody>
          </p:sp>
          <p:sp>
            <p:nvSpPr>
              <p:cNvPr id="118" name="文本框 117">
                <a:extLst>
                  <a:ext uri="{FF2B5EF4-FFF2-40B4-BE49-F238E27FC236}">
                    <a16:creationId xmlns:a16="http://schemas.microsoft.com/office/drawing/2014/main" id="{92260906-B6A5-14A7-6B50-E872BCF0FB3D}"/>
                  </a:ext>
                </a:extLst>
              </p:cNvPr>
              <p:cNvSpPr txBox="1"/>
              <p:nvPr/>
            </p:nvSpPr>
            <p:spPr>
              <a:xfrm>
                <a:off x="7782025" y="3219452"/>
                <a:ext cx="1447163" cy="381643"/>
              </a:xfrm>
              <a:prstGeom prst="rect">
                <a:avLst/>
              </a:prstGeom>
              <a:noFill/>
              <a:effectLst/>
            </p:spPr>
            <p:txBody>
              <a:bodyPr wrap="square" lIns="73152" tIns="36576" rIns="73152" bIns="36576">
                <a:spAutoFit/>
              </a:bodyPr>
              <a:lstStyle/>
              <a:p>
                <a:pPr algn="ctr"/>
                <a:r>
                  <a:rPr lang="zh-CN" altLang="en-US" sz="2000" dirty="0">
                    <a:solidFill>
                      <a:schemeClr val="bg1"/>
                    </a:solidFill>
                    <a:latin typeface="+mj-ea"/>
                    <a:ea typeface="+mj-ea"/>
                  </a:rPr>
                  <a:t>关键词标题</a:t>
                </a:r>
              </a:p>
            </p:txBody>
          </p:sp>
        </p:grpSp>
      </p:grpSp>
      <p:grpSp>
        <p:nvGrpSpPr>
          <p:cNvPr id="135" name="组合 134">
            <a:extLst>
              <a:ext uri="{FF2B5EF4-FFF2-40B4-BE49-F238E27FC236}">
                <a16:creationId xmlns:a16="http://schemas.microsoft.com/office/drawing/2014/main" id="{84B0CBCA-B0B0-9619-ADA4-16B303FB13CC}"/>
              </a:ext>
            </a:extLst>
          </p:cNvPr>
          <p:cNvGrpSpPr/>
          <p:nvPr/>
        </p:nvGrpSpPr>
        <p:grpSpPr>
          <a:xfrm>
            <a:off x="895350" y="753971"/>
            <a:ext cx="10401300" cy="276224"/>
            <a:chOff x="683348" y="1072605"/>
            <a:chExt cx="10401300" cy="276224"/>
          </a:xfrm>
        </p:grpSpPr>
        <p:sp>
          <p:nvSpPr>
            <p:cNvPr id="136" name="任意多边形: 形状 135">
              <a:extLst>
                <a:ext uri="{FF2B5EF4-FFF2-40B4-BE49-F238E27FC236}">
                  <a16:creationId xmlns:a16="http://schemas.microsoft.com/office/drawing/2014/main" id="{184F1724-B663-1D1B-F746-8879969970C8}"/>
                </a:ext>
              </a:extLst>
            </p:cNvPr>
            <p:cNvSpPr/>
            <p:nvPr/>
          </p:nvSpPr>
          <p:spPr>
            <a:xfrm>
              <a:off x="68334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流程图: 手动输入 136">
              <a:extLst>
                <a:ext uri="{FF2B5EF4-FFF2-40B4-BE49-F238E27FC236}">
                  <a16:creationId xmlns:a16="http://schemas.microsoft.com/office/drawing/2014/main" id="{5E1EDCA7-830D-0576-9376-C7E41356E982}"/>
                </a:ext>
              </a:extLst>
            </p:cNvPr>
            <p:cNvSpPr/>
            <p:nvPr/>
          </p:nvSpPr>
          <p:spPr>
            <a:xfrm rot="16200000" flipH="1">
              <a:off x="5678021"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8" name="任意多边形: 形状 137">
              <a:extLst>
                <a:ext uri="{FF2B5EF4-FFF2-40B4-BE49-F238E27FC236}">
                  <a16:creationId xmlns:a16="http://schemas.microsoft.com/office/drawing/2014/main" id="{432B03C5-C868-2739-8A14-E73D4E24BD68}"/>
                </a:ext>
              </a:extLst>
            </p:cNvPr>
            <p:cNvSpPr/>
            <p:nvPr/>
          </p:nvSpPr>
          <p:spPr>
            <a:xfrm flipH="1">
              <a:off x="5883998" y="1072605"/>
              <a:ext cx="5200650" cy="266700"/>
            </a:xfrm>
            <a:custGeom>
              <a:avLst/>
              <a:gdLst>
                <a:gd name="connsiteX0" fmla="*/ 0 w 5200650"/>
                <a:gd name="connsiteY0" fmla="*/ 0 h 266700"/>
                <a:gd name="connsiteX1" fmla="*/ 3086100 w 5200650"/>
                <a:gd name="connsiteY1" fmla="*/ 0 h 266700"/>
                <a:gd name="connsiteX2" fmla="*/ 3352800 w 5200650"/>
                <a:gd name="connsiteY2" fmla="*/ 266700 h 266700"/>
                <a:gd name="connsiteX3" fmla="*/ 5200650 w 520065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200650" h="266700">
                  <a:moveTo>
                    <a:pt x="0" y="0"/>
                  </a:moveTo>
                  <a:lnTo>
                    <a:pt x="3086100" y="0"/>
                  </a:lnTo>
                  <a:lnTo>
                    <a:pt x="3352800" y="266700"/>
                  </a:lnTo>
                  <a:lnTo>
                    <a:pt x="5200650" y="266700"/>
                  </a:lnTo>
                </a:path>
              </a:pathLst>
            </a:custGeom>
            <a:noFill/>
            <a:ln w="25400">
              <a:gradFill>
                <a:gsLst>
                  <a:gs pos="0">
                    <a:schemeClr val="accent1">
                      <a:alpha val="0"/>
                    </a:schemeClr>
                  </a:gs>
                  <a:gs pos="100000">
                    <a:schemeClr val="accent1"/>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流程图: 手动输入 138">
              <a:extLst>
                <a:ext uri="{FF2B5EF4-FFF2-40B4-BE49-F238E27FC236}">
                  <a16:creationId xmlns:a16="http://schemas.microsoft.com/office/drawing/2014/main" id="{C7E5000B-D5F0-6CDA-0D8C-BD01B3ECCB4A}"/>
                </a:ext>
              </a:extLst>
            </p:cNvPr>
            <p:cNvSpPr/>
            <p:nvPr/>
          </p:nvSpPr>
          <p:spPr>
            <a:xfrm rot="5400000">
              <a:off x="6030444" y="1142852"/>
              <a:ext cx="59531" cy="352423"/>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2" name="标题 51">
            <a:extLst>
              <a:ext uri="{FF2B5EF4-FFF2-40B4-BE49-F238E27FC236}">
                <a16:creationId xmlns:a16="http://schemas.microsoft.com/office/drawing/2014/main" id="{7F4B0EE6-E805-358B-8CC3-B0EACE5FE72C}"/>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3701928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3D1D269-0DB2-5070-83E9-41A31603F38B}"/>
              </a:ext>
            </a:extLst>
          </p:cNvPr>
          <p:cNvGrpSpPr/>
          <p:nvPr/>
        </p:nvGrpSpPr>
        <p:grpSpPr>
          <a:xfrm>
            <a:off x="1376424" y="2356222"/>
            <a:ext cx="539803" cy="531076"/>
            <a:chOff x="4848901" y="2048981"/>
            <a:chExt cx="2769668" cy="2724891"/>
          </a:xfrm>
        </p:grpSpPr>
        <p:sp>
          <p:nvSpPr>
            <p:cNvPr id="3" name="椭圆 2">
              <a:extLst>
                <a:ext uri="{FF2B5EF4-FFF2-40B4-BE49-F238E27FC236}">
                  <a16:creationId xmlns:a16="http://schemas.microsoft.com/office/drawing/2014/main" id="{73C3E83E-42C8-05D3-3215-FD0561D7AE42}"/>
                </a:ext>
              </a:extLst>
            </p:cNvPr>
            <p:cNvSpPr/>
            <p:nvPr/>
          </p:nvSpPr>
          <p:spPr>
            <a:xfrm>
              <a:off x="5254122" y="2438320"/>
              <a:ext cx="1948285" cy="1948284"/>
            </a:xfrm>
            <a:prstGeom prst="ellipse">
              <a:avLst/>
            </a:prstGeom>
            <a:solidFill>
              <a:srgbClr val="0BF1F5">
                <a:alpha val="11000"/>
              </a:srgbClr>
            </a:solidFill>
            <a:ln>
              <a:solidFill>
                <a:srgbClr val="0BF1F5">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4" name="椭圆 3">
              <a:extLst>
                <a:ext uri="{FF2B5EF4-FFF2-40B4-BE49-F238E27FC236}">
                  <a16:creationId xmlns:a16="http://schemas.microsoft.com/office/drawing/2014/main" id="{6C2279C2-2884-344E-790B-8B1F7BBD465F}"/>
                </a:ext>
              </a:extLst>
            </p:cNvPr>
            <p:cNvSpPr/>
            <p:nvPr/>
          </p:nvSpPr>
          <p:spPr>
            <a:xfrm>
              <a:off x="4895697" y="2048981"/>
              <a:ext cx="2676077" cy="2676077"/>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5" name="椭圆 4">
              <a:extLst>
                <a:ext uri="{FF2B5EF4-FFF2-40B4-BE49-F238E27FC236}">
                  <a16:creationId xmlns:a16="http://schemas.microsoft.com/office/drawing/2014/main" id="{22D722A8-EF00-A692-AA19-A0BCFFCB64D8}"/>
                </a:ext>
              </a:extLst>
            </p:cNvPr>
            <p:cNvSpPr/>
            <p:nvPr/>
          </p:nvSpPr>
          <p:spPr>
            <a:xfrm>
              <a:off x="6137966" y="3287522"/>
              <a:ext cx="239255" cy="239255"/>
            </a:xfrm>
            <a:prstGeom prst="ellipse">
              <a:avLst/>
            </a:prstGeom>
            <a:solidFill>
              <a:srgbClr val="0BF1F5">
                <a:alpha val="50000"/>
              </a:srgbClr>
            </a:solidFill>
            <a:ln>
              <a:noFill/>
            </a:ln>
            <a:effectLst>
              <a:glow rad="495300">
                <a:srgbClr val="6CD5D8">
                  <a:alpha val="37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6" name="任意形状 47">
              <a:extLst>
                <a:ext uri="{FF2B5EF4-FFF2-40B4-BE49-F238E27FC236}">
                  <a16:creationId xmlns:a16="http://schemas.microsoft.com/office/drawing/2014/main" id="{C5A2D99D-11BB-2727-C6EC-48E1372E22CC}"/>
                </a:ext>
              </a:extLst>
            </p:cNvPr>
            <p:cNvSpPr/>
            <p:nvPr/>
          </p:nvSpPr>
          <p:spPr>
            <a:xfrm>
              <a:off x="4848901" y="2058222"/>
              <a:ext cx="2769668" cy="2715650"/>
            </a:xfrm>
            <a:custGeom>
              <a:avLst/>
              <a:gdLst>
                <a:gd name="connsiteX0" fmla="*/ 370779 w 3119732"/>
                <a:gd name="connsiteY0" fmla="*/ 2373779 h 3058887"/>
                <a:gd name="connsiteX1" fmla="*/ 419559 w 3119732"/>
                <a:gd name="connsiteY1" fmla="*/ 2439011 h 3058887"/>
                <a:gd name="connsiteX2" fmla="*/ 1559866 w 3119732"/>
                <a:gd name="connsiteY2" fmla="*/ 2976776 h 3058887"/>
                <a:gd name="connsiteX3" fmla="*/ 1652978 w 3119732"/>
                <a:gd name="connsiteY3" fmla="*/ 2972075 h 3058887"/>
                <a:gd name="connsiteX4" fmla="*/ 1675546 w 3119732"/>
                <a:gd name="connsiteY4" fmla="*/ 3053046 h 3058887"/>
                <a:gd name="connsiteX5" fmla="*/ 1559866 w 3119732"/>
                <a:gd name="connsiteY5" fmla="*/ 3058887 h 3058887"/>
                <a:gd name="connsiteX6" fmla="*/ 356198 w 3119732"/>
                <a:gd name="connsiteY6" fmla="*/ 2491241 h 3058887"/>
                <a:gd name="connsiteX7" fmla="*/ 291411 w 3119732"/>
                <a:gd name="connsiteY7" fmla="*/ 2404603 h 3058887"/>
                <a:gd name="connsiteX8" fmla="*/ 2945780 w 3119732"/>
                <a:gd name="connsiteY8" fmla="*/ 2008017 h 3058887"/>
                <a:gd name="connsiteX9" fmla="*/ 3024770 w 3119732"/>
                <a:gd name="connsiteY9" fmla="*/ 2030188 h 3058887"/>
                <a:gd name="connsiteX10" fmla="*/ 3011535 w 3119732"/>
                <a:gd name="connsiteY10" fmla="*/ 2070985 h 3058887"/>
                <a:gd name="connsiteX11" fmla="*/ 2432002 w 3119732"/>
                <a:gd name="connsiteY11" fmla="*/ 2792487 h 3058887"/>
                <a:gd name="connsiteX12" fmla="*/ 2361191 w 3119732"/>
                <a:gd name="connsiteY12" fmla="*/ 2835505 h 3058887"/>
                <a:gd name="connsiteX13" fmla="*/ 2338315 w 3119732"/>
                <a:gd name="connsiteY13" fmla="*/ 2753425 h 3058887"/>
                <a:gd name="connsiteX14" fmla="*/ 2386093 w 3119732"/>
                <a:gd name="connsiteY14" fmla="*/ 2724399 h 3058887"/>
                <a:gd name="connsiteX15" fmla="*/ 2935119 w 3119732"/>
                <a:gd name="connsiteY15" fmla="*/ 2040877 h 3058887"/>
                <a:gd name="connsiteX16" fmla="*/ 53947 w 3119732"/>
                <a:gd name="connsiteY16" fmla="*/ 1094005 h 3058887"/>
                <a:gd name="connsiteX17" fmla="*/ 132778 w 3119732"/>
                <a:gd name="connsiteY17" fmla="*/ 1116821 h 3058887"/>
                <a:gd name="connsiteX18" fmla="*/ 126384 w 3119732"/>
                <a:gd name="connsiteY18" fmla="*/ 1138571 h 3058887"/>
                <a:gd name="connsiteX19" fmla="*/ 82111 w 3119732"/>
                <a:gd name="connsiteY19" fmla="*/ 1499021 h 3058887"/>
                <a:gd name="connsiteX20" fmla="*/ 112134 w 3119732"/>
                <a:gd name="connsiteY20" fmla="*/ 1796840 h 3058887"/>
                <a:gd name="connsiteX21" fmla="*/ 118467 w 3119732"/>
                <a:gd name="connsiteY21" fmla="*/ 1821471 h 3058887"/>
                <a:gd name="connsiteX22" fmla="*/ 41460 w 3119732"/>
                <a:gd name="connsiteY22" fmla="*/ 1851379 h 3058887"/>
                <a:gd name="connsiteX23" fmla="*/ 31691 w 3119732"/>
                <a:gd name="connsiteY23" fmla="*/ 1813389 h 3058887"/>
                <a:gd name="connsiteX24" fmla="*/ 0 w 3119732"/>
                <a:gd name="connsiteY24" fmla="*/ 1499021 h 3058887"/>
                <a:gd name="connsiteX25" fmla="*/ 46733 w 3119732"/>
                <a:gd name="connsiteY25" fmla="*/ 1118543 h 3058887"/>
                <a:gd name="connsiteX26" fmla="*/ 2002972 w 3119732"/>
                <a:gd name="connsiteY26" fmla="*/ 3948 h 3058887"/>
                <a:gd name="connsiteX27" fmla="*/ 2023722 w 3119732"/>
                <a:gd name="connsiteY27" fmla="*/ 9284 h 3058887"/>
                <a:gd name="connsiteX28" fmla="*/ 3119732 w 3119732"/>
                <a:gd name="connsiteY28" fmla="*/ 1499021 h 3058887"/>
                <a:gd name="connsiteX29" fmla="*/ 3107200 w 3119732"/>
                <a:gd name="connsiteY29" fmla="*/ 1697691 h 3058887"/>
                <a:gd name="connsiteX30" fmla="*/ 3091913 w 3119732"/>
                <a:gd name="connsiteY30" fmla="*/ 1777585 h 3058887"/>
                <a:gd name="connsiteX31" fmla="*/ 3012714 w 3119732"/>
                <a:gd name="connsiteY31" fmla="*/ 1755356 h 3058887"/>
                <a:gd name="connsiteX32" fmla="*/ 3025748 w 3119732"/>
                <a:gd name="connsiteY32" fmla="*/ 1687233 h 3058887"/>
                <a:gd name="connsiteX33" fmla="*/ 3037621 w 3119732"/>
                <a:gd name="connsiteY33" fmla="*/ 1499021 h 3058887"/>
                <a:gd name="connsiteX34" fmla="*/ 2135075 w 3119732"/>
                <a:gd name="connsiteY34" fmla="*/ 137396 h 3058887"/>
                <a:gd name="connsiteX35" fmla="*/ 2002972 w 3119732"/>
                <a:gd name="connsiteY35" fmla="*/ 89045 h 3058887"/>
                <a:gd name="connsiteX36" fmla="*/ 1132116 w 3119732"/>
                <a:gd name="connsiteY36" fmla="*/ 0 h 3058887"/>
                <a:gd name="connsiteX37" fmla="*/ 1132116 w 3119732"/>
                <a:gd name="connsiteY37" fmla="*/ 84697 h 3058887"/>
                <a:gd name="connsiteX38" fmla="*/ 1120427 w 3119732"/>
                <a:gd name="connsiteY38" fmla="*/ 87703 h 3058887"/>
                <a:gd name="connsiteX39" fmla="*/ 375689 w 3119732"/>
                <a:gd name="connsiteY39" fmla="*/ 614857 h 3058887"/>
                <a:gd name="connsiteX40" fmla="*/ 313020 w 3119732"/>
                <a:gd name="connsiteY40" fmla="*/ 713954 h 3058887"/>
                <a:gd name="connsiteX41" fmla="*/ 227393 w 3119732"/>
                <a:gd name="connsiteY41" fmla="*/ 689171 h 3058887"/>
                <a:gd name="connsiteX42" fmla="*/ 240694 w 3119732"/>
                <a:gd name="connsiteY42" fmla="*/ 666197 h 3058887"/>
                <a:gd name="connsiteX43" fmla="*/ 1096010 w 3119732"/>
                <a:gd name="connsiteY43" fmla="*/ 9284 h 30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119732" h="3058887">
                  <a:moveTo>
                    <a:pt x="370779" y="2373779"/>
                  </a:moveTo>
                  <a:lnTo>
                    <a:pt x="419559" y="2439011"/>
                  </a:lnTo>
                  <a:cubicBezTo>
                    <a:pt x="690600" y="2767438"/>
                    <a:pt x="1100786" y="2976776"/>
                    <a:pt x="1559866" y="2976776"/>
                  </a:cubicBezTo>
                  <a:lnTo>
                    <a:pt x="1652978" y="2972075"/>
                  </a:lnTo>
                  <a:lnTo>
                    <a:pt x="1675546" y="3053046"/>
                  </a:lnTo>
                  <a:lnTo>
                    <a:pt x="1559866" y="3058887"/>
                  </a:lnTo>
                  <a:cubicBezTo>
                    <a:pt x="1075278" y="3058887"/>
                    <a:pt x="642300" y="2837917"/>
                    <a:pt x="356198" y="2491241"/>
                  </a:cubicBezTo>
                  <a:lnTo>
                    <a:pt x="291411" y="2404603"/>
                  </a:lnTo>
                  <a:close/>
                  <a:moveTo>
                    <a:pt x="2945780" y="2008017"/>
                  </a:moveTo>
                  <a:lnTo>
                    <a:pt x="3024770" y="2030188"/>
                  </a:lnTo>
                  <a:lnTo>
                    <a:pt x="3011535" y="2070985"/>
                  </a:lnTo>
                  <a:cubicBezTo>
                    <a:pt x="2895144" y="2366152"/>
                    <a:pt x="2691331" y="2617287"/>
                    <a:pt x="2432002" y="2792487"/>
                  </a:cubicBezTo>
                  <a:lnTo>
                    <a:pt x="2361191" y="2835505"/>
                  </a:lnTo>
                  <a:lnTo>
                    <a:pt x="2338315" y="2753425"/>
                  </a:lnTo>
                  <a:lnTo>
                    <a:pt x="2386093" y="2724399"/>
                  </a:lnTo>
                  <a:cubicBezTo>
                    <a:pt x="2631771" y="2558422"/>
                    <a:pt x="2824855" y="2320506"/>
                    <a:pt x="2935119" y="2040877"/>
                  </a:cubicBezTo>
                  <a:close/>
                  <a:moveTo>
                    <a:pt x="53947" y="1094005"/>
                  </a:moveTo>
                  <a:lnTo>
                    <a:pt x="132778" y="1116821"/>
                  </a:lnTo>
                  <a:lnTo>
                    <a:pt x="126384" y="1138571"/>
                  </a:lnTo>
                  <a:cubicBezTo>
                    <a:pt x="97466" y="1253939"/>
                    <a:pt x="82111" y="1374687"/>
                    <a:pt x="82111" y="1499021"/>
                  </a:cubicBezTo>
                  <a:cubicBezTo>
                    <a:pt x="82111" y="1601039"/>
                    <a:pt x="92449" y="1700642"/>
                    <a:pt x="112134" y="1796840"/>
                  </a:cubicBezTo>
                  <a:lnTo>
                    <a:pt x="118467" y="1821471"/>
                  </a:lnTo>
                  <a:lnTo>
                    <a:pt x="41460" y="1851379"/>
                  </a:lnTo>
                  <a:lnTo>
                    <a:pt x="31691" y="1813389"/>
                  </a:lnTo>
                  <a:cubicBezTo>
                    <a:pt x="10912" y="1711845"/>
                    <a:pt x="0" y="1606707"/>
                    <a:pt x="0" y="1499021"/>
                  </a:cubicBezTo>
                  <a:cubicBezTo>
                    <a:pt x="0" y="1367779"/>
                    <a:pt x="16209" y="1240322"/>
                    <a:pt x="46733" y="1118543"/>
                  </a:cubicBezTo>
                  <a:close/>
                  <a:moveTo>
                    <a:pt x="2002972" y="3948"/>
                  </a:moveTo>
                  <a:lnTo>
                    <a:pt x="2023722" y="9284"/>
                  </a:lnTo>
                  <a:cubicBezTo>
                    <a:pt x="2658695" y="206781"/>
                    <a:pt x="3119732" y="799061"/>
                    <a:pt x="3119732" y="1499021"/>
                  </a:cubicBezTo>
                  <a:cubicBezTo>
                    <a:pt x="3119732" y="1566325"/>
                    <a:pt x="3115469" y="1632633"/>
                    <a:pt x="3107200" y="1697691"/>
                  </a:cubicBezTo>
                  <a:lnTo>
                    <a:pt x="3091913" y="1777585"/>
                  </a:lnTo>
                  <a:lnTo>
                    <a:pt x="3012714" y="1755356"/>
                  </a:lnTo>
                  <a:lnTo>
                    <a:pt x="3025748" y="1687233"/>
                  </a:lnTo>
                  <a:cubicBezTo>
                    <a:pt x="3033583" y="1625600"/>
                    <a:pt x="3037621" y="1562782"/>
                    <a:pt x="3037621" y="1499021"/>
                  </a:cubicBezTo>
                  <a:cubicBezTo>
                    <a:pt x="3037621" y="886915"/>
                    <a:pt x="2665464" y="361731"/>
                    <a:pt x="2135075" y="137396"/>
                  </a:cubicBezTo>
                  <a:lnTo>
                    <a:pt x="2002972" y="89045"/>
                  </a:lnTo>
                  <a:close/>
                  <a:moveTo>
                    <a:pt x="1132116" y="0"/>
                  </a:moveTo>
                  <a:lnTo>
                    <a:pt x="1132116" y="84697"/>
                  </a:lnTo>
                  <a:lnTo>
                    <a:pt x="1120427" y="87703"/>
                  </a:lnTo>
                  <a:cubicBezTo>
                    <a:pt x="819653" y="181253"/>
                    <a:pt x="560074" y="368304"/>
                    <a:pt x="375689" y="614857"/>
                  </a:cubicBezTo>
                  <a:lnTo>
                    <a:pt x="313020" y="713954"/>
                  </a:lnTo>
                  <a:lnTo>
                    <a:pt x="227393" y="689171"/>
                  </a:lnTo>
                  <a:lnTo>
                    <a:pt x="240694" y="666197"/>
                  </a:lnTo>
                  <a:cubicBezTo>
                    <a:pt x="436700" y="356380"/>
                    <a:pt x="738838" y="120376"/>
                    <a:pt x="1096010" y="928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sp>
        <p:nvSpPr>
          <p:cNvPr id="7" name="任意多边形: 形状 6">
            <a:extLst>
              <a:ext uri="{FF2B5EF4-FFF2-40B4-BE49-F238E27FC236}">
                <a16:creationId xmlns:a16="http://schemas.microsoft.com/office/drawing/2014/main" id="{F39BF2E4-ED1F-E896-5270-F419C476B0F3}"/>
              </a:ext>
            </a:extLst>
          </p:cNvPr>
          <p:cNvSpPr/>
          <p:nvPr/>
        </p:nvSpPr>
        <p:spPr>
          <a:xfrm>
            <a:off x="1639101" y="2358627"/>
            <a:ext cx="4068680" cy="1468405"/>
          </a:xfrm>
          <a:custGeom>
            <a:avLst/>
            <a:gdLst>
              <a:gd name="connsiteX0" fmla="*/ 532059 w 4068680"/>
              <a:gd name="connsiteY0" fmla="*/ 0 h 1468405"/>
              <a:gd name="connsiteX1" fmla="*/ 4068680 w 4068680"/>
              <a:gd name="connsiteY1" fmla="*/ 0 h 1468405"/>
              <a:gd name="connsiteX2" fmla="*/ 4068680 w 4068680"/>
              <a:gd name="connsiteY2" fmla="*/ 561037 h 1468405"/>
              <a:gd name="connsiteX3" fmla="*/ 4018548 w 4068680"/>
              <a:gd name="connsiteY3" fmla="*/ 579385 h 1468405"/>
              <a:gd name="connsiteX4" fmla="*/ 3353623 w 4068680"/>
              <a:gd name="connsiteY4" fmla="*/ 1390082 h 1468405"/>
              <a:gd name="connsiteX5" fmla="*/ 3345727 w 4068680"/>
              <a:gd name="connsiteY5" fmla="*/ 1468405 h 1468405"/>
              <a:gd name="connsiteX6" fmla="*/ 0 w 4068680"/>
              <a:gd name="connsiteY6" fmla="*/ 1468405 h 1468405"/>
              <a:gd name="connsiteX7" fmla="*/ 0 w 4068680"/>
              <a:gd name="connsiteY7" fmla="*/ 266983 h 14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680" h="1468405">
                <a:moveTo>
                  <a:pt x="532059" y="0"/>
                </a:moveTo>
                <a:lnTo>
                  <a:pt x="4068680" y="0"/>
                </a:lnTo>
                <a:lnTo>
                  <a:pt x="4068680" y="561037"/>
                </a:lnTo>
                <a:lnTo>
                  <a:pt x="4018548" y="579385"/>
                </a:lnTo>
                <a:cubicBezTo>
                  <a:pt x="3681720" y="721851"/>
                  <a:pt x="3428630" y="1023532"/>
                  <a:pt x="3353623" y="1390082"/>
                </a:cubicBezTo>
                <a:lnTo>
                  <a:pt x="3345727" y="1468405"/>
                </a:lnTo>
                <a:lnTo>
                  <a:pt x="0" y="1468405"/>
                </a:lnTo>
                <a:lnTo>
                  <a:pt x="0" y="266983"/>
                </a:lnTo>
                <a:close/>
              </a:path>
            </a:pathLst>
          </a:custGeom>
          <a:no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EB86F632-A788-B062-3D4E-E3B0783C6DF7}"/>
              </a:ext>
            </a:extLst>
          </p:cNvPr>
          <p:cNvSpPr/>
          <p:nvPr/>
        </p:nvSpPr>
        <p:spPr>
          <a:xfrm flipH="1">
            <a:off x="6499418" y="2358627"/>
            <a:ext cx="4068680" cy="1468405"/>
          </a:xfrm>
          <a:custGeom>
            <a:avLst/>
            <a:gdLst>
              <a:gd name="connsiteX0" fmla="*/ 4068680 w 4068680"/>
              <a:gd name="connsiteY0" fmla="*/ 0 h 1468405"/>
              <a:gd name="connsiteX1" fmla="*/ 532059 w 4068680"/>
              <a:gd name="connsiteY1" fmla="*/ 0 h 1468405"/>
              <a:gd name="connsiteX2" fmla="*/ 0 w 4068680"/>
              <a:gd name="connsiteY2" fmla="*/ 266983 h 1468405"/>
              <a:gd name="connsiteX3" fmla="*/ 0 w 4068680"/>
              <a:gd name="connsiteY3" fmla="*/ 1468405 h 1468405"/>
              <a:gd name="connsiteX4" fmla="*/ 3360926 w 4068680"/>
              <a:gd name="connsiteY4" fmla="*/ 1468405 h 1468405"/>
              <a:gd name="connsiteX5" fmla="*/ 3368822 w 4068680"/>
              <a:gd name="connsiteY5" fmla="*/ 1390082 h 1468405"/>
              <a:gd name="connsiteX6" fmla="*/ 4033747 w 4068680"/>
              <a:gd name="connsiteY6" fmla="*/ 579385 h 1468405"/>
              <a:gd name="connsiteX7" fmla="*/ 4068680 w 4068680"/>
              <a:gd name="connsiteY7" fmla="*/ 566599 h 14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680" h="1468405">
                <a:moveTo>
                  <a:pt x="4068680" y="0"/>
                </a:moveTo>
                <a:lnTo>
                  <a:pt x="532059" y="0"/>
                </a:lnTo>
                <a:lnTo>
                  <a:pt x="0" y="266983"/>
                </a:lnTo>
                <a:lnTo>
                  <a:pt x="0" y="1468405"/>
                </a:lnTo>
                <a:lnTo>
                  <a:pt x="3360926" y="1468405"/>
                </a:lnTo>
                <a:lnTo>
                  <a:pt x="3368822" y="1390082"/>
                </a:lnTo>
                <a:cubicBezTo>
                  <a:pt x="3443829" y="1023532"/>
                  <a:pt x="3696919" y="721851"/>
                  <a:pt x="4033747" y="579385"/>
                </a:cubicBezTo>
                <a:lnTo>
                  <a:pt x="4068680" y="566599"/>
                </a:lnTo>
                <a:close/>
              </a:path>
            </a:pathLst>
          </a:custGeom>
          <a:no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FE7DBF8D-4BE8-AEB6-BFA0-21731B6035BD}"/>
              </a:ext>
            </a:extLst>
          </p:cNvPr>
          <p:cNvSpPr/>
          <p:nvPr/>
        </p:nvSpPr>
        <p:spPr>
          <a:xfrm flipH="1" flipV="1">
            <a:off x="6501145" y="4092535"/>
            <a:ext cx="4068680" cy="1468405"/>
          </a:xfrm>
          <a:custGeom>
            <a:avLst/>
            <a:gdLst>
              <a:gd name="connsiteX0" fmla="*/ 3359450 w 4068680"/>
              <a:gd name="connsiteY0" fmla="*/ 1468405 h 1468405"/>
              <a:gd name="connsiteX1" fmla="*/ 0 w 4068680"/>
              <a:gd name="connsiteY1" fmla="*/ 1468405 h 1468405"/>
              <a:gd name="connsiteX2" fmla="*/ 0 w 4068680"/>
              <a:gd name="connsiteY2" fmla="*/ 266983 h 1468405"/>
              <a:gd name="connsiteX3" fmla="*/ 532059 w 4068680"/>
              <a:gd name="connsiteY3" fmla="*/ 0 h 1468405"/>
              <a:gd name="connsiteX4" fmla="*/ 4068680 w 4068680"/>
              <a:gd name="connsiteY4" fmla="*/ 0 h 1468405"/>
              <a:gd name="connsiteX5" fmla="*/ 4068680 w 4068680"/>
              <a:gd name="connsiteY5" fmla="*/ 535461 h 1468405"/>
              <a:gd name="connsiteX6" fmla="*/ 4035474 w 4068680"/>
              <a:gd name="connsiteY6" fmla="*/ 547614 h 1468405"/>
              <a:gd name="connsiteX7" fmla="*/ 3370549 w 4068680"/>
              <a:gd name="connsiteY7" fmla="*/ 1358311 h 14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680" h="1468405">
                <a:moveTo>
                  <a:pt x="3359450" y="1468405"/>
                </a:moveTo>
                <a:lnTo>
                  <a:pt x="0" y="1468405"/>
                </a:lnTo>
                <a:lnTo>
                  <a:pt x="0" y="266983"/>
                </a:lnTo>
                <a:lnTo>
                  <a:pt x="532059" y="0"/>
                </a:lnTo>
                <a:lnTo>
                  <a:pt x="4068680" y="0"/>
                </a:lnTo>
                <a:lnTo>
                  <a:pt x="4068680" y="535461"/>
                </a:lnTo>
                <a:lnTo>
                  <a:pt x="4035474" y="547614"/>
                </a:lnTo>
                <a:cubicBezTo>
                  <a:pt x="3698646" y="690081"/>
                  <a:pt x="3445556" y="991761"/>
                  <a:pt x="3370549" y="1358311"/>
                </a:cubicBezTo>
                <a:close/>
              </a:path>
            </a:pathLst>
          </a:custGeom>
          <a:no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480A06AA-876C-5CB5-C8D0-39C0698455C2}"/>
              </a:ext>
            </a:extLst>
          </p:cNvPr>
          <p:cNvSpPr/>
          <p:nvPr/>
        </p:nvSpPr>
        <p:spPr>
          <a:xfrm flipV="1">
            <a:off x="1637683" y="4092535"/>
            <a:ext cx="4068680" cy="1468405"/>
          </a:xfrm>
          <a:custGeom>
            <a:avLst/>
            <a:gdLst>
              <a:gd name="connsiteX0" fmla="*/ 0 w 4068680"/>
              <a:gd name="connsiteY0" fmla="*/ 1468405 h 1468405"/>
              <a:gd name="connsiteX1" fmla="*/ 3343942 w 4068680"/>
              <a:gd name="connsiteY1" fmla="*/ 1468405 h 1468405"/>
              <a:gd name="connsiteX2" fmla="*/ 3355041 w 4068680"/>
              <a:gd name="connsiteY2" fmla="*/ 1358311 h 1468405"/>
              <a:gd name="connsiteX3" fmla="*/ 4019966 w 4068680"/>
              <a:gd name="connsiteY3" fmla="*/ 547614 h 1468405"/>
              <a:gd name="connsiteX4" fmla="*/ 4068680 w 4068680"/>
              <a:gd name="connsiteY4" fmla="*/ 529785 h 1468405"/>
              <a:gd name="connsiteX5" fmla="*/ 4068680 w 4068680"/>
              <a:gd name="connsiteY5" fmla="*/ 0 h 1468405"/>
              <a:gd name="connsiteX6" fmla="*/ 532059 w 4068680"/>
              <a:gd name="connsiteY6" fmla="*/ 0 h 1468405"/>
              <a:gd name="connsiteX7" fmla="*/ 0 w 4068680"/>
              <a:gd name="connsiteY7" fmla="*/ 266983 h 14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680" h="1468405">
                <a:moveTo>
                  <a:pt x="0" y="1468405"/>
                </a:moveTo>
                <a:lnTo>
                  <a:pt x="3343942" y="1468405"/>
                </a:lnTo>
                <a:lnTo>
                  <a:pt x="3355041" y="1358311"/>
                </a:lnTo>
                <a:cubicBezTo>
                  <a:pt x="3430048" y="991761"/>
                  <a:pt x="3683138" y="690081"/>
                  <a:pt x="4019966" y="547614"/>
                </a:cubicBezTo>
                <a:lnTo>
                  <a:pt x="4068680" y="529785"/>
                </a:lnTo>
                <a:lnTo>
                  <a:pt x="4068680" y="0"/>
                </a:lnTo>
                <a:lnTo>
                  <a:pt x="532059" y="0"/>
                </a:lnTo>
                <a:lnTo>
                  <a:pt x="0" y="266983"/>
                </a:lnTo>
                <a:close/>
              </a:path>
            </a:pathLst>
          </a:custGeom>
          <a:no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182A8A11-E1A4-98AE-2065-E59EA443492A}"/>
              </a:ext>
            </a:extLst>
          </p:cNvPr>
          <p:cNvSpPr txBox="1"/>
          <p:nvPr/>
        </p:nvSpPr>
        <p:spPr>
          <a:xfrm>
            <a:off x="1825387" y="1843191"/>
            <a:ext cx="379717" cy="738664"/>
          </a:xfrm>
          <a:prstGeom prst="rect">
            <a:avLst/>
          </a:prstGeom>
          <a:noFill/>
        </p:spPr>
        <p:txBody>
          <a:bodyPr wrap="square" lIns="0" tIns="0" rIns="0" bIns="0" rtlCol="0" anchor="t">
            <a:spAutoFit/>
          </a:bodyPr>
          <a:lstStyle/>
          <a:p>
            <a:pPr algn="l"/>
            <a:r>
              <a:rPr lang="en-US" altLang="zh-CN" sz="4800" b="1" dirty="0">
                <a:gradFill flip="none" rotWithShape="1">
                  <a:gsLst>
                    <a:gs pos="24000">
                      <a:schemeClr val="accent1">
                        <a:alpha val="0"/>
                      </a:schemeClr>
                    </a:gs>
                    <a:gs pos="100000">
                      <a:schemeClr val="accent1"/>
                    </a:gs>
                  </a:gsLst>
                  <a:lin ang="16200000" scaled="1"/>
                  <a:tileRect/>
                </a:gradFill>
                <a:latin typeface="+mj-lt"/>
              </a:rPr>
              <a:t>1</a:t>
            </a:r>
            <a:endParaRPr lang="zh-CN" altLang="en-US" sz="4800" b="1" dirty="0">
              <a:gradFill flip="none" rotWithShape="1">
                <a:gsLst>
                  <a:gs pos="24000">
                    <a:schemeClr val="accent1">
                      <a:alpha val="0"/>
                    </a:schemeClr>
                  </a:gs>
                  <a:gs pos="100000">
                    <a:schemeClr val="accent1"/>
                  </a:gs>
                </a:gsLst>
                <a:lin ang="16200000" scaled="1"/>
                <a:tileRect/>
              </a:gradFill>
              <a:latin typeface="+mj-lt"/>
            </a:endParaRPr>
          </a:p>
        </p:txBody>
      </p:sp>
      <p:grpSp>
        <p:nvGrpSpPr>
          <p:cNvPr id="12" name="组合 11">
            <a:extLst>
              <a:ext uri="{FF2B5EF4-FFF2-40B4-BE49-F238E27FC236}">
                <a16:creationId xmlns:a16="http://schemas.microsoft.com/office/drawing/2014/main" id="{F217A6E5-203E-4E21-0371-DEDC52A3C9AA}"/>
              </a:ext>
            </a:extLst>
          </p:cNvPr>
          <p:cNvGrpSpPr/>
          <p:nvPr/>
        </p:nvGrpSpPr>
        <p:grpSpPr>
          <a:xfrm>
            <a:off x="1385544" y="5036313"/>
            <a:ext cx="539803" cy="531076"/>
            <a:chOff x="4848901" y="2048981"/>
            <a:chExt cx="2769668" cy="2724891"/>
          </a:xfrm>
        </p:grpSpPr>
        <p:sp>
          <p:nvSpPr>
            <p:cNvPr id="13" name="椭圆 12">
              <a:extLst>
                <a:ext uri="{FF2B5EF4-FFF2-40B4-BE49-F238E27FC236}">
                  <a16:creationId xmlns:a16="http://schemas.microsoft.com/office/drawing/2014/main" id="{2629445C-34D9-F1B2-9A7F-C2C4136AD3E6}"/>
                </a:ext>
              </a:extLst>
            </p:cNvPr>
            <p:cNvSpPr/>
            <p:nvPr/>
          </p:nvSpPr>
          <p:spPr>
            <a:xfrm>
              <a:off x="5254122" y="2438320"/>
              <a:ext cx="1948285" cy="1948284"/>
            </a:xfrm>
            <a:prstGeom prst="ellipse">
              <a:avLst/>
            </a:prstGeom>
            <a:solidFill>
              <a:srgbClr val="0BF1F5">
                <a:alpha val="11000"/>
              </a:srgbClr>
            </a:solidFill>
            <a:ln>
              <a:solidFill>
                <a:srgbClr val="0BF1F5">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4" name="椭圆 13">
              <a:extLst>
                <a:ext uri="{FF2B5EF4-FFF2-40B4-BE49-F238E27FC236}">
                  <a16:creationId xmlns:a16="http://schemas.microsoft.com/office/drawing/2014/main" id="{2411A927-E23D-1A23-8845-63D25FE4FAFD}"/>
                </a:ext>
              </a:extLst>
            </p:cNvPr>
            <p:cNvSpPr/>
            <p:nvPr/>
          </p:nvSpPr>
          <p:spPr>
            <a:xfrm>
              <a:off x="4895697" y="2048981"/>
              <a:ext cx="2676077" cy="2676077"/>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5" name="椭圆 14">
              <a:extLst>
                <a:ext uri="{FF2B5EF4-FFF2-40B4-BE49-F238E27FC236}">
                  <a16:creationId xmlns:a16="http://schemas.microsoft.com/office/drawing/2014/main" id="{AFFE1BF5-ECDF-20AD-0DDC-E4F8648122B2}"/>
                </a:ext>
              </a:extLst>
            </p:cNvPr>
            <p:cNvSpPr/>
            <p:nvPr/>
          </p:nvSpPr>
          <p:spPr>
            <a:xfrm>
              <a:off x="6137966" y="3287522"/>
              <a:ext cx="239255" cy="239255"/>
            </a:xfrm>
            <a:prstGeom prst="ellipse">
              <a:avLst/>
            </a:prstGeom>
            <a:solidFill>
              <a:srgbClr val="0BF1F5">
                <a:alpha val="50000"/>
              </a:srgbClr>
            </a:solidFill>
            <a:ln>
              <a:noFill/>
            </a:ln>
            <a:effectLst>
              <a:glow rad="495300">
                <a:srgbClr val="6CD5D8">
                  <a:alpha val="37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6" name="任意形状 47">
              <a:extLst>
                <a:ext uri="{FF2B5EF4-FFF2-40B4-BE49-F238E27FC236}">
                  <a16:creationId xmlns:a16="http://schemas.microsoft.com/office/drawing/2014/main" id="{B3B2F36E-86C0-8560-1336-FE259E94AA87}"/>
                </a:ext>
              </a:extLst>
            </p:cNvPr>
            <p:cNvSpPr/>
            <p:nvPr/>
          </p:nvSpPr>
          <p:spPr>
            <a:xfrm>
              <a:off x="4848901" y="2058222"/>
              <a:ext cx="2769668" cy="2715650"/>
            </a:xfrm>
            <a:custGeom>
              <a:avLst/>
              <a:gdLst>
                <a:gd name="connsiteX0" fmla="*/ 370779 w 3119732"/>
                <a:gd name="connsiteY0" fmla="*/ 2373779 h 3058887"/>
                <a:gd name="connsiteX1" fmla="*/ 419559 w 3119732"/>
                <a:gd name="connsiteY1" fmla="*/ 2439011 h 3058887"/>
                <a:gd name="connsiteX2" fmla="*/ 1559866 w 3119732"/>
                <a:gd name="connsiteY2" fmla="*/ 2976776 h 3058887"/>
                <a:gd name="connsiteX3" fmla="*/ 1652978 w 3119732"/>
                <a:gd name="connsiteY3" fmla="*/ 2972075 h 3058887"/>
                <a:gd name="connsiteX4" fmla="*/ 1675546 w 3119732"/>
                <a:gd name="connsiteY4" fmla="*/ 3053046 h 3058887"/>
                <a:gd name="connsiteX5" fmla="*/ 1559866 w 3119732"/>
                <a:gd name="connsiteY5" fmla="*/ 3058887 h 3058887"/>
                <a:gd name="connsiteX6" fmla="*/ 356198 w 3119732"/>
                <a:gd name="connsiteY6" fmla="*/ 2491241 h 3058887"/>
                <a:gd name="connsiteX7" fmla="*/ 291411 w 3119732"/>
                <a:gd name="connsiteY7" fmla="*/ 2404603 h 3058887"/>
                <a:gd name="connsiteX8" fmla="*/ 2945780 w 3119732"/>
                <a:gd name="connsiteY8" fmla="*/ 2008017 h 3058887"/>
                <a:gd name="connsiteX9" fmla="*/ 3024770 w 3119732"/>
                <a:gd name="connsiteY9" fmla="*/ 2030188 h 3058887"/>
                <a:gd name="connsiteX10" fmla="*/ 3011535 w 3119732"/>
                <a:gd name="connsiteY10" fmla="*/ 2070985 h 3058887"/>
                <a:gd name="connsiteX11" fmla="*/ 2432002 w 3119732"/>
                <a:gd name="connsiteY11" fmla="*/ 2792487 h 3058887"/>
                <a:gd name="connsiteX12" fmla="*/ 2361191 w 3119732"/>
                <a:gd name="connsiteY12" fmla="*/ 2835505 h 3058887"/>
                <a:gd name="connsiteX13" fmla="*/ 2338315 w 3119732"/>
                <a:gd name="connsiteY13" fmla="*/ 2753425 h 3058887"/>
                <a:gd name="connsiteX14" fmla="*/ 2386093 w 3119732"/>
                <a:gd name="connsiteY14" fmla="*/ 2724399 h 3058887"/>
                <a:gd name="connsiteX15" fmla="*/ 2935119 w 3119732"/>
                <a:gd name="connsiteY15" fmla="*/ 2040877 h 3058887"/>
                <a:gd name="connsiteX16" fmla="*/ 53947 w 3119732"/>
                <a:gd name="connsiteY16" fmla="*/ 1094005 h 3058887"/>
                <a:gd name="connsiteX17" fmla="*/ 132778 w 3119732"/>
                <a:gd name="connsiteY17" fmla="*/ 1116821 h 3058887"/>
                <a:gd name="connsiteX18" fmla="*/ 126384 w 3119732"/>
                <a:gd name="connsiteY18" fmla="*/ 1138571 h 3058887"/>
                <a:gd name="connsiteX19" fmla="*/ 82111 w 3119732"/>
                <a:gd name="connsiteY19" fmla="*/ 1499021 h 3058887"/>
                <a:gd name="connsiteX20" fmla="*/ 112134 w 3119732"/>
                <a:gd name="connsiteY20" fmla="*/ 1796840 h 3058887"/>
                <a:gd name="connsiteX21" fmla="*/ 118467 w 3119732"/>
                <a:gd name="connsiteY21" fmla="*/ 1821471 h 3058887"/>
                <a:gd name="connsiteX22" fmla="*/ 41460 w 3119732"/>
                <a:gd name="connsiteY22" fmla="*/ 1851379 h 3058887"/>
                <a:gd name="connsiteX23" fmla="*/ 31691 w 3119732"/>
                <a:gd name="connsiteY23" fmla="*/ 1813389 h 3058887"/>
                <a:gd name="connsiteX24" fmla="*/ 0 w 3119732"/>
                <a:gd name="connsiteY24" fmla="*/ 1499021 h 3058887"/>
                <a:gd name="connsiteX25" fmla="*/ 46733 w 3119732"/>
                <a:gd name="connsiteY25" fmla="*/ 1118543 h 3058887"/>
                <a:gd name="connsiteX26" fmla="*/ 2002972 w 3119732"/>
                <a:gd name="connsiteY26" fmla="*/ 3948 h 3058887"/>
                <a:gd name="connsiteX27" fmla="*/ 2023722 w 3119732"/>
                <a:gd name="connsiteY27" fmla="*/ 9284 h 3058887"/>
                <a:gd name="connsiteX28" fmla="*/ 3119732 w 3119732"/>
                <a:gd name="connsiteY28" fmla="*/ 1499021 h 3058887"/>
                <a:gd name="connsiteX29" fmla="*/ 3107200 w 3119732"/>
                <a:gd name="connsiteY29" fmla="*/ 1697691 h 3058887"/>
                <a:gd name="connsiteX30" fmla="*/ 3091913 w 3119732"/>
                <a:gd name="connsiteY30" fmla="*/ 1777585 h 3058887"/>
                <a:gd name="connsiteX31" fmla="*/ 3012714 w 3119732"/>
                <a:gd name="connsiteY31" fmla="*/ 1755356 h 3058887"/>
                <a:gd name="connsiteX32" fmla="*/ 3025748 w 3119732"/>
                <a:gd name="connsiteY32" fmla="*/ 1687233 h 3058887"/>
                <a:gd name="connsiteX33" fmla="*/ 3037621 w 3119732"/>
                <a:gd name="connsiteY33" fmla="*/ 1499021 h 3058887"/>
                <a:gd name="connsiteX34" fmla="*/ 2135075 w 3119732"/>
                <a:gd name="connsiteY34" fmla="*/ 137396 h 3058887"/>
                <a:gd name="connsiteX35" fmla="*/ 2002972 w 3119732"/>
                <a:gd name="connsiteY35" fmla="*/ 89045 h 3058887"/>
                <a:gd name="connsiteX36" fmla="*/ 1132116 w 3119732"/>
                <a:gd name="connsiteY36" fmla="*/ 0 h 3058887"/>
                <a:gd name="connsiteX37" fmla="*/ 1132116 w 3119732"/>
                <a:gd name="connsiteY37" fmla="*/ 84697 h 3058887"/>
                <a:gd name="connsiteX38" fmla="*/ 1120427 w 3119732"/>
                <a:gd name="connsiteY38" fmla="*/ 87703 h 3058887"/>
                <a:gd name="connsiteX39" fmla="*/ 375689 w 3119732"/>
                <a:gd name="connsiteY39" fmla="*/ 614857 h 3058887"/>
                <a:gd name="connsiteX40" fmla="*/ 313020 w 3119732"/>
                <a:gd name="connsiteY40" fmla="*/ 713954 h 3058887"/>
                <a:gd name="connsiteX41" fmla="*/ 227393 w 3119732"/>
                <a:gd name="connsiteY41" fmla="*/ 689171 h 3058887"/>
                <a:gd name="connsiteX42" fmla="*/ 240694 w 3119732"/>
                <a:gd name="connsiteY42" fmla="*/ 666197 h 3058887"/>
                <a:gd name="connsiteX43" fmla="*/ 1096010 w 3119732"/>
                <a:gd name="connsiteY43" fmla="*/ 9284 h 30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119732" h="3058887">
                  <a:moveTo>
                    <a:pt x="370779" y="2373779"/>
                  </a:moveTo>
                  <a:lnTo>
                    <a:pt x="419559" y="2439011"/>
                  </a:lnTo>
                  <a:cubicBezTo>
                    <a:pt x="690600" y="2767438"/>
                    <a:pt x="1100786" y="2976776"/>
                    <a:pt x="1559866" y="2976776"/>
                  </a:cubicBezTo>
                  <a:lnTo>
                    <a:pt x="1652978" y="2972075"/>
                  </a:lnTo>
                  <a:lnTo>
                    <a:pt x="1675546" y="3053046"/>
                  </a:lnTo>
                  <a:lnTo>
                    <a:pt x="1559866" y="3058887"/>
                  </a:lnTo>
                  <a:cubicBezTo>
                    <a:pt x="1075278" y="3058887"/>
                    <a:pt x="642300" y="2837917"/>
                    <a:pt x="356198" y="2491241"/>
                  </a:cubicBezTo>
                  <a:lnTo>
                    <a:pt x="291411" y="2404603"/>
                  </a:lnTo>
                  <a:close/>
                  <a:moveTo>
                    <a:pt x="2945780" y="2008017"/>
                  </a:moveTo>
                  <a:lnTo>
                    <a:pt x="3024770" y="2030188"/>
                  </a:lnTo>
                  <a:lnTo>
                    <a:pt x="3011535" y="2070985"/>
                  </a:lnTo>
                  <a:cubicBezTo>
                    <a:pt x="2895144" y="2366152"/>
                    <a:pt x="2691331" y="2617287"/>
                    <a:pt x="2432002" y="2792487"/>
                  </a:cubicBezTo>
                  <a:lnTo>
                    <a:pt x="2361191" y="2835505"/>
                  </a:lnTo>
                  <a:lnTo>
                    <a:pt x="2338315" y="2753425"/>
                  </a:lnTo>
                  <a:lnTo>
                    <a:pt x="2386093" y="2724399"/>
                  </a:lnTo>
                  <a:cubicBezTo>
                    <a:pt x="2631771" y="2558422"/>
                    <a:pt x="2824855" y="2320506"/>
                    <a:pt x="2935119" y="2040877"/>
                  </a:cubicBezTo>
                  <a:close/>
                  <a:moveTo>
                    <a:pt x="53947" y="1094005"/>
                  </a:moveTo>
                  <a:lnTo>
                    <a:pt x="132778" y="1116821"/>
                  </a:lnTo>
                  <a:lnTo>
                    <a:pt x="126384" y="1138571"/>
                  </a:lnTo>
                  <a:cubicBezTo>
                    <a:pt x="97466" y="1253939"/>
                    <a:pt x="82111" y="1374687"/>
                    <a:pt x="82111" y="1499021"/>
                  </a:cubicBezTo>
                  <a:cubicBezTo>
                    <a:pt x="82111" y="1601039"/>
                    <a:pt x="92449" y="1700642"/>
                    <a:pt x="112134" y="1796840"/>
                  </a:cubicBezTo>
                  <a:lnTo>
                    <a:pt x="118467" y="1821471"/>
                  </a:lnTo>
                  <a:lnTo>
                    <a:pt x="41460" y="1851379"/>
                  </a:lnTo>
                  <a:lnTo>
                    <a:pt x="31691" y="1813389"/>
                  </a:lnTo>
                  <a:cubicBezTo>
                    <a:pt x="10912" y="1711845"/>
                    <a:pt x="0" y="1606707"/>
                    <a:pt x="0" y="1499021"/>
                  </a:cubicBezTo>
                  <a:cubicBezTo>
                    <a:pt x="0" y="1367779"/>
                    <a:pt x="16209" y="1240322"/>
                    <a:pt x="46733" y="1118543"/>
                  </a:cubicBezTo>
                  <a:close/>
                  <a:moveTo>
                    <a:pt x="2002972" y="3948"/>
                  </a:moveTo>
                  <a:lnTo>
                    <a:pt x="2023722" y="9284"/>
                  </a:lnTo>
                  <a:cubicBezTo>
                    <a:pt x="2658695" y="206781"/>
                    <a:pt x="3119732" y="799061"/>
                    <a:pt x="3119732" y="1499021"/>
                  </a:cubicBezTo>
                  <a:cubicBezTo>
                    <a:pt x="3119732" y="1566325"/>
                    <a:pt x="3115469" y="1632633"/>
                    <a:pt x="3107200" y="1697691"/>
                  </a:cubicBezTo>
                  <a:lnTo>
                    <a:pt x="3091913" y="1777585"/>
                  </a:lnTo>
                  <a:lnTo>
                    <a:pt x="3012714" y="1755356"/>
                  </a:lnTo>
                  <a:lnTo>
                    <a:pt x="3025748" y="1687233"/>
                  </a:lnTo>
                  <a:cubicBezTo>
                    <a:pt x="3033583" y="1625600"/>
                    <a:pt x="3037621" y="1562782"/>
                    <a:pt x="3037621" y="1499021"/>
                  </a:cubicBezTo>
                  <a:cubicBezTo>
                    <a:pt x="3037621" y="886915"/>
                    <a:pt x="2665464" y="361731"/>
                    <a:pt x="2135075" y="137396"/>
                  </a:cubicBezTo>
                  <a:lnTo>
                    <a:pt x="2002972" y="89045"/>
                  </a:lnTo>
                  <a:close/>
                  <a:moveTo>
                    <a:pt x="1132116" y="0"/>
                  </a:moveTo>
                  <a:lnTo>
                    <a:pt x="1132116" y="84697"/>
                  </a:lnTo>
                  <a:lnTo>
                    <a:pt x="1120427" y="87703"/>
                  </a:lnTo>
                  <a:cubicBezTo>
                    <a:pt x="819653" y="181253"/>
                    <a:pt x="560074" y="368304"/>
                    <a:pt x="375689" y="614857"/>
                  </a:cubicBezTo>
                  <a:lnTo>
                    <a:pt x="313020" y="713954"/>
                  </a:lnTo>
                  <a:lnTo>
                    <a:pt x="227393" y="689171"/>
                  </a:lnTo>
                  <a:lnTo>
                    <a:pt x="240694" y="666197"/>
                  </a:lnTo>
                  <a:cubicBezTo>
                    <a:pt x="436700" y="356380"/>
                    <a:pt x="738838" y="120376"/>
                    <a:pt x="1096010" y="928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grpSp>
        <p:nvGrpSpPr>
          <p:cNvPr id="17" name="组合 16">
            <a:extLst>
              <a:ext uri="{FF2B5EF4-FFF2-40B4-BE49-F238E27FC236}">
                <a16:creationId xmlns:a16="http://schemas.microsoft.com/office/drawing/2014/main" id="{7B523289-0FE9-3521-FBD8-81C37487D801}"/>
              </a:ext>
            </a:extLst>
          </p:cNvPr>
          <p:cNvGrpSpPr/>
          <p:nvPr/>
        </p:nvGrpSpPr>
        <p:grpSpPr>
          <a:xfrm>
            <a:off x="10298196" y="2358627"/>
            <a:ext cx="539803" cy="531076"/>
            <a:chOff x="4848901" y="2048981"/>
            <a:chExt cx="2769668" cy="2724891"/>
          </a:xfrm>
        </p:grpSpPr>
        <p:sp>
          <p:nvSpPr>
            <p:cNvPr id="18" name="椭圆 17">
              <a:extLst>
                <a:ext uri="{FF2B5EF4-FFF2-40B4-BE49-F238E27FC236}">
                  <a16:creationId xmlns:a16="http://schemas.microsoft.com/office/drawing/2014/main" id="{0C02F3E4-3F1F-24C1-F79B-75238BDF70DC}"/>
                </a:ext>
              </a:extLst>
            </p:cNvPr>
            <p:cNvSpPr/>
            <p:nvPr/>
          </p:nvSpPr>
          <p:spPr>
            <a:xfrm>
              <a:off x="5254122" y="2438320"/>
              <a:ext cx="1948285" cy="1948284"/>
            </a:xfrm>
            <a:prstGeom prst="ellipse">
              <a:avLst/>
            </a:prstGeom>
            <a:solidFill>
              <a:srgbClr val="0BF1F5">
                <a:alpha val="11000"/>
              </a:srgbClr>
            </a:solidFill>
            <a:ln>
              <a:solidFill>
                <a:srgbClr val="0BF1F5">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9" name="椭圆 18">
              <a:extLst>
                <a:ext uri="{FF2B5EF4-FFF2-40B4-BE49-F238E27FC236}">
                  <a16:creationId xmlns:a16="http://schemas.microsoft.com/office/drawing/2014/main" id="{956B94AE-8E9D-D778-ED65-B6C5875E83AE}"/>
                </a:ext>
              </a:extLst>
            </p:cNvPr>
            <p:cNvSpPr/>
            <p:nvPr/>
          </p:nvSpPr>
          <p:spPr>
            <a:xfrm>
              <a:off x="4895697" y="2048981"/>
              <a:ext cx="2676077" cy="2676077"/>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0" name="椭圆 19">
              <a:extLst>
                <a:ext uri="{FF2B5EF4-FFF2-40B4-BE49-F238E27FC236}">
                  <a16:creationId xmlns:a16="http://schemas.microsoft.com/office/drawing/2014/main" id="{894F5D5C-3C6A-A562-6A71-7D7D6312A49D}"/>
                </a:ext>
              </a:extLst>
            </p:cNvPr>
            <p:cNvSpPr/>
            <p:nvPr/>
          </p:nvSpPr>
          <p:spPr>
            <a:xfrm>
              <a:off x="6137966" y="3287522"/>
              <a:ext cx="239255" cy="239255"/>
            </a:xfrm>
            <a:prstGeom prst="ellipse">
              <a:avLst/>
            </a:prstGeom>
            <a:solidFill>
              <a:srgbClr val="0BF1F5">
                <a:alpha val="50000"/>
              </a:srgbClr>
            </a:solidFill>
            <a:ln>
              <a:noFill/>
            </a:ln>
            <a:effectLst>
              <a:glow rad="495300">
                <a:srgbClr val="6CD5D8">
                  <a:alpha val="37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1" name="任意形状 47">
              <a:extLst>
                <a:ext uri="{FF2B5EF4-FFF2-40B4-BE49-F238E27FC236}">
                  <a16:creationId xmlns:a16="http://schemas.microsoft.com/office/drawing/2014/main" id="{8D42696A-556B-4A04-38B4-17484BDDB579}"/>
                </a:ext>
              </a:extLst>
            </p:cNvPr>
            <p:cNvSpPr/>
            <p:nvPr/>
          </p:nvSpPr>
          <p:spPr>
            <a:xfrm>
              <a:off x="4848901" y="2058222"/>
              <a:ext cx="2769668" cy="2715650"/>
            </a:xfrm>
            <a:custGeom>
              <a:avLst/>
              <a:gdLst>
                <a:gd name="connsiteX0" fmla="*/ 370779 w 3119732"/>
                <a:gd name="connsiteY0" fmla="*/ 2373779 h 3058887"/>
                <a:gd name="connsiteX1" fmla="*/ 419559 w 3119732"/>
                <a:gd name="connsiteY1" fmla="*/ 2439011 h 3058887"/>
                <a:gd name="connsiteX2" fmla="*/ 1559866 w 3119732"/>
                <a:gd name="connsiteY2" fmla="*/ 2976776 h 3058887"/>
                <a:gd name="connsiteX3" fmla="*/ 1652978 w 3119732"/>
                <a:gd name="connsiteY3" fmla="*/ 2972075 h 3058887"/>
                <a:gd name="connsiteX4" fmla="*/ 1675546 w 3119732"/>
                <a:gd name="connsiteY4" fmla="*/ 3053046 h 3058887"/>
                <a:gd name="connsiteX5" fmla="*/ 1559866 w 3119732"/>
                <a:gd name="connsiteY5" fmla="*/ 3058887 h 3058887"/>
                <a:gd name="connsiteX6" fmla="*/ 356198 w 3119732"/>
                <a:gd name="connsiteY6" fmla="*/ 2491241 h 3058887"/>
                <a:gd name="connsiteX7" fmla="*/ 291411 w 3119732"/>
                <a:gd name="connsiteY7" fmla="*/ 2404603 h 3058887"/>
                <a:gd name="connsiteX8" fmla="*/ 2945780 w 3119732"/>
                <a:gd name="connsiteY8" fmla="*/ 2008017 h 3058887"/>
                <a:gd name="connsiteX9" fmla="*/ 3024770 w 3119732"/>
                <a:gd name="connsiteY9" fmla="*/ 2030188 h 3058887"/>
                <a:gd name="connsiteX10" fmla="*/ 3011535 w 3119732"/>
                <a:gd name="connsiteY10" fmla="*/ 2070985 h 3058887"/>
                <a:gd name="connsiteX11" fmla="*/ 2432002 w 3119732"/>
                <a:gd name="connsiteY11" fmla="*/ 2792487 h 3058887"/>
                <a:gd name="connsiteX12" fmla="*/ 2361191 w 3119732"/>
                <a:gd name="connsiteY12" fmla="*/ 2835505 h 3058887"/>
                <a:gd name="connsiteX13" fmla="*/ 2338315 w 3119732"/>
                <a:gd name="connsiteY13" fmla="*/ 2753425 h 3058887"/>
                <a:gd name="connsiteX14" fmla="*/ 2386093 w 3119732"/>
                <a:gd name="connsiteY14" fmla="*/ 2724399 h 3058887"/>
                <a:gd name="connsiteX15" fmla="*/ 2935119 w 3119732"/>
                <a:gd name="connsiteY15" fmla="*/ 2040877 h 3058887"/>
                <a:gd name="connsiteX16" fmla="*/ 53947 w 3119732"/>
                <a:gd name="connsiteY16" fmla="*/ 1094005 h 3058887"/>
                <a:gd name="connsiteX17" fmla="*/ 132778 w 3119732"/>
                <a:gd name="connsiteY17" fmla="*/ 1116821 h 3058887"/>
                <a:gd name="connsiteX18" fmla="*/ 126384 w 3119732"/>
                <a:gd name="connsiteY18" fmla="*/ 1138571 h 3058887"/>
                <a:gd name="connsiteX19" fmla="*/ 82111 w 3119732"/>
                <a:gd name="connsiteY19" fmla="*/ 1499021 h 3058887"/>
                <a:gd name="connsiteX20" fmla="*/ 112134 w 3119732"/>
                <a:gd name="connsiteY20" fmla="*/ 1796840 h 3058887"/>
                <a:gd name="connsiteX21" fmla="*/ 118467 w 3119732"/>
                <a:gd name="connsiteY21" fmla="*/ 1821471 h 3058887"/>
                <a:gd name="connsiteX22" fmla="*/ 41460 w 3119732"/>
                <a:gd name="connsiteY22" fmla="*/ 1851379 h 3058887"/>
                <a:gd name="connsiteX23" fmla="*/ 31691 w 3119732"/>
                <a:gd name="connsiteY23" fmla="*/ 1813389 h 3058887"/>
                <a:gd name="connsiteX24" fmla="*/ 0 w 3119732"/>
                <a:gd name="connsiteY24" fmla="*/ 1499021 h 3058887"/>
                <a:gd name="connsiteX25" fmla="*/ 46733 w 3119732"/>
                <a:gd name="connsiteY25" fmla="*/ 1118543 h 3058887"/>
                <a:gd name="connsiteX26" fmla="*/ 2002972 w 3119732"/>
                <a:gd name="connsiteY26" fmla="*/ 3948 h 3058887"/>
                <a:gd name="connsiteX27" fmla="*/ 2023722 w 3119732"/>
                <a:gd name="connsiteY27" fmla="*/ 9284 h 3058887"/>
                <a:gd name="connsiteX28" fmla="*/ 3119732 w 3119732"/>
                <a:gd name="connsiteY28" fmla="*/ 1499021 h 3058887"/>
                <a:gd name="connsiteX29" fmla="*/ 3107200 w 3119732"/>
                <a:gd name="connsiteY29" fmla="*/ 1697691 h 3058887"/>
                <a:gd name="connsiteX30" fmla="*/ 3091913 w 3119732"/>
                <a:gd name="connsiteY30" fmla="*/ 1777585 h 3058887"/>
                <a:gd name="connsiteX31" fmla="*/ 3012714 w 3119732"/>
                <a:gd name="connsiteY31" fmla="*/ 1755356 h 3058887"/>
                <a:gd name="connsiteX32" fmla="*/ 3025748 w 3119732"/>
                <a:gd name="connsiteY32" fmla="*/ 1687233 h 3058887"/>
                <a:gd name="connsiteX33" fmla="*/ 3037621 w 3119732"/>
                <a:gd name="connsiteY33" fmla="*/ 1499021 h 3058887"/>
                <a:gd name="connsiteX34" fmla="*/ 2135075 w 3119732"/>
                <a:gd name="connsiteY34" fmla="*/ 137396 h 3058887"/>
                <a:gd name="connsiteX35" fmla="*/ 2002972 w 3119732"/>
                <a:gd name="connsiteY35" fmla="*/ 89045 h 3058887"/>
                <a:gd name="connsiteX36" fmla="*/ 1132116 w 3119732"/>
                <a:gd name="connsiteY36" fmla="*/ 0 h 3058887"/>
                <a:gd name="connsiteX37" fmla="*/ 1132116 w 3119732"/>
                <a:gd name="connsiteY37" fmla="*/ 84697 h 3058887"/>
                <a:gd name="connsiteX38" fmla="*/ 1120427 w 3119732"/>
                <a:gd name="connsiteY38" fmla="*/ 87703 h 3058887"/>
                <a:gd name="connsiteX39" fmla="*/ 375689 w 3119732"/>
                <a:gd name="connsiteY39" fmla="*/ 614857 h 3058887"/>
                <a:gd name="connsiteX40" fmla="*/ 313020 w 3119732"/>
                <a:gd name="connsiteY40" fmla="*/ 713954 h 3058887"/>
                <a:gd name="connsiteX41" fmla="*/ 227393 w 3119732"/>
                <a:gd name="connsiteY41" fmla="*/ 689171 h 3058887"/>
                <a:gd name="connsiteX42" fmla="*/ 240694 w 3119732"/>
                <a:gd name="connsiteY42" fmla="*/ 666197 h 3058887"/>
                <a:gd name="connsiteX43" fmla="*/ 1096010 w 3119732"/>
                <a:gd name="connsiteY43" fmla="*/ 9284 h 30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119732" h="3058887">
                  <a:moveTo>
                    <a:pt x="370779" y="2373779"/>
                  </a:moveTo>
                  <a:lnTo>
                    <a:pt x="419559" y="2439011"/>
                  </a:lnTo>
                  <a:cubicBezTo>
                    <a:pt x="690600" y="2767438"/>
                    <a:pt x="1100786" y="2976776"/>
                    <a:pt x="1559866" y="2976776"/>
                  </a:cubicBezTo>
                  <a:lnTo>
                    <a:pt x="1652978" y="2972075"/>
                  </a:lnTo>
                  <a:lnTo>
                    <a:pt x="1675546" y="3053046"/>
                  </a:lnTo>
                  <a:lnTo>
                    <a:pt x="1559866" y="3058887"/>
                  </a:lnTo>
                  <a:cubicBezTo>
                    <a:pt x="1075278" y="3058887"/>
                    <a:pt x="642300" y="2837917"/>
                    <a:pt x="356198" y="2491241"/>
                  </a:cubicBezTo>
                  <a:lnTo>
                    <a:pt x="291411" y="2404603"/>
                  </a:lnTo>
                  <a:close/>
                  <a:moveTo>
                    <a:pt x="2945780" y="2008017"/>
                  </a:moveTo>
                  <a:lnTo>
                    <a:pt x="3024770" y="2030188"/>
                  </a:lnTo>
                  <a:lnTo>
                    <a:pt x="3011535" y="2070985"/>
                  </a:lnTo>
                  <a:cubicBezTo>
                    <a:pt x="2895144" y="2366152"/>
                    <a:pt x="2691331" y="2617287"/>
                    <a:pt x="2432002" y="2792487"/>
                  </a:cubicBezTo>
                  <a:lnTo>
                    <a:pt x="2361191" y="2835505"/>
                  </a:lnTo>
                  <a:lnTo>
                    <a:pt x="2338315" y="2753425"/>
                  </a:lnTo>
                  <a:lnTo>
                    <a:pt x="2386093" y="2724399"/>
                  </a:lnTo>
                  <a:cubicBezTo>
                    <a:pt x="2631771" y="2558422"/>
                    <a:pt x="2824855" y="2320506"/>
                    <a:pt x="2935119" y="2040877"/>
                  </a:cubicBezTo>
                  <a:close/>
                  <a:moveTo>
                    <a:pt x="53947" y="1094005"/>
                  </a:moveTo>
                  <a:lnTo>
                    <a:pt x="132778" y="1116821"/>
                  </a:lnTo>
                  <a:lnTo>
                    <a:pt x="126384" y="1138571"/>
                  </a:lnTo>
                  <a:cubicBezTo>
                    <a:pt x="97466" y="1253939"/>
                    <a:pt x="82111" y="1374687"/>
                    <a:pt x="82111" y="1499021"/>
                  </a:cubicBezTo>
                  <a:cubicBezTo>
                    <a:pt x="82111" y="1601039"/>
                    <a:pt x="92449" y="1700642"/>
                    <a:pt x="112134" y="1796840"/>
                  </a:cubicBezTo>
                  <a:lnTo>
                    <a:pt x="118467" y="1821471"/>
                  </a:lnTo>
                  <a:lnTo>
                    <a:pt x="41460" y="1851379"/>
                  </a:lnTo>
                  <a:lnTo>
                    <a:pt x="31691" y="1813389"/>
                  </a:lnTo>
                  <a:cubicBezTo>
                    <a:pt x="10912" y="1711845"/>
                    <a:pt x="0" y="1606707"/>
                    <a:pt x="0" y="1499021"/>
                  </a:cubicBezTo>
                  <a:cubicBezTo>
                    <a:pt x="0" y="1367779"/>
                    <a:pt x="16209" y="1240322"/>
                    <a:pt x="46733" y="1118543"/>
                  </a:cubicBezTo>
                  <a:close/>
                  <a:moveTo>
                    <a:pt x="2002972" y="3948"/>
                  </a:moveTo>
                  <a:lnTo>
                    <a:pt x="2023722" y="9284"/>
                  </a:lnTo>
                  <a:cubicBezTo>
                    <a:pt x="2658695" y="206781"/>
                    <a:pt x="3119732" y="799061"/>
                    <a:pt x="3119732" y="1499021"/>
                  </a:cubicBezTo>
                  <a:cubicBezTo>
                    <a:pt x="3119732" y="1566325"/>
                    <a:pt x="3115469" y="1632633"/>
                    <a:pt x="3107200" y="1697691"/>
                  </a:cubicBezTo>
                  <a:lnTo>
                    <a:pt x="3091913" y="1777585"/>
                  </a:lnTo>
                  <a:lnTo>
                    <a:pt x="3012714" y="1755356"/>
                  </a:lnTo>
                  <a:lnTo>
                    <a:pt x="3025748" y="1687233"/>
                  </a:lnTo>
                  <a:cubicBezTo>
                    <a:pt x="3033583" y="1625600"/>
                    <a:pt x="3037621" y="1562782"/>
                    <a:pt x="3037621" y="1499021"/>
                  </a:cubicBezTo>
                  <a:cubicBezTo>
                    <a:pt x="3037621" y="886915"/>
                    <a:pt x="2665464" y="361731"/>
                    <a:pt x="2135075" y="137396"/>
                  </a:cubicBezTo>
                  <a:lnTo>
                    <a:pt x="2002972" y="89045"/>
                  </a:lnTo>
                  <a:close/>
                  <a:moveTo>
                    <a:pt x="1132116" y="0"/>
                  </a:moveTo>
                  <a:lnTo>
                    <a:pt x="1132116" y="84697"/>
                  </a:lnTo>
                  <a:lnTo>
                    <a:pt x="1120427" y="87703"/>
                  </a:lnTo>
                  <a:cubicBezTo>
                    <a:pt x="819653" y="181253"/>
                    <a:pt x="560074" y="368304"/>
                    <a:pt x="375689" y="614857"/>
                  </a:cubicBezTo>
                  <a:lnTo>
                    <a:pt x="313020" y="713954"/>
                  </a:lnTo>
                  <a:lnTo>
                    <a:pt x="227393" y="689171"/>
                  </a:lnTo>
                  <a:lnTo>
                    <a:pt x="240694" y="666197"/>
                  </a:lnTo>
                  <a:cubicBezTo>
                    <a:pt x="436700" y="356380"/>
                    <a:pt x="738838" y="120376"/>
                    <a:pt x="1096010" y="928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grpSp>
        <p:nvGrpSpPr>
          <p:cNvPr id="22" name="组合 21">
            <a:extLst>
              <a:ext uri="{FF2B5EF4-FFF2-40B4-BE49-F238E27FC236}">
                <a16:creationId xmlns:a16="http://schemas.microsoft.com/office/drawing/2014/main" id="{E3907C27-2C94-5B81-5674-EF2EAD00263E}"/>
              </a:ext>
            </a:extLst>
          </p:cNvPr>
          <p:cNvGrpSpPr/>
          <p:nvPr/>
        </p:nvGrpSpPr>
        <p:grpSpPr>
          <a:xfrm>
            <a:off x="10307316" y="5038718"/>
            <a:ext cx="539803" cy="531076"/>
            <a:chOff x="4848901" y="2048981"/>
            <a:chExt cx="2769668" cy="2724891"/>
          </a:xfrm>
        </p:grpSpPr>
        <p:sp>
          <p:nvSpPr>
            <p:cNvPr id="23" name="椭圆 22">
              <a:extLst>
                <a:ext uri="{FF2B5EF4-FFF2-40B4-BE49-F238E27FC236}">
                  <a16:creationId xmlns:a16="http://schemas.microsoft.com/office/drawing/2014/main" id="{A13529CB-35D4-69D4-4836-68908BB4E170}"/>
                </a:ext>
              </a:extLst>
            </p:cNvPr>
            <p:cNvSpPr/>
            <p:nvPr/>
          </p:nvSpPr>
          <p:spPr>
            <a:xfrm>
              <a:off x="5254122" y="2438320"/>
              <a:ext cx="1948285" cy="1948284"/>
            </a:xfrm>
            <a:prstGeom prst="ellipse">
              <a:avLst/>
            </a:prstGeom>
            <a:solidFill>
              <a:srgbClr val="0BF1F5">
                <a:alpha val="11000"/>
              </a:srgbClr>
            </a:solidFill>
            <a:ln>
              <a:solidFill>
                <a:srgbClr val="0BF1F5">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4" name="椭圆 23">
              <a:extLst>
                <a:ext uri="{FF2B5EF4-FFF2-40B4-BE49-F238E27FC236}">
                  <a16:creationId xmlns:a16="http://schemas.microsoft.com/office/drawing/2014/main" id="{2F505BD0-AC50-F057-5497-060151096EB4}"/>
                </a:ext>
              </a:extLst>
            </p:cNvPr>
            <p:cNvSpPr/>
            <p:nvPr/>
          </p:nvSpPr>
          <p:spPr>
            <a:xfrm>
              <a:off x="4895697" y="2048981"/>
              <a:ext cx="2676077" cy="2676077"/>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5" name="椭圆 24">
              <a:extLst>
                <a:ext uri="{FF2B5EF4-FFF2-40B4-BE49-F238E27FC236}">
                  <a16:creationId xmlns:a16="http://schemas.microsoft.com/office/drawing/2014/main" id="{0D3831B8-9CAB-308D-7306-4F27BEE2B805}"/>
                </a:ext>
              </a:extLst>
            </p:cNvPr>
            <p:cNvSpPr/>
            <p:nvPr/>
          </p:nvSpPr>
          <p:spPr>
            <a:xfrm>
              <a:off x="6137966" y="3287522"/>
              <a:ext cx="239255" cy="239255"/>
            </a:xfrm>
            <a:prstGeom prst="ellipse">
              <a:avLst/>
            </a:prstGeom>
            <a:solidFill>
              <a:srgbClr val="0BF1F5">
                <a:alpha val="50000"/>
              </a:srgbClr>
            </a:solidFill>
            <a:ln>
              <a:noFill/>
            </a:ln>
            <a:effectLst>
              <a:glow rad="495300">
                <a:srgbClr val="6CD5D8">
                  <a:alpha val="37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6" name="任意形状 47">
              <a:extLst>
                <a:ext uri="{FF2B5EF4-FFF2-40B4-BE49-F238E27FC236}">
                  <a16:creationId xmlns:a16="http://schemas.microsoft.com/office/drawing/2014/main" id="{3F8A3263-1910-D226-F283-02F03FE7B59A}"/>
                </a:ext>
              </a:extLst>
            </p:cNvPr>
            <p:cNvSpPr/>
            <p:nvPr/>
          </p:nvSpPr>
          <p:spPr>
            <a:xfrm>
              <a:off x="4848901" y="2058222"/>
              <a:ext cx="2769668" cy="2715650"/>
            </a:xfrm>
            <a:custGeom>
              <a:avLst/>
              <a:gdLst>
                <a:gd name="connsiteX0" fmla="*/ 370779 w 3119732"/>
                <a:gd name="connsiteY0" fmla="*/ 2373779 h 3058887"/>
                <a:gd name="connsiteX1" fmla="*/ 419559 w 3119732"/>
                <a:gd name="connsiteY1" fmla="*/ 2439011 h 3058887"/>
                <a:gd name="connsiteX2" fmla="*/ 1559866 w 3119732"/>
                <a:gd name="connsiteY2" fmla="*/ 2976776 h 3058887"/>
                <a:gd name="connsiteX3" fmla="*/ 1652978 w 3119732"/>
                <a:gd name="connsiteY3" fmla="*/ 2972075 h 3058887"/>
                <a:gd name="connsiteX4" fmla="*/ 1675546 w 3119732"/>
                <a:gd name="connsiteY4" fmla="*/ 3053046 h 3058887"/>
                <a:gd name="connsiteX5" fmla="*/ 1559866 w 3119732"/>
                <a:gd name="connsiteY5" fmla="*/ 3058887 h 3058887"/>
                <a:gd name="connsiteX6" fmla="*/ 356198 w 3119732"/>
                <a:gd name="connsiteY6" fmla="*/ 2491241 h 3058887"/>
                <a:gd name="connsiteX7" fmla="*/ 291411 w 3119732"/>
                <a:gd name="connsiteY7" fmla="*/ 2404603 h 3058887"/>
                <a:gd name="connsiteX8" fmla="*/ 2945780 w 3119732"/>
                <a:gd name="connsiteY8" fmla="*/ 2008017 h 3058887"/>
                <a:gd name="connsiteX9" fmla="*/ 3024770 w 3119732"/>
                <a:gd name="connsiteY9" fmla="*/ 2030188 h 3058887"/>
                <a:gd name="connsiteX10" fmla="*/ 3011535 w 3119732"/>
                <a:gd name="connsiteY10" fmla="*/ 2070985 h 3058887"/>
                <a:gd name="connsiteX11" fmla="*/ 2432002 w 3119732"/>
                <a:gd name="connsiteY11" fmla="*/ 2792487 h 3058887"/>
                <a:gd name="connsiteX12" fmla="*/ 2361191 w 3119732"/>
                <a:gd name="connsiteY12" fmla="*/ 2835505 h 3058887"/>
                <a:gd name="connsiteX13" fmla="*/ 2338315 w 3119732"/>
                <a:gd name="connsiteY13" fmla="*/ 2753425 h 3058887"/>
                <a:gd name="connsiteX14" fmla="*/ 2386093 w 3119732"/>
                <a:gd name="connsiteY14" fmla="*/ 2724399 h 3058887"/>
                <a:gd name="connsiteX15" fmla="*/ 2935119 w 3119732"/>
                <a:gd name="connsiteY15" fmla="*/ 2040877 h 3058887"/>
                <a:gd name="connsiteX16" fmla="*/ 53947 w 3119732"/>
                <a:gd name="connsiteY16" fmla="*/ 1094005 h 3058887"/>
                <a:gd name="connsiteX17" fmla="*/ 132778 w 3119732"/>
                <a:gd name="connsiteY17" fmla="*/ 1116821 h 3058887"/>
                <a:gd name="connsiteX18" fmla="*/ 126384 w 3119732"/>
                <a:gd name="connsiteY18" fmla="*/ 1138571 h 3058887"/>
                <a:gd name="connsiteX19" fmla="*/ 82111 w 3119732"/>
                <a:gd name="connsiteY19" fmla="*/ 1499021 h 3058887"/>
                <a:gd name="connsiteX20" fmla="*/ 112134 w 3119732"/>
                <a:gd name="connsiteY20" fmla="*/ 1796840 h 3058887"/>
                <a:gd name="connsiteX21" fmla="*/ 118467 w 3119732"/>
                <a:gd name="connsiteY21" fmla="*/ 1821471 h 3058887"/>
                <a:gd name="connsiteX22" fmla="*/ 41460 w 3119732"/>
                <a:gd name="connsiteY22" fmla="*/ 1851379 h 3058887"/>
                <a:gd name="connsiteX23" fmla="*/ 31691 w 3119732"/>
                <a:gd name="connsiteY23" fmla="*/ 1813389 h 3058887"/>
                <a:gd name="connsiteX24" fmla="*/ 0 w 3119732"/>
                <a:gd name="connsiteY24" fmla="*/ 1499021 h 3058887"/>
                <a:gd name="connsiteX25" fmla="*/ 46733 w 3119732"/>
                <a:gd name="connsiteY25" fmla="*/ 1118543 h 3058887"/>
                <a:gd name="connsiteX26" fmla="*/ 2002972 w 3119732"/>
                <a:gd name="connsiteY26" fmla="*/ 3948 h 3058887"/>
                <a:gd name="connsiteX27" fmla="*/ 2023722 w 3119732"/>
                <a:gd name="connsiteY27" fmla="*/ 9284 h 3058887"/>
                <a:gd name="connsiteX28" fmla="*/ 3119732 w 3119732"/>
                <a:gd name="connsiteY28" fmla="*/ 1499021 h 3058887"/>
                <a:gd name="connsiteX29" fmla="*/ 3107200 w 3119732"/>
                <a:gd name="connsiteY29" fmla="*/ 1697691 h 3058887"/>
                <a:gd name="connsiteX30" fmla="*/ 3091913 w 3119732"/>
                <a:gd name="connsiteY30" fmla="*/ 1777585 h 3058887"/>
                <a:gd name="connsiteX31" fmla="*/ 3012714 w 3119732"/>
                <a:gd name="connsiteY31" fmla="*/ 1755356 h 3058887"/>
                <a:gd name="connsiteX32" fmla="*/ 3025748 w 3119732"/>
                <a:gd name="connsiteY32" fmla="*/ 1687233 h 3058887"/>
                <a:gd name="connsiteX33" fmla="*/ 3037621 w 3119732"/>
                <a:gd name="connsiteY33" fmla="*/ 1499021 h 3058887"/>
                <a:gd name="connsiteX34" fmla="*/ 2135075 w 3119732"/>
                <a:gd name="connsiteY34" fmla="*/ 137396 h 3058887"/>
                <a:gd name="connsiteX35" fmla="*/ 2002972 w 3119732"/>
                <a:gd name="connsiteY35" fmla="*/ 89045 h 3058887"/>
                <a:gd name="connsiteX36" fmla="*/ 1132116 w 3119732"/>
                <a:gd name="connsiteY36" fmla="*/ 0 h 3058887"/>
                <a:gd name="connsiteX37" fmla="*/ 1132116 w 3119732"/>
                <a:gd name="connsiteY37" fmla="*/ 84697 h 3058887"/>
                <a:gd name="connsiteX38" fmla="*/ 1120427 w 3119732"/>
                <a:gd name="connsiteY38" fmla="*/ 87703 h 3058887"/>
                <a:gd name="connsiteX39" fmla="*/ 375689 w 3119732"/>
                <a:gd name="connsiteY39" fmla="*/ 614857 h 3058887"/>
                <a:gd name="connsiteX40" fmla="*/ 313020 w 3119732"/>
                <a:gd name="connsiteY40" fmla="*/ 713954 h 3058887"/>
                <a:gd name="connsiteX41" fmla="*/ 227393 w 3119732"/>
                <a:gd name="connsiteY41" fmla="*/ 689171 h 3058887"/>
                <a:gd name="connsiteX42" fmla="*/ 240694 w 3119732"/>
                <a:gd name="connsiteY42" fmla="*/ 666197 h 3058887"/>
                <a:gd name="connsiteX43" fmla="*/ 1096010 w 3119732"/>
                <a:gd name="connsiteY43" fmla="*/ 9284 h 30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119732" h="3058887">
                  <a:moveTo>
                    <a:pt x="370779" y="2373779"/>
                  </a:moveTo>
                  <a:lnTo>
                    <a:pt x="419559" y="2439011"/>
                  </a:lnTo>
                  <a:cubicBezTo>
                    <a:pt x="690600" y="2767438"/>
                    <a:pt x="1100786" y="2976776"/>
                    <a:pt x="1559866" y="2976776"/>
                  </a:cubicBezTo>
                  <a:lnTo>
                    <a:pt x="1652978" y="2972075"/>
                  </a:lnTo>
                  <a:lnTo>
                    <a:pt x="1675546" y="3053046"/>
                  </a:lnTo>
                  <a:lnTo>
                    <a:pt x="1559866" y="3058887"/>
                  </a:lnTo>
                  <a:cubicBezTo>
                    <a:pt x="1075278" y="3058887"/>
                    <a:pt x="642300" y="2837917"/>
                    <a:pt x="356198" y="2491241"/>
                  </a:cubicBezTo>
                  <a:lnTo>
                    <a:pt x="291411" y="2404603"/>
                  </a:lnTo>
                  <a:close/>
                  <a:moveTo>
                    <a:pt x="2945780" y="2008017"/>
                  </a:moveTo>
                  <a:lnTo>
                    <a:pt x="3024770" y="2030188"/>
                  </a:lnTo>
                  <a:lnTo>
                    <a:pt x="3011535" y="2070985"/>
                  </a:lnTo>
                  <a:cubicBezTo>
                    <a:pt x="2895144" y="2366152"/>
                    <a:pt x="2691331" y="2617287"/>
                    <a:pt x="2432002" y="2792487"/>
                  </a:cubicBezTo>
                  <a:lnTo>
                    <a:pt x="2361191" y="2835505"/>
                  </a:lnTo>
                  <a:lnTo>
                    <a:pt x="2338315" y="2753425"/>
                  </a:lnTo>
                  <a:lnTo>
                    <a:pt x="2386093" y="2724399"/>
                  </a:lnTo>
                  <a:cubicBezTo>
                    <a:pt x="2631771" y="2558422"/>
                    <a:pt x="2824855" y="2320506"/>
                    <a:pt x="2935119" y="2040877"/>
                  </a:cubicBezTo>
                  <a:close/>
                  <a:moveTo>
                    <a:pt x="53947" y="1094005"/>
                  </a:moveTo>
                  <a:lnTo>
                    <a:pt x="132778" y="1116821"/>
                  </a:lnTo>
                  <a:lnTo>
                    <a:pt x="126384" y="1138571"/>
                  </a:lnTo>
                  <a:cubicBezTo>
                    <a:pt x="97466" y="1253939"/>
                    <a:pt x="82111" y="1374687"/>
                    <a:pt x="82111" y="1499021"/>
                  </a:cubicBezTo>
                  <a:cubicBezTo>
                    <a:pt x="82111" y="1601039"/>
                    <a:pt x="92449" y="1700642"/>
                    <a:pt x="112134" y="1796840"/>
                  </a:cubicBezTo>
                  <a:lnTo>
                    <a:pt x="118467" y="1821471"/>
                  </a:lnTo>
                  <a:lnTo>
                    <a:pt x="41460" y="1851379"/>
                  </a:lnTo>
                  <a:lnTo>
                    <a:pt x="31691" y="1813389"/>
                  </a:lnTo>
                  <a:cubicBezTo>
                    <a:pt x="10912" y="1711845"/>
                    <a:pt x="0" y="1606707"/>
                    <a:pt x="0" y="1499021"/>
                  </a:cubicBezTo>
                  <a:cubicBezTo>
                    <a:pt x="0" y="1367779"/>
                    <a:pt x="16209" y="1240322"/>
                    <a:pt x="46733" y="1118543"/>
                  </a:cubicBezTo>
                  <a:close/>
                  <a:moveTo>
                    <a:pt x="2002972" y="3948"/>
                  </a:moveTo>
                  <a:lnTo>
                    <a:pt x="2023722" y="9284"/>
                  </a:lnTo>
                  <a:cubicBezTo>
                    <a:pt x="2658695" y="206781"/>
                    <a:pt x="3119732" y="799061"/>
                    <a:pt x="3119732" y="1499021"/>
                  </a:cubicBezTo>
                  <a:cubicBezTo>
                    <a:pt x="3119732" y="1566325"/>
                    <a:pt x="3115469" y="1632633"/>
                    <a:pt x="3107200" y="1697691"/>
                  </a:cubicBezTo>
                  <a:lnTo>
                    <a:pt x="3091913" y="1777585"/>
                  </a:lnTo>
                  <a:lnTo>
                    <a:pt x="3012714" y="1755356"/>
                  </a:lnTo>
                  <a:lnTo>
                    <a:pt x="3025748" y="1687233"/>
                  </a:lnTo>
                  <a:cubicBezTo>
                    <a:pt x="3033583" y="1625600"/>
                    <a:pt x="3037621" y="1562782"/>
                    <a:pt x="3037621" y="1499021"/>
                  </a:cubicBezTo>
                  <a:cubicBezTo>
                    <a:pt x="3037621" y="886915"/>
                    <a:pt x="2665464" y="361731"/>
                    <a:pt x="2135075" y="137396"/>
                  </a:cubicBezTo>
                  <a:lnTo>
                    <a:pt x="2002972" y="89045"/>
                  </a:lnTo>
                  <a:close/>
                  <a:moveTo>
                    <a:pt x="1132116" y="0"/>
                  </a:moveTo>
                  <a:lnTo>
                    <a:pt x="1132116" y="84697"/>
                  </a:lnTo>
                  <a:lnTo>
                    <a:pt x="1120427" y="87703"/>
                  </a:lnTo>
                  <a:cubicBezTo>
                    <a:pt x="819653" y="181253"/>
                    <a:pt x="560074" y="368304"/>
                    <a:pt x="375689" y="614857"/>
                  </a:cubicBezTo>
                  <a:lnTo>
                    <a:pt x="313020" y="713954"/>
                  </a:lnTo>
                  <a:lnTo>
                    <a:pt x="227393" y="689171"/>
                  </a:lnTo>
                  <a:lnTo>
                    <a:pt x="240694" y="666197"/>
                  </a:lnTo>
                  <a:cubicBezTo>
                    <a:pt x="436700" y="356380"/>
                    <a:pt x="738838" y="120376"/>
                    <a:pt x="1096010" y="928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mn-cs"/>
              </a:endParaRPr>
            </a:p>
          </p:txBody>
        </p:sp>
      </p:grpSp>
      <p:sp>
        <p:nvSpPr>
          <p:cNvPr id="27" name="文本框 26">
            <a:extLst>
              <a:ext uri="{FF2B5EF4-FFF2-40B4-BE49-F238E27FC236}">
                <a16:creationId xmlns:a16="http://schemas.microsoft.com/office/drawing/2014/main" id="{1110D7A4-A8C7-E376-526F-950CDAC9E30F}"/>
              </a:ext>
            </a:extLst>
          </p:cNvPr>
          <p:cNvSpPr txBox="1"/>
          <p:nvPr/>
        </p:nvSpPr>
        <p:spPr>
          <a:xfrm>
            <a:off x="10083022" y="1843191"/>
            <a:ext cx="379717" cy="738664"/>
          </a:xfrm>
          <a:prstGeom prst="rect">
            <a:avLst/>
          </a:prstGeom>
          <a:noFill/>
        </p:spPr>
        <p:txBody>
          <a:bodyPr wrap="square" lIns="0" tIns="0" rIns="0" bIns="0" rtlCol="0" anchor="t">
            <a:spAutoFit/>
          </a:bodyPr>
          <a:lstStyle/>
          <a:p>
            <a:pPr algn="l"/>
            <a:r>
              <a:rPr lang="en-US" altLang="zh-CN" sz="4800" b="1" dirty="0">
                <a:gradFill flip="none" rotWithShape="1">
                  <a:gsLst>
                    <a:gs pos="24000">
                      <a:schemeClr val="accent1">
                        <a:alpha val="0"/>
                      </a:schemeClr>
                    </a:gs>
                    <a:gs pos="100000">
                      <a:schemeClr val="accent1"/>
                    </a:gs>
                  </a:gsLst>
                  <a:lin ang="16200000" scaled="1"/>
                  <a:tileRect/>
                </a:gradFill>
                <a:latin typeface="+mj-lt"/>
              </a:rPr>
              <a:t>2</a:t>
            </a:r>
            <a:endParaRPr lang="zh-CN" altLang="en-US" sz="4800" b="1" dirty="0">
              <a:gradFill flip="none" rotWithShape="1">
                <a:gsLst>
                  <a:gs pos="24000">
                    <a:schemeClr val="accent1">
                      <a:alpha val="0"/>
                    </a:schemeClr>
                  </a:gs>
                  <a:gs pos="100000">
                    <a:schemeClr val="accent1"/>
                  </a:gs>
                </a:gsLst>
                <a:lin ang="16200000" scaled="1"/>
                <a:tileRect/>
              </a:gradFill>
              <a:latin typeface="+mj-lt"/>
            </a:endParaRPr>
          </a:p>
        </p:txBody>
      </p:sp>
      <p:sp>
        <p:nvSpPr>
          <p:cNvPr id="28" name="文本框 27">
            <a:extLst>
              <a:ext uri="{FF2B5EF4-FFF2-40B4-BE49-F238E27FC236}">
                <a16:creationId xmlns:a16="http://schemas.microsoft.com/office/drawing/2014/main" id="{7D457180-D324-9C95-4ECE-3DB7FCB82878}"/>
              </a:ext>
            </a:extLst>
          </p:cNvPr>
          <p:cNvSpPr txBox="1"/>
          <p:nvPr/>
        </p:nvSpPr>
        <p:spPr>
          <a:xfrm>
            <a:off x="1825387" y="5392169"/>
            <a:ext cx="379717" cy="738664"/>
          </a:xfrm>
          <a:prstGeom prst="rect">
            <a:avLst/>
          </a:prstGeom>
          <a:noFill/>
        </p:spPr>
        <p:txBody>
          <a:bodyPr wrap="square" lIns="0" tIns="0" rIns="0" bIns="0" rtlCol="0" anchor="t">
            <a:spAutoFit/>
          </a:bodyPr>
          <a:lstStyle/>
          <a:p>
            <a:pPr algn="l"/>
            <a:r>
              <a:rPr lang="en-US" altLang="zh-CN" sz="4800" b="1" dirty="0">
                <a:gradFill flip="none" rotWithShape="1">
                  <a:gsLst>
                    <a:gs pos="24000">
                      <a:schemeClr val="accent1">
                        <a:alpha val="0"/>
                      </a:schemeClr>
                    </a:gs>
                    <a:gs pos="100000">
                      <a:schemeClr val="accent1"/>
                    </a:gs>
                  </a:gsLst>
                  <a:lin ang="16200000" scaled="1"/>
                  <a:tileRect/>
                </a:gradFill>
                <a:latin typeface="+mj-lt"/>
              </a:rPr>
              <a:t>3</a:t>
            </a:r>
            <a:endParaRPr lang="zh-CN" altLang="en-US" sz="4800" b="1" dirty="0">
              <a:gradFill flip="none" rotWithShape="1">
                <a:gsLst>
                  <a:gs pos="24000">
                    <a:schemeClr val="accent1">
                      <a:alpha val="0"/>
                    </a:schemeClr>
                  </a:gs>
                  <a:gs pos="100000">
                    <a:schemeClr val="accent1"/>
                  </a:gs>
                </a:gsLst>
                <a:lin ang="16200000" scaled="1"/>
                <a:tileRect/>
              </a:gradFill>
              <a:latin typeface="+mj-lt"/>
            </a:endParaRPr>
          </a:p>
        </p:txBody>
      </p:sp>
      <p:sp>
        <p:nvSpPr>
          <p:cNvPr id="29" name="文本框 28">
            <a:extLst>
              <a:ext uri="{FF2B5EF4-FFF2-40B4-BE49-F238E27FC236}">
                <a16:creationId xmlns:a16="http://schemas.microsoft.com/office/drawing/2014/main" id="{77655058-5695-7F68-521E-69018A5C27E0}"/>
              </a:ext>
            </a:extLst>
          </p:cNvPr>
          <p:cNvSpPr txBox="1"/>
          <p:nvPr/>
        </p:nvSpPr>
        <p:spPr>
          <a:xfrm>
            <a:off x="10083022" y="5392169"/>
            <a:ext cx="379717" cy="738664"/>
          </a:xfrm>
          <a:prstGeom prst="rect">
            <a:avLst/>
          </a:prstGeom>
          <a:noFill/>
        </p:spPr>
        <p:txBody>
          <a:bodyPr wrap="square" lIns="0" tIns="0" rIns="0" bIns="0" rtlCol="0" anchor="t">
            <a:spAutoFit/>
          </a:bodyPr>
          <a:lstStyle/>
          <a:p>
            <a:pPr algn="l"/>
            <a:r>
              <a:rPr lang="en-US" altLang="zh-CN" sz="4800" b="1" dirty="0">
                <a:gradFill flip="none" rotWithShape="1">
                  <a:gsLst>
                    <a:gs pos="24000">
                      <a:schemeClr val="accent1">
                        <a:alpha val="0"/>
                      </a:schemeClr>
                    </a:gs>
                    <a:gs pos="100000">
                      <a:schemeClr val="accent1"/>
                    </a:gs>
                  </a:gsLst>
                  <a:lin ang="16200000" scaled="1"/>
                  <a:tileRect/>
                </a:gradFill>
                <a:latin typeface="+mj-lt"/>
              </a:rPr>
              <a:t>4</a:t>
            </a:r>
            <a:endParaRPr lang="zh-CN" altLang="en-US" sz="4800" b="1" dirty="0">
              <a:gradFill flip="none" rotWithShape="1">
                <a:gsLst>
                  <a:gs pos="24000">
                    <a:schemeClr val="accent1">
                      <a:alpha val="0"/>
                    </a:schemeClr>
                  </a:gs>
                  <a:gs pos="100000">
                    <a:schemeClr val="accent1"/>
                  </a:gs>
                </a:gsLst>
                <a:lin ang="16200000" scaled="1"/>
                <a:tileRect/>
              </a:gradFill>
              <a:latin typeface="+mj-lt"/>
            </a:endParaRPr>
          </a:p>
        </p:txBody>
      </p:sp>
      <p:sp>
        <p:nvSpPr>
          <p:cNvPr id="30" name="文本框 29">
            <a:extLst>
              <a:ext uri="{FF2B5EF4-FFF2-40B4-BE49-F238E27FC236}">
                <a16:creationId xmlns:a16="http://schemas.microsoft.com/office/drawing/2014/main" id="{1768C893-F6DC-B327-CF1E-676ACF51E6C0}"/>
              </a:ext>
            </a:extLst>
          </p:cNvPr>
          <p:cNvSpPr txBox="1"/>
          <p:nvPr/>
        </p:nvSpPr>
        <p:spPr>
          <a:xfrm>
            <a:off x="2140209" y="2566503"/>
            <a:ext cx="1281169" cy="314872"/>
          </a:xfrm>
          <a:prstGeom prst="rect">
            <a:avLst/>
          </a:prstGeom>
          <a:noFill/>
          <a:effectLst/>
        </p:spPr>
        <p:txBody>
          <a:bodyPr wrap="square" lIns="0" tIns="0" rIns="0" bIns="0">
            <a:spAutoFit/>
          </a:bodyPr>
          <a:lstStyle>
            <a:defPPr>
              <a:defRPr lang="zh-CN"/>
            </a:defPPr>
            <a:lvl1pPr algn="ctr">
              <a:defRPr sz="2000">
                <a:solidFill>
                  <a:schemeClr val="accent1"/>
                </a:solidFill>
                <a:latin typeface="+mj-ea"/>
                <a:ea typeface="+mj-ea"/>
              </a:defRPr>
            </a:lvl1pPr>
          </a:lstStyle>
          <a:p>
            <a:pPr algn="l"/>
            <a:r>
              <a:rPr lang="zh-CN" altLang="en-US" dirty="0"/>
              <a:t>关键词标题</a:t>
            </a:r>
          </a:p>
        </p:txBody>
      </p:sp>
      <p:sp>
        <p:nvSpPr>
          <p:cNvPr id="31" name="文本框 30">
            <a:extLst>
              <a:ext uri="{FF2B5EF4-FFF2-40B4-BE49-F238E27FC236}">
                <a16:creationId xmlns:a16="http://schemas.microsoft.com/office/drawing/2014/main" id="{A3FD0504-6FCC-5011-9271-A54689D7C1B3}"/>
              </a:ext>
            </a:extLst>
          </p:cNvPr>
          <p:cNvSpPr txBox="1"/>
          <p:nvPr/>
        </p:nvSpPr>
        <p:spPr>
          <a:xfrm>
            <a:off x="2140209" y="2952175"/>
            <a:ext cx="2781318" cy="699935"/>
          </a:xfrm>
          <a:prstGeom prst="rect">
            <a:avLst/>
          </a:prstGeom>
          <a:noFill/>
        </p:spPr>
        <p:txBody>
          <a:bodyPr wrap="square" lIns="0" tIns="0" rIns="0" bIns="0" rtlCol="0" anchor="t">
            <a:spAutoFit/>
          </a:bodyPr>
          <a:lstStyle/>
          <a:p>
            <a:pPr marL="0" marR="0">
              <a:lnSpc>
                <a:spcPct val="130000"/>
              </a:lnSpc>
              <a:spcBef>
                <a:spcPts val="0"/>
              </a:spcBef>
              <a:spcAft>
                <a:spcPts val="0"/>
              </a:spcAft>
            </a:pPr>
            <a:r>
              <a:rPr lang="zh-CN" altLang="en-US" sz="1200" dirty="0">
                <a:solidFill>
                  <a:schemeClr val="bg1"/>
                </a:solidFill>
                <a:effectLst/>
              </a:rPr>
              <a:t>在这里输入你的正文，阐述与关键词标题相关的具体内容，若字数太多酌情先删减文案，再缩小字号</a:t>
            </a:r>
          </a:p>
        </p:txBody>
      </p:sp>
      <p:sp>
        <p:nvSpPr>
          <p:cNvPr id="32" name="文本框 31">
            <a:extLst>
              <a:ext uri="{FF2B5EF4-FFF2-40B4-BE49-F238E27FC236}">
                <a16:creationId xmlns:a16="http://schemas.microsoft.com/office/drawing/2014/main" id="{3491F453-0512-2BF7-9694-5D883AC45ED9}"/>
              </a:ext>
            </a:extLst>
          </p:cNvPr>
          <p:cNvSpPr txBox="1"/>
          <p:nvPr/>
        </p:nvSpPr>
        <p:spPr>
          <a:xfrm>
            <a:off x="8761752" y="2570051"/>
            <a:ext cx="1310876" cy="307777"/>
          </a:xfrm>
          <a:prstGeom prst="rect">
            <a:avLst/>
          </a:prstGeom>
          <a:noFill/>
          <a:effectLst/>
        </p:spPr>
        <p:txBody>
          <a:bodyPr wrap="square" lIns="0" tIns="0" rIns="0" bIns="0">
            <a:spAutoFit/>
          </a:bodyPr>
          <a:lstStyle/>
          <a:p>
            <a:pPr algn="ctr"/>
            <a:r>
              <a:rPr lang="zh-CN" altLang="en-US" sz="2000" dirty="0">
                <a:solidFill>
                  <a:schemeClr val="accent1"/>
                </a:solidFill>
                <a:latin typeface="+mj-ea"/>
                <a:ea typeface="+mj-ea"/>
              </a:rPr>
              <a:t>关键词标题</a:t>
            </a:r>
          </a:p>
        </p:txBody>
      </p:sp>
      <p:sp>
        <p:nvSpPr>
          <p:cNvPr id="33" name="文本框 32">
            <a:extLst>
              <a:ext uri="{FF2B5EF4-FFF2-40B4-BE49-F238E27FC236}">
                <a16:creationId xmlns:a16="http://schemas.microsoft.com/office/drawing/2014/main" id="{13ED620F-697F-6400-CB07-0A2705FDF68C}"/>
              </a:ext>
            </a:extLst>
          </p:cNvPr>
          <p:cNvSpPr txBox="1"/>
          <p:nvPr/>
        </p:nvSpPr>
        <p:spPr>
          <a:xfrm>
            <a:off x="7290137" y="2952175"/>
            <a:ext cx="2781318" cy="699935"/>
          </a:xfrm>
          <a:prstGeom prst="rect">
            <a:avLst/>
          </a:prstGeom>
          <a:noFill/>
        </p:spPr>
        <p:txBody>
          <a:bodyPr wrap="square" lIns="0" tIns="0" rIns="0" bIns="0" rtlCol="0" anchor="t">
            <a:spAutoFit/>
          </a:bodyPr>
          <a:lstStyle/>
          <a:p>
            <a:pPr marL="0" marR="0" algn="r">
              <a:lnSpc>
                <a:spcPct val="130000"/>
              </a:lnSpc>
              <a:spcBef>
                <a:spcPts val="0"/>
              </a:spcBef>
              <a:spcAft>
                <a:spcPts val="0"/>
              </a:spcAft>
            </a:pPr>
            <a:r>
              <a:rPr lang="zh-CN" altLang="en-US" sz="1200" dirty="0">
                <a:solidFill>
                  <a:schemeClr val="bg1"/>
                </a:solidFill>
                <a:effectLst/>
              </a:rPr>
              <a:t>在这里输入你的正文，阐述与关键词标题相关的具体内容，若字数太多酌情先删减文案，再缩小字号</a:t>
            </a:r>
          </a:p>
        </p:txBody>
      </p:sp>
      <p:sp>
        <p:nvSpPr>
          <p:cNvPr id="34" name="文本框 33">
            <a:extLst>
              <a:ext uri="{FF2B5EF4-FFF2-40B4-BE49-F238E27FC236}">
                <a16:creationId xmlns:a16="http://schemas.microsoft.com/office/drawing/2014/main" id="{6B3682CA-E3F4-F979-CEE3-8C8564CA54DB}"/>
              </a:ext>
            </a:extLst>
          </p:cNvPr>
          <p:cNvSpPr txBox="1"/>
          <p:nvPr/>
        </p:nvSpPr>
        <p:spPr>
          <a:xfrm>
            <a:off x="2139461" y="4213117"/>
            <a:ext cx="1281169" cy="314872"/>
          </a:xfrm>
          <a:prstGeom prst="rect">
            <a:avLst/>
          </a:prstGeom>
          <a:noFill/>
          <a:effectLst/>
        </p:spPr>
        <p:txBody>
          <a:bodyPr wrap="square" lIns="0" tIns="0" rIns="0" bIns="0">
            <a:spAutoFit/>
          </a:bodyPr>
          <a:lstStyle>
            <a:defPPr>
              <a:defRPr lang="zh-CN"/>
            </a:defPPr>
            <a:lvl1pPr algn="ctr">
              <a:defRPr sz="2000">
                <a:solidFill>
                  <a:schemeClr val="accent1"/>
                </a:solidFill>
                <a:latin typeface="+mj-ea"/>
                <a:ea typeface="+mj-ea"/>
              </a:defRPr>
            </a:lvl1pPr>
          </a:lstStyle>
          <a:p>
            <a:pPr algn="l"/>
            <a:r>
              <a:rPr lang="zh-CN" altLang="en-US" dirty="0"/>
              <a:t>关键词标题</a:t>
            </a:r>
          </a:p>
        </p:txBody>
      </p:sp>
      <p:sp>
        <p:nvSpPr>
          <p:cNvPr id="35" name="文本框 34">
            <a:extLst>
              <a:ext uri="{FF2B5EF4-FFF2-40B4-BE49-F238E27FC236}">
                <a16:creationId xmlns:a16="http://schemas.microsoft.com/office/drawing/2014/main" id="{6663313A-1EE7-4EBE-B86C-CCD57E8E5859}"/>
              </a:ext>
            </a:extLst>
          </p:cNvPr>
          <p:cNvSpPr txBox="1"/>
          <p:nvPr/>
        </p:nvSpPr>
        <p:spPr>
          <a:xfrm>
            <a:off x="2139461" y="4601776"/>
            <a:ext cx="2781318" cy="699935"/>
          </a:xfrm>
          <a:prstGeom prst="rect">
            <a:avLst/>
          </a:prstGeom>
          <a:noFill/>
        </p:spPr>
        <p:txBody>
          <a:bodyPr wrap="square" lIns="0" tIns="0" rIns="0" bIns="0" rtlCol="0" anchor="t">
            <a:spAutoFit/>
          </a:bodyPr>
          <a:lstStyle/>
          <a:p>
            <a:pPr marL="0" marR="0">
              <a:lnSpc>
                <a:spcPct val="130000"/>
              </a:lnSpc>
              <a:spcBef>
                <a:spcPts val="0"/>
              </a:spcBef>
              <a:spcAft>
                <a:spcPts val="0"/>
              </a:spcAft>
            </a:pPr>
            <a:r>
              <a:rPr lang="zh-CN" altLang="en-US" sz="1200" dirty="0">
                <a:solidFill>
                  <a:schemeClr val="bg1"/>
                </a:solidFill>
                <a:effectLst/>
              </a:rPr>
              <a:t>在这里输入你的正文，阐述与关键词标题相关的具体内容，若字数太多酌情先删减文案，再缩小字号</a:t>
            </a:r>
          </a:p>
        </p:txBody>
      </p:sp>
      <p:sp>
        <p:nvSpPr>
          <p:cNvPr id="36" name="文本框 35">
            <a:extLst>
              <a:ext uri="{FF2B5EF4-FFF2-40B4-BE49-F238E27FC236}">
                <a16:creationId xmlns:a16="http://schemas.microsoft.com/office/drawing/2014/main" id="{E3473900-AB8B-AA69-40A6-ED366D14271E}"/>
              </a:ext>
            </a:extLst>
          </p:cNvPr>
          <p:cNvSpPr txBox="1"/>
          <p:nvPr/>
        </p:nvSpPr>
        <p:spPr>
          <a:xfrm>
            <a:off x="8799296" y="4224518"/>
            <a:ext cx="1310876" cy="307777"/>
          </a:xfrm>
          <a:prstGeom prst="rect">
            <a:avLst/>
          </a:prstGeom>
          <a:noFill/>
          <a:effectLst/>
        </p:spPr>
        <p:txBody>
          <a:bodyPr wrap="square" lIns="0" tIns="0" rIns="0" bIns="0">
            <a:spAutoFit/>
          </a:bodyPr>
          <a:lstStyle/>
          <a:p>
            <a:pPr algn="ctr"/>
            <a:r>
              <a:rPr lang="zh-CN" altLang="en-US" sz="2000" dirty="0">
                <a:solidFill>
                  <a:schemeClr val="accent1"/>
                </a:solidFill>
                <a:latin typeface="+mj-ea"/>
                <a:ea typeface="+mj-ea"/>
              </a:rPr>
              <a:t>关键词标题</a:t>
            </a:r>
          </a:p>
        </p:txBody>
      </p:sp>
      <p:sp>
        <p:nvSpPr>
          <p:cNvPr id="37" name="文本框 36">
            <a:extLst>
              <a:ext uri="{FF2B5EF4-FFF2-40B4-BE49-F238E27FC236}">
                <a16:creationId xmlns:a16="http://schemas.microsoft.com/office/drawing/2014/main" id="{F44C9558-AB0E-1B70-8DB3-1732D1E26C60}"/>
              </a:ext>
            </a:extLst>
          </p:cNvPr>
          <p:cNvSpPr txBox="1"/>
          <p:nvPr/>
        </p:nvSpPr>
        <p:spPr>
          <a:xfrm>
            <a:off x="7327681" y="4606642"/>
            <a:ext cx="2781318" cy="699935"/>
          </a:xfrm>
          <a:prstGeom prst="rect">
            <a:avLst/>
          </a:prstGeom>
          <a:noFill/>
        </p:spPr>
        <p:txBody>
          <a:bodyPr wrap="square" lIns="0" tIns="0" rIns="0" bIns="0" rtlCol="0" anchor="t">
            <a:spAutoFit/>
          </a:bodyPr>
          <a:lstStyle/>
          <a:p>
            <a:pPr marL="0" marR="0" algn="r">
              <a:lnSpc>
                <a:spcPct val="130000"/>
              </a:lnSpc>
              <a:spcBef>
                <a:spcPts val="0"/>
              </a:spcBef>
              <a:spcAft>
                <a:spcPts val="0"/>
              </a:spcAft>
            </a:pPr>
            <a:r>
              <a:rPr lang="zh-CN" altLang="en-US" sz="1200" dirty="0">
                <a:solidFill>
                  <a:schemeClr val="bg1"/>
                </a:solidFill>
                <a:effectLst/>
              </a:rPr>
              <a:t>在这里输入你的正文，阐述与关键词标题相关的具体内容，若字数太多酌情先删减文案，再缩小字号</a:t>
            </a:r>
          </a:p>
        </p:txBody>
      </p:sp>
      <p:grpSp>
        <p:nvGrpSpPr>
          <p:cNvPr id="38" name="组合 37">
            <a:extLst>
              <a:ext uri="{FF2B5EF4-FFF2-40B4-BE49-F238E27FC236}">
                <a16:creationId xmlns:a16="http://schemas.microsoft.com/office/drawing/2014/main" id="{1548D2CA-C7B9-275A-C44E-C9569E2A1AAB}"/>
              </a:ext>
            </a:extLst>
          </p:cNvPr>
          <p:cNvGrpSpPr/>
          <p:nvPr/>
        </p:nvGrpSpPr>
        <p:grpSpPr>
          <a:xfrm>
            <a:off x="5144014" y="3023683"/>
            <a:ext cx="1903972" cy="1903972"/>
            <a:chOff x="5144014" y="2563639"/>
            <a:chExt cx="1903972" cy="1903972"/>
          </a:xfrm>
        </p:grpSpPr>
        <p:sp>
          <p:nvSpPr>
            <p:cNvPr id="39" name="椭圆 38">
              <a:extLst>
                <a:ext uri="{FF2B5EF4-FFF2-40B4-BE49-F238E27FC236}">
                  <a16:creationId xmlns:a16="http://schemas.microsoft.com/office/drawing/2014/main" id="{798E37FD-7AF1-0DA9-D765-988391C9D5CC}"/>
                </a:ext>
              </a:extLst>
            </p:cNvPr>
            <p:cNvSpPr/>
            <p:nvPr/>
          </p:nvSpPr>
          <p:spPr>
            <a:xfrm>
              <a:off x="5144014" y="2563639"/>
              <a:ext cx="1903972" cy="1903972"/>
            </a:xfrm>
            <a:prstGeom prst="ellipse">
              <a:avLst/>
            </a:prstGeom>
            <a:solidFill>
              <a:schemeClr val="accent1">
                <a:alpha val="31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44FFBE8-99F5-A3A7-1920-37D06629590F}"/>
                </a:ext>
              </a:extLst>
            </p:cNvPr>
            <p:cNvSpPr/>
            <p:nvPr/>
          </p:nvSpPr>
          <p:spPr>
            <a:xfrm>
              <a:off x="5362076" y="2781701"/>
              <a:ext cx="1467848" cy="1467848"/>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265E4B68-B1B6-05EF-D523-D695BB67B799}"/>
                </a:ext>
              </a:extLst>
            </p:cNvPr>
            <p:cNvSpPr txBox="1"/>
            <p:nvPr/>
          </p:nvSpPr>
          <p:spPr>
            <a:xfrm>
              <a:off x="5557391" y="3300182"/>
              <a:ext cx="1077219" cy="430887"/>
            </a:xfrm>
            <a:prstGeom prst="rect">
              <a:avLst/>
            </a:prstGeom>
            <a:noFill/>
          </p:spPr>
          <p:txBody>
            <a:bodyPr wrap="square" lIns="0" tIns="0" rIns="0" bIns="0" rtlCol="0" anchor="t">
              <a:spAutoFit/>
            </a:bodyPr>
            <a:lstStyle/>
            <a:p>
              <a:pPr algn="ctr"/>
              <a:r>
                <a:rPr lang="zh-CN" altLang="en-US" sz="2800" dirty="0">
                  <a:solidFill>
                    <a:schemeClr val="bg1"/>
                  </a:solidFill>
                  <a:latin typeface="+mj-ea"/>
                  <a:ea typeface="+mj-ea"/>
                </a:rPr>
                <a:t>关键词</a:t>
              </a:r>
            </a:p>
          </p:txBody>
        </p:sp>
      </p:grpSp>
      <p:grpSp>
        <p:nvGrpSpPr>
          <p:cNvPr id="42" name="组合 41">
            <a:extLst>
              <a:ext uri="{FF2B5EF4-FFF2-40B4-BE49-F238E27FC236}">
                <a16:creationId xmlns:a16="http://schemas.microsoft.com/office/drawing/2014/main" id="{836D346A-219C-A437-15C0-B2D7117D8505}"/>
              </a:ext>
            </a:extLst>
          </p:cNvPr>
          <p:cNvGrpSpPr/>
          <p:nvPr/>
        </p:nvGrpSpPr>
        <p:grpSpPr>
          <a:xfrm>
            <a:off x="1530158" y="696228"/>
            <a:ext cx="2740433" cy="322250"/>
            <a:chOff x="109448" y="442925"/>
            <a:chExt cx="2740433" cy="322250"/>
          </a:xfrm>
        </p:grpSpPr>
        <p:grpSp>
          <p:nvGrpSpPr>
            <p:cNvPr id="43" name="组合 42">
              <a:extLst>
                <a:ext uri="{FF2B5EF4-FFF2-40B4-BE49-F238E27FC236}">
                  <a16:creationId xmlns:a16="http://schemas.microsoft.com/office/drawing/2014/main" id="{F4EE10C6-37D4-39DD-39EE-60FB4FC68311}"/>
                </a:ext>
              </a:extLst>
            </p:cNvPr>
            <p:cNvGrpSpPr/>
            <p:nvPr/>
          </p:nvGrpSpPr>
          <p:grpSpPr>
            <a:xfrm>
              <a:off x="109448" y="442925"/>
              <a:ext cx="2740433" cy="322250"/>
              <a:chOff x="171361" y="442925"/>
              <a:chExt cx="2740433" cy="322250"/>
            </a:xfrm>
          </p:grpSpPr>
          <p:cxnSp>
            <p:nvCxnSpPr>
              <p:cNvPr id="45" name="直接连接符 44">
                <a:extLst>
                  <a:ext uri="{FF2B5EF4-FFF2-40B4-BE49-F238E27FC236}">
                    <a16:creationId xmlns:a16="http://schemas.microsoft.com/office/drawing/2014/main" id="{7FD7BDE1-FB6B-8315-8A55-FFAFC41E20B4}"/>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168A49B-5D96-DDB3-693F-3B7019A8C87D}"/>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0EA91C5-7E01-4552-4B8C-EFC06F5656BA}"/>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751DB5C-EE50-B194-9875-64F589040EA9}"/>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692FC2BF-BD3C-F4FF-209B-0D1AC53A8BC9}"/>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84DA0CB0-FD17-BA99-8C36-B5CBEED7850B}"/>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2322FED-2C26-BD94-BF41-E2065ABC0765}"/>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4" name="任意多边形: 形状 43">
              <a:extLst>
                <a:ext uri="{FF2B5EF4-FFF2-40B4-BE49-F238E27FC236}">
                  <a16:creationId xmlns:a16="http://schemas.microsoft.com/office/drawing/2014/main" id="{FCF7DA50-C7CC-2BF0-D76C-A9E2D4A587E2}"/>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2" name="组合 51">
            <a:extLst>
              <a:ext uri="{FF2B5EF4-FFF2-40B4-BE49-F238E27FC236}">
                <a16:creationId xmlns:a16="http://schemas.microsoft.com/office/drawing/2014/main" id="{F4356092-AAD6-B196-6204-2508E3401B86}"/>
              </a:ext>
            </a:extLst>
          </p:cNvPr>
          <p:cNvGrpSpPr/>
          <p:nvPr/>
        </p:nvGrpSpPr>
        <p:grpSpPr>
          <a:xfrm flipH="1">
            <a:off x="7950907" y="696228"/>
            <a:ext cx="2740433" cy="322250"/>
            <a:chOff x="109448" y="442925"/>
            <a:chExt cx="2740433" cy="322250"/>
          </a:xfrm>
        </p:grpSpPr>
        <p:grpSp>
          <p:nvGrpSpPr>
            <p:cNvPr id="53" name="组合 52">
              <a:extLst>
                <a:ext uri="{FF2B5EF4-FFF2-40B4-BE49-F238E27FC236}">
                  <a16:creationId xmlns:a16="http://schemas.microsoft.com/office/drawing/2014/main" id="{806A5827-C07A-0B74-ED18-DC16AF063F1E}"/>
                </a:ext>
              </a:extLst>
            </p:cNvPr>
            <p:cNvGrpSpPr/>
            <p:nvPr/>
          </p:nvGrpSpPr>
          <p:grpSpPr>
            <a:xfrm>
              <a:off x="109448" y="442925"/>
              <a:ext cx="2740433" cy="322250"/>
              <a:chOff x="171361" y="442925"/>
              <a:chExt cx="2740433" cy="322250"/>
            </a:xfrm>
          </p:grpSpPr>
          <p:cxnSp>
            <p:nvCxnSpPr>
              <p:cNvPr id="55" name="直接连接符 54">
                <a:extLst>
                  <a:ext uri="{FF2B5EF4-FFF2-40B4-BE49-F238E27FC236}">
                    <a16:creationId xmlns:a16="http://schemas.microsoft.com/office/drawing/2014/main" id="{6E958C73-EA8E-6835-5A80-5205E4D82449}"/>
                  </a:ext>
                </a:extLst>
              </p:cNvPr>
              <p:cNvCxnSpPr/>
              <p:nvPr/>
            </p:nvCxnSpPr>
            <p:spPr>
              <a:xfrm>
                <a:off x="171361" y="444700"/>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3406F5E-36AA-4983-1EF1-76D59DFA5FD4}"/>
                  </a:ext>
                </a:extLst>
              </p:cNvPr>
              <p:cNvCxnSpPr>
                <a:cxnSpLocks/>
              </p:cNvCxnSpPr>
              <p:nvPr/>
            </p:nvCxnSpPr>
            <p:spPr>
              <a:xfrm>
                <a:off x="290281" y="567169"/>
                <a:ext cx="1655121"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48AC86A-164B-2286-AA57-B7FDCF144F49}"/>
                  </a:ext>
                </a:extLst>
              </p:cNvPr>
              <p:cNvCxnSpPr/>
              <p:nvPr/>
            </p:nvCxnSpPr>
            <p:spPr>
              <a:xfrm>
                <a:off x="257826" y="44292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91D39D49-6567-45C0-8A39-210FEFF02601}"/>
                  </a:ext>
                </a:extLst>
              </p:cNvPr>
              <p:cNvCxnSpPr>
                <a:cxnSpLocks/>
              </p:cNvCxnSpPr>
              <p:nvPr/>
            </p:nvCxnSpPr>
            <p:spPr>
              <a:xfrm>
                <a:off x="461753" y="645470"/>
                <a:ext cx="2329347" cy="0"/>
              </a:xfrm>
              <a:prstGeom prst="line">
                <a:avLst/>
              </a:prstGeom>
              <a:ln>
                <a:gradFill flip="none" rotWithShape="1">
                  <a:gsLst>
                    <a:gs pos="0">
                      <a:srgbClr val="2190FD"/>
                    </a:gs>
                    <a:gs pos="100000">
                      <a:schemeClr val="accent3"/>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436226CE-CEF3-9071-2EC6-5BC4EB58A6B1}"/>
                  </a:ext>
                </a:extLst>
              </p:cNvPr>
              <p:cNvCxnSpPr/>
              <p:nvPr/>
            </p:nvCxnSpPr>
            <p:spPr>
              <a:xfrm>
                <a:off x="2791100" y="644481"/>
                <a:ext cx="120694" cy="120694"/>
              </a:xfrm>
              <a:prstGeom prst="line">
                <a:avLst/>
              </a:prstGeom>
              <a:ln>
                <a:gradFill flip="none" rotWithShape="1">
                  <a:gsLst>
                    <a:gs pos="0">
                      <a:srgbClr val="2190FD"/>
                    </a:gs>
                    <a:gs pos="100000">
                      <a:schemeClr val="accent3"/>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356DCDA3-DA83-8848-3FD8-AAF4AEDC063C}"/>
                  </a:ext>
                </a:extLst>
              </p:cNvPr>
              <p:cNvCxnSpPr>
                <a:cxnSpLocks/>
              </p:cNvCxnSpPr>
              <p:nvPr/>
            </p:nvCxnSpPr>
            <p:spPr>
              <a:xfrm flipH="1">
                <a:off x="350738" y="643695"/>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A206B0DA-CB46-2D46-F9E9-5D681B2558A9}"/>
                  </a:ext>
                </a:extLst>
              </p:cNvPr>
              <p:cNvCxnSpPr>
                <a:cxnSpLocks/>
              </p:cNvCxnSpPr>
              <p:nvPr/>
            </p:nvCxnSpPr>
            <p:spPr>
              <a:xfrm flipH="1">
                <a:off x="419785" y="644481"/>
                <a:ext cx="120694" cy="120694"/>
              </a:xfrm>
              <a:prstGeom prst="line">
                <a:avLst/>
              </a:prstGeom>
              <a:ln>
                <a:gradFill flip="none" rotWithShape="1">
                  <a:gsLst>
                    <a:gs pos="0">
                      <a:srgbClr val="2190FD"/>
                    </a:gs>
                    <a:gs pos="100000">
                      <a:schemeClr val="accent3"/>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54" name="任意多边形: 形状 53">
              <a:extLst>
                <a:ext uri="{FF2B5EF4-FFF2-40B4-BE49-F238E27FC236}">
                  <a16:creationId xmlns:a16="http://schemas.microsoft.com/office/drawing/2014/main" id="{611C6282-4F49-621A-4FFD-5C4F791F9DF0}"/>
                </a:ext>
              </a:extLst>
            </p:cNvPr>
            <p:cNvSpPr/>
            <p:nvPr/>
          </p:nvSpPr>
          <p:spPr>
            <a:xfrm>
              <a:off x="1904999" y="545306"/>
              <a:ext cx="742450" cy="45719"/>
            </a:xfrm>
            <a:custGeom>
              <a:avLst/>
              <a:gdLst>
                <a:gd name="connsiteX0" fmla="*/ 708161 w 742450"/>
                <a:gd name="connsiteY0" fmla="*/ 0 h 45719"/>
                <a:gd name="connsiteX1" fmla="*/ 742450 w 742450"/>
                <a:gd name="connsiteY1" fmla="*/ 0 h 45719"/>
                <a:gd name="connsiteX2" fmla="*/ 731020 w 742450"/>
                <a:gd name="connsiteY2" fmla="*/ 45719 h 45719"/>
                <a:gd name="connsiteX3" fmla="*/ 696731 w 742450"/>
                <a:gd name="connsiteY3" fmla="*/ 45719 h 45719"/>
                <a:gd name="connsiteX4" fmla="*/ 661716 w 742450"/>
                <a:gd name="connsiteY4" fmla="*/ 0 h 45719"/>
                <a:gd name="connsiteX5" fmla="*/ 696005 w 742450"/>
                <a:gd name="connsiteY5" fmla="*/ 0 h 45719"/>
                <a:gd name="connsiteX6" fmla="*/ 684575 w 742450"/>
                <a:gd name="connsiteY6" fmla="*/ 45719 h 45719"/>
                <a:gd name="connsiteX7" fmla="*/ 650286 w 742450"/>
                <a:gd name="connsiteY7" fmla="*/ 45719 h 45719"/>
                <a:gd name="connsiteX8" fmla="*/ 615267 w 742450"/>
                <a:gd name="connsiteY8" fmla="*/ 0 h 45719"/>
                <a:gd name="connsiteX9" fmla="*/ 649556 w 742450"/>
                <a:gd name="connsiteY9" fmla="*/ 0 h 45719"/>
                <a:gd name="connsiteX10" fmla="*/ 638126 w 742450"/>
                <a:gd name="connsiteY10" fmla="*/ 45719 h 45719"/>
                <a:gd name="connsiteX11" fmla="*/ 603837 w 742450"/>
                <a:gd name="connsiteY11" fmla="*/ 45719 h 45719"/>
                <a:gd name="connsiteX12" fmla="*/ 568818 w 742450"/>
                <a:gd name="connsiteY12" fmla="*/ 0 h 45719"/>
                <a:gd name="connsiteX13" fmla="*/ 603107 w 742450"/>
                <a:gd name="connsiteY13" fmla="*/ 0 h 45719"/>
                <a:gd name="connsiteX14" fmla="*/ 591677 w 742450"/>
                <a:gd name="connsiteY14" fmla="*/ 45719 h 45719"/>
                <a:gd name="connsiteX15" fmla="*/ 557388 w 742450"/>
                <a:gd name="connsiteY15" fmla="*/ 45719 h 45719"/>
                <a:gd name="connsiteX16" fmla="*/ 522369 w 742450"/>
                <a:gd name="connsiteY16" fmla="*/ 0 h 45719"/>
                <a:gd name="connsiteX17" fmla="*/ 556658 w 742450"/>
                <a:gd name="connsiteY17" fmla="*/ 0 h 45719"/>
                <a:gd name="connsiteX18" fmla="*/ 545228 w 742450"/>
                <a:gd name="connsiteY18" fmla="*/ 45719 h 45719"/>
                <a:gd name="connsiteX19" fmla="*/ 510939 w 742450"/>
                <a:gd name="connsiteY19" fmla="*/ 45719 h 45719"/>
                <a:gd name="connsiteX20" fmla="*/ 475920 w 742450"/>
                <a:gd name="connsiteY20" fmla="*/ 0 h 45719"/>
                <a:gd name="connsiteX21" fmla="*/ 510209 w 742450"/>
                <a:gd name="connsiteY21" fmla="*/ 0 h 45719"/>
                <a:gd name="connsiteX22" fmla="*/ 498779 w 742450"/>
                <a:gd name="connsiteY22" fmla="*/ 45719 h 45719"/>
                <a:gd name="connsiteX23" fmla="*/ 464490 w 742450"/>
                <a:gd name="connsiteY23" fmla="*/ 45719 h 45719"/>
                <a:gd name="connsiteX24" fmla="*/ 429471 w 742450"/>
                <a:gd name="connsiteY24" fmla="*/ 0 h 45719"/>
                <a:gd name="connsiteX25" fmla="*/ 463760 w 742450"/>
                <a:gd name="connsiteY25" fmla="*/ 0 h 45719"/>
                <a:gd name="connsiteX26" fmla="*/ 452330 w 742450"/>
                <a:gd name="connsiteY26" fmla="*/ 45719 h 45719"/>
                <a:gd name="connsiteX27" fmla="*/ 418041 w 742450"/>
                <a:gd name="connsiteY27" fmla="*/ 45719 h 45719"/>
                <a:gd name="connsiteX28" fmla="*/ 383022 w 742450"/>
                <a:gd name="connsiteY28" fmla="*/ 0 h 45719"/>
                <a:gd name="connsiteX29" fmla="*/ 417311 w 742450"/>
                <a:gd name="connsiteY29" fmla="*/ 0 h 45719"/>
                <a:gd name="connsiteX30" fmla="*/ 405881 w 742450"/>
                <a:gd name="connsiteY30" fmla="*/ 45719 h 45719"/>
                <a:gd name="connsiteX31" fmla="*/ 371592 w 742450"/>
                <a:gd name="connsiteY31" fmla="*/ 45719 h 45719"/>
                <a:gd name="connsiteX32" fmla="*/ 336573 w 742450"/>
                <a:gd name="connsiteY32" fmla="*/ 0 h 45719"/>
                <a:gd name="connsiteX33" fmla="*/ 370862 w 742450"/>
                <a:gd name="connsiteY33" fmla="*/ 0 h 45719"/>
                <a:gd name="connsiteX34" fmla="*/ 359432 w 742450"/>
                <a:gd name="connsiteY34" fmla="*/ 45719 h 45719"/>
                <a:gd name="connsiteX35" fmla="*/ 325143 w 742450"/>
                <a:gd name="connsiteY35" fmla="*/ 45719 h 45719"/>
                <a:gd name="connsiteX36" fmla="*/ 290124 w 742450"/>
                <a:gd name="connsiteY36" fmla="*/ 0 h 45719"/>
                <a:gd name="connsiteX37" fmla="*/ 324413 w 742450"/>
                <a:gd name="connsiteY37" fmla="*/ 0 h 45719"/>
                <a:gd name="connsiteX38" fmla="*/ 312983 w 742450"/>
                <a:gd name="connsiteY38" fmla="*/ 45719 h 45719"/>
                <a:gd name="connsiteX39" fmla="*/ 278694 w 742450"/>
                <a:gd name="connsiteY39" fmla="*/ 45719 h 45719"/>
                <a:gd name="connsiteX40" fmla="*/ 243675 w 742450"/>
                <a:gd name="connsiteY40" fmla="*/ 0 h 45719"/>
                <a:gd name="connsiteX41" fmla="*/ 277964 w 742450"/>
                <a:gd name="connsiteY41" fmla="*/ 0 h 45719"/>
                <a:gd name="connsiteX42" fmla="*/ 266534 w 742450"/>
                <a:gd name="connsiteY42" fmla="*/ 45719 h 45719"/>
                <a:gd name="connsiteX43" fmla="*/ 232245 w 742450"/>
                <a:gd name="connsiteY43" fmla="*/ 45719 h 45719"/>
                <a:gd name="connsiteX44" fmla="*/ 197226 w 742450"/>
                <a:gd name="connsiteY44" fmla="*/ 0 h 45719"/>
                <a:gd name="connsiteX45" fmla="*/ 231515 w 742450"/>
                <a:gd name="connsiteY45" fmla="*/ 0 h 45719"/>
                <a:gd name="connsiteX46" fmla="*/ 220085 w 742450"/>
                <a:gd name="connsiteY46" fmla="*/ 45719 h 45719"/>
                <a:gd name="connsiteX47" fmla="*/ 185796 w 742450"/>
                <a:gd name="connsiteY47" fmla="*/ 45719 h 45719"/>
                <a:gd name="connsiteX48" fmla="*/ 150777 w 742450"/>
                <a:gd name="connsiteY48" fmla="*/ 0 h 45719"/>
                <a:gd name="connsiteX49" fmla="*/ 185066 w 742450"/>
                <a:gd name="connsiteY49" fmla="*/ 0 h 45719"/>
                <a:gd name="connsiteX50" fmla="*/ 173636 w 742450"/>
                <a:gd name="connsiteY50" fmla="*/ 45719 h 45719"/>
                <a:gd name="connsiteX51" fmla="*/ 139347 w 742450"/>
                <a:gd name="connsiteY51" fmla="*/ 45719 h 45719"/>
                <a:gd name="connsiteX52" fmla="*/ 104328 w 742450"/>
                <a:gd name="connsiteY52" fmla="*/ 0 h 45719"/>
                <a:gd name="connsiteX53" fmla="*/ 138617 w 742450"/>
                <a:gd name="connsiteY53" fmla="*/ 0 h 45719"/>
                <a:gd name="connsiteX54" fmla="*/ 127187 w 742450"/>
                <a:gd name="connsiteY54" fmla="*/ 45719 h 45719"/>
                <a:gd name="connsiteX55" fmla="*/ 92898 w 742450"/>
                <a:gd name="connsiteY55" fmla="*/ 45719 h 45719"/>
                <a:gd name="connsiteX56" fmla="*/ 57879 w 742450"/>
                <a:gd name="connsiteY56" fmla="*/ 0 h 45719"/>
                <a:gd name="connsiteX57" fmla="*/ 92168 w 742450"/>
                <a:gd name="connsiteY57" fmla="*/ 0 h 45719"/>
                <a:gd name="connsiteX58" fmla="*/ 80738 w 742450"/>
                <a:gd name="connsiteY58" fmla="*/ 45719 h 45719"/>
                <a:gd name="connsiteX59" fmla="*/ 46449 w 742450"/>
                <a:gd name="connsiteY59" fmla="*/ 45719 h 45719"/>
                <a:gd name="connsiteX60" fmla="*/ 11430 w 742450"/>
                <a:gd name="connsiteY60" fmla="*/ 0 h 45719"/>
                <a:gd name="connsiteX61" fmla="*/ 45719 w 742450"/>
                <a:gd name="connsiteY61" fmla="*/ 0 h 45719"/>
                <a:gd name="connsiteX62" fmla="*/ 34289 w 742450"/>
                <a:gd name="connsiteY62" fmla="*/ 45719 h 45719"/>
                <a:gd name="connsiteX63" fmla="*/ 0 w 742450"/>
                <a:gd name="connsiteY63"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42450" h="45719">
                  <a:moveTo>
                    <a:pt x="708161" y="0"/>
                  </a:moveTo>
                  <a:lnTo>
                    <a:pt x="742450" y="0"/>
                  </a:lnTo>
                  <a:lnTo>
                    <a:pt x="731020" y="45719"/>
                  </a:lnTo>
                  <a:lnTo>
                    <a:pt x="696731" y="45719"/>
                  </a:lnTo>
                  <a:close/>
                  <a:moveTo>
                    <a:pt x="661716" y="0"/>
                  </a:moveTo>
                  <a:lnTo>
                    <a:pt x="696005" y="0"/>
                  </a:lnTo>
                  <a:lnTo>
                    <a:pt x="684575" y="45719"/>
                  </a:lnTo>
                  <a:lnTo>
                    <a:pt x="650286" y="45719"/>
                  </a:lnTo>
                  <a:close/>
                  <a:moveTo>
                    <a:pt x="615267" y="0"/>
                  </a:moveTo>
                  <a:lnTo>
                    <a:pt x="649556" y="0"/>
                  </a:lnTo>
                  <a:lnTo>
                    <a:pt x="638126" y="45719"/>
                  </a:lnTo>
                  <a:lnTo>
                    <a:pt x="603837" y="45719"/>
                  </a:lnTo>
                  <a:close/>
                  <a:moveTo>
                    <a:pt x="568818" y="0"/>
                  </a:moveTo>
                  <a:lnTo>
                    <a:pt x="603107" y="0"/>
                  </a:lnTo>
                  <a:lnTo>
                    <a:pt x="591677" y="45719"/>
                  </a:lnTo>
                  <a:lnTo>
                    <a:pt x="557388" y="45719"/>
                  </a:lnTo>
                  <a:close/>
                  <a:moveTo>
                    <a:pt x="522369" y="0"/>
                  </a:moveTo>
                  <a:lnTo>
                    <a:pt x="556658" y="0"/>
                  </a:lnTo>
                  <a:lnTo>
                    <a:pt x="545228" y="45719"/>
                  </a:lnTo>
                  <a:lnTo>
                    <a:pt x="510939" y="45719"/>
                  </a:lnTo>
                  <a:close/>
                  <a:moveTo>
                    <a:pt x="475920" y="0"/>
                  </a:moveTo>
                  <a:lnTo>
                    <a:pt x="510209" y="0"/>
                  </a:lnTo>
                  <a:lnTo>
                    <a:pt x="498779" y="45719"/>
                  </a:lnTo>
                  <a:lnTo>
                    <a:pt x="464490" y="45719"/>
                  </a:lnTo>
                  <a:close/>
                  <a:moveTo>
                    <a:pt x="429471" y="0"/>
                  </a:moveTo>
                  <a:lnTo>
                    <a:pt x="463760" y="0"/>
                  </a:lnTo>
                  <a:lnTo>
                    <a:pt x="452330" y="45719"/>
                  </a:lnTo>
                  <a:lnTo>
                    <a:pt x="418041" y="45719"/>
                  </a:lnTo>
                  <a:close/>
                  <a:moveTo>
                    <a:pt x="383022" y="0"/>
                  </a:moveTo>
                  <a:lnTo>
                    <a:pt x="417311" y="0"/>
                  </a:lnTo>
                  <a:lnTo>
                    <a:pt x="405881" y="45719"/>
                  </a:lnTo>
                  <a:lnTo>
                    <a:pt x="371592" y="45719"/>
                  </a:lnTo>
                  <a:close/>
                  <a:moveTo>
                    <a:pt x="336573" y="0"/>
                  </a:moveTo>
                  <a:lnTo>
                    <a:pt x="370862" y="0"/>
                  </a:lnTo>
                  <a:lnTo>
                    <a:pt x="359432" y="45719"/>
                  </a:lnTo>
                  <a:lnTo>
                    <a:pt x="325143" y="45719"/>
                  </a:lnTo>
                  <a:close/>
                  <a:moveTo>
                    <a:pt x="290124" y="0"/>
                  </a:moveTo>
                  <a:lnTo>
                    <a:pt x="324413" y="0"/>
                  </a:lnTo>
                  <a:lnTo>
                    <a:pt x="312983" y="45719"/>
                  </a:lnTo>
                  <a:lnTo>
                    <a:pt x="278694" y="45719"/>
                  </a:lnTo>
                  <a:close/>
                  <a:moveTo>
                    <a:pt x="243675" y="0"/>
                  </a:moveTo>
                  <a:lnTo>
                    <a:pt x="277964" y="0"/>
                  </a:lnTo>
                  <a:lnTo>
                    <a:pt x="266534" y="45719"/>
                  </a:lnTo>
                  <a:lnTo>
                    <a:pt x="232245" y="45719"/>
                  </a:lnTo>
                  <a:close/>
                  <a:moveTo>
                    <a:pt x="197226" y="0"/>
                  </a:moveTo>
                  <a:lnTo>
                    <a:pt x="231515" y="0"/>
                  </a:lnTo>
                  <a:lnTo>
                    <a:pt x="220085" y="45719"/>
                  </a:lnTo>
                  <a:lnTo>
                    <a:pt x="185796" y="45719"/>
                  </a:lnTo>
                  <a:close/>
                  <a:moveTo>
                    <a:pt x="150777" y="0"/>
                  </a:moveTo>
                  <a:lnTo>
                    <a:pt x="185066" y="0"/>
                  </a:lnTo>
                  <a:lnTo>
                    <a:pt x="173636" y="45719"/>
                  </a:lnTo>
                  <a:lnTo>
                    <a:pt x="139347" y="45719"/>
                  </a:lnTo>
                  <a:close/>
                  <a:moveTo>
                    <a:pt x="104328" y="0"/>
                  </a:moveTo>
                  <a:lnTo>
                    <a:pt x="138617" y="0"/>
                  </a:lnTo>
                  <a:lnTo>
                    <a:pt x="127187" y="45719"/>
                  </a:lnTo>
                  <a:lnTo>
                    <a:pt x="92898" y="45719"/>
                  </a:lnTo>
                  <a:close/>
                  <a:moveTo>
                    <a:pt x="57879" y="0"/>
                  </a:moveTo>
                  <a:lnTo>
                    <a:pt x="92168" y="0"/>
                  </a:lnTo>
                  <a:lnTo>
                    <a:pt x="80738" y="45719"/>
                  </a:lnTo>
                  <a:lnTo>
                    <a:pt x="46449" y="45719"/>
                  </a:lnTo>
                  <a:close/>
                  <a:moveTo>
                    <a:pt x="11430" y="0"/>
                  </a:moveTo>
                  <a:lnTo>
                    <a:pt x="45719" y="0"/>
                  </a:lnTo>
                  <a:lnTo>
                    <a:pt x="34289" y="45719"/>
                  </a:lnTo>
                  <a:lnTo>
                    <a:pt x="0" y="45719"/>
                  </a:lnTo>
                  <a:close/>
                </a:path>
              </a:pathLst>
            </a:custGeom>
            <a:gradFill>
              <a:gsLst>
                <a:gs pos="0">
                  <a:srgbClr val="2190FD"/>
                </a:gs>
                <a:gs pos="100000">
                  <a:schemeClr val="accent3"/>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2" name="标题 51">
            <a:extLst>
              <a:ext uri="{FF2B5EF4-FFF2-40B4-BE49-F238E27FC236}">
                <a16:creationId xmlns:a16="http://schemas.microsoft.com/office/drawing/2014/main" id="{A8C91ACF-5EB5-DCCB-05CD-0276CE67E7A9}"/>
              </a:ext>
            </a:extLst>
          </p:cNvPr>
          <p:cNvSpPr txBox="1">
            <a:spLocks/>
          </p:cNvSpPr>
          <p:nvPr/>
        </p:nvSpPr>
        <p:spPr>
          <a:xfrm>
            <a:off x="4157007" y="428658"/>
            <a:ext cx="3877985" cy="646331"/>
          </a:xfrm>
          <a:prstGeom prst="rect">
            <a:avLst/>
          </a:prstGeom>
          <a:noFill/>
        </p:spPr>
        <p:txBody>
          <a:bodyPr wrap="none" rtlCol="0">
            <a:spAutoFit/>
          </a:bodyPr>
          <a:lstStyle>
            <a:defPPr>
              <a:defRPr lang="zh-CN"/>
            </a:defPPr>
            <a:lvl1pPr algn="ctr">
              <a:defRPr sz="8000">
                <a:ln w="38100">
                  <a:noFill/>
                </a:ln>
                <a:gradFill flip="none" rotWithShape="1">
                  <a:gsLst>
                    <a:gs pos="0">
                      <a:schemeClr val="accent1"/>
                    </a:gs>
                    <a:gs pos="76000">
                      <a:srgbClr val="34D6C2"/>
                    </a:gs>
                  </a:gsLst>
                  <a:lin ang="2700000" scaled="1"/>
                  <a:tileRect/>
                </a:gradFill>
                <a:latin typeface="+mj-ea"/>
                <a:ea typeface="+mj-ea"/>
              </a:defRPr>
            </a:lvl1pPr>
          </a:lstStyle>
          <a:p>
            <a:r>
              <a:rPr lang="zh-CN" altLang="en-US" sz="3600" dirty="0"/>
              <a:t>请在这里输入标题</a:t>
            </a:r>
          </a:p>
        </p:txBody>
      </p:sp>
    </p:spTree>
    <p:extLst>
      <p:ext uri="{BB962C8B-B14F-4D97-AF65-F5344CB8AC3E}">
        <p14:creationId xmlns:p14="http://schemas.microsoft.com/office/powerpoint/2010/main" val="3118201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5.2.3"/>
</p:tagLst>
</file>

<file path=ppt/tags/tag11.xml><?xml version="1.0" encoding="utf-8"?>
<p:tagLst xmlns:a="http://schemas.openxmlformats.org/drawingml/2006/main" xmlns:r="http://schemas.openxmlformats.org/officeDocument/2006/relationships" xmlns:p="http://schemas.openxmlformats.org/presentationml/2006/main">
  <p:tag name="PA" val="v5.2.3"/>
</p:tagLst>
</file>

<file path=ppt/tags/tag12.xml><?xml version="1.0" encoding="utf-8"?>
<p:tagLst xmlns:a="http://schemas.openxmlformats.org/drawingml/2006/main" xmlns:r="http://schemas.openxmlformats.org/officeDocument/2006/relationships" xmlns:p="http://schemas.openxmlformats.org/presentationml/2006/main">
  <p:tag name="PA" val="v5.2.3"/>
</p:tagLst>
</file>

<file path=ppt/tags/tag13.xml><?xml version="1.0" encoding="utf-8"?>
<p:tagLst xmlns:a="http://schemas.openxmlformats.org/drawingml/2006/main" xmlns:r="http://schemas.openxmlformats.org/officeDocument/2006/relationships" xmlns:p="http://schemas.openxmlformats.org/presentationml/2006/main">
  <p:tag name="PA" val="v5.2.3"/>
</p:tagLst>
</file>

<file path=ppt/tags/tag14.xml><?xml version="1.0" encoding="utf-8"?>
<p:tagLst xmlns:a="http://schemas.openxmlformats.org/drawingml/2006/main" xmlns:r="http://schemas.openxmlformats.org/officeDocument/2006/relationships" xmlns:p="http://schemas.openxmlformats.org/presentationml/2006/main">
  <p:tag name="PA" val="v5.2.3"/>
</p:tagLst>
</file>

<file path=ppt/tags/tag15.xml><?xml version="1.0" encoding="utf-8"?>
<p:tagLst xmlns:a="http://schemas.openxmlformats.org/drawingml/2006/main" xmlns:r="http://schemas.openxmlformats.org/officeDocument/2006/relationships" xmlns:p="http://schemas.openxmlformats.org/presentationml/2006/main">
  <p:tag name="PA" val="v5.2.3"/>
</p:tagLst>
</file>

<file path=ppt/tags/tag16.xml><?xml version="1.0" encoding="utf-8"?>
<p:tagLst xmlns:a="http://schemas.openxmlformats.org/drawingml/2006/main" xmlns:r="http://schemas.openxmlformats.org/officeDocument/2006/relationships" xmlns:p="http://schemas.openxmlformats.org/presentationml/2006/main">
  <p:tag name="PA" val="v5.2.3"/>
</p:tagLst>
</file>

<file path=ppt/tags/tag17.xml><?xml version="1.0" encoding="utf-8"?>
<p:tagLst xmlns:a="http://schemas.openxmlformats.org/drawingml/2006/main" xmlns:r="http://schemas.openxmlformats.org/officeDocument/2006/relationships" xmlns:p="http://schemas.openxmlformats.org/presentationml/2006/main">
  <p:tag name="PA" val="v5.2.3"/>
</p:tagLst>
</file>

<file path=ppt/tags/tag18.xml><?xml version="1.0" encoding="utf-8"?>
<p:tagLst xmlns:a="http://schemas.openxmlformats.org/drawingml/2006/main" xmlns:r="http://schemas.openxmlformats.org/officeDocument/2006/relationships" xmlns:p="http://schemas.openxmlformats.org/presentationml/2006/main">
  <p:tag name="PA" val="v5.2.3"/>
</p:tagLst>
</file>

<file path=ppt/tags/tag19.xml><?xml version="1.0" encoding="utf-8"?>
<p:tagLst xmlns:a="http://schemas.openxmlformats.org/drawingml/2006/main" xmlns:r="http://schemas.openxmlformats.org/officeDocument/2006/relationships" xmlns:p="http://schemas.openxmlformats.org/presentationml/2006/main">
  <p:tag name="PA" val="v5.2.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5.2.3"/>
</p:tagLst>
</file>

<file path=ppt/tags/tag21.xml><?xml version="1.0" encoding="utf-8"?>
<p:tagLst xmlns:a="http://schemas.openxmlformats.org/drawingml/2006/main" xmlns:r="http://schemas.openxmlformats.org/officeDocument/2006/relationships" xmlns:p="http://schemas.openxmlformats.org/presentationml/2006/main">
  <p:tag name="PA" val="v5.2.3"/>
</p:tagLst>
</file>

<file path=ppt/tags/tag22.xml><?xml version="1.0" encoding="utf-8"?>
<p:tagLst xmlns:a="http://schemas.openxmlformats.org/drawingml/2006/main" xmlns:r="http://schemas.openxmlformats.org/officeDocument/2006/relationships" xmlns:p="http://schemas.openxmlformats.org/presentationml/2006/main">
  <p:tag name="PA" val="v5.2.3"/>
</p:tagLst>
</file>

<file path=ppt/tags/tag23.xml><?xml version="1.0" encoding="utf-8"?>
<p:tagLst xmlns:a="http://schemas.openxmlformats.org/drawingml/2006/main" xmlns:r="http://schemas.openxmlformats.org/officeDocument/2006/relationships" xmlns:p="http://schemas.openxmlformats.org/presentationml/2006/main">
  <p:tag name="PA" val="v5.2.3"/>
</p:tagLst>
</file>

<file path=ppt/tags/tag24.xml><?xml version="1.0" encoding="utf-8"?>
<p:tagLst xmlns:a="http://schemas.openxmlformats.org/drawingml/2006/main" xmlns:r="http://schemas.openxmlformats.org/officeDocument/2006/relationships" xmlns:p="http://schemas.openxmlformats.org/presentationml/2006/main">
  <p:tag name="PA" val="v5.2.3"/>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SHADOWSIZE" val="100"/>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SHADOWSIZE" val="100"/>
</p:tagLst>
</file>

<file path=ppt/tags/tag31.xml><?xml version="1.0" encoding="utf-8"?>
<p:tagLst xmlns:a="http://schemas.openxmlformats.org/drawingml/2006/main" xmlns:r="http://schemas.openxmlformats.org/officeDocument/2006/relationships" xmlns:p="http://schemas.openxmlformats.org/presentationml/2006/main">
  <p:tag name="SHADOWSIZE" val="100"/>
</p:tagLst>
</file>

<file path=ppt/tags/tag32.xml><?xml version="1.0" encoding="utf-8"?>
<p:tagLst xmlns:a="http://schemas.openxmlformats.org/drawingml/2006/main" xmlns:r="http://schemas.openxmlformats.org/officeDocument/2006/relationships" xmlns:p="http://schemas.openxmlformats.org/presentationml/2006/main">
  <p:tag name="PA" val="v5.2.8"/>
</p:tagLst>
</file>

<file path=ppt/tags/tag33.xml><?xml version="1.0" encoding="utf-8"?>
<p:tagLst xmlns:a="http://schemas.openxmlformats.org/drawingml/2006/main" xmlns:r="http://schemas.openxmlformats.org/officeDocument/2006/relationships" xmlns:p="http://schemas.openxmlformats.org/presentationml/2006/main">
  <p:tag name="PA" val="v5.2.8"/>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PA" val="v5.2.8"/>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37.xml><?xml version="1.0" encoding="utf-8"?>
<p:tagLst xmlns:a="http://schemas.openxmlformats.org/drawingml/2006/main" xmlns:r="http://schemas.openxmlformats.org/officeDocument/2006/relationships" xmlns:p="http://schemas.openxmlformats.org/presentationml/2006/main">
  <p:tag name="PA" val="v5.2.8"/>
</p:tagLst>
</file>

<file path=ppt/tags/tag38.xml><?xml version="1.0" encoding="utf-8"?>
<p:tagLst xmlns:a="http://schemas.openxmlformats.org/drawingml/2006/main" xmlns:r="http://schemas.openxmlformats.org/officeDocument/2006/relationships" xmlns:p="http://schemas.openxmlformats.org/presentationml/2006/main">
  <p:tag name="PA" val="v5.2.8"/>
</p:tagLst>
</file>

<file path=ppt/tags/tag39.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ags/tag8.xml><?xml version="1.0" encoding="utf-8"?>
<p:tagLst xmlns:a="http://schemas.openxmlformats.org/drawingml/2006/main" xmlns:r="http://schemas.openxmlformats.org/officeDocument/2006/relationships" xmlns:p="http://schemas.openxmlformats.org/presentationml/2006/main">
  <p:tag name="PA" val="v5.2.3"/>
</p:tagLst>
</file>

<file path=ppt/tags/tag9.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Office 主题​​">
  <a:themeElements>
    <a:clrScheme name="蓝色k科技风">
      <a:dk1>
        <a:sysClr val="windowText" lastClr="000000"/>
      </a:dk1>
      <a:lt1>
        <a:sysClr val="window" lastClr="FFFFFF"/>
      </a:lt1>
      <a:dk2>
        <a:srgbClr val="44546A"/>
      </a:dk2>
      <a:lt2>
        <a:srgbClr val="E7E6E6"/>
      </a:lt2>
      <a:accent1>
        <a:srgbClr val="5E73FE"/>
      </a:accent1>
      <a:accent2>
        <a:srgbClr val="34D6C2"/>
      </a:accent2>
      <a:accent3>
        <a:srgbClr val="171616"/>
      </a:accent3>
      <a:accent4>
        <a:srgbClr val="171616"/>
      </a:accent4>
      <a:accent5>
        <a:srgbClr val="171616"/>
      </a:accent5>
      <a:accent6>
        <a:srgbClr val="171616"/>
      </a:accent6>
      <a:hlink>
        <a:srgbClr val="171616"/>
      </a:hlink>
      <a:folHlink>
        <a:srgbClr val="171616"/>
      </a:folHlink>
    </a:clrScheme>
    <a:fontScheme name="opposans">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969</Words>
  <Application>Microsoft Office PowerPoint</Application>
  <PresentationFormat>宽屏</PresentationFormat>
  <Paragraphs>127</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B</vt:lpstr>
      <vt:lpstr>OPPOSans H</vt:lpstr>
      <vt:lpstr>OPPOSans M</vt:lpstr>
      <vt:lpstr>OPPOSans R</vt:lpstr>
      <vt:lpstr>阿里巴巴普惠体 2.0 55 Regular</vt:lpstr>
      <vt:lpstr>阿里巴巴普惠体 2.0 65 Medium</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蓝色科技风年终总结ppt模板</dc:title>
  <dc:creator>©初心</dc:creator>
  <cp:keywords>P界达人</cp:keywords>
  <dc:description>51PPT模板网，幻灯片演示模板及素材免费下载！_x000d_
51PPT模板网 唯一访问网址：www.51pptmoban.com</dc:description>
  <cp:lastModifiedBy>51pptmoban .com</cp:lastModifiedBy>
  <cp:revision>14</cp:revision>
  <dcterms:created xsi:type="dcterms:W3CDTF">2023-08-16T12:43:00Z</dcterms:created>
  <dcterms:modified xsi:type="dcterms:W3CDTF">2023-11-29T14:26:58Z</dcterms:modified>
  <cp:contentStatus>蓝色科技风年终总结ppt模板，www.51pptmoban.com</cp:contentStatus>
  <cp:version>51pptmoban.com（V51-112904版）</cp:version>
</cp:coreProperties>
</file>