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3" r:id="rId2"/>
    <p:sldId id="274" r:id="rId3"/>
    <p:sldId id="275" r:id="rId4"/>
    <p:sldId id="283" r:id="rId5"/>
    <p:sldId id="260" r:id="rId6"/>
    <p:sldId id="272" r:id="rId7"/>
    <p:sldId id="261" r:id="rId8"/>
    <p:sldId id="262" r:id="rId9"/>
    <p:sldId id="278" r:id="rId10"/>
    <p:sldId id="263" r:id="rId11"/>
    <p:sldId id="264" r:id="rId12"/>
    <p:sldId id="265" r:id="rId13"/>
    <p:sldId id="279" r:id="rId14"/>
    <p:sldId id="277" r:id="rId15"/>
    <p:sldId id="268" r:id="rId16"/>
    <p:sldId id="285" r:id="rId17"/>
    <p:sldId id="1126" r:id="rId18"/>
    <p:sldId id="200757849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guide id="3" orient="horz" pos="527" userDrawn="1">
          <p15:clr>
            <a:srgbClr val="A4A3A4"/>
          </p15:clr>
        </p15:guide>
        <p15:guide id="4" orient="horz" pos="4065" userDrawn="1">
          <p15:clr>
            <a:srgbClr val="A4A3A4"/>
          </p15:clr>
        </p15:guide>
        <p15:guide id="5" pos="325" userDrawn="1">
          <p15:clr>
            <a:srgbClr val="A4A3A4"/>
          </p15:clr>
        </p15:guide>
        <p15:guide id="6" pos="7355" userDrawn="1">
          <p15:clr>
            <a:srgbClr val="A4A3A4"/>
          </p15:clr>
        </p15:guide>
        <p15:guide id="7" orient="horz" pos="77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7AFD"/>
    <a:srgbClr val="02C3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97" autoAdjust="0"/>
    <p:restoredTop sz="95407" autoAdjust="0"/>
  </p:normalViewPr>
  <p:slideViewPr>
    <p:cSldViewPr snapToGrid="0" showGuides="1">
      <p:cViewPr varScale="1">
        <p:scale>
          <a:sx n="90" d="100"/>
          <a:sy n="90" d="100"/>
        </p:scale>
        <p:origin x="606" y="90"/>
      </p:cViewPr>
      <p:guideLst>
        <p:guide orient="horz" pos="2137"/>
        <p:guide pos="3840"/>
        <p:guide orient="horz" pos="527"/>
        <p:guide orient="horz" pos="4065"/>
        <p:guide pos="325"/>
        <p:guide pos="7355"/>
        <p:guide orient="horz" pos="777"/>
      </p:guideLst>
    </p:cSldViewPr>
  </p:slideViewPr>
  <p:notesTextViewPr>
    <p:cViewPr>
      <p:scale>
        <a:sx n="66" d="100"/>
        <a:sy n="66"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31E390-2E52-4B62-AC2F-D6A9B2E8D3C5}" type="datetimeFigureOut">
              <a:rPr lang="zh-CN" altLang="en-US" smtClean="0"/>
              <a:t>2023/11/29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D7AEA8-00CF-4C7F-BDEF-ACA5BD790229}" type="slidenum">
              <a:rPr lang="zh-CN" altLang="en-US" smtClean="0"/>
              <a:t>‹#›</a:t>
            </a:fld>
            <a:endParaRPr lang="zh-CN" altLang="en-US"/>
          </a:p>
        </p:txBody>
      </p:sp>
    </p:spTree>
    <p:extLst>
      <p:ext uri="{BB962C8B-B14F-4D97-AF65-F5344CB8AC3E}">
        <p14:creationId xmlns:p14="http://schemas.microsoft.com/office/powerpoint/2010/main" val="1267484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1523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EFF17E-121D-4D04-FE69-DCC42AE3F3C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3CCF24F-7818-CFD6-D305-A98141C01AA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4CF05EE-AAE2-31C1-FC55-CFF6F337F08A}"/>
              </a:ext>
            </a:extLst>
          </p:cNvPr>
          <p:cNvSpPr>
            <a:spLocks noGrp="1"/>
          </p:cNvSpPr>
          <p:nvPr>
            <p:ph type="dt" sz="half" idx="10"/>
          </p:nvPr>
        </p:nvSpPr>
        <p:spPr/>
        <p:txBody>
          <a:bodyPr/>
          <a:lstStyle/>
          <a:p>
            <a:fld id="{F759FAA5-F10F-4332-ABB1-F517D142F118}"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C5147C3B-5164-1F3F-89DE-923DE1009BE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C6234F8-8FDC-65FD-34D8-0C7C0EA4A076}"/>
              </a:ext>
            </a:extLst>
          </p:cNvPr>
          <p:cNvSpPr>
            <a:spLocks noGrp="1"/>
          </p:cNvSpPr>
          <p:nvPr>
            <p:ph type="sldNum" sz="quarter" idx="12"/>
          </p:nvPr>
        </p:nvSpPr>
        <p:spPr/>
        <p:txBody>
          <a:bodyPr/>
          <a:lstStyle/>
          <a:p>
            <a:fld id="{51A8E6D0-B138-4189-BA34-19D42A060B5D}" type="slidenum">
              <a:rPr lang="zh-CN" altLang="en-US" smtClean="0"/>
              <a:t>‹#›</a:t>
            </a:fld>
            <a:endParaRPr lang="zh-CN" altLang="en-US"/>
          </a:p>
        </p:txBody>
      </p:sp>
    </p:spTree>
    <p:extLst>
      <p:ext uri="{BB962C8B-B14F-4D97-AF65-F5344CB8AC3E}">
        <p14:creationId xmlns:p14="http://schemas.microsoft.com/office/powerpoint/2010/main" val="3226356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89A293E-8274-8BD2-B2B1-E93639E5301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041B86E-5723-A381-E061-0189DC052A0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ACAF874-576E-FB94-E49F-3974B9BCC874}"/>
              </a:ext>
            </a:extLst>
          </p:cNvPr>
          <p:cNvSpPr>
            <a:spLocks noGrp="1"/>
          </p:cNvSpPr>
          <p:nvPr>
            <p:ph type="dt" sz="half" idx="10"/>
          </p:nvPr>
        </p:nvSpPr>
        <p:spPr/>
        <p:txBody>
          <a:bodyPr/>
          <a:lstStyle/>
          <a:p>
            <a:fld id="{F759FAA5-F10F-4332-ABB1-F517D142F118}"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DB4547E6-D896-77EF-BEEB-90E67E84A7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EE6E594-F2A4-B41D-38B4-955873A974A4}"/>
              </a:ext>
            </a:extLst>
          </p:cNvPr>
          <p:cNvSpPr>
            <a:spLocks noGrp="1"/>
          </p:cNvSpPr>
          <p:nvPr>
            <p:ph type="sldNum" sz="quarter" idx="12"/>
          </p:nvPr>
        </p:nvSpPr>
        <p:spPr/>
        <p:txBody>
          <a:bodyPr/>
          <a:lstStyle/>
          <a:p>
            <a:fld id="{51A8E6D0-B138-4189-BA34-19D42A060B5D}" type="slidenum">
              <a:rPr lang="zh-CN" altLang="en-US" smtClean="0"/>
              <a:t>‹#›</a:t>
            </a:fld>
            <a:endParaRPr lang="zh-CN" altLang="en-US"/>
          </a:p>
        </p:txBody>
      </p:sp>
    </p:spTree>
    <p:extLst>
      <p:ext uri="{BB962C8B-B14F-4D97-AF65-F5344CB8AC3E}">
        <p14:creationId xmlns:p14="http://schemas.microsoft.com/office/powerpoint/2010/main" val="3520291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600573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2023/11/29</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80902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417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F4B3AE-4128-2FC9-A015-18C456778DB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056C171-2CCE-24F7-3482-BF4023889C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0EE8E72F-6CBE-7551-3C6D-A1A68EE88D29}"/>
              </a:ext>
            </a:extLst>
          </p:cNvPr>
          <p:cNvSpPr>
            <a:spLocks noGrp="1"/>
          </p:cNvSpPr>
          <p:nvPr>
            <p:ph type="dt" sz="half" idx="10"/>
          </p:nvPr>
        </p:nvSpPr>
        <p:spPr/>
        <p:txBody>
          <a:bodyPr/>
          <a:lstStyle/>
          <a:p>
            <a:fld id="{F759FAA5-F10F-4332-ABB1-F517D142F118}"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E8BCF5CC-CA0C-FDAE-23D1-11BE03EB43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0D3BC8A-2AFE-38D0-FCE3-8BDCC50EF97D}"/>
              </a:ext>
            </a:extLst>
          </p:cNvPr>
          <p:cNvSpPr>
            <a:spLocks noGrp="1"/>
          </p:cNvSpPr>
          <p:nvPr>
            <p:ph type="sldNum" sz="quarter" idx="12"/>
          </p:nvPr>
        </p:nvSpPr>
        <p:spPr/>
        <p:txBody>
          <a:bodyPr/>
          <a:lstStyle/>
          <a:p>
            <a:fld id="{51A8E6D0-B138-4189-BA34-19D42A060B5D}" type="slidenum">
              <a:rPr lang="zh-CN" altLang="en-US" smtClean="0"/>
              <a:t>‹#›</a:t>
            </a:fld>
            <a:endParaRPr lang="zh-CN" altLang="en-US"/>
          </a:p>
        </p:txBody>
      </p:sp>
    </p:spTree>
    <p:extLst>
      <p:ext uri="{BB962C8B-B14F-4D97-AF65-F5344CB8AC3E}">
        <p14:creationId xmlns:p14="http://schemas.microsoft.com/office/powerpoint/2010/main" val="3475937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56821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8CC5F8-B8DA-2C73-2315-2DAE943A921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EB14212-BD3E-50E6-0F3D-E8157BE02E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CC39DD7-6907-2B3B-9ACF-15F0C1B2D3D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F17F9A5-5B6C-E771-8A1B-BA7F1546F7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96E2A56-E70A-093D-A79C-8599D375659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E3AE7D8-A05E-2381-A9C0-FD829CDAAF92}"/>
              </a:ext>
            </a:extLst>
          </p:cNvPr>
          <p:cNvSpPr>
            <a:spLocks noGrp="1"/>
          </p:cNvSpPr>
          <p:nvPr>
            <p:ph type="dt" sz="half" idx="10"/>
          </p:nvPr>
        </p:nvSpPr>
        <p:spPr/>
        <p:txBody>
          <a:bodyPr/>
          <a:lstStyle/>
          <a:p>
            <a:fld id="{F759FAA5-F10F-4332-ABB1-F517D142F118}" type="datetimeFigureOut">
              <a:rPr lang="zh-CN" altLang="en-US" smtClean="0"/>
              <a:t>2023/11/29</a:t>
            </a:fld>
            <a:endParaRPr lang="zh-CN" altLang="en-US"/>
          </a:p>
        </p:txBody>
      </p:sp>
      <p:sp>
        <p:nvSpPr>
          <p:cNvPr id="8" name="页脚占位符 7">
            <a:extLst>
              <a:ext uri="{FF2B5EF4-FFF2-40B4-BE49-F238E27FC236}">
                <a16:creationId xmlns:a16="http://schemas.microsoft.com/office/drawing/2014/main" id="{F471CD05-4A55-D1C7-F379-F188B8229F5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EEF09B9-8126-D86B-950A-E797B1047E1D}"/>
              </a:ext>
            </a:extLst>
          </p:cNvPr>
          <p:cNvSpPr>
            <a:spLocks noGrp="1"/>
          </p:cNvSpPr>
          <p:nvPr>
            <p:ph type="sldNum" sz="quarter" idx="12"/>
          </p:nvPr>
        </p:nvSpPr>
        <p:spPr/>
        <p:txBody>
          <a:bodyPr/>
          <a:lstStyle/>
          <a:p>
            <a:fld id="{51A8E6D0-B138-4189-BA34-19D42A060B5D}" type="slidenum">
              <a:rPr lang="zh-CN" altLang="en-US" smtClean="0"/>
              <a:t>‹#›</a:t>
            </a:fld>
            <a:endParaRPr lang="zh-CN" altLang="en-US"/>
          </a:p>
        </p:txBody>
      </p:sp>
    </p:spTree>
    <p:extLst>
      <p:ext uri="{BB962C8B-B14F-4D97-AF65-F5344CB8AC3E}">
        <p14:creationId xmlns:p14="http://schemas.microsoft.com/office/powerpoint/2010/main" val="3152144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6EC6E7-3CE7-3CD4-2ACF-C11C10A000B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6BC5CFF-3625-69A7-DB3B-2DF516EDD820}"/>
              </a:ext>
            </a:extLst>
          </p:cNvPr>
          <p:cNvSpPr>
            <a:spLocks noGrp="1"/>
          </p:cNvSpPr>
          <p:nvPr>
            <p:ph type="dt" sz="half" idx="10"/>
          </p:nvPr>
        </p:nvSpPr>
        <p:spPr/>
        <p:txBody>
          <a:bodyPr/>
          <a:lstStyle/>
          <a:p>
            <a:fld id="{F759FAA5-F10F-4332-ABB1-F517D142F118}" type="datetimeFigureOut">
              <a:rPr lang="zh-CN" altLang="en-US" smtClean="0"/>
              <a:t>2023/11/29</a:t>
            </a:fld>
            <a:endParaRPr lang="zh-CN" altLang="en-US"/>
          </a:p>
        </p:txBody>
      </p:sp>
      <p:sp>
        <p:nvSpPr>
          <p:cNvPr id="4" name="页脚占位符 3">
            <a:extLst>
              <a:ext uri="{FF2B5EF4-FFF2-40B4-BE49-F238E27FC236}">
                <a16:creationId xmlns:a16="http://schemas.microsoft.com/office/drawing/2014/main" id="{C9CB156E-748C-1703-4408-35D1FEDE97C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B9DE0BD-FBD1-D85C-98CE-4E6AD569A37E}"/>
              </a:ext>
            </a:extLst>
          </p:cNvPr>
          <p:cNvSpPr>
            <a:spLocks noGrp="1"/>
          </p:cNvSpPr>
          <p:nvPr>
            <p:ph type="sldNum" sz="quarter" idx="12"/>
          </p:nvPr>
        </p:nvSpPr>
        <p:spPr/>
        <p:txBody>
          <a:bodyPr/>
          <a:lstStyle/>
          <a:p>
            <a:fld id="{51A8E6D0-B138-4189-BA34-19D42A060B5D}" type="slidenum">
              <a:rPr lang="zh-CN" altLang="en-US" smtClean="0"/>
              <a:t>‹#›</a:t>
            </a:fld>
            <a:endParaRPr lang="zh-CN" altLang="en-US"/>
          </a:p>
        </p:txBody>
      </p:sp>
    </p:spTree>
    <p:extLst>
      <p:ext uri="{BB962C8B-B14F-4D97-AF65-F5344CB8AC3E}">
        <p14:creationId xmlns:p14="http://schemas.microsoft.com/office/powerpoint/2010/main" val="514431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8037FAE-547E-F408-F2CD-C73106108797}"/>
              </a:ext>
            </a:extLst>
          </p:cNvPr>
          <p:cNvSpPr>
            <a:spLocks noGrp="1"/>
          </p:cNvSpPr>
          <p:nvPr>
            <p:ph type="dt" sz="half" idx="10"/>
          </p:nvPr>
        </p:nvSpPr>
        <p:spPr/>
        <p:txBody>
          <a:bodyPr/>
          <a:lstStyle/>
          <a:p>
            <a:fld id="{F759FAA5-F10F-4332-ABB1-F517D142F118}" type="datetimeFigureOut">
              <a:rPr lang="zh-CN" altLang="en-US" smtClean="0"/>
              <a:t>2023/11/29</a:t>
            </a:fld>
            <a:endParaRPr lang="zh-CN" altLang="en-US"/>
          </a:p>
        </p:txBody>
      </p:sp>
      <p:sp>
        <p:nvSpPr>
          <p:cNvPr id="3" name="页脚占位符 2">
            <a:extLst>
              <a:ext uri="{FF2B5EF4-FFF2-40B4-BE49-F238E27FC236}">
                <a16:creationId xmlns:a16="http://schemas.microsoft.com/office/drawing/2014/main" id="{138738AC-A8BE-9528-77C2-A118A848AD5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F42FA33-B075-0A90-38E7-E21D11BBD1BE}"/>
              </a:ext>
            </a:extLst>
          </p:cNvPr>
          <p:cNvSpPr>
            <a:spLocks noGrp="1"/>
          </p:cNvSpPr>
          <p:nvPr>
            <p:ph type="sldNum" sz="quarter" idx="12"/>
          </p:nvPr>
        </p:nvSpPr>
        <p:spPr/>
        <p:txBody>
          <a:bodyPr/>
          <a:lstStyle/>
          <a:p>
            <a:fld id="{51A8E6D0-B138-4189-BA34-19D42A060B5D}" type="slidenum">
              <a:rPr lang="zh-CN" altLang="en-US" smtClean="0"/>
              <a:t>‹#›</a:t>
            </a:fld>
            <a:endParaRPr lang="zh-CN" altLang="en-US"/>
          </a:p>
        </p:txBody>
      </p:sp>
    </p:spTree>
    <p:extLst>
      <p:ext uri="{BB962C8B-B14F-4D97-AF65-F5344CB8AC3E}">
        <p14:creationId xmlns:p14="http://schemas.microsoft.com/office/powerpoint/2010/main" val="310420091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64C969-F9CF-1731-A6A5-F018CE07432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8223E59-2EF2-11B5-0B03-D46F284091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7D33659-AD86-7A13-4006-786A1CFDF3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B09FA56-8B61-974E-C96F-792EB29FAF0F}"/>
              </a:ext>
            </a:extLst>
          </p:cNvPr>
          <p:cNvSpPr>
            <a:spLocks noGrp="1"/>
          </p:cNvSpPr>
          <p:nvPr>
            <p:ph type="dt" sz="half" idx="10"/>
          </p:nvPr>
        </p:nvSpPr>
        <p:spPr/>
        <p:txBody>
          <a:bodyPr/>
          <a:lstStyle/>
          <a:p>
            <a:fld id="{F759FAA5-F10F-4332-ABB1-F517D142F118}" type="datetimeFigureOut">
              <a:rPr lang="zh-CN" altLang="en-US" smtClean="0"/>
              <a:t>2023/11/29</a:t>
            </a:fld>
            <a:endParaRPr lang="zh-CN" altLang="en-US"/>
          </a:p>
        </p:txBody>
      </p:sp>
      <p:sp>
        <p:nvSpPr>
          <p:cNvPr id="6" name="页脚占位符 5">
            <a:extLst>
              <a:ext uri="{FF2B5EF4-FFF2-40B4-BE49-F238E27FC236}">
                <a16:creationId xmlns:a16="http://schemas.microsoft.com/office/drawing/2014/main" id="{9BBE8B1B-7617-14D1-B0E1-456EDCB6AE6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AFBB660-E414-B968-63E7-F2821D6202D4}"/>
              </a:ext>
            </a:extLst>
          </p:cNvPr>
          <p:cNvSpPr>
            <a:spLocks noGrp="1"/>
          </p:cNvSpPr>
          <p:nvPr>
            <p:ph type="sldNum" sz="quarter" idx="12"/>
          </p:nvPr>
        </p:nvSpPr>
        <p:spPr/>
        <p:txBody>
          <a:bodyPr/>
          <a:lstStyle/>
          <a:p>
            <a:fld id="{51A8E6D0-B138-4189-BA34-19D42A060B5D}" type="slidenum">
              <a:rPr lang="zh-CN" altLang="en-US" smtClean="0"/>
              <a:t>‹#›</a:t>
            </a:fld>
            <a:endParaRPr lang="zh-CN" altLang="en-US"/>
          </a:p>
        </p:txBody>
      </p:sp>
    </p:spTree>
    <p:extLst>
      <p:ext uri="{BB962C8B-B14F-4D97-AF65-F5344CB8AC3E}">
        <p14:creationId xmlns:p14="http://schemas.microsoft.com/office/powerpoint/2010/main" val="2977521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8F665B-708A-C181-2B13-B878FADB753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B38EC9D-1FF3-73AE-4F6D-653E809C01A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A34F5CB-570F-E98E-8AF7-A9F7CA746A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64B3684-E8F4-21F2-020B-5EE09DBB3E50}"/>
              </a:ext>
            </a:extLst>
          </p:cNvPr>
          <p:cNvSpPr>
            <a:spLocks noGrp="1"/>
          </p:cNvSpPr>
          <p:nvPr>
            <p:ph type="dt" sz="half" idx="10"/>
          </p:nvPr>
        </p:nvSpPr>
        <p:spPr/>
        <p:txBody>
          <a:bodyPr/>
          <a:lstStyle/>
          <a:p>
            <a:fld id="{F759FAA5-F10F-4332-ABB1-F517D142F118}" type="datetimeFigureOut">
              <a:rPr lang="zh-CN" altLang="en-US" smtClean="0"/>
              <a:t>2023/11/29</a:t>
            </a:fld>
            <a:endParaRPr lang="zh-CN" altLang="en-US"/>
          </a:p>
        </p:txBody>
      </p:sp>
      <p:sp>
        <p:nvSpPr>
          <p:cNvPr id="6" name="页脚占位符 5">
            <a:extLst>
              <a:ext uri="{FF2B5EF4-FFF2-40B4-BE49-F238E27FC236}">
                <a16:creationId xmlns:a16="http://schemas.microsoft.com/office/drawing/2014/main" id="{5127801E-3263-3FD9-CB49-272C0A47346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700191C-1894-0A60-06EF-1E50CA519500}"/>
              </a:ext>
            </a:extLst>
          </p:cNvPr>
          <p:cNvSpPr>
            <a:spLocks noGrp="1"/>
          </p:cNvSpPr>
          <p:nvPr>
            <p:ph type="sldNum" sz="quarter" idx="12"/>
          </p:nvPr>
        </p:nvSpPr>
        <p:spPr/>
        <p:txBody>
          <a:bodyPr/>
          <a:lstStyle/>
          <a:p>
            <a:fld id="{51A8E6D0-B138-4189-BA34-19D42A060B5D}" type="slidenum">
              <a:rPr lang="zh-CN" altLang="en-US" smtClean="0"/>
              <a:t>‹#›</a:t>
            </a:fld>
            <a:endParaRPr lang="zh-CN" altLang="en-US"/>
          </a:p>
        </p:txBody>
      </p:sp>
    </p:spTree>
    <p:extLst>
      <p:ext uri="{BB962C8B-B14F-4D97-AF65-F5344CB8AC3E}">
        <p14:creationId xmlns:p14="http://schemas.microsoft.com/office/powerpoint/2010/main" val="1152633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9F91B02-F7B8-B0C6-08ED-E5607B2EA5D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3C489B7-CCC2-6DB6-3116-3E16381C38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5AE0363-7340-6E6C-11A1-CFD3B8CB7F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59FAA5-F10F-4332-ABB1-F517D142F118}"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3A42219E-7680-7F87-B5FF-BF2D0FBA49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566B24E-4373-AD26-1935-14954EF177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A8E6D0-B138-4189-BA34-19D42A060B5D}" type="slidenum">
              <a:rPr lang="zh-CN" altLang="en-US" smtClean="0"/>
              <a:t>‹#›</a:t>
            </a:fld>
            <a:endParaRPr lang="zh-CN" altLang="en-US"/>
          </a:p>
        </p:txBody>
      </p:sp>
    </p:spTree>
    <p:extLst>
      <p:ext uri="{BB962C8B-B14F-4D97-AF65-F5344CB8AC3E}">
        <p14:creationId xmlns:p14="http://schemas.microsoft.com/office/powerpoint/2010/main" val="13680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11.sv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100000">
              <a:schemeClr val="accent1">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A749B110-6E2E-D6AA-CBAF-D06B4833790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021320"/>
            <a:ext cx="12192000" cy="4836680"/>
          </a:xfrm>
          <a:prstGeom prst="rect">
            <a:avLst/>
          </a:prstGeom>
        </p:spPr>
      </p:pic>
      <p:sp>
        <p:nvSpPr>
          <p:cNvPr id="12" name="矩形 11">
            <a:extLst>
              <a:ext uri="{FF2B5EF4-FFF2-40B4-BE49-F238E27FC236}">
                <a16:creationId xmlns:a16="http://schemas.microsoft.com/office/drawing/2014/main" id="{D7B06611-4573-94B1-B470-447F10E1A7AA}"/>
              </a:ext>
            </a:extLst>
          </p:cNvPr>
          <p:cNvSpPr/>
          <p:nvPr/>
        </p:nvSpPr>
        <p:spPr>
          <a:xfrm>
            <a:off x="0" y="0"/>
            <a:ext cx="12192000" cy="6858000"/>
          </a:xfrm>
          <a:prstGeom prst="rect">
            <a:avLst/>
          </a:prstGeom>
          <a:gradFill>
            <a:gsLst>
              <a:gs pos="54000">
                <a:schemeClr val="bg1"/>
              </a:gs>
              <a:gs pos="0">
                <a:schemeClr val="accent1">
                  <a:lumMod val="5000"/>
                  <a:lumOff val="95000"/>
                  <a:alpha val="0"/>
                </a:schemeClr>
              </a:gs>
              <a:gs pos="100000">
                <a:schemeClr val="accent1">
                  <a:lumMod val="30000"/>
                  <a:lumOff val="70000"/>
                </a:schemeClr>
              </a:gs>
            </a:gsLst>
            <a:lin ang="16200000" scaled="1"/>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D1631B7F-B869-CC15-5821-F7708D34508F}"/>
              </a:ext>
            </a:extLst>
          </p:cNvPr>
          <p:cNvSpPr txBox="1"/>
          <p:nvPr/>
        </p:nvSpPr>
        <p:spPr>
          <a:xfrm>
            <a:off x="2257254" y="1051824"/>
            <a:ext cx="7677492" cy="1938992"/>
          </a:xfrm>
          <a:prstGeom prst="rect">
            <a:avLst/>
          </a:prstGeom>
          <a:noFill/>
        </p:spPr>
        <p:txBody>
          <a:bodyPr wrap="square" rtlCol="0">
            <a:spAutoFit/>
          </a:bodyPr>
          <a:lstStyle>
            <a:defPPr>
              <a:defRPr lang="zh-CN"/>
            </a:defPPr>
            <a:lvl1pPr>
              <a:defRPr>
                <a:latin typeface="+mj-ea"/>
                <a:ea typeface="+mj-ea"/>
              </a:defRPr>
            </a:lvl1pPr>
          </a:lstStyle>
          <a:p>
            <a:r>
              <a:rPr lang="zh-CN" altLang="zh-CN" sz="6000" dirty="0">
                <a:gradFill flip="none" rotWithShape="1">
                  <a:gsLst>
                    <a:gs pos="0">
                      <a:srgbClr val="027AFD"/>
                    </a:gs>
                    <a:gs pos="100000">
                      <a:srgbClr val="02C3FA"/>
                    </a:gs>
                  </a:gsLst>
                  <a:lin ang="5400000" scaled="1"/>
                  <a:tileRect/>
                </a:gradFill>
              </a:rPr>
              <a:t>锻造</a:t>
            </a:r>
            <a:r>
              <a:rPr lang="en-US" altLang="zh-CN" sz="6000" dirty="0">
                <a:gradFill flip="none" rotWithShape="1">
                  <a:gsLst>
                    <a:gs pos="0">
                      <a:srgbClr val="027AFD"/>
                    </a:gs>
                    <a:gs pos="100000">
                      <a:srgbClr val="02C3FA"/>
                    </a:gs>
                  </a:gsLst>
                  <a:lin ang="5400000" scaled="1"/>
                  <a:tileRect/>
                </a:gradFill>
              </a:rPr>
              <a:t>XXXXXXX</a:t>
            </a:r>
            <a:r>
              <a:rPr lang="zh-CN" altLang="zh-CN" sz="6000" dirty="0">
                <a:gradFill flip="none" rotWithShape="1">
                  <a:gsLst>
                    <a:gs pos="0">
                      <a:srgbClr val="027AFD"/>
                    </a:gs>
                    <a:gs pos="100000">
                      <a:srgbClr val="02C3FA"/>
                    </a:gs>
                  </a:gsLst>
                  <a:lin ang="5400000" scaled="1"/>
                  <a:tileRect/>
                </a:gradFill>
              </a:rPr>
              <a:t>队伍</a:t>
            </a:r>
          </a:p>
          <a:p>
            <a:r>
              <a:rPr lang="zh-CN" altLang="zh-CN" sz="6000" kern="100" dirty="0">
                <a:gradFill flip="none" rotWithShape="1">
                  <a:gsLst>
                    <a:gs pos="0">
                      <a:schemeClr val="accent1"/>
                    </a:gs>
                    <a:gs pos="99000">
                      <a:schemeClr val="accent3"/>
                    </a:gs>
                  </a:gsLst>
                  <a:lin ang="5400000" scaled="1"/>
                  <a:tileRect/>
                </a:gradFill>
                <a:cs typeface="Times New Roman" panose="02020603050405020304" pitchFamily="18" charset="0"/>
              </a:rPr>
              <a:t>聚力</a:t>
            </a:r>
            <a:r>
              <a:rPr lang="en-US" altLang="zh-CN" sz="6000" kern="100" dirty="0">
                <a:gradFill flip="none" rotWithShape="1">
                  <a:gsLst>
                    <a:gs pos="0">
                      <a:schemeClr val="accent1"/>
                    </a:gs>
                    <a:gs pos="99000">
                      <a:schemeClr val="accent3"/>
                    </a:gs>
                  </a:gsLst>
                  <a:lin ang="5400000" scaled="1"/>
                  <a:tileRect/>
                </a:gradFill>
                <a:cs typeface="Times New Roman" panose="02020603050405020304" pitchFamily="18" charset="0"/>
              </a:rPr>
              <a:t>XXXXXX</a:t>
            </a:r>
            <a:r>
              <a:rPr lang="zh-CN" altLang="zh-CN" sz="6000" kern="100" dirty="0">
                <a:gradFill flip="none" rotWithShape="1">
                  <a:gsLst>
                    <a:gs pos="0">
                      <a:schemeClr val="accent1"/>
                    </a:gs>
                    <a:gs pos="99000">
                      <a:schemeClr val="accent3"/>
                    </a:gs>
                  </a:gsLst>
                  <a:lin ang="5400000" scaled="1"/>
                  <a:tileRect/>
                </a:gradFill>
                <a:cs typeface="Times New Roman" panose="02020603050405020304" pitchFamily="18" charset="0"/>
              </a:rPr>
              <a:t>新篇章</a:t>
            </a:r>
            <a:endParaRPr lang="zh-CN" altLang="zh-CN" sz="2800" kern="100" dirty="0">
              <a:gradFill flip="none" rotWithShape="1">
                <a:gsLst>
                  <a:gs pos="0">
                    <a:schemeClr val="accent1"/>
                  </a:gs>
                  <a:gs pos="99000">
                    <a:schemeClr val="accent3"/>
                  </a:gs>
                </a:gsLst>
                <a:lin ang="5400000" scaled="1"/>
                <a:tileRect/>
              </a:gradFill>
              <a:cs typeface="Times New Roman" panose="02020603050405020304" pitchFamily="18" charset="0"/>
            </a:endParaRPr>
          </a:p>
        </p:txBody>
      </p:sp>
      <p:sp>
        <p:nvSpPr>
          <p:cNvPr id="4" name="文本框 3">
            <a:extLst>
              <a:ext uri="{FF2B5EF4-FFF2-40B4-BE49-F238E27FC236}">
                <a16:creationId xmlns:a16="http://schemas.microsoft.com/office/drawing/2014/main" id="{EB59FBA3-6DFC-BF6C-B622-9F741DC93C61}"/>
              </a:ext>
            </a:extLst>
          </p:cNvPr>
          <p:cNvSpPr txBox="1"/>
          <p:nvPr/>
        </p:nvSpPr>
        <p:spPr>
          <a:xfrm>
            <a:off x="3048740" y="3948406"/>
            <a:ext cx="6094520" cy="777264"/>
          </a:xfrm>
          <a:prstGeom prst="rect">
            <a:avLst/>
          </a:prstGeom>
          <a:noFill/>
        </p:spPr>
        <p:txBody>
          <a:bodyPr wrap="square">
            <a:spAutoFit/>
          </a:bodyPr>
          <a:lstStyle/>
          <a:p>
            <a:pPr algn="ctr">
              <a:lnSpc>
                <a:spcPts val="2800"/>
              </a:lnSpc>
            </a:pPr>
            <a:r>
              <a:rPr lang="en-US" altLang="zh-CN" sz="1400" kern="100" dirty="0">
                <a:effectLst/>
                <a:latin typeface="+mn-ea"/>
                <a:cs typeface="Times New Roman" panose="02020603050405020304" pitchFamily="18" charset="0"/>
              </a:rPr>
              <a:t>XXXXXXXX</a:t>
            </a:r>
            <a:r>
              <a:rPr lang="zh-CN" altLang="zh-CN" sz="1400" kern="100" dirty="0">
                <a:effectLst/>
                <a:latin typeface="+mn-ea"/>
                <a:cs typeface="Times New Roman" panose="02020603050405020304" pitchFamily="18" charset="0"/>
              </a:rPr>
              <a:t>学院</a:t>
            </a:r>
          </a:p>
          <a:p>
            <a:pPr algn="ctr">
              <a:lnSpc>
                <a:spcPts val="2800"/>
              </a:lnSpc>
            </a:pPr>
            <a:r>
              <a:rPr lang="en-US" altLang="zh-CN" sz="1400" kern="100" dirty="0">
                <a:effectLst/>
                <a:latin typeface="+mn-ea"/>
                <a:cs typeface="Times New Roman" panose="02020603050405020304" pitchFamily="18" charset="0"/>
              </a:rPr>
              <a:t>20XX</a:t>
            </a:r>
            <a:r>
              <a:rPr lang="zh-CN" altLang="zh-CN" sz="1400" kern="100" dirty="0">
                <a:effectLst/>
                <a:latin typeface="+mn-ea"/>
                <a:cs typeface="Times New Roman" panose="02020603050405020304" pitchFamily="18" charset="0"/>
              </a:rPr>
              <a:t>年</a:t>
            </a:r>
            <a:r>
              <a:rPr lang="en-US" altLang="zh-CN" sz="1400" kern="100" dirty="0">
                <a:effectLst/>
                <a:latin typeface="+mn-ea"/>
                <a:cs typeface="Times New Roman" panose="02020603050405020304" pitchFamily="18" charset="0"/>
              </a:rPr>
              <a:t>X</a:t>
            </a:r>
            <a:r>
              <a:rPr lang="zh-CN" altLang="zh-CN" sz="1400" kern="100" dirty="0">
                <a:effectLst/>
                <a:latin typeface="+mn-ea"/>
                <a:cs typeface="Times New Roman" panose="02020603050405020304" pitchFamily="18" charset="0"/>
              </a:rPr>
              <a:t>月</a:t>
            </a:r>
            <a:r>
              <a:rPr lang="en-US" altLang="zh-CN" sz="1400" kern="100" dirty="0">
                <a:effectLst/>
                <a:latin typeface="+mn-ea"/>
                <a:cs typeface="Times New Roman" panose="02020603050405020304" pitchFamily="18" charset="0"/>
              </a:rPr>
              <a:t>XX</a:t>
            </a:r>
            <a:r>
              <a:rPr lang="zh-CN" altLang="zh-CN" sz="1400" kern="100" dirty="0">
                <a:effectLst/>
                <a:latin typeface="+mn-ea"/>
                <a:cs typeface="Times New Roman" panose="02020603050405020304" pitchFamily="18" charset="0"/>
              </a:rPr>
              <a:t>日</a:t>
            </a:r>
          </a:p>
        </p:txBody>
      </p:sp>
      <p:sp>
        <p:nvSpPr>
          <p:cNvPr id="6" name="文本框 5">
            <a:extLst>
              <a:ext uri="{FF2B5EF4-FFF2-40B4-BE49-F238E27FC236}">
                <a16:creationId xmlns:a16="http://schemas.microsoft.com/office/drawing/2014/main" id="{EDAEDFB9-8F36-14B3-2A40-EDA07EAE47F1}"/>
              </a:ext>
            </a:extLst>
          </p:cNvPr>
          <p:cNvSpPr txBox="1"/>
          <p:nvPr/>
        </p:nvSpPr>
        <p:spPr>
          <a:xfrm>
            <a:off x="3048000" y="3297601"/>
            <a:ext cx="6096000" cy="428643"/>
          </a:xfrm>
          <a:prstGeom prst="rect">
            <a:avLst/>
          </a:prstGeom>
          <a:noFill/>
        </p:spPr>
        <p:txBody>
          <a:bodyPr wrap="square">
            <a:spAutoFit/>
          </a:bodyPr>
          <a:lstStyle/>
          <a:p>
            <a:pPr algn="ctr">
              <a:lnSpc>
                <a:spcPts val="2800"/>
              </a:lnSpc>
            </a:pPr>
            <a:r>
              <a:rPr lang="en-US" altLang="zh-CN" sz="1800" b="1" kern="100" dirty="0">
                <a:solidFill>
                  <a:schemeClr val="accent1"/>
                </a:solidFill>
                <a:effectLst/>
                <a:latin typeface="+mn-ea"/>
                <a:cs typeface="Times New Roman" panose="02020603050405020304" pitchFamily="18" charset="0"/>
              </a:rPr>
              <a:t>XXXXX</a:t>
            </a:r>
            <a:r>
              <a:rPr lang="zh-CN" altLang="zh-CN" sz="1800" b="1" kern="100" dirty="0">
                <a:solidFill>
                  <a:schemeClr val="accent1"/>
                </a:solidFill>
                <a:effectLst/>
                <a:latin typeface="+mn-ea"/>
                <a:cs typeface="Times New Roman" panose="02020603050405020304" pitchFamily="18" charset="0"/>
              </a:rPr>
              <a:t>发言提纲</a:t>
            </a:r>
            <a:endParaRPr lang="zh-CN" altLang="zh-CN" sz="1100" b="1" kern="100" dirty="0">
              <a:solidFill>
                <a:schemeClr val="accent1"/>
              </a:solidFill>
              <a:effectLst/>
              <a:latin typeface="+mn-ea"/>
              <a:cs typeface="Times New Roman" panose="02020603050405020304" pitchFamily="18" charset="0"/>
            </a:endParaRPr>
          </a:p>
        </p:txBody>
      </p:sp>
      <p:grpSp>
        <p:nvGrpSpPr>
          <p:cNvPr id="7" name="组合 6">
            <a:extLst>
              <a:ext uri="{FF2B5EF4-FFF2-40B4-BE49-F238E27FC236}">
                <a16:creationId xmlns:a16="http://schemas.microsoft.com/office/drawing/2014/main" id="{4BFE0729-2671-20B6-D92B-6EB8C78185C7}"/>
              </a:ext>
            </a:extLst>
          </p:cNvPr>
          <p:cNvGrpSpPr/>
          <p:nvPr/>
        </p:nvGrpSpPr>
        <p:grpSpPr>
          <a:xfrm>
            <a:off x="3373471" y="3305876"/>
            <a:ext cx="5445058" cy="401641"/>
            <a:chOff x="3105150" y="2929983"/>
            <a:chExt cx="5953125" cy="401641"/>
          </a:xfrm>
        </p:grpSpPr>
        <p:cxnSp>
          <p:nvCxnSpPr>
            <p:cNvPr id="8" name="直接连接符 7">
              <a:extLst>
                <a:ext uri="{FF2B5EF4-FFF2-40B4-BE49-F238E27FC236}">
                  <a16:creationId xmlns:a16="http://schemas.microsoft.com/office/drawing/2014/main" id="{3C41A509-27EB-9FB9-BA21-9B05189C783D}"/>
                </a:ext>
              </a:extLst>
            </p:cNvPr>
            <p:cNvCxnSpPr/>
            <p:nvPr/>
          </p:nvCxnSpPr>
          <p:spPr>
            <a:xfrm>
              <a:off x="3105150" y="2929983"/>
              <a:ext cx="5953125" cy="0"/>
            </a:xfrm>
            <a:prstGeom prst="line">
              <a:avLst/>
            </a:prstGeom>
            <a:ln>
              <a:gradFill flip="none" rotWithShape="1">
                <a:gsLst>
                  <a:gs pos="1000">
                    <a:srgbClr val="027AFD">
                      <a:alpha val="0"/>
                    </a:srgbClr>
                  </a:gs>
                  <a:gs pos="50000">
                    <a:srgbClr val="027AFD"/>
                  </a:gs>
                  <a:gs pos="100000">
                    <a:srgbClr val="027AF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1EC68306-C281-75B2-559F-9AFA9434ED0C}"/>
                </a:ext>
              </a:extLst>
            </p:cNvPr>
            <p:cNvCxnSpPr/>
            <p:nvPr/>
          </p:nvCxnSpPr>
          <p:spPr>
            <a:xfrm>
              <a:off x="3105150" y="3331624"/>
              <a:ext cx="5953125" cy="0"/>
            </a:xfrm>
            <a:prstGeom prst="line">
              <a:avLst/>
            </a:prstGeom>
            <a:ln>
              <a:gradFill flip="none" rotWithShape="1">
                <a:gsLst>
                  <a:gs pos="1000">
                    <a:srgbClr val="027AFD">
                      <a:alpha val="0"/>
                    </a:srgbClr>
                  </a:gs>
                  <a:gs pos="50000">
                    <a:srgbClr val="027AFD"/>
                  </a:gs>
                  <a:gs pos="100000">
                    <a:srgbClr val="027AF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pic>
        <p:nvPicPr>
          <p:cNvPr id="17" name="图片 16">
            <a:extLst>
              <a:ext uri="{FF2B5EF4-FFF2-40B4-BE49-F238E27FC236}">
                <a16:creationId xmlns:a16="http://schemas.microsoft.com/office/drawing/2014/main" id="{EC4BC5BF-5140-2049-D0DF-D5FCAEA7036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395" y="3314152"/>
            <a:ext cx="12216790" cy="3305875"/>
          </a:xfrm>
          <a:prstGeom prst="rect">
            <a:avLst/>
          </a:prstGeom>
        </p:spPr>
      </p:pic>
    </p:spTree>
    <p:extLst>
      <p:ext uri="{BB962C8B-B14F-4D97-AF65-F5344CB8AC3E}">
        <p14:creationId xmlns:p14="http://schemas.microsoft.com/office/powerpoint/2010/main" val="2800075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62E735D3-3CC2-BFC7-3EE4-E5873948493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733" y="4580222"/>
            <a:ext cx="12335933" cy="2277778"/>
          </a:xfrm>
          <a:prstGeom prst="rect">
            <a:avLst/>
          </a:prstGeom>
        </p:spPr>
      </p:pic>
      <p:sp>
        <p:nvSpPr>
          <p:cNvPr id="48" name="矩形: 对角圆角 47">
            <a:extLst>
              <a:ext uri="{FF2B5EF4-FFF2-40B4-BE49-F238E27FC236}">
                <a16:creationId xmlns:a16="http://schemas.microsoft.com/office/drawing/2014/main" id="{B07ECA33-4101-E955-1549-B6EA999F8518}"/>
              </a:ext>
            </a:extLst>
          </p:cNvPr>
          <p:cNvSpPr/>
          <p:nvPr/>
        </p:nvSpPr>
        <p:spPr>
          <a:xfrm>
            <a:off x="1754947" y="5339886"/>
            <a:ext cx="8669082" cy="978429"/>
          </a:xfrm>
          <a:prstGeom prst="round2DiagRect">
            <a:avLst>
              <a:gd name="adj1" fmla="val 50000"/>
              <a:gd name="adj2" fmla="val 0"/>
            </a:avLst>
          </a:prstGeom>
          <a:solidFill>
            <a:schemeClr val="bg1"/>
          </a:solidFill>
          <a:ln>
            <a:gradFill flip="none" rotWithShape="1">
              <a:gsLst>
                <a:gs pos="0">
                  <a:schemeClr val="accent1"/>
                </a:gs>
                <a:gs pos="100000">
                  <a:schemeClr val="accent3"/>
                </a:gs>
              </a:gsLst>
              <a:lin ang="5400000" scaled="1"/>
              <a:tileRect/>
            </a:gradFill>
          </a:ln>
          <a:effectLst>
            <a:outerShdw blurRad="127000" dist="1270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3E20D67A-4AC1-D21C-6CC8-CF0992C510F6}"/>
              </a:ext>
            </a:extLst>
          </p:cNvPr>
          <p:cNvSpPr txBox="1"/>
          <p:nvPr/>
        </p:nvSpPr>
        <p:spPr>
          <a:xfrm>
            <a:off x="1990568" y="5543719"/>
            <a:ext cx="8210864" cy="646331"/>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a:t>
            </a:r>
            <a:endParaRPr lang="zh-CN" altLang="en-US" dirty="0"/>
          </a:p>
        </p:txBody>
      </p:sp>
      <p:sp>
        <p:nvSpPr>
          <p:cNvPr id="6" name="文本框 5">
            <a:extLst>
              <a:ext uri="{FF2B5EF4-FFF2-40B4-BE49-F238E27FC236}">
                <a16:creationId xmlns:a16="http://schemas.microsoft.com/office/drawing/2014/main" id="{0D5D8BDB-14FC-90AA-2460-06FD51907CBA}"/>
              </a:ext>
            </a:extLst>
          </p:cNvPr>
          <p:cNvSpPr txBox="1"/>
          <p:nvPr/>
        </p:nvSpPr>
        <p:spPr>
          <a:xfrm>
            <a:off x="515938" y="1252193"/>
            <a:ext cx="11160124" cy="707886"/>
          </a:xfrm>
          <a:prstGeom prst="rect">
            <a:avLst/>
          </a:prstGeom>
          <a:noFill/>
        </p:spPr>
        <p:txBody>
          <a:bodyPr wrap="square">
            <a:spAutoFit/>
          </a:bodyPr>
          <a:lstStyle/>
          <a:p>
            <a:r>
              <a:rPr lang="zh-CN" altLang="en-US" sz="20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请输入您的内容请输入您的内容请输入您的内容请输入您的内容请输入您的内容请输入您的内容请输入您的内容请输入您的内容请输入您的内容请输入您的内容请输入您的内容请输入您的内容</a:t>
            </a:r>
            <a:endParaRPr lang="zh-CN" altLang="en-US" sz="2000" dirty="0"/>
          </a:p>
        </p:txBody>
      </p:sp>
      <p:sp>
        <p:nvSpPr>
          <p:cNvPr id="31" name="矩形: 圆角 30">
            <a:extLst>
              <a:ext uri="{FF2B5EF4-FFF2-40B4-BE49-F238E27FC236}">
                <a16:creationId xmlns:a16="http://schemas.microsoft.com/office/drawing/2014/main" id="{4DA564D1-4DF8-9570-5638-23BF60242AF0}"/>
              </a:ext>
            </a:extLst>
          </p:cNvPr>
          <p:cNvSpPr/>
          <p:nvPr/>
        </p:nvSpPr>
        <p:spPr>
          <a:xfrm>
            <a:off x="1712130" y="2682424"/>
            <a:ext cx="4197500" cy="1026805"/>
          </a:xfrm>
          <a:prstGeom prst="roundRect">
            <a:avLst>
              <a:gd name="adj" fmla="val 6438"/>
            </a:avLst>
          </a:prstGeom>
          <a:noFill/>
          <a:ln w="25400">
            <a:gradFill flip="none" rotWithShape="1">
              <a:gsLst>
                <a:gs pos="0">
                  <a:schemeClr val="accent1"/>
                </a:gs>
                <a:gs pos="100000">
                  <a:schemeClr val="accent3">
                    <a:alpha val="5000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2" name="矩形: 圆角 31">
            <a:extLst>
              <a:ext uri="{FF2B5EF4-FFF2-40B4-BE49-F238E27FC236}">
                <a16:creationId xmlns:a16="http://schemas.microsoft.com/office/drawing/2014/main" id="{60CD3BDF-0134-160F-01CC-927B98557ABC}"/>
              </a:ext>
            </a:extLst>
          </p:cNvPr>
          <p:cNvSpPr/>
          <p:nvPr/>
        </p:nvSpPr>
        <p:spPr>
          <a:xfrm>
            <a:off x="1712130" y="4039073"/>
            <a:ext cx="4197500" cy="1026805"/>
          </a:xfrm>
          <a:prstGeom prst="roundRect">
            <a:avLst>
              <a:gd name="adj" fmla="val 6438"/>
            </a:avLst>
          </a:prstGeom>
          <a:noFill/>
          <a:ln w="25400">
            <a:gradFill flip="none" rotWithShape="1">
              <a:gsLst>
                <a:gs pos="0">
                  <a:schemeClr val="accent1"/>
                </a:gs>
                <a:gs pos="100000">
                  <a:schemeClr val="accent3">
                    <a:alpha val="5000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1" name="矩形: 圆角 40">
            <a:extLst>
              <a:ext uri="{FF2B5EF4-FFF2-40B4-BE49-F238E27FC236}">
                <a16:creationId xmlns:a16="http://schemas.microsoft.com/office/drawing/2014/main" id="{193E4C3F-9DF3-3631-F9C2-9892E1D8994C}"/>
              </a:ext>
            </a:extLst>
          </p:cNvPr>
          <p:cNvSpPr/>
          <p:nvPr/>
        </p:nvSpPr>
        <p:spPr>
          <a:xfrm>
            <a:off x="6271886" y="2682424"/>
            <a:ext cx="4197500" cy="1026805"/>
          </a:xfrm>
          <a:prstGeom prst="roundRect">
            <a:avLst>
              <a:gd name="adj" fmla="val 6438"/>
            </a:avLst>
          </a:prstGeom>
          <a:noFill/>
          <a:ln w="25400">
            <a:gradFill flip="none" rotWithShape="1">
              <a:gsLst>
                <a:gs pos="0">
                  <a:schemeClr val="accent1"/>
                </a:gs>
                <a:gs pos="100000">
                  <a:schemeClr val="accent3">
                    <a:alpha val="5000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2" name="矩形: 圆角 41">
            <a:extLst>
              <a:ext uri="{FF2B5EF4-FFF2-40B4-BE49-F238E27FC236}">
                <a16:creationId xmlns:a16="http://schemas.microsoft.com/office/drawing/2014/main" id="{6EDE1C6E-E6F3-AC72-63C9-557D58553BD6}"/>
              </a:ext>
            </a:extLst>
          </p:cNvPr>
          <p:cNvSpPr/>
          <p:nvPr/>
        </p:nvSpPr>
        <p:spPr>
          <a:xfrm>
            <a:off x="6271886" y="4039073"/>
            <a:ext cx="4197500" cy="1026805"/>
          </a:xfrm>
          <a:prstGeom prst="roundRect">
            <a:avLst>
              <a:gd name="adj" fmla="val 6438"/>
            </a:avLst>
          </a:prstGeom>
          <a:noFill/>
          <a:ln w="25400">
            <a:gradFill flip="none" rotWithShape="1">
              <a:gsLst>
                <a:gs pos="0">
                  <a:schemeClr val="accent1"/>
                </a:gs>
                <a:gs pos="100000">
                  <a:schemeClr val="accent3">
                    <a:alpha val="5000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 name="文本框 8">
            <a:extLst>
              <a:ext uri="{FF2B5EF4-FFF2-40B4-BE49-F238E27FC236}">
                <a16:creationId xmlns:a16="http://schemas.microsoft.com/office/drawing/2014/main" id="{EA94117D-A139-5689-D8D9-3A2C4D531A84}"/>
              </a:ext>
            </a:extLst>
          </p:cNvPr>
          <p:cNvSpPr txBox="1"/>
          <p:nvPr/>
        </p:nvSpPr>
        <p:spPr>
          <a:xfrm>
            <a:off x="2207212" y="2943103"/>
            <a:ext cx="3346565" cy="584775"/>
          </a:xfrm>
          <a:prstGeom prst="rect">
            <a:avLst/>
          </a:prstGeom>
          <a:noFill/>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a:t>
            </a:r>
            <a:endParaRPr lang="zh-CN" altLang="en-US" sz="1600" dirty="0"/>
          </a:p>
        </p:txBody>
      </p:sp>
      <p:sp>
        <p:nvSpPr>
          <p:cNvPr id="11" name="文本框 10">
            <a:extLst>
              <a:ext uri="{FF2B5EF4-FFF2-40B4-BE49-F238E27FC236}">
                <a16:creationId xmlns:a16="http://schemas.microsoft.com/office/drawing/2014/main" id="{0B907C69-16A3-5EE5-69AC-B849EEE0E70B}"/>
              </a:ext>
            </a:extLst>
          </p:cNvPr>
          <p:cNvSpPr txBox="1"/>
          <p:nvPr/>
        </p:nvSpPr>
        <p:spPr>
          <a:xfrm>
            <a:off x="6871034" y="2943103"/>
            <a:ext cx="3254743" cy="584775"/>
          </a:xfrm>
          <a:prstGeom prst="rect">
            <a:avLst/>
          </a:prstGeom>
          <a:noFill/>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a:t>
            </a:r>
            <a:r>
              <a:rPr lang="zh-CN" altLang="zh-CN" sz="1600" kern="100" dirty="0">
                <a:effectLst/>
                <a:latin typeface="Times New Roman" panose="02020603050405020304" pitchFamily="18" charset="0"/>
                <a:ea typeface="仿宋_GB2312"/>
                <a:cs typeface="Times New Roman" panose="02020603050405020304" pitchFamily="18" charset="0"/>
              </a:rPr>
              <a:t>；</a:t>
            </a:r>
            <a:endParaRPr lang="zh-CN" altLang="en-US" sz="1600" dirty="0"/>
          </a:p>
        </p:txBody>
      </p:sp>
      <p:sp>
        <p:nvSpPr>
          <p:cNvPr id="43" name="矩形: 对角圆角 42">
            <a:extLst>
              <a:ext uri="{FF2B5EF4-FFF2-40B4-BE49-F238E27FC236}">
                <a16:creationId xmlns:a16="http://schemas.microsoft.com/office/drawing/2014/main" id="{3627AE36-BBE7-8A67-877B-84C9E127AFF2}"/>
              </a:ext>
            </a:extLst>
          </p:cNvPr>
          <p:cNvSpPr/>
          <p:nvPr/>
        </p:nvSpPr>
        <p:spPr>
          <a:xfrm>
            <a:off x="1682827" y="3865225"/>
            <a:ext cx="1539025" cy="41503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对角圆角 43">
            <a:extLst>
              <a:ext uri="{FF2B5EF4-FFF2-40B4-BE49-F238E27FC236}">
                <a16:creationId xmlns:a16="http://schemas.microsoft.com/office/drawing/2014/main" id="{3BE0A92F-EB91-F021-C9A1-87695F7581F9}"/>
              </a:ext>
            </a:extLst>
          </p:cNvPr>
          <p:cNvSpPr/>
          <p:nvPr/>
        </p:nvSpPr>
        <p:spPr>
          <a:xfrm>
            <a:off x="6276717" y="3865225"/>
            <a:ext cx="1539025" cy="41503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对角圆角 44">
            <a:extLst>
              <a:ext uri="{FF2B5EF4-FFF2-40B4-BE49-F238E27FC236}">
                <a16:creationId xmlns:a16="http://schemas.microsoft.com/office/drawing/2014/main" id="{E4BBD4C7-5D62-E2B3-402C-1041A064A790}"/>
              </a:ext>
            </a:extLst>
          </p:cNvPr>
          <p:cNvSpPr/>
          <p:nvPr/>
        </p:nvSpPr>
        <p:spPr>
          <a:xfrm>
            <a:off x="1682827" y="2487896"/>
            <a:ext cx="1539025" cy="41503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对角圆角 45">
            <a:extLst>
              <a:ext uri="{FF2B5EF4-FFF2-40B4-BE49-F238E27FC236}">
                <a16:creationId xmlns:a16="http://schemas.microsoft.com/office/drawing/2014/main" id="{10910237-EF04-D452-EB6C-95E7D2122E79}"/>
              </a:ext>
            </a:extLst>
          </p:cNvPr>
          <p:cNvSpPr/>
          <p:nvPr/>
        </p:nvSpPr>
        <p:spPr>
          <a:xfrm>
            <a:off x="6276717" y="2487896"/>
            <a:ext cx="1539025" cy="41503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52495E14-33A5-5C69-2142-1CDD9349C05C}"/>
              </a:ext>
            </a:extLst>
          </p:cNvPr>
          <p:cNvSpPr txBox="1"/>
          <p:nvPr/>
        </p:nvSpPr>
        <p:spPr>
          <a:xfrm>
            <a:off x="1722126" y="2514659"/>
            <a:ext cx="1460427" cy="400110"/>
          </a:xfrm>
          <a:prstGeom prst="rect">
            <a:avLst/>
          </a:prstGeom>
          <a:noFill/>
        </p:spPr>
        <p:txBody>
          <a:bodyPr wrap="square">
            <a:spAutoFit/>
          </a:bodyPr>
          <a:lstStyle/>
          <a:p>
            <a:r>
              <a:rPr lang="zh-CN" altLang="en-US" sz="2000" kern="100" dirty="0">
                <a:solidFill>
                  <a:schemeClr val="bg1"/>
                </a:solidFill>
                <a:latin typeface="+mj-ea"/>
                <a:ea typeface="+mj-ea"/>
                <a:cs typeface="Times New Roman" panose="02020603050405020304" pitchFamily="18" charset="0"/>
              </a:rPr>
              <a:t>这是小</a:t>
            </a:r>
            <a:r>
              <a:rPr lang="zh-CN" altLang="en-US" sz="2000" kern="100" dirty="0">
                <a:solidFill>
                  <a:schemeClr val="bg1"/>
                </a:solidFill>
                <a:effectLst/>
                <a:latin typeface="+mj-ea"/>
                <a:ea typeface="+mj-ea"/>
                <a:cs typeface="Times New Roman" panose="02020603050405020304" pitchFamily="18" charset="0"/>
              </a:rPr>
              <a:t>标题</a:t>
            </a:r>
            <a:endParaRPr lang="en-US" altLang="zh-CN" sz="2000" b="1" kern="100" dirty="0">
              <a:solidFill>
                <a:schemeClr val="bg1"/>
              </a:solidFill>
              <a:effectLst/>
              <a:latin typeface="Times New Roman" panose="02020603050405020304" pitchFamily="18" charset="0"/>
              <a:ea typeface="仿宋_GB2312"/>
              <a:cs typeface="Times New Roman" panose="02020603050405020304" pitchFamily="18" charset="0"/>
            </a:endParaRPr>
          </a:p>
        </p:txBody>
      </p:sp>
      <p:sp>
        <p:nvSpPr>
          <p:cNvPr id="36" name="文本框 35">
            <a:extLst>
              <a:ext uri="{FF2B5EF4-FFF2-40B4-BE49-F238E27FC236}">
                <a16:creationId xmlns:a16="http://schemas.microsoft.com/office/drawing/2014/main" id="{407E692D-3DF3-8040-B332-BFCAB31808E4}"/>
              </a:ext>
            </a:extLst>
          </p:cNvPr>
          <p:cNvSpPr txBox="1"/>
          <p:nvPr/>
        </p:nvSpPr>
        <p:spPr>
          <a:xfrm>
            <a:off x="6373817" y="2512945"/>
            <a:ext cx="1344822" cy="707886"/>
          </a:xfrm>
          <a:prstGeom prst="rect">
            <a:avLst/>
          </a:prstGeom>
          <a:noFill/>
        </p:spPr>
        <p:txBody>
          <a:bodyPr wrap="square">
            <a:spAutoFit/>
          </a:bodyPr>
          <a:lstStyle/>
          <a:p>
            <a:r>
              <a:rPr lang="zh-CN" altLang="en-US" sz="2000" kern="100" dirty="0">
                <a:solidFill>
                  <a:schemeClr val="bg1"/>
                </a:solidFill>
                <a:latin typeface="+mj-ea"/>
                <a:ea typeface="+mj-ea"/>
                <a:cs typeface="Times New Roman" panose="02020603050405020304" pitchFamily="18" charset="0"/>
              </a:rPr>
              <a:t>这是小</a:t>
            </a:r>
            <a:r>
              <a:rPr lang="zh-CN" altLang="en-US" sz="2000" kern="100" dirty="0">
                <a:solidFill>
                  <a:schemeClr val="bg1"/>
                </a:solidFill>
                <a:effectLst/>
                <a:latin typeface="+mj-ea"/>
                <a:ea typeface="+mj-ea"/>
                <a:cs typeface="Times New Roman" panose="02020603050405020304" pitchFamily="18" charset="0"/>
              </a:rPr>
              <a:t>标题</a:t>
            </a:r>
            <a:endParaRPr lang="en-US" altLang="zh-CN" sz="2000" b="1" kern="100" dirty="0">
              <a:solidFill>
                <a:schemeClr val="bg1"/>
              </a:solidFill>
              <a:effectLst/>
              <a:latin typeface="Times New Roman" panose="02020603050405020304" pitchFamily="18" charset="0"/>
              <a:ea typeface="仿宋_GB2312"/>
              <a:cs typeface="Times New Roman" panose="02020603050405020304" pitchFamily="18" charset="0"/>
            </a:endParaRPr>
          </a:p>
        </p:txBody>
      </p:sp>
      <p:sp>
        <p:nvSpPr>
          <p:cNvPr id="38" name="文本框 37">
            <a:extLst>
              <a:ext uri="{FF2B5EF4-FFF2-40B4-BE49-F238E27FC236}">
                <a16:creationId xmlns:a16="http://schemas.microsoft.com/office/drawing/2014/main" id="{C2E702E0-A629-A1D0-399A-3EC41FDD5B69}"/>
              </a:ext>
            </a:extLst>
          </p:cNvPr>
          <p:cNvSpPr txBox="1"/>
          <p:nvPr/>
        </p:nvSpPr>
        <p:spPr>
          <a:xfrm>
            <a:off x="1722125" y="3889786"/>
            <a:ext cx="1460428" cy="400110"/>
          </a:xfrm>
          <a:prstGeom prst="rect">
            <a:avLst/>
          </a:prstGeom>
          <a:noFill/>
        </p:spPr>
        <p:txBody>
          <a:bodyPr wrap="square">
            <a:spAutoFit/>
          </a:bodyPr>
          <a:lstStyle/>
          <a:p>
            <a:r>
              <a:rPr lang="zh-CN" altLang="en-US" sz="2000" kern="100" dirty="0">
                <a:solidFill>
                  <a:schemeClr val="bg1"/>
                </a:solidFill>
                <a:latin typeface="+mj-ea"/>
                <a:ea typeface="+mj-ea"/>
                <a:cs typeface="Times New Roman" panose="02020603050405020304" pitchFamily="18" charset="0"/>
              </a:rPr>
              <a:t>这是小</a:t>
            </a:r>
            <a:r>
              <a:rPr lang="zh-CN" altLang="en-US" sz="2000" kern="100" dirty="0">
                <a:solidFill>
                  <a:schemeClr val="bg1"/>
                </a:solidFill>
                <a:effectLst/>
                <a:latin typeface="+mj-ea"/>
                <a:ea typeface="+mj-ea"/>
                <a:cs typeface="Times New Roman" panose="02020603050405020304" pitchFamily="18" charset="0"/>
              </a:rPr>
              <a:t>标题</a:t>
            </a:r>
            <a:endParaRPr lang="en-US" altLang="zh-CN" sz="2000" b="1" kern="100" dirty="0">
              <a:solidFill>
                <a:schemeClr val="bg1"/>
              </a:solidFill>
              <a:effectLst/>
              <a:latin typeface="Times New Roman" panose="02020603050405020304" pitchFamily="18" charset="0"/>
              <a:ea typeface="仿宋_GB2312"/>
              <a:cs typeface="Times New Roman" panose="02020603050405020304" pitchFamily="18" charset="0"/>
            </a:endParaRPr>
          </a:p>
        </p:txBody>
      </p:sp>
      <p:sp>
        <p:nvSpPr>
          <p:cNvPr id="40" name="文本框 39">
            <a:extLst>
              <a:ext uri="{FF2B5EF4-FFF2-40B4-BE49-F238E27FC236}">
                <a16:creationId xmlns:a16="http://schemas.microsoft.com/office/drawing/2014/main" id="{AE0F63B1-0AF5-1849-C92B-373E955439AF}"/>
              </a:ext>
            </a:extLst>
          </p:cNvPr>
          <p:cNvSpPr txBox="1"/>
          <p:nvPr/>
        </p:nvSpPr>
        <p:spPr>
          <a:xfrm>
            <a:off x="6316014" y="3886174"/>
            <a:ext cx="1460428" cy="400110"/>
          </a:xfrm>
          <a:prstGeom prst="rect">
            <a:avLst/>
          </a:prstGeom>
          <a:noFill/>
        </p:spPr>
        <p:txBody>
          <a:bodyPr wrap="square">
            <a:spAutoFit/>
          </a:bodyPr>
          <a:lstStyle/>
          <a:p>
            <a:r>
              <a:rPr lang="zh-CN" altLang="en-US" sz="2000" kern="100" dirty="0">
                <a:solidFill>
                  <a:schemeClr val="bg1"/>
                </a:solidFill>
                <a:latin typeface="+mj-ea"/>
                <a:ea typeface="+mj-ea"/>
                <a:cs typeface="Times New Roman" panose="02020603050405020304" pitchFamily="18" charset="0"/>
              </a:rPr>
              <a:t>这是小</a:t>
            </a:r>
            <a:r>
              <a:rPr lang="zh-CN" altLang="en-US" sz="2000" kern="100" dirty="0">
                <a:solidFill>
                  <a:schemeClr val="bg1"/>
                </a:solidFill>
                <a:effectLst/>
                <a:latin typeface="+mj-ea"/>
                <a:ea typeface="+mj-ea"/>
                <a:cs typeface="Times New Roman" panose="02020603050405020304" pitchFamily="18" charset="0"/>
              </a:rPr>
              <a:t>标题</a:t>
            </a:r>
            <a:endParaRPr lang="en-US" altLang="zh-CN" sz="2000" b="1" kern="100" dirty="0">
              <a:solidFill>
                <a:schemeClr val="bg1"/>
              </a:solidFill>
              <a:effectLst/>
              <a:latin typeface="Times New Roman" panose="02020603050405020304" pitchFamily="18" charset="0"/>
              <a:ea typeface="仿宋_GB2312"/>
              <a:cs typeface="Times New Roman" panose="02020603050405020304" pitchFamily="18" charset="0"/>
            </a:endParaRPr>
          </a:p>
        </p:txBody>
      </p:sp>
      <p:sp>
        <p:nvSpPr>
          <p:cNvPr id="49" name="矩形: 圆角 48">
            <a:extLst>
              <a:ext uri="{FF2B5EF4-FFF2-40B4-BE49-F238E27FC236}">
                <a16:creationId xmlns:a16="http://schemas.microsoft.com/office/drawing/2014/main" id="{AE4801DA-62DE-73D9-1C26-893413DC81A2}"/>
              </a:ext>
            </a:extLst>
          </p:cNvPr>
          <p:cNvSpPr/>
          <p:nvPr/>
        </p:nvSpPr>
        <p:spPr>
          <a:xfrm>
            <a:off x="1517928" y="2345253"/>
            <a:ext cx="9178175" cy="3219346"/>
          </a:xfrm>
          <a:prstGeom prst="roundRect">
            <a:avLst>
              <a:gd name="adj" fmla="val 3056"/>
            </a:avLst>
          </a:prstGeom>
          <a:noFill/>
          <a:ln w="127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35" name="组合 34">
            <a:extLst>
              <a:ext uri="{FF2B5EF4-FFF2-40B4-BE49-F238E27FC236}">
                <a16:creationId xmlns:a16="http://schemas.microsoft.com/office/drawing/2014/main" id="{9FCFD3BE-A5C4-6FD5-4A4F-4E7C1C007BAD}"/>
              </a:ext>
            </a:extLst>
          </p:cNvPr>
          <p:cNvGrpSpPr/>
          <p:nvPr/>
        </p:nvGrpSpPr>
        <p:grpSpPr>
          <a:xfrm>
            <a:off x="11005353" y="3169424"/>
            <a:ext cx="877554" cy="3292063"/>
            <a:chOff x="11005353" y="3169424"/>
            <a:chExt cx="877554" cy="3292063"/>
          </a:xfrm>
        </p:grpSpPr>
        <p:sp>
          <p:nvSpPr>
            <p:cNvPr id="12" name="矩形: 圆角 11">
              <a:extLst>
                <a:ext uri="{FF2B5EF4-FFF2-40B4-BE49-F238E27FC236}">
                  <a16:creationId xmlns:a16="http://schemas.microsoft.com/office/drawing/2014/main" id="{B2E7FC99-CDB5-FBD1-5C2C-C213B12BD640}"/>
                </a:ext>
              </a:extLst>
            </p:cNvPr>
            <p:cNvSpPr/>
            <p:nvPr/>
          </p:nvSpPr>
          <p:spPr>
            <a:xfrm>
              <a:off x="11526484" y="4359905"/>
              <a:ext cx="78776" cy="1220851"/>
            </a:xfrm>
            <a:prstGeom prst="roundRect">
              <a:avLst/>
            </a:prstGeom>
            <a:gradFill>
              <a:gsLst>
                <a:gs pos="0">
                  <a:schemeClr val="accent1">
                    <a:alpha val="70000"/>
                  </a:schemeClr>
                </a:gs>
                <a:gs pos="100000">
                  <a:schemeClr val="accent3">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E79C5F40-0430-6534-E1CC-D401F3CEB4B8}"/>
                </a:ext>
              </a:extLst>
            </p:cNvPr>
            <p:cNvSpPr/>
            <p:nvPr/>
          </p:nvSpPr>
          <p:spPr>
            <a:xfrm>
              <a:off x="11005353" y="5240636"/>
              <a:ext cx="78776" cy="1220851"/>
            </a:xfrm>
            <a:prstGeom prst="roundRect">
              <a:avLst/>
            </a:prstGeom>
            <a:gradFill>
              <a:gsLst>
                <a:gs pos="0">
                  <a:schemeClr val="accent1">
                    <a:alpha val="30000"/>
                  </a:schemeClr>
                </a:gs>
                <a:gs pos="100000">
                  <a:schemeClr val="accent3">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E1C15D74-5694-1260-B582-C669E66DB358}"/>
                </a:ext>
              </a:extLst>
            </p:cNvPr>
            <p:cNvSpPr/>
            <p:nvPr/>
          </p:nvSpPr>
          <p:spPr>
            <a:xfrm>
              <a:off x="11299767" y="3169424"/>
              <a:ext cx="78776" cy="1220851"/>
            </a:xfrm>
            <a:prstGeom prst="roundRect">
              <a:avLst/>
            </a:prstGeom>
            <a:gradFill>
              <a:gsLst>
                <a:gs pos="0">
                  <a:schemeClr val="accent1">
                    <a:alpha val="40000"/>
                  </a:schemeClr>
                </a:gs>
                <a:gs pos="100000">
                  <a:schemeClr val="accent3">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AB2D3E9B-B7D2-D78E-C86C-CCD1DDC33B3C}"/>
                </a:ext>
              </a:extLst>
            </p:cNvPr>
            <p:cNvSpPr/>
            <p:nvPr/>
          </p:nvSpPr>
          <p:spPr>
            <a:xfrm>
              <a:off x="11804131" y="5851061"/>
              <a:ext cx="78776" cy="511176"/>
            </a:xfrm>
            <a:prstGeom prst="roundRect">
              <a:avLst/>
            </a:prstGeom>
            <a:gradFill>
              <a:gsLst>
                <a:gs pos="0">
                  <a:schemeClr val="accent1">
                    <a:alpha val="70000"/>
                  </a:schemeClr>
                </a:gs>
                <a:gs pos="100000">
                  <a:schemeClr val="accent3">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5B8211D2-F7CC-8D5E-8470-9A78A4076013}"/>
              </a:ext>
            </a:extLst>
          </p:cNvPr>
          <p:cNvGrpSpPr/>
          <p:nvPr/>
        </p:nvGrpSpPr>
        <p:grpSpPr>
          <a:xfrm flipH="1">
            <a:off x="298887" y="3169424"/>
            <a:ext cx="877554" cy="3292063"/>
            <a:chOff x="11005353" y="3169424"/>
            <a:chExt cx="877554" cy="3292063"/>
          </a:xfrm>
        </p:grpSpPr>
        <p:sp>
          <p:nvSpPr>
            <p:cNvPr id="39" name="矩形: 圆角 38">
              <a:extLst>
                <a:ext uri="{FF2B5EF4-FFF2-40B4-BE49-F238E27FC236}">
                  <a16:creationId xmlns:a16="http://schemas.microsoft.com/office/drawing/2014/main" id="{E57E8941-07C6-83F5-6E74-C6864592EBB1}"/>
                </a:ext>
              </a:extLst>
            </p:cNvPr>
            <p:cNvSpPr/>
            <p:nvPr/>
          </p:nvSpPr>
          <p:spPr>
            <a:xfrm>
              <a:off x="11526484" y="4359905"/>
              <a:ext cx="78776" cy="1220851"/>
            </a:xfrm>
            <a:prstGeom prst="roundRect">
              <a:avLst/>
            </a:prstGeom>
            <a:gradFill>
              <a:gsLst>
                <a:gs pos="0">
                  <a:schemeClr val="accent1">
                    <a:alpha val="70000"/>
                  </a:schemeClr>
                </a:gs>
                <a:gs pos="100000">
                  <a:schemeClr val="accent3">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id="{8D24FBDC-B267-118D-0858-58C3ADCEAA7D}"/>
                </a:ext>
              </a:extLst>
            </p:cNvPr>
            <p:cNvSpPr/>
            <p:nvPr/>
          </p:nvSpPr>
          <p:spPr>
            <a:xfrm>
              <a:off x="11005353" y="5240636"/>
              <a:ext cx="78776" cy="1220851"/>
            </a:xfrm>
            <a:prstGeom prst="roundRect">
              <a:avLst/>
            </a:prstGeom>
            <a:gradFill>
              <a:gsLst>
                <a:gs pos="0">
                  <a:schemeClr val="accent1">
                    <a:alpha val="30000"/>
                  </a:schemeClr>
                </a:gs>
                <a:gs pos="100000">
                  <a:schemeClr val="accent3">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id="{E47606F5-61A9-257C-1144-F396F82070E0}"/>
                </a:ext>
              </a:extLst>
            </p:cNvPr>
            <p:cNvSpPr/>
            <p:nvPr/>
          </p:nvSpPr>
          <p:spPr>
            <a:xfrm>
              <a:off x="11299767" y="3169424"/>
              <a:ext cx="78776" cy="1220851"/>
            </a:xfrm>
            <a:prstGeom prst="roundRect">
              <a:avLst/>
            </a:prstGeom>
            <a:gradFill>
              <a:gsLst>
                <a:gs pos="0">
                  <a:schemeClr val="accent1">
                    <a:alpha val="40000"/>
                  </a:schemeClr>
                </a:gs>
                <a:gs pos="100000">
                  <a:schemeClr val="accent3">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a16="http://schemas.microsoft.com/office/drawing/2014/main" id="{16F2D67C-3C26-13B6-97A4-409EE85347C2}"/>
                </a:ext>
              </a:extLst>
            </p:cNvPr>
            <p:cNvSpPr/>
            <p:nvPr/>
          </p:nvSpPr>
          <p:spPr>
            <a:xfrm>
              <a:off x="11804131" y="5851061"/>
              <a:ext cx="78776" cy="511176"/>
            </a:xfrm>
            <a:prstGeom prst="roundRect">
              <a:avLst/>
            </a:prstGeom>
            <a:gradFill>
              <a:gsLst>
                <a:gs pos="0">
                  <a:schemeClr val="accent1">
                    <a:alpha val="70000"/>
                  </a:schemeClr>
                </a:gs>
                <a:gs pos="100000">
                  <a:schemeClr val="accent3">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E012E3CB-5680-8CE2-9F06-0BA156A9027E}"/>
              </a:ext>
            </a:extLst>
          </p:cNvPr>
          <p:cNvSpPr txBox="1"/>
          <p:nvPr/>
        </p:nvSpPr>
        <p:spPr>
          <a:xfrm>
            <a:off x="2207212" y="4347064"/>
            <a:ext cx="3346565" cy="584775"/>
          </a:xfrm>
          <a:prstGeom prst="rect">
            <a:avLst/>
          </a:prstGeom>
          <a:noFill/>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a:t>
            </a:r>
            <a:endParaRPr lang="zh-CN" altLang="en-US" sz="1600" dirty="0"/>
          </a:p>
        </p:txBody>
      </p:sp>
      <p:sp>
        <p:nvSpPr>
          <p:cNvPr id="5" name="文本框 4">
            <a:extLst>
              <a:ext uri="{FF2B5EF4-FFF2-40B4-BE49-F238E27FC236}">
                <a16:creationId xmlns:a16="http://schemas.microsoft.com/office/drawing/2014/main" id="{AF8954AE-71C3-199D-B413-2F364A51BB41}"/>
              </a:ext>
            </a:extLst>
          </p:cNvPr>
          <p:cNvSpPr txBox="1"/>
          <p:nvPr/>
        </p:nvSpPr>
        <p:spPr>
          <a:xfrm>
            <a:off x="6871034" y="4347064"/>
            <a:ext cx="3254743" cy="584775"/>
          </a:xfrm>
          <a:prstGeom prst="rect">
            <a:avLst/>
          </a:prstGeom>
          <a:noFill/>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a:t>
            </a:r>
            <a:r>
              <a:rPr lang="zh-CN" altLang="zh-CN" sz="1600" kern="100" dirty="0">
                <a:effectLst/>
                <a:latin typeface="Times New Roman" panose="02020603050405020304" pitchFamily="18" charset="0"/>
                <a:ea typeface="仿宋_GB2312"/>
                <a:cs typeface="Times New Roman" panose="02020603050405020304" pitchFamily="18" charset="0"/>
              </a:rPr>
              <a:t>；</a:t>
            </a:r>
            <a:endParaRPr lang="zh-CN" altLang="en-US" sz="1600" dirty="0"/>
          </a:p>
        </p:txBody>
      </p:sp>
      <p:grpSp>
        <p:nvGrpSpPr>
          <p:cNvPr id="4" name="组合 3">
            <a:extLst>
              <a:ext uri="{FF2B5EF4-FFF2-40B4-BE49-F238E27FC236}">
                <a16:creationId xmlns:a16="http://schemas.microsoft.com/office/drawing/2014/main" id="{BE894077-D0F2-6E2B-7BCC-4F0332CD0F57}"/>
              </a:ext>
            </a:extLst>
          </p:cNvPr>
          <p:cNvGrpSpPr/>
          <p:nvPr/>
        </p:nvGrpSpPr>
        <p:grpSpPr>
          <a:xfrm>
            <a:off x="194733" y="420493"/>
            <a:ext cx="755390" cy="275465"/>
            <a:chOff x="194733" y="420493"/>
            <a:chExt cx="755390" cy="275465"/>
          </a:xfrm>
        </p:grpSpPr>
        <p:sp>
          <p:nvSpPr>
            <p:cNvPr id="8" name="矩形 7">
              <a:extLst>
                <a:ext uri="{FF2B5EF4-FFF2-40B4-BE49-F238E27FC236}">
                  <a16:creationId xmlns:a16="http://schemas.microsoft.com/office/drawing/2014/main" id="{12A66703-0743-6EBE-74DA-118CDD97BD3D}"/>
                </a:ext>
              </a:extLst>
            </p:cNvPr>
            <p:cNvSpPr/>
            <p:nvPr/>
          </p:nvSpPr>
          <p:spPr>
            <a:xfrm>
              <a:off x="194733" y="491067"/>
              <a:ext cx="431800" cy="6773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05673F3-83A2-DD64-E121-E3A5442B9CD4}"/>
                </a:ext>
              </a:extLst>
            </p:cNvPr>
            <p:cNvSpPr/>
            <p:nvPr/>
          </p:nvSpPr>
          <p:spPr>
            <a:xfrm>
              <a:off x="461433" y="628225"/>
              <a:ext cx="431800" cy="677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3AB7AEF4-A4C6-D2E3-1A63-DAF82E0002C4}"/>
                </a:ext>
              </a:extLst>
            </p:cNvPr>
            <p:cNvSpPr/>
            <p:nvPr/>
          </p:nvSpPr>
          <p:spPr>
            <a:xfrm>
              <a:off x="518323" y="420493"/>
              <a:ext cx="431800" cy="4644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3BF00411-FEAA-6AD0-0ABD-CB26C5BF3A91}"/>
                </a:ext>
              </a:extLst>
            </p:cNvPr>
            <p:cNvSpPr/>
            <p:nvPr/>
          </p:nvSpPr>
          <p:spPr>
            <a:xfrm>
              <a:off x="445207" y="554078"/>
              <a:ext cx="256468" cy="7414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CCD2E6EE-A7C8-A48A-393A-1A4668908BD6}"/>
              </a:ext>
            </a:extLst>
          </p:cNvPr>
          <p:cNvSpPr txBox="1"/>
          <p:nvPr/>
        </p:nvSpPr>
        <p:spPr>
          <a:xfrm>
            <a:off x="1007012" y="319230"/>
            <a:ext cx="6096000" cy="523220"/>
          </a:xfrm>
          <a:prstGeom prst="rect">
            <a:avLst/>
          </a:prstGeom>
          <a:noFill/>
        </p:spPr>
        <p:txBody>
          <a:bodyPr wrap="square">
            <a:spAutoFit/>
          </a:bodyPr>
          <a:lstStyle/>
          <a:p>
            <a:r>
              <a:rPr lang="zh-CN" altLang="en-US" sz="2800" kern="100" dirty="0">
                <a:solidFill>
                  <a:schemeClr val="accent1"/>
                </a:solidFill>
                <a:effectLst/>
                <a:latin typeface="+mj-ea"/>
                <a:ea typeface="+mj-ea"/>
                <a:cs typeface="Times New Roman" panose="02020603050405020304" pitchFamily="18" charset="0"/>
              </a:rPr>
              <a:t>请输入您的标题</a:t>
            </a:r>
            <a:endParaRPr lang="zh-CN" altLang="en-US" sz="2800" dirty="0">
              <a:solidFill>
                <a:schemeClr val="accent1"/>
              </a:solidFill>
              <a:latin typeface="+mj-ea"/>
              <a:ea typeface="+mj-ea"/>
            </a:endParaRPr>
          </a:p>
        </p:txBody>
      </p:sp>
    </p:spTree>
    <p:extLst>
      <p:ext uri="{BB962C8B-B14F-4D97-AF65-F5344CB8AC3E}">
        <p14:creationId xmlns:p14="http://schemas.microsoft.com/office/powerpoint/2010/main" val="3896110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3" name="图片 42">
            <a:extLst>
              <a:ext uri="{FF2B5EF4-FFF2-40B4-BE49-F238E27FC236}">
                <a16:creationId xmlns:a16="http://schemas.microsoft.com/office/drawing/2014/main" id="{C1E5B6B4-C50A-9919-F52C-0D115D0F244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733" y="4580222"/>
            <a:ext cx="12335933" cy="2277778"/>
          </a:xfrm>
          <a:prstGeom prst="rect">
            <a:avLst/>
          </a:prstGeom>
        </p:spPr>
      </p:pic>
      <p:sp>
        <p:nvSpPr>
          <p:cNvPr id="47" name="矩形: 圆角 46">
            <a:extLst>
              <a:ext uri="{FF2B5EF4-FFF2-40B4-BE49-F238E27FC236}">
                <a16:creationId xmlns:a16="http://schemas.microsoft.com/office/drawing/2014/main" id="{5913A9BD-3BEB-3019-56DB-8B46A5CC2211}"/>
              </a:ext>
            </a:extLst>
          </p:cNvPr>
          <p:cNvSpPr/>
          <p:nvPr/>
        </p:nvSpPr>
        <p:spPr>
          <a:xfrm flipH="1">
            <a:off x="-1977770" y="1291174"/>
            <a:ext cx="8067258" cy="3895642"/>
          </a:xfrm>
          <a:prstGeom prst="roundRect">
            <a:avLst>
              <a:gd name="adj" fmla="val 50000"/>
            </a:avLst>
          </a:prstGeom>
          <a:gradFill>
            <a:gsLst>
              <a:gs pos="0">
                <a:srgbClr val="027AFD">
                  <a:alpha val="50000"/>
                </a:srgbClr>
              </a:gs>
              <a:gs pos="99000">
                <a:srgbClr val="02C3FA">
                  <a:alpha val="30000"/>
                </a:srgbClr>
              </a:gs>
            </a:gsLst>
            <a:lin ang="135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对角圆角 48">
            <a:extLst>
              <a:ext uri="{FF2B5EF4-FFF2-40B4-BE49-F238E27FC236}">
                <a16:creationId xmlns:a16="http://schemas.microsoft.com/office/drawing/2014/main" id="{40365CCA-34C8-70D2-6865-400AF574A09B}"/>
              </a:ext>
            </a:extLst>
          </p:cNvPr>
          <p:cNvSpPr/>
          <p:nvPr/>
        </p:nvSpPr>
        <p:spPr>
          <a:xfrm flipH="1">
            <a:off x="533535" y="1546567"/>
            <a:ext cx="3291108" cy="706397"/>
          </a:xfrm>
          <a:prstGeom prst="round2DiagRect">
            <a:avLst>
              <a:gd name="adj1" fmla="val 50000"/>
              <a:gd name="adj2" fmla="val 0"/>
            </a:avLst>
          </a:prstGeom>
          <a:solidFill>
            <a:schemeClr val="bg1"/>
          </a:solidFill>
          <a:ln>
            <a:noFill/>
          </a:ln>
          <a:effectLst>
            <a:outerShdw blurRad="127000" dist="635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对角圆角 50">
            <a:extLst>
              <a:ext uri="{FF2B5EF4-FFF2-40B4-BE49-F238E27FC236}">
                <a16:creationId xmlns:a16="http://schemas.microsoft.com/office/drawing/2014/main" id="{DCFC5B3F-82FA-77B5-ACE7-056A72A629E1}"/>
              </a:ext>
            </a:extLst>
          </p:cNvPr>
          <p:cNvSpPr/>
          <p:nvPr/>
        </p:nvSpPr>
        <p:spPr>
          <a:xfrm flipH="1">
            <a:off x="804485" y="2434677"/>
            <a:ext cx="3291108" cy="706397"/>
          </a:xfrm>
          <a:prstGeom prst="round2DiagRect">
            <a:avLst>
              <a:gd name="adj1" fmla="val 50000"/>
              <a:gd name="adj2" fmla="val 0"/>
            </a:avLst>
          </a:prstGeom>
          <a:solidFill>
            <a:schemeClr val="bg1"/>
          </a:solidFill>
          <a:ln>
            <a:noFill/>
          </a:ln>
          <a:effectLst>
            <a:outerShdw blurRad="127000" dist="635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对角圆角 51">
            <a:extLst>
              <a:ext uri="{FF2B5EF4-FFF2-40B4-BE49-F238E27FC236}">
                <a16:creationId xmlns:a16="http://schemas.microsoft.com/office/drawing/2014/main" id="{419FAB02-18C5-5C60-B1F9-178EB2229D92}"/>
              </a:ext>
            </a:extLst>
          </p:cNvPr>
          <p:cNvSpPr/>
          <p:nvPr/>
        </p:nvSpPr>
        <p:spPr>
          <a:xfrm flipH="1">
            <a:off x="804485" y="3322787"/>
            <a:ext cx="3291108" cy="706397"/>
          </a:xfrm>
          <a:prstGeom prst="round2DiagRect">
            <a:avLst>
              <a:gd name="adj1" fmla="val 50000"/>
              <a:gd name="adj2" fmla="val 0"/>
            </a:avLst>
          </a:prstGeom>
          <a:solidFill>
            <a:schemeClr val="bg1"/>
          </a:solidFill>
          <a:ln>
            <a:noFill/>
          </a:ln>
          <a:effectLst>
            <a:outerShdw blurRad="127000" dist="635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对角圆角 52">
            <a:extLst>
              <a:ext uri="{FF2B5EF4-FFF2-40B4-BE49-F238E27FC236}">
                <a16:creationId xmlns:a16="http://schemas.microsoft.com/office/drawing/2014/main" id="{6333150D-0178-C6B4-62FE-B87E62A4B61C}"/>
              </a:ext>
            </a:extLst>
          </p:cNvPr>
          <p:cNvSpPr/>
          <p:nvPr/>
        </p:nvSpPr>
        <p:spPr>
          <a:xfrm flipH="1">
            <a:off x="533535" y="4210898"/>
            <a:ext cx="3291108" cy="706397"/>
          </a:xfrm>
          <a:prstGeom prst="round2DiagRect">
            <a:avLst>
              <a:gd name="adj1" fmla="val 50000"/>
              <a:gd name="adj2" fmla="val 0"/>
            </a:avLst>
          </a:prstGeom>
          <a:solidFill>
            <a:schemeClr val="bg1"/>
          </a:solidFill>
          <a:ln>
            <a:noFill/>
          </a:ln>
          <a:effectLst>
            <a:outerShdw blurRad="127000" dist="635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id="{3B3B9D8B-4019-B66D-C88B-905D27D1DBF5}"/>
              </a:ext>
            </a:extLst>
          </p:cNvPr>
          <p:cNvSpPr/>
          <p:nvPr/>
        </p:nvSpPr>
        <p:spPr>
          <a:xfrm>
            <a:off x="6023562" y="1291174"/>
            <a:ext cx="8067258" cy="3895642"/>
          </a:xfrm>
          <a:prstGeom prst="roundRect">
            <a:avLst>
              <a:gd name="adj" fmla="val 50000"/>
            </a:avLst>
          </a:prstGeom>
          <a:gradFill>
            <a:gsLst>
              <a:gs pos="0">
                <a:srgbClr val="027AFD">
                  <a:alpha val="50000"/>
                </a:srgbClr>
              </a:gs>
              <a:gs pos="99000">
                <a:srgbClr val="02C3FA">
                  <a:alpha val="30000"/>
                </a:srgbClr>
              </a:gs>
            </a:gsLst>
            <a:lin ang="135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28E52964-7684-1CAD-4546-8B5EFFD25CED}"/>
              </a:ext>
            </a:extLst>
          </p:cNvPr>
          <p:cNvSpPr/>
          <p:nvPr/>
        </p:nvSpPr>
        <p:spPr>
          <a:xfrm>
            <a:off x="4875717" y="1959993"/>
            <a:ext cx="2558004" cy="2558004"/>
          </a:xfrm>
          <a:prstGeom prst="ellipse">
            <a:avLst/>
          </a:prstGeom>
          <a:gradFill flip="none" rotWithShape="1">
            <a:gsLst>
              <a:gs pos="0">
                <a:srgbClr val="027AFD"/>
              </a:gs>
              <a:gs pos="99000">
                <a:srgbClr val="02C3FA"/>
              </a:gs>
            </a:gsLst>
            <a:lin ang="13500000" scaled="1"/>
            <a:tileRect/>
          </a:gradFill>
          <a:ln>
            <a:noFill/>
          </a:ln>
          <a:effectLst>
            <a:outerShdw blurRad="190500" dist="127000" dir="5400000" algn="t"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261AD5C-AF3E-08BC-4A79-FA6099336045}"/>
              </a:ext>
            </a:extLst>
          </p:cNvPr>
          <p:cNvSpPr txBox="1"/>
          <p:nvPr/>
        </p:nvSpPr>
        <p:spPr>
          <a:xfrm>
            <a:off x="2491692" y="5469324"/>
            <a:ext cx="7208616" cy="646331"/>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b="1" dirty="0">
              <a:solidFill>
                <a:srgbClr val="027AFD"/>
              </a:solidFill>
            </a:endParaRPr>
          </a:p>
        </p:txBody>
      </p:sp>
      <p:sp>
        <p:nvSpPr>
          <p:cNvPr id="23" name="文本框 22">
            <a:extLst>
              <a:ext uri="{FF2B5EF4-FFF2-40B4-BE49-F238E27FC236}">
                <a16:creationId xmlns:a16="http://schemas.microsoft.com/office/drawing/2014/main" id="{5C9D225A-4E46-D136-5C48-C16D1E6BCB66}"/>
              </a:ext>
            </a:extLst>
          </p:cNvPr>
          <p:cNvSpPr txBox="1"/>
          <p:nvPr/>
        </p:nvSpPr>
        <p:spPr>
          <a:xfrm>
            <a:off x="858890" y="1715099"/>
            <a:ext cx="2899964"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25" name="文本框 24">
            <a:extLst>
              <a:ext uri="{FF2B5EF4-FFF2-40B4-BE49-F238E27FC236}">
                <a16:creationId xmlns:a16="http://schemas.microsoft.com/office/drawing/2014/main" id="{0EE1F383-E032-40BA-6433-566D41A0BFF7}"/>
              </a:ext>
            </a:extLst>
          </p:cNvPr>
          <p:cNvSpPr txBox="1"/>
          <p:nvPr/>
        </p:nvSpPr>
        <p:spPr>
          <a:xfrm>
            <a:off x="1129840" y="2603209"/>
            <a:ext cx="2201136"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27" name="文本框 26">
            <a:extLst>
              <a:ext uri="{FF2B5EF4-FFF2-40B4-BE49-F238E27FC236}">
                <a16:creationId xmlns:a16="http://schemas.microsoft.com/office/drawing/2014/main" id="{E7677259-C297-0C70-D25F-B6CC66703C59}"/>
              </a:ext>
            </a:extLst>
          </p:cNvPr>
          <p:cNvSpPr txBox="1"/>
          <p:nvPr/>
        </p:nvSpPr>
        <p:spPr>
          <a:xfrm>
            <a:off x="1129840" y="3491319"/>
            <a:ext cx="2201136"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29" name="文本框 28">
            <a:extLst>
              <a:ext uri="{FF2B5EF4-FFF2-40B4-BE49-F238E27FC236}">
                <a16:creationId xmlns:a16="http://schemas.microsoft.com/office/drawing/2014/main" id="{EEFF30F2-95DB-61DC-0AD6-BA98D1440C08}"/>
              </a:ext>
            </a:extLst>
          </p:cNvPr>
          <p:cNvSpPr txBox="1"/>
          <p:nvPr/>
        </p:nvSpPr>
        <p:spPr>
          <a:xfrm>
            <a:off x="858890" y="4374371"/>
            <a:ext cx="2383241" cy="379450"/>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31" name="文本框 30">
            <a:extLst>
              <a:ext uri="{FF2B5EF4-FFF2-40B4-BE49-F238E27FC236}">
                <a16:creationId xmlns:a16="http://schemas.microsoft.com/office/drawing/2014/main" id="{8D186F69-B202-4C42-2218-CF8995C5C2E1}"/>
              </a:ext>
            </a:extLst>
          </p:cNvPr>
          <p:cNvSpPr txBox="1"/>
          <p:nvPr/>
        </p:nvSpPr>
        <p:spPr>
          <a:xfrm>
            <a:off x="4861702" y="2638831"/>
            <a:ext cx="2468596" cy="1569660"/>
          </a:xfrm>
          <a:prstGeom prst="rect">
            <a:avLst/>
          </a:prstGeom>
          <a:noFill/>
        </p:spPr>
        <p:txBody>
          <a:bodyPr wrap="square">
            <a:spAutoFit/>
          </a:bodyPr>
          <a:lstStyle/>
          <a:p>
            <a:pPr algn="ctr"/>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endParaRPr lang="en-US" altLang="zh-CN" sz="2400" b="1" kern="100" dirty="0">
              <a:solidFill>
                <a:schemeClr val="bg1"/>
              </a:solidFill>
              <a:effectLst/>
              <a:latin typeface="Times New Roman" panose="02020603050405020304" pitchFamily="18" charset="0"/>
              <a:ea typeface="仿宋_GB2312"/>
              <a:cs typeface="Times New Roman" panose="02020603050405020304" pitchFamily="18" charset="0"/>
            </a:endParaRPr>
          </a:p>
          <a:p>
            <a:pPr algn="ctr"/>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endParaRPr lang="en-US" altLang="zh-CN" sz="2400" b="1" kern="100" dirty="0">
              <a:solidFill>
                <a:schemeClr val="bg1"/>
              </a:solidFill>
              <a:effectLst/>
              <a:latin typeface="Times New Roman" panose="02020603050405020304" pitchFamily="18" charset="0"/>
              <a:ea typeface="仿宋_GB2312"/>
              <a:cs typeface="Times New Roman" panose="02020603050405020304" pitchFamily="18" charset="0"/>
            </a:endParaRPr>
          </a:p>
          <a:p>
            <a:pPr algn="ctr"/>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endParaRPr lang="en-US" altLang="zh-CN" sz="2400" b="1" kern="100" dirty="0">
              <a:solidFill>
                <a:schemeClr val="bg1"/>
              </a:solidFill>
              <a:effectLst/>
              <a:latin typeface="Times New Roman" panose="02020603050405020304" pitchFamily="18" charset="0"/>
              <a:ea typeface="仿宋_GB2312"/>
              <a:cs typeface="Times New Roman" panose="02020603050405020304" pitchFamily="18" charset="0"/>
            </a:endParaRPr>
          </a:p>
          <a:p>
            <a:pPr algn="ctr"/>
            <a:endParaRPr lang="zh-CN" altLang="en-US" sz="2400" b="1" dirty="0">
              <a:solidFill>
                <a:schemeClr val="bg1"/>
              </a:solidFill>
            </a:endParaRPr>
          </a:p>
        </p:txBody>
      </p:sp>
      <p:sp>
        <p:nvSpPr>
          <p:cNvPr id="22" name="矩形: 对角圆角 21">
            <a:extLst>
              <a:ext uri="{FF2B5EF4-FFF2-40B4-BE49-F238E27FC236}">
                <a16:creationId xmlns:a16="http://schemas.microsoft.com/office/drawing/2014/main" id="{E614EA79-A6AC-6524-8336-A7748CF2B94F}"/>
              </a:ext>
            </a:extLst>
          </p:cNvPr>
          <p:cNvSpPr/>
          <p:nvPr/>
        </p:nvSpPr>
        <p:spPr>
          <a:xfrm flipH="1">
            <a:off x="8367357" y="1546567"/>
            <a:ext cx="3291108" cy="706397"/>
          </a:xfrm>
          <a:prstGeom prst="round2DiagRect">
            <a:avLst>
              <a:gd name="adj1" fmla="val 50000"/>
              <a:gd name="adj2" fmla="val 0"/>
            </a:avLst>
          </a:prstGeom>
          <a:solidFill>
            <a:schemeClr val="bg1"/>
          </a:solidFill>
          <a:ln>
            <a:noFill/>
          </a:ln>
          <a:effectLst>
            <a:outerShdw blurRad="127000" dist="635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对角圆角 23">
            <a:extLst>
              <a:ext uri="{FF2B5EF4-FFF2-40B4-BE49-F238E27FC236}">
                <a16:creationId xmlns:a16="http://schemas.microsoft.com/office/drawing/2014/main" id="{8BD26898-FDEB-5DEB-EA72-6F2C6A1C4F35}"/>
              </a:ext>
            </a:extLst>
          </p:cNvPr>
          <p:cNvSpPr/>
          <p:nvPr/>
        </p:nvSpPr>
        <p:spPr>
          <a:xfrm flipH="1">
            <a:off x="8096407" y="2434677"/>
            <a:ext cx="3291108" cy="706397"/>
          </a:xfrm>
          <a:prstGeom prst="round2DiagRect">
            <a:avLst>
              <a:gd name="adj1" fmla="val 50000"/>
              <a:gd name="adj2" fmla="val 0"/>
            </a:avLst>
          </a:prstGeom>
          <a:solidFill>
            <a:schemeClr val="bg1"/>
          </a:solidFill>
          <a:ln>
            <a:noFill/>
          </a:ln>
          <a:effectLst>
            <a:outerShdw blurRad="127000" dist="635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对角圆角 25">
            <a:extLst>
              <a:ext uri="{FF2B5EF4-FFF2-40B4-BE49-F238E27FC236}">
                <a16:creationId xmlns:a16="http://schemas.microsoft.com/office/drawing/2014/main" id="{B148C915-429C-50E3-FB0A-1707EFC3AF7D}"/>
              </a:ext>
            </a:extLst>
          </p:cNvPr>
          <p:cNvSpPr/>
          <p:nvPr/>
        </p:nvSpPr>
        <p:spPr>
          <a:xfrm flipH="1">
            <a:off x="8096407" y="3322787"/>
            <a:ext cx="3291108" cy="706397"/>
          </a:xfrm>
          <a:prstGeom prst="round2DiagRect">
            <a:avLst>
              <a:gd name="adj1" fmla="val 50000"/>
              <a:gd name="adj2" fmla="val 0"/>
            </a:avLst>
          </a:prstGeom>
          <a:solidFill>
            <a:schemeClr val="bg1"/>
          </a:solidFill>
          <a:ln>
            <a:noFill/>
          </a:ln>
          <a:effectLst>
            <a:outerShdw blurRad="127000" dist="635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对角圆角 27">
            <a:extLst>
              <a:ext uri="{FF2B5EF4-FFF2-40B4-BE49-F238E27FC236}">
                <a16:creationId xmlns:a16="http://schemas.microsoft.com/office/drawing/2014/main" id="{3F29062E-6927-AAED-31C6-F3651F07655B}"/>
              </a:ext>
            </a:extLst>
          </p:cNvPr>
          <p:cNvSpPr/>
          <p:nvPr/>
        </p:nvSpPr>
        <p:spPr>
          <a:xfrm flipH="1">
            <a:off x="8367357" y="4210898"/>
            <a:ext cx="3291108" cy="706397"/>
          </a:xfrm>
          <a:prstGeom prst="round2DiagRect">
            <a:avLst>
              <a:gd name="adj1" fmla="val 50000"/>
              <a:gd name="adj2" fmla="val 0"/>
            </a:avLst>
          </a:prstGeom>
          <a:solidFill>
            <a:schemeClr val="bg1"/>
          </a:solidFill>
          <a:ln>
            <a:noFill/>
          </a:ln>
          <a:effectLst>
            <a:outerShdw blurRad="127000" dist="635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DFD03E9F-3526-D693-DE85-7AFA8785DC72}"/>
              </a:ext>
            </a:extLst>
          </p:cNvPr>
          <p:cNvSpPr txBox="1"/>
          <p:nvPr/>
        </p:nvSpPr>
        <p:spPr>
          <a:xfrm>
            <a:off x="8692712" y="1715099"/>
            <a:ext cx="2899964"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32" name="文本框 31">
            <a:extLst>
              <a:ext uri="{FF2B5EF4-FFF2-40B4-BE49-F238E27FC236}">
                <a16:creationId xmlns:a16="http://schemas.microsoft.com/office/drawing/2014/main" id="{2F7ED491-B87F-6B52-6FCF-F2BFE69BA8D9}"/>
              </a:ext>
            </a:extLst>
          </p:cNvPr>
          <p:cNvSpPr txBox="1"/>
          <p:nvPr/>
        </p:nvSpPr>
        <p:spPr>
          <a:xfrm>
            <a:off x="8421762" y="2603209"/>
            <a:ext cx="2201136"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34" name="文本框 33">
            <a:extLst>
              <a:ext uri="{FF2B5EF4-FFF2-40B4-BE49-F238E27FC236}">
                <a16:creationId xmlns:a16="http://schemas.microsoft.com/office/drawing/2014/main" id="{9A1AA5FA-042D-69DE-8F00-B19EF7780673}"/>
              </a:ext>
            </a:extLst>
          </p:cNvPr>
          <p:cNvSpPr txBox="1"/>
          <p:nvPr/>
        </p:nvSpPr>
        <p:spPr>
          <a:xfrm>
            <a:off x="8421762" y="3491319"/>
            <a:ext cx="2201136"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36" name="文本框 35">
            <a:extLst>
              <a:ext uri="{FF2B5EF4-FFF2-40B4-BE49-F238E27FC236}">
                <a16:creationId xmlns:a16="http://schemas.microsoft.com/office/drawing/2014/main" id="{12B23853-645C-4D04-23C5-75911B1F426C}"/>
              </a:ext>
            </a:extLst>
          </p:cNvPr>
          <p:cNvSpPr txBox="1"/>
          <p:nvPr/>
        </p:nvSpPr>
        <p:spPr>
          <a:xfrm>
            <a:off x="8692712" y="4374371"/>
            <a:ext cx="2383241" cy="379450"/>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grpSp>
        <p:nvGrpSpPr>
          <p:cNvPr id="2" name="组合 1">
            <a:extLst>
              <a:ext uri="{FF2B5EF4-FFF2-40B4-BE49-F238E27FC236}">
                <a16:creationId xmlns:a16="http://schemas.microsoft.com/office/drawing/2014/main" id="{F0351666-3C81-BFFE-A942-6AC72FA6928F}"/>
              </a:ext>
            </a:extLst>
          </p:cNvPr>
          <p:cNvGrpSpPr/>
          <p:nvPr/>
        </p:nvGrpSpPr>
        <p:grpSpPr>
          <a:xfrm>
            <a:off x="194733" y="420493"/>
            <a:ext cx="755390" cy="275465"/>
            <a:chOff x="194733" y="420493"/>
            <a:chExt cx="755390" cy="275465"/>
          </a:xfrm>
        </p:grpSpPr>
        <p:sp>
          <p:nvSpPr>
            <p:cNvPr id="5" name="矩形 4">
              <a:extLst>
                <a:ext uri="{FF2B5EF4-FFF2-40B4-BE49-F238E27FC236}">
                  <a16:creationId xmlns:a16="http://schemas.microsoft.com/office/drawing/2014/main" id="{2D09659A-9191-9E42-0615-5341306E76BA}"/>
                </a:ext>
              </a:extLst>
            </p:cNvPr>
            <p:cNvSpPr/>
            <p:nvPr/>
          </p:nvSpPr>
          <p:spPr>
            <a:xfrm>
              <a:off x="194733" y="491067"/>
              <a:ext cx="431800" cy="6773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1424A280-8D94-30F8-3E96-65DFDC0683C7}"/>
                </a:ext>
              </a:extLst>
            </p:cNvPr>
            <p:cNvSpPr/>
            <p:nvPr/>
          </p:nvSpPr>
          <p:spPr>
            <a:xfrm>
              <a:off x="461433" y="628225"/>
              <a:ext cx="431800" cy="677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147BC259-7B6B-821C-6147-C95024132835}"/>
                </a:ext>
              </a:extLst>
            </p:cNvPr>
            <p:cNvSpPr/>
            <p:nvPr/>
          </p:nvSpPr>
          <p:spPr>
            <a:xfrm>
              <a:off x="518323" y="420493"/>
              <a:ext cx="431800" cy="4644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9A5BF0F7-C161-C2EE-171D-1A8E12813C26}"/>
                </a:ext>
              </a:extLst>
            </p:cNvPr>
            <p:cNvSpPr/>
            <p:nvPr/>
          </p:nvSpPr>
          <p:spPr>
            <a:xfrm>
              <a:off x="445207" y="554078"/>
              <a:ext cx="256468" cy="7414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a:extLst>
              <a:ext uri="{FF2B5EF4-FFF2-40B4-BE49-F238E27FC236}">
                <a16:creationId xmlns:a16="http://schemas.microsoft.com/office/drawing/2014/main" id="{3E531C39-C651-9559-8EAA-8146E74984F7}"/>
              </a:ext>
            </a:extLst>
          </p:cNvPr>
          <p:cNvSpPr txBox="1"/>
          <p:nvPr/>
        </p:nvSpPr>
        <p:spPr>
          <a:xfrm>
            <a:off x="1007012" y="319230"/>
            <a:ext cx="6096000" cy="523220"/>
          </a:xfrm>
          <a:prstGeom prst="rect">
            <a:avLst/>
          </a:prstGeom>
          <a:noFill/>
        </p:spPr>
        <p:txBody>
          <a:bodyPr wrap="square">
            <a:spAutoFit/>
          </a:bodyPr>
          <a:lstStyle/>
          <a:p>
            <a:r>
              <a:rPr lang="zh-CN" altLang="en-US" sz="2800" kern="100" dirty="0">
                <a:solidFill>
                  <a:schemeClr val="accent1"/>
                </a:solidFill>
                <a:effectLst/>
                <a:latin typeface="+mj-ea"/>
                <a:ea typeface="+mj-ea"/>
                <a:cs typeface="Times New Roman" panose="02020603050405020304" pitchFamily="18" charset="0"/>
              </a:rPr>
              <a:t>请输入您的标题</a:t>
            </a:r>
            <a:endParaRPr lang="zh-CN" altLang="en-US" sz="2800" dirty="0">
              <a:solidFill>
                <a:schemeClr val="accent1"/>
              </a:solidFill>
              <a:latin typeface="+mj-ea"/>
              <a:ea typeface="+mj-ea"/>
            </a:endParaRPr>
          </a:p>
        </p:txBody>
      </p:sp>
    </p:spTree>
    <p:extLst>
      <p:ext uri="{BB962C8B-B14F-4D97-AF65-F5344CB8AC3E}">
        <p14:creationId xmlns:p14="http://schemas.microsoft.com/office/powerpoint/2010/main" val="3533849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5E1644A0-5662-F9EF-D7F7-60790839625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733" y="4580222"/>
            <a:ext cx="12335933" cy="2277778"/>
          </a:xfrm>
          <a:prstGeom prst="rect">
            <a:avLst/>
          </a:prstGeom>
        </p:spPr>
      </p:pic>
      <p:sp>
        <p:nvSpPr>
          <p:cNvPr id="7" name="矩形: 圆角 6">
            <a:extLst>
              <a:ext uri="{FF2B5EF4-FFF2-40B4-BE49-F238E27FC236}">
                <a16:creationId xmlns:a16="http://schemas.microsoft.com/office/drawing/2014/main" id="{C680E303-34BC-DB64-EBD7-3D858B91F591}"/>
              </a:ext>
            </a:extLst>
          </p:cNvPr>
          <p:cNvSpPr/>
          <p:nvPr/>
        </p:nvSpPr>
        <p:spPr>
          <a:xfrm>
            <a:off x="1650484" y="2787776"/>
            <a:ext cx="8891589" cy="3219346"/>
          </a:xfrm>
          <a:prstGeom prst="roundRect">
            <a:avLst>
              <a:gd name="adj" fmla="val 3056"/>
            </a:avLst>
          </a:prstGeom>
          <a:solidFill>
            <a:schemeClr val="bg1"/>
          </a:solidFill>
          <a:ln w="254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0" name="平行四边形 29">
            <a:extLst>
              <a:ext uri="{FF2B5EF4-FFF2-40B4-BE49-F238E27FC236}">
                <a16:creationId xmlns:a16="http://schemas.microsoft.com/office/drawing/2014/main" id="{DA76D642-2F89-5F8D-C7CB-D719873194C6}"/>
              </a:ext>
            </a:extLst>
          </p:cNvPr>
          <p:cNvSpPr/>
          <p:nvPr/>
        </p:nvSpPr>
        <p:spPr>
          <a:xfrm>
            <a:off x="7575094" y="5349071"/>
            <a:ext cx="2404581" cy="297701"/>
          </a:xfrm>
          <a:prstGeom prst="parallelogram">
            <a:avLst/>
          </a:prstGeom>
          <a:gradFill>
            <a:gsLst>
              <a:gs pos="0">
                <a:schemeClr val="accent1">
                  <a:alpha val="0"/>
                </a:schemeClr>
              </a:gs>
              <a:gs pos="100000">
                <a:srgbClr val="027AFD">
                  <a:alpha val="48000"/>
                </a:srgbClr>
              </a:gs>
            </a:gsLst>
            <a:lin ang="5400000" scaled="1"/>
          </a:gradFill>
          <a:ln w="25400">
            <a:no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 name="文本框 5">
            <a:extLst>
              <a:ext uri="{FF2B5EF4-FFF2-40B4-BE49-F238E27FC236}">
                <a16:creationId xmlns:a16="http://schemas.microsoft.com/office/drawing/2014/main" id="{B2E9C325-6A87-1A9A-E4C8-C7BF05EC97ED}"/>
              </a:ext>
            </a:extLst>
          </p:cNvPr>
          <p:cNvSpPr txBox="1"/>
          <p:nvPr/>
        </p:nvSpPr>
        <p:spPr>
          <a:xfrm>
            <a:off x="515936" y="1236293"/>
            <a:ext cx="10827253" cy="830997"/>
          </a:xfrm>
          <a:prstGeom prst="rect">
            <a:avLst/>
          </a:prstGeom>
          <a:noFill/>
        </p:spPr>
        <p:txBody>
          <a:bodyPr wrap="square">
            <a:spAutoFit/>
          </a:bodyPr>
          <a:lstStyle/>
          <a:p>
            <a:pPr algn="just"/>
            <a:r>
              <a:rPr lang="zh-CN" altLang="en-US" sz="24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a:t>
            </a:r>
            <a:endParaRPr lang="zh-CN" altLang="en-US" sz="2400" dirty="0"/>
          </a:p>
        </p:txBody>
      </p:sp>
      <p:sp>
        <p:nvSpPr>
          <p:cNvPr id="8" name="文本框 7">
            <a:extLst>
              <a:ext uri="{FF2B5EF4-FFF2-40B4-BE49-F238E27FC236}">
                <a16:creationId xmlns:a16="http://schemas.microsoft.com/office/drawing/2014/main" id="{60F11B04-75EC-4823-7CAF-07B4FECCCEA6}"/>
              </a:ext>
            </a:extLst>
          </p:cNvPr>
          <p:cNvSpPr txBox="1"/>
          <p:nvPr/>
        </p:nvSpPr>
        <p:spPr>
          <a:xfrm>
            <a:off x="2387144" y="3363174"/>
            <a:ext cx="7417712" cy="923330"/>
          </a:xfrm>
          <a:prstGeom prst="rect">
            <a:avLst/>
          </a:prstGeom>
          <a:noFill/>
        </p:spPr>
        <p:txBody>
          <a:bodyPr wrap="square">
            <a:spAutoFit/>
          </a:bodyPr>
          <a:lstStyle/>
          <a:p>
            <a:pPr algn="just"/>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请输入您的内容请输入您的内容请输入您的内容请输入您的内容请输入您的内容请输入您的内容请输入您的内容请输入您的内容请输入您的内容请输入您的内容请输入您的内容</a:t>
            </a:r>
            <a:endParaRPr lang="zh-CN" altLang="en-US" dirty="0"/>
          </a:p>
        </p:txBody>
      </p:sp>
      <p:sp>
        <p:nvSpPr>
          <p:cNvPr id="25" name="文本框 24">
            <a:extLst>
              <a:ext uri="{FF2B5EF4-FFF2-40B4-BE49-F238E27FC236}">
                <a16:creationId xmlns:a16="http://schemas.microsoft.com/office/drawing/2014/main" id="{41982BC4-E87B-AC96-8C23-AD3F4E79F6C8}"/>
              </a:ext>
            </a:extLst>
          </p:cNvPr>
          <p:cNvSpPr txBox="1"/>
          <p:nvPr/>
        </p:nvSpPr>
        <p:spPr>
          <a:xfrm>
            <a:off x="2298292" y="4781163"/>
            <a:ext cx="2797778" cy="707886"/>
          </a:xfrm>
          <a:prstGeom prst="rect">
            <a:avLst/>
          </a:prstGeom>
          <a:noFill/>
        </p:spPr>
        <p:txBody>
          <a:bodyPr wrap="square">
            <a:spAutoFit/>
          </a:bodyPr>
          <a:lstStyle/>
          <a:p>
            <a:pPr algn="ctr"/>
            <a:r>
              <a:rPr lang="zh-CN" altLang="en-US" sz="2000" kern="100" dirty="0">
                <a:effectLst/>
                <a:latin typeface="+mn-ea"/>
                <a:cs typeface="Times New Roman" panose="02020603050405020304" pitchFamily="18" charset="0"/>
              </a:rPr>
              <a:t>请输入您的内容请输入您的内容</a:t>
            </a:r>
            <a:endParaRPr lang="zh-CN" altLang="en-US" sz="2000" dirty="0"/>
          </a:p>
        </p:txBody>
      </p:sp>
      <p:sp>
        <p:nvSpPr>
          <p:cNvPr id="28" name="矩形: 圆角 27">
            <a:extLst>
              <a:ext uri="{FF2B5EF4-FFF2-40B4-BE49-F238E27FC236}">
                <a16:creationId xmlns:a16="http://schemas.microsoft.com/office/drawing/2014/main" id="{E3E59B39-0E32-37D9-BEA4-60E0FD5B3CAF}"/>
              </a:ext>
            </a:extLst>
          </p:cNvPr>
          <p:cNvSpPr/>
          <p:nvPr/>
        </p:nvSpPr>
        <p:spPr>
          <a:xfrm>
            <a:off x="1535967" y="2615925"/>
            <a:ext cx="9120067" cy="3219346"/>
          </a:xfrm>
          <a:prstGeom prst="roundRect">
            <a:avLst>
              <a:gd name="adj" fmla="val 3056"/>
            </a:avLst>
          </a:prstGeom>
          <a:noFill/>
          <a:ln w="127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9" name="矩形: 对角圆角 28">
            <a:extLst>
              <a:ext uri="{FF2B5EF4-FFF2-40B4-BE49-F238E27FC236}">
                <a16:creationId xmlns:a16="http://schemas.microsoft.com/office/drawing/2014/main" id="{B994FD50-A348-82D1-1793-259505E2E912}"/>
              </a:ext>
            </a:extLst>
          </p:cNvPr>
          <p:cNvSpPr/>
          <p:nvPr/>
        </p:nvSpPr>
        <p:spPr>
          <a:xfrm>
            <a:off x="1881612" y="2615925"/>
            <a:ext cx="2137598" cy="55475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1BD54302-A556-CEBC-8B28-5756A8497116}"/>
              </a:ext>
            </a:extLst>
          </p:cNvPr>
          <p:cNvSpPr txBox="1"/>
          <p:nvPr/>
        </p:nvSpPr>
        <p:spPr>
          <a:xfrm>
            <a:off x="2096061" y="2664202"/>
            <a:ext cx="1708699" cy="461665"/>
          </a:xfrm>
          <a:prstGeom prst="rect">
            <a:avLst/>
          </a:prstGeom>
          <a:noFill/>
        </p:spPr>
        <p:txBody>
          <a:bodyPr wrap="square" rtlCol="0">
            <a:spAutoFit/>
          </a:bodyPr>
          <a:lstStyle/>
          <a:p>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endParaRPr lang="en-US" altLang="zh-CN" sz="2400" b="1" kern="100" dirty="0">
              <a:solidFill>
                <a:schemeClr val="bg1"/>
              </a:solidFill>
              <a:effectLst/>
              <a:latin typeface="Times New Roman" panose="02020603050405020304" pitchFamily="18" charset="0"/>
              <a:ea typeface="仿宋_GB2312"/>
              <a:cs typeface="Times New Roman" panose="02020603050405020304" pitchFamily="18" charset="0"/>
            </a:endParaRPr>
          </a:p>
        </p:txBody>
      </p:sp>
      <p:sp>
        <p:nvSpPr>
          <p:cNvPr id="5" name="平行四边形 4">
            <a:extLst>
              <a:ext uri="{FF2B5EF4-FFF2-40B4-BE49-F238E27FC236}">
                <a16:creationId xmlns:a16="http://schemas.microsoft.com/office/drawing/2014/main" id="{628558A2-52C3-84AA-7C71-D3C3F1211F60}"/>
              </a:ext>
            </a:extLst>
          </p:cNvPr>
          <p:cNvSpPr/>
          <p:nvPr/>
        </p:nvSpPr>
        <p:spPr>
          <a:xfrm>
            <a:off x="2230105" y="5381325"/>
            <a:ext cx="2961656" cy="265447"/>
          </a:xfrm>
          <a:prstGeom prst="parallelogram">
            <a:avLst/>
          </a:prstGeom>
          <a:gradFill>
            <a:gsLst>
              <a:gs pos="0">
                <a:schemeClr val="accent1">
                  <a:alpha val="0"/>
                </a:schemeClr>
              </a:gs>
              <a:gs pos="100000">
                <a:srgbClr val="027AFD">
                  <a:alpha val="48000"/>
                </a:srgbClr>
              </a:gs>
            </a:gsLst>
            <a:lin ang="5400000" scaled="1"/>
          </a:gradFill>
          <a:ln w="25400">
            <a:no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2" name="文本框 21">
            <a:extLst>
              <a:ext uri="{FF2B5EF4-FFF2-40B4-BE49-F238E27FC236}">
                <a16:creationId xmlns:a16="http://schemas.microsoft.com/office/drawing/2014/main" id="{EAFE6925-390E-4C1F-7B07-E0CC3D0428F7}"/>
              </a:ext>
            </a:extLst>
          </p:cNvPr>
          <p:cNvSpPr txBox="1"/>
          <p:nvPr/>
        </p:nvSpPr>
        <p:spPr>
          <a:xfrm>
            <a:off x="7378495" y="4781163"/>
            <a:ext cx="2797778" cy="707886"/>
          </a:xfrm>
          <a:prstGeom prst="rect">
            <a:avLst/>
          </a:prstGeom>
          <a:noFill/>
        </p:spPr>
        <p:txBody>
          <a:bodyPr wrap="square">
            <a:spAutoFit/>
          </a:bodyPr>
          <a:lstStyle/>
          <a:p>
            <a:pPr algn="ctr"/>
            <a:r>
              <a:rPr lang="zh-CN" altLang="en-US" sz="2000" kern="100" dirty="0">
                <a:effectLst/>
                <a:latin typeface="+mn-ea"/>
                <a:cs typeface="Times New Roman" panose="02020603050405020304" pitchFamily="18" charset="0"/>
              </a:rPr>
              <a:t>请输入您的内容请输入您的内容</a:t>
            </a:r>
            <a:endParaRPr lang="zh-CN" altLang="en-US" sz="2000" dirty="0"/>
          </a:p>
        </p:txBody>
      </p:sp>
      <p:grpSp>
        <p:nvGrpSpPr>
          <p:cNvPr id="2" name="组合 1">
            <a:extLst>
              <a:ext uri="{FF2B5EF4-FFF2-40B4-BE49-F238E27FC236}">
                <a16:creationId xmlns:a16="http://schemas.microsoft.com/office/drawing/2014/main" id="{2A98E317-8D8D-79EF-6900-4E649CD0C2E8}"/>
              </a:ext>
            </a:extLst>
          </p:cNvPr>
          <p:cNvGrpSpPr/>
          <p:nvPr/>
        </p:nvGrpSpPr>
        <p:grpSpPr>
          <a:xfrm>
            <a:off x="194733" y="420493"/>
            <a:ext cx="755390" cy="275465"/>
            <a:chOff x="194733" y="420493"/>
            <a:chExt cx="755390" cy="275465"/>
          </a:xfrm>
        </p:grpSpPr>
        <p:sp>
          <p:nvSpPr>
            <p:cNvPr id="3" name="矩形 2">
              <a:extLst>
                <a:ext uri="{FF2B5EF4-FFF2-40B4-BE49-F238E27FC236}">
                  <a16:creationId xmlns:a16="http://schemas.microsoft.com/office/drawing/2014/main" id="{2F7F425F-E8E4-A1FD-4D20-19E5C46D35AF}"/>
                </a:ext>
              </a:extLst>
            </p:cNvPr>
            <p:cNvSpPr/>
            <p:nvPr/>
          </p:nvSpPr>
          <p:spPr>
            <a:xfrm>
              <a:off x="194733" y="491067"/>
              <a:ext cx="431800" cy="6773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4509E75-1B57-6338-31DD-74540044BA00}"/>
                </a:ext>
              </a:extLst>
            </p:cNvPr>
            <p:cNvSpPr/>
            <p:nvPr/>
          </p:nvSpPr>
          <p:spPr>
            <a:xfrm>
              <a:off x="461433" y="628225"/>
              <a:ext cx="431800" cy="677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CFBC28A3-39A5-C75B-42E5-244449E7441D}"/>
                </a:ext>
              </a:extLst>
            </p:cNvPr>
            <p:cNvSpPr/>
            <p:nvPr/>
          </p:nvSpPr>
          <p:spPr>
            <a:xfrm>
              <a:off x="518323" y="420493"/>
              <a:ext cx="431800" cy="4644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292C24B5-117E-6215-7008-A40D0C9578AE}"/>
                </a:ext>
              </a:extLst>
            </p:cNvPr>
            <p:cNvSpPr/>
            <p:nvPr/>
          </p:nvSpPr>
          <p:spPr>
            <a:xfrm>
              <a:off x="445207" y="554078"/>
              <a:ext cx="256468" cy="7414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EA009C17-7771-B640-D13C-4C135A23BF4D}"/>
              </a:ext>
            </a:extLst>
          </p:cNvPr>
          <p:cNvSpPr txBox="1"/>
          <p:nvPr/>
        </p:nvSpPr>
        <p:spPr>
          <a:xfrm>
            <a:off x="1007012" y="319230"/>
            <a:ext cx="6096000" cy="523220"/>
          </a:xfrm>
          <a:prstGeom prst="rect">
            <a:avLst/>
          </a:prstGeom>
          <a:noFill/>
        </p:spPr>
        <p:txBody>
          <a:bodyPr wrap="square">
            <a:spAutoFit/>
          </a:bodyPr>
          <a:lstStyle/>
          <a:p>
            <a:r>
              <a:rPr lang="zh-CN" altLang="en-US" sz="2800" kern="100" dirty="0">
                <a:solidFill>
                  <a:schemeClr val="accent1"/>
                </a:solidFill>
                <a:effectLst/>
                <a:latin typeface="+mj-ea"/>
                <a:ea typeface="+mj-ea"/>
                <a:cs typeface="Times New Roman" panose="02020603050405020304" pitchFamily="18" charset="0"/>
              </a:rPr>
              <a:t>请输入您的标题</a:t>
            </a:r>
            <a:endParaRPr lang="zh-CN" altLang="en-US" sz="2800" dirty="0">
              <a:solidFill>
                <a:schemeClr val="accent1"/>
              </a:solidFill>
              <a:latin typeface="+mj-ea"/>
              <a:ea typeface="+mj-ea"/>
            </a:endParaRPr>
          </a:p>
        </p:txBody>
      </p:sp>
    </p:spTree>
    <p:extLst>
      <p:ext uri="{BB962C8B-B14F-4D97-AF65-F5344CB8AC3E}">
        <p14:creationId xmlns:p14="http://schemas.microsoft.com/office/powerpoint/2010/main" val="198291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FFEE827-8448-2E9C-F5CC-BFD3BEB2BA9C}"/>
              </a:ext>
            </a:extLst>
          </p:cNvPr>
          <p:cNvPicPr>
            <a:picLocks noChangeAspect="1"/>
          </p:cNvPicPr>
          <p:nvPr/>
        </p:nvPicPr>
        <p:blipFill>
          <a:blip r:embed="rId2"/>
          <a:stretch>
            <a:fillRect/>
          </a:stretch>
        </p:blipFill>
        <p:spPr>
          <a:xfrm>
            <a:off x="0" y="2907157"/>
            <a:ext cx="12182296" cy="3950843"/>
          </a:xfrm>
          <a:prstGeom prst="rect">
            <a:avLst/>
          </a:prstGeom>
        </p:spPr>
      </p:pic>
      <p:sp>
        <p:nvSpPr>
          <p:cNvPr id="9" name="矩形 8">
            <a:extLst>
              <a:ext uri="{FF2B5EF4-FFF2-40B4-BE49-F238E27FC236}">
                <a16:creationId xmlns:a16="http://schemas.microsoft.com/office/drawing/2014/main" id="{7321FE43-FA84-746F-B9AC-F329947E8109}"/>
              </a:ext>
            </a:extLst>
          </p:cNvPr>
          <p:cNvSpPr/>
          <p:nvPr/>
        </p:nvSpPr>
        <p:spPr>
          <a:xfrm>
            <a:off x="0" y="0"/>
            <a:ext cx="12192000" cy="6858000"/>
          </a:xfrm>
          <a:prstGeom prst="rect">
            <a:avLst/>
          </a:prstGeom>
          <a:gradFill flip="none" rotWithShape="1">
            <a:gsLst>
              <a:gs pos="2299">
                <a:srgbClr val="FFFFFF">
                  <a:alpha val="79000"/>
                </a:srgbClr>
              </a:gs>
              <a:gs pos="71327">
                <a:srgbClr val="FFFFFF">
                  <a:alpha val="92000"/>
                </a:srgbClr>
              </a:gs>
              <a:gs pos="100000">
                <a:schemeClr val="bg1">
                  <a:alpha val="0"/>
                </a:schemeClr>
              </a:gs>
            </a:gsLst>
            <a:lin ang="54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B348699C-5BCD-4D82-E0DF-1B00372EABB5}"/>
              </a:ext>
            </a:extLst>
          </p:cNvPr>
          <p:cNvSpPr/>
          <p:nvPr/>
        </p:nvSpPr>
        <p:spPr>
          <a:xfrm>
            <a:off x="-750386" y="-343270"/>
            <a:ext cx="2516680" cy="4282440"/>
          </a:xfrm>
          <a:prstGeom prst="parallelogram">
            <a:avLst>
              <a:gd name="adj" fmla="val 30764"/>
            </a:avLst>
          </a:prstGeom>
          <a:gradFill flip="none" rotWithShape="1">
            <a:gsLst>
              <a:gs pos="0">
                <a:srgbClr val="02C3FA">
                  <a:alpha val="0"/>
                </a:srgbClr>
              </a:gs>
              <a:gs pos="100000">
                <a:srgbClr val="027AFD">
                  <a:alpha val="2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平行四边形 16">
            <a:extLst>
              <a:ext uri="{FF2B5EF4-FFF2-40B4-BE49-F238E27FC236}">
                <a16:creationId xmlns:a16="http://schemas.microsoft.com/office/drawing/2014/main" id="{51D48B48-F747-2D5F-E8BB-B331637262C4}"/>
              </a:ext>
            </a:extLst>
          </p:cNvPr>
          <p:cNvSpPr/>
          <p:nvPr/>
        </p:nvSpPr>
        <p:spPr>
          <a:xfrm>
            <a:off x="515938" y="-343270"/>
            <a:ext cx="1837968" cy="4282440"/>
          </a:xfrm>
          <a:prstGeom prst="parallelogram">
            <a:avLst>
              <a:gd name="adj" fmla="val 41420"/>
            </a:avLst>
          </a:prstGeom>
          <a:gradFill flip="none" rotWithShape="1">
            <a:gsLst>
              <a:gs pos="0">
                <a:srgbClr val="02C3FA">
                  <a:alpha val="0"/>
                </a:srgbClr>
              </a:gs>
              <a:gs pos="100000">
                <a:srgbClr val="02C3FA">
                  <a:alpha val="53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A221F7ED-0133-C67D-79AD-4C09A037F930}"/>
              </a:ext>
            </a:extLst>
          </p:cNvPr>
          <p:cNvGrpSpPr/>
          <p:nvPr/>
        </p:nvGrpSpPr>
        <p:grpSpPr>
          <a:xfrm>
            <a:off x="1302433" y="2497557"/>
            <a:ext cx="9587134" cy="2705758"/>
            <a:chOff x="2794343" y="2237843"/>
            <a:chExt cx="8702332" cy="2351574"/>
          </a:xfrm>
        </p:grpSpPr>
        <p:sp>
          <p:nvSpPr>
            <p:cNvPr id="12" name="矩形: 圆角 11">
              <a:extLst>
                <a:ext uri="{FF2B5EF4-FFF2-40B4-BE49-F238E27FC236}">
                  <a16:creationId xmlns:a16="http://schemas.microsoft.com/office/drawing/2014/main" id="{53022CFB-E572-0B40-9C70-BFFF35360A02}"/>
                </a:ext>
              </a:extLst>
            </p:cNvPr>
            <p:cNvSpPr/>
            <p:nvPr/>
          </p:nvSpPr>
          <p:spPr>
            <a:xfrm>
              <a:off x="2794343" y="2237843"/>
              <a:ext cx="8702332" cy="2351574"/>
            </a:xfrm>
            <a:custGeom>
              <a:avLst/>
              <a:gdLst>
                <a:gd name="connsiteX0" fmla="*/ 0 w 8687092"/>
                <a:gd name="connsiteY0" fmla="*/ 218741 h 2095018"/>
                <a:gd name="connsiteX1" fmla="*/ 218741 w 8687092"/>
                <a:gd name="connsiteY1" fmla="*/ 0 h 2095018"/>
                <a:gd name="connsiteX2" fmla="*/ 8468351 w 8687092"/>
                <a:gd name="connsiteY2" fmla="*/ 0 h 2095018"/>
                <a:gd name="connsiteX3" fmla="*/ 8687092 w 8687092"/>
                <a:gd name="connsiteY3" fmla="*/ 218741 h 2095018"/>
                <a:gd name="connsiteX4" fmla="*/ 8687092 w 8687092"/>
                <a:gd name="connsiteY4" fmla="*/ 1876277 h 2095018"/>
                <a:gd name="connsiteX5" fmla="*/ 8468351 w 8687092"/>
                <a:gd name="connsiteY5" fmla="*/ 2095018 h 2095018"/>
                <a:gd name="connsiteX6" fmla="*/ 218741 w 8687092"/>
                <a:gd name="connsiteY6" fmla="*/ 2095018 h 2095018"/>
                <a:gd name="connsiteX7" fmla="*/ 0 w 8687092"/>
                <a:gd name="connsiteY7" fmla="*/ 1876277 h 2095018"/>
                <a:gd name="connsiteX8" fmla="*/ 0 w 8687092"/>
                <a:gd name="connsiteY8" fmla="*/ 218741 h 2095018"/>
                <a:gd name="connsiteX0" fmla="*/ 15240 w 8702332"/>
                <a:gd name="connsiteY0" fmla="*/ 218741 h 2351123"/>
                <a:gd name="connsiteX1" fmla="*/ 233981 w 8702332"/>
                <a:gd name="connsiteY1" fmla="*/ 0 h 2351123"/>
                <a:gd name="connsiteX2" fmla="*/ 8483591 w 8702332"/>
                <a:gd name="connsiteY2" fmla="*/ 0 h 2351123"/>
                <a:gd name="connsiteX3" fmla="*/ 8702332 w 8702332"/>
                <a:gd name="connsiteY3" fmla="*/ 218741 h 2351123"/>
                <a:gd name="connsiteX4" fmla="*/ 8702332 w 8702332"/>
                <a:gd name="connsiteY4" fmla="*/ 1876277 h 2351123"/>
                <a:gd name="connsiteX5" fmla="*/ 8483591 w 8702332"/>
                <a:gd name="connsiteY5" fmla="*/ 2095018 h 2351123"/>
                <a:gd name="connsiteX6" fmla="*/ 233981 w 8702332"/>
                <a:gd name="connsiteY6" fmla="*/ 2095018 h 2351123"/>
                <a:gd name="connsiteX7" fmla="*/ 0 w 8702332"/>
                <a:gd name="connsiteY7" fmla="*/ 2325857 h 2351123"/>
                <a:gd name="connsiteX8" fmla="*/ 15240 w 8702332"/>
                <a:gd name="connsiteY8" fmla="*/ 218741 h 2351123"/>
                <a:gd name="connsiteX0" fmla="*/ 15240 w 8702332"/>
                <a:gd name="connsiteY0" fmla="*/ 218741 h 2351574"/>
                <a:gd name="connsiteX1" fmla="*/ 233981 w 8702332"/>
                <a:gd name="connsiteY1" fmla="*/ 0 h 2351574"/>
                <a:gd name="connsiteX2" fmla="*/ 8483591 w 8702332"/>
                <a:gd name="connsiteY2" fmla="*/ 0 h 2351574"/>
                <a:gd name="connsiteX3" fmla="*/ 8702332 w 8702332"/>
                <a:gd name="connsiteY3" fmla="*/ 218741 h 2351574"/>
                <a:gd name="connsiteX4" fmla="*/ 8702332 w 8702332"/>
                <a:gd name="connsiteY4" fmla="*/ 1876277 h 2351574"/>
                <a:gd name="connsiteX5" fmla="*/ 8483591 w 8702332"/>
                <a:gd name="connsiteY5" fmla="*/ 2095018 h 2351574"/>
                <a:gd name="connsiteX6" fmla="*/ 348281 w 8702332"/>
                <a:gd name="connsiteY6" fmla="*/ 2102638 h 2351574"/>
                <a:gd name="connsiteX7" fmla="*/ 0 w 8702332"/>
                <a:gd name="connsiteY7" fmla="*/ 2325857 h 2351574"/>
                <a:gd name="connsiteX8" fmla="*/ 15240 w 8702332"/>
                <a:gd name="connsiteY8" fmla="*/ 218741 h 235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02332" h="2351574">
                  <a:moveTo>
                    <a:pt x="15240" y="218741"/>
                  </a:moveTo>
                  <a:cubicBezTo>
                    <a:pt x="15240" y="97934"/>
                    <a:pt x="113174" y="0"/>
                    <a:pt x="233981" y="0"/>
                  </a:cubicBezTo>
                  <a:lnTo>
                    <a:pt x="8483591" y="0"/>
                  </a:lnTo>
                  <a:cubicBezTo>
                    <a:pt x="8604398" y="0"/>
                    <a:pt x="8702332" y="97934"/>
                    <a:pt x="8702332" y="218741"/>
                  </a:cubicBezTo>
                  <a:lnTo>
                    <a:pt x="8702332" y="1876277"/>
                  </a:lnTo>
                  <a:cubicBezTo>
                    <a:pt x="8702332" y="1997084"/>
                    <a:pt x="8604398" y="2095018"/>
                    <a:pt x="8483591" y="2095018"/>
                  </a:cubicBezTo>
                  <a:lnTo>
                    <a:pt x="348281" y="2102638"/>
                  </a:lnTo>
                  <a:cubicBezTo>
                    <a:pt x="227474" y="2102638"/>
                    <a:pt x="0" y="2446664"/>
                    <a:pt x="0" y="2325857"/>
                  </a:cubicBezTo>
                  <a:cubicBezTo>
                    <a:pt x="0" y="1773345"/>
                    <a:pt x="15240" y="771253"/>
                    <a:pt x="15240" y="218741"/>
                  </a:cubicBezTo>
                  <a:close/>
                </a:path>
              </a:pathLst>
            </a:custGeom>
            <a:solidFill>
              <a:schemeClr val="bg1"/>
            </a:solidFill>
            <a:ln w="19050">
              <a:gradFill flip="none" rotWithShape="1">
                <a:gsLst>
                  <a:gs pos="0">
                    <a:srgbClr val="027AFD"/>
                  </a:gs>
                  <a:gs pos="100000">
                    <a:srgbClr val="02C3FA"/>
                  </a:gs>
                </a:gsLst>
                <a:lin ang="13500000" scaled="1"/>
                <a:tileRect/>
              </a:gradFill>
            </a:ln>
            <a:effectLst>
              <a:outerShdw blurRad="190500" dist="63500" dir="2700000" algn="tl" rotWithShape="0">
                <a:srgbClr val="027AFD">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DDEF6626-FCD4-0F81-28CA-534987F68136}"/>
                </a:ext>
              </a:extLst>
            </p:cNvPr>
            <p:cNvSpPr/>
            <p:nvPr/>
          </p:nvSpPr>
          <p:spPr>
            <a:xfrm>
              <a:off x="2815072" y="2242667"/>
              <a:ext cx="633619" cy="607325"/>
            </a:xfrm>
            <a:custGeom>
              <a:avLst/>
              <a:gdLst>
                <a:gd name="connsiteX0" fmla="*/ 544468 w 633619"/>
                <a:gd name="connsiteY0" fmla="*/ 0 h 607325"/>
                <a:gd name="connsiteX1" fmla="*/ 633619 w 633619"/>
                <a:gd name="connsiteY1" fmla="*/ 0 h 607325"/>
                <a:gd name="connsiteX2" fmla="*/ 606691 w 633619"/>
                <a:gd name="connsiteY2" fmla="*/ 86748 h 607325"/>
                <a:gd name="connsiteX3" fmla="*/ 45394 w 633619"/>
                <a:gd name="connsiteY3" fmla="*/ 595654 h 607325"/>
                <a:gd name="connsiteX4" fmla="*/ 0 w 633619"/>
                <a:gd name="connsiteY4" fmla="*/ 607325 h 607325"/>
                <a:gd name="connsiteX5" fmla="*/ 268 w 633619"/>
                <a:gd name="connsiteY5" fmla="*/ 571019 h 607325"/>
                <a:gd name="connsiteX6" fmla="*/ 579 w 633619"/>
                <a:gd name="connsiteY6" fmla="*/ 518944 h 607325"/>
                <a:gd name="connsiteX7" fmla="*/ 19958 w 633619"/>
                <a:gd name="connsiteY7" fmla="*/ 513961 h 607325"/>
                <a:gd name="connsiteX8" fmla="*/ 527875 w 633619"/>
                <a:gd name="connsiteY8" fmla="*/ 53453 h 60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19" h="607325">
                  <a:moveTo>
                    <a:pt x="544468" y="0"/>
                  </a:moveTo>
                  <a:lnTo>
                    <a:pt x="633619" y="0"/>
                  </a:lnTo>
                  <a:lnTo>
                    <a:pt x="606691" y="86748"/>
                  </a:lnTo>
                  <a:cubicBezTo>
                    <a:pt x="504283" y="328868"/>
                    <a:pt x="298874" y="516813"/>
                    <a:pt x="45394" y="595654"/>
                  </a:cubicBezTo>
                  <a:lnTo>
                    <a:pt x="0" y="607325"/>
                  </a:lnTo>
                  <a:lnTo>
                    <a:pt x="268" y="571019"/>
                  </a:lnTo>
                  <a:lnTo>
                    <a:pt x="579" y="518944"/>
                  </a:lnTo>
                  <a:lnTo>
                    <a:pt x="19958" y="513961"/>
                  </a:lnTo>
                  <a:cubicBezTo>
                    <a:pt x="249331" y="442619"/>
                    <a:pt x="435206" y="272547"/>
                    <a:pt x="527875" y="53453"/>
                  </a:cubicBezTo>
                  <a:close/>
                </a:path>
              </a:pathLst>
            </a:custGeom>
            <a:solidFill>
              <a:srgbClr val="027AFD">
                <a:alpha val="6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7" name="任意多边形: 形状 6">
              <a:extLst>
                <a:ext uri="{FF2B5EF4-FFF2-40B4-BE49-F238E27FC236}">
                  <a16:creationId xmlns:a16="http://schemas.microsoft.com/office/drawing/2014/main" id="{3C8B304F-619F-9E60-806C-D4C44D3A5381}"/>
                </a:ext>
              </a:extLst>
            </p:cNvPr>
            <p:cNvSpPr/>
            <p:nvPr/>
          </p:nvSpPr>
          <p:spPr>
            <a:xfrm>
              <a:off x="2815072" y="2242667"/>
              <a:ext cx="377482" cy="361817"/>
            </a:xfrm>
            <a:custGeom>
              <a:avLst/>
              <a:gdLst>
                <a:gd name="connsiteX0" fmla="*/ 544468 w 633619"/>
                <a:gd name="connsiteY0" fmla="*/ 0 h 607325"/>
                <a:gd name="connsiteX1" fmla="*/ 633619 w 633619"/>
                <a:gd name="connsiteY1" fmla="*/ 0 h 607325"/>
                <a:gd name="connsiteX2" fmla="*/ 606691 w 633619"/>
                <a:gd name="connsiteY2" fmla="*/ 86748 h 607325"/>
                <a:gd name="connsiteX3" fmla="*/ 45394 w 633619"/>
                <a:gd name="connsiteY3" fmla="*/ 595654 h 607325"/>
                <a:gd name="connsiteX4" fmla="*/ 0 w 633619"/>
                <a:gd name="connsiteY4" fmla="*/ 607325 h 607325"/>
                <a:gd name="connsiteX5" fmla="*/ 268 w 633619"/>
                <a:gd name="connsiteY5" fmla="*/ 571019 h 607325"/>
                <a:gd name="connsiteX6" fmla="*/ 579 w 633619"/>
                <a:gd name="connsiteY6" fmla="*/ 518944 h 607325"/>
                <a:gd name="connsiteX7" fmla="*/ 19958 w 633619"/>
                <a:gd name="connsiteY7" fmla="*/ 513961 h 607325"/>
                <a:gd name="connsiteX8" fmla="*/ 527875 w 633619"/>
                <a:gd name="connsiteY8" fmla="*/ 53453 h 60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19" h="607325">
                  <a:moveTo>
                    <a:pt x="544468" y="0"/>
                  </a:moveTo>
                  <a:lnTo>
                    <a:pt x="633619" y="0"/>
                  </a:lnTo>
                  <a:lnTo>
                    <a:pt x="606691" y="86748"/>
                  </a:lnTo>
                  <a:cubicBezTo>
                    <a:pt x="504283" y="328868"/>
                    <a:pt x="298874" y="516813"/>
                    <a:pt x="45394" y="595654"/>
                  </a:cubicBezTo>
                  <a:lnTo>
                    <a:pt x="0" y="607325"/>
                  </a:lnTo>
                  <a:lnTo>
                    <a:pt x="268" y="571019"/>
                  </a:lnTo>
                  <a:lnTo>
                    <a:pt x="579" y="518944"/>
                  </a:lnTo>
                  <a:lnTo>
                    <a:pt x="19958" y="513961"/>
                  </a:lnTo>
                  <a:cubicBezTo>
                    <a:pt x="249331" y="442619"/>
                    <a:pt x="435206" y="272547"/>
                    <a:pt x="527875" y="53453"/>
                  </a:cubicBezTo>
                  <a:close/>
                </a:path>
              </a:pathLst>
            </a:custGeom>
            <a:solidFill>
              <a:schemeClr val="accent2">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48" name="文本框 47">
            <a:extLst>
              <a:ext uri="{FF2B5EF4-FFF2-40B4-BE49-F238E27FC236}">
                <a16:creationId xmlns:a16="http://schemas.microsoft.com/office/drawing/2014/main" id="{E7D9A723-260F-63A9-06B3-3A717EEF5556}"/>
              </a:ext>
            </a:extLst>
          </p:cNvPr>
          <p:cNvSpPr txBox="1"/>
          <p:nvPr/>
        </p:nvSpPr>
        <p:spPr>
          <a:xfrm>
            <a:off x="6484620" y="-1859249"/>
            <a:ext cx="8458200" cy="369332"/>
          </a:xfrm>
          <a:prstGeom prst="rect">
            <a:avLst/>
          </a:prstGeom>
          <a:noFill/>
        </p:spPr>
        <p:txBody>
          <a:bodyPr wrap="square">
            <a:spAutoFit/>
          </a:bodyPr>
          <a:lstStyle/>
          <a:p>
            <a:r>
              <a:rPr lang="en-US" altLang="zh-CN" sz="1800" kern="100" dirty="0">
                <a:solidFill>
                  <a:srgbClr val="000000"/>
                </a:solidFill>
                <a:latin typeface="+mn-ea"/>
                <a:cs typeface="Times New Roman" panose="02020603050405020304" pitchFamily="18" charset="0"/>
              </a:rPr>
              <a:t> “</a:t>
            </a:r>
            <a:endParaRPr lang="zh-CN" altLang="en-US" dirty="0"/>
          </a:p>
        </p:txBody>
      </p:sp>
      <p:sp>
        <p:nvSpPr>
          <p:cNvPr id="49" name="文本框 48">
            <a:extLst>
              <a:ext uri="{FF2B5EF4-FFF2-40B4-BE49-F238E27FC236}">
                <a16:creationId xmlns:a16="http://schemas.microsoft.com/office/drawing/2014/main" id="{FACCAB8D-1126-AE8B-97D7-D99BC8B0A1FC}"/>
              </a:ext>
            </a:extLst>
          </p:cNvPr>
          <p:cNvSpPr txBox="1"/>
          <p:nvPr/>
        </p:nvSpPr>
        <p:spPr>
          <a:xfrm>
            <a:off x="6276254" y="-803810"/>
            <a:ext cx="8458200" cy="369332"/>
          </a:xfrm>
          <a:prstGeom prst="rect">
            <a:avLst/>
          </a:prstGeom>
          <a:noFill/>
        </p:spPr>
        <p:txBody>
          <a:bodyPr wrap="square">
            <a:spAutoFit/>
          </a:bodyPr>
          <a:lstStyle/>
          <a:p>
            <a:r>
              <a:rPr lang="en-US" altLang="zh-CN" sz="1800" kern="100" dirty="0">
                <a:solidFill>
                  <a:srgbClr val="000000"/>
                </a:solidFill>
                <a:latin typeface="+mn-ea"/>
                <a:cs typeface="Times New Roman" panose="02020603050405020304" pitchFamily="18" charset="0"/>
              </a:rPr>
              <a:t> </a:t>
            </a:r>
            <a:endParaRPr lang="zh-CN" altLang="en-US" dirty="0"/>
          </a:p>
        </p:txBody>
      </p:sp>
      <p:sp>
        <p:nvSpPr>
          <p:cNvPr id="3" name="文本框 2">
            <a:extLst>
              <a:ext uri="{FF2B5EF4-FFF2-40B4-BE49-F238E27FC236}">
                <a16:creationId xmlns:a16="http://schemas.microsoft.com/office/drawing/2014/main" id="{5DC371AD-2CAA-A0C7-55FA-485F2D842D93}"/>
              </a:ext>
            </a:extLst>
          </p:cNvPr>
          <p:cNvSpPr txBox="1"/>
          <p:nvPr/>
        </p:nvSpPr>
        <p:spPr>
          <a:xfrm>
            <a:off x="1880417" y="3396473"/>
            <a:ext cx="8431166" cy="1200329"/>
          </a:xfrm>
          <a:prstGeom prst="rect">
            <a:avLst/>
          </a:prstGeom>
          <a:noFill/>
        </p:spPr>
        <p:txBody>
          <a:bodyPr wrap="square">
            <a:spAutoFit/>
          </a:bodyPr>
          <a:lstStyle>
            <a:defPPr>
              <a:defRPr lang="zh-CN"/>
            </a:defPPr>
            <a:lvl1pPr algn="just">
              <a:defRPr sz="2400" kern="100">
                <a:effectLst/>
                <a:latin typeface="Times New Roman" panose="02020603050405020304" pitchFamily="18" charset="0"/>
                <a:ea typeface="仿宋_GB2312"/>
                <a:cs typeface="Times New Roman" panose="02020603050405020304" pitchFamily="18" charset="0"/>
              </a:defRPr>
            </a:lvl1pPr>
          </a:lstStyle>
          <a:p>
            <a:r>
              <a:rPr lang="zh-CN" altLang="en-US" sz="2400" kern="100" dirty="0">
                <a:effectLst/>
                <a:latin typeface="+mn-ea"/>
                <a:ea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a:t>
            </a:r>
            <a:endParaRPr lang="zh-CN" altLang="en-US" dirty="0">
              <a:latin typeface="+mn-ea"/>
              <a:ea typeface="+mn-ea"/>
            </a:endParaRPr>
          </a:p>
        </p:txBody>
      </p:sp>
      <p:sp>
        <p:nvSpPr>
          <p:cNvPr id="10" name="文本框 9">
            <a:extLst>
              <a:ext uri="{FF2B5EF4-FFF2-40B4-BE49-F238E27FC236}">
                <a16:creationId xmlns:a16="http://schemas.microsoft.com/office/drawing/2014/main" id="{D7E40B13-D0A3-90CF-1833-1C6EB8190553}"/>
              </a:ext>
            </a:extLst>
          </p:cNvPr>
          <p:cNvSpPr txBox="1"/>
          <p:nvPr/>
        </p:nvSpPr>
        <p:spPr>
          <a:xfrm>
            <a:off x="1103097" y="1264145"/>
            <a:ext cx="9985807" cy="707886"/>
          </a:xfrm>
          <a:prstGeom prst="rect">
            <a:avLst/>
          </a:prstGeom>
          <a:noFill/>
        </p:spPr>
        <p:txBody>
          <a:bodyPr wrap="square">
            <a:spAutoFit/>
          </a:bodyPr>
          <a:lstStyle>
            <a:defPPr>
              <a:defRPr lang="zh-CN"/>
            </a:defPPr>
            <a:lvl1pPr>
              <a:defRPr sz="4000" b="1" kern="100">
                <a:solidFill>
                  <a:schemeClr val="accent1"/>
                </a:solidFill>
                <a:effectLst/>
                <a:latin typeface="+mn-ea"/>
              </a:defRPr>
            </a:lvl1pPr>
          </a:lstStyle>
          <a:p>
            <a:r>
              <a:rPr lang="zh-CN" altLang="zh-CN" b="0" dirty="0">
                <a:latin typeface="+mj-ea"/>
                <a:ea typeface="+mj-ea"/>
              </a:rPr>
              <a:t>三、</a:t>
            </a:r>
            <a:r>
              <a:rPr lang="zh-CN" altLang="en-US" sz="4000" b="0" kern="100" dirty="0">
                <a:solidFill>
                  <a:schemeClr val="accent1"/>
                </a:solidFill>
                <a:effectLst/>
                <a:latin typeface="+mj-ea"/>
                <a:ea typeface="+mj-ea"/>
                <a:cs typeface="Times New Roman" panose="02020603050405020304" pitchFamily="18" charset="0"/>
              </a:rPr>
              <a:t>请输入您的标题</a:t>
            </a:r>
            <a:endParaRPr lang="zh-CN" altLang="en-US" b="0" dirty="0">
              <a:latin typeface="+mj-ea"/>
              <a:ea typeface="+mj-ea"/>
            </a:endParaRPr>
          </a:p>
        </p:txBody>
      </p:sp>
    </p:spTree>
    <p:extLst>
      <p:ext uri="{BB962C8B-B14F-4D97-AF65-F5344CB8AC3E}">
        <p14:creationId xmlns:p14="http://schemas.microsoft.com/office/powerpoint/2010/main" val="133541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324FB6BD-644F-CDE1-D080-0B1A094888CB}"/>
              </a:ext>
            </a:extLst>
          </p:cNvPr>
          <p:cNvSpPr/>
          <p:nvPr/>
        </p:nvSpPr>
        <p:spPr>
          <a:xfrm>
            <a:off x="7030006" y="1256652"/>
            <a:ext cx="4185399" cy="4759137"/>
          </a:xfrm>
          <a:prstGeom prst="roundRect">
            <a:avLst>
              <a:gd name="adj" fmla="val 1610"/>
            </a:avLst>
          </a:prstGeom>
          <a:solidFill>
            <a:schemeClr val="bg1"/>
          </a:solidFill>
          <a:ln>
            <a:solidFill>
              <a:schemeClr val="accent1"/>
            </a:solidFill>
          </a:ln>
          <a:effectLst>
            <a:outerShdw blurRad="381000" dist="2540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B78EB2C7-29CE-6FA5-AD76-66961575904E}"/>
              </a:ext>
            </a:extLst>
          </p:cNvPr>
          <p:cNvSpPr/>
          <p:nvPr/>
        </p:nvSpPr>
        <p:spPr>
          <a:xfrm>
            <a:off x="733685" y="1700088"/>
            <a:ext cx="5151080" cy="3470453"/>
          </a:xfrm>
          <a:prstGeom prst="roundRect">
            <a:avLst>
              <a:gd name="adj" fmla="val 6438"/>
            </a:avLst>
          </a:prstGeom>
          <a:solidFill>
            <a:schemeClr val="bg1"/>
          </a:solidFill>
          <a:ln w="25400">
            <a:gradFill flip="none" rotWithShape="1">
              <a:gsLst>
                <a:gs pos="0">
                  <a:schemeClr val="accent1"/>
                </a:gs>
                <a:gs pos="100000">
                  <a:schemeClr val="accent3">
                    <a:alpha val="5000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5" name="矩形: 圆角 34">
            <a:extLst>
              <a:ext uri="{FF2B5EF4-FFF2-40B4-BE49-F238E27FC236}">
                <a16:creationId xmlns:a16="http://schemas.microsoft.com/office/drawing/2014/main" id="{CEFBE017-4FD8-5F51-B7C6-762692A88955}"/>
              </a:ext>
            </a:extLst>
          </p:cNvPr>
          <p:cNvSpPr/>
          <p:nvPr/>
        </p:nvSpPr>
        <p:spPr>
          <a:xfrm>
            <a:off x="522451" y="1487336"/>
            <a:ext cx="5573549" cy="3219346"/>
          </a:xfrm>
          <a:prstGeom prst="roundRect">
            <a:avLst>
              <a:gd name="adj" fmla="val 3056"/>
            </a:avLst>
          </a:prstGeom>
          <a:noFill/>
          <a:ln w="127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1" name="矩形 30">
            <a:extLst>
              <a:ext uri="{FF2B5EF4-FFF2-40B4-BE49-F238E27FC236}">
                <a16:creationId xmlns:a16="http://schemas.microsoft.com/office/drawing/2014/main" id="{AEE1BFD1-D563-23CB-F05A-A58AE530C3DA}"/>
              </a:ext>
            </a:extLst>
          </p:cNvPr>
          <p:cNvSpPr/>
          <p:nvPr/>
        </p:nvSpPr>
        <p:spPr>
          <a:xfrm>
            <a:off x="7219645" y="1589660"/>
            <a:ext cx="3806120" cy="1141546"/>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对角圆角 26">
            <a:extLst>
              <a:ext uri="{FF2B5EF4-FFF2-40B4-BE49-F238E27FC236}">
                <a16:creationId xmlns:a16="http://schemas.microsoft.com/office/drawing/2014/main" id="{85157D76-A7CE-3FFD-A3A3-42FE11619E6A}"/>
              </a:ext>
            </a:extLst>
          </p:cNvPr>
          <p:cNvSpPr/>
          <p:nvPr/>
        </p:nvSpPr>
        <p:spPr>
          <a:xfrm>
            <a:off x="515938" y="1210107"/>
            <a:ext cx="3397694" cy="55475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4569C5D6-6755-155B-B4B5-20D8CB14FFF8}"/>
              </a:ext>
            </a:extLst>
          </p:cNvPr>
          <p:cNvSpPr txBox="1"/>
          <p:nvPr/>
        </p:nvSpPr>
        <p:spPr>
          <a:xfrm>
            <a:off x="899584" y="3960361"/>
            <a:ext cx="4756298" cy="923330"/>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dirty="0"/>
          </a:p>
        </p:txBody>
      </p:sp>
      <p:sp>
        <p:nvSpPr>
          <p:cNvPr id="6" name="文本框 5">
            <a:extLst>
              <a:ext uri="{FF2B5EF4-FFF2-40B4-BE49-F238E27FC236}">
                <a16:creationId xmlns:a16="http://schemas.microsoft.com/office/drawing/2014/main" id="{C6F99A1D-9405-D70B-758C-18C43A419287}"/>
              </a:ext>
            </a:extLst>
          </p:cNvPr>
          <p:cNvSpPr txBox="1"/>
          <p:nvPr/>
        </p:nvSpPr>
        <p:spPr>
          <a:xfrm>
            <a:off x="892193" y="1968159"/>
            <a:ext cx="4763689" cy="646331"/>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a:t>
            </a:r>
            <a:endParaRPr lang="zh-CN" altLang="en-US" dirty="0"/>
          </a:p>
        </p:txBody>
      </p:sp>
      <p:sp>
        <p:nvSpPr>
          <p:cNvPr id="8" name="文本框 7">
            <a:extLst>
              <a:ext uri="{FF2B5EF4-FFF2-40B4-BE49-F238E27FC236}">
                <a16:creationId xmlns:a16="http://schemas.microsoft.com/office/drawing/2014/main" id="{C8E901E6-FA3C-A755-6D36-8BD566FD36B1}"/>
              </a:ext>
            </a:extLst>
          </p:cNvPr>
          <p:cNvSpPr txBox="1"/>
          <p:nvPr/>
        </p:nvSpPr>
        <p:spPr>
          <a:xfrm>
            <a:off x="7219645" y="4422026"/>
            <a:ext cx="3806120" cy="646331"/>
          </a:xfrm>
          <a:prstGeom prst="rect">
            <a:avLst/>
          </a:prstGeom>
          <a:noFill/>
          <a:scene3d>
            <a:camera prst="perspectiveLeft"/>
            <a:lightRig rig="threePt" dir="t"/>
          </a:scene3d>
        </p:spPr>
        <p:txBody>
          <a:bodyPr wrap="square">
            <a:spAutoFit/>
          </a:bodyPr>
          <a:lstStyle/>
          <a:p>
            <a:r>
              <a:rPr lang="zh-CN" altLang="zh-CN" sz="1800" kern="100" dirty="0">
                <a:effectLst/>
                <a:latin typeface="Times New Roman" panose="02020603050405020304" pitchFamily="18" charset="0"/>
                <a:ea typeface="仿宋_GB2312"/>
                <a:cs typeface="Times New Roman" panose="02020603050405020304" pitchFamily="18" charset="0"/>
              </a:rPr>
              <a:t>近</a:t>
            </a:r>
            <a:r>
              <a:rPr lang="zh-CN" altLang="en-US" sz="1800" kern="100" dirty="0">
                <a:effectLst/>
                <a:latin typeface="+mn-ea"/>
                <a:cs typeface="Times New Roman" panose="02020603050405020304" pitchFamily="18" charset="0"/>
              </a:rPr>
              <a:t>请输入您的内容请输入您的内容请输入您的内容</a:t>
            </a:r>
            <a:endParaRPr lang="zh-CN" altLang="en-US" dirty="0"/>
          </a:p>
        </p:txBody>
      </p:sp>
      <p:sp>
        <p:nvSpPr>
          <p:cNvPr id="5" name="文本框 4">
            <a:extLst>
              <a:ext uri="{FF2B5EF4-FFF2-40B4-BE49-F238E27FC236}">
                <a16:creationId xmlns:a16="http://schemas.microsoft.com/office/drawing/2014/main" id="{F60AD71D-4DA9-CE5D-FC5B-A7C164D1378A}"/>
              </a:ext>
            </a:extLst>
          </p:cNvPr>
          <p:cNvSpPr txBox="1"/>
          <p:nvPr/>
        </p:nvSpPr>
        <p:spPr>
          <a:xfrm>
            <a:off x="565163" y="1256652"/>
            <a:ext cx="3299244" cy="461665"/>
          </a:xfrm>
          <a:prstGeom prst="rect">
            <a:avLst/>
          </a:prstGeom>
          <a:noFill/>
        </p:spPr>
        <p:txBody>
          <a:bodyPr wrap="square">
            <a:spAutoFit/>
          </a:bodyPr>
          <a:lstStyle/>
          <a:p>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endParaRPr lang="en-US" altLang="zh-CN" sz="2400" b="1" kern="100" dirty="0">
              <a:solidFill>
                <a:schemeClr val="bg1"/>
              </a:solidFill>
              <a:effectLst/>
              <a:latin typeface="Times New Roman" panose="02020603050405020304" pitchFamily="18" charset="0"/>
              <a:ea typeface="仿宋_GB2312"/>
              <a:cs typeface="Times New Roman" panose="02020603050405020304" pitchFamily="18" charset="0"/>
            </a:endParaRPr>
          </a:p>
        </p:txBody>
      </p:sp>
      <p:sp>
        <p:nvSpPr>
          <p:cNvPr id="22" name="文本框 21">
            <a:extLst>
              <a:ext uri="{FF2B5EF4-FFF2-40B4-BE49-F238E27FC236}">
                <a16:creationId xmlns:a16="http://schemas.microsoft.com/office/drawing/2014/main" id="{1EA458E2-296E-3D0A-F8A3-C1757E93B8F7}"/>
              </a:ext>
            </a:extLst>
          </p:cNvPr>
          <p:cNvSpPr txBox="1"/>
          <p:nvPr/>
        </p:nvSpPr>
        <p:spPr>
          <a:xfrm>
            <a:off x="852850" y="2925642"/>
            <a:ext cx="4862283" cy="646331"/>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a:t>
            </a:r>
            <a:endParaRPr lang="zh-CN" altLang="en-US" dirty="0"/>
          </a:p>
        </p:txBody>
      </p:sp>
      <p:sp>
        <p:nvSpPr>
          <p:cNvPr id="24" name="文本框 23">
            <a:extLst>
              <a:ext uri="{FF2B5EF4-FFF2-40B4-BE49-F238E27FC236}">
                <a16:creationId xmlns:a16="http://schemas.microsoft.com/office/drawing/2014/main" id="{453C94A1-040F-73AF-ADA9-6CCD33AC24E0}"/>
              </a:ext>
            </a:extLst>
          </p:cNvPr>
          <p:cNvSpPr txBox="1"/>
          <p:nvPr/>
        </p:nvSpPr>
        <p:spPr>
          <a:xfrm>
            <a:off x="7173648" y="2102844"/>
            <a:ext cx="3898115" cy="523220"/>
          </a:xfrm>
          <a:prstGeom prst="rect">
            <a:avLst/>
          </a:prstGeom>
          <a:noFill/>
          <a:scene3d>
            <a:camera prst="perspectiveLeft"/>
            <a:lightRig rig="threePt" dir="t"/>
          </a:scene3d>
        </p:spPr>
        <p:txBody>
          <a:bodyPr wrap="square">
            <a:spAutoFit/>
          </a:bodyPr>
          <a:lstStyle/>
          <a:p>
            <a:r>
              <a:rPr lang="zh-CN" altLang="en-US" sz="2800" kern="100" dirty="0">
                <a:solidFill>
                  <a:schemeClr val="accent1"/>
                </a:solidFill>
                <a:latin typeface="+mj-ea"/>
                <a:ea typeface="+mj-ea"/>
                <a:cs typeface="Times New Roman" panose="02020603050405020304" pitchFamily="18" charset="0"/>
              </a:rPr>
              <a:t>这是小</a:t>
            </a:r>
            <a:r>
              <a:rPr lang="zh-CN" altLang="en-US" sz="2800" kern="100" dirty="0">
                <a:solidFill>
                  <a:schemeClr val="accent1"/>
                </a:solidFill>
                <a:effectLst/>
                <a:latin typeface="+mj-ea"/>
                <a:ea typeface="+mj-ea"/>
                <a:cs typeface="Times New Roman" panose="02020603050405020304" pitchFamily="18" charset="0"/>
              </a:rPr>
              <a:t>标题</a:t>
            </a:r>
            <a:r>
              <a:rPr lang="zh-CN" altLang="en-US" sz="2800" kern="100" dirty="0">
                <a:solidFill>
                  <a:schemeClr val="accent1"/>
                </a:solidFill>
                <a:latin typeface="+mj-ea"/>
                <a:ea typeface="+mj-ea"/>
                <a:cs typeface="Times New Roman" panose="02020603050405020304" pitchFamily="18" charset="0"/>
              </a:rPr>
              <a:t>这是小</a:t>
            </a:r>
            <a:r>
              <a:rPr lang="zh-CN" altLang="en-US" sz="2800" kern="100" dirty="0">
                <a:solidFill>
                  <a:schemeClr val="accent1"/>
                </a:solidFill>
                <a:effectLst/>
                <a:latin typeface="+mj-ea"/>
                <a:ea typeface="+mj-ea"/>
                <a:cs typeface="Times New Roman" panose="02020603050405020304" pitchFamily="18" charset="0"/>
              </a:rPr>
              <a:t>标题</a:t>
            </a:r>
            <a:endParaRPr lang="en-US" altLang="zh-CN" sz="2800" b="1" kern="100" dirty="0">
              <a:solidFill>
                <a:schemeClr val="accent1"/>
              </a:solidFill>
              <a:effectLst/>
              <a:latin typeface="Times New Roman" panose="02020603050405020304" pitchFamily="18" charset="0"/>
              <a:ea typeface="仿宋_GB2312"/>
              <a:cs typeface="Times New Roman" panose="02020603050405020304" pitchFamily="18" charset="0"/>
            </a:endParaRPr>
          </a:p>
        </p:txBody>
      </p:sp>
      <p:sp>
        <p:nvSpPr>
          <p:cNvPr id="26" name="文本框 25">
            <a:extLst>
              <a:ext uri="{FF2B5EF4-FFF2-40B4-BE49-F238E27FC236}">
                <a16:creationId xmlns:a16="http://schemas.microsoft.com/office/drawing/2014/main" id="{EA81C5CD-F713-81E5-81F8-6668D2C4B030}"/>
              </a:ext>
            </a:extLst>
          </p:cNvPr>
          <p:cNvSpPr txBox="1"/>
          <p:nvPr/>
        </p:nvSpPr>
        <p:spPr>
          <a:xfrm>
            <a:off x="7219645" y="3303918"/>
            <a:ext cx="3806120" cy="646331"/>
          </a:xfrm>
          <a:prstGeom prst="rect">
            <a:avLst/>
          </a:prstGeom>
          <a:noFill/>
          <a:scene3d>
            <a:camera prst="perspectiveLeft"/>
            <a:lightRig rig="threePt" dir="t"/>
          </a:scene3d>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a:t>
            </a:r>
            <a:endParaRPr lang="zh-CN" altLang="en-US" dirty="0"/>
          </a:p>
        </p:txBody>
      </p:sp>
      <p:cxnSp>
        <p:nvCxnSpPr>
          <p:cNvPr id="33" name="直接连接符 32">
            <a:extLst>
              <a:ext uri="{FF2B5EF4-FFF2-40B4-BE49-F238E27FC236}">
                <a16:creationId xmlns:a16="http://schemas.microsoft.com/office/drawing/2014/main" id="{7F6C290C-69BD-2739-57FD-73085FD4CA37}"/>
              </a:ext>
            </a:extLst>
          </p:cNvPr>
          <p:cNvCxnSpPr>
            <a:cxnSpLocks/>
          </p:cNvCxnSpPr>
          <p:nvPr/>
        </p:nvCxnSpPr>
        <p:spPr>
          <a:xfrm>
            <a:off x="7219645" y="3044142"/>
            <a:ext cx="3806120"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D0F40850-15B7-FC8D-53B8-FDF94BFD585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733" y="4580222"/>
            <a:ext cx="12335933" cy="2277778"/>
          </a:xfrm>
          <a:prstGeom prst="rect">
            <a:avLst/>
          </a:prstGeom>
        </p:spPr>
      </p:pic>
      <p:grpSp>
        <p:nvGrpSpPr>
          <p:cNvPr id="9" name="组合 8">
            <a:extLst>
              <a:ext uri="{FF2B5EF4-FFF2-40B4-BE49-F238E27FC236}">
                <a16:creationId xmlns:a16="http://schemas.microsoft.com/office/drawing/2014/main" id="{85AC3F10-A108-F07C-73B3-81A44090AF2B}"/>
              </a:ext>
            </a:extLst>
          </p:cNvPr>
          <p:cNvGrpSpPr/>
          <p:nvPr/>
        </p:nvGrpSpPr>
        <p:grpSpPr>
          <a:xfrm>
            <a:off x="194733" y="420493"/>
            <a:ext cx="755390" cy="275465"/>
            <a:chOff x="194733" y="420493"/>
            <a:chExt cx="755390" cy="275465"/>
          </a:xfrm>
        </p:grpSpPr>
        <p:sp>
          <p:nvSpPr>
            <p:cNvPr id="10" name="矩形 9">
              <a:extLst>
                <a:ext uri="{FF2B5EF4-FFF2-40B4-BE49-F238E27FC236}">
                  <a16:creationId xmlns:a16="http://schemas.microsoft.com/office/drawing/2014/main" id="{414A13C2-C9A1-3ACC-079B-E093338FA3EC}"/>
                </a:ext>
              </a:extLst>
            </p:cNvPr>
            <p:cNvSpPr/>
            <p:nvPr/>
          </p:nvSpPr>
          <p:spPr>
            <a:xfrm>
              <a:off x="194733" y="491067"/>
              <a:ext cx="431800" cy="6773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B29AE0FB-BD5E-7306-1B24-CBD3BA2201BB}"/>
                </a:ext>
              </a:extLst>
            </p:cNvPr>
            <p:cNvSpPr/>
            <p:nvPr/>
          </p:nvSpPr>
          <p:spPr>
            <a:xfrm>
              <a:off x="461433" y="628225"/>
              <a:ext cx="431800" cy="677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4E3A2B3-1117-6152-8F10-2C934584D109}"/>
                </a:ext>
              </a:extLst>
            </p:cNvPr>
            <p:cNvSpPr/>
            <p:nvPr/>
          </p:nvSpPr>
          <p:spPr>
            <a:xfrm>
              <a:off x="518323" y="420493"/>
              <a:ext cx="431800" cy="4644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87278DA3-6D61-8ACA-A51D-C5C0C74C2A61}"/>
                </a:ext>
              </a:extLst>
            </p:cNvPr>
            <p:cNvSpPr/>
            <p:nvPr/>
          </p:nvSpPr>
          <p:spPr>
            <a:xfrm>
              <a:off x="445207" y="554078"/>
              <a:ext cx="256468" cy="7414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a:extLst>
              <a:ext uri="{FF2B5EF4-FFF2-40B4-BE49-F238E27FC236}">
                <a16:creationId xmlns:a16="http://schemas.microsoft.com/office/drawing/2014/main" id="{13BF9DAA-DC55-5859-5C0E-7F33E5B45891}"/>
              </a:ext>
            </a:extLst>
          </p:cNvPr>
          <p:cNvSpPr txBox="1"/>
          <p:nvPr/>
        </p:nvSpPr>
        <p:spPr>
          <a:xfrm>
            <a:off x="1007012" y="319230"/>
            <a:ext cx="6096000" cy="523220"/>
          </a:xfrm>
          <a:prstGeom prst="rect">
            <a:avLst/>
          </a:prstGeom>
          <a:noFill/>
        </p:spPr>
        <p:txBody>
          <a:bodyPr wrap="square">
            <a:spAutoFit/>
          </a:bodyPr>
          <a:lstStyle/>
          <a:p>
            <a:r>
              <a:rPr lang="zh-CN" altLang="en-US" sz="2800" kern="100" dirty="0">
                <a:solidFill>
                  <a:schemeClr val="accent1"/>
                </a:solidFill>
                <a:effectLst/>
                <a:latin typeface="+mj-ea"/>
                <a:ea typeface="+mj-ea"/>
                <a:cs typeface="Times New Roman" panose="02020603050405020304" pitchFamily="18" charset="0"/>
              </a:rPr>
              <a:t>请输入您的标题</a:t>
            </a:r>
            <a:endParaRPr lang="zh-CN" altLang="en-US" sz="2800" dirty="0">
              <a:solidFill>
                <a:schemeClr val="accent1"/>
              </a:solidFill>
              <a:latin typeface="+mj-ea"/>
              <a:ea typeface="+mj-ea"/>
            </a:endParaRPr>
          </a:p>
        </p:txBody>
      </p:sp>
    </p:spTree>
    <p:extLst>
      <p:ext uri="{BB962C8B-B14F-4D97-AF65-F5344CB8AC3E}">
        <p14:creationId xmlns:p14="http://schemas.microsoft.com/office/powerpoint/2010/main" val="2627574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550677E6-0D03-39D1-6F7E-AD6F8EB4A6E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733" y="4580222"/>
            <a:ext cx="12335933" cy="2277778"/>
          </a:xfrm>
          <a:prstGeom prst="rect">
            <a:avLst/>
          </a:prstGeom>
        </p:spPr>
      </p:pic>
      <p:sp>
        <p:nvSpPr>
          <p:cNvPr id="28" name="矩形: 圆角 27">
            <a:extLst>
              <a:ext uri="{FF2B5EF4-FFF2-40B4-BE49-F238E27FC236}">
                <a16:creationId xmlns:a16="http://schemas.microsoft.com/office/drawing/2014/main" id="{D25B9951-727F-B353-68F8-FD1F51C6C1AC}"/>
              </a:ext>
            </a:extLst>
          </p:cNvPr>
          <p:cNvSpPr/>
          <p:nvPr/>
        </p:nvSpPr>
        <p:spPr>
          <a:xfrm>
            <a:off x="719775" y="2710864"/>
            <a:ext cx="10752450" cy="3219346"/>
          </a:xfrm>
          <a:prstGeom prst="roundRect">
            <a:avLst>
              <a:gd name="adj" fmla="val 3056"/>
            </a:avLst>
          </a:prstGeom>
          <a:noFill/>
          <a:ln w="127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 name="文本框 5">
            <a:extLst>
              <a:ext uri="{FF2B5EF4-FFF2-40B4-BE49-F238E27FC236}">
                <a16:creationId xmlns:a16="http://schemas.microsoft.com/office/drawing/2014/main" id="{57C4BA0C-B483-F798-B85F-22DC72CA1D9B}"/>
              </a:ext>
            </a:extLst>
          </p:cNvPr>
          <p:cNvSpPr txBox="1"/>
          <p:nvPr/>
        </p:nvSpPr>
        <p:spPr>
          <a:xfrm>
            <a:off x="515937" y="1257267"/>
            <a:ext cx="9093236" cy="707886"/>
          </a:xfrm>
          <a:prstGeom prst="rect">
            <a:avLst/>
          </a:prstGeom>
          <a:noFill/>
        </p:spPr>
        <p:txBody>
          <a:bodyPr wrap="square">
            <a:spAutoFit/>
          </a:bodyPr>
          <a:lstStyle/>
          <a:p>
            <a:r>
              <a:rPr lang="zh-CN" altLang="en-US" sz="20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a:t>
            </a:r>
            <a:endParaRPr lang="zh-CN" altLang="en-US" sz="2000" dirty="0">
              <a:latin typeface="+mn-ea"/>
            </a:endParaRPr>
          </a:p>
        </p:txBody>
      </p:sp>
      <p:sp>
        <p:nvSpPr>
          <p:cNvPr id="27" name="矩形: 圆角 26">
            <a:extLst>
              <a:ext uri="{FF2B5EF4-FFF2-40B4-BE49-F238E27FC236}">
                <a16:creationId xmlns:a16="http://schemas.microsoft.com/office/drawing/2014/main" id="{6C2407C5-5540-6B44-84A8-E94BE4BCA7A7}"/>
              </a:ext>
            </a:extLst>
          </p:cNvPr>
          <p:cNvSpPr/>
          <p:nvPr/>
        </p:nvSpPr>
        <p:spPr>
          <a:xfrm>
            <a:off x="1071542" y="2836543"/>
            <a:ext cx="4890852" cy="3219346"/>
          </a:xfrm>
          <a:prstGeom prst="roundRect">
            <a:avLst>
              <a:gd name="adj" fmla="val 3056"/>
            </a:avLst>
          </a:prstGeom>
          <a:solidFill>
            <a:schemeClr val="bg1"/>
          </a:solidFill>
          <a:ln w="254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6" name="矩形: 对角圆角 25">
            <a:extLst>
              <a:ext uri="{FF2B5EF4-FFF2-40B4-BE49-F238E27FC236}">
                <a16:creationId xmlns:a16="http://schemas.microsoft.com/office/drawing/2014/main" id="{FB73BC79-C173-3DA0-E9C5-1164430787B0}"/>
              </a:ext>
            </a:extLst>
          </p:cNvPr>
          <p:cNvSpPr/>
          <p:nvPr/>
        </p:nvSpPr>
        <p:spPr>
          <a:xfrm>
            <a:off x="1052472" y="2509825"/>
            <a:ext cx="4890850" cy="55475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 name="文本框 7">
            <a:extLst>
              <a:ext uri="{FF2B5EF4-FFF2-40B4-BE49-F238E27FC236}">
                <a16:creationId xmlns:a16="http://schemas.microsoft.com/office/drawing/2014/main" id="{885A0082-40B6-FFDF-81AF-A7DC34EE8A2D}"/>
              </a:ext>
            </a:extLst>
          </p:cNvPr>
          <p:cNvSpPr txBox="1"/>
          <p:nvPr/>
        </p:nvSpPr>
        <p:spPr>
          <a:xfrm>
            <a:off x="1104153" y="3219073"/>
            <a:ext cx="4625408" cy="830997"/>
          </a:xfrm>
          <a:prstGeom prst="rect">
            <a:avLst/>
          </a:prstGeom>
          <a:noFill/>
        </p:spPr>
        <p:txBody>
          <a:bodyPr wrap="square">
            <a:spAutoFit/>
          </a:bodyPr>
          <a:lstStyle/>
          <a:p>
            <a:pPr marL="285750" indent="-285750">
              <a:buFont typeface="Arial" panose="020B0604020202020204" pitchFamily="34" charset="0"/>
              <a:buChar char="•"/>
            </a:pPr>
            <a:r>
              <a:rPr lang="zh-CN" altLang="en-US" sz="16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sz="1600" dirty="0">
              <a:latin typeface="+mn-ea"/>
            </a:endParaRPr>
          </a:p>
        </p:txBody>
      </p:sp>
      <p:sp>
        <p:nvSpPr>
          <p:cNvPr id="5" name="文本框 4">
            <a:extLst>
              <a:ext uri="{FF2B5EF4-FFF2-40B4-BE49-F238E27FC236}">
                <a16:creationId xmlns:a16="http://schemas.microsoft.com/office/drawing/2014/main" id="{9DB4AE4B-478F-EA72-F524-970E1FCF9A6F}"/>
              </a:ext>
            </a:extLst>
          </p:cNvPr>
          <p:cNvSpPr txBox="1"/>
          <p:nvPr/>
        </p:nvSpPr>
        <p:spPr>
          <a:xfrm>
            <a:off x="1104152" y="5171611"/>
            <a:ext cx="4625407" cy="830997"/>
          </a:xfrm>
          <a:prstGeom prst="rect">
            <a:avLst/>
          </a:prstGeom>
          <a:noFill/>
        </p:spPr>
        <p:txBody>
          <a:bodyPr wrap="square">
            <a:spAutoFit/>
          </a:bodyPr>
          <a:lstStyle/>
          <a:p>
            <a:pPr marL="285750" indent="-285750">
              <a:buFont typeface="Arial" panose="020B0604020202020204" pitchFamily="34" charset="0"/>
              <a:buChar char="•"/>
            </a:pPr>
            <a:r>
              <a:rPr lang="zh-CN" altLang="en-US" sz="1600" kern="100" dirty="0">
                <a:effectLst/>
                <a:latin typeface="+mn-ea"/>
                <a:cs typeface="Times New Roman" panose="02020603050405020304" pitchFamily="18" charset="0"/>
              </a:rPr>
              <a:t>请输入您的内容请输入您的内容请输入您的内容请输入您的内容请输入您的内容请输入您的内容</a:t>
            </a:r>
            <a:r>
              <a:rPr lang="zh-CN" altLang="zh-CN" sz="1600" kern="100" dirty="0">
                <a:effectLst/>
                <a:latin typeface="+mn-ea"/>
                <a:cs typeface="Times New Roman" panose="02020603050405020304" pitchFamily="18" charset="0"/>
              </a:rPr>
              <a:t>，</a:t>
            </a:r>
            <a:endParaRPr lang="zh-CN" altLang="en-US" sz="1600" dirty="0">
              <a:latin typeface="+mn-ea"/>
            </a:endParaRPr>
          </a:p>
        </p:txBody>
      </p:sp>
      <p:sp>
        <p:nvSpPr>
          <p:cNvPr id="9" name="文本框 8">
            <a:extLst>
              <a:ext uri="{FF2B5EF4-FFF2-40B4-BE49-F238E27FC236}">
                <a16:creationId xmlns:a16="http://schemas.microsoft.com/office/drawing/2014/main" id="{C86DACCF-9740-CD41-9D7F-A01CC681EE7D}"/>
              </a:ext>
            </a:extLst>
          </p:cNvPr>
          <p:cNvSpPr txBox="1"/>
          <p:nvPr/>
        </p:nvSpPr>
        <p:spPr>
          <a:xfrm>
            <a:off x="1104153" y="2556370"/>
            <a:ext cx="3861479" cy="461665"/>
          </a:xfrm>
          <a:prstGeom prst="rect">
            <a:avLst/>
          </a:prstGeom>
          <a:noFill/>
        </p:spPr>
        <p:txBody>
          <a:bodyPr wrap="square">
            <a:spAutoFit/>
          </a:bodyPr>
          <a:lstStyle/>
          <a:p>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endParaRPr lang="en-US" altLang="zh-CN" sz="2400" b="1" kern="100" dirty="0">
              <a:solidFill>
                <a:schemeClr val="bg1"/>
              </a:solidFill>
              <a:effectLst/>
              <a:latin typeface="Times New Roman" panose="02020603050405020304" pitchFamily="18" charset="0"/>
              <a:ea typeface="仿宋_GB2312"/>
              <a:cs typeface="Times New Roman" panose="02020603050405020304" pitchFamily="18" charset="0"/>
            </a:endParaRPr>
          </a:p>
        </p:txBody>
      </p:sp>
      <p:sp>
        <p:nvSpPr>
          <p:cNvPr id="12" name="文本框 11">
            <a:extLst>
              <a:ext uri="{FF2B5EF4-FFF2-40B4-BE49-F238E27FC236}">
                <a16:creationId xmlns:a16="http://schemas.microsoft.com/office/drawing/2014/main" id="{24CA55A9-6AA1-DA46-8C15-A76FB5ED9DEC}"/>
              </a:ext>
            </a:extLst>
          </p:cNvPr>
          <p:cNvSpPr txBox="1"/>
          <p:nvPr/>
        </p:nvSpPr>
        <p:spPr>
          <a:xfrm>
            <a:off x="1104153" y="4072231"/>
            <a:ext cx="4625408" cy="1077218"/>
          </a:xfrm>
          <a:prstGeom prst="rect">
            <a:avLst/>
          </a:prstGeom>
          <a:noFill/>
        </p:spPr>
        <p:txBody>
          <a:bodyPr wrap="square">
            <a:spAutoFit/>
          </a:bodyPr>
          <a:lstStyle/>
          <a:p>
            <a:pPr marL="285750" indent="-285750">
              <a:buFont typeface="Arial" panose="020B0604020202020204" pitchFamily="34" charset="0"/>
              <a:buChar char="•"/>
            </a:pPr>
            <a:r>
              <a:rPr lang="zh-CN" altLang="en-US" sz="16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a:t>
            </a:r>
            <a:endParaRPr lang="zh-CN" altLang="en-US" sz="1600" dirty="0">
              <a:latin typeface="+mn-ea"/>
            </a:endParaRPr>
          </a:p>
        </p:txBody>
      </p:sp>
      <p:sp>
        <p:nvSpPr>
          <p:cNvPr id="41" name="矩形: 圆角 40">
            <a:extLst>
              <a:ext uri="{FF2B5EF4-FFF2-40B4-BE49-F238E27FC236}">
                <a16:creationId xmlns:a16="http://schemas.microsoft.com/office/drawing/2014/main" id="{EBF5DE0C-6F5F-BD25-05AF-1B3EDC1517A5}"/>
              </a:ext>
            </a:extLst>
          </p:cNvPr>
          <p:cNvSpPr/>
          <p:nvPr/>
        </p:nvSpPr>
        <p:spPr>
          <a:xfrm>
            <a:off x="6244538" y="2836543"/>
            <a:ext cx="4890852" cy="3219346"/>
          </a:xfrm>
          <a:prstGeom prst="roundRect">
            <a:avLst>
              <a:gd name="adj" fmla="val 3056"/>
            </a:avLst>
          </a:prstGeom>
          <a:solidFill>
            <a:schemeClr val="bg1"/>
          </a:solidFill>
          <a:ln w="254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4" name="矩形: 对角圆角 43">
            <a:extLst>
              <a:ext uri="{FF2B5EF4-FFF2-40B4-BE49-F238E27FC236}">
                <a16:creationId xmlns:a16="http://schemas.microsoft.com/office/drawing/2014/main" id="{8A177663-F5E7-1F81-F816-9DC1A5AC9504}"/>
              </a:ext>
            </a:extLst>
          </p:cNvPr>
          <p:cNvSpPr/>
          <p:nvPr/>
        </p:nvSpPr>
        <p:spPr>
          <a:xfrm>
            <a:off x="6234378" y="2509825"/>
            <a:ext cx="4890850" cy="55475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3" name="文本框 42">
            <a:extLst>
              <a:ext uri="{FF2B5EF4-FFF2-40B4-BE49-F238E27FC236}">
                <a16:creationId xmlns:a16="http://schemas.microsoft.com/office/drawing/2014/main" id="{558A1F1C-4216-6E73-799A-BF3489AC0FE9}"/>
              </a:ext>
            </a:extLst>
          </p:cNvPr>
          <p:cNvSpPr txBox="1"/>
          <p:nvPr/>
        </p:nvSpPr>
        <p:spPr>
          <a:xfrm>
            <a:off x="6305091" y="2542574"/>
            <a:ext cx="4756753" cy="461665"/>
          </a:xfrm>
          <a:prstGeom prst="rect">
            <a:avLst/>
          </a:prstGeom>
          <a:noFill/>
        </p:spPr>
        <p:txBody>
          <a:bodyPr wrap="square">
            <a:spAutoFit/>
          </a:bodyPr>
          <a:lstStyle>
            <a:defPPr>
              <a:defRPr lang="zh-CN"/>
            </a:defPPr>
            <a:lvl1pPr>
              <a:defRPr sz="2400" b="1" kern="100">
                <a:solidFill>
                  <a:schemeClr val="bg1"/>
                </a:solidFill>
                <a:effectLst/>
                <a:latin typeface="Times New Roman" panose="02020603050405020304" pitchFamily="18" charset="0"/>
                <a:ea typeface="仿宋_GB2312"/>
                <a:cs typeface="Times New Roman" panose="02020603050405020304" pitchFamily="18" charset="0"/>
              </a:defRPr>
            </a:lvl1pPr>
          </a:lstStyle>
          <a:p>
            <a:r>
              <a:rPr lang="zh-CN" altLang="en-US" sz="2400" b="0" kern="100" dirty="0">
                <a:solidFill>
                  <a:schemeClr val="bg1"/>
                </a:solidFill>
                <a:latin typeface="+mj-ea"/>
                <a:ea typeface="+mj-ea"/>
                <a:cs typeface="Times New Roman" panose="02020603050405020304" pitchFamily="18" charset="0"/>
              </a:rPr>
              <a:t>这是小</a:t>
            </a:r>
            <a:r>
              <a:rPr lang="zh-CN" altLang="en-US" sz="2400" b="0" kern="100" dirty="0">
                <a:solidFill>
                  <a:schemeClr val="bg1"/>
                </a:solidFill>
                <a:effectLst/>
                <a:latin typeface="+mj-ea"/>
                <a:ea typeface="+mj-ea"/>
                <a:cs typeface="Times New Roman" panose="02020603050405020304" pitchFamily="18" charset="0"/>
              </a:rPr>
              <a:t>标题</a:t>
            </a:r>
            <a:r>
              <a:rPr lang="zh-CN" altLang="en-US" sz="2400" b="0" kern="100" dirty="0">
                <a:solidFill>
                  <a:schemeClr val="bg1"/>
                </a:solidFill>
                <a:latin typeface="+mj-ea"/>
                <a:ea typeface="+mj-ea"/>
                <a:cs typeface="Times New Roman" panose="02020603050405020304" pitchFamily="18" charset="0"/>
              </a:rPr>
              <a:t>这是小</a:t>
            </a:r>
            <a:r>
              <a:rPr lang="zh-CN" altLang="en-US" sz="2400" b="0" kern="100" dirty="0">
                <a:solidFill>
                  <a:schemeClr val="bg1"/>
                </a:solidFill>
                <a:effectLst/>
                <a:latin typeface="+mj-ea"/>
                <a:ea typeface="+mj-ea"/>
                <a:cs typeface="Times New Roman" panose="02020603050405020304" pitchFamily="18" charset="0"/>
              </a:rPr>
              <a:t>标题</a:t>
            </a:r>
            <a:endParaRPr lang="en-US" altLang="zh-CN" sz="2400" b="0" kern="100" dirty="0">
              <a:solidFill>
                <a:schemeClr val="bg1"/>
              </a:solidFill>
              <a:effectLst/>
              <a:latin typeface="+mj-ea"/>
              <a:ea typeface="+mj-ea"/>
              <a:cs typeface="Times New Roman" panose="02020603050405020304" pitchFamily="18" charset="0"/>
            </a:endParaRPr>
          </a:p>
        </p:txBody>
      </p:sp>
      <p:sp>
        <p:nvSpPr>
          <p:cNvPr id="3" name="文本框 2">
            <a:extLst>
              <a:ext uri="{FF2B5EF4-FFF2-40B4-BE49-F238E27FC236}">
                <a16:creationId xmlns:a16="http://schemas.microsoft.com/office/drawing/2014/main" id="{4F98897C-1352-070D-6FB1-17995029A18E}"/>
              </a:ext>
            </a:extLst>
          </p:cNvPr>
          <p:cNvSpPr txBox="1"/>
          <p:nvPr/>
        </p:nvSpPr>
        <p:spPr>
          <a:xfrm>
            <a:off x="6244539" y="3219073"/>
            <a:ext cx="4625408" cy="830997"/>
          </a:xfrm>
          <a:prstGeom prst="rect">
            <a:avLst/>
          </a:prstGeom>
          <a:noFill/>
        </p:spPr>
        <p:txBody>
          <a:bodyPr wrap="square">
            <a:spAutoFit/>
          </a:bodyPr>
          <a:lstStyle/>
          <a:p>
            <a:pPr marL="285750" indent="-285750">
              <a:buFont typeface="Arial" panose="020B0604020202020204" pitchFamily="34" charset="0"/>
              <a:buChar char="•"/>
            </a:pPr>
            <a:r>
              <a:rPr lang="zh-CN" altLang="en-US" sz="16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sz="1600" dirty="0">
              <a:latin typeface="+mn-ea"/>
            </a:endParaRPr>
          </a:p>
        </p:txBody>
      </p:sp>
      <p:sp>
        <p:nvSpPr>
          <p:cNvPr id="7" name="文本框 6">
            <a:extLst>
              <a:ext uri="{FF2B5EF4-FFF2-40B4-BE49-F238E27FC236}">
                <a16:creationId xmlns:a16="http://schemas.microsoft.com/office/drawing/2014/main" id="{98F389F8-E4CE-8B25-D5FE-3E041B9CDDA0}"/>
              </a:ext>
            </a:extLst>
          </p:cNvPr>
          <p:cNvSpPr txBox="1"/>
          <p:nvPr/>
        </p:nvSpPr>
        <p:spPr>
          <a:xfrm>
            <a:off x="6244538" y="5171611"/>
            <a:ext cx="4625407" cy="830997"/>
          </a:xfrm>
          <a:prstGeom prst="rect">
            <a:avLst/>
          </a:prstGeom>
          <a:noFill/>
        </p:spPr>
        <p:txBody>
          <a:bodyPr wrap="square">
            <a:spAutoFit/>
          </a:bodyPr>
          <a:lstStyle/>
          <a:p>
            <a:pPr marL="285750" indent="-285750">
              <a:buFont typeface="Arial" panose="020B0604020202020204" pitchFamily="34" charset="0"/>
              <a:buChar char="•"/>
            </a:pPr>
            <a:r>
              <a:rPr lang="zh-CN" altLang="en-US" sz="1600" kern="100" dirty="0">
                <a:effectLst/>
                <a:latin typeface="+mn-ea"/>
                <a:cs typeface="Times New Roman" panose="02020603050405020304" pitchFamily="18" charset="0"/>
              </a:rPr>
              <a:t>请输入您的内容请输入您的内容请输入您的内容请输入您的内容请输入您的内容请输入您的内容</a:t>
            </a:r>
            <a:r>
              <a:rPr lang="zh-CN" altLang="zh-CN" sz="1600" kern="100" dirty="0">
                <a:effectLst/>
                <a:latin typeface="+mn-ea"/>
                <a:cs typeface="Times New Roman" panose="02020603050405020304" pitchFamily="18" charset="0"/>
              </a:rPr>
              <a:t>，</a:t>
            </a:r>
            <a:endParaRPr lang="zh-CN" altLang="en-US" sz="1600" dirty="0">
              <a:latin typeface="+mn-ea"/>
            </a:endParaRPr>
          </a:p>
        </p:txBody>
      </p:sp>
      <p:sp>
        <p:nvSpPr>
          <p:cNvPr id="10" name="文本框 9">
            <a:extLst>
              <a:ext uri="{FF2B5EF4-FFF2-40B4-BE49-F238E27FC236}">
                <a16:creationId xmlns:a16="http://schemas.microsoft.com/office/drawing/2014/main" id="{300020AF-C17E-7FB0-AA47-43208F1F7B8D}"/>
              </a:ext>
            </a:extLst>
          </p:cNvPr>
          <p:cNvSpPr txBox="1"/>
          <p:nvPr/>
        </p:nvSpPr>
        <p:spPr>
          <a:xfrm>
            <a:off x="6244539" y="4072231"/>
            <a:ext cx="4625408" cy="1077218"/>
          </a:xfrm>
          <a:prstGeom prst="rect">
            <a:avLst/>
          </a:prstGeom>
          <a:noFill/>
        </p:spPr>
        <p:txBody>
          <a:bodyPr wrap="square">
            <a:spAutoFit/>
          </a:bodyPr>
          <a:lstStyle/>
          <a:p>
            <a:pPr marL="285750" indent="-285750">
              <a:buFont typeface="Arial" panose="020B0604020202020204" pitchFamily="34" charset="0"/>
              <a:buChar char="•"/>
            </a:pPr>
            <a:r>
              <a:rPr lang="zh-CN" altLang="en-US" sz="16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a:t>
            </a:r>
            <a:endParaRPr lang="zh-CN" altLang="en-US" sz="1600" dirty="0">
              <a:latin typeface="+mn-ea"/>
            </a:endParaRPr>
          </a:p>
        </p:txBody>
      </p:sp>
      <p:grpSp>
        <p:nvGrpSpPr>
          <p:cNvPr id="2" name="组合 1">
            <a:extLst>
              <a:ext uri="{FF2B5EF4-FFF2-40B4-BE49-F238E27FC236}">
                <a16:creationId xmlns:a16="http://schemas.microsoft.com/office/drawing/2014/main" id="{71911788-76D7-4141-D7BA-2E42FFCE0746}"/>
              </a:ext>
            </a:extLst>
          </p:cNvPr>
          <p:cNvGrpSpPr/>
          <p:nvPr/>
        </p:nvGrpSpPr>
        <p:grpSpPr>
          <a:xfrm>
            <a:off x="194733" y="420493"/>
            <a:ext cx="755390" cy="275465"/>
            <a:chOff x="194733" y="420493"/>
            <a:chExt cx="755390" cy="275465"/>
          </a:xfrm>
        </p:grpSpPr>
        <p:sp>
          <p:nvSpPr>
            <p:cNvPr id="13" name="矩形 12">
              <a:extLst>
                <a:ext uri="{FF2B5EF4-FFF2-40B4-BE49-F238E27FC236}">
                  <a16:creationId xmlns:a16="http://schemas.microsoft.com/office/drawing/2014/main" id="{A7E9EFAA-F97B-4628-5287-C8380BB77B0A}"/>
                </a:ext>
              </a:extLst>
            </p:cNvPr>
            <p:cNvSpPr/>
            <p:nvPr/>
          </p:nvSpPr>
          <p:spPr>
            <a:xfrm>
              <a:off x="194733" y="491067"/>
              <a:ext cx="431800" cy="6773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F725130E-631B-E0E1-9112-4CDBC13A414B}"/>
                </a:ext>
              </a:extLst>
            </p:cNvPr>
            <p:cNvSpPr/>
            <p:nvPr/>
          </p:nvSpPr>
          <p:spPr>
            <a:xfrm>
              <a:off x="461433" y="628225"/>
              <a:ext cx="431800" cy="677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6632F979-B801-629E-83EE-ADB85C4AA76D}"/>
                </a:ext>
              </a:extLst>
            </p:cNvPr>
            <p:cNvSpPr/>
            <p:nvPr/>
          </p:nvSpPr>
          <p:spPr>
            <a:xfrm>
              <a:off x="518323" y="420493"/>
              <a:ext cx="431800" cy="4644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BC9D8821-89F2-CED4-B305-04A7A1B4DC5D}"/>
                </a:ext>
              </a:extLst>
            </p:cNvPr>
            <p:cNvSpPr/>
            <p:nvPr/>
          </p:nvSpPr>
          <p:spPr>
            <a:xfrm>
              <a:off x="445207" y="554078"/>
              <a:ext cx="256468" cy="7414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id="{12002213-A853-4E01-ED58-A0B13B1EA628}"/>
              </a:ext>
            </a:extLst>
          </p:cNvPr>
          <p:cNvSpPr txBox="1"/>
          <p:nvPr/>
        </p:nvSpPr>
        <p:spPr>
          <a:xfrm>
            <a:off x="1007012" y="319230"/>
            <a:ext cx="6096000" cy="523220"/>
          </a:xfrm>
          <a:prstGeom prst="rect">
            <a:avLst/>
          </a:prstGeom>
          <a:noFill/>
        </p:spPr>
        <p:txBody>
          <a:bodyPr wrap="square">
            <a:spAutoFit/>
          </a:bodyPr>
          <a:lstStyle/>
          <a:p>
            <a:r>
              <a:rPr lang="zh-CN" altLang="en-US" sz="2800" kern="100" dirty="0">
                <a:solidFill>
                  <a:schemeClr val="accent1"/>
                </a:solidFill>
                <a:effectLst/>
                <a:latin typeface="+mj-ea"/>
                <a:ea typeface="+mj-ea"/>
                <a:cs typeface="Times New Roman" panose="02020603050405020304" pitchFamily="18" charset="0"/>
              </a:rPr>
              <a:t>请输入您的标题</a:t>
            </a:r>
            <a:endParaRPr lang="zh-CN" altLang="en-US" sz="2800" dirty="0">
              <a:solidFill>
                <a:schemeClr val="accent1"/>
              </a:solidFill>
              <a:latin typeface="+mj-ea"/>
              <a:ea typeface="+mj-ea"/>
            </a:endParaRPr>
          </a:p>
        </p:txBody>
      </p:sp>
    </p:spTree>
    <p:extLst>
      <p:ext uri="{BB962C8B-B14F-4D97-AF65-F5344CB8AC3E}">
        <p14:creationId xmlns:p14="http://schemas.microsoft.com/office/powerpoint/2010/main" val="4107410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A1174FA2-B8AB-1915-7994-90DAC733C69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矩形: 圆角 2">
            <a:extLst>
              <a:ext uri="{FF2B5EF4-FFF2-40B4-BE49-F238E27FC236}">
                <a16:creationId xmlns:a16="http://schemas.microsoft.com/office/drawing/2014/main" id="{52A0E447-FFFD-ED1E-E630-5BE95F643F5E}"/>
              </a:ext>
            </a:extLst>
          </p:cNvPr>
          <p:cNvSpPr/>
          <p:nvPr/>
        </p:nvSpPr>
        <p:spPr>
          <a:xfrm>
            <a:off x="1089745" y="1233488"/>
            <a:ext cx="10012511" cy="3296332"/>
          </a:xfrm>
          <a:prstGeom prst="roundRect">
            <a:avLst>
              <a:gd name="adj" fmla="val 4448"/>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a:extLst>
              <a:ext uri="{FF2B5EF4-FFF2-40B4-BE49-F238E27FC236}">
                <a16:creationId xmlns:a16="http://schemas.microsoft.com/office/drawing/2014/main" id="{C6FA0D1F-7BA0-390B-57C9-0FCA3C903D10}"/>
              </a:ext>
            </a:extLst>
          </p:cNvPr>
          <p:cNvSpPr txBox="1">
            <a:spLocks/>
          </p:cNvSpPr>
          <p:nvPr/>
        </p:nvSpPr>
        <p:spPr>
          <a:xfrm>
            <a:off x="1371600" y="1940853"/>
            <a:ext cx="9448800" cy="17976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1500">
                <a:gradFill flip="none" rotWithShape="1">
                  <a:gsLst>
                    <a:gs pos="0">
                      <a:schemeClr val="accent1"/>
                    </a:gs>
                    <a:gs pos="99000">
                      <a:schemeClr val="accent3"/>
                    </a:gs>
                  </a:gsLst>
                  <a:lin ang="8100000" scaled="1"/>
                  <a:tileRect/>
                </a:gradFill>
                <a:latin typeface="+mj-ea"/>
              </a:rPr>
              <a:t>感谢各位聆听！</a:t>
            </a:r>
            <a:endParaRPr lang="zh-CN" altLang="en-US" sz="11500" dirty="0"/>
          </a:p>
        </p:txBody>
      </p:sp>
    </p:spTree>
    <p:extLst>
      <p:ext uri="{BB962C8B-B14F-4D97-AF65-F5344CB8AC3E}">
        <p14:creationId xmlns:p14="http://schemas.microsoft.com/office/powerpoint/2010/main" val="3258192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杰小杰</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174585" cy="646331"/>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一个喜欢跑步的</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爱好者，在</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中相爱相杀！</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book707066</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2" name="图片 1">
            <a:extLst>
              <a:ext uri="{FF2B5EF4-FFF2-40B4-BE49-F238E27FC236}">
                <a16:creationId xmlns:a16="http://schemas.microsoft.com/office/drawing/2014/main" id="{658E5AAA-0100-A96E-4F65-ECE73B561C2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0515" y="718229"/>
            <a:ext cx="1834240" cy="1797899"/>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杰小杰</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100000">
              <a:schemeClr val="accent1">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A59FB29-7B8D-2267-042B-356E396BE87B}"/>
              </a:ext>
            </a:extLst>
          </p:cNvPr>
          <p:cNvPicPr>
            <a:picLocks noChangeAspect="1"/>
          </p:cNvPicPr>
          <p:nvPr/>
        </p:nvPicPr>
        <p:blipFill>
          <a:blip r:embed="rId2"/>
          <a:stretch>
            <a:fillRect/>
          </a:stretch>
        </p:blipFill>
        <p:spPr>
          <a:xfrm>
            <a:off x="0" y="2907157"/>
            <a:ext cx="12182296" cy="3950843"/>
          </a:xfrm>
          <a:prstGeom prst="rect">
            <a:avLst/>
          </a:prstGeom>
        </p:spPr>
      </p:pic>
      <p:sp>
        <p:nvSpPr>
          <p:cNvPr id="9" name="矩形 8">
            <a:extLst>
              <a:ext uri="{FF2B5EF4-FFF2-40B4-BE49-F238E27FC236}">
                <a16:creationId xmlns:a16="http://schemas.microsoft.com/office/drawing/2014/main" id="{7321FE43-FA84-746F-B9AC-F329947E8109}"/>
              </a:ext>
            </a:extLst>
          </p:cNvPr>
          <p:cNvSpPr/>
          <p:nvPr/>
        </p:nvSpPr>
        <p:spPr>
          <a:xfrm>
            <a:off x="0" y="38394"/>
            <a:ext cx="12192000" cy="6858000"/>
          </a:xfrm>
          <a:prstGeom prst="rect">
            <a:avLst/>
          </a:prstGeom>
          <a:gradFill flip="none" rotWithShape="1">
            <a:gsLst>
              <a:gs pos="2299">
                <a:srgbClr val="FFFFFF">
                  <a:alpha val="79000"/>
                </a:srgbClr>
              </a:gs>
              <a:gs pos="71327">
                <a:srgbClr val="FFFFFF">
                  <a:alpha val="92000"/>
                </a:srgbClr>
              </a:gs>
              <a:gs pos="100000">
                <a:schemeClr val="bg1">
                  <a:alpha val="0"/>
                </a:schemeClr>
              </a:gs>
            </a:gsLst>
            <a:lin ang="54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B348699C-5BCD-4D82-E0DF-1B00372EABB5}"/>
              </a:ext>
            </a:extLst>
          </p:cNvPr>
          <p:cNvSpPr/>
          <p:nvPr/>
        </p:nvSpPr>
        <p:spPr>
          <a:xfrm>
            <a:off x="1249680" y="-343270"/>
            <a:ext cx="2516680" cy="4282440"/>
          </a:xfrm>
          <a:prstGeom prst="parallelogram">
            <a:avLst>
              <a:gd name="adj" fmla="val 30764"/>
            </a:avLst>
          </a:prstGeom>
          <a:gradFill flip="none" rotWithShape="1">
            <a:gsLst>
              <a:gs pos="0">
                <a:srgbClr val="02C3FA">
                  <a:alpha val="0"/>
                </a:srgbClr>
              </a:gs>
              <a:gs pos="100000">
                <a:srgbClr val="027AFD">
                  <a:alpha val="2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平行四边形 16">
            <a:extLst>
              <a:ext uri="{FF2B5EF4-FFF2-40B4-BE49-F238E27FC236}">
                <a16:creationId xmlns:a16="http://schemas.microsoft.com/office/drawing/2014/main" id="{51D48B48-F747-2D5F-E8BB-B331637262C4}"/>
              </a:ext>
            </a:extLst>
          </p:cNvPr>
          <p:cNvSpPr/>
          <p:nvPr/>
        </p:nvSpPr>
        <p:spPr>
          <a:xfrm>
            <a:off x="2516004" y="-343270"/>
            <a:ext cx="1837968" cy="4282440"/>
          </a:xfrm>
          <a:prstGeom prst="parallelogram">
            <a:avLst>
              <a:gd name="adj" fmla="val 41420"/>
            </a:avLst>
          </a:prstGeom>
          <a:gradFill flip="none" rotWithShape="1">
            <a:gsLst>
              <a:gs pos="0">
                <a:srgbClr val="02C3FA">
                  <a:alpha val="0"/>
                </a:srgbClr>
              </a:gs>
              <a:gs pos="100000">
                <a:srgbClr val="02C3FA">
                  <a:alpha val="53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5ADE8E5-F3D6-2B38-652A-35995B5D38B1}"/>
              </a:ext>
            </a:extLst>
          </p:cNvPr>
          <p:cNvSpPr txBox="1"/>
          <p:nvPr/>
        </p:nvSpPr>
        <p:spPr>
          <a:xfrm>
            <a:off x="695325" y="254805"/>
            <a:ext cx="1415772" cy="1569660"/>
          </a:xfrm>
          <a:prstGeom prst="rect">
            <a:avLst/>
          </a:prstGeom>
          <a:noFill/>
          <a:effectLst>
            <a:outerShdw blurRad="88900" dist="63500" dir="2700000" algn="tl" rotWithShape="0">
              <a:srgbClr val="027AFD">
                <a:alpha val="40000"/>
              </a:srgbClr>
            </a:outerShdw>
          </a:effectLst>
        </p:spPr>
        <p:txBody>
          <a:bodyPr wrap="none" rtlCol="0">
            <a:spAutoFit/>
          </a:bodyPr>
          <a:lstStyle/>
          <a:p>
            <a:r>
              <a:rPr kumimoji="0" lang="zh-CN" altLang="en-US" sz="9600" b="0" i="0" u="none" strike="noStrike" kern="1200" cap="none" spc="0" normalizeH="0" baseline="0" noProof="0" dirty="0">
                <a:ln w="6350">
                  <a:solidFill>
                    <a:schemeClr val="bg1"/>
                  </a:solidFill>
                </a:ln>
                <a:gradFill flip="none" rotWithShape="1">
                  <a:gsLst>
                    <a:gs pos="100000">
                      <a:srgbClr val="02C3FA"/>
                    </a:gs>
                    <a:gs pos="0">
                      <a:srgbClr val="027AFD"/>
                    </a:gs>
                  </a:gsLst>
                  <a:lin ang="13500000" scaled="1"/>
                  <a:tileRect/>
                </a:gradFill>
                <a:effectLst/>
                <a:uLnTx/>
                <a:uFillTx/>
                <a:latin typeface="+mj-ea"/>
                <a:ea typeface="+mj-ea"/>
                <a:cs typeface="+mn-cs"/>
              </a:rPr>
              <a:t>前</a:t>
            </a:r>
            <a:endParaRPr lang="zh-CN" altLang="en-US" sz="9600" dirty="0">
              <a:ln w="6350">
                <a:solidFill>
                  <a:schemeClr val="bg1"/>
                </a:solidFill>
              </a:ln>
              <a:gradFill flip="none" rotWithShape="1">
                <a:gsLst>
                  <a:gs pos="100000">
                    <a:srgbClr val="02C3FA"/>
                  </a:gs>
                  <a:gs pos="0">
                    <a:srgbClr val="027AFD"/>
                  </a:gs>
                </a:gsLst>
                <a:lin ang="13500000" scaled="1"/>
                <a:tileRect/>
              </a:gradFill>
              <a:latin typeface="+mj-ea"/>
              <a:ea typeface="+mj-ea"/>
            </a:endParaRPr>
          </a:p>
        </p:txBody>
      </p:sp>
      <p:sp>
        <p:nvSpPr>
          <p:cNvPr id="11" name="文本框 10">
            <a:extLst>
              <a:ext uri="{FF2B5EF4-FFF2-40B4-BE49-F238E27FC236}">
                <a16:creationId xmlns:a16="http://schemas.microsoft.com/office/drawing/2014/main" id="{A0A1E13E-BF16-C7E1-F4F2-BA940C71C0CB}"/>
              </a:ext>
            </a:extLst>
          </p:cNvPr>
          <p:cNvSpPr txBox="1"/>
          <p:nvPr/>
        </p:nvSpPr>
        <p:spPr>
          <a:xfrm>
            <a:off x="1598995" y="617022"/>
            <a:ext cx="1415772" cy="1569660"/>
          </a:xfrm>
          <a:prstGeom prst="rect">
            <a:avLst/>
          </a:prstGeom>
          <a:noFill/>
          <a:effectLst>
            <a:outerShdw blurRad="88900" dist="63500" dir="2700000" algn="tl" rotWithShape="0">
              <a:srgbClr val="027AFD">
                <a:alpha val="40000"/>
              </a:srgbClr>
            </a:outerShdw>
          </a:effectLst>
        </p:spPr>
        <p:txBody>
          <a:bodyPr wrap="none" rtlCol="0">
            <a:spAutoFit/>
          </a:bodyPr>
          <a:lstStyle/>
          <a:p>
            <a:r>
              <a:rPr kumimoji="0" lang="zh-CN" altLang="en-US" sz="9600" b="0" i="0" u="none" strike="noStrike" kern="1200" cap="none" spc="0" normalizeH="0" baseline="0" noProof="0" dirty="0">
                <a:ln w="6350">
                  <a:solidFill>
                    <a:schemeClr val="bg1"/>
                  </a:solidFill>
                </a:ln>
                <a:gradFill flip="none" rotWithShape="1">
                  <a:gsLst>
                    <a:gs pos="100000">
                      <a:srgbClr val="02C3FA"/>
                    </a:gs>
                    <a:gs pos="0">
                      <a:srgbClr val="027AFD"/>
                    </a:gs>
                  </a:gsLst>
                  <a:lin ang="13500000" scaled="1"/>
                  <a:tileRect/>
                </a:gradFill>
                <a:effectLst/>
                <a:uLnTx/>
                <a:uFillTx/>
                <a:latin typeface="+mj-ea"/>
                <a:ea typeface="+mj-ea"/>
                <a:cs typeface="+mn-cs"/>
              </a:rPr>
              <a:t>言</a:t>
            </a:r>
            <a:endParaRPr lang="zh-CN" altLang="en-US" sz="9600" dirty="0">
              <a:ln w="6350">
                <a:solidFill>
                  <a:schemeClr val="bg1"/>
                </a:solidFill>
              </a:ln>
              <a:gradFill flip="none" rotWithShape="1">
                <a:gsLst>
                  <a:gs pos="100000">
                    <a:srgbClr val="02C3FA"/>
                  </a:gs>
                  <a:gs pos="0">
                    <a:srgbClr val="027AFD"/>
                  </a:gs>
                </a:gsLst>
                <a:lin ang="13500000" scaled="1"/>
                <a:tileRect/>
              </a:gradFill>
              <a:latin typeface="+mj-ea"/>
              <a:ea typeface="+mj-ea"/>
            </a:endParaRPr>
          </a:p>
        </p:txBody>
      </p:sp>
      <p:grpSp>
        <p:nvGrpSpPr>
          <p:cNvPr id="15" name="组合 14">
            <a:extLst>
              <a:ext uri="{FF2B5EF4-FFF2-40B4-BE49-F238E27FC236}">
                <a16:creationId xmlns:a16="http://schemas.microsoft.com/office/drawing/2014/main" id="{A221F7ED-0133-C67D-79AD-4C09A037F930}"/>
              </a:ext>
            </a:extLst>
          </p:cNvPr>
          <p:cNvGrpSpPr/>
          <p:nvPr/>
        </p:nvGrpSpPr>
        <p:grpSpPr>
          <a:xfrm>
            <a:off x="1147160" y="2447609"/>
            <a:ext cx="9897680" cy="3183807"/>
            <a:chOff x="2794343" y="2237843"/>
            <a:chExt cx="8702332" cy="2351574"/>
          </a:xfrm>
        </p:grpSpPr>
        <p:sp>
          <p:nvSpPr>
            <p:cNvPr id="12" name="矩形: 圆角 11">
              <a:extLst>
                <a:ext uri="{FF2B5EF4-FFF2-40B4-BE49-F238E27FC236}">
                  <a16:creationId xmlns:a16="http://schemas.microsoft.com/office/drawing/2014/main" id="{53022CFB-E572-0B40-9C70-BFFF35360A02}"/>
                </a:ext>
              </a:extLst>
            </p:cNvPr>
            <p:cNvSpPr/>
            <p:nvPr/>
          </p:nvSpPr>
          <p:spPr>
            <a:xfrm>
              <a:off x="2794343" y="2237843"/>
              <a:ext cx="8702332" cy="2351574"/>
            </a:xfrm>
            <a:custGeom>
              <a:avLst/>
              <a:gdLst>
                <a:gd name="connsiteX0" fmla="*/ 0 w 8687092"/>
                <a:gd name="connsiteY0" fmla="*/ 218741 h 2095018"/>
                <a:gd name="connsiteX1" fmla="*/ 218741 w 8687092"/>
                <a:gd name="connsiteY1" fmla="*/ 0 h 2095018"/>
                <a:gd name="connsiteX2" fmla="*/ 8468351 w 8687092"/>
                <a:gd name="connsiteY2" fmla="*/ 0 h 2095018"/>
                <a:gd name="connsiteX3" fmla="*/ 8687092 w 8687092"/>
                <a:gd name="connsiteY3" fmla="*/ 218741 h 2095018"/>
                <a:gd name="connsiteX4" fmla="*/ 8687092 w 8687092"/>
                <a:gd name="connsiteY4" fmla="*/ 1876277 h 2095018"/>
                <a:gd name="connsiteX5" fmla="*/ 8468351 w 8687092"/>
                <a:gd name="connsiteY5" fmla="*/ 2095018 h 2095018"/>
                <a:gd name="connsiteX6" fmla="*/ 218741 w 8687092"/>
                <a:gd name="connsiteY6" fmla="*/ 2095018 h 2095018"/>
                <a:gd name="connsiteX7" fmla="*/ 0 w 8687092"/>
                <a:gd name="connsiteY7" fmla="*/ 1876277 h 2095018"/>
                <a:gd name="connsiteX8" fmla="*/ 0 w 8687092"/>
                <a:gd name="connsiteY8" fmla="*/ 218741 h 2095018"/>
                <a:gd name="connsiteX0" fmla="*/ 15240 w 8702332"/>
                <a:gd name="connsiteY0" fmla="*/ 218741 h 2351123"/>
                <a:gd name="connsiteX1" fmla="*/ 233981 w 8702332"/>
                <a:gd name="connsiteY1" fmla="*/ 0 h 2351123"/>
                <a:gd name="connsiteX2" fmla="*/ 8483591 w 8702332"/>
                <a:gd name="connsiteY2" fmla="*/ 0 h 2351123"/>
                <a:gd name="connsiteX3" fmla="*/ 8702332 w 8702332"/>
                <a:gd name="connsiteY3" fmla="*/ 218741 h 2351123"/>
                <a:gd name="connsiteX4" fmla="*/ 8702332 w 8702332"/>
                <a:gd name="connsiteY4" fmla="*/ 1876277 h 2351123"/>
                <a:gd name="connsiteX5" fmla="*/ 8483591 w 8702332"/>
                <a:gd name="connsiteY5" fmla="*/ 2095018 h 2351123"/>
                <a:gd name="connsiteX6" fmla="*/ 233981 w 8702332"/>
                <a:gd name="connsiteY6" fmla="*/ 2095018 h 2351123"/>
                <a:gd name="connsiteX7" fmla="*/ 0 w 8702332"/>
                <a:gd name="connsiteY7" fmla="*/ 2325857 h 2351123"/>
                <a:gd name="connsiteX8" fmla="*/ 15240 w 8702332"/>
                <a:gd name="connsiteY8" fmla="*/ 218741 h 2351123"/>
                <a:gd name="connsiteX0" fmla="*/ 15240 w 8702332"/>
                <a:gd name="connsiteY0" fmla="*/ 218741 h 2351574"/>
                <a:gd name="connsiteX1" fmla="*/ 233981 w 8702332"/>
                <a:gd name="connsiteY1" fmla="*/ 0 h 2351574"/>
                <a:gd name="connsiteX2" fmla="*/ 8483591 w 8702332"/>
                <a:gd name="connsiteY2" fmla="*/ 0 h 2351574"/>
                <a:gd name="connsiteX3" fmla="*/ 8702332 w 8702332"/>
                <a:gd name="connsiteY3" fmla="*/ 218741 h 2351574"/>
                <a:gd name="connsiteX4" fmla="*/ 8702332 w 8702332"/>
                <a:gd name="connsiteY4" fmla="*/ 1876277 h 2351574"/>
                <a:gd name="connsiteX5" fmla="*/ 8483591 w 8702332"/>
                <a:gd name="connsiteY5" fmla="*/ 2095018 h 2351574"/>
                <a:gd name="connsiteX6" fmla="*/ 348281 w 8702332"/>
                <a:gd name="connsiteY6" fmla="*/ 2102638 h 2351574"/>
                <a:gd name="connsiteX7" fmla="*/ 0 w 8702332"/>
                <a:gd name="connsiteY7" fmla="*/ 2325857 h 2351574"/>
                <a:gd name="connsiteX8" fmla="*/ 15240 w 8702332"/>
                <a:gd name="connsiteY8" fmla="*/ 218741 h 235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02332" h="2351574">
                  <a:moveTo>
                    <a:pt x="15240" y="218741"/>
                  </a:moveTo>
                  <a:cubicBezTo>
                    <a:pt x="15240" y="97934"/>
                    <a:pt x="113174" y="0"/>
                    <a:pt x="233981" y="0"/>
                  </a:cubicBezTo>
                  <a:lnTo>
                    <a:pt x="8483591" y="0"/>
                  </a:lnTo>
                  <a:cubicBezTo>
                    <a:pt x="8604398" y="0"/>
                    <a:pt x="8702332" y="97934"/>
                    <a:pt x="8702332" y="218741"/>
                  </a:cubicBezTo>
                  <a:lnTo>
                    <a:pt x="8702332" y="1876277"/>
                  </a:lnTo>
                  <a:cubicBezTo>
                    <a:pt x="8702332" y="1997084"/>
                    <a:pt x="8604398" y="2095018"/>
                    <a:pt x="8483591" y="2095018"/>
                  </a:cubicBezTo>
                  <a:lnTo>
                    <a:pt x="348281" y="2102638"/>
                  </a:lnTo>
                  <a:cubicBezTo>
                    <a:pt x="227474" y="2102638"/>
                    <a:pt x="0" y="2446664"/>
                    <a:pt x="0" y="2325857"/>
                  </a:cubicBezTo>
                  <a:cubicBezTo>
                    <a:pt x="0" y="1773345"/>
                    <a:pt x="15240" y="771253"/>
                    <a:pt x="15240" y="218741"/>
                  </a:cubicBezTo>
                  <a:close/>
                </a:path>
              </a:pathLst>
            </a:custGeom>
            <a:solidFill>
              <a:schemeClr val="bg1"/>
            </a:solidFill>
            <a:ln w="19050">
              <a:gradFill flip="none" rotWithShape="1">
                <a:gsLst>
                  <a:gs pos="0">
                    <a:srgbClr val="027AFD"/>
                  </a:gs>
                  <a:gs pos="100000">
                    <a:srgbClr val="02C3FA"/>
                  </a:gs>
                </a:gsLst>
                <a:lin ang="13500000" scaled="1"/>
                <a:tileRect/>
              </a:gradFill>
            </a:ln>
            <a:effectLst>
              <a:outerShdw blurRad="190500" dist="63500" dir="2700000" algn="tl" rotWithShape="0">
                <a:srgbClr val="027AFD">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DDEF6626-FCD4-0F81-28CA-534987F68136}"/>
                </a:ext>
              </a:extLst>
            </p:cNvPr>
            <p:cNvSpPr/>
            <p:nvPr/>
          </p:nvSpPr>
          <p:spPr>
            <a:xfrm>
              <a:off x="2815072" y="2242667"/>
              <a:ext cx="633619" cy="607325"/>
            </a:xfrm>
            <a:custGeom>
              <a:avLst/>
              <a:gdLst>
                <a:gd name="connsiteX0" fmla="*/ 544468 w 633619"/>
                <a:gd name="connsiteY0" fmla="*/ 0 h 607325"/>
                <a:gd name="connsiteX1" fmla="*/ 633619 w 633619"/>
                <a:gd name="connsiteY1" fmla="*/ 0 h 607325"/>
                <a:gd name="connsiteX2" fmla="*/ 606691 w 633619"/>
                <a:gd name="connsiteY2" fmla="*/ 86748 h 607325"/>
                <a:gd name="connsiteX3" fmla="*/ 45394 w 633619"/>
                <a:gd name="connsiteY3" fmla="*/ 595654 h 607325"/>
                <a:gd name="connsiteX4" fmla="*/ 0 w 633619"/>
                <a:gd name="connsiteY4" fmla="*/ 607325 h 607325"/>
                <a:gd name="connsiteX5" fmla="*/ 268 w 633619"/>
                <a:gd name="connsiteY5" fmla="*/ 571019 h 607325"/>
                <a:gd name="connsiteX6" fmla="*/ 579 w 633619"/>
                <a:gd name="connsiteY6" fmla="*/ 518944 h 607325"/>
                <a:gd name="connsiteX7" fmla="*/ 19958 w 633619"/>
                <a:gd name="connsiteY7" fmla="*/ 513961 h 607325"/>
                <a:gd name="connsiteX8" fmla="*/ 527875 w 633619"/>
                <a:gd name="connsiteY8" fmla="*/ 53453 h 60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19" h="607325">
                  <a:moveTo>
                    <a:pt x="544468" y="0"/>
                  </a:moveTo>
                  <a:lnTo>
                    <a:pt x="633619" y="0"/>
                  </a:lnTo>
                  <a:lnTo>
                    <a:pt x="606691" y="86748"/>
                  </a:lnTo>
                  <a:cubicBezTo>
                    <a:pt x="504283" y="328868"/>
                    <a:pt x="298874" y="516813"/>
                    <a:pt x="45394" y="595654"/>
                  </a:cubicBezTo>
                  <a:lnTo>
                    <a:pt x="0" y="607325"/>
                  </a:lnTo>
                  <a:lnTo>
                    <a:pt x="268" y="571019"/>
                  </a:lnTo>
                  <a:lnTo>
                    <a:pt x="579" y="518944"/>
                  </a:lnTo>
                  <a:lnTo>
                    <a:pt x="19958" y="513961"/>
                  </a:lnTo>
                  <a:cubicBezTo>
                    <a:pt x="249331" y="442619"/>
                    <a:pt x="435206" y="272547"/>
                    <a:pt x="527875" y="53453"/>
                  </a:cubicBezTo>
                  <a:close/>
                </a:path>
              </a:pathLst>
            </a:custGeom>
            <a:solidFill>
              <a:srgbClr val="027AFD">
                <a:alpha val="6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7" name="任意多边形: 形状 6">
              <a:extLst>
                <a:ext uri="{FF2B5EF4-FFF2-40B4-BE49-F238E27FC236}">
                  <a16:creationId xmlns:a16="http://schemas.microsoft.com/office/drawing/2014/main" id="{3C8B304F-619F-9E60-806C-D4C44D3A5381}"/>
                </a:ext>
              </a:extLst>
            </p:cNvPr>
            <p:cNvSpPr/>
            <p:nvPr/>
          </p:nvSpPr>
          <p:spPr>
            <a:xfrm>
              <a:off x="2815072" y="2242667"/>
              <a:ext cx="377482" cy="361817"/>
            </a:xfrm>
            <a:custGeom>
              <a:avLst/>
              <a:gdLst>
                <a:gd name="connsiteX0" fmla="*/ 544468 w 633619"/>
                <a:gd name="connsiteY0" fmla="*/ 0 h 607325"/>
                <a:gd name="connsiteX1" fmla="*/ 633619 w 633619"/>
                <a:gd name="connsiteY1" fmla="*/ 0 h 607325"/>
                <a:gd name="connsiteX2" fmla="*/ 606691 w 633619"/>
                <a:gd name="connsiteY2" fmla="*/ 86748 h 607325"/>
                <a:gd name="connsiteX3" fmla="*/ 45394 w 633619"/>
                <a:gd name="connsiteY3" fmla="*/ 595654 h 607325"/>
                <a:gd name="connsiteX4" fmla="*/ 0 w 633619"/>
                <a:gd name="connsiteY4" fmla="*/ 607325 h 607325"/>
                <a:gd name="connsiteX5" fmla="*/ 268 w 633619"/>
                <a:gd name="connsiteY5" fmla="*/ 571019 h 607325"/>
                <a:gd name="connsiteX6" fmla="*/ 579 w 633619"/>
                <a:gd name="connsiteY6" fmla="*/ 518944 h 607325"/>
                <a:gd name="connsiteX7" fmla="*/ 19958 w 633619"/>
                <a:gd name="connsiteY7" fmla="*/ 513961 h 607325"/>
                <a:gd name="connsiteX8" fmla="*/ 527875 w 633619"/>
                <a:gd name="connsiteY8" fmla="*/ 53453 h 60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19" h="607325">
                  <a:moveTo>
                    <a:pt x="544468" y="0"/>
                  </a:moveTo>
                  <a:lnTo>
                    <a:pt x="633619" y="0"/>
                  </a:lnTo>
                  <a:lnTo>
                    <a:pt x="606691" y="86748"/>
                  </a:lnTo>
                  <a:cubicBezTo>
                    <a:pt x="504283" y="328868"/>
                    <a:pt x="298874" y="516813"/>
                    <a:pt x="45394" y="595654"/>
                  </a:cubicBezTo>
                  <a:lnTo>
                    <a:pt x="0" y="607325"/>
                  </a:lnTo>
                  <a:lnTo>
                    <a:pt x="268" y="571019"/>
                  </a:lnTo>
                  <a:lnTo>
                    <a:pt x="579" y="518944"/>
                  </a:lnTo>
                  <a:lnTo>
                    <a:pt x="19958" y="513961"/>
                  </a:lnTo>
                  <a:cubicBezTo>
                    <a:pt x="249331" y="442619"/>
                    <a:pt x="435206" y="272547"/>
                    <a:pt x="527875" y="53453"/>
                  </a:cubicBezTo>
                  <a:close/>
                </a:path>
              </a:pathLst>
            </a:custGeom>
            <a:solidFill>
              <a:schemeClr val="accent2">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49" name="文本框 48">
            <a:extLst>
              <a:ext uri="{FF2B5EF4-FFF2-40B4-BE49-F238E27FC236}">
                <a16:creationId xmlns:a16="http://schemas.microsoft.com/office/drawing/2014/main" id="{FACCAB8D-1126-AE8B-97D7-D99BC8B0A1FC}"/>
              </a:ext>
            </a:extLst>
          </p:cNvPr>
          <p:cNvSpPr txBox="1"/>
          <p:nvPr/>
        </p:nvSpPr>
        <p:spPr>
          <a:xfrm>
            <a:off x="6276254" y="-803810"/>
            <a:ext cx="8458200" cy="369332"/>
          </a:xfrm>
          <a:prstGeom prst="rect">
            <a:avLst/>
          </a:prstGeom>
          <a:noFill/>
        </p:spPr>
        <p:txBody>
          <a:bodyPr wrap="square">
            <a:spAutoFit/>
          </a:bodyPr>
          <a:lstStyle/>
          <a:p>
            <a:r>
              <a:rPr lang="en-US" altLang="zh-CN" sz="1800" kern="100" dirty="0">
                <a:solidFill>
                  <a:srgbClr val="000000"/>
                </a:solidFill>
                <a:latin typeface="+mn-ea"/>
                <a:cs typeface="Times New Roman" panose="02020603050405020304" pitchFamily="18" charset="0"/>
              </a:rPr>
              <a:t> </a:t>
            </a:r>
            <a:endParaRPr lang="zh-CN" altLang="en-US" dirty="0"/>
          </a:p>
        </p:txBody>
      </p:sp>
      <p:sp>
        <p:nvSpPr>
          <p:cNvPr id="3" name="文本框 2">
            <a:extLst>
              <a:ext uri="{FF2B5EF4-FFF2-40B4-BE49-F238E27FC236}">
                <a16:creationId xmlns:a16="http://schemas.microsoft.com/office/drawing/2014/main" id="{9F750A63-77CF-05B7-A81B-3A2A6DCCDCFD}"/>
              </a:ext>
            </a:extLst>
          </p:cNvPr>
          <p:cNvSpPr txBox="1"/>
          <p:nvPr/>
        </p:nvSpPr>
        <p:spPr>
          <a:xfrm>
            <a:off x="1591131" y="2781141"/>
            <a:ext cx="9009739" cy="1864934"/>
          </a:xfrm>
          <a:prstGeom prst="rect">
            <a:avLst/>
          </a:prstGeom>
          <a:noFill/>
        </p:spPr>
        <p:txBody>
          <a:bodyPr wrap="square">
            <a:spAutoFit/>
          </a:bodyPr>
          <a:lstStyle/>
          <a:p>
            <a:pPr algn="just">
              <a:lnSpc>
                <a:spcPts val="2800"/>
              </a:lnSpc>
            </a:pPr>
            <a:r>
              <a:rPr lang="en-US" altLang="zh-CN" sz="1800" kern="100" dirty="0">
                <a:effectLst/>
                <a:latin typeface="+mn-ea"/>
                <a:cs typeface="Times New Roman" panose="02020603050405020304" pitchFamily="18" charset="0"/>
              </a:rPr>
              <a:t>  </a:t>
            </a:r>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a:t>
            </a:r>
            <a:r>
              <a:rPr lang="zh-CN" altLang="zh-CN" sz="1800" kern="0" dirty="0">
                <a:solidFill>
                  <a:srgbClr val="000000"/>
                </a:solidFill>
                <a:effectLst/>
                <a:latin typeface="+mn-ea"/>
                <a:cs typeface="Times New Roman" panose="02020603050405020304" pitchFamily="18" charset="0"/>
              </a:rPr>
              <a:t>。</a:t>
            </a:r>
            <a:endParaRPr lang="zh-CN" altLang="zh-CN" sz="1100" kern="100" dirty="0">
              <a:effectLst/>
              <a:latin typeface="+mn-ea"/>
              <a:cs typeface="Times New Roman" panose="02020603050405020304" pitchFamily="18" charset="0"/>
            </a:endParaRPr>
          </a:p>
        </p:txBody>
      </p:sp>
    </p:spTree>
    <p:extLst>
      <p:ext uri="{BB962C8B-B14F-4D97-AF65-F5344CB8AC3E}">
        <p14:creationId xmlns:p14="http://schemas.microsoft.com/office/powerpoint/2010/main" val="1444916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16200000" scaled="1"/>
        </a:grad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1317AD18-7521-6636-6772-9D7FFF2E598F}"/>
              </a:ext>
            </a:extLst>
          </p:cNvPr>
          <p:cNvPicPr>
            <a:picLocks noChangeAspect="1"/>
          </p:cNvPicPr>
          <p:nvPr/>
        </p:nvPicPr>
        <p:blipFill>
          <a:blip r:embed="rId2"/>
          <a:stretch>
            <a:fillRect/>
          </a:stretch>
        </p:blipFill>
        <p:spPr>
          <a:xfrm>
            <a:off x="0" y="2907157"/>
            <a:ext cx="12182296" cy="3950843"/>
          </a:xfrm>
          <a:prstGeom prst="rect">
            <a:avLst/>
          </a:prstGeom>
        </p:spPr>
      </p:pic>
      <p:sp>
        <p:nvSpPr>
          <p:cNvPr id="9" name="矩形 8">
            <a:extLst>
              <a:ext uri="{FF2B5EF4-FFF2-40B4-BE49-F238E27FC236}">
                <a16:creationId xmlns:a16="http://schemas.microsoft.com/office/drawing/2014/main" id="{7321FE43-FA84-746F-B9AC-F329947E8109}"/>
              </a:ext>
            </a:extLst>
          </p:cNvPr>
          <p:cNvSpPr/>
          <p:nvPr/>
        </p:nvSpPr>
        <p:spPr>
          <a:xfrm>
            <a:off x="0" y="0"/>
            <a:ext cx="12192000" cy="6858000"/>
          </a:xfrm>
          <a:prstGeom prst="rect">
            <a:avLst/>
          </a:prstGeom>
          <a:gradFill flip="none" rotWithShape="1">
            <a:gsLst>
              <a:gs pos="25000">
                <a:srgbClr val="FFFFFF">
                  <a:alpha val="79000"/>
                </a:srgbClr>
              </a:gs>
              <a:gs pos="68000">
                <a:srgbClr val="FFFFFF">
                  <a:alpha val="92000"/>
                </a:srgbClr>
              </a:gs>
              <a:gs pos="100000">
                <a:schemeClr val="bg1">
                  <a:alpha val="0"/>
                </a:schemeClr>
              </a:gs>
            </a:gsLst>
            <a:lin ang="54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B348699C-5BCD-4D82-E0DF-1B00372EABB5}"/>
              </a:ext>
            </a:extLst>
          </p:cNvPr>
          <p:cNvSpPr/>
          <p:nvPr/>
        </p:nvSpPr>
        <p:spPr>
          <a:xfrm>
            <a:off x="-814653" y="-343270"/>
            <a:ext cx="2516680" cy="4282440"/>
          </a:xfrm>
          <a:prstGeom prst="parallelogram">
            <a:avLst>
              <a:gd name="adj" fmla="val 30764"/>
            </a:avLst>
          </a:prstGeom>
          <a:gradFill flip="none" rotWithShape="1">
            <a:gsLst>
              <a:gs pos="0">
                <a:srgbClr val="02C3FA">
                  <a:alpha val="0"/>
                </a:srgbClr>
              </a:gs>
              <a:gs pos="100000">
                <a:srgbClr val="027AFD">
                  <a:alpha val="2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平行四边形 16">
            <a:extLst>
              <a:ext uri="{FF2B5EF4-FFF2-40B4-BE49-F238E27FC236}">
                <a16:creationId xmlns:a16="http://schemas.microsoft.com/office/drawing/2014/main" id="{51D48B48-F747-2D5F-E8BB-B331637262C4}"/>
              </a:ext>
            </a:extLst>
          </p:cNvPr>
          <p:cNvSpPr/>
          <p:nvPr/>
        </p:nvSpPr>
        <p:spPr>
          <a:xfrm>
            <a:off x="451671" y="-343270"/>
            <a:ext cx="1837968" cy="4282440"/>
          </a:xfrm>
          <a:prstGeom prst="parallelogram">
            <a:avLst>
              <a:gd name="adj" fmla="val 41420"/>
            </a:avLst>
          </a:prstGeom>
          <a:gradFill flip="none" rotWithShape="1">
            <a:gsLst>
              <a:gs pos="0">
                <a:srgbClr val="02C3FA">
                  <a:alpha val="0"/>
                </a:srgbClr>
              </a:gs>
              <a:gs pos="100000">
                <a:srgbClr val="02C3FA">
                  <a:alpha val="53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5ADE8E5-F3D6-2B38-652A-35995B5D38B1}"/>
              </a:ext>
            </a:extLst>
          </p:cNvPr>
          <p:cNvSpPr txBox="1"/>
          <p:nvPr/>
        </p:nvSpPr>
        <p:spPr>
          <a:xfrm>
            <a:off x="527685" y="254805"/>
            <a:ext cx="1444626" cy="1569660"/>
          </a:xfrm>
          <a:prstGeom prst="rect">
            <a:avLst/>
          </a:prstGeom>
          <a:noFill/>
          <a:effectLst>
            <a:outerShdw blurRad="88900" dist="63500" dir="2700000" algn="tl" rotWithShape="0">
              <a:srgbClr val="027AFD">
                <a:alpha val="40000"/>
              </a:srgbClr>
            </a:outerShdw>
          </a:effectLst>
        </p:spPr>
        <p:txBody>
          <a:bodyPr wrap="none" rtlCol="0">
            <a:spAutoFit/>
          </a:bodyPr>
          <a:lstStyle/>
          <a:p>
            <a:r>
              <a:rPr lang="zh-CN" altLang="en-US" sz="9600" dirty="0">
                <a:ln w="6350">
                  <a:solidFill>
                    <a:schemeClr val="bg1"/>
                  </a:solidFill>
                </a:ln>
                <a:gradFill flip="none" rotWithShape="1">
                  <a:gsLst>
                    <a:gs pos="100000">
                      <a:srgbClr val="02C3FA"/>
                    </a:gs>
                    <a:gs pos="0">
                      <a:srgbClr val="027AFD"/>
                    </a:gs>
                  </a:gsLst>
                  <a:lin ang="13500000" scaled="1"/>
                  <a:tileRect/>
                </a:gradFill>
                <a:latin typeface="+mj-ea"/>
                <a:ea typeface="+mj-ea"/>
              </a:rPr>
              <a:t>目</a:t>
            </a:r>
          </a:p>
        </p:txBody>
      </p:sp>
      <p:sp>
        <p:nvSpPr>
          <p:cNvPr id="11" name="文本框 10">
            <a:extLst>
              <a:ext uri="{FF2B5EF4-FFF2-40B4-BE49-F238E27FC236}">
                <a16:creationId xmlns:a16="http://schemas.microsoft.com/office/drawing/2014/main" id="{A0A1E13E-BF16-C7E1-F4F2-BA940C71C0CB}"/>
              </a:ext>
            </a:extLst>
          </p:cNvPr>
          <p:cNvSpPr txBox="1"/>
          <p:nvPr/>
        </p:nvSpPr>
        <p:spPr>
          <a:xfrm>
            <a:off x="1431355" y="617022"/>
            <a:ext cx="1444626" cy="1569660"/>
          </a:xfrm>
          <a:prstGeom prst="rect">
            <a:avLst/>
          </a:prstGeom>
          <a:noFill/>
          <a:effectLst>
            <a:outerShdw blurRad="88900" dist="63500" dir="2700000" algn="tl" rotWithShape="0">
              <a:srgbClr val="027AFD">
                <a:alpha val="40000"/>
              </a:srgbClr>
            </a:outerShdw>
          </a:effectLst>
        </p:spPr>
        <p:txBody>
          <a:bodyPr wrap="none" rtlCol="0">
            <a:spAutoFit/>
          </a:bodyPr>
          <a:lstStyle/>
          <a:p>
            <a:r>
              <a:rPr kumimoji="0" lang="zh-CN" altLang="en-US" sz="9600" b="0" i="0" u="none" strike="noStrike" kern="1200" cap="none" spc="0" normalizeH="0" baseline="0" noProof="0" dirty="0">
                <a:ln w="6350">
                  <a:solidFill>
                    <a:schemeClr val="bg1"/>
                  </a:solidFill>
                </a:ln>
                <a:gradFill flip="none" rotWithShape="1">
                  <a:gsLst>
                    <a:gs pos="100000">
                      <a:srgbClr val="02C3FA"/>
                    </a:gs>
                    <a:gs pos="0">
                      <a:srgbClr val="027AFD"/>
                    </a:gs>
                  </a:gsLst>
                  <a:lin ang="13500000" scaled="1"/>
                  <a:tileRect/>
                </a:gradFill>
                <a:effectLst/>
                <a:uLnTx/>
                <a:uFillTx/>
                <a:latin typeface="+mj-ea"/>
                <a:ea typeface="+mj-ea"/>
                <a:cs typeface="+mn-cs"/>
              </a:rPr>
              <a:t>录</a:t>
            </a:r>
            <a:endParaRPr lang="zh-CN" altLang="en-US" sz="9600" dirty="0">
              <a:ln w="6350">
                <a:solidFill>
                  <a:schemeClr val="bg1"/>
                </a:solidFill>
              </a:ln>
              <a:gradFill flip="none" rotWithShape="1">
                <a:gsLst>
                  <a:gs pos="100000">
                    <a:srgbClr val="02C3FA"/>
                  </a:gs>
                  <a:gs pos="0">
                    <a:srgbClr val="027AFD"/>
                  </a:gs>
                </a:gsLst>
                <a:lin ang="13500000" scaled="1"/>
                <a:tileRect/>
              </a:gradFill>
              <a:latin typeface="+mj-ea"/>
              <a:ea typeface="+mj-ea"/>
            </a:endParaRPr>
          </a:p>
        </p:txBody>
      </p:sp>
      <p:sp>
        <p:nvSpPr>
          <p:cNvPr id="2" name="文本框 1">
            <a:extLst>
              <a:ext uri="{FF2B5EF4-FFF2-40B4-BE49-F238E27FC236}">
                <a16:creationId xmlns:a16="http://schemas.microsoft.com/office/drawing/2014/main" id="{C5769E90-C492-EBB5-0F8C-E8D1B19C1E93}"/>
              </a:ext>
            </a:extLst>
          </p:cNvPr>
          <p:cNvSpPr txBox="1"/>
          <p:nvPr/>
        </p:nvSpPr>
        <p:spPr>
          <a:xfrm>
            <a:off x="4093539" y="2020527"/>
            <a:ext cx="6094520" cy="461665"/>
          </a:xfrm>
          <a:prstGeom prst="rect">
            <a:avLst/>
          </a:prstGeom>
          <a:noFill/>
        </p:spPr>
        <p:txBody>
          <a:bodyPr wrap="square">
            <a:spAutoFit/>
          </a:bodyPr>
          <a:lstStyle/>
          <a:p>
            <a:r>
              <a:rPr lang="en-US" altLang="zh-CN" sz="2400" kern="100" dirty="0">
                <a:solidFill>
                  <a:schemeClr val="accent1"/>
                </a:solidFill>
                <a:effectLst/>
                <a:latin typeface="+mj-ea"/>
                <a:ea typeface="+mj-ea"/>
                <a:cs typeface="Times New Roman" panose="02020603050405020304" pitchFamily="18" charset="0"/>
              </a:rPr>
              <a:t> </a:t>
            </a:r>
            <a:r>
              <a:rPr lang="zh-CN" altLang="en-US" sz="2400" kern="100" dirty="0">
                <a:solidFill>
                  <a:schemeClr val="accent1"/>
                </a:solidFill>
                <a:effectLst/>
                <a:latin typeface="+mj-ea"/>
                <a:ea typeface="+mj-ea"/>
                <a:cs typeface="Times New Roman" panose="02020603050405020304" pitchFamily="18" charset="0"/>
              </a:rPr>
              <a:t>请输入您的标题</a:t>
            </a:r>
            <a:endParaRPr lang="zh-CN" altLang="en-US" sz="2400" b="1" dirty="0">
              <a:solidFill>
                <a:schemeClr val="accent1"/>
              </a:solidFill>
              <a:latin typeface="+mj-ea"/>
              <a:ea typeface="+mj-ea"/>
            </a:endParaRPr>
          </a:p>
        </p:txBody>
      </p:sp>
      <p:sp>
        <p:nvSpPr>
          <p:cNvPr id="19" name="矩形: 圆角 18">
            <a:extLst>
              <a:ext uri="{FF2B5EF4-FFF2-40B4-BE49-F238E27FC236}">
                <a16:creationId xmlns:a16="http://schemas.microsoft.com/office/drawing/2014/main" id="{DDC72408-D6EB-80F7-5FC5-BE3D89B4643D}"/>
              </a:ext>
            </a:extLst>
          </p:cNvPr>
          <p:cNvSpPr/>
          <p:nvPr/>
        </p:nvSpPr>
        <p:spPr>
          <a:xfrm>
            <a:off x="3026175" y="1768405"/>
            <a:ext cx="7335007" cy="1110893"/>
          </a:xfrm>
          <a:prstGeom prst="roundRect">
            <a:avLst/>
          </a:prstGeom>
          <a:noFill/>
          <a:ln w="19050">
            <a:gradFill>
              <a:gsLst>
                <a:gs pos="0">
                  <a:srgbClr val="027AFD"/>
                </a:gs>
                <a:gs pos="85000">
                  <a:schemeClr val="accent1">
                    <a:alpha val="0"/>
                  </a:schemeClr>
                </a:gs>
              </a:gsLst>
              <a:lin ang="5400000" scaled="1"/>
            </a:gradFill>
          </a:ln>
          <a:effectLst>
            <a:outerShdw blurRad="127000" dist="38100" dir="5400000" algn="t" rotWithShape="0">
              <a:srgbClr val="027AFD">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2C02D377-E0B9-FAEF-8390-EBC00D4934D0}"/>
              </a:ext>
            </a:extLst>
          </p:cNvPr>
          <p:cNvSpPr txBox="1"/>
          <p:nvPr/>
        </p:nvSpPr>
        <p:spPr>
          <a:xfrm>
            <a:off x="3133976" y="1824038"/>
            <a:ext cx="800219" cy="830997"/>
          </a:xfrm>
          <a:prstGeom prst="rect">
            <a:avLst/>
          </a:prstGeom>
          <a:noFill/>
          <a:effectLst>
            <a:outerShdw blurRad="88900" dist="63500" dir="2700000" algn="tl" rotWithShape="0">
              <a:srgbClr val="027AFD">
                <a:alpha val="40000"/>
              </a:srgbClr>
            </a:outerShdw>
          </a:effectLst>
        </p:spPr>
        <p:txBody>
          <a:bodyPr wrap="none" rtlCol="0">
            <a:spAutoFit/>
          </a:bodyPr>
          <a:lstStyle>
            <a:defPPr>
              <a:defRPr lang="zh-CN"/>
            </a:defPPr>
            <a:lvl1pPr>
              <a:defRPr kumimoji="0" sz="9600" b="0" i="0" u="none" strike="noStrike" cap="none" spc="0" normalizeH="0" baseline="0">
                <a:ln w="6350">
                  <a:solidFill>
                    <a:schemeClr val="bg1"/>
                  </a:solidFill>
                </a:ln>
                <a:gradFill flip="none" rotWithShape="1">
                  <a:gsLst>
                    <a:gs pos="100000">
                      <a:srgbClr val="02C3FA"/>
                    </a:gs>
                    <a:gs pos="0">
                      <a:srgbClr val="027AFD"/>
                    </a:gs>
                  </a:gsLst>
                  <a:lin ang="13500000" scaled="1"/>
                  <a:tileRect/>
                </a:gradFill>
                <a:effectLst/>
                <a:uLnTx/>
                <a:uFillTx/>
                <a:latin typeface="三极行楷简体-粗" panose="00000500000000000000" pitchFamily="2" charset="-122"/>
                <a:ea typeface="三极行楷简体-粗" panose="00000500000000000000" pitchFamily="2" charset="-122"/>
              </a:defRPr>
            </a:lvl1pPr>
          </a:lstStyle>
          <a:p>
            <a:r>
              <a:rPr lang="zh-CN" altLang="en-US" sz="4800" dirty="0">
                <a:latin typeface="+mj-ea"/>
                <a:ea typeface="+mj-ea"/>
              </a:rPr>
              <a:t>壹</a:t>
            </a:r>
          </a:p>
        </p:txBody>
      </p:sp>
      <p:sp>
        <p:nvSpPr>
          <p:cNvPr id="21" name="椭圆 20">
            <a:extLst>
              <a:ext uri="{FF2B5EF4-FFF2-40B4-BE49-F238E27FC236}">
                <a16:creationId xmlns:a16="http://schemas.microsoft.com/office/drawing/2014/main" id="{D0512B60-7875-EFE8-2722-AD0787CBA624}"/>
              </a:ext>
            </a:extLst>
          </p:cNvPr>
          <p:cNvSpPr/>
          <p:nvPr/>
        </p:nvSpPr>
        <p:spPr>
          <a:xfrm>
            <a:off x="3133976" y="1858139"/>
            <a:ext cx="786440" cy="786440"/>
          </a:xfrm>
          <a:prstGeom prst="ellipse">
            <a:avLst/>
          </a:prstGeom>
          <a:noFill/>
          <a:ln>
            <a:gradFill>
              <a:gsLst>
                <a:gs pos="0">
                  <a:srgbClr val="027AFD"/>
                </a:gs>
                <a:gs pos="100000">
                  <a:srgbClr val="02C3FA"/>
                </a:gs>
              </a:gsLst>
              <a:lin ang="5400000" scaled="1"/>
            </a:gradFill>
          </a:ln>
          <a:effectLst>
            <a:outerShdw blurRad="127000" dist="63500" dir="5400000" algn="t" rotWithShape="0">
              <a:srgbClr val="027AFD">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31C6EA3F-F9FB-686A-8341-9A749A5116B7}"/>
              </a:ext>
            </a:extLst>
          </p:cNvPr>
          <p:cNvSpPr txBox="1"/>
          <p:nvPr/>
        </p:nvSpPr>
        <p:spPr>
          <a:xfrm>
            <a:off x="3026175" y="3426808"/>
            <a:ext cx="6094520" cy="461665"/>
          </a:xfrm>
          <a:prstGeom prst="rect">
            <a:avLst/>
          </a:prstGeom>
          <a:noFill/>
        </p:spPr>
        <p:txBody>
          <a:bodyPr wrap="square">
            <a:spAutoFit/>
          </a:bodyPr>
          <a:lstStyle>
            <a:defPPr>
              <a:defRPr lang="zh-CN"/>
            </a:defPPr>
            <a:lvl1pPr>
              <a:defRPr sz="2400" kern="100">
                <a:solidFill>
                  <a:schemeClr val="accent1"/>
                </a:solidFill>
                <a:effectLst/>
                <a:latin typeface="+mn-ea"/>
                <a:cs typeface="Times New Roman" panose="02020603050405020304" pitchFamily="18" charset="0"/>
              </a:defRPr>
            </a:lvl1pPr>
          </a:lstStyle>
          <a:p>
            <a:r>
              <a:rPr lang="en-US" altLang="zh-CN" dirty="0">
                <a:latin typeface="+mj-ea"/>
                <a:ea typeface="+mj-ea"/>
              </a:rPr>
              <a:t> </a:t>
            </a:r>
            <a:r>
              <a:rPr lang="zh-CN" altLang="en-US" dirty="0">
                <a:latin typeface="+mj-ea"/>
                <a:ea typeface="+mj-ea"/>
              </a:rPr>
              <a:t>请输入您的标题</a:t>
            </a:r>
          </a:p>
        </p:txBody>
      </p:sp>
      <p:sp>
        <p:nvSpPr>
          <p:cNvPr id="24" name="矩形: 圆角 23">
            <a:extLst>
              <a:ext uri="{FF2B5EF4-FFF2-40B4-BE49-F238E27FC236}">
                <a16:creationId xmlns:a16="http://schemas.microsoft.com/office/drawing/2014/main" id="{363E30EB-F1F5-15BA-3679-E49E94E1EEA8}"/>
              </a:ext>
            </a:extLst>
          </p:cNvPr>
          <p:cNvSpPr/>
          <p:nvPr/>
        </p:nvSpPr>
        <p:spPr>
          <a:xfrm>
            <a:off x="1958811" y="3174686"/>
            <a:ext cx="7335007" cy="1110893"/>
          </a:xfrm>
          <a:prstGeom prst="roundRect">
            <a:avLst/>
          </a:prstGeom>
          <a:noFill/>
          <a:ln w="19050">
            <a:gradFill>
              <a:gsLst>
                <a:gs pos="0">
                  <a:srgbClr val="027AFD"/>
                </a:gs>
                <a:gs pos="85000">
                  <a:schemeClr val="accent1">
                    <a:alpha val="0"/>
                  </a:schemeClr>
                </a:gs>
              </a:gsLst>
              <a:lin ang="5400000" scaled="1"/>
            </a:gradFill>
          </a:ln>
          <a:effectLst>
            <a:outerShdw blurRad="127000" dist="38100" dir="5400000" algn="t" rotWithShape="0">
              <a:srgbClr val="027AFD">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60A61836-3F34-F19A-33B4-D2AFE166B2A1}"/>
              </a:ext>
            </a:extLst>
          </p:cNvPr>
          <p:cNvSpPr/>
          <p:nvPr/>
        </p:nvSpPr>
        <p:spPr>
          <a:xfrm>
            <a:off x="2066612" y="3264420"/>
            <a:ext cx="786440" cy="786440"/>
          </a:xfrm>
          <a:prstGeom prst="ellipse">
            <a:avLst/>
          </a:prstGeom>
          <a:noFill/>
          <a:ln>
            <a:gradFill>
              <a:gsLst>
                <a:gs pos="0">
                  <a:srgbClr val="027AFD"/>
                </a:gs>
                <a:gs pos="100000">
                  <a:srgbClr val="02C3FA"/>
                </a:gs>
              </a:gsLst>
              <a:lin ang="5400000" scaled="1"/>
            </a:gradFill>
          </a:ln>
          <a:effectLst>
            <a:outerShdw blurRad="127000" dist="63500" dir="5400000" algn="t" rotWithShape="0">
              <a:srgbClr val="027AFD">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27DB7EFE-FD6A-BAD1-EDC7-A6605DBFD7B9}"/>
              </a:ext>
            </a:extLst>
          </p:cNvPr>
          <p:cNvSpPr txBox="1"/>
          <p:nvPr/>
        </p:nvSpPr>
        <p:spPr>
          <a:xfrm>
            <a:off x="2075361" y="3251255"/>
            <a:ext cx="748923" cy="769441"/>
          </a:xfrm>
          <a:prstGeom prst="rect">
            <a:avLst/>
          </a:prstGeom>
          <a:noFill/>
          <a:effectLst>
            <a:outerShdw blurRad="88900" dist="63500" dir="2700000" algn="tl" rotWithShape="0">
              <a:srgbClr val="027AFD">
                <a:alpha val="40000"/>
              </a:srgbClr>
            </a:outerShdw>
          </a:effectLst>
        </p:spPr>
        <p:txBody>
          <a:bodyPr wrap="none" rtlCol="0">
            <a:spAutoFit/>
          </a:bodyPr>
          <a:lstStyle>
            <a:defPPr>
              <a:defRPr lang="zh-CN"/>
            </a:defPPr>
            <a:lvl1pPr>
              <a:defRPr kumimoji="0" sz="9600" b="0" i="0" u="none" strike="noStrike" cap="none" spc="0" normalizeH="0" baseline="0">
                <a:ln w="6350">
                  <a:solidFill>
                    <a:schemeClr val="bg1"/>
                  </a:solidFill>
                </a:ln>
                <a:gradFill flip="none" rotWithShape="1">
                  <a:gsLst>
                    <a:gs pos="100000">
                      <a:srgbClr val="02C3FA"/>
                    </a:gs>
                    <a:gs pos="0">
                      <a:srgbClr val="027AFD"/>
                    </a:gs>
                  </a:gsLst>
                  <a:lin ang="13500000" scaled="1"/>
                  <a:tileRect/>
                </a:gradFill>
                <a:effectLst/>
                <a:uLnTx/>
                <a:uFillTx/>
                <a:latin typeface="三极行楷简体-粗" panose="00000500000000000000" pitchFamily="2" charset="-122"/>
                <a:ea typeface="三极行楷简体-粗" panose="00000500000000000000" pitchFamily="2" charset="-122"/>
              </a:defRPr>
            </a:lvl1pPr>
          </a:lstStyle>
          <a:p>
            <a:r>
              <a:rPr lang="zh-CN" altLang="en-US" sz="4400" dirty="0">
                <a:latin typeface="+mj-ea"/>
                <a:ea typeface="+mj-ea"/>
              </a:rPr>
              <a:t>贰</a:t>
            </a:r>
          </a:p>
        </p:txBody>
      </p:sp>
      <p:sp>
        <p:nvSpPr>
          <p:cNvPr id="14" name="文本框 13">
            <a:extLst>
              <a:ext uri="{FF2B5EF4-FFF2-40B4-BE49-F238E27FC236}">
                <a16:creationId xmlns:a16="http://schemas.microsoft.com/office/drawing/2014/main" id="{E3C71B64-2C9C-BAEF-9C13-F0256DF98F97}"/>
              </a:ext>
            </a:extLst>
          </p:cNvPr>
          <p:cNvSpPr txBox="1"/>
          <p:nvPr/>
        </p:nvSpPr>
        <p:spPr>
          <a:xfrm>
            <a:off x="4093539" y="4833089"/>
            <a:ext cx="6094520" cy="461665"/>
          </a:xfrm>
          <a:prstGeom prst="rect">
            <a:avLst/>
          </a:prstGeom>
          <a:noFill/>
        </p:spPr>
        <p:txBody>
          <a:bodyPr wrap="square">
            <a:spAutoFit/>
          </a:bodyPr>
          <a:lstStyle>
            <a:defPPr>
              <a:defRPr lang="zh-CN"/>
            </a:defPPr>
            <a:lvl1pPr>
              <a:defRPr sz="2400" kern="100">
                <a:solidFill>
                  <a:schemeClr val="accent1"/>
                </a:solidFill>
                <a:effectLst/>
                <a:latin typeface="+mn-ea"/>
                <a:cs typeface="Times New Roman" panose="02020603050405020304" pitchFamily="18" charset="0"/>
              </a:defRPr>
            </a:lvl1pPr>
          </a:lstStyle>
          <a:p>
            <a:r>
              <a:rPr lang="zh-CN" altLang="en-US" dirty="0">
                <a:latin typeface="+mj-ea"/>
                <a:ea typeface="+mj-ea"/>
              </a:rPr>
              <a:t>请输入您的标题</a:t>
            </a:r>
          </a:p>
        </p:txBody>
      </p:sp>
      <p:sp>
        <p:nvSpPr>
          <p:cNvPr id="44" name="矩形: 圆角 43">
            <a:extLst>
              <a:ext uri="{FF2B5EF4-FFF2-40B4-BE49-F238E27FC236}">
                <a16:creationId xmlns:a16="http://schemas.microsoft.com/office/drawing/2014/main" id="{8E71DE57-2160-DA8D-C646-13684C025768}"/>
              </a:ext>
            </a:extLst>
          </p:cNvPr>
          <p:cNvSpPr/>
          <p:nvPr/>
        </p:nvSpPr>
        <p:spPr>
          <a:xfrm>
            <a:off x="3026175" y="4580967"/>
            <a:ext cx="7335007" cy="1110893"/>
          </a:xfrm>
          <a:prstGeom prst="roundRect">
            <a:avLst/>
          </a:prstGeom>
          <a:noFill/>
          <a:ln w="19050">
            <a:gradFill>
              <a:gsLst>
                <a:gs pos="0">
                  <a:srgbClr val="027AFD"/>
                </a:gs>
                <a:gs pos="85000">
                  <a:schemeClr val="accent1">
                    <a:alpha val="0"/>
                  </a:schemeClr>
                </a:gs>
              </a:gsLst>
              <a:lin ang="5400000" scaled="1"/>
            </a:gradFill>
          </a:ln>
          <a:effectLst>
            <a:outerShdw blurRad="127000" dist="38100" dir="5400000" algn="t" rotWithShape="0">
              <a:srgbClr val="027AFD">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0DA88627-1BB6-8530-F391-262319653271}"/>
              </a:ext>
            </a:extLst>
          </p:cNvPr>
          <p:cNvSpPr/>
          <p:nvPr/>
        </p:nvSpPr>
        <p:spPr>
          <a:xfrm>
            <a:off x="3133976" y="4670701"/>
            <a:ext cx="786440" cy="786440"/>
          </a:xfrm>
          <a:prstGeom prst="ellipse">
            <a:avLst/>
          </a:prstGeom>
          <a:noFill/>
          <a:ln>
            <a:gradFill>
              <a:gsLst>
                <a:gs pos="0">
                  <a:srgbClr val="027AFD"/>
                </a:gs>
                <a:gs pos="100000">
                  <a:srgbClr val="02C3FA"/>
                </a:gs>
              </a:gsLst>
              <a:lin ang="5400000" scaled="1"/>
            </a:gradFill>
          </a:ln>
          <a:effectLst>
            <a:outerShdw blurRad="127000" dist="63500" dir="5400000" algn="t" rotWithShape="0">
              <a:srgbClr val="027AFD">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1EE5F03B-5287-AA4D-0857-BDA556E10310}"/>
              </a:ext>
            </a:extLst>
          </p:cNvPr>
          <p:cNvSpPr txBox="1"/>
          <p:nvPr/>
        </p:nvSpPr>
        <p:spPr>
          <a:xfrm>
            <a:off x="3142725" y="4678784"/>
            <a:ext cx="748923" cy="769441"/>
          </a:xfrm>
          <a:prstGeom prst="rect">
            <a:avLst/>
          </a:prstGeom>
          <a:noFill/>
          <a:effectLst>
            <a:outerShdw blurRad="88900" dist="63500" dir="2700000" algn="tl" rotWithShape="0">
              <a:srgbClr val="027AFD">
                <a:alpha val="40000"/>
              </a:srgbClr>
            </a:outerShdw>
          </a:effectLst>
        </p:spPr>
        <p:txBody>
          <a:bodyPr wrap="none" rtlCol="0">
            <a:spAutoFit/>
          </a:bodyPr>
          <a:lstStyle>
            <a:defPPr>
              <a:defRPr lang="zh-CN"/>
            </a:defPPr>
            <a:lvl1pPr>
              <a:defRPr kumimoji="0" sz="9600" b="0" i="0" u="none" strike="noStrike" cap="none" spc="0" normalizeH="0" baseline="0">
                <a:ln w="6350">
                  <a:solidFill>
                    <a:schemeClr val="bg1"/>
                  </a:solidFill>
                </a:ln>
                <a:gradFill flip="none" rotWithShape="1">
                  <a:gsLst>
                    <a:gs pos="100000">
                      <a:srgbClr val="02C3FA"/>
                    </a:gs>
                    <a:gs pos="0">
                      <a:srgbClr val="027AFD"/>
                    </a:gs>
                  </a:gsLst>
                  <a:lin ang="13500000" scaled="1"/>
                  <a:tileRect/>
                </a:gradFill>
                <a:effectLst/>
                <a:uLnTx/>
                <a:uFillTx/>
                <a:latin typeface="三极行楷简体-粗" panose="00000500000000000000" pitchFamily="2" charset="-122"/>
                <a:ea typeface="三极行楷简体-粗" panose="00000500000000000000" pitchFamily="2" charset="-122"/>
              </a:defRPr>
            </a:lvl1pPr>
          </a:lstStyle>
          <a:p>
            <a:r>
              <a:rPr lang="zh-CN" altLang="en-US" sz="4400" dirty="0">
                <a:latin typeface="+mj-ea"/>
                <a:ea typeface="+mj-ea"/>
              </a:rPr>
              <a:t>叁</a:t>
            </a:r>
          </a:p>
        </p:txBody>
      </p:sp>
    </p:spTree>
    <p:extLst>
      <p:ext uri="{BB962C8B-B14F-4D97-AF65-F5344CB8AC3E}">
        <p14:creationId xmlns:p14="http://schemas.microsoft.com/office/powerpoint/2010/main" val="3415299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16200000" scaled="1"/>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BAB6C05-2398-F9A2-0B9F-489711A370AA}"/>
              </a:ext>
            </a:extLst>
          </p:cNvPr>
          <p:cNvPicPr>
            <a:picLocks noChangeAspect="1"/>
          </p:cNvPicPr>
          <p:nvPr/>
        </p:nvPicPr>
        <p:blipFill>
          <a:blip r:embed="rId2"/>
          <a:stretch>
            <a:fillRect/>
          </a:stretch>
        </p:blipFill>
        <p:spPr>
          <a:xfrm>
            <a:off x="0" y="2907157"/>
            <a:ext cx="12182296" cy="3950843"/>
          </a:xfrm>
          <a:prstGeom prst="rect">
            <a:avLst/>
          </a:prstGeom>
        </p:spPr>
      </p:pic>
      <p:sp>
        <p:nvSpPr>
          <p:cNvPr id="9" name="矩形 8">
            <a:extLst>
              <a:ext uri="{FF2B5EF4-FFF2-40B4-BE49-F238E27FC236}">
                <a16:creationId xmlns:a16="http://schemas.microsoft.com/office/drawing/2014/main" id="{7321FE43-FA84-746F-B9AC-F329947E8109}"/>
              </a:ext>
            </a:extLst>
          </p:cNvPr>
          <p:cNvSpPr/>
          <p:nvPr/>
        </p:nvSpPr>
        <p:spPr>
          <a:xfrm>
            <a:off x="0" y="0"/>
            <a:ext cx="12192000" cy="6858000"/>
          </a:xfrm>
          <a:prstGeom prst="rect">
            <a:avLst/>
          </a:prstGeom>
          <a:gradFill flip="none" rotWithShape="1">
            <a:gsLst>
              <a:gs pos="2299">
                <a:srgbClr val="FFFFFF">
                  <a:alpha val="79000"/>
                </a:srgbClr>
              </a:gs>
              <a:gs pos="71327">
                <a:srgbClr val="FFFFFF">
                  <a:alpha val="92000"/>
                </a:srgbClr>
              </a:gs>
              <a:gs pos="100000">
                <a:schemeClr val="bg1">
                  <a:alpha val="0"/>
                </a:schemeClr>
              </a:gs>
            </a:gsLst>
            <a:lin ang="54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B348699C-5BCD-4D82-E0DF-1B00372EABB5}"/>
              </a:ext>
            </a:extLst>
          </p:cNvPr>
          <p:cNvSpPr/>
          <p:nvPr/>
        </p:nvSpPr>
        <p:spPr>
          <a:xfrm>
            <a:off x="-750386" y="-343270"/>
            <a:ext cx="2516680" cy="4282440"/>
          </a:xfrm>
          <a:prstGeom prst="parallelogram">
            <a:avLst>
              <a:gd name="adj" fmla="val 30764"/>
            </a:avLst>
          </a:prstGeom>
          <a:gradFill flip="none" rotWithShape="1">
            <a:gsLst>
              <a:gs pos="0">
                <a:srgbClr val="02C3FA">
                  <a:alpha val="0"/>
                </a:srgbClr>
              </a:gs>
              <a:gs pos="100000">
                <a:srgbClr val="027AFD">
                  <a:alpha val="2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平行四边形 16">
            <a:extLst>
              <a:ext uri="{FF2B5EF4-FFF2-40B4-BE49-F238E27FC236}">
                <a16:creationId xmlns:a16="http://schemas.microsoft.com/office/drawing/2014/main" id="{51D48B48-F747-2D5F-E8BB-B331637262C4}"/>
              </a:ext>
            </a:extLst>
          </p:cNvPr>
          <p:cNvSpPr/>
          <p:nvPr/>
        </p:nvSpPr>
        <p:spPr>
          <a:xfrm>
            <a:off x="515938" y="-343270"/>
            <a:ext cx="1837968" cy="4282440"/>
          </a:xfrm>
          <a:prstGeom prst="parallelogram">
            <a:avLst>
              <a:gd name="adj" fmla="val 41420"/>
            </a:avLst>
          </a:prstGeom>
          <a:gradFill flip="none" rotWithShape="1">
            <a:gsLst>
              <a:gs pos="0">
                <a:srgbClr val="02C3FA">
                  <a:alpha val="0"/>
                </a:srgbClr>
              </a:gs>
              <a:gs pos="100000">
                <a:srgbClr val="02C3FA">
                  <a:alpha val="53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A221F7ED-0133-C67D-79AD-4C09A037F930}"/>
              </a:ext>
            </a:extLst>
          </p:cNvPr>
          <p:cNvGrpSpPr/>
          <p:nvPr/>
        </p:nvGrpSpPr>
        <p:grpSpPr>
          <a:xfrm>
            <a:off x="1302433" y="2497557"/>
            <a:ext cx="9587134" cy="3083912"/>
            <a:chOff x="2794343" y="2237843"/>
            <a:chExt cx="8702332" cy="2351574"/>
          </a:xfrm>
        </p:grpSpPr>
        <p:sp>
          <p:nvSpPr>
            <p:cNvPr id="12" name="矩形: 圆角 11">
              <a:extLst>
                <a:ext uri="{FF2B5EF4-FFF2-40B4-BE49-F238E27FC236}">
                  <a16:creationId xmlns:a16="http://schemas.microsoft.com/office/drawing/2014/main" id="{53022CFB-E572-0B40-9C70-BFFF35360A02}"/>
                </a:ext>
              </a:extLst>
            </p:cNvPr>
            <p:cNvSpPr/>
            <p:nvPr/>
          </p:nvSpPr>
          <p:spPr>
            <a:xfrm>
              <a:off x="2794343" y="2237843"/>
              <a:ext cx="8702332" cy="2351574"/>
            </a:xfrm>
            <a:custGeom>
              <a:avLst/>
              <a:gdLst>
                <a:gd name="connsiteX0" fmla="*/ 0 w 8687092"/>
                <a:gd name="connsiteY0" fmla="*/ 218741 h 2095018"/>
                <a:gd name="connsiteX1" fmla="*/ 218741 w 8687092"/>
                <a:gd name="connsiteY1" fmla="*/ 0 h 2095018"/>
                <a:gd name="connsiteX2" fmla="*/ 8468351 w 8687092"/>
                <a:gd name="connsiteY2" fmla="*/ 0 h 2095018"/>
                <a:gd name="connsiteX3" fmla="*/ 8687092 w 8687092"/>
                <a:gd name="connsiteY3" fmla="*/ 218741 h 2095018"/>
                <a:gd name="connsiteX4" fmla="*/ 8687092 w 8687092"/>
                <a:gd name="connsiteY4" fmla="*/ 1876277 h 2095018"/>
                <a:gd name="connsiteX5" fmla="*/ 8468351 w 8687092"/>
                <a:gd name="connsiteY5" fmla="*/ 2095018 h 2095018"/>
                <a:gd name="connsiteX6" fmla="*/ 218741 w 8687092"/>
                <a:gd name="connsiteY6" fmla="*/ 2095018 h 2095018"/>
                <a:gd name="connsiteX7" fmla="*/ 0 w 8687092"/>
                <a:gd name="connsiteY7" fmla="*/ 1876277 h 2095018"/>
                <a:gd name="connsiteX8" fmla="*/ 0 w 8687092"/>
                <a:gd name="connsiteY8" fmla="*/ 218741 h 2095018"/>
                <a:gd name="connsiteX0" fmla="*/ 15240 w 8702332"/>
                <a:gd name="connsiteY0" fmla="*/ 218741 h 2351123"/>
                <a:gd name="connsiteX1" fmla="*/ 233981 w 8702332"/>
                <a:gd name="connsiteY1" fmla="*/ 0 h 2351123"/>
                <a:gd name="connsiteX2" fmla="*/ 8483591 w 8702332"/>
                <a:gd name="connsiteY2" fmla="*/ 0 h 2351123"/>
                <a:gd name="connsiteX3" fmla="*/ 8702332 w 8702332"/>
                <a:gd name="connsiteY3" fmla="*/ 218741 h 2351123"/>
                <a:gd name="connsiteX4" fmla="*/ 8702332 w 8702332"/>
                <a:gd name="connsiteY4" fmla="*/ 1876277 h 2351123"/>
                <a:gd name="connsiteX5" fmla="*/ 8483591 w 8702332"/>
                <a:gd name="connsiteY5" fmla="*/ 2095018 h 2351123"/>
                <a:gd name="connsiteX6" fmla="*/ 233981 w 8702332"/>
                <a:gd name="connsiteY6" fmla="*/ 2095018 h 2351123"/>
                <a:gd name="connsiteX7" fmla="*/ 0 w 8702332"/>
                <a:gd name="connsiteY7" fmla="*/ 2325857 h 2351123"/>
                <a:gd name="connsiteX8" fmla="*/ 15240 w 8702332"/>
                <a:gd name="connsiteY8" fmla="*/ 218741 h 2351123"/>
                <a:gd name="connsiteX0" fmla="*/ 15240 w 8702332"/>
                <a:gd name="connsiteY0" fmla="*/ 218741 h 2351574"/>
                <a:gd name="connsiteX1" fmla="*/ 233981 w 8702332"/>
                <a:gd name="connsiteY1" fmla="*/ 0 h 2351574"/>
                <a:gd name="connsiteX2" fmla="*/ 8483591 w 8702332"/>
                <a:gd name="connsiteY2" fmla="*/ 0 h 2351574"/>
                <a:gd name="connsiteX3" fmla="*/ 8702332 w 8702332"/>
                <a:gd name="connsiteY3" fmla="*/ 218741 h 2351574"/>
                <a:gd name="connsiteX4" fmla="*/ 8702332 w 8702332"/>
                <a:gd name="connsiteY4" fmla="*/ 1876277 h 2351574"/>
                <a:gd name="connsiteX5" fmla="*/ 8483591 w 8702332"/>
                <a:gd name="connsiteY5" fmla="*/ 2095018 h 2351574"/>
                <a:gd name="connsiteX6" fmla="*/ 348281 w 8702332"/>
                <a:gd name="connsiteY6" fmla="*/ 2102638 h 2351574"/>
                <a:gd name="connsiteX7" fmla="*/ 0 w 8702332"/>
                <a:gd name="connsiteY7" fmla="*/ 2325857 h 2351574"/>
                <a:gd name="connsiteX8" fmla="*/ 15240 w 8702332"/>
                <a:gd name="connsiteY8" fmla="*/ 218741 h 235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02332" h="2351574">
                  <a:moveTo>
                    <a:pt x="15240" y="218741"/>
                  </a:moveTo>
                  <a:cubicBezTo>
                    <a:pt x="15240" y="97934"/>
                    <a:pt x="113174" y="0"/>
                    <a:pt x="233981" y="0"/>
                  </a:cubicBezTo>
                  <a:lnTo>
                    <a:pt x="8483591" y="0"/>
                  </a:lnTo>
                  <a:cubicBezTo>
                    <a:pt x="8604398" y="0"/>
                    <a:pt x="8702332" y="97934"/>
                    <a:pt x="8702332" y="218741"/>
                  </a:cubicBezTo>
                  <a:lnTo>
                    <a:pt x="8702332" y="1876277"/>
                  </a:lnTo>
                  <a:cubicBezTo>
                    <a:pt x="8702332" y="1997084"/>
                    <a:pt x="8604398" y="2095018"/>
                    <a:pt x="8483591" y="2095018"/>
                  </a:cubicBezTo>
                  <a:lnTo>
                    <a:pt x="348281" y="2102638"/>
                  </a:lnTo>
                  <a:cubicBezTo>
                    <a:pt x="227474" y="2102638"/>
                    <a:pt x="0" y="2446664"/>
                    <a:pt x="0" y="2325857"/>
                  </a:cubicBezTo>
                  <a:cubicBezTo>
                    <a:pt x="0" y="1773345"/>
                    <a:pt x="15240" y="771253"/>
                    <a:pt x="15240" y="218741"/>
                  </a:cubicBezTo>
                  <a:close/>
                </a:path>
              </a:pathLst>
            </a:custGeom>
            <a:solidFill>
              <a:schemeClr val="bg1"/>
            </a:solidFill>
            <a:ln w="19050">
              <a:gradFill flip="none" rotWithShape="1">
                <a:gsLst>
                  <a:gs pos="0">
                    <a:srgbClr val="027AFD"/>
                  </a:gs>
                  <a:gs pos="100000">
                    <a:srgbClr val="02C3FA"/>
                  </a:gs>
                </a:gsLst>
                <a:lin ang="13500000" scaled="1"/>
                <a:tileRect/>
              </a:gradFill>
            </a:ln>
            <a:effectLst>
              <a:outerShdw blurRad="190500" dist="63500" dir="2700000" algn="tl" rotWithShape="0">
                <a:srgbClr val="027AFD">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DDEF6626-FCD4-0F81-28CA-534987F68136}"/>
                </a:ext>
              </a:extLst>
            </p:cNvPr>
            <p:cNvSpPr/>
            <p:nvPr/>
          </p:nvSpPr>
          <p:spPr>
            <a:xfrm>
              <a:off x="2815072" y="2242667"/>
              <a:ext cx="633619" cy="607325"/>
            </a:xfrm>
            <a:custGeom>
              <a:avLst/>
              <a:gdLst>
                <a:gd name="connsiteX0" fmla="*/ 544468 w 633619"/>
                <a:gd name="connsiteY0" fmla="*/ 0 h 607325"/>
                <a:gd name="connsiteX1" fmla="*/ 633619 w 633619"/>
                <a:gd name="connsiteY1" fmla="*/ 0 h 607325"/>
                <a:gd name="connsiteX2" fmla="*/ 606691 w 633619"/>
                <a:gd name="connsiteY2" fmla="*/ 86748 h 607325"/>
                <a:gd name="connsiteX3" fmla="*/ 45394 w 633619"/>
                <a:gd name="connsiteY3" fmla="*/ 595654 h 607325"/>
                <a:gd name="connsiteX4" fmla="*/ 0 w 633619"/>
                <a:gd name="connsiteY4" fmla="*/ 607325 h 607325"/>
                <a:gd name="connsiteX5" fmla="*/ 268 w 633619"/>
                <a:gd name="connsiteY5" fmla="*/ 571019 h 607325"/>
                <a:gd name="connsiteX6" fmla="*/ 579 w 633619"/>
                <a:gd name="connsiteY6" fmla="*/ 518944 h 607325"/>
                <a:gd name="connsiteX7" fmla="*/ 19958 w 633619"/>
                <a:gd name="connsiteY7" fmla="*/ 513961 h 607325"/>
                <a:gd name="connsiteX8" fmla="*/ 527875 w 633619"/>
                <a:gd name="connsiteY8" fmla="*/ 53453 h 60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19" h="607325">
                  <a:moveTo>
                    <a:pt x="544468" y="0"/>
                  </a:moveTo>
                  <a:lnTo>
                    <a:pt x="633619" y="0"/>
                  </a:lnTo>
                  <a:lnTo>
                    <a:pt x="606691" y="86748"/>
                  </a:lnTo>
                  <a:cubicBezTo>
                    <a:pt x="504283" y="328868"/>
                    <a:pt x="298874" y="516813"/>
                    <a:pt x="45394" y="595654"/>
                  </a:cubicBezTo>
                  <a:lnTo>
                    <a:pt x="0" y="607325"/>
                  </a:lnTo>
                  <a:lnTo>
                    <a:pt x="268" y="571019"/>
                  </a:lnTo>
                  <a:lnTo>
                    <a:pt x="579" y="518944"/>
                  </a:lnTo>
                  <a:lnTo>
                    <a:pt x="19958" y="513961"/>
                  </a:lnTo>
                  <a:cubicBezTo>
                    <a:pt x="249331" y="442619"/>
                    <a:pt x="435206" y="272547"/>
                    <a:pt x="527875" y="53453"/>
                  </a:cubicBezTo>
                  <a:close/>
                </a:path>
              </a:pathLst>
            </a:custGeom>
            <a:solidFill>
              <a:srgbClr val="027AFD">
                <a:alpha val="6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7" name="任意多边形: 形状 6">
              <a:extLst>
                <a:ext uri="{FF2B5EF4-FFF2-40B4-BE49-F238E27FC236}">
                  <a16:creationId xmlns:a16="http://schemas.microsoft.com/office/drawing/2014/main" id="{3C8B304F-619F-9E60-806C-D4C44D3A5381}"/>
                </a:ext>
              </a:extLst>
            </p:cNvPr>
            <p:cNvSpPr/>
            <p:nvPr/>
          </p:nvSpPr>
          <p:spPr>
            <a:xfrm>
              <a:off x="2815072" y="2242667"/>
              <a:ext cx="377482" cy="361817"/>
            </a:xfrm>
            <a:custGeom>
              <a:avLst/>
              <a:gdLst>
                <a:gd name="connsiteX0" fmla="*/ 544468 w 633619"/>
                <a:gd name="connsiteY0" fmla="*/ 0 h 607325"/>
                <a:gd name="connsiteX1" fmla="*/ 633619 w 633619"/>
                <a:gd name="connsiteY1" fmla="*/ 0 h 607325"/>
                <a:gd name="connsiteX2" fmla="*/ 606691 w 633619"/>
                <a:gd name="connsiteY2" fmla="*/ 86748 h 607325"/>
                <a:gd name="connsiteX3" fmla="*/ 45394 w 633619"/>
                <a:gd name="connsiteY3" fmla="*/ 595654 h 607325"/>
                <a:gd name="connsiteX4" fmla="*/ 0 w 633619"/>
                <a:gd name="connsiteY4" fmla="*/ 607325 h 607325"/>
                <a:gd name="connsiteX5" fmla="*/ 268 w 633619"/>
                <a:gd name="connsiteY5" fmla="*/ 571019 h 607325"/>
                <a:gd name="connsiteX6" fmla="*/ 579 w 633619"/>
                <a:gd name="connsiteY6" fmla="*/ 518944 h 607325"/>
                <a:gd name="connsiteX7" fmla="*/ 19958 w 633619"/>
                <a:gd name="connsiteY7" fmla="*/ 513961 h 607325"/>
                <a:gd name="connsiteX8" fmla="*/ 527875 w 633619"/>
                <a:gd name="connsiteY8" fmla="*/ 53453 h 60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19" h="607325">
                  <a:moveTo>
                    <a:pt x="544468" y="0"/>
                  </a:moveTo>
                  <a:lnTo>
                    <a:pt x="633619" y="0"/>
                  </a:lnTo>
                  <a:lnTo>
                    <a:pt x="606691" y="86748"/>
                  </a:lnTo>
                  <a:cubicBezTo>
                    <a:pt x="504283" y="328868"/>
                    <a:pt x="298874" y="516813"/>
                    <a:pt x="45394" y="595654"/>
                  </a:cubicBezTo>
                  <a:lnTo>
                    <a:pt x="0" y="607325"/>
                  </a:lnTo>
                  <a:lnTo>
                    <a:pt x="268" y="571019"/>
                  </a:lnTo>
                  <a:lnTo>
                    <a:pt x="579" y="518944"/>
                  </a:lnTo>
                  <a:lnTo>
                    <a:pt x="19958" y="513961"/>
                  </a:lnTo>
                  <a:cubicBezTo>
                    <a:pt x="249331" y="442619"/>
                    <a:pt x="435206" y="272547"/>
                    <a:pt x="527875" y="53453"/>
                  </a:cubicBezTo>
                  <a:close/>
                </a:path>
              </a:pathLst>
            </a:custGeom>
            <a:solidFill>
              <a:schemeClr val="accent2">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49" name="文本框 48">
            <a:extLst>
              <a:ext uri="{FF2B5EF4-FFF2-40B4-BE49-F238E27FC236}">
                <a16:creationId xmlns:a16="http://schemas.microsoft.com/office/drawing/2014/main" id="{FACCAB8D-1126-AE8B-97D7-D99BC8B0A1FC}"/>
              </a:ext>
            </a:extLst>
          </p:cNvPr>
          <p:cNvSpPr txBox="1"/>
          <p:nvPr/>
        </p:nvSpPr>
        <p:spPr>
          <a:xfrm>
            <a:off x="6276254" y="-803810"/>
            <a:ext cx="8458200" cy="369332"/>
          </a:xfrm>
          <a:prstGeom prst="rect">
            <a:avLst/>
          </a:prstGeom>
          <a:noFill/>
        </p:spPr>
        <p:txBody>
          <a:bodyPr wrap="square">
            <a:spAutoFit/>
          </a:bodyPr>
          <a:lstStyle/>
          <a:p>
            <a:r>
              <a:rPr lang="en-US" altLang="zh-CN" sz="1800" kern="100" dirty="0">
                <a:solidFill>
                  <a:srgbClr val="000000"/>
                </a:solidFill>
                <a:latin typeface="+mn-ea"/>
                <a:cs typeface="Times New Roman" panose="02020603050405020304" pitchFamily="18" charset="0"/>
              </a:rPr>
              <a:t> </a:t>
            </a:r>
            <a:endParaRPr lang="zh-CN" altLang="en-US" dirty="0"/>
          </a:p>
        </p:txBody>
      </p:sp>
      <p:sp>
        <p:nvSpPr>
          <p:cNvPr id="10" name="文本框 9">
            <a:extLst>
              <a:ext uri="{FF2B5EF4-FFF2-40B4-BE49-F238E27FC236}">
                <a16:creationId xmlns:a16="http://schemas.microsoft.com/office/drawing/2014/main" id="{32AB0AE6-B637-0970-322C-61429A8ED9C3}"/>
              </a:ext>
            </a:extLst>
          </p:cNvPr>
          <p:cNvSpPr txBox="1"/>
          <p:nvPr/>
        </p:nvSpPr>
        <p:spPr>
          <a:xfrm>
            <a:off x="1826367" y="3210839"/>
            <a:ext cx="8539266" cy="1200329"/>
          </a:xfrm>
          <a:prstGeom prst="rect">
            <a:avLst/>
          </a:prstGeom>
          <a:noFill/>
        </p:spPr>
        <p:txBody>
          <a:bodyPr wrap="square">
            <a:spAutoFit/>
          </a:bodyPr>
          <a:lstStyle>
            <a:defPPr>
              <a:defRPr lang="zh-CN"/>
            </a:defPPr>
            <a:lvl1pPr algn="just">
              <a:defRPr sz="2400" kern="100">
                <a:effectLst/>
                <a:latin typeface="Times New Roman" panose="02020603050405020304" pitchFamily="18" charset="0"/>
                <a:ea typeface="仿宋_GB2312"/>
                <a:cs typeface="Times New Roman" panose="02020603050405020304" pitchFamily="18" charset="0"/>
              </a:defRPr>
            </a:lvl1pPr>
          </a:lstStyle>
          <a:p>
            <a:r>
              <a:rPr lang="en-US" altLang="zh-CN" sz="2400" kern="100" dirty="0">
                <a:effectLst/>
                <a:latin typeface="+mn-ea"/>
                <a:ea typeface="+mn-ea"/>
                <a:cs typeface="Times New Roman" panose="02020603050405020304" pitchFamily="18" charset="0"/>
              </a:rPr>
              <a:t> </a:t>
            </a:r>
            <a:r>
              <a:rPr lang="zh-CN" altLang="en-US" sz="2400" kern="100" dirty="0">
                <a:effectLst/>
                <a:latin typeface="+mn-ea"/>
                <a:ea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请输入您的内容请输入您的内容请输入您的内容请输入您的内容请输入您的内容请输入您的内容请输入您的内容请输入您的内容请输入您的内容请输入您的内容请输入您的内容。</a:t>
            </a:r>
            <a:endParaRPr lang="zh-CN" altLang="en-US" dirty="0">
              <a:latin typeface="+mn-ea"/>
              <a:ea typeface="+mn-ea"/>
            </a:endParaRPr>
          </a:p>
        </p:txBody>
      </p:sp>
      <p:sp>
        <p:nvSpPr>
          <p:cNvPr id="13" name="文本框 12">
            <a:extLst>
              <a:ext uri="{FF2B5EF4-FFF2-40B4-BE49-F238E27FC236}">
                <a16:creationId xmlns:a16="http://schemas.microsoft.com/office/drawing/2014/main" id="{09B2577A-883C-F147-4E65-CF55652CE054}"/>
              </a:ext>
            </a:extLst>
          </p:cNvPr>
          <p:cNvSpPr txBox="1"/>
          <p:nvPr/>
        </p:nvSpPr>
        <p:spPr>
          <a:xfrm>
            <a:off x="1006508" y="1219183"/>
            <a:ext cx="10178985" cy="707886"/>
          </a:xfrm>
          <a:prstGeom prst="rect">
            <a:avLst/>
          </a:prstGeom>
          <a:noFill/>
        </p:spPr>
        <p:txBody>
          <a:bodyPr wrap="square">
            <a:spAutoFit/>
          </a:bodyPr>
          <a:lstStyle>
            <a:defPPr>
              <a:defRPr lang="zh-CN"/>
            </a:defPPr>
            <a:lvl1pPr>
              <a:defRPr sz="4000" b="1" kern="100">
                <a:solidFill>
                  <a:schemeClr val="accent1"/>
                </a:solidFill>
                <a:effectLst/>
                <a:latin typeface="+mn-ea"/>
              </a:defRPr>
            </a:lvl1pPr>
          </a:lstStyle>
          <a:p>
            <a:r>
              <a:rPr lang="zh-CN" altLang="zh-CN" b="0" dirty="0">
                <a:latin typeface="+mj-ea"/>
                <a:ea typeface="+mj-ea"/>
              </a:rPr>
              <a:t>一、</a:t>
            </a:r>
            <a:r>
              <a:rPr lang="en-US" altLang="zh-CN" sz="4000" kern="100" dirty="0">
                <a:effectLst/>
                <a:latin typeface="+mn-ea"/>
                <a:cs typeface="Times New Roman" panose="02020603050405020304" pitchFamily="18" charset="0"/>
              </a:rPr>
              <a:t> </a:t>
            </a:r>
            <a:r>
              <a:rPr lang="zh-CN" altLang="en-US" sz="4000" kern="100" dirty="0">
                <a:effectLst/>
                <a:latin typeface="+mn-ea"/>
                <a:cs typeface="Times New Roman" panose="02020603050405020304" pitchFamily="18" charset="0"/>
              </a:rPr>
              <a:t>请输入您的标题</a:t>
            </a:r>
            <a:endParaRPr lang="zh-CN" altLang="en-US" b="1" dirty="0">
              <a:latin typeface="+mn-ea"/>
            </a:endParaRPr>
          </a:p>
        </p:txBody>
      </p:sp>
    </p:spTree>
    <p:extLst>
      <p:ext uri="{BB962C8B-B14F-4D97-AF65-F5344CB8AC3E}">
        <p14:creationId xmlns:p14="http://schemas.microsoft.com/office/powerpoint/2010/main" val="1311886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3F6F5A3-D5D1-CC5A-6674-756441C3F62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733" y="4580222"/>
            <a:ext cx="12335933" cy="2277778"/>
          </a:xfrm>
          <a:prstGeom prst="rect">
            <a:avLst/>
          </a:prstGeom>
        </p:spPr>
      </p:pic>
      <p:sp>
        <p:nvSpPr>
          <p:cNvPr id="71" name="矩形: 圆角 70">
            <a:extLst>
              <a:ext uri="{FF2B5EF4-FFF2-40B4-BE49-F238E27FC236}">
                <a16:creationId xmlns:a16="http://schemas.microsoft.com/office/drawing/2014/main" id="{A87E6F6C-D7BD-819D-201F-6111DFF0828E}"/>
              </a:ext>
            </a:extLst>
          </p:cNvPr>
          <p:cNvSpPr/>
          <p:nvPr/>
        </p:nvSpPr>
        <p:spPr>
          <a:xfrm>
            <a:off x="6531440" y="5418667"/>
            <a:ext cx="4685595" cy="998358"/>
          </a:xfrm>
          <a:prstGeom prst="roundRect">
            <a:avLst>
              <a:gd name="adj" fmla="val 11013"/>
            </a:avLst>
          </a:prstGeom>
          <a:solidFill>
            <a:schemeClr val="bg1"/>
          </a:solidFill>
          <a:ln>
            <a:gradFill flip="none" rotWithShape="1">
              <a:gsLst>
                <a:gs pos="0">
                  <a:schemeClr val="accent1"/>
                </a:gs>
                <a:gs pos="100000">
                  <a:schemeClr val="accent3"/>
                </a:gs>
              </a:gsLst>
              <a:lin ang="5400000" scaled="1"/>
              <a:tileRect/>
            </a:gradFill>
          </a:ln>
          <a:effectLst>
            <a:outerShdw blurRad="127000" dist="635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 name="文本框 10">
            <a:extLst>
              <a:ext uri="{FF2B5EF4-FFF2-40B4-BE49-F238E27FC236}">
                <a16:creationId xmlns:a16="http://schemas.microsoft.com/office/drawing/2014/main" id="{5B7F763F-A186-6811-978C-6CD55B060A5E}"/>
              </a:ext>
            </a:extLst>
          </p:cNvPr>
          <p:cNvSpPr txBox="1"/>
          <p:nvPr/>
        </p:nvSpPr>
        <p:spPr>
          <a:xfrm>
            <a:off x="553157" y="1386465"/>
            <a:ext cx="7694985" cy="1015663"/>
          </a:xfrm>
          <a:prstGeom prst="rect">
            <a:avLst/>
          </a:prstGeom>
          <a:noFill/>
        </p:spPr>
        <p:txBody>
          <a:bodyPr wrap="square">
            <a:spAutoFit/>
          </a:bodyPr>
          <a:lstStyle/>
          <a:p>
            <a:r>
              <a:rPr lang="en-US" altLang="zh-CN" sz="2000" kern="100" dirty="0">
                <a:effectLst/>
                <a:latin typeface="+mn-ea"/>
                <a:cs typeface="Times New Roman" panose="02020603050405020304" pitchFamily="18" charset="0"/>
              </a:rPr>
              <a:t> </a:t>
            </a:r>
            <a:r>
              <a:rPr lang="zh-CN" altLang="en-US" sz="20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请输入您的内容请输入您的内容请输入您的内容请输入您的内容请输入您的内容请输入您的内容请输入您的内容请输入您的内容请输入您的内容请输入您的内容请输入您的内容。</a:t>
            </a:r>
            <a:endParaRPr lang="zh-CN" altLang="en-US" sz="2000" dirty="0">
              <a:latin typeface="+mn-ea"/>
            </a:endParaRPr>
          </a:p>
        </p:txBody>
      </p:sp>
      <p:sp>
        <p:nvSpPr>
          <p:cNvPr id="13" name="文本框 12">
            <a:extLst>
              <a:ext uri="{FF2B5EF4-FFF2-40B4-BE49-F238E27FC236}">
                <a16:creationId xmlns:a16="http://schemas.microsoft.com/office/drawing/2014/main" id="{43D58CB1-2FFC-C6DE-33F7-0E55344AC090}"/>
              </a:ext>
            </a:extLst>
          </p:cNvPr>
          <p:cNvSpPr txBox="1"/>
          <p:nvPr/>
        </p:nvSpPr>
        <p:spPr>
          <a:xfrm>
            <a:off x="6611336" y="5591440"/>
            <a:ext cx="2346911" cy="738664"/>
          </a:xfrm>
          <a:prstGeom prst="rect">
            <a:avLst/>
          </a:prstGeom>
          <a:noFill/>
        </p:spPr>
        <p:txBody>
          <a:bodyPr wrap="square">
            <a:spAutoFit/>
          </a:bodyPr>
          <a:lstStyle/>
          <a:p>
            <a:r>
              <a:rPr lang="zh-CN" altLang="en-US" sz="1400" kern="100" dirty="0">
                <a:effectLst/>
                <a:latin typeface="+mn-ea"/>
                <a:cs typeface="Times New Roman" panose="02020603050405020304" pitchFamily="18" charset="0"/>
              </a:rPr>
              <a:t>请输入您的内容请输入您的内容请输入您的内容请输入您的内容。</a:t>
            </a:r>
            <a:endParaRPr lang="zh-CN" altLang="en-US" sz="1400" dirty="0">
              <a:latin typeface="+mn-ea"/>
            </a:endParaRPr>
          </a:p>
        </p:txBody>
      </p:sp>
      <p:sp>
        <p:nvSpPr>
          <p:cNvPr id="15" name="文本框 14">
            <a:extLst>
              <a:ext uri="{FF2B5EF4-FFF2-40B4-BE49-F238E27FC236}">
                <a16:creationId xmlns:a16="http://schemas.microsoft.com/office/drawing/2014/main" id="{2C406F0F-76D9-F533-7726-6B9C760B6CFE}"/>
              </a:ext>
            </a:extLst>
          </p:cNvPr>
          <p:cNvSpPr txBox="1"/>
          <p:nvPr/>
        </p:nvSpPr>
        <p:spPr>
          <a:xfrm>
            <a:off x="947061" y="3673834"/>
            <a:ext cx="4609414" cy="646331"/>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a:t>
            </a:r>
            <a:endParaRPr lang="zh-CN" altLang="en-US" dirty="0">
              <a:latin typeface="+mn-ea"/>
            </a:endParaRPr>
          </a:p>
        </p:txBody>
      </p:sp>
      <p:sp>
        <p:nvSpPr>
          <p:cNvPr id="19" name="文本框 18">
            <a:extLst>
              <a:ext uri="{FF2B5EF4-FFF2-40B4-BE49-F238E27FC236}">
                <a16:creationId xmlns:a16="http://schemas.microsoft.com/office/drawing/2014/main" id="{53630866-8763-7BEE-1F72-74273C08845B}"/>
              </a:ext>
            </a:extLst>
          </p:cNvPr>
          <p:cNvSpPr txBox="1"/>
          <p:nvPr/>
        </p:nvSpPr>
        <p:spPr>
          <a:xfrm>
            <a:off x="947061" y="3233928"/>
            <a:ext cx="3777002" cy="369332"/>
          </a:xfrm>
          <a:prstGeom prst="rect">
            <a:avLst/>
          </a:prstGeom>
          <a:noFill/>
        </p:spPr>
        <p:txBody>
          <a:bodyPr wrap="square">
            <a:spAutoFit/>
          </a:bodyPr>
          <a:lstStyle/>
          <a:p>
            <a:pPr marL="285750" indent="-285750">
              <a:buFont typeface="Wingdings" panose="05000000000000000000" pitchFamily="2" charset="2"/>
              <a:buChar char="u"/>
            </a:pPr>
            <a:r>
              <a:rPr lang="en-US" altLang="zh-CN" sz="1800" kern="100" dirty="0">
                <a:effectLst/>
                <a:latin typeface="+mn-ea"/>
                <a:cs typeface="Times New Roman" panose="02020603050405020304" pitchFamily="18" charset="0"/>
              </a:rPr>
              <a:t> </a:t>
            </a:r>
            <a:r>
              <a:rPr lang="zh-CN" altLang="en-US" sz="1800" kern="100" dirty="0">
                <a:effectLst/>
                <a:latin typeface="+mn-ea"/>
                <a:cs typeface="Times New Roman" panose="02020603050405020304" pitchFamily="18" charset="0"/>
              </a:rPr>
              <a:t>请输入您的标题</a:t>
            </a:r>
            <a:endParaRPr lang="zh-CN" altLang="en-US" b="1" dirty="0">
              <a:latin typeface="+mn-ea"/>
            </a:endParaRPr>
          </a:p>
        </p:txBody>
      </p:sp>
      <p:sp>
        <p:nvSpPr>
          <p:cNvPr id="21" name="文本框 20">
            <a:extLst>
              <a:ext uri="{FF2B5EF4-FFF2-40B4-BE49-F238E27FC236}">
                <a16:creationId xmlns:a16="http://schemas.microsoft.com/office/drawing/2014/main" id="{379AFD09-8AC1-25D0-468E-51585A6891E0}"/>
              </a:ext>
            </a:extLst>
          </p:cNvPr>
          <p:cNvSpPr txBox="1"/>
          <p:nvPr/>
        </p:nvSpPr>
        <p:spPr>
          <a:xfrm>
            <a:off x="6559344" y="3233928"/>
            <a:ext cx="3302285" cy="369332"/>
          </a:xfrm>
          <a:prstGeom prst="rect">
            <a:avLst/>
          </a:prstGeom>
          <a:noFill/>
        </p:spPr>
        <p:txBody>
          <a:bodyPr wrap="square">
            <a:spAutoFit/>
          </a:bodyPr>
          <a:lstStyle/>
          <a:p>
            <a:pPr marL="285750" indent="-285750">
              <a:buFont typeface="Wingdings" panose="05000000000000000000" pitchFamily="2" charset="2"/>
              <a:buChar char="u"/>
            </a:pPr>
            <a:r>
              <a:rPr lang="en-US" altLang="zh-CN" sz="1800" kern="100" dirty="0">
                <a:effectLst/>
                <a:latin typeface="+mn-ea"/>
                <a:cs typeface="Times New Roman" panose="02020603050405020304" pitchFamily="18" charset="0"/>
              </a:rPr>
              <a:t> </a:t>
            </a:r>
            <a:r>
              <a:rPr lang="zh-CN" altLang="en-US" sz="1800" kern="100" dirty="0">
                <a:effectLst/>
                <a:latin typeface="+mn-ea"/>
                <a:cs typeface="Times New Roman" panose="02020603050405020304" pitchFamily="18" charset="0"/>
              </a:rPr>
              <a:t>请输入您的标题</a:t>
            </a:r>
            <a:endParaRPr lang="zh-CN" altLang="en-US" b="1" dirty="0">
              <a:latin typeface="+mn-ea"/>
            </a:endParaRPr>
          </a:p>
        </p:txBody>
      </p:sp>
      <p:sp>
        <p:nvSpPr>
          <p:cNvPr id="23" name="文本框 22">
            <a:extLst>
              <a:ext uri="{FF2B5EF4-FFF2-40B4-BE49-F238E27FC236}">
                <a16:creationId xmlns:a16="http://schemas.microsoft.com/office/drawing/2014/main" id="{E1941FBF-23C7-FB44-71E4-0C24FB3C9181}"/>
              </a:ext>
            </a:extLst>
          </p:cNvPr>
          <p:cNvSpPr txBox="1"/>
          <p:nvPr/>
        </p:nvSpPr>
        <p:spPr>
          <a:xfrm>
            <a:off x="6559345" y="3673834"/>
            <a:ext cx="4755716" cy="646331"/>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a:t>
            </a:r>
            <a:endParaRPr lang="zh-CN" altLang="en-US" dirty="0">
              <a:latin typeface="+mn-ea"/>
            </a:endParaRPr>
          </a:p>
        </p:txBody>
      </p:sp>
      <p:sp>
        <p:nvSpPr>
          <p:cNvPr id="29" name="文本框 28">
            <a:extLst>
              <a:ext uri="{FF2B5EF4-FFF2-40B4-BE49-F238E27FC236}">
                <a16:creationId xmlns:a16="http://schemas.microsoft.com/office/drawing/2014/main" id="{ADEC72F2-CFDA-F08C-E4CF-7751C0731028}"/>
              </a:ext>
            </a:extLst>
          </p:cNvPr>
          <p:cNvSpPr txBox="1"/>
          <p:nvPr/>
        </p:nvSpPr>
        <p:spPr>
          <a:xfrm>
            <a:off x="947061" y="4710954"/>
            <a:ext cx="4609413" cy="830997"/>
          </a:xfrm>
          <a:prstGeom prst="rect">
            <a:avLst/>
          </a:prstGeom>
          <a:noFill/>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sz="1600" dirty="0">
              <a:latin typeface="+mn-ea"/>
            </a:endParaRPr>
          </a:p>
        </p:txBody>
      </p:sp>
      <p:sp>
        <p:nvSpPr>
          <p:cNvPr id="9" name="文本框 8">
            <a:extLst>
              <a:ext uri="{FF2B5EF4-FFF2-40B4-BE49-F238E27FC236}">
                <a16:creationId xmlns:a16="http://schemas.microsoft.com/office/drawing/2014/main" id="{1E84163C-D5DC-0301-85F6-4BFA87B5E23A}"/>
              </a:ext>
            </a:extLst>
          </p:cNvPr>
          <p:cNvSpPr txBox="1"/>
          <p:nvPr/>
        </p:nvSpPr>
        <p:spPr>
          <a:xfrm>
            <a:off x="1007012" y="319230"/>
            <a:ext cx="6096000" cy="523220"/>
          </a:xfrm>
          <a:prstGeom prst="rect">
            <a:avLst/>
          </a:prstGeom>
          <a:noFill/>
        </p:spPr>
        <p:txBody>
          <a:bodyPr wrap="square">
            <a:spAutoFit/>
          </a:bodyPr>
          <a:lstStyle/>
          <a:p>
            <a:r>
              <a:rPr lang="zh-CN" altLang="en-US" sz="2800" kern="100" dirty="0">
                <a:solidFill>
                  <a:schemeClr val="accent1"/>
                </a:solidFill>
                <a:effectLst/>
                <a:latin typeface="+mj-ea"/>
                <a:ea typeface="+mj-ea"/>
                <a:cs typeface="Times New Roman" panose="02020603050405020304" pitchFamily="18" charset="0"/>
              </a:rPr>
              <a:t>请输入您的标题</a:t>
            </a:r>
            <a:endParaRPr lang="zh-CN" altLang="en-US" sz="2800" dirty="0">
              <a:solidFill>
                <a:schemeClr val="accent1"/>
              </a:solidFill>
              <a:latin typeface="+mj-ea"/>
              <a:ea typeface="+mj-ea"/>
            </a:endParaRPr>
          </a:p>
        </p:txBody>
      </p:sp>
      <p:sp>
        <p:nvSpPr>
          <p:cNvPr id="41" name="矩形 40">
            <a:extLst>
              <a:ext uri="{FF2B5EF4-FFF2-40B4-BE49-F238E27FC236}">
                <a16:creationId xmlns:a16="http://schemas.microsoft.com/office/drawing/2014/main" id="{19E51D15-9718-A5C9-9F84-30DF26C9A26A}"/>
              </a:ext>
            </a:extLst>
          </p:cNvPr>
          <p:cNvSpPr/>
          <p:nvPr/>
        </p:nvSpPr>
        <p:spPr>
          <a:xfrm>
            <a:off x="797937" y="2836377"/>
            <a:ext cx="1320506"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43" name="直接连接符 42">
            <a:extLst>
              <a:ext uri="{FF2B5EF4-FFF2-40B4-BE49-F238E27FC236}">
                <a16:creationId xmlns:a16="http://schemas.microsoft.com/office/drawing/2014/main" id="{666219B0-2EC8-F04F-A006-8B1B2F1CD58F}"/>
              </a:ext>
            </a:extLst>
          </p:cNvPr>
          <p:cNvCxnSpPr>
            <a:cxnSpLocks/>
            <a:stCxn id="41" idx="3"/>
          </p:cNvCxnSpPr>
          <p:nvPr/>
        </p:nvCxnSpPr>
        <p:spPr>
          <a:xfrm>
            <a:off x="2118443" y="2859237"/>
            <a:ext cx="3687770"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矩形: 圆角 44">
            <a:extLst>
              <a:ext uri="{FF2B5EF4-FFF2-40B4-BE49-F238E27FC236}">
                <a16:creationId xmlns:a16="http://schemas.microsoft.com/office/drawing/2014/main" id="{BB91823F-94E5-583F-CA17-10530A1ACA53}"/>
              </a:ext>
            </a:extLst>
          </p:cNvPr>
          <p:cNvSpPr/>
          <p:nvPr/>
        </p:nvSpPr>
        <p:spPr>
          <a:xfrm>
            <a:off x="797937" y="3019254"/>
            <a:ext cx="5035703" cy="3009199"/>
          </a:xfrm>
          <a:prstGeom prst="roundRect">
            <a:avLst>
              <a:gd name="adj" fmla="val 3056"/>
            </a:avLst>
          </a:prstGeom>
          <a:noFill/>
          <a:ln w="254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52" name="组合 51">
            <a:extLst>
              <a:ext uri="{FF2B5EF4-FFF2-40B4-BE49-F238E27FC236}">
                <a16:creationId xmlns:a16="http://schemas.microsoft.com/office/drawing/2014/main" id="{7AE7E288-31A5-EE47-964F-40C051F11FD5}"/>
              </a:ext>
            </a:extLst>
          </p:cNvPr>
          <p:cNvGrpSpPr/>
          <p:nvPr/>
        </p:nvGrpSpPr>
        <p:grpSpPr>
          <a:xfrm>
            <a:off x="6356386" y="2836377"/>
            <a:ext cx="5035703" cy="3192076"/>
            <a:chOff x="797938" y="2836377"/>
            <a:chExt cx="4683490" cy="3192076"/>
          </a:xfrm>
        </p:grpSpPr>
        <p:sp>
          <p:nvSpPr>
            <p:cNvPr id="53" name="矩形 52">
              <a:extLst>
                <a:ext uri="{FF2B5EF4-FFF2-40B4-BE49-F238E27FC236}">
                  <a16:creationId xmlns:a16="http://schemas.microsoft.com/office/drawing/2014/main" id="{6D1BFE41-9879-9A5A-DF53-94D936C465D1}"/>
                </a:ext>
              </a:extLst>
            </p:cNvPr>
            <p:cNvSpPr/>
            <p:nvPr/>
          </p:nvSpPr>
          <p:spPr>
            <a:xfrm>
              <a:off x="797938" y="2836377"/>
              <a:ext cx="1228146"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54" name="直接连接符 53">
              <a:extLst>
                <a:ext uri="{FF2B5EF4-FFF2-40B4-BE49-F238E27FC236}">
                  <a16:creationId xmlns:a16="http://schemas.microsoft.com/office/drawing/2014/main" id="{91D2127D-A887-75D5-901F-28C1E9AA403C}"/>
                </a:ext>
              </a:extLst>
            </p:cNvPr>
            <p:cNvCxnSpPr>
              <a:cxnSpLocks/>
              <a:stCxn id="53" idx="3"/>
            </p:cNvCxnSpPr>
            <p:nvPr/>
          </p:nvCxnSpPr>
          <p:spPr>
            <a:xfrm>
              <a:off x="2026084" y="2859237"/>
              <a:ext cx="3429836" cy="0"/>
            </a:xfrm>
            <a:prstGeom prst="line">
              <a:avLst/>
            </a:prstGeom>
          </p:spPr>
          <p:style>
            <a:lnRef idx="1">
              <a:schemeClr val="accent1"/>
            </a:lnRef>
            <a:fillRef idx="0">
              <a:schemeClr val="accent1"/>
            </a:fillRef>
            <a:effectRef idx="0">
              <a:schemeClr val="accent1"/>
            </a:effectRef>
            <a:fontRef idx="minor">
              <a:schemeClr val="tx1"/>
            </a:fontRef>
          </p:style>
        </p:cxnSp>
        <p:sp>
          <p:nvSpPr>
            <p:cNvPr id="55" name="矩形: 圆角 54">
              <a:extLst>
                <a:ext uri="{FF2B5EF4-FFF2-40B4-BE49-F238E27FC236}">
                  <a16:creationId xmlns:a16="http://schemas.microsoft.com/office/drawing/2014/main" id="{CC2CCA18-3A76-8549-FEAD-BEA3A6601028}"/>
                </a:ext>
              </a:extLst>
            </p:cNvPr>
            <p:cNvSpPr/>
            <p:nvPr/>
          </p:nvSpPr>
          <p:spPr>
            <a:xfrm>
              <a:off x="797938" y="3019254"/>
              <a:ext cx="4683490" cy="3009199"/>
            </a:xfrm>
            <a:prstGeom prst="roundRect">
              <a:avLst>
                <a:gd name="adj" fmla="val 3056"/>
              </a:avLst>
            </a:prstGeom>
            <a:noFill/>
            <a:ln w="254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56" name="箭头: 下 55">
            <a:extLst>
              <a:ext uri="{FF2B5EF4-FFF2-40B4-BE49-F238E27FC236}">
                <a16:creationId xmlns:a16="http://schemas.microsoft.com/office/drawing/2014/main" id="{442C8DA8-FA00-9868-2FB6-45BB0FE410CC}"/>
              </a:ext>
            </a:extLst>
          </p:cNvPr>
          <p:cNvSpPr/>
          <p:nvPr/>
        </p:nvSpPr>
        <p:spPr>
          <a:xfrm>
            <a:off x="8441985" y="4375645"/>
            <a:ext cx="864505" cy="877291"/>
          </a:xfrm>
          <a:prstGeom prst="downArrow">
            <a:avLst>
              <a:gd name="adj1" fmla="val 50000"/>
              <a:gd name="adj2" fmla="val 48912"/>
            </a:avLst>
          </a:prstGeom>
          <a:gradFill flip="none" rotWithShape="1">
            <a:gsLst>
              <a:gs pos="0">
                <a:schemeClr val="accent1"/>
              </a:gs>
              <a:gs pos="100000">
                <a:schemeClr val="accent3">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76" name="组合 75">
            <a:extLst>
              <a:ext uri="{FF2B5EF4-FFF2-40B4-BE49-F238E27FC236}">
                <a16:creationId xmlns:a16="http://schemas.microsoft.com/office/drawing/2014/main" id="{F91D7FAB-41F5-97D9-D761-E2B24C4706D0}"/>
              </a:ext>
            </a:extLst>
          </p:cNvPr>
          <p:cNvGrpSpPr/>
          <p:nvPr/>
        </p:nvGrpSpPr>
        <p:grpSpPr>
          <a:xfrm>
            <a:off x="6765347" y="4563904"/>
            <a:ext cx="1478343" cy="516546"/>
            <a:chOff x="6633575" y="4563904"/>
            <a:chExt cx="1478343" cy="516546"/>
          </a:xfrm>
        </p:grpSpPr>
        <p:sp>
          <p:nvSpPr>
            <p:cNvPr id="25" name="文本框 24">
              <a:extLst>
                <a:ext uri="{FF2B5EF4-FFF2-40B4-BE49-F238E27FC236}">
                  <a16:creationId xmlns:a16="http://schemas.microsoft.com/office/drawing/2014/main" id="{9A210EFA-015A-334A-9D50-B4910FC0C1D3}"/>
                </a:ext>
              </a:extLst>
            </p:cNvPr>
            <p:cNvSpPr txBox="1"/>
            <p:nvPr/>
          </p:nvSpPr>
          <p:spPr>
            <a:xfrm>
              <a:off x="6633575" y="4596396"/>
              <a:ext cx="1478343" cy="461665"/>
            </a:xfrm>
            <a:prstGeom prst="rect">
              <a:avLst/>
            </a:prstGeom>
            <a:noFill/>
          </p:spPr>
          <p:txBody>
            <a:bodyPr wrap="square">
              <a:spAutoFit/>
            </a:bodyPr>
            <a:lstStyle/>
            <a:p>
              <a:pPr algn="ctr"/>
              <a:r>
                <a:rPr lang="zh-CN" altLang="en-US" sz="1200" kern="100" dirty="0">
                  <a:effectLst/>
                  <a:latin typeface="+mn-ea"/>
                  <a:cs typeface="Times New Roman" panose="02020603050405020304" pitchFamily="18" charset="0"/>
                </a:rPr>
                <a:t>请输入您的内容请输入您的内容</a:t>
              </a:r>
              <a:endParaRPr lang="zh-CN" altLang="en-US" sz="1200" dirty="0">
                <a:latin typeface="+mn-ea"/>
              </a:endParaRPr>
            </a:p>
          </p:txBody>
        </p:sp>
        <p:sp>
          <p:nvSpPr>
            <p:cNvPr id="57" name="矩形: 对角圆角 56">
              <a:extLst>
                <a:ext uri="{FF2B5EF4-FFF2-40B4-BE49-F238E27FC236}">
                  <a16:creationId xmlns:a16="http://schemas.microsoft.com/office/drawing/2014/main" id="{09EBD10D-53E6-81AF-BCC7-1623D9D7B2DD}"/>
                </a:ext>
              </a:extLst>
            </p:cNvPr>
            <p:cNvSpPr/>
            <p:nvPr/>
          </p:nvSpPr>
          <p:spPr>
            <a:xfrm>
              <a:off x="6668743" y="4563904"/>
              <a:ext cx="1369906" cy="516546"/>
            </a:xfrm>
            <a:prstGeom prst="round2DiagRect">
              <a:avLst>
                <a:gd name="adj1" fmla="val 50000"/>
                <a:gd name="adj2" fmla="val 0"/>
              </a:avLst>
            </a:prstGeom>
            <a:noFill/>
            <a:ln>
              <a:gradFill>
                <a:gsLst>
                  <a:gs pos="100000">
                    <a:srgbClr val="02C3FA"/>
                  </a:gs>
                  <a:gs pos="0">
                    <a:srgbClr val="027AFD"/>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nvGrpSpPr>
          <p:cNvPr id="77" name="组合 76">
            <a:extLst>
              <a:ext uri="{FF2B5EF4-FFF2-40B4-BE49-F238E27FC236}">
                <a16:creationId xmlns:a16="http://schemas.microsoft.com/office/drawing/2014/main" id="{CEA465F8-7F9A-2290-BBB9-0BF6ED36836E}"/>
              </a:ext>
            </a:extLst>
          </p:cNvPr>
          <p:cNvGrpSpPr/>
          <p:nvPr/>
        </p:nvGrpSpPr>
        <p:grpSpPr>
          <a:xfrm>
            <a:off x="9520777" y="4563904"/>
            <a:ext cx="1478343" cy="516546"/>
            <a:chOff x="9705575" y="4563904"/>
            <a:chExt cx="1478343" cy="516546"/>
          </a:xfrm>
        </p:grpSpPr>
        <p:sp>
          <p:nvSpPr>
            <p:cNvPr id="27" name="文本框 26">
              <a:extLst>
                <a:ext uri="{FF2B5EF4-FFF2-40B4-BE49-F238E27FC236}">
                  <a16:creationId xmlns:a16="http://schemas.microsoft.com/office/drawing/2014/main" id="{E13CAB48-5AA5-D9A0-6B98-067BC7215B0F}"/>
                </a:ext>
              </a:extLst>
            </p:cNvPr>
            <p:cNvSpPr txBox="1"/>
            <p:nvPr/>
          </p:nvSpPr>
          <p:spPr>
            <a:xfrm>
              <a:off x="9705575" y="4583459"/>
              <a:ext cx="1478343" cy="461665"/>
            </a:xfrm>
            <a:prstGeom prst="rect">
              <a:avLst/>
            </a:prstGeom>
            <a:noFill/>
          </p:spPr>
          <p:txBody>
            <a:bodyPr wrap="square">
              <a:spAutoFit/>
            </a:bodyPr>
            <a:lstStyle/>
            <a:p>
              <a:r>
                <a:rPr lang="zh-CN" altLang="en-US" sz="1200" kern="100" dirty="0">
                  <a:effectLst/>
                  <a:latin typeface="+mn-ea"/>
                  <a:cs typeface="Times New Roman" panose="02020603050405020304" pitchFamily="18" charset="0"/>
                </a:rPr>
                <a:t>请输入您的内容请输入您的内容</a:t>
              </a:r>
              <a:endParaRPr lang="zh-CN" altLang="en-US" sz="1200" dirty="0">
                <a:latin typeface="+mn-ea"/>
              </a:endParaRPr>
            </a:p>
          </p:txBody>
        </p:sp>
        <p:sp>
          <p:nvSpPr>
            <p:cNvPr id="58" name="矩形: 对角圆角 57">
              <a:extLst>
                <a:ext uri="{FF2B5EF4-FFF2-40B4-BE49-F238E27FC236}">
                  <a16:creationId xmlns:a16="http://schemas.microsoft.com/office/drawing/2014/main" id="{3947B8D9-D664-45CF-A69D-C97380ED1E34}"/>
                </a:ext>
              </a:extLst>
            </p:cNvPr>
            <p:cNvSpPr/>
            <p:nvPr/>
          </p:nvSpPr>
          <p:spPr>
            <a:xfrm flipH="1">
              <a:off x="9722123" y="4563904"/>
              <a:ext cx="1369906" cy="516546"/>
            </a:xfrm>
            <a:prstGeom prst="round2DiagRect">
              <a:avLst>
                <a:gd name="adj1" fmla="val 50000"/>
                <a:gd name="adj2" fmla="val 0"/>
              </a:avLst>
            </a:prstGeom>
            <a:noFill/>
            <a:ln>
              <a:gradFill>
                <a:gsLst>
                  <a:gs pos="100000">
                    <a:srgbClr val="02C3FA"/>
                  </a:gs>
                  <a:gs pos="0">
                    <a:srgbClr val="027AFD"/>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62" name="文本框 61">
            <a:extLst>
              <a:ext uri="{FF2B5EF4-FFF2-40B4-BE49-F238E27FC236}">
                <a16:creationId xmlns:a16="http://schemas.microsoft.com/office/drawing/2014/main" id="{A8738CD1-4D7F-F734-BA41-BBAD0405A4ED}"/>
              </a:ext>
            </a:extLst>
          </p:cNvPr>
          <p:cNvSpPr txBox="1"/>
          <p:nvPr/>
        </p:nvSpPr>
        <p:spPr>
          <a:xfrm>
            <a:off x="9204695" y="5571101"/>
            <a:ext cx="926541" cy="307777"/>
          </a:xfrm>
          <a:prstGeom prst="rect">
            <a:avLst/>
          </a:prstGeom>
          <a:noFill/>
        </p:spPr>
        <p:txBody>
          <a:bodyPr wrap="square">
            <a:spAutoFit/>
          </a:bodyPr>
          <a:lstStyle/>
          <a:p>
            <a:r>
              <a:rPr lang="en-US" altLang="zh-CN" sz="1400" dirty="0">
                <a:latin typeface="+mn-ea"/>
              </a:rPr>
              <a:t>XXXX</a:t>
            </a:r>
            <a:endParaRPr lang="zh-CN" altLang="en-US" sz="1400" dirty="0">
              <a:latin typeface="+mn-ea"/>
            </a:endParaRPr>
          </a:p>
        </p:txBody>
      </p:sp>
      <p:sp>
        <p:nvSpPr>
          <p:cNvPr id="63" name="矩形 62">
            <a:extLst>
              <a:ext uri="{FF2B5EF4-FFF2-40B4-BE49-F238E27FC236}">
                <a16:creationId xmlns:a16="http://schemas.microsoft.com/office/drawing/2014/main" id="{2F139433-5419-FF40-C68C-3557F00EECE2}"/>
              </a:ext>
            </a:extLst>
          </p:cNvPr>
          <p:cNvSpPr/>
          <p:nvPr/>
        </p:nvSpPr>
        <p:spPr>
          <a:xfrm>
            <a:off x="9734629" y="6091604"/>
            <a:ext cx="254000" cy="14973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5" name="矩形 64">
            <a:extLst>
              <a:ext uri="{FF2B5EF4-FFF2-40B4-BE49-F238E27FC236}">
                <a16:creationId xmlns:a16="http://schemas.microsoft.com/office/drawing/2014/main" id="{99F01499-D2AD-74C5-3389-762AECD67D6A}"/>
              </a:ext>
            </a:extLst>
          </p:cNvPr>
          <p:cNvSpPr/>
          <p:nvPr/>
        </p:nvSpPr>
        <p:spPr>
          <a:xfrm>
            <a:off x="9734628" y="5889474"/>
            <a:ext cx="926541" cy="14973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6" name="文本框 65">
            <a:extLst>
              <a:ext uri="{FF2B5EF4-FFF2-40B4-BE49-F238E27FC236}">
                <a16:creationId xmlns:a16="http://schemas.microsoft.com/office/drawing/2014/main" id="{0D1BB0A1-52EB-F8CD-9F18-78511394A961}"/>
              </a:ext>
            </a:extLst>
          </p:cNvPr>
          <p:cNvSpPr txBox="1"/>
          <p:nvPr/>
        </p:nvSpPr>
        <p:spPr>
          <a:xfrm>
            <a:off x="10045555" y="6027973"/>
            <a:ext cx="926541" cy="276999"/>
          </a:xfrm>
          <a:prstGeom prst="rect">
            <a:avLst/>
          </a:prstGeom>
          <a:noFill/>
        </p:spPr>
        <p:txBody>
          <a:bodyPr wrap="square">
            <a:spAutoFit/>
          </a:bodyPr>
          <a:lstStyle/>
          <a:p>
            <a:r>
              <a:rPr lang="en-US" altLang="zh-CN" sz="1200" kern="100" dirty="0">
                <a:effectLst/>
                <a:latin typeface="+mn-ea"/>
              </a:rPr>
              <a:t>00%</a:t>
            </a:r>
            <a:endParaRPr lang="zh-CN" altLang="en-US" sz="1200" dirty="0">
              <a:latin typeface="+mn-ea"/>
            </a:endParaRPr>
          </a:p>
        </p:txBody>
      </p:sp>
      <p:sp>
        <p:nvSpPr>
          <p:cNvPr id="67" name="文本框 66">
            <a:extLst>
              <a:ext uri="{FF2B5EF4-FFF2-40B4-BE49-F238E27FC236}">
                <a16:creationId xmlns:a16="http://schemas.microsoft.com/office/drawing/2014/main" id="{4ABD0E40-2378-6542-264F-04255F40E326}"/>
              </a:ext>
            </a:extLst>
          </p:cNvPr>
          <p:cNvSpPr txBox="1"/>
          <p:nvPr/>
        </p:nvSpPr>
        <p:spPr>
          <a:xfrm>
            <a:off x="10663158" y="5823871"/>
            <a:ext cx="926541" cy="276999"/>
          </a:xfrm>
          <a:prstGeom prst="rect">
            <a:avLst/>
          </a:prstGeom>
          <a:noFill/>
        </p:spPr>
        <p:txBody>
          <a:bodyPr wrap="square">
            <a:spAutoFit/>
          </a:bodyPr>
          <a:lstStyle/>
          <a:p>
            <a:r>
              <a:rPr lang="en-US" altLang="zh-CN" sz="1200" kern="100" dirty="0">
                <a:effectLst/>
                <a:latin typeface="+mn-ea"/>
              </a:rPr>
              <a:t>00%</a:t>
            </a:r>
            <a:endParaRPr lang="zh-CN" altLang="en-US" sz="1200" dirty="0">
              <a:latin typeface="+mn-ea"/>
            </a:endParaRPr>
          </a:p>
        </p:txBody>
      </p:sp>
      <p:sp>
        <p:nvSpPr>
          <p:cNvPr id="69" name="文本框 68">
            <a:extLst>
              <a:ext uri="{FF2B5EF4-FFF2-40B4-BE49-F238E27FC236}">
                <a16:creationId xmlns:a16="http://schemas.microsoft.com/office/drawing/2014/main" id="{A5F7A105-2CD7-CE82-A520-34CDD899D64D}"/>
              </a:ext>
            </a:extLst>
          </p:cNvPr>
          <p:cNvSpPr txBox="1"/>
          <p:nvPr/>
        </p:nvSpPr>
        <p:spPr>
          <a:xfrm>
            <a:off x="9205923" y="5823948"/>
            <a:ext cx="610197" cy="276999"/>
          </a:xfrm>
          <a:prstGeom prst="rect">
            <a:avLst/>
          </a:prstGeom>
          <a:noFill/>
        </p:spPr>
        <p:txBody>
          <a:bodyPr wrap="square">
            <a:spAutoFit/>
          </a:bodyPr>
          <a:lstStyle/>
          <a:p>
            <a:r>
              <a:rPr lang="en-US" altLang="zh-CN" sz="1200" kern="100" dirty="0">
                <a:effectLst/>
                <a:latin typeface="+mn-ea"/>
              </a:rPr>
              <a:t>XXX</a:t>
            </a:r>
            <a:endParaRPr lang="zh-CN" altLang="en-US" sz="1200" dirty="0">
              <a:latin typeface="+mn-ea"/>
            </a:endParaRPr>
          </a:p>
        </p:txBody>
      </p:sp>
      <p:sp>
        <p:nvSpPr>
          <p:cNvPr id="70" name="文本框 69">
            <a:extLst>
              <a:ext uri="{FF2B5EF4-FFF2-40B4-BE49-F238E27FC236}">
                <a16:creationId xmlns:a16="http://schemas.microsoft.com/office/drawing/2014/main" id="{354BA993-A348-9B7D-549E-B1D7FE20FC18}"/>
              </a:ext>
            </a:extLst>
          </p:cNvPr>
          <p:cNvSpPr txBox="1"/>
          <p:nvPr/>
        </p:nvSpPr>
        <p:spPr>
          <a:xfrm>
            <a:off x="9205923" y="6024068"/>
            <a:ext cx="610197" cy="276999"/>
          </a:xfrm>
          <a:prstGeom prst="rect">
            <a:avLst/>
          </a:prstGeom>
          <a:noFill/>
        </p:spPr>
        <p:txBody>
          <a:bodyPr wrap="square">
            <a:spAutoFit/>
          </a:bodyPr>
          <a:lstStyle/>
          <a:p>
            <a:r>
              <a:rPr lang="zh-CN" altLang="en-US" sz="1200" kern="100" dirty="0">
                <a:effectLst/>
                <a:latin typeface="+mn-ea"/>
              </a:rPr>
              <a:t>其他</a:t>
            </a:r>
            <a:endParaRPr lang="zh-CN" altLang="en-US" sz="1200" dirty="0">
              <a:latin typeface="+mn-ea"/>
            </a:endParaRPr>
          </a:p>
        </p:txBody>
      </p:sp>
      <p:grpSp>
        <p:nvGrpSpPr>
          <p:cNvPr id="7" name="组合 6">
            <a:extLst>
              <a:ext uri="{FF2B5EF4-FFF2-40B4-BE49-F238E27FC236}">
                <a16:creationId xmlns:a16="http://schemas.microsoft.com/office/drawing/2014/main" id="{C431DAE7-A1DF-A3DB-D19B-A37387F8B492}"/>
              </a:ext>
            </a:extLst>
          </p:cNvPr>
          <p:cNvGrpSpPr/>
          <p:nvPr/>
        </p:nvGrpSpPr>
        <p:grpSpPr>
          <a:xfrm>
            <a:off x="194733" y="420493"/>
            <a:ext cx="755390" cy="275465"/>
            <a:chOff x="194733" y="420493"/>
            <a:chExt cx="755390" cy="275465"/>
          </a:xfrm>
        </p:grpSpPr>
        <p:sp>
          <p:nvSpPr>
            <p:cNvPr id="2" name="矩形 1">
              <a:extLst>
                <a:ext uri="{FF2B5EF4-FFF2-40B4-BE49-F238E27FC236}">
                  <a16:creationId xmlns:a16="http://schemas.microsoft.com/office/drawing/2014/main" id="{9EA1A277-9D77-7331-E88E-4DF253EC2D37}"/>
                </a:ext>
              </a:extLst>
            </p:cNvPr>
            <p:cNvSpPr/>
            <p:nvPr/>
          </p:nvSpPr>
          <p:spPr>
            <a:xfrm>
              <a:off x="194733" y="491067"/>
              <a:ext cx="431800" cy="6773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3946071A-CD3D-C7D2-9146-0B912B41A082}"/>
                </a:ext>
              </a:extLst>
            </p:cNvPr>
            <p:cNvSpPr/>
            <p:nvPr/>
          </p:nvSpPr>
          <p:spPr>
            <a:xfrm>
              <a:off x="461433" y="628225"/>
              <a:ext cx="431800" cy="677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8707B4B1-8856-2D2D-DCC6-39DE2678F6EF}"/>
                </a:ext>
              </a:extLst>
            </p:cNvPr>
            <p:cNvSpPr/>
            <p:nvPr/>
          </p:nvSpPr>
          <p:spPr>
            <a:xfrm>
              <a:off x="518323" y="420493"/>
              <a:ext cx="431800" cy="4644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7155ED34-61AB-09CE-1F05-666C12385ABD}"/>
                </a:ext>
              </a:extLst>
            </p:cNvPr>
            <p:cNvSpPr/>
            <p:nvPr/>
          </p:nvSpPr>
          <p:spPr>
            <a:xfrm>
              <a:off x="445207" y="554078"/>
              <a:ext cx="256468" cy="7414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43792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0" name="矩形: 剪去对角 29">
            <a:extLst>
              <a:ext uri="{FF2B5EF4-FFF2-40B4-BE49-F238E27FC236}">
                <a16:creationId xmlns:a16="http://schemas.microsoft.com/office/drawing/2014/main" id="{CC6E3881-182E-E0B4-44C7-F4E946DCA419}"/>
              </a:ext>
            </a:extLst>
          </p:cNvPr>
          <p:cNvSpPr/>
          <p:nvPr/>
        </p:nvSpPr>
        <p:spPr>
          <a:xfrm>
            <a:off x="515937" y="1494438"/>
            <a:ext cx="7078150" cy="1601388"/>
          </a:xfrm>
          <a:prstGeom prst="snip2DiagRect">
            <a:avLst/>
          </a:prstGeom>
          <a:solidFill>
            <a:schemeClr val="bg1"/>
          </a:solidFill>
          <a:ln w="15875">
            <a:gradFill flip="none" rotWithShape="1">
              <a:gsLst>
                <a:gs pos="0">
                  <a:schemeClr val="accent1"/>
                </a:gs>
                <a:gs pos="100000">
                  <a:schemeClr val="accent3"/>
                </a:gs>
              </a:gsLst>
              <a:lin ang="5400000" scaled="1"/>
              <a:tileRect/>
            </a:gradFill>
          </a:ln>
          <a:effectLst>
            <a:outerShdw blurRad="127000" dist="635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剪去对角 30">
            <a:extLst>
              <a:ext uri="{FF2B5EF4-FFF2-40B4-BE49-F238E27FC236}">
                <a16:creationId xmlns:a16="http://schemas.microsoft.com/office/drawing/2014/main" id="{C75E88F7-4E1B-5BDD-1557-6DAE8EE4D2D5}"/>
              </a:ext>
            </a:extLst>
          </p:cNvPr>
          <p:cNvSpPr/>
          <p:nvPr/>
        </p:nvSpPr>
        <p:spPr>
          <a:xfrm>
            <a:off x="515937" y="3625871"/>
            <a:ext cx="7078150" cy="1601388"/>
          </a:xfrm>
          <a:prstGeom prst="snip2DiagRect">
            <a:avLst/>
          </a:prstGeom>
          <a:solidFill>
            <a:schemeClr val="bg1"/>
          </a:solidFill>
          <a:ln w="15875">
            <a:gradFill flip="none" rotWithShape="1">
              <a:gsLst>
                <a:gs pos="0">
                  <a:schemeClr val="accent1"/>
                </a:gs>
                <a:gs pos="100000">
                  <a:schemeClr val="accent3"/>
                </a:gs>
              </a:gsLst>
              <a:lin ang="5400000" scaled="1"/>
              <a:tileRect/>
            </a:gradFill>
          </a:ln>
          <a:effectLst>
            <a:outerShdw blurRad="127000" dist="635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对角圆角 28">
            <a:extLst>
              <a:ext uri="{FF2B5EF4-FFF2-40B4-BE49-F238E27FC236}">
                <a16:creationId xmlns:a16="http://schemas.microsoft.com/office/drawing/2014/main" id="{F8EEA9C8-9CED-F377-F748-0DA00416F923}"/>
              </a:ext>
            </a:extLst>
          </p:cNvPr>
          <p:cNvSpPr/>
          <p:nvPr/>
        </p:nvSpPr>
        <p:spPr>
          <a:xfrm>
            <a:off x="511384" y="3400267"/>
            <a:ext cx="3339322" cy="55475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对角圆角 23">
            <a:extLst>
              <a:ext uri="{FF2B5EF4-FFF2-40B4-BE49-F238E27FC236}">
                <a16:creationId xmlns:a16="http://schemas.microsoft.com/office/drawing/2014/main" id="{73F2C0A4-57E4-55A2-E05E-5AF3869BCB19}"/>
              </a:ext>
            </a:extLst>
          </p:cNvPr>
          <p:cNvSpPr/>
          <p:nvPr/>
        </p:nvSpPr>
        <p:spPr>
          <a:xfrm>
            <a:off x="511384" y="1291174"/>
            <a:ext cx="2068945" cy="55475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C7FF280E-2422-AB09-7201-9377DF40BF80}"/>
              </a:ext>
            </a:extLst>
          </p:cNvPr>
          <p:cNvSpPr txBox="1"/>
          <p:nvPr/>
        </p:nvSpPr>
        <p:spPr>
          <a:xfrm>
            <a:off x="634321" y="4068408"/>
            <a:ext cx="6796626" cy="923330"/>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a:t>
            </a:r>
            <a:endParaRPr lang="zh-CN" altLang="en-US" dirty="0">
              <a:latin typeface="+mn-ea"/>
            </a:endParaRPr>
          </a:p>
        </p:txBody>
      </p:sp>
      <p:sp>
        <p:nvSpPr>
          <p:cNvPr id="12" name="文本框 11">
            <a:extLst>
              <a:ext uri="{FF2B5EF4-FFF2-40B4-BE49-F238E27FC236}">
                <a16:creationId xmlns:a16="http://schemas.microsoft.com/office/drawing/2014/main" id="{12690AD4-6EA4-8C8B-7801-7E266ECE895C}"/>
              </a:ext>
            </a:extLst>
          </p:cNvPr>
          <p:cNvSpPr txBox="1"/>
          <p:nvPr/>
        </p:nvSpPr>
        <p:spPr>
          <a:xfrm>
            <a:off x="511094" y="3465993"/>
            <a:ext cx="3339322" cy="461665"/>
          </a:xfrm>
          <a:prstGeom prst="rect">
            <a:avLst/>
          </a:prstGeom>
          <a:noFill/>
        </p:spPr>
        <p:txBody>
          <a:bodyPr wrap="square" rtlCol="0">
            <a:spAutoFit/>
          </a:bodyPr>
          <a:lstStyle>
            <a:defPPr>
              <a:defRPr lang="zh-CN"/>
            </a:defPPr>
            <a:lvl1pPr>
              <a:defRPr sz="2400" b="1">
                <a:solidFill>
                  <a:schemeClr val="bg1"/>
                </a:solidFill>
              </a:defRPr>
            </a:lvl1pPr>
          </a:lstStyle>
          <a:p>
            <a:r>
              <a:rPr lang="zh-CN" altLang="zh-CN" dirty="0">
                <a:latin typeface="+mj-ea"/>
                <a:ea typeface="+mj-ea"/>
              </a:rPr>
              <a:t>出台人才服务暖心十条</a:t>
            </a:r>
            <a:endParaRPr lang="zh-CN" altLang="en-US" dirty="0">
              <a:latin typeface="+mj-ea"/>
              <a:ea typeface="+mj-ea"/>
            </a:endParaRPr>
          </a:p>
        </p:txBody>
      </p:sp>
      <p:sp>
        <p:nvSpPr>
          <p:cNvPr id="23" name="文本框 22">
            <a:extLst>
              <a:ext uri="{FF2B5EF4-FFF2-40B4-BE49-F238E27FC236}">
                <a16:creationId xmlns:a16="http://schemas.microsoft.com/office/drawing/2014/main" id="{9895807B-DCA0-1E8F-C5D7-7AE25DA48D91}"/>
              </a:ext>
            </a:extLst>
          </p:cNvPr>
          <p:cNvSpPr txBox="1"/>
          <p:nvPr/>
        </p:nvSpPr>
        <p:spPr>
          <a:xfrm>
            <a:off x="511094" y="1356801"/>
            <a:ext cx="2068945" cy="461665"/>
          </a:xfrm>
          <a:prstGeom prst="rect">
            <a:avLst/>
          </a:prstGeom>
          <a:noFill/>
        </p:spPr>
        <p:txBody>
          <a:bodyPr wrap="square" rtlCol="0">
            <a:spAutoFit/>
          </a:bodyPr>
          <a:lstStyle/>
          <a:p>
            <a:r>
              <a:rPr lang="zh-CN" altLang="en-US" sz="2400" b="1" dirty="0">
                <a:solidFill>
                  <a:schemeClr val="bg1"/>
                </a:solidFill>
                <a:latin typeface="+mj-ea"/>
                <a:ea typeface="+mj-ea"/>
              </a:rPr>
              <a:t>战略目光深远</a:t>
            </a:r>
          </a:p>
        </p:txBody>
      </p:sp>
      <p:grpSp>
        <p:nvGrpSpPr>
          <p:cNvPr id="21" name="组合 20">
            <a:extLst>
              <a:ext uri="{FF2B5EF4-FFF2-40B4-BE49-F238E27FC236}">
                <a16:creationId xmlns:a16="http://schemas.microsoft.com/office/drawing/2014/main" id="{B22A51C5-E49C-918F-B4B3-A6915A4B8C6A}"/>
              </a:ext>
            </a:extLst>
          </p:cNvPr>
          <p:cNvGrpSpPr/>
          <p:nvPr/>
        </p:nvGrpSpPr>
        <p:grpSpPr>
          <a:xfrm>
            <a:off x="658565" y="2474982"/>
            <a:ext cx="1921474" cy="447115"/>
            <a:chOff x="658565" y="2474982"/>
            <a:chExt cx="1921474" cy="447115"/>
          </a:xfrm>
        </p:grpSpPr>
        <p:sp>
          <p:nvSpPr>
            <p:cNvPr id="8" name="文本框 7">
              <a:extLst>
                <a:ext uri="{FF2B5EF4-FFF2-40B4-BE49-F238E27FC236}">
                  <a16:creationId xmlns:a16="http://schemas.microsoft.com/office/drawing/2014/main" id="{245F213F-2155-0985-53B7-B7AFFA8613D1}"/>
                </a:ext>
              </a:extLst>
            </p:cNvPr>
            <p:cNvSpPr txBox="1"/>
            <p:nvPr/>
          </p:nvSpPr>
          <p:spPr>
            <a:xfrm>
              <a:off x="728154" y="2509350"/>
              <a:ext cx="1851885"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latin typeface="+mn-ea"/>
              </a:endParaRPr>
            </a:p>
          </p:txBody>
        </p:sp>
        <p:sp>
          <p:nvSpPr>
            <p:cNvPr id="27" name="矩形: 圆角 26">
              <a:extLst>
                <a:ext uri="{FF2B5EF4-FFF2-40B4-BE49-F238E27FC236}">
                  <a16:creationId xmlns:a16="http://schemas.microsoft.com/office/drawing/2014/main" id="{2EAC075F-9A31-AC0C-EA27-4A2D45453EAC}"/>
                </a:ext>
              </a:extLst>
            </p:cNvPr>
            <p:cNvSpPr/>
            <p:nvPr/>
          </p:nvSpPr>
          <p:spPr>
            <a:xfrm>
              <a:off x="658565" y="2474982"/>
              <a:ext cx="1921474" cy="447115"/>
            </a:xfrm>
            <a:prstGeom prst="roundRect">
              <a:avLst>
                <a:gd name="adj" fmla="val 50000"/>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pic>
        <p:nvPicPr>
          <p:cNvPr id="33" name="图片 32">
            <a:extLst>
              <a:ext uri="{FF2B5EF4-FFF2-40B4-BE49-F238E27FC236}">
                <a16:creationId xmlns:a16="http://schemas.microsoft.com/office/drawing/2014/main" id="{65BF591B-5FFF-B14B-CBFE-45D7429548BB}"/>
              </a:ext>
            </a:extLst>
          </p:cNvPr>
          <p:cNvPicPr>
            <a:picLocks noChangeAspect="1"/>
          </p:cNvPicPr>
          <p:nvPr/>
        </p:nvPicPr>
        <p:blipFill>
          <a:blip r:embed="rId2">
            <a:duotone>
              <a:schemeClr val="accent1">
                <a:shade val="45000"/>
                <a:satMod val="135000"/>
              </a:schemeClr>
              <a:prstClr val="white"/>
            </a:duotone>
          </a:blip>
          <a:stretch>
            <a:fillRect/>
          </a:stretch>
        </p:blipFill>
        <p:spPr>
          <a:xfrm rot="19934541" flipH="1">
            <a:off x="7907590" y="2603339"/>
            <a:ext cx="4867275" cy="4657725"/>
          </a:xfrm>
          <a:prstGeom prst="rect">
            <a:avLst/>
          </a:prstGeom>
          <a:effectLst>
            <a:outerShdw blurRad="127000" dist="63500" dir="2700000" algn="tl" rotWithShape="0">
              <a:schemeClr val="accent1">
                <a:alpha val="40000"/>
              </a:schemeClr>
            </a:outerShdw>
          </a:effectLst>
        </p:spPr>
      </p:pic>
      <p:sp>
        <p:nvSpPr>
          <p:cNvPr id="35" name="矩形: 对角圆角 34">
            <a:extLst>
              <a:ext uri="{FF2B5EF4-FFF2-40B4-BE49-F238E27FC236}">
                <a16:creationId xmlns:a16="http://schemas.microsoft.com/office/drawing/2014/main" id="{97E81ABC-65FA-7F18-12F9-ED99651DE0A6}"/>
              </a:ext>
            </a:extLst>
          </p:cNvPr>
          <p:cNvSpPr/>
          <p:nvPr/>
        </p:nvSpPr>
        <p:spPr>
          <a:xfrm>
            <a:off x="9336474" y="3053369"/>
            <a:ext cx="2122285" cy="679682"/>
          </a:xfrm>
          <a:custGeom>
            <a:avLst/>
            <a:gdLst>
              <a:gd name="connsiteX0" fmla="*/ 326506 w 2068945"/>
              <a:gd name="connsiteY0" fmla="*/ 0 h 653012"/>
              <a:gd name="connsiteX1" fmla="*/ 2068945 w 2068945"/>
              <a:gd name="connsiteY1" fmla="*/ 0 h 653012"/>
              <a:gd name="connsiteX2" fmla="*/ 2068945 w 2068945"/>
              <a:gd name="connsiteY2" fmla="*/ 0 h 653012"/>
              <a:gd name="connsiteX3" fmla="*/ 2068945 w 2068945"/>
              <a:gd name="connsiteY3" fmla="*/ 326506 h 653012"/>
              <a:gd name="connsiteX4" fmla="*/ 1742439 w 2068945"/>
              <a:gd name="connsiteY4" fmla="*/ 653012 h 653012"/>
              <a:gd name="connsiteX5" fmla="*/ 0 w 2068945"/>
              <a:gd name="connsiteY5" fmla="*/ 653012 h 653012"/>
              <a:gd name="connsiteX6" fmla="*/ 0 w 2068945"/>
              <a:gd name="connsiteY6" fmla="*/ 653012 h 653012"/>
              <a:gd name="connsiteX7" fmla="*/ 0 w 2068945"/>
              <a:gd name="connsiteY7" fmla="*/ 326506 h 653012"/>
              <a:gd name="connsiteX8" fmla="*/ 326506 w 2068945"/>
              <a:gd name="connsiteY8" fmla="*/ 0 h 653012"/>
              <a:gd name="connsiteX0" fmla="*/ 326506 w 2068945"/>
              <a:gd name="connsiteY0" fmla="*/ 4813 h 657825"/>
              <a:gd name="connsiteX1" fmla="*/ 2068945 w 2068945"/>
              <a:gd name="connsiteY1" fmla="*/ 4813 h 657825"/>
              <a:gd name="connsiteX2" fmla="*/ 2068945 w 2068945"/>
              <a:gd name="connsiteY2" fmla="*/ 4813 h 657825"/>
              <a:gd name="connsiteX3" fmla="*/ 2068945 w 2068945"/>
              <a:gd name="connsiteY3" fmla="*/ 331319 h 657825"/>
              <a:gd name="connsiteX4" fmla="*/ 1742439 w 2068945"/>
              <a:gd name="connsiteY4" fmla="*/ 657825 h 657825"/>
              <a:gd name="connsiteX5" fmla="*/ 0 w 2068945"/>
              <a:gd name="connsiteY5" fmla="*/ 657825 h 657825"/>
              <a:gd name="connsiteX6" fmla="*/ 0 w 2068945"/>
              <a:gd name="connsiteY6" fmla="*/ 657825 h 657825"/>
              <a:gd name="connsiteX7" fmla="*/ 148590 w 2068945"/>
              <a:gd name="connsiteY7" fmla="*/ 140819 h 657825"/>
              <a:gd name="connsiteX8" fmla="*/ 326506 w 2068945"/>
              <a:gd name="connsiteY8" fmla="*/ 4813 h 657825"/>
              <a:gd name="connsiteX0" fmla="*/ 326506 w 2068945"/>
              <a:gd name="connsiteY0" fmla="*/ 4813 h 657825"/>
              <a:gd name="connsiteX1" fmla="*/ 2068945 w 2068945"/>
              <a:gd name="connsiteY1" fmla="*/ 4813 h 657825"/>
              <a:gd name="connsiteX2" fmla="*/ 2068945 w 2068945"/>
              <a:gd name="connsiteY2" fmla="*/ 4813 h 657825"/>
              <a:gd name="connsiteX3" fmla="*/ 2068945 w 2068945"/>
              <a:gd name="connsiteY3" fmla="*/ 331319 h 657825"/>
              <a:gd name="connsiteX4" fmla="*/ 1742439 w 2068945"/>
              <a:gd name="connsiteY4" fmla="*/ 657825 h 657825"/>
              <a:gd name="connsiteX5" fmla="*/ 0 w 2068945"/>
              <a:gd name="connsiteY5" fmla="*/ 657825 h 657825"/>
              <a:gd name="connsiteX6" fmla="*/ 0 w 2068945"/>
              <a:gd name="connsiteY6" fmla="*/ 657825 h 657825"/>
              <a:gd name="connsiteX7" fmla="*/ 148590 w 2068945"/>
              <a:gd name="connsiteY7" fmla="*/ 140819 h 657825"/>
              <a:gd name="connsiteX8" fmla="*/ 326506 w 2068945"/>
              <a:gd name="connsiteY8" fmla="*/ 4813 h 657825"/>
              <a:gd name="connsiteX0" fmla="*/ 326506 w 2068945"/>
              <a:gd name="connsiteY0" fmla="*/ 0 h 653012"/>
              <a:gd name="connsiteX1" fmla="*/ 2068945 w 2068945"/>
              <a:gd name="connsiteY1" fmla="*/ 0 h 653012"/>
              <a:gd name="connsiteX2" fmla="*/ 2068945 w 2068945"/>
              <a:gd name="connsiteY2" fmla="*/ 0 h 653012"/>
              <a:gd name="connsiteX3" fmla="*/ 2068945 w 2068945"/>
              <a:gd name="connsiteY3" fmla="*/ 326506 h 653012"/>
              <a:gd name="connsiteX4" fmla="*/ 1742439 w 2068945"/>
              <a:gd name="connsiteY4" fmla="*/ 653012 h 653012"/>
              <a:gd name="connsiteX5" fmla="*/ 0 w 2068945"/>
              <a:gd name="connsiteY5" fmla="*/ 653012 h 653012"/>
              <a:gd name="connsiteX6" fmla="*/ 0 w 2068945"/>
              <a:gd name="connsiteY6" fmla="*/ 653012 h 653012"/>
              <a:gd name="connsiteX7" fmla="*/ 148590 w 2068945"/>
              <a:gd name="connsiteY7" fmla="*/ 136006 h 653012"/>
              <a:gd name="connsiteX8" fmla="*/ 326506 w 2068945"/>
              <a:gd name="connsiteY8" fmla="*/ 0 h 653012"/>
              <a:gd name="connsiteX0" fmla="*/ 326506 w 2068945"/>
              <a:gd name="connsiteY0" fmla="*/ 0 h 653012"/>
              <a:gd name="connsiteX1" fmla="*/ 2068945 w 2068945"/>
              <a:gd name="connsiteY1" fmla="*/ 0 h 653012"/>
              <a:gd name="connsiteX2" fmla="*/ 2068945 w 2068945"/>
              <a:gd name="connsiteY2" fmla="*/ 0 h 653012"/>
              <a:gd name="connsiteX3" fmla="*/ 2068945 w 2068945"/>
              <a:gd name="connsiteY3" fmla="*/ 326506 h 653012"/>
              <a:gd name="connsiteX4" fmla="*/ 1742439 w 2068945"/>
              <a:gd name="connsiteY4" fmla="*/ 653012 h 653012"/>
              <a:gd name="connsiteX5" fmla="*/ 0 w 2068945"/>
              <a:gd name="connsiteY5" fmla="*/ 653012 h 653012"/>
              <a:gd name="connsiteX6" fmla="*/ 0 w 2068945"/>
              <a:gd name="connsiteY6" fmla="*/ 653012 h 653012"/>
              <a:gd name="connsiteX7" fmla="*/ 148590 w 2068945"/>
              <a:gd name="connsiteY7" fmla="*/ 136006 h 653012"/>
              <a:gd name="connsiteX8" fmla="*/ 326506 w 2068945"/>
              <a:gd name="connsiteY8" fmla="*/ 0 h 653012"/>
              <a:gd name="connsiteX0" fmla="*/ 326506 w 2068945"/>
              <a:gd name="connsiteY0" fmla="*/ 0 h 653012"/>
              <a:gd name="connsiteX1" fmla="*/ 2068945 w 2068945"/>
              <a:gd name="connsiteY1" fmla="*/ 0 h 653012"/>
              <a:gd name="connsiteX2" fmla="*/ 2068945 w 2068945"/>
              <a:gd name="connsiteY2" fmla="*/ 0 h 653012"/>
              <a:gd name="connsiteX3" fmla="*/ 2068945 w 2068945"/>
              <a:gd name="connsiteY3" fmla="*/ 326506 h 653012"/>
              <a:gd name="connsiteX4" fmla="*/ 1742439 w 2068945"/>
              <a:gd name="connsiteY4" fmla="*/ 653012 h 653012"/>
              <a:gd name="connsiteX5" fmla="*/ 0 w 2068945"/>
              <a:gd name="connsiteY5" fmla="*/ 653012 h 653012"/>
              <a:gd name="connsiteX6" fmla="*/ 0 w 2068945"/>
              <a:gd name="connsiteY6" fmla="*/ 653012 h 653012"/>
              <a:gd name="connsiteX7" fmla="*/ 148590 w 2068945"/>
              <a:gd name="connsiteY7" fmla="*/ 136006 h 653012"/>
              <a:gd name="connsiteX8" fmla="*/ 326506 w 2068945"/>
              <a:gd name="connsiteY8" fmla="*/ 0 h 653012"/>
              <a:gd name="connsiteX0" fmla="*/ 326506 w 2068945"/>
              <a:gd name="connsiteY0" fmla="*/ 21732 h 674744"/>
              <a:gd name="connsiteX1" fmla="*/ 2068945 w 2068945"/>
              <a:gd name="connsiteY1" fmla="*/ 21732 h 674744"/>
              <a:gd name="connsiteX2" fmla="*/ 2068945 w 2068945"/>
              <a:gd name="connsiteY2" fmla="*/ 21732 h 674744"/>
              <a:gd name="connsiteX3" fmla="*/ 2068945 w 2068945"/>
              <a:gd name="connsiteY3" fmla="*/ 348238 h 674744"/>
              <a:gd name="connsiteX4" fmla="*/ 1742439 w 2068945"/>
              <a:gd name="connsiteY4" fmla="*/ 674744 h 674744"/>
              <a:gd name="connsiteX5" fmla="*/ 0 w 2068945"/>
              <a:gd name="connsiteY5" fmla="*/ 674744 h 674744"/>
              <a:gd name="connsiteX6" fmla="*/ 0 w 2068945"/>
              <a:gd name="connsiteY6" fmla="*/ 674744 h 674744"/>
              <a:gd name="connsiteX7" fmla="*/ 125730 w 2068945"/>
              <a:gd name="connsiteY7" fmla="*/ 89158 h 674744"/>
              <a:gd name="connsiteX8" fmla="*/ 326506 w 2068945"/>
              <a:gd name="connsiteY8" fmla="*/ 21732 h 674744"/>
              <a:gd name="connsiteX0" fmla="*/ 326506 w 2068945"/>
              <a:gd name="connsiteY0" fmla="*/ 0 h 653012"/>
              <a:gd name="connsiteX1" fmla="*/ 2068945 w 2068945"/>
              <a:gd name="connsiteY1" fmla="*/ 0 h 653012"/>
              <a:gd name="connsiteX2" fmla="*/ 2068945 w 2068945"/>
              <a:gd name="connsiteY2" fmla="*/ 0 h 653012"/>
              <a:gd name="connsiteX3" fmla="*/ 2068945 w 2068945"/>
              <a:gd name="connsiteY3" fmla="*/ 326506 h 653012"/>
              <a:gd name="connsiteX4" fmla="*/ 1742439 w 2068945"/>
              <a:gd name="connsiteY4" fmla="*/ 653012 h 653012"/>
              <a:gd name="connsiteX5" fmla="*/ 0 w 2068945"/>
              <a:gd name="connsiteY5" fmla="*/ 653012 h 653012"/>
              <a:gd name="connsiteX6" fmla="*/ 0 w 2068945"/>
              <a:gd name="connsiteY6" fmla="*/ 653012 h 653012"/>
              <a:gd name="connsiteX7" fmla="*/ 125730 w 2068945"/>
              <a:gd name="connsiteY7" fmla="*/ 67426 h 653012"/>
              <a:gd name="connsiteX8" fmla="*/ 326506 w 2068945"/>
              <a:gd name="connsiteY8" fmla="*/ 0 h 653012"/>
              <a:gd name="connsiteX0" fmla="*/ 326506 w 2068945"/>
              <a:gd name="connsiteY0" fmla="*/ 0 h 653012"/>
              <a:gd name="connsiteX1" fmla="*/ 2068945 w 2068945"/>
              <a:gd name="connsiteY1" fmla="*/ 0 h 653012"/>
              <a:gd name="connsiteX2" fmla="*/ 2068945 w 2068945"/>
              <a:gd name="connsiteY2" fmla="*/ 0 h 653012"/>
              <a:gd name="connsiteX3" fmla="*/ 2068945 w 2068945"/>
              <a:gd name="connsiteY3" fmla="*/ 326506 h 653012"/>
              <a:gd name="connsiteX4" fmla="*/ 1742439 w 2068945"/>
              <a:gd name="connsiteY4" fmla="*/ 653012 h 653012"/>
              <a:gd name="connsiteX5" fmla="*/ 0 w 2068945"/>
              <a:gd name="connsiteY5" fmla="*/ 653012 h 653012"/>
              <a:gd name="connsiteX6" fmla="*/ 0 w 2068945"/>
              <a:gd name="connsiteY6" fmla="*/ 653012 h 653012"/>
              <a:gd name="connsiteX7" fmla="*/ 125730 w 2068945"/>
              <a:gd name="connsiteY7" fmla="*/ 67426 h 653012"/>
              <a:gd name="connsiteX8" fmla="*/ 326506 w 2068945"/>
              <a:gd name="connsiteY8" fmla="*/ 0 h 653012"/>
              <a:gd name="connsiteX0" fmla="*/ 326506 w 2068945"/>
              <a:gd name="connsiteY0" fmla="*/ 0 h 653012"/>
              <a:gd name="connsiteX1" fmla="*/ 2068945 w 2068945"/>
              <a:gd name="connsiteY1" fmla="*/ 0 h 653012"/>
              <a:gd name="connsiteX2" fmla="*/ 2068945 w 2068945"/>
              <a:gd name="connsiteY2" fmla="*/ 0 h 653012"/>
              <a:gd name="connsiteX3" fmla="*/ 2068945 w 2068945"/>
              <a:gd name="connsiteY3" fmla="*/ 326506 h 653012"/>
              <a:gd name="connsiteX4" fmla="*/ 1742439 w 2068945"/>
              <a:gd name="connsiteY4" fmla="*/ 653012 h 653012"/>
              <a:gd name="connsiteX5" fmla="*/ 0 w 2068945"/>
              <a:gd name="connsiteY5" fmla="*/ 653012 h 653012"/>
              <a:gd name="connsiteX6" fmla="*/ 0 w 2068945"/>
              <a:gd name="connsiteY6" fmla="*/ 653012 h 653012"/>
              <a:gd name="connsiteX7" fmla="*/ 114300 w 2068945"/>
              <a:gd name="connsiteY7" fmla="*/ 63616 h 653012"/>
              <a:gd name="connsiteX8" fmla="*/ 326506 w 2068945"/>
              <a:gd name="connsiteY8" fmla="*/ 0 h 653012"/>
              <a:gd name="connsiteX0" fmla="*/ 326506 w 2068945"/>
              <a:gd name="connsiteY0" fmla="*/ 0 h 653012"/>
              <a:gd name="connsiteX1" fmla="*/ 2068945 w 2068945"/>
              <a:gd name="connsiteY1" fmla="*/ 0 h 653012"/>
              <a:gd name="connsiteX2" fmla="*/ 2068945 w 2068945"/>
              <a:gd name="connsiteY2" fmla="*/ 0 h 653012"/>
              <a:gd name="connsiteX3" fmla="*/ 2068945 w 2068945"/>
              <a:gd name="connsiteY3" fmla="*/ 326506 h 653012"/>
              <a:gd name="connsiteX4" fmla="*/ 1742439 w 2068945"/>
              <a:gd name="connsiteY4" fmla="*/ 653012 h 653012"/>
              <a:gd name="connsiteX5" fmla="*/ 0 w 2068945"/>
              <a:gd name="connsiteY5" fmla="*/ 653012 h 653012"/>
              <a:gd name="connsiteX6" fmla="*/ 0 w 2068945"/>
              <a:gd name="connsiteY6" fmla="*/ 653012 h 653012"/>
              <a:gd name="connsiteX7" fmla="*/ 114300 w 2068945"/>
              <a:gd name="connsiteY7" fmla="*/ 63616 h 653012"/>
              <a:gd name="connsiteX8" fmla="*/ 326506 w 2068945"/>
              <a:gd name="connsiteY8" fmla="*/ 0 h 653012"/>
              <a:gd name="connsiteX0" fmla="*/ 326506 w 2068945"/>
              <a:gd name="connsiteY0" fmla="*/ 0 h 653012"/>
              <a:gd name="connsiteX1" fmla="*/ 2068945 w 2068945"/>
              <a:gd name="connsiteY1" fmla="*/ 0 h 653012"/>
              <a:gd name="connsiteX2" fmla="*/ 2068945 w 2068945"/>
              <a:gd name="connsiteY2" fmla="*/ 0 h 653012"/>
              <a:gd name="connsiteX3" fmla="*/ 2068945 w 2068945"/>
              <a:gd name="connsiteY3" fmla="*/ 326506 h 653012"/>
              <a:gd name="connsiteX4" fmla="*/ 1742439 w 2068945"/>
              <a:gd name="connsiteY4" fmla="*/ 653012 h 653012"/>
              <a:gd name="connsiteX5" fmla="*/ 0 w 2068945"/>
              <a:gd name="connsiteY5" fmla="*/ 653012 h 653012"/>
              <a:gd name="connsiteX6" fmla="*/ 0 w 2068945"/>
              <a:gd name="connsiteY6" fmla="*/ 653012 h 653012"/>
              <a:gd name="connsiteX7" fmla="*/ 114300 w 2068945"/>
              <a:gd name="connsiteY7" fmla="*/ 63616 h 653012"/>
              <a:gd name="connsiteX8" fmla="*/ 326506 w 2068945"/>
              <a:gd name="connsiteY8" fmla="*/ 0 h 653012"/>
              <a:gd name="connsiteX0" fmla="*/ 326506 w 2068945"/>
              <a:gd name="connsiteY0" fmla="*/ 0 h 653012"/>
              <a:gd name="connsiteX1" fmla="*/ 2068945 w 2068945"/>
              <a:gd name="connsiteY1" fmla="*/ 0 h 653012"/>
              <a:gd name="connsiteX2" fmla="*/ 2068945 w 2068945"/>
              <a:gd name="connsiteY2" fmla="*/ 0 h 653012"/>
              <a:gd name="connsiteX3" fmla="*/ 2068945 w 2068945"/>
              <a:gd name="connsiteY3" fmla="*/ 326506 h 653012"/>
              <a:gd name="connsiteX4" fmla="*/ 1742439 w 2068945"/>
              <a:gd name="connsiteY4" fmla="*/ 653012 h 653012"/>
              <a:gd name="connsiteX5" fmla="*/ 0 w 2068945"/>
              <a:gd name="connsiteY5" fmla="*/ 653012 h 653012"/>
              <a:gd name="connsiteX6" fmla="*/ 0 w 2068945"/>
              <a:gd name="connsiteY6" fmla="*/ 653012 h 653012"/>
              <a:gd name="connsiteX7" fmla="*/ 114300 w 2068945"/>
              <a:gd name="connsiteY7" fmla="*/ 63616 h 653012"/>
              <a:gd name="connsiteX8" fmla="*/ 326506 w 2068945"/>
              <a:gd name="connsiteY8" fmla="*/ 0 h 653012"/>
              <a:gd name="connsiteX0" fmla="*/ 326506 w 2068945"/>
              <a:gd name="connsiteY0" fmla="*/ 0 h 653012"/>
              <a:gd name="connsiteX1" fmla="*/ 2068945 w 2068945"/>
              <a:gd name="connsiteY1" fmla="*/ 0 h 653012"/>
              <a:gd name="connsiteX2" fmla="*/ 2068945 w 2068945"/>
              <a:gd name="connsiteY2" fmla="*/ 0 h 653012"/>
              <a:gd name="connsiteX3" fmla="*/ 2068945 w 2068945"/>
              <a:gd name="connsiteY3" fmla="*/ 326506 h 653012"/>
              <a:gd name="connsiteX4" fmla="*/ 1742439 w 2068945"/>
              <a:gd name="connsiteY4" fmla="*/ 653012 h 653012"/>
              <a:gd name="connsiteX5" fmla="*/ 0 w 2068945"/>
              <a:gd name="connsiteY5" fmla="*/ 653012 h 653012"/>
              <a:gd name="connsiteX6" fmla="*/ 0 w 2068945"/>
              <a:gd name="connsiteY6" fmla="*/ 653012 h 653012"/>
              <a:gd name="connsiteX7" fmla="*/ 114300 w 2068945"/>
              <a:gd name="connsiteY7" fmla="*/ 63616 h 653012"/>
              <a:gd name="connsiteX8" fmla="*/ 326506 w 2068945"/>
              <a:gd name="connsiteY8" fmla="*/ 0 h 653012"/>
              <a:gd name="connsiteX0" fmla="*/ 326506 w 2068945"/>
              <a:gd name="connsiteY0" fmla="*/ 0 h 679682"/>
              <a:gd name="connsiteX1" fmla="*/ 2068945 w 2068945"/>
              <a:gd name="connsiteY1" fmla="*/ 0 h 679682"/>
              <a:gd name="connsiteX2" fmla="*/ 2068945 w 2068945"/>
              <a:gd name="connsiteY2" fmla="*/ 0 h 679682"/>
              <a:gd name="connsiteX3" fmla="*/ 2068945 w 2068945"/>
              <a:gd name="connsiteY3" fmla="*/ 326506 h 679682"/>
              <a:gd name="connsiteX4" fmla="*/ 1883409 w 2068945"/>
              <a:gd name="connsiteY4" fmla="*/ 679682 h 679682"/>
              <a:gd name="connsiteX5" fmla="*/ 0 w 2068945"/>
              <a:gd name="connsiteY5" fmla="*/ 653012 h 679682"/>
              <a:gd name="connsiteX6" fmla="*/ 0 w 2068945"/>
              <a:gd name="connsiteY6" fmla="*/ 653012 h 679682"/>
              <a:gd name="connsiteX7" fmla="*/ 114300 w 2068945"/>
              <a:gd name="connsiteY7" fmla="*/ 63616 h 679682"/>
              <a:gd name="connsiteX8" fmla="*/ 326506 w 2068945"/>
              <a:gd name="connsiteY8" fmla="*/ 0 h 679682"/>
              <a:gd name="connsiteX0" fmla="*/ 326506 w 2068945"/>
              <a:gd name="connsiteY0" fmla="*/ 0 h 679682"/>
              <a:gd name="connsiteX1" fmla="*/ 2068945 w 2068945"/>
              <a:gd name="connsiteY1" fmla="*/ 0 h 679682"/>
              <a:gd name="connsiteX2" fmla="*/ 2068945 w 2068945"/>
              <a:gd name="connsiteY2" fmla="*/ 0 h 679682"/>
              <a:gd name="connsiteX3" fmla="*/ 2068945 w 2068945"/>
              <a:gd name="connsiteY3" fmla="*/ 326506 h 679682"/>
              <a:gd name="connsiteX4" fmla="*/ 1883409 w 2068945"/>
              <a:gd name="connsiteY4" fmla="*/ 679682 h 679682"/>
              <a:gd name="connsiteX5" fmla="*/ 0 w 2068945"/>
              <a:gd name="connsiteY5" fmla="*/ 653012 h 679682"/>
              <a:gd name="connsiteX6" fmla="*/ 0 w 2068945"/>
              <a:gd name="connsiteY6" fmla="*/ 653012 h 679682"/>
              <a:gd name="connsiteX7" fmla="*/ 114300 w 2068945"/>
              <a:gd name="connsiteY7" fmla="*/ 63616 h 679682"/>
              <a:gd name="connsiteX8" fmla="*/ 326506 w 2068945"/>
              <a:gd name="connsiteY8" fmla="*/ 0 h 679682"/>
              <a:gd name="connsiteX0" fmla="*/ 326506 w 2068945"/>
              <a:gd name="connsiteY0" fmla="*/ 0 h 679682"/>
              <a:gd name="connsiteX1" fmla="*/ 2068945 w 2068945"/>
              <a:gd name="connsiteY1" fmla="*/ 0 h 679682"/>
              <a:gd name="connsiteX2" fmla="*/ 2068945 w 2068945"/>
              <a:gd name="connsiteY2" fmla="*/ 0 h 679682"/>
              <a:gd name="connsiteX3" fmla="*/ 2046085 w 2068945"/>
              <a:gd name="connsiteY3" fmla="*/ 265546 h 679682"/>
              <a:gd name="connsiteX4" fmla="*/ 1883409 w 2068945"/>
              <a:gd name="connsiteY4" fmla="*/ 679682 h 679682"/>
              <a:gd name="connsiteX5" fmla="*/ 0 w 2068945"/>
              <a:gd name="connsiteY5" fmla="*/ 653012 h 679682"/>
              <a:gd name="connsiteX6" fmla="*/ 0 w 2068945"/>
              <a:gd name="connsiteY6" fmla="*/ 653012 h 679682"/>
              <a:gd name="connsiteX7" fmla="*/ 114300 w 2068945"/>
              <a:gd name="connsiteY7" fmla="*/ 63616 h 679682"/>
              <a:gd name="connsiteX8" fmla="*/ 326506 w 2068945"/>
              <a:gd name="connsiteY8" fmla="*/ 0 h 679682"/>
              <a:gd name="connsiteX0" fmla="*/ 326506 w 2126095"/>
              <a:gd name="connsiteY0" fmla="*/ 22860 h 702542"/>
              <a:gd name="connsiteX1" fmla="*/ 2068945 w 2126095"/>
              <a:gd name="connsiteY1" fmla="*/ 22860 h 702542"/>
              <a:gd name="connsiteX2" fmla="*/ 2126095 w 2126095"/>
              <a:gd name="connsiteY2" fmla="*/ 0 h 702542"/>
              <a:gd name="connsiteX3" fmla="*/ 2046085 w 2126095"/>
              <a:gd name="connsiteY3" fmla="*/ 288406 h 702542"/>
              <a:gd name="connsiteX4" fmla="*/ 1883409 w 2126095"/>
              <a:gd name="connsiteY4" fmla="*/ 702542 h 702542"/>
              <a:gd name="connsiteX5" fmla="*/ 0 w 2126095"/>
              <a:gd name="connsiteY5" fmla="*/ 675872 h 702542"/>
              <a:gd name="connsiteX6" fmla="*/ 0 w 2126095"/>
              <a:gd name="connsiteY6" fmla="*/ 675872 h 702542"/>
              <a:gd name="connsiteX7" fmla="*/ 114300 w 2126095"/>
              <a:gd name="connsiteY7" fmla="*/ 86476 h 702542"/>
              <a:gd name="connsiteX8" fmla="*/ 326506 w 2126095"/>
              <a:gd name="connsiteY8" fmla="*/ 22860 h 702542"/>
              <a:gd name="connsiteX0" fmla="*/ 326506 w 2126095"/>
              <a:gd name="connsiteY0" fmla="*/ 22860 h 702542"/>
              <a:gd name="connsiteX1" fmla="*/ 2068945 w 2126095"/>
              <a:gd name="connsiteY1" fmla="*/ 22860 h 702542"/>
              <a:gd name="connsiteX2" fmla="*/ 2126095 w 2126095"/>
              <a:gd name="connsiteY2" fmla="*/ 0 h 702542"/>
              <a:gd name="connsiteX3" fmla="*/ 2065135 w 2126095"/>
              <a:gd name="connsiteY3" fmla="*/ 292216 h 702542"/>
              <a:gd name="connsiteX4" fmla="*/ 1883409 w 2126095"/>
              <a:gd name="connsiteY4" fmla="*/ 702542 h 702542"/>
              <a:gd name="connsiteX5" fmla="*/ 0 w 2126095"/>
              <a:gd name="connsiteY5" fmla="*/ 675872 h 702542"/>
              <a:gd name="connsiteX6" fmla="*/ 0 w 2126095"/>
              <a:gd name="connsiteY6" fmla="*/ 675872 h 702542"/>
              <a:gd name="connsiteX7" fmla="*/ 114300 w 2126095"/>
              <a:gd name="connsiteY7" fmla="*/ 86476 h 702542"/>
              <a:gd name="connsiteX8" fmla="*/ 326506 w 2126095"/>
              <a:gd name="connsiteY8" fmla="*/ 22860 h 702542"/>
              <a:gd name="connsiteX0" fmla="*/ 326506 w 2126095"/>
              <a:gd name="connsiteY0" fmla="*/ 22860 h 702542"/>
              <a:gd name="connsiteX1" fmla="*/ 2068945 w 2126095"/>
              <a:gd name="connsiteY1" fmla="*/ 22860 h 702542"/>
              <a:gd name="connsiteX2" fmla="*/ 2126095 w 2126095"/>
              <a:gd name="connsiteY2" fmla="*/ 0 h 702542"/>
              <a:gd name="connsiteX3" fmla="*/ 2065135 w 2126095"/>
              <a:gd name="connsiteY3" fmla="*/ 292216 h 702542"/>
              <a:gd name="connsiteX4" fmla="*/ 1883409 w 2126095"/>
              <a:gd name="connsiteY4" fmla="*/ 702542 h 702542"/>
              <a:gd name="connsiteX5" fmla="*/ 0 w 2126095"/>
              <a:gd name="connsiteY5" fmla="*/ 675872 h 702542"/>
              <a:gd name="connsiteX6" fmla="*/ 0 w 2126095"/>
              <a:gd name="connsiteY6" fmla="*/ 675872 h 702542"/>
              <a:gd name="connsiteX7" fmla="*/ 114300 w 2126095"/>
              <a:gd name="connsiteY7" fmla="*/ 86476 h 702542"/>
              <a:gd name="connsiteX8" fmla="*/ 326506 w 2126095"/>
              <a:gd name="connsiteY8" fmla="*/ 22860 h 702542"/>
              <a:gd name="connsiteX0" fmla="*/ 326506 w 2126095"/>
              <a:gd name="connsiteY0" fmla="*/ 22860 h 702542"/>
              <a:gd name="connsiteX1" fmla="*/ 2068945 w 2126095"/>
              <a:gd name="connsiteY1" fmla="*/ 22860 h 702542"/>
              <a:gd name="connsiteX2" fmla="*/ 2126095 w 2126095"/>
              <a:gd name="connsiteY2" fmla="*/ 0 h 702542"/>
              <a:gd name="connsiteX3" fmla="*/ 2065135 w 2126095"/>
              <a:gd name="connsiteY3" fmla="*/ 292216 h 702542"/>
              <a:gd name="connsiteX4" fmla="*/ 1883409 w 2126095"/>
              <a:gd name="connsiteY4" fmla="*/ 702542 h 702542"/>
              <a:gd name="connsiteX5" fmla="*/ 0 w 2126095"/>
              <a:gd name="connsiteY5" fmla="*/ 675872 h 702542"/>
              <a:gd name="connsiteX6" fmla="*/ 0 w 2126095"/>
              <a:gd name="connsiteY6" fmla="*/ 675872 h 702542"/>
              <a:gd name="connsiteX7" fmla="*/ 114300 w 2126095"/>
              <a:gd name="connsiteY7" fmla="*/ 86476 h 702542"/>
              <a:gd name="connsiteX8" fmla="*/ 326506 w 2126095"/>
              <a:gd name="connsiteY8" fmla="*/ 22860 h 702542"/>
              <a:gd name="connsiteX0" fmla="*/ 326506 w 2122285"/>
              <a:gd name="connsiteY0" fmla="*/ 0 h 679682"/>
              <a:gd name="connsiteX1" fmla="*/ 2068945 w 2122285"/>
              <a:gd name="connsiteY1" fmla="*/ 0 h 679682"/>
              <a:gd name="connsiteX2" fmla="*/ 2122285 w 2122285"/>
              <a:gd name="connsiteY2" fmla="*/ 7620 h 679682"/>
              <a:gd name="connsiteX3" fmla="*/ 2065135 w 2122285"/>
              <a:gd name="connsiteY3" fmla="*/ 269356 h 679682"/>
              <a:gd name="connsiteX4" fmla="*/ 1883409 w 2122285"/>
              <a:gd name="connsiteY4" fmla="*/ 679682 h 679682"/>
              <a:gd name="connsiteX5" fmla="*/ 0 w 2122285"/>
              <a:gd name="connsiteY5" fmla="*/ 653012 h 679682"/>
              <a:gd name="connsiteX6" fmla="*/ 0 w 2122285"/>
              <a:gd name="connsiteY6" fmla="*/ 653012 h 679682"/>
              <a:gd name="connsiteX7" fmla="*/ 114300 w 2122285"/>
              <a:gd name="connsiteY7" fmla="*/ 63616 h 679682"/>
              <a:gd name="connsiteX8" fmla="*/ 326506 w 2122285"/>
              <a:gd name="connsiteY8" fmla="*/ 0 h 679682"/>
              <a:gd name="connsiteX0" fmla="*/ 326506 w 2122285"/>
              <a:gd name="connsiteY0" fmla="*/ 0 h 679682"/>
              <a:gd name="connsiteX1" fmla="*/ 2068945 w 2122285"/>
              <a:gd name="connsiteY1" fmla="*/ 0 h 679682"/>
              <a:gd name="connsiteX2" fmla="*/ 2122285 w 2122285"/>
              <a:gd name="connsiteY2" fmla="*/ 7620 h 679682"/>
              <a:gd name="connsiteX3" fmla="*/ 2065135 w 2122285"/>
              <a:gd name="connsiteY3" fmla="*/ 269356 h 679682"/>
              <a:gd name="connsiteX4" fmla="*/ 1883409 w 2122285"/>
              <a:gd name="connsiteY4" fmla="*/ 679682 h 679682"/>
              <a:gd name="connsiteX5" fmla="*/ 0 w 2122285"/>
              <a:gd name="connsiteY5" fmla="*/ 653012 h 679682"/>
              <a:gd name="connsiteX6" fmla="*/ 0 w 2122285"/>
              <a:gd name="connsiteY6" fmla="*/ 653012 h 679682"/>
              <a:gd name="connsiteX7" fmla="*/ 114300 w 2122285"/>
              <a:gd name="connsiteY7" fmla="*/ 63616 h 679682"/>
              <a:gd name="connsiteX8" fmla="*/ 326506 w 2122285"/>
              <a:gd name="connsiteY8" fmla="*/ 0 h 679682"/>
              <a:gd name="connsiteX0" fmla="*/ 326506 w 2122285"/>
              <a:gd name="connsiteY0" fmla="*/ 0 h 679682"/>
              <a:gd name="connsiteX1" fmla="*/ 2068945 w 2122285"/>
              <a:gd name="connsiteY1" fmla="*/ 0 h 679682"/>
              <a:gd name="connsiteX2" fmla="*/ 2122285 w 2122285"/>
              <a:gd name="connsiteY2" fmla="*/ 7620 h 679682"/>
              <a:gd name="connsiteX3" fmla="*/ 2065135 w 2122285"/>
              <a:gd name="connsiteY3" fmla="*/ 269356 h 679682"/>
              <a:gd name="connsiteX4" fmla="*/ 1883409 w 2122285"/>
              <a:gd name="connsiteY4" fmla="*/ 679682 h 679682"/>
              <a:gd name="connsiteX5" fmla="*/ 0 w 2122285"/>
              <a:gd name="connsiteY5" fmla="*/ 653012 h 679682"/>
              <a:gd name="connsiteX6" fmla="*/ 0 w 2122285"/>
              <a:gd name="connsiteY6" fmla="*/ 653012 h 679682"/>
              <a:gd name="connsiteX7" fmla="*/ 114300 w 2122285"/>
              <a:gd name="connsiteY7" fmla="*/ 63616 h 679682"/>
              <a:gd name="connsiteX8" fmla="*/ 326506 w 2122285"/>
              <a:gd name="connsiteY8" fmla="*/ 0 h 679682"/>
              <a:gd name="connsiteX0" fmla="*/ 326506 w 2122285"/>
              <a:gd name="connsiteY0" fmla="*/ 0 h 679682"/>
              <a:gd name="connsiteX1" fmla="*/ 2068945 w 2122285"/>
              <a:gd name="connsiteY1" fmla="*/ 0 h 679682"/>
              <a:gd name="connsiteX2" fmla="*/ 2122285 w 2122285"/>
              <a:gd name="connsiteY2" fmla="*/ 7620 h 679682"/>
              <a:gd name="connsiteX3" fmla="*/ 2065135 w 2122285"/>
              <a:gd name="connsiteY3" fmla="*/ 269356 h 679682"/>
              <a:gd name="connsiteX4" fmla="*/ 1883409 w 2122285"/>
              <a:gd name="connsiteY4" fmla="*/ 679682 h 679682"/>
              <a:gd name="connsiteX5" fmla="*/ 0 w 2122285"/>
              <a:gd name="connsiteY5" fmla="*/ 653012 h 679682"/>
              <a:gd name="connsiteX6" fmla="*/ 0 w 2122285"/>
              <a:gd name="connsiteY6" fmla="*/ 653012 h 679682"/>
              <a:gd name="connsiteX7" fmla="*/ 114300 w 2122285"/>
              <a:gd name="connsiteY7" fmla="*/ 63616 h 679682"/>
              <a:gd name="connsiteX8" fmla="*/ 326506 w 2122285"/>
              <a:gd name="connsiteY8" fmla="*/ 0 h 679682"/>
              <a:gd name="connsiteX0" fmla="*/ 326506 w 2122285"/>
              <a:gd name="connsiteY0" fmla="*/ 0 h 679682"/>
              <a:gd name="connsiteX1" fmla="*/ 2068945 w 2122285"/>
              <a:gd name="connsiteY1" fmla="*/ 0 h 679682"/>
              <a:gd name="connsiteX2" fmla="*/ 2122285 w 2122285"/>
              <a:gd name="connsiteY2" fmla="*/ 7620 h 679682"/>
              <a:gd name="connsiteX3" fmla="*/ 2065135 w 2122285"/>
              <a:gd name="connsiteY3" fmla="*/ 269356 h 679682"/>
              <a:gd name="connsiteX4" fmla="*/ 1883409 w 2122285"/>
              <a:gd name="connsiteY4" fmla="*/ 679682 h 679682"/>
              <a:gd name="connsiteX5" fmla="*/ 0 w 2122285"/>
              <a:gd name="connsiteY5" fmla="*/ 653012 h 679682"/>
              <a:gd name="connsiteX6" fmla="*/ 0 w 2122285"/>
              <a:gd name="connsiteY6" fmla="*/ 653012 h 679682"/>
              <a:gd name="connsiteX7" fmla="*/ 114300 w 2122285"/>
              <a:gd name="connsiteY7" fmla="*/ 63616 h 679682"/>
              <a:gd name="connsiteX8" fmla="*/ 326506 w 2122285"/>
              <a:gd name="connsiteY8" fmla="*/ 0 h 679682"/>
              <a:gd name="connsiteX0" fmla="*/ 326506 w 2122285"/>
              <a:gd name="connsiteY0" fmla="*/ 0 h 679682"/>
              <a:gd name="connsiteX1" fmla="*/ 2068945 w 2122285"/>
              <a:gd name="connsiteY1" fmla="*/ 0 h 679682"/>
              <a:gd name="connsiteX2" fmla="*/ 2122285 w 2122285"/>
              <a:gd name="connsiteY2" fmla="*/ 7620 h 679682"/>
              <a:gd name="connsiteX3" fmla="*/ 2065135 w 2122285"/>
              <a:gd name="connsiteY3" fmla="*/ 269356 h 679682"/>
              <a:gd name="connsiteX4" fmla="*/ 1883409 w 2122285"/>
              <a:gd name="connsiteY4" fmla="*/ 679682 h 679682"/>
              <a:gd name="connsiteX5" fmla="*/ 0 w 2122285"/>
              <a:gd name="connsiteY5" fmla="*/ 653012 h 679682"/>
              <a:gd name="connsiteX6" fmla="*/ 0 w 2122285"/>
              <a:gd name="connsiteY6" fmla="*/ 653012 h 679682"/>
              <a:gd name="connsiteX7" fmla="*/ 114300 w 2122285"/>
              <a:gd name="connsiteY7" fmla="*/ 63616 h 679682"/>
              <a:gd name="connsiteX8" fmla="*/ 326506 w 2122285"/>
              <a:gd name="connsiteY8" fmla="*/ 0 h 67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285" h="679682">
                <a:moveTo>
                  <a:pt x="326506" y="0"/>
                </a:moveTo>
                <a:lnTo>
                  <a:pt x="2068945" y="0"/>
                </a:lnTo>
                <a:lnTo>
                  <a:pt x="2122285" y="7620"/>
                </a:lnTo>
                <a:cubicBezTo>
                  <a:pt x="2114665" y="98675"/>
                  <a:pt x="2084185" y="182111"/>
                  <a:pt x="2065135" y="269356"/>
                </a:cubicBezTo>
                <a:cubicBezTo>
                  <a:pt x="1992745" y="461110"/>
                  <a:pt x="1920223" y="635232"/>
                  <a:pt x="1883409" y="679682"/>
                </a:cubicBezTo>
                <a:lnTo>
                  <a:pt x="0" y="653012"/>
                </a:lnTo>
                <a:lnTo>
                  <a:pt x="0" y="653012"/>
                </a:lnTo>
                <a:cubicBezTo>
                  <a:pt x="0" y="544177"/>
                  <a:pt x="58420" y="545831"/>
                  <a:pt x="114300" y="63616"/>
                </a:cubicBezTo>
                <a:cubicBezTo>
                  <a:pt x="125730" y="-17648"/>
                  <a:pt x="180472" y="11430"/>
                  <a:pt x="326506" y="0"/>
                </a:cubicBezTo>
                <a:close/>
              </a:path>
            </a:pathLst>
          </a:custGeom>
          <a:gradFill>
            <a:gsLst>
              <a:gs pos="0">
                <a:schemeClr val="accent1"/>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文本框 35">
            <a:extLst>
              <a:ext uri="{FF2B5EF4-FFF2-40B4-BE49-F238E27FC236}">
                <a16:creationId xmlns:a16="http://schemas.microsoft.com/office/drawing/2014/main" id="{E14F3689-52B0-6DC8-7302-2272C37807CF}"/>
              </a:ext>
            </a:extLst>
          </p:cNvPr>
          <p:cNvSpPr txBox="1"/>
          <p:nvPr/>
        </p:nvSpPr>
        <p:spPr>
          <a:xfrm>
            <a:off x="9702835" y="3198167"/>
            <a:ext cx="1067834" cy="461665"/>
          </a:xfrm>
          <a:prstGeom prst="rect">
            <a:avLst/>
          </a:prstGeom>
          <a:noFill/>
        </p:spPr>
        <p:txBody>
          <a:bodyPr wrap="square" rtlCol="0">
            <a:spAutoFit/>
          </a:bodyPr>
          <a:lstStyle>
            <a:defPPr>
              <a:defRPr lang="zh-CN"/>
            </a:defPPr>
            <a:lvl1pPr>
              <a:defRPr sz="2400" b="1">
                <a:solidFill>
                  <a:schemeClr val="bg1"/>
                </a:solidFill>
              </a:defRPr>
            </a:lvl1pPr>
          </a:lstStyle>
          <a:p>
            <a:r>
              <a:rPr lang="en-US" altLang="zh-CN" dirty="0"/>
              <a:t>XXXX</a:t>
            </a:r>
            <a:endParaRPr lang="zh-CN" altLang="en-US" dirty="0"/>
          </a:p>
        </p:txBody>
      </p:sp>
      <p:grpSp>
        <p:nvGrpSpPr>
          <p:cNvPr id="38" name="组合 37">
            <a:extLst>
              <a:ext uri="{FF2B5EF4-FFF2-40B4-BE49-F238E27FC236}">
                <a16:creationId xmlns:a16="http://schemas.microsoft.com/office/drawing/2014/main" id="{E901BCEC-4889-C6E7-68A4-CE87B2196935}"/>
              </a:ext>
            </a:extLst>
          </p:cNvPr>
          <p:cNvGrpSpPr/>
          <p:nvPr/>
        </p:nvGrpSpPr>
        <p:grpSpPr>
          <a:xfrm>
            <a:off x="658565" y="1949674"/>
            <a:ext cx="1921474" cy="447115"/>
            <a:chOff x="658565" y="2474982"/>
            <a:chExt cx="1921474" cy="447115"/>
          </a:xfrm>
        </p:grpSpPr>
        <p:sp>
          <p:nvSpPr>
            <p:cNvPr id="39" name="文本框 38">
              <a:extLst>
                <a:ext uri="{FF2B5EF4-FFF2-40B4-BE49-F238E27FC236}">
                  <a16:creationId xmlns:a16="http://schemas.microsoft.com/office/drawing/2014/main" id="{2F1E2DC0-E4C7-F3D8-0498-6E01AD7412B0}"/>
                </a:ext>
              </a:extLst>
            </p:cNvPr>
            <p:cNvSpPr txBox="1"/>
            <p:nvPr/>
          </p:nvSpPr>
          <p:spPr>
            <a:xfrm>
              <a:off x="728154" y="2509350"/>
              <a:ext cx="1851885"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latin typeface="+mn-ea"/>
              </a:endParaRPr>
            </a:p>
          </p:txBody>
        </p:sp>
        <p:sp>
          <p:nvSpPr>
            <p:cNvPr id="40" name="矩形: 圆角 39">
              <a:extLst>
                <a:ext uri="{FF2B5EF4-FFF2-40B4-BE49-F238E27FC236}">
                  <a16:creationId xmlns:a16="http://schemas.microsoft.com/office/drawing/2014/main" id="{3779419B-9D84-B582-1DCF-338435BF6D7F}"/>
                </a:ext>
              </a:extLst>
            </p:cNvPr>
            <p:cNvSpPr/>
            <p:nvPr/>
          </p:nvSpPr>
          <p:spPr>
            <a:xfrm>
              <a:off x="658565" y="2474982"/>
              <a:ext cx="1921474" cy="447115"/>
            </a:xfrm>
            <a:prstGeom prst="roundRect">
              <a:avLst>
                <a:gd name="adj" fmla="val 50000"/>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nvGrpSpPr>
          <p:cNvPr id="41" name="组合 40">
            <a:extLst>
              <a:ext uri="{FF2B5EF4-FFF2-40B4-BE49-F238E27FC236}">
                <a16:creationId xmlns:a16="http://schemas.microsoft.com/office/drawing/2014/main" id="{D76DCBCE-A537-1E14-856F-68BE350A1850}"/>
              </a:ext>
            </a:extLst>
          </p:cNvPr>
          <p:cNvGrpSpPr/>
          <p:nvPr/>
        </p:nvGrpSpPr>
        <p:grpSpPr>
          <a:xfrm>
            <a:off x="2848738" y="2474982"/>
            <a:ext cx="1921474" cy="447115"/>
            <a:chOff x="658565" y="2474982"/>
            <a:chExt cx="1921474" cy="447115"/>
          </a:xfrm>
        </p:grpSpPr>
        <p:sp>
          <p:nvSpPr>
            <p:cNvPr id="42" name="文本框 41">
              <a:extLst>
                <a:ext uri="{FF2B5EF4-FFF2-40B4-BE49-F238E27FC236}">
                  <a16:creationId xmlns:a16="http://schemas.microsoft.com/office/drawing/2014/main" id="{460FB385-53A1-B660-2664-A4907499F7E9}"/>
                </a:ext>
              </a:extLst>
            </p:cNvPr>
            <p:cNvSpPr txBox="1"/>
            <p:nvPr/>
          </p:nvSpPr>
          <p:spPr>
            <a:xfrm>
              <a:off x="728154" y="2509350"/>
              <a:ext cx="1851885"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latin typeface="+mn-ea"/>
              </a:endParaRPr>
            </a:p>
          </p:txBody>
        </p:sp>
        <p:sp>
          <p:nvSpPr>
            <p:cNvPr id="43" name="矩形: 圆角 42">
              <a:extLst>
                <a:ext uri="{FF2B5EF4-FFF2-40B4-BE49-F238E27FC236}">
                  <a16:creationId xmlns:a16="http://schemas.microsoft.com/office/drawing/2014/main" id="{1EDB7539-DB8B-C126-50FA-B6AF711A80DE}"/>
                </a:ext>
              </a:extLst>
            </p:cNvPr>
            <p:cNvSpPr/>
            <p:nvPr/>
          </p:nvSpPr>
          <p:spPr>
            <a:xfrm>
              <a:off x="658565" y="2474982"/>
              <a:ext cx="1921474" cy="447115"/>
            </a:xfrm>
            <a:prstGeom prst="roundRect">
              <a:avLst>
                <a:gd name="adj" fmla="val 50000"/>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nvGrpSpPr>
          <p:cNvPr id="44" name="组合 43">
            <a:extLst>
              <a:ext uri="{FF2B5EF4-FFF2-40B4-BE49-F238E27FC236}">
                <a16:creationId xmlns:a16="http://schemas.microsoft.com/office/drawing/2014/main" id="{13DFE34E-45B0-9D27-EAF9-D07AA42E4078}"/>
              </a:ext>
            </a:extLst>
          </p:cNvPr>
          <p:cNvGrpSpPr/>
          <p:nvPr/>
        </p:nvGrpSpPr>
        <p:grpSpPr>
          <a:xfrm>
            <a:off x="2848738" y="1949674"/>
            <a:ext cx="1921474" cy="447115"/>
            <a:chOff x="658565" y="2474982"/>
            <a:chExt cx="1921474" cy="447115"/>
          </a:xfrm>
        </p:grpSpPr>
        <p:sp>
          <p:nvSpPr>
            <p:cNvPr id="45" name="文本框 44">
              <a:extLst>
                <a:ext uri="{FF2B5EF4-FFF2-40B4-BE49-F238E27FC236}">
                  <a16:creationId xmlns:a16="http://schemas.microsoft.com/office/drawing/2014/main" id="{13661C2D-A70E-07B3-EE9F-77DA7286B3AD}"/>
                </a:ext>
              </a:extLst>
            </p:cNvPr>
            <p:cNvSpPr txBox="1"/>
            <p:nvPr/>
          </p:nvSpPr>
          <p:spPr>
            <a:xfrm>
              <a:off x="728154" y="2509350"/>
              <a:ext cx="1851885"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latin typeface="+mn-ea"/>
              </a:endParaRPr>
            </a:p>
          </p:txBody>
        </p:sp>
        <p:sp>
          <p:nvSpPr>
            <p:cNvPr id="46" name="矩形: 圆角 45">
              <a:extLst>
                <a:ext uri="{FF2B5EF4-FFF2-40B4-BE49-F238E27FC236}">
                  <a16:creationId xmlns:a16="http://schemas.microsoft.com/office/drawing/2014/main" id="{58481B2B-C34C-E690-F961-CB7728E7925E}"/>
                </a:ext>
              </a:extLst>
            </p:cNvPr>
            <p:cNvSpPr/>
            <p:nvPr/>
          </p:nvSpPr>
          <p:spPr>
            <a:xfrm>
              <a:off x="658565" y="2474982"/>
              <a:ext cx="1921474" cy="447115"/>
            </a:xfrm>
            <a:prstGeom prst="roundRect">
              <a:avLst>
                <a:gd name="adj" fmla="val 50000"/>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nvGrpSpPr>
          <p:cNvPr id="47" name="组合 46">
            <a:extLst>
              <a:ext uri="{FF2B5EF4-FFF2-40B4-BE49-F238E27FC236}">
                <a16:creationId xmlns:a16="http://schemas.microsoft.com/office/drawing/2014/main" id="{80EA2D65-FA75-BE1A-B585-5AAA7FE91CCD}"/>
              </a:ext>
            </a:extLst>
          </p:cNvPr>
          <p:cNvGrpSpPr/>
          <p:nvPr/>
        </p:nvGrpSpPr>
        <p:grpSpPr>
          <a:xfrm>
            <a:off x="5034158" y="2474982"/>
            <a:ext cx="1921474" cy="447115"/>
            <a:chOff x="658565" y="2474982"/>
            <a:chExt cx="1921474" cy="447115"/>
          </a:xfrm>
        </p:grpSpPr>
        <p:sp>
          <p:nvSpPr>
            <p:cNvPr id="48" name="文本框 47">
              <a:extLst>
                <a:ext uri="{FF2B5EF4-FFF2-40B4-BE49-F238E27FC236}">
                  <a16:creationId xmlns:a16="http://schemas.microsoft.com/office/drawing/2014/main" id="{05297699-B494-B571-6EF3-551065B4C057}"/>
                </a:ext>
              </a:extLst>
            </p:cNvPr>
            <p:cNvSpPr txBox="1"/>
            <p:nvPr/>
          </p:nvSpPr>
          <p:spPr>
            <a:xfrm>
              <a:off x="728154" y="2509350"/>
              <a:ext cx="1851885"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latin typeface="+mn-ea"/>
              </a:endParaRPr>
            </a:p>
          </p:txBody>
        </p:sp>
        <p:sp>
          <p:nvSpPr>
            <p:cNvPr id="49" name="矩形: 圆角 48">
              <a:extLst>
                <a:ext uri="{FF2B5EF4-FFF2-40B4-BE49-F238E27FC236}">
                  <a16:creationId xmlns:a16="http://schemas.microsoft.com/office/drawing/2014/main" id="{E44B9956-F9EF-3286-016C-CD1CD8D1CC27}"/>
                </a:ext>
              </a:extLst>
            </p:cNvPr>
            <p:cNvSpPr/>
            <p:nvPr/>
          </p:nvSpPr>
          <p:spPr>
            <a:xfrm>
              <a:off x="658565" y="2474982"/>
              <a:ext cx="1921474" cy="447115"/>
            </a:xfrm>
            <a:prstGeom prst="roundRect">
              <a:avLst>
                <a:gd name="adj" fmla="val 50000"/>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nvGrpSpPr>
          <p:cNvPr id="50" name="组合 49">
            <a:extLst>
              <a:ext uri="{FF2B5EF4-FFF2-40B4-BE49-F238E27FC236}">
                <a16:creationId xmlns:a16="http://schemas.microsoft.com/office/drawing/2014/main" id="{7D482598-3836-C930-2383-2E76AADF5D14}"/>
              </a:ext>
            </a:extLst>
          </p:cNvPr>
          <p:cNvGrpSpPr/>
          <p:nvPr/>
        </p:nvGrpSpPr>
        <p:grpSpPr>
          <a:xfrm>
            <a:off x="5034158" y="1949674"/>
            <a:ext cx="1921474" cy="447115"/>
            <a:chOff x="658565" y="2474982"/>
            <a:chExt cx="1921474" cy="447115"/>
          </a:xfrm>
        </p:grpSpPr>
        <p:sp>
          <p:nvSpPr>
            <p:cNvPr id="51" name="文本框 50">
              <a:extLst>
                <a:ext uri="{FF2B5EF4-FFF2-40B4-BE49-F238E27FC236}">
                  <a16:creationId xmlns:a16="http://schemas.microsoft.com/office/drawing/2014/main" id="{1B584C5B-FD82-E5CA-E37B-A48F75353641}"/>
                </a:ext>
              </a:extLst>
            </p:cNvPr>
            <p:cNvSpPr txBox="1"/>
            <p:nvPr/>
          </p:nvSpPr>
          <p:spPr>
            <a:xfrm>
              <a:off x="728154" y="2509350"/>
              <a:ext cx="1851885"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latin typeface="+mn-ea"/>
              </a:endParaRPr>
            </a:p>
          </p:txBody>
        </p:sp>
        <p:sp>
          <p:nvSpPr>
            <p:cNvPr id="52" name="矩形: 圆角 51">
              <a:extLst>
                <a:ext uri="{FF2B5EF4-FFF2-40B4-BE49-F238E27FC236}">
                  <a16:creationId xmlns:a16="http://schemas.microsoft.com/office/drawing/2014/main" id="{B00279F1-C26C-2E02-4C2F-54BF88B742F5}"/>
                </a:ext>
              </a:extLst>
            </p:cNvPr>
            <p:cNvSpPr/>
            <p:nvPr/>
          </p:nvSpPr>
          <p:spPr>
            <a:xfrm>
              <a:off x="658565" y="2474982"/>
              <a:ext cx="1921474" cy="447115"/>
            </a:xfrm>
            <a:prstGeom prst="roundRect">
              <a:avLst>
                <a:gd name="adj" fmla="val 50000"/>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pic>
        <p:nvPicPr>
          <p:cNvPr id="53" name="图片 52">
            <a:extLst>
              <a:ext uri="{FF2B5EF4-FFF2-40B4-BE49-F238E27FC236}">
                <a16:creationId xmlns:a16="http://schemas.microsoft.com/office/drawing/2014/main" id="{BD0231B1-AE3A-CC2C-F3E8-F03E0B0F945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733" y="4580222"/>
            <a:ext cx="12335933" cy="2277778"/>
          </a:xfrm>
          <a:prstGeom prst="rect">
            <a:avLst/>
          </a:prstGeom>
        </p:spPr>
      </p:pic>
      <p:grpSp>
        <p:nvGrpSpPr>
          <p:cNvPr id="3" name="组合 2">
            <a:extLst>
              <a:ext uri="{FF2B5EF4-FFF2-40B4-BE49-F238E27FC236}">
                <a16:creationId xmlns:a16="http://schemas.microsoft.com/office/drawing/2014/main" id="{D642CF2E-20C9-6121-C13F-5660D1F5B633}"/>
              </a:ext>
            </a:extLst>
          </p:cNvPr>
          <p:cNvGrpSpPr/>
          <p:nvPr/>
        </p:nvGrpSpPr>
        <p:grpSpPr>
          <a:xfrm>
            <a:off x="194733" y="420493"/>
            <a:ext cx="755390" cy="275465"/>
            <a:chOff x="194733" y="420493"/>
            <a:chExt cx="755390" cy="275465"/>
          </a:xfrm>
        </p:grpSpPr>
        <p:sp>
          <p:nvSpPr>
            <p:cNvPr id="4" name="矩形 3">
              <a:extLst>
                <a:ext uri="{FF2B5EF4-FFF2-40B4-BE49-F238E27FC236}">
                  <a16:creationId xmlns:a16="http://schemas.microsoft.com/office/drawing/2014/main" id="{FEE271FD-F34A-5E0B-8E2B-104339564A78}"/>
                </a:ext>
              </a:extLst>
            </p:cNvPr>
            <p:cNvSpPr/>
            <p:nvPr/>
          </p:nvSpPr>
          <p:spPr>
            <a:xfrm>
              <a:off x="194733" y="491067"/>
              <a:ext cx="431800" cy="6773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1B4B148-2F2C-643C-CA78-E0F85B6C044F}"/>
                </a:ext>
              </a:extLst>
            </p:cNvPr>
            <p:cNvSpPr/>
            <p:nvPr/>
          </p:nvSpPr>
          <p:spPr>
            <a:xfrm>
              <a:off x="461433" y="628225"/>
              <a:ext cx="431800" cy="677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500DBC12-3CA6-DA4B-CF73-82C9769BF581}"/>
                </a:ext>
              </a:extLst>
            </p:cNvPr>
            <p:cNvSpPr/>
            <p:nvPr/>
          </p:nvSpPr>
          <p:spPr>
            <a:xfrm>
              <a:off x="518323" y="420493"/>
              <a:ext cx="431800" cy="4644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FADC7E8-5540-03AB-FB17-663C5E6F49D7}"/>
                </a:ext>
              </a:extLst>
            </p:cNvPr>
            <p:cNvSpPr/>
            <p:nvPr/>
          </p:nvSpPr>
          <p:spPr>
            <a:xfrm>
              <a:off x="445207" y="554078"/>
              <a:ext cx="256468" cy="7414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a:extLst>
              <a:ext uri="{FF2B5EF4-FFF2-40B4-BE49-F238E27FC236}">
                <a16:creationId xmlns:a16="http://schemas.microsoft.com/office/drawing/2014/main" id="{AFC361E5-D651-1AE3-D738-0149F7545E4D}"/>
              </a:ext>
            </a:extLst>
          </p:cNvPr>
          <p:cNvSpPr txBox="1"/>
          <p:nvPr/>
        </p:nvSpPr>
        <p:spPr>
          <a:xfrm>
            <a:off x="1007012" y="319230"/>
            <a:ext cx="6096000" cy="523220"/>
          </a:xfrm>
          <a:prstGeom prst="rect">
            <a:avLst/>
          </a:prstGeom>
          <a:noFill/>
        </p:spPr>
        <p:txBody>
          <a:bodyPr wrap="square">
            <a:spAutoFit/>
          </a:bodyPr>
          <a:lstStyle/>
          <a:p>
            <a:r>
              <a:rPr lang="zh-CN" altLang="en-US" sz="2800" kern="100" dirty="0">
                <a:solidFill>
                  <a:schemeClr val="accent1"/>
                </a:solidFill>
                <a:effectLst/>
                <a:latin typeface="+mj-ea"/>
                <a:ea typeface="+mj-ea"/>
                <a:cs typeface="Times New Roman" panose="02020603050405020304" pitchFamily="18" charset="0"/>
              </a:rPr>
              <a:t>请输入您的标题</a:t>
            </a:r>
            <a:endParaRPr lang="zh-CN" altLang="en-US" sz="2800" dirty="0">
              <a:solidFill>
                <a:schemeClr val="accent1"/>
              </a:solidFill>
              <a:latin typeface="+mj-ea"/>
              <a:ea typeface="+mj-ea"/>
            </a:endParaRPr>
          </a:p>
        </p:txBody>
      </p:sp>
    </p:spTree>
    <p:extLst>
      <p:ext uri="{BB962C8B-B14F-4D97-AF65-F5344CB8AC3E}">
        <p14:creationId xmlns:p14="http://schemas.microsoft.com/office/powerpoint/2010/main" val="3376816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C179D5C-0531-8998-EA52-47D34E314F4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733" y="4580222"/>
            <a:ext cx="12335933" cy="2277778"/>
          </a:xfrm>
          <a:prstGeom prst="rect">
            <a:avLst/>
          </a:prstGeom>
        </p:spPr>
      </p:pic>
      <p:sp>
        <p:nvSpPr>
          <p:cNvPr id="45" name="矩形: 对角圆角 44">
            <a:extLst>
              <a:ext uri="{FF2B5EF4-FFF2-40B4-BE49-F238E27FC236}">
                <a16:creationId xmlns:a16="http://schemas.microsoft.com/office/drawing/2014/main" id="{61A836CA-709D-19EB-15A2-1E714429E64B}"/>
              </a:ext>
            </a:extLst>
          </p:cNvPr>
          <p:cNvSpPr/>
          <p:nvPr/>
        </p:nvSpPr>
        <p:spPr>
          <a:xfrm>
            <a:off x="511894" y="1205355"/>
            <a:ext cx="4209664" cy="55475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FDB4381A-0161-05AE-350D-1695F177CA0D}"/>
              </a:ext>
            </a:extLst>
          </p:cNvPr>
          <p:cNvSpPr/>
          <p:nvPr/>
        </p:nvSpPr>
        <p:spPr>
          <a:xfrm>
            <a:off x="6381874" y="3222018"/>
            <a:ext cx="4755834" cy="3219346"/>
          </a:xfrm>
          <a:prstGeom prst="roundRect">
            <a:avLst>
              <a:gd name="adj" fmla="val 3056"/>
            </a:avLst>
          </a:prstGeom>
          <a:solidFill>
            <a:schemeClr val="bg1"/>
          </a:solidFill>
          <a:ln w="254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6" name="矩形: 圆角 35">
            <a:extLst>
              <a:ext uri="{FF2B5EF4-FFF2-40B4-BE49-F238E27FC236}">
                <a16:creationId xmlns:a16="http://schemas.microsoft.com/office/drawing/2014/main" id="{BB40F623-F2A1-B55D-4CA1-50C81B846881}"/>
              </a:ext>
            </a:extLst>
          </p:cNvPr>
          <p:cNvSpPr/>
          <p:nvPr/>
        </p:nvSpPr>
        <p:spPr>
          <a:xfrm>
            <a:off x="1037647" y="3222018"/>
            <a:ext cx="4755834" cy="3219346"/>
          </a:xfrm>
          <a:prstGeom prst="roundRect">
            <a:avLst>
              <a:gd name="adj" fmla="val 3056"/>
            </a:avLst>
          </a:prstGeom>
          <a:solidFill>
            <a:schemeClr val="bg1"/>
          </a:solidFill>
          <a:ln w="254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 name="文本框 3">
            <a:extLst>
              <a:ext uri="{FF2B5EF4-FFF2-40B4-BE49-F238E27FC236}">
                <a16:creationId xmlns:a16="http://schemas.microsoft.com/office/drawing/2014/main" id="{9B2D24F4-FCBF-3A1A-2175-C26A89EF82F5}"/>
              </a:ext>
            </a:extLst>
          </p:cNvPr>
          <p:cNvSpPr txBox="1"/>
          <p:nvPr/>
        </p:nvSpPr>
        <p:spPr>
          <a:xfrm>
            <a:off x="6647717" y="4268163"/>
            <a:ext cx="4224148" cy="1169551"/>
          </a:xfrm>
          <a:prstGeom prst="rect">
            <a:avLst/>
          </a:prstGeom>
          <a:noFill/>
        </p:spPr>
        <p:txBody>
          <a:bodyPr wrap="square">
            <a:spAutoFit/>
          </a:bodyPr>
          <a:lstStyle/>
          <a:p>
            <a:pPr marL="285750" indent="-285750">
              <a:buFont typeface="Arial" panose="020B0604020202020204" pitchFamily="34" charset="0"/>
              <a:buChar char="•"/>
            </a:pPr>
            <a:r>
              <a:rPr lang="zh-CN" altLang="en-US" sz="14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请输入您的内容请输入您的内容请输入您的内容请输入您的内容请输入您的内容请输入您的内容请输入您的内容请输入您的内容请输入您的内容请输入您的内容请输入您的内容请输入您的内容请输入您的内容</a:t>
            </a:r>
            <a:endParaRPr lang="zh-CN" altLang="en-US" sz="1400" dirty="0"/>
          </a:p>
        </p:txBody>
      </p:sp>
      <p:sp>
        <p:nvSpPr>
          <p:cNvPr id="6" name="文本框 5">
            <a:extLst>
              <a:ext uri="{FF2B5EF4-FFF2-40B4-BE49-F238E27FC236}">
                <a16:creationId xmlns:a16="http://schemas.microsoft.com/office/drawing/2014/main" id="{4A796F27-44BE-9897-8DD1-C6AFFC168947}"/>
              </a:ext>
            </a:extLst>
          </p:cNvPr>
          <p:cNvSpPr txBox="1"/>
          <p:nvPr/>
        </p:nvSpPr>
        <p:spPr>
          <a:xfrm>
            <a:off x="518323" y="2562204"/>
            <a:ext cx="7155980"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a:t>
            </a:r>
            <a:r>
              <a:rPr lang="zh-CN" altLang="zh-CN" sz="1800" kern="100" dirty="0">
                <a:effectLst/>
                <a:latin typeface="Times New Roman" panose="02020603050405020304" pitchFamily="18" charset="0"/>
                <a:ea typeface="仿宋_GB2312"/>
              </a:rPr>
              <a:t>。</a:t>
            </a:r>
            <a:endParaRPr lang="zh-CN" altLang="en-US" dirty="0"/>
          </a:p>
        </p:txBody>
      </p:sp>
      <p:sp>
        <p:nvSpPr>
          <p:cNvPr id="8" name="文本框 7">
            <a:extLst>
              <a:ext uri="{FF2B5EF4-FFF2-40B4-BE49-F238E27FC236}">
                <a16:creationId xmlns:a16="http://schemas.microsoft.com/office/drawing/2014/main" id="{D6133914-8C29-3B13-063D-D0E3B92C83E9}"/>
              </a:ext>
            </a:extLst>
          </p:cNvPr>
          <p:cNvSpPr txBox="1"/>
          <p:nvPr/>
        </p:nvSpPr>
        <p:spPr>
          <a:xfrm>
            <a:off x="1320135" y="5639019"/>
            <a:ext cx="4190858" cy="738664"/>
          </a:xfrm>
          <a:prstGeom prst="rect">
            <a:avLst/>
          </a:prstGeom>
          <a:noFill/>
        </p:spPr>
        <p:txBody>
          <a:bodyPr wrap="square">
            <a:spAutoFit/>
          </a:bodyPr>
          <a:lstStyle/>
          <a:p>
            <a:pPr marL="285750" indent="-285750" algn="just">
              <a:buFont typeface="Arial" panose="020B0604020202020204" pitchFamily="34" charset="0"/>
              <a:buChar char="•"/>
            </a:pPr>
            <a:r>
              <a:rPr lang="zh-CN" altLang="en-US" sz="14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a:t>
            </a:r>
            <a:endParaRPr lang="zh-CN" altLang="en-US" sz="1400" dirty="0"/>
          </a:p>
        </p:txBody>
      </p:sp>
      <p:sp>
        <p:nvSpPr>
          <p:cNvPr id="23" name="文本框 22">
            <a:extLst>
              <a:ext uri="{FF2B5EF4-FFF2-40B4-BE49-F238E27FC236}">
                <a16:creationId xmlns:a16="http://schemas.microsoft.com/office/drawing/2014/main" id="{D0F10560-79AA-4D8C-4FF4-2BA91590F172}"/>
              </a:ext>
            </a:extLst>
          </p:cNvPr>
          <p:cNvSpPr txBox="1"/>
          <p:nvPr/>
        </p:nvSpPr>
        <p:spPr>
          <a:xfrm>
            <a:off x="674451" y="1251681"/>
            <a:ext cx="4231195" cy="461665"/>
          </a:xfrm>
          <a:prstGeom prst="rect">
            <a:avLst/>
          </a:prstGeom>
          <a:noFill/>
        </p:spPr>
        <p:txBody>
          <a:bodyPr wrap="square">
            <a:spAutoFit/>
          </a:bodyPr>
          <a:lstStyle/>
          <a:p>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endParaRPr lang="en-US" altLang="zh-CN" sz="2400" b="1" kern="100" dirty="0">
              <a:solidFill>
                <a:schemeClr val="bg1"/>
              </a:solidFill>
              <a:effectLst/>
              <a:latin typeface="Times New Roman" panose="02020603050405020304" pitchFamily="18" charset="0"/>
              <a:ea typeface="仿宋_GB2312"/>
              <a:cs typeface="Times New Roman" panose="02020603050405020304" pitchFamily="18" charset="0"/>
            </a:endParaRPr>
          </a:p>
        </p:txBody>
      </p:sp>
      <p:sp>
        <p:nvSpPr>
          <p:cNvPr id="25" name="文本框 24">
            <a:extLst>
              <a:ext uri="{FF2B5EF4-FFF2-40B4-BE49-F238E27FC236}">
                <a16:creationId xmlns:a16="http://schemas.microsoft.com/office/drawing/2014/main" id="{60520C28-33EC-DCDB-706E-4B973E7EB3F7}"/>
              </a:ext>
            </a:extLst>
          </p:cNvPr>
          <p:cNvSpPr txBox="1"/>
          <p:nvPr/>
        </p:nvSpPr>
        <p:spPr>
          <a:xfrm>
            <a:off x="1320135" y="3321870"/>
            <a:ext cx="4190858" cy="707886"/>
          </a:xfrm>
          <a:prstGeom prst="rect">
            <a:avLst/>
          </a:prstGeom>
          <a:noFill/>
        </p:spPr>
        <p:txBody>
          <a:bodyPr wrap="square">
            <a:spAutoFit/>
          </a:bodyPr>
          <a:lstStyle/>
          <a:p>
            <a:r>
              <a:rPr lang="zh-CN" altLang="en-US" sz="2000" kern="100" dirty="0">
                <a:solidFill>
                  <a:schemeClr val="accent1"/>
                </a:solidFill>
                <a:effectLst/>
                <a:latin typeface="+mj-ea"/>
                <a:ea typeface="+mj-ea"/>
                <a:cs typeface="Times New Roman" panose="02020603050405020304" pitchFamily="18" charset="0"/>
              </a:rPr>
              <a:t>请输入您的标题请输入您的标题</a:t>
            </a:r>
            <a:endParaRPr lang="zh-CN" altLang="en-US" sz="2000" dirty="0">
              <a:latin typeface="+mj-ea"/>
              <a:ea typeface="+mj-ea"/>
            </a:endParaRPr>
          </a:p>
          <a:p>
            <a:r>
              <a:rPr lang="zh-CN" altLang="en-US" sz="2000" kern="100" dirty="0">
                <a:solidFill>
                  <a:schemeClr val="accent1"/>
                </a:solidFill>
                <a:effectLst/>
                <a:latin typeface="+mj-ea"/>
                <a:ea typeface="+mj-ea"/>
                <a:cs typeface="Times New Roman" panose="02020603050405020304" pitchFamily="18" charset="0"/>
              </a:rPr>
              <a:t>请输入您的标题</a:t>
            </a:r>
            <a:endParaRPr lang="zh-CN" altLang="en-US" sz="2000" dirty="0">
              <a:latin typeface="+mj-ea"/>
              <a:ea typeface="+mj-ea"/>
            </a:endParaRPr>
          </a:p>
        </p:txBody>
      </p:sp>
      <p:sp>
        <p:nvSpPr>
          <p:cNvPr id="27" name="文本框 26">
            <a:extLst>
              <a:ext uri="{FF2B5EF4-FFF2-40B4-BE49-F238E27FC236}">
                <a16:creationId xmlns:a16="http://schemas.microsoft.com/office/drawing/2014/main" id="{9A798E5F-E60D-11C8-6169-2CBD20814608}"/>
              </a:ext>
            </a:extLst>
          </p:cNvPr>
          <p:cNvSpPr txBox="1"/>
          <p:nvPr/>
        </p:nvSpPr>
        <p:spPr>
          <a:xfrm>
            <a:off x="1320135" y="4268163"/>
            <a:ext cx="4190858" cy="523220"/>
          </a:xfrm>
          <a:prstGeom prst="rect">
            <a:avLst/>
          </a:prstGeom>
          <a:noFill/>
        </p:spPr>
        <p:txBody>
          <a:bodyPr wrap="square">
            <a:spAutoFit/>
          </a:bodyPr>
          <a:lstStyle/>
          <a:p>
            <a:pPr marL="285750" indent="-285750" algn="just">
              <a:buFont typeface="Arial" panose="020B0604020202020204" pitchFamily="34" charset="0"/>
              <a:buChar char="•"/>
            </a:pPr>
            <a:r>
              <a:rPr lang="zh-CN" altLang="en-US" sz="1400" kern="100" dirty="0">
                <a:effectLst/>
                <a:latin typeface="+mn-ea"/>
                <a:cs typeface="Times New Roman" panose="02020603050405020304" pitchFamily="18" charset="0"/>
              </a:rPr>
              <a:t>请输入您的内容请输入您的内容请输入您的内容请输入您的内容</a:t>
            </a:r>
            <a:endParaRPr lang="zh-CN" altLang="en-US" sz="1400" dirty="0"/>
          </a:p>
        </p:txBody>
      </p:sp>
      <p:sp>
        <p:nvSpPr>
          <p:cNvPr id="29" name="文本框 28">
            <a:extLst>
              <a:ext uri="{FF2B5EF4-FFF2-40B4-BE49-F238E27FC236}">
                <a16:creationId xmlns:a16="http://schemas.microsoft.com/office/drawing/2014/main" id="{3D701229-7C08-D6D6-4FFD-611172B402C4}"/>
              </a:ext>
            </a:extLst>
          </p:cNvPr>
          <p:cNvSpPr txBox="1"/>
          <p:nvPr/>
        </p:nvSpPr>
        <p:spPr>
          <a:xfrm>
            <a:off x="1320135" y="4836350"/>
            <a:ext cx="4190858" cy="738664"/>
          </a:xfrm>
          <a:prstGeom prst="rect">
            <a:avLst/>
          </a:prstGeom>
          <a:noFill/>
        </p:spPr>
        <p:txBody>
          <a:bodyPr wrap="square">
            <a:spAutoFit/>
          </a:bodyPr>
          <a:lstStyle/>
          <a:p>
            <a:pPr marL="285750" indent="-285750" algn="just">
              <a:buFont typeface="Arial" panose="020B0604020202020204" pitchFamily="34" charset="0"/>
              <a:buChar char="•"/>
            </a:pPr>
            <a:r>
              <a:rPr lang="zh-CN" altLang="en-US" sz="14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sz="1400" dirty="0"/>
          </a:p>
        </p:txBody>
      </p:sp>
      <p:sp>
        <p:nvSpPr>
          <p:cNvPr id="31" name="文本框 30">
            <a:extLst>
              <a:ext uri="{FF2B5EF4-FFF2-40B4-BE49-F238E27FC236}">
                <a16:creationId xmlns:a16="http://schemas.microsoft.com/office/drawing/2014/main" id="{EDF314B1-6D72-3BA4-F5B5-DECA66082F84}"/>
              </a:ext>
            </a:extLst>
          </p:cNvPr>
          <p:cNvSpPr txBox="1"/>
          <p:nvPr/>
        </p:nvSpPr>
        <p:spPr>
          <a:xfrm>
            <a:off x="674451" y="2007921"/>
            <a:ext cx="3800309"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a:t>
            </a:r>
            <a:endParaRPr lang="zh-CN" altLang="en-US" dirty="0"/>
          </a:p>
        </p:txBody>
      </p:sp>
      <p:sp>
        <p:nvSpPr>
          <p:cNvPr id="33" name="文本框 32">
            <a:extLst>
              <a:ext uri="{FF2B5EF4-FFF2-40B4-BE49-F238E27FC236}">
                <a16:creationId xmlns:a16="http://schemas.microsoft.com/office/drawing/2014/main" id="{6E90A852-5009-6225-981C-8F7A95FBC419}"/>
              </a:ext>
            </a:extLst>
          </p:cNvPr>
          <p:cNvSpPr txBox="1"/>
          <p:nvPr/>
        </p:nvSpPr>
        <p:spPr>
          <a:xfrm>
            <a:off x="5251657" y="1995300"/>
            <a:ext cx="3302460"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35" name="文本框 34">
            <a:extLst>
              <a:ext uri="{FF2B5EF4-FFF2-40B4-BE49-F238E27FC236}">
                <a16:creationId xmlns:a16="http://schemas.microsoft.com/office/drawing/2014/main" id="{0F7EBFB1-8563-3848-CAEE-D65F6375897A}"/>
              </a:ext>
            </a:extLst>
          </p:cNvPr>
          <p:cNvSpPr txBox="1"/>
          <p:nvPr/>
        </p:nvSpPr>
        <p:spPr>
          <a:xfrm>
            <a:off x="9019177" y="1995300"/>
            <a:ext cx="3063896"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39" name="文本框 38">
            <a:extLst>
              <a:ext uri="{FF2B5EF4-FFF2-40B4-BE49-F238E27FC236}">
                <a16:creationId xmlns:a16="http://schemas.microsoft.com/office/drawing/2014/main" id="{2B6D38AD-BD69-AAE4-1CCC-10A4A461A380}"/>
              </a:ext>
            </a:extLst>
          </p:cNvPr>
          <p:cNvSpPr txBox="1"/>
          <p:nvPr/>
        </p:nvSpPr>
        <p:spPr>
          <a:xfrm>
            <a:off x="6647717" y="3321870"/>
            <a:ext cx="4224149" cy="707886"/>
          </a:xfrm>
          <a:prstGeom prst="rect">
            <a:avLst/>
          </a:prstGeom>
          <a:noFill/>
        </p:spPr>
        <p:txBody>
          <a:bodyPr wrap="square">
            <a:spAutoFit/>
          </a:bodyPr>
          <a:lstStyle/>
          <a:p>
            <a:r>
              <a:rPr lang="zh-CN" altLang="en-US" sz="2000" kern="100" dirty="0">
                <a:solidFill>
                  <a:schemeClr val="accent1"/>
                </a:solidFill>
                <a:effectLst/>
                <a:latin typeface="+mj-ea"/>
                <a:ea typeface="+mj-ea"/>
                <a:cs typeface="Times New Roman" panose="02020603050405020304" pitchFamily="18" charset="0"/>
              </a:rPr>
              <a:t>请输入您的标题请输入您的标题</a:t>
            </a:r>
            <a:endParaRPr lang="zh-CN" altLang="en-US" sz="2000" dirty="0">
              <a:latin typeface="+mj-ea"/>
              <a:ea typeface="+mj-ea"/>
            </a:endParaRPr>
          </a:p>
          <a:p>
            <a:r>
              <a:rPr lang="zh-CN" altLang="en-US" sz="2000" kern="100" dirty="0">
                <a:solidFill>
                  <a:schemeClr val="accent1"/>
                </a:solidFill>
                <a:effectLst/>
                <a:latin typeface="+mj-ea"/>
                <a:ea typeface="+mj-ea"/>
                <a:cs typeface="Times New Roman" panose="02020603050405020304" pitchFamily="18" charset="0"/>
              </a:rPr>
              <a:t>请输入您的标题</a:t>
            </a:r>
            <a:endParaRPr lang="zh-CN" altLang="en-US" sz="2000" dirty="0">
              <a:latin typeface="+mj-ea"/>
              <a:ea typeface="+mj-ea"/>
            </a:endParaRPr>
          </a:p>
        </p:txBody>
      </p:sp>
      <p:sp>
        <p:nvSpPr>
          <p:cNvPr id="42" name="箭头: 下 41">
            <a:extLst>
              <a:ext uri="{FF2B5EF4-FFF2-40B4-BE49-F238E27FC236}">
                <a16:creationId xmlns:a16="http://schemas.microsoft.com/office/drawing/2014/main" id="{FFCF0AF4-5BCB-594D-396D-BDB76F2BFD3A}"/>
              </a:ext>
            </a:extLst>
          </p:cNvPr>
          <p:cNvSpPr/>
          <p:nvPr/>
        </p:nvSpPr>
        <p:spPr>
          <a:xfrm rot="16200000">
            <a:off x="8065912" y="1837739"/>
            <a:ext cx="316016" cy="684455"/>
          </a:xfrm>
          <a:prstGeom prst="downArrow">
            <a:avLst>
              <a:gd name="adj1" fmla="val 50000"/>
              <a:gd name="adj2" fmla="val 48912"/>
            </a:avLst>
          </a:prstGeom>
          <a:gradFill flip="none" rotWithShape="1">
            <a:gsLst>
              <a:gs pos="0">
                <a:schemeClr val="accent1"/>
              </a:gs>
              <a:gs pos="100000">
                <a:schemeClr val="accent3">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id="{946FE0CD-07FB-4CCC-4734-C7D18575CF11}"/>
              </a:ext>
            </a:extLst>
          </p:cNvPr>
          <p:cNvSpPr/>
          <p:nvPr/>
        </p:nvSpPr>
        <p:spPr>
          <a:xfrm>
            <a:off x="537081" y="1958212"/>
            <a:ext cx="3893037" cy="447115"/>
          </a:xfrm>
          <a:prstGeom prst="roundRect">
            <a:avLst>
              <a:gd name="adj" fmla="val 50000"/>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id="{82F73774-AEBA-CAE0-0DD3-EF186CCD24CA}"/>
              </a:ext>
            </a:extLst>
          </p:cNvPr>
          <p:cNvSpPr/>
          <p:nvPr/>
        </p:nvSpPr>
        <p:spPr>
          <a:xfrm>
            <a:off x="4721558" y="1956409"/>
            <a:ext cx="6954505" cy="447115"/>
          </a:xfrm>
          <a:prstGeom prst="roundRect">
            <a:avLst>
              <a:gd name="adj" fmla="val 50000"/>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id="{C4C6EE39-B9D8-A1E3-DF53-452A76C04CE8}"/>
              </a:ext>
            </a:extLst>
          </p:cNvPr>
          <p:cNvSpPr/>
          <p:nvPr/>
        </p:nvSpPr>
        <p:spPr>
          <a:xfrm>
            <a:off x="852851" y="3096339"/>
            <a:ext cx="10455615" cy="3219346"/>
          </a:xfrm>
          <a:prstGeom prst="roundRect">
            <a:avLst>
              <a:gd name="adj" fmla="val 3056"/>
            </a:avLst>
          </a:prstGeom>
          <a:noFill/>
          <a:ln w="127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2" name="组合 1">
            <a:extLst>
              <a:ext uri="{FF2B5EF4-FFF2-40B4-BE49-F238E27FC236}">
                <a16:creationId xmlns:a16="http://schemas.microsoft.com/office/drawing/2014/main" id="{B1DC29C3-49AA-6920-8721-00FD425E2188}"/>
              </a:ext>
            </a:extLst>
          </p:cNvPr>
          <p:cNvGrpSpPr/>
          <p:nvPr/>
        </p:nvGrpSpPr>
        <p:grpSpPr>
          <a:xfrm>
            <a:off x="194733" y="420493"/>
            <a:ext cx="755390" cy="275465"/>
            <a:chOff x="194733" y="420493"/>
            <a:chExt cx="755390" cy="275465"/>
          </a:xfrm>
        </p:grpSpPr>
        <p:sp>
          <p:nvSpPr>
            <p:cNvPr id="7" name="矩形 6">
              <a:extLst>
                <a:ext uri="{FF2B5EF4-FFF2-40B4-BE49-F238E27FC236}">
                  <a16:creationId xmlns:a16="http://schemas.microsoft.com/office/drawing/2014/main" id="{8F7CB540-26D6-E71F-8FBC-4E7E283971DA}"/>
                </a:ext>
              </a:extLst>
            </p:cNvPr>
            <p:cNvSpPr/>
            <p:nvPr/>
          </p:nvSpPr>
          <p:spPr>
            <a:xfrm>
              <a:off x="194733" y="491067"/>
              <a:ext cx="431800" cy="6773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74458C1F-DF88-98B5-E1D2-C6ADFE2CC58D}"/>
                </a:ext>
              </a:extLst>
            </p:cNvPr>
            <p:cNvSpPr/>
            <p:nvPr/>
          </p:nvSpPr>
          <p:spPr>
            <a:xfrm>
              <a:off x="461433" y="628225"/>
              <a:ext cx="431800" cy="677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1D1CDC27-D39B-E3BB-1A3C-73B98E546A06}"/>
                </a:ext>
              </a:extLst>
            </p:cNvPr>
            <p:cNvSpPr/>
            <p:nvPr/>
          </p:nvSpPr>
          <p:spPr>
            <a:xfrm>
              <a:off x="518323" y="420493"/>
              <a:ext cx="431800" cy="4644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C75C2F29-37BA-D5EB-05EC-87B93E9B84A4}"/>
                </a:ext>
              </a:extLst>
            </p:cNvPr>
            <p:cNvSpPr/>
            <p:nvPr/>
          </p:nvSpPr>
          <p:spPr>
            <a:xfrm>
              <a:off x="445207" y="554078"/>
              <a:ext cx="256468" cy="7414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9BBD3356-BDD4-EEBE-CAAA-EB572F75CC36}"/>
              </a:ext>
            </a:extLst>
          </p:cNvPr>
          <p:cNvSpPr txBox="1"/>
          <p:nvPr/>
        </p:nvSpPr>
        <p:spPr>
          <a:xfrm>
            <a:off x="1007012" y="319230"/>
            <a:ext cx="6096000" cy="523220"/>
          </a:xfrm>
          <a:prstGeom prst="rect">
            <a:avLst/>
          </a:prstGeom>
          <a:noFill/>
        </p:spPr>
        <p:txBody>
          <a:bodyPr wrap="square">
            <a:spAutoFit/>
          </a:bodyPr>
          <a:lstStyle/>
          <a:p>
            <a:r>
              <a:rPr lang="zh-CN" altLang="en-US" sz="2800" kern="100" dirty="0">
                <a:solidFill>
                  <a:schemeClr val="accent1"/>
                </a:solidFill>
                <a:effectLst/>
                <a:latin typeface="+mj-ea"/>
                <a:ea typeface="+mj-ea"/>
                <a:cs typeface="Times New Roman" panose="02020603050405020304" pitchFamily="18" charset="0"/>
              </a:rPr>
              <a:t>请输入您的标题</a:t>
            </a:r>
            <a:endParaRPr lang="zh-CN" altLang="en-US" sz="2800" dirty="0">
              <a:solidFill>
                <a:schemeClr val="accent1"/>
              </a:solidFill>
              <a:latin typeface="+mj-ea"/>
              <a:ea typeface="+mj-ea"/>
            </a:endParaRPr>
          </a:p>
        </p:txBody>
      </p:sp>
    </p:spTree>
    <p:extLst>
      <p:ext uri="{BB962C8B-B14F-4D97-AF65-F5344CB8AC3E}">
        <p14:creationId xmlns:p14="http://schemas.microsoft.com/office/powerpoint/2010/main" val="2978124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38" name="图片 37">
            <a:extLst>
              <a:ext uri="{FF2B5EF4-FFF2-40B4-BE49-F238E27FC236}">
                <a16:creationId xmlns:a16="http://schemas.microsoft.com/office/drawing/2014/main" id="{81B4300C-CEB7-2BF0-1369-3A8998430C4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733" y="4580222"/>
            <a:ext cx="12335933" cy="2277778"/>
          </a:xfrm>
          <a:prstGeom prst="rect">
            <a:avLst/>
          </a:prstGeom>
        </p:spPr>
      </p:pic>
      <p:sp>
        <p:nvSpPr>
          <p:cNvPr id="45" name="矩形: 圆角 44">
            <a:extLst>
              <a:ext uri="{FF2B5EF4-FFF2-40B4-BE49-F238E27FC236}">
                <a16:creationId xmlns:a16="http://schemas.microsoft.com/office/drawing/2014/main" id="{4DFAFACC-CE27-1FB9-D1C7-4243C93B5EFF}"/>
              </a:ext>
            </a:extLst>
          </p:cNvPr>
          <p:cNvSpPr/>
          <p:nvPr/>
        </p:nvSpPr>
        <p:spPr>
          <a:xfrm>
            <a:off x="6398521" y="3603260"/>
            <a:ext cx="4755834" cy="2838104"/>
          </a:xfrm>
          <a:prstGeom prst="roundRect">
            <a:avLst>
              <a:gd name="adj" fmla="val 3056"/>
            </a:avLst>
          </a:prstGeom>
          <a:solidFill>
            <a:schemeClr val="bg1"/>
          </a:solidFill>
          <a:ln w="254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3" name="矩形: 圆角 42">
            <a:extLst>
              <a:ext uri="{FF2B5EF4-FFF2-40B4-BE49-F238E27FC236}">
                <a16:creationId xmlns:a16="http://schemas.microsoft.com/office/drawing/2014/main" id="{75674E50-11C1-1A04-B149-4DB6AB8A12F1}"/>
              </a:ext>
            </a:extLst>
          </p:cNvPr>
          <p:cNvSpPr/>
          <p:nvPr/>
        </p:nvSpPr>
        <p:spPr>
          <a:xfrm>
            <a:off x="1037647" y="3603260"/>
            <a:ext cx="4755834" cy="2838104"/>
          </a:xfrm>
          <a:prstGeom prst="roundRect">
            <a:avLst>
              <a:gd name="adj" fmla="val 3056"/>
            </a:avLst>
          </a:prstGeom>
          <a:solidFill>
            <a:schemeClr val="bg1"/>
          </a:solidFill>
          <a:ln w="254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4" name="矩形: 圆角 43">
            <a:extLst>
              <a:ext uri="{FF2B5EF4-FFF2-40B4-BE49-F238E27FC236}">
                <a16:creationId xmlns:a16="http://schemas.microsoft.com/office/drawing/2014/main" id="{92E74CF6-CE41-7EFA-5B4E-0806C5BD9513}"/>
              </a:ext>
            </a:extLst>
          </p:cNvPr>
          <p:cNvSpPr/>
          <p:nvPr/>
        </p:nvSpPr>
        <p:spPr>
          <a:xfrm>
            <a:off x="852851" y="3477581"/>
            <a:ext cx="10455615" cy="2838104"/>
          </a:xfrm>
          <a:prstGeom prst="roundRect">
            <a:avLst>
              <a:gd name="adj" fmla="val 3056"/>
            </a:avLst>
          </a:prstGeom>
          <a:noFill/>
          <a:ln w="12700">
            <a:gradFill flip="none" rotWithShape="1">
              <a:gsLst>
                <a:gs pos="0">
                  <a:schemeClr val="accent1"/>
                </a:gs>
                <a:gs pos="100000">
                  <a:schemeClr val="accent3">
                    <a:alpha val="0"/>
                  </a:schemeClr>
                </a:gs>
              </a:gsLst>
              <a:lin ang="5400000" scaled="1"/>
              <a:tileRect/>
            </a:gradFill>
          </a:ln>
          <a:effectLst>
            <a:outerShdw blurRad="50800" dist="635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 name="文本框 7">
            <a:extLst>
              <a:ext uri="{FF2B5EF4-FFF2-40B4-BE49-F238E27FC236}">
                <a16:creationId xmlns:a16="http://schemas.microsoft.com/office/drawing/2014/main" id="{FF01786A-3BE2-089C-A2E0-3941DCAC4840}"/>
              </a:ext>
            </a:extLst>
          </p:cNvPr>
          <p:cNvSpPr txBox="1"/>
          <p:nvPr/>
        </p:nvSpPr>
        <p:spPr>
          <a:xfrm>
            <a:off x="1209756" y="4374806"/>
            <a:ext cx="4411616" cy="1477328"/>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请输入您的内容请输入您的内容请输入您的内容请输入您的内容请输入您的内容请输入您的内容请输入您的内容请输入您的内容请输入您的内容请输入您的内容请输入您的内容请输入您的内容</a:t>
            </a:r>
            <a:endParaRPr lang="zh-CN" altLang="en-US" dirty="0"/>
          </a:p>
        </p:txBody>
      </p:sp>
      <p:sp>
        <p:nvSpPr>
          <p:cNvPr id="39" name="左大括号 38">
            <a:extLst>
              <a:ext uri="{FF2B5EF4-FFF2-40B4-BE49-F238E27FC236}">
                <a16:creationId xmlns:a16="http://schemas.microsoft.com/office/drawing/2014/main" id="{FACF58E6-B251-DF8C-EA75-71E73599D36D}"/>
              </a:ext>
            </a:extLst>
          </p:cNvPr>
          <p:cNvSpPr/>
          <p:nvPr/>
        </p:nvSpPr>
        <p:spPr>
          <a:xfrm rot="16200000">
            <a:off x="5847293" y="-2896074"/>
            <a:ext cx="497416" cy="9437226"/>
          </a:xfrm>
          <a:prstGeom prst="leftBrace">
            <a:avLst>
              <a:gd name="adj1" fmla="val 40917"/>
              <a:gd name="adj2" fmla="val 50000"/>
            </a:avLst>
          </a:prstGeom>
          <a:effectLst>
            <a:outerShdw blurRad="50800" dist="63500" dir="5400000" algn="t" rotWithShape="0">
              <a:schemeClr val="accent1">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80BFAA90-DB5B-5622-4935-617974632EB9}"/>
              </a:ext>
            </a:extLst>
          </p:cNvPr>
          <p:cNvSpPr txBox="1"/>
          <p:nvPr/>
        </p:nvSpPr>
        <p:spPr>
          <a:xfrm>
            <a:off x="6595951" y="4374806"/>
            <a:ext cx="4386293" cy="1477328"/>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请输入您的内容请输入您的内容请输入您的内容请输入您的内容请输入您的内容请输入您的内容请输入您的内容请输入您的内容请输入您的内容请输入您的内容请输入您的内容请输入您的内容</a:t>
            </a:r>
            <a:endParaRPr lang="zh-CN" altLang="en-US" dirty="0"/>
          </a:p>
        </p:txBody>
      </p:sp>
      <p:sp>
        <p:nvSpPr>
          <p:cNvPr id="37" name="文本框 36">
            <a:extLst>
              <a:ext uri="{FF2B5EF4-FFF2-40B4-BE49-F238E27FC236}">
                <a16:creationId xmlns:a16="http://schemas.microsoft.com/office/drawing/2014/main" id="{307E80A4-DAA4-62D8-D941-28042690242C}"/>
              </a:ext>
            </a:extLst>
          </p:cNvPr>
          <p:cNvSpPr txBox="1"/>
          <p:nvPr/>
        </p:nvSpPr>
        <p:spPr>
          <a:xfrm>
            <a:off x="4743643" y="2068052"/>
            <a:ext cx="2704714" cy="523220"/>
          </a:xfrm>
          <a:prstGeom prst="rect">
            <a:avLst/>
          </a:prstGeom>
          <a:noFill/>
        </p:spPr>
        <p:txBody>
          <a:bodyPr wrap="square">
            <a:spAutoFit/>
          </a:bodyPr>
          <a:lstStyle/>
          <a:p>
            <a:r>
              <a:rPr lang="zh-CN" altLang="en-US" sz="2800" kern="100" dirty="0">
                <a:solidFill>
                  <a:schemeClr val="accent1"/>
                </a:solidFill>
                <a:effectLst/>
                <a:latin typeface="+mn-ea"/>
                <a:cs typeface="Times New Roman" panose="02020603050405020304" pitchFamily="18" charset="0"/>
              </a:rPr>
              <a:t>请输入您的内容</a:t>
            </a:r>
            <a:endParaRPr lang="zh-CN" altLang="en-US" sz="2800" b="1" dirty="0">
              <a:solidFill>
                <a:schemeClr val="accent1"/>
              </a:solidFill>
            </a:endParaRPr>
          </a:p>
        </p:txBody>
      </p:sp>
      <p:sp>
        <p:nvSpPr>
          <p:cNvPr id="46" name="矩形: 对角圆角 45">
            <a:extLst>
              <a:ext uri="{FF2B5EF4-FFF2-40B4-BE49-F238E27FC236}">
                <a16:creationId xmlns:a16="http://schemas.microsoft.com/office/drawing/2014/main" id="{C661BBA5-34E5-C1A5-8B46-DAF8D6723074}"/>
              </a:ext>
            </a:extLst>
          </p:cNvPr>
          <p:cNvSpPr/>
          <p:nvPr/>
        </p:nvSpPr>
        <p:spPr>
          <a:xfrm>
            <a:off x="1745903" y="3400267"/>
            <a:ext cx="3339322" cy="55475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对角圆角 46">
            <a:extLst>
              <a:ext uri="{FF2B5EF4-FFF2-40B4-BE49-F238E27FC236}">
                <a16:creationId xmlns:a16="http://schemas.microsoft.com/office/drawing/2014/main" id="{6E9A4081-DE0F-DAA2-F24C-8FFA143004D0}"/>
              </a:ext>
            </a:extLst>
          </p:cNvPr>
          <p:cNvSpPr/>
          <p:nvPr/>
        </p:nvSpPr>
        <p:spPr>
          <a:xfrm>
            <a:off x="7106777" y="3400267"/>
            <a:ext cx="3339322" cy="554754"/>
          </a:xfrm>
          <a:prstGeom prst="round2DiagRect">
            <a:avLst>
              <a:gd name="adj1" fmla="val 50000"/>
              <a:gd name="adj2" fmla="val 0"/>
            </a:avLst>
          </a:prstGeom>
          <a:gradFill>
            <a:gsLst>
              <a:gs pos="0">
                <a:srgbClr val="027AFD"/>
              </a:gs>
              <a:gs pos="100000">
                <a:schemeClr val="accent3"/>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BFA2B220-2A98-66D1-FB0B-2894A185D793}"/>
              </a:ext>
            </a:extLst>
          </p:cNvPr>
          <p:cNvGrpSpPr/>
          <p:nvPr/>
        </p:nvGrpSpPr>
        <p:grpSpPr>
          <a:xfrm>
            <a:off x="1620120" y="1233488"/>
            <a:ext cx="2315875" cy="447115"/>
            <a:chOff x="1469045" y="1819343"/>
            <a:chExt cx="2315875" cy="447115"/>
          </a:xfrm>
        </p:grpSpPr>
        <p:sp>
          <p:nvSpPr>
            <p:cNvPr id="29" name="文本框 28">
              <a:extLst>
                <a:ext uri="{FF2B5EF4-FFF2-40B4-BE49-F238E27FC236}">
                  <a16:creationId xmlns:a16="http://schemas.microsoft.com/office/drawing/2014/main" id="{8DB11BCF-DAB5-6853-9FF8-51C48A481B96}"/>
                </a:ext>
              </a:extLst>
            </p:cNvPr>
            <p:cNvSpPr txBox="1"/>
            <p:nvPr/>
          </p:nvSpPr>
          <p:spPr>
            <a:xfrm>
              <a:off x="1664611" y="1858234"/>
              <a:ext cx="1798256"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48" name="矩形: 圆角 47">
              <a:extLst>
                <a:ext uri="{FF2B5EF4-FFF2-40B4-BE49-F238E27FC236}">
                  <a16:creationId xmlns:a16="http://schemas.microsoft.com/office/drawing/2014/main" id="{59A446AA-F295-C34F-7759-E3E5595FA570}"/>
                </a:ext>
              </a:extLst>
            </p:cNvPr>
            <p:cNvSpPr/>
            <p:nvPr/>
          </p:nvSpPr>
          <p:spPr>
            <a:xfrm>
              <a:off x="1469045" y="1819343"/>
              <a:ext cx="2315875" cy="447115"/>
            </a:xfrm>
            <a:prstGeom prst="roundRect">
              <a:avLst>
                <a:gd name="adj" fmla="val 50000"/>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id="{9513F9D0-3FD6-9121-F149-B70176216AA6}"/>
              </a:ext>
            </a:extLst>
          </p:cNvPr>
          <p:cNvSpPr txBox="1"/>
          <p:nvPr/>
        </p:nvSpPr>
        <p:spPr>
          <a:xfrm>
            <a:off x="2220372" y="3455592"/>
            <a:ext cx="2357012" cy="461665"/>
          </a:xfrm>
          <a:prstGeom prst="rect">
            <a:avLst/>
          </a:prstGeom>
          <a:noFill/>
        </p:spPr>
        <p:txBody>
          <a:bodyPr wrap="square" rtlCol="0">
            <a:spAutoFit/>
          </a:bodyPr>
          <a:lstStyle/>
          <a:p>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endParaRPr lang="en-US" altLang="zh-CN" sz="2400" b="1" kern="100" dirty="0">
              <a:solidFill>
                <a:schemeClr val="bg1"/>
              </a:solidFill>
              <a:effectLst/>
              <a:latin typeface="Times New Roman" panose="02020603050405020304" pitchFamily="18" charset="0"/>
              <a:ea typeface="仿宋_GB2312"/>
              <a:cs typeface="Times New Roman" panose="02020603050405020304" pitchFamily="18" charset="0"/>
            </a:endParaRPr>
          </a:p>
        </p:txBody>
      </p:sp>
      <p:sp>
        <p:nvSpPr>
          <p:cNvPr id="7" name="文本框 6">
            <a:extLst>
              <a:ext uri="{FF2B5EF4-FFF2-40B4-BE49-F238E27FC236}">
                <a16:creationId xmlns:a16="http://schemas.microsoft.com/office/drawing/2014/main" id="{FD370ABD-3003-DB39-82CD-B72C7D7D1590}"/>
              </a:ext>
            </a:extLst>
          </p:cNvPr>
          <p:cNvSpPr txBox="1"/>
          <p:nvPr/>
        </p:nvSpPr>
        <p:spPr>
          <a:xfrm>
            <a:off x="7695893" y="3455592"/>
            <a:ext cx="2357012" cy="461665"/>
          </a:xfrm>
          <a:prstGeom prst="rect">
            <a:avLst/>
          </a:prstGeom>
          <a:noFill/>
        </p:spPr>
        <p:txBody>
          <a:bodyPr wrap="square" rtlCol="0">
            <a:spAutoFit/>
          </a:bodyPr>
          <a:lstStyle/>
          <a:p>
            <a:r>
              <a:rPr lang="zh-CN" altLang="en-US" sz="2400" kern="100" dirty="0">
                <a:solidFill>
                  <a:schemeClr val="bg1"/>
                </a:solidFill>
                <a:latin typeface="+mj-ea"/>
                <a:ea typeface="+mj-ea"/>
                <a:cs typeface="Times New Roman" panose="02020603050405020304" pitchFamily="18" charset="0"/>
              </a:rPr>
              <a:t>这是小</a:t>
            </a:r>
            <a:r>
              <a:rPr lang="zh-CN" altLang="en-US" sz="2400" kern="100" dirty="0">
                <a:solidFill>
                  <a:schemeClr val="bg1"/>
                </a:solidFill>
                <a:effectLst/>
                <a:latin typeface="+mj-ea"/>
                <a:ea typeface="+mj-ea"/>
                <a:cs typeface="Times New Roman" panose="02020603050405020304" pitchFamily="18" charset="0"/>
              </a:rPr>
              <a:t>标题</a:t>
            </a:r>
            <a:endParaRPr lang="en-US" altLang="zh-CN" sz="2400" b="1" kern="100" dirty="0">
              <a:solidFill>
                <a:schemeClr val="bg1"/>
              </a:solidFill>
              <a:effectLst/>
              <a:latin typeface="Times New Roman" panose="02020603050405020304" pitchFamily="18" charset="0"/>
              <a:ea typeface="仿宋_GB2312"/>
              <a:cs typeface="Times New Roman" panose="02020603050405020304" pitchFamily="18" charset="0"/>
            </a:endParaRPr>
          </a:p>
        </p:txBody>
      </p:sp>
      <p:grpSp>
        <p:nvGrpSpPr>
          <p:cNvPr id="11" name="组合 10">
            <a:extLst>
              <a:ext uri="{FF2B5EF4-FFF2-40B4-BE49-F238E27FC236}">
                <a16:creationId xmlns:a16="http://schemas.microsoft.com/office/drawing/2014/main" id="{366630E3-77AF-E9CF-1492-3DD2FB8D0084}"/>
              </a:ext>
            </a:extLst>
          </p:cNvPr>
          <p:cNvGrpSpPr/>
          <p:nvPr/>
        </p:nvGrpSpPr>
        <p:grpSpPr>
          <a:xfrm>
            <a:off x="4950710" y="1233488"/>
            <a:ext cx="2315875" cy="447115"/>
            <a:chOff x="1469045" y="1819343"/>
            <a:chExt cx="2315875" cy="447115"/>
          </a:xfrm>
        </p:grpSpPr>
        <p:sp>
          <p:nvSpPr>
            <p:cNvPr id="12" name="文本框 11">
              <a:extLst>
                <a:ext uri="{FF2B5EF4-FFF2-40B4-BE49-F238E27FC236}">
                  <a16:creationId xmlns:a16="http://schemas.microsoft.com/office/drawing/2014/main" id="{BB0CACAD-D32C-B4DF-935C-61FAE6CAFA45}"/>
                </a:ext>
              </a:extLst>
            </p:cNvPr>
            <p:cNvSpPr txBox="1"/>
            <p:nvPr/>
          </p:nvSpPr>
          <p:spPr>
            <a:xfrm>
              <a:off x="1664611" y="1858234"/>
              <a:ext cx="1798256"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26" name="矩形: 圆角 25">
              <a:extLst>
                <a:ext uri="{FF2B5EF4-FFF2-40B4-BE49-F238E27FC236}">
                  <a16:creationId xmlns:a16="http://schemas.microsoft.com/office/drawing/2014/main" id="{E76D773F-8C3A-8A59-5019-D479D3A9B46F}"/>
                </a:ext>
              </a:extLst>
            </p:cNvPr>
            <p:cNvSpPr/>
            <p:nvPr/>
          </p:nvSpPr>
          <p:spPr>
            <a:xfrm>
              <a:off x="1469045" y="1819343"/>
              <a:ext cx="2315875" cy="447115"/>
            </a:xfrm>
            <a:prstGeom prst="roundRect">
              <a:avLst>
                <a:gd name="adj" fmla="val 50000"/>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3FA3ACED-7EF2-3B52-9678-349B588EB3C2}"/>
              </a:ext>
            </a:extLst>
          </p:cNvPr>
          <p:cNvGrpSpPr/>
          <p:nvPr/>
        </p:nvGrpSpPr>
        <p:grpSpPr>
          <a:xfrm>
            <a:off x="8281299" y="1233488"/>
            <a:ext cx="2315875" cy="447115"/>
            <a:chOff x="1469045" y="1819343"/>
            <a:chExt cx="2315875" cy="447115"/>
          </a:xfrm>
        </p:grpSpPr>
        <p:sp>
          <p:nvSpPr>
            <p:cNvPr id="28" name="文本框 27">
              <a:extLst>
                <a:ext uri="{FF2B5EF4-FFF2-40B4-BE49-F238E27FC236}">
                  <a16:creationId xmlns:a16="http://schemas.microsoft.com/office/drawing/2014/main" id="{F5A966EF-F8B2-7B86-7228-D63BE208F774}"/>
                </a:ext>
              </a:extLst>
            </p:cNvPr>
            <p:cNvSpPr txBox="1"/>
            <p:nvPr/>
          </p:nvSpPr>
          <p:spPr>
            <a:xfrm>
              <a:off x="1664611" y="1858234"/>
              <a:ext cx="1798256" cy="369332"/>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a:t>
              </a:r>
              <a:endParaRPr lang="zh-CN" altLang="en-US" dirty="0"/>
            </a:p>
          </p:txBody>
        </p:sp>
        <p:sp>
          <p:nvSpPr>
            <p:cNvPr id="30" name="矩形: 圆角 29">
              <a:extLst>
                <a:ext uri="{FF2B5EF4-FFF2-40B4-BE49-F238E27FC236}">
                  <a16:creationId xmlns:a16="http://schemas.microsoft.com/office/drawing/2014/main" id="{190DBE16-EEC7-2784-70A4-FB55D67E6052}"/>
                </a:ext>
              </a:extLst>
            </p:cNvPr>
            <p:cNvSpPr/>
            <p:nvPr/>
          </p:nvSpPr>
          <p:spPr>
            <a:xfrm>
              <a:off x="1469045" y="1819343"/>
              <a:ext cx="2315875" cy="447115"/>
            </a:xfrm>
            <a:prstGeom prst="roundRect">
              <a:avLst>
                <a:gd name="adj" fmla="val 50000"/>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a:extLst>
              <a:ext uri="{FF2B5EF4-FFF2-40B4-BE49-F238E27FC236}">
                <a16:creationId xmlns:a16="http://schemas.microsoft.com/office/drawing/2014/main" id="{1CF02309-2171-F60E-C114-F67EC03E0C61}"/>
              </a:ext>
            </a:extLst>
          </p:cNvPr>
          <p:cNvGrpSpPr/>
          <p:nvPr/>
        </p:nvGrpSpPr>
        <p:grpSpPr>
          <a:xfrm>
            <a:off x="194733" y="420493"/>
            <a:ext cx="755390" cy="275465"/>
            <a:chOff x="194733" y="420493"/>
            <a:chExt cx="755390" cy="275465"/>
          </a:xfrm>
        </p:grpSpPr>
        <p:sp>
          <p:nvSpPr>
            <p:cNvPr id="6" name="矩形 5">
              <a:extLst>
                <a:ext uri="{FF2B5EF4-FFF2-40B4-BE49-F238E27FC236}">
                  <a16:creationId xmlns:a16="http://schemas.microsoft.com/office/drawing/2014/main" id="{D4B6DBF0-9926-8EA4-2BDB-6948CE70D0FB}"/>
                </a:ext>
              </a:extLst>
            </p:cNvPr>
            <p:cNvSpPr/>
            <p:nvPr/>
          </p:nvSpPr>
          <p:spPr>
            <a:xfrm>
              <a:off x="194733" y="491067"/>
              <a:ext cx="431800" cy="6773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2D9ED47C-640F-21F9-D9B7-B90706511B47}"/>
                </a:ext>
              </a:extLst>
            </p:cNvPr>
            <p:cNvSpPr/>
            <p:nvPr/>
          </p:nvSpPr>
          <p:spPr>
            <a:xfrm>
              <a:off x="461433" y="628225"/>
              <a:ext cx="431800" cy="6773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543565EB-6E3A-5F4C-FF26-F23EF11F48B4}"/>
                </a:ext>
              </a:extLst>
            </p:cNvPr>
            <p:cNvSpPr/>
            <p:nvPr/>
          </p:nvSpPr>
          <p:spPr>
            <a:xfrm>
              <a:off x="518323" y="420493"/>
              <a:ext cx="431800" cy="4644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CFA2F61B-73B0-239F-76FA-576166F0E840}"/>
                </a:ext>
              </a:extLst>
            </p:cNvPr>
            <p:cNvSpPr/>
            <p:nvPr/>
          </p:nvSpPr>
          <p:spPr>
            <a:xfrm>
              <a:off x="445207" y="554078"/>
              <a:ext cx="256468" cy="7414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a:extLst>
              <a:ext uri="{FF2B5EF4-FFF2-40B4-BE49-F238E27FC236}">
                <a16:creationId xmlns:a16="http://schemas.microsoft.com/office/drawing/2014/main" id="{BECD05FC-D899-E9E7-F403-47013A0005A6}"/>
              </a:ext>
            </a:extLst>
          </p:cNvPr>
          <p:cNvSpPr txBox="1"/>
          <p:nvPr/>
        </p:nvSpPr>
        <p:spPr>
          <a:xfrm>
            <a:off x="1007012" y="319230"/>
            <a:ext cx="6096000" cy="523220"/>
          </a:xfrm>
          <a:prstGeom prst="rect">
            <a:avLst/>
          </a:prstGeom>
          <a:noFill/>
        </p:spPr>
        <p:txBody>
          <a:bodyPr wrap="square">
            <a:spAutoFit/>
          </a:bodyPr>
          <a:lstStyle/>
          <a:p>
            <a:r>
              <a:rPr lang="zh-CN" altLang="en-US" sz="2800" kern="100" dirty="0">
                <a:solidFill>
                  <a:schemeClr val="accent1"/>
                </a:solidFill>
                <a:effectLst/>
                <a:latin typeface="+mj-ea"/>
                <a:ea typeface="+mj-ea"/>
                <a:cs typeface="Times New Roman" panose="02020603050405020304" pitchFamily="18" charset="0"/>
              </a:rPr>
              <a:t>请输入您的标题</a:t>
            </a:r>
            <a:endParaRPr lang="zh-CN" altLang="en-US" sz="2800" dirty="0">
              <a:solidFill>
                <a:schemeClr val="accent1"/>
              </a:solidFill>
              <a:latin typeface="+mj-ea"/>
              <a:ea typeface="+mj-ea"/>
            </a:endParaRPr>
          </a:p>
        </p:txBody>
      </p:sp>
    </p:spTree>
    <p:extLst>
      <p:ext uri="{BB962C8B-B14F-4D97-AF65-F5344CB8AC3E}">
        <p14:creationId xmlns:p14="http://schemas.microsoft.com/office/powerpoint/2010/main" val="486485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6553CEF-3432-E715-7433-CB9ACAA76BB5}"/>
              </a:ext>
            </a:extLst>
          </p:cNvPr>
          <p:cNvPicPr>
            <a:picLocks noChangeAspect="1"/>
          </p:cNvPicPr>
          <p:nvPr/>
        </p:nvPicPr>
        <p:blipFill>
          <a:blip r:embed="rId2"/>
          <a:stretch>
            <a:fillRect/>
          </a:stretch>
        </p:blipFill>
        <p:spPr>
          <a:xfrm>
            <a:off x="0" y="2907157"/>
            <a:ext cx="12182296" cy="3950843"/>
          </a:xfrm>
          <a:prstGeom prst="rect">
            <a:avLst/>
          </a:prstGeom>
        </p:spPr>
      </p:pic>
      <p:sp>
        <p:nvSpPr>
          <p:cNvPr id="9" name="矩形 8">
            <a:extLst>
              <a:ext uri="{FF2B5EF4-FFF2-40B4-BE49-F238E27FC236}">
                <a16:creationId xmlns:a16="http://schemas.microsoft.com/office/drawing/2014/main" id="{7321FE43-FA84-746F-B9AC-F329947E8109}"/>
              </a:ext>
            </a:extLst>
          </p:cNvPr>
          <p:cNvSpPr/>
          <p:nvPr/>
        </p:nvSpPr>
        <p:spPr>
          <a:xfrm>
            <a:off x="0" y="0"/>
            <a:ext cx="12192000" cy="6858000"/>
          </a:xfrm>
          <a:prstGeom prst="rect">
            <a:avLst/>
          </a:prstGeom>
          <a:gradFill flip="none" rotWithShape="1">
            <a:gsLst>
              <a:gs pos="2299">
                <a:srgbClr val="FFFFFF">
                  <a:alpha val="79000"/>
                </a:srgbClr>
              </a:gs>
              <a:gs pos="71327">
                <a:srgbClr val="FFFFFF">
                  <a:alpha val="92000"/>
                </a:srgbClr>
              </a:gs>
              <a:gs pos="100000">
                <a:schemeClr val="bg1">
                  <a:alpha val="0"/>
                </a:schemeClr>
              </a:gs>
            </a:gsLst>
            <a:lin ang="54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B348699C-5BCD-4D82-E0DF-1B00372EABB5}"/>
              </a:ext>
            </a:extLst>
          </p:cNvPr>
          <p:cNvSpPr/>
          <p:nvPr/>
        </p:nvSpPr>
        <p:spPr>
          <a:xfrm>
            <a:off x="-750386" y="-343270"/>
            <a:ext cx="2516680" cy="4282440"/>
          </a:xfrm>
          <a:prstGeom prst="parallelogram">
            <a:avLst>
              <a:gd name="adj" fmla="val 30764"/>
            </a:avLst>
          </a:prstGeom>
          <a:gradFill flip="none" rotWithShape="1">
            <a:gsLst>
              <a:gs pos="0">
                <a:srgbClr val="02C3FA">
                  <a:alpha val="0"/>
                </a:srgbClr>
              </a:gs>
              <a:gs pos="100000">
                <a:srgbClr val="027AFD">
                  <a:alpha val="2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平行四边形 16">
            <a:extLst>
              <a:ext uri="{FF2B5EF4-FFF2-40B4-BE49-F238E27FC236}">
                <a16:creationId xmlns:a16="http://schemas.microsoft.com/office/drawing/2014/main" id="{51D48B48-F747-2D5F-E8BB-B331637262C4}"/>
              </a:ext>
            </a:extLst>
          </p:cNvPr>
          <p:cNvSpPr/>
          <p:nvPr/>
        </p:nvSpPr>
        <p:spPr>
          <a:xfrm>
            <a:off x="515938" y="-343270"/>
            <a:ext cx="1837968" cy="4282440"/>
          </a:xfrm>
          <a:prstGeom prst="parallelogram">
            <a:avLst>
              <a:gd name="adj" fmla="val 41420"/>
            </a:avLst>
          </a:prstGeom>
          <a:gradFill flip="none" rotWithShape="1">
            <a:gsLst>
              <a:gs pos="0">
                <a:srgbClr val="02C3FA">
                  <a:alpha val="0"/>
                </a:srgbClr>
              </a:gs>
              <a:gs pos="100000">
                <a:srgbClr val="02C3FA">
                  <a:alpha val="53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A221F7ED-0133-C67D-79AD-4C09A037F930}"/>
              </a:ext>
            </a:extLst>
          </p:cNvPr>
          <p:cNvGrpSpPr/>
          <p:nvPr/>
        </p:nvGrpSpPr>
        <p:grpSpPr>
          <a:xfrm>
            <a:off x="1302433" y="2497557"/>
            <a:ext cx="9587134" cy="3083912"/>
            <a:chOff x="2794343" y="2237843"/>
            <a:chExt cx="8702332" cy="2351574"/>
          </a:xfrm>
        </p:grpSpPr>
        <p:sp>
          <p:nvSpPr>
            <p:cNvPr id="12" name="矩形: 圆角 11">
              <a:extLst>
                <a:ext uri="{FF2B5EF4-FFF2-40B4-BE49-F238E27FC236}">
                  <a16:creationId xmlns:a16="http://schemas.microsoft.com/office/drawing/2014/main" id="{53022CFB-E572-0B40-9C70-BFFF35360A02}"/>
                </a:ext>
              </a:extLst>
            </p:cNvPr>
            <p:cNvSpPr/>
            <p:nvPr/>
          </p:nvSpPr>
          <p:spPr>
            <a:xfrm>
              <a:off x="2794343" y="2237843"/>
              <a:ext cx="8702332" cy="2351574"/>
            </a:xfrm>
            <a:custGeom>
              <a:avLst/>
              <a:gdLst>
                <a:gd name="connsiteX0" fmla="*/ 0 w 8687092"/>
                <a:gd name="connsiteY0" fmla="*/ 218741 h 2095018"/>
                <a:gd name="connsiteX1" fmla="*/ 218741 w 8687092"/>
                <a:gd name="connsiteY1" fmla="*/ 0 h 2095018"/>
                <a:gd name="connsiteX2" fmla="*/ 8468351 w 8687092"/>
                <a:gd name="connsiteY2" fmla="*/ 0 h 2095018"/>
                <a:gd name="connsiteX3" fmla="*/ 8687092 w 8687092"/>
                <a:gd name="connsiteY3" fmla="*/ 218741 h 2095018"/>
                <a:gd name="connsiteX4" fmla="*/ 8687092 w 8687092"/>
                <a:gd name="connsiteY4" fmla="*/ 1876277 h 2095018"/>
                <a:gd name="connsiteX5" fmla="*/ 8468351 w 8687092"/>
                <a:gd name="connsiteY5" fmla="*/ 2095018 h 2095018"/>
                <a:gd name="connsiteX6" fmla="*/ 218741 w 8687092"/>
                <a:gd name="connsiteY6" fmla="*/ 2095018 h 2095018"/>
                <a:gd name="connsiteX7" fmla="*/ 0 w 8687092"/>
                <a:gd name="connsiteY7" fmla="*/ 1876277 h 2095018"/>
                <a:gd name="connsiteX8" fmla="*/ 0 w 8687092"/>
                <a:gd name="connsiteY8" fmla="*/ 218741 h 2095018"/>
                <a:gd name="connsiteX0" fmla="*/ 15240 w 8702332"/>
                <a:gd name="connsiteY0" fmla="*/ 218741 h 2351123"/>
                <a:gd name="connsiteX1" fmla="*/ 233981 w 8702332"/>
                <a:gd name="connsiteY1" fmla="*/ 0 h 2351123"/>
                <a:gd name="connsiteX2" fmla="*/ 8483591 w 8702332"/>
                <a:gd name="connsiteY2" fmla="*/ 0 h 2351123"/>
                <a:gd name="connsiteX3" fmla="*/ 8702332 w 8702332"/>
                <a:gd name="connsiteY3" fmla="*/ 218741 h 2351123"/>
                <a:gd name="connsiteX4" fmla="*/ 8702332 w 8702332"/>
                <a:gd name="connsiteY4" fmla="*/ 1876277 h 2351123"/>
                <a:gd name="connsiteX5" fmla="*/ 8483591 w 8702332"/>
                <a:gd name="connsiteY5" fmla="*/ 2095018 h 2351123"/>
                <a:gd name="connsiteX6" fmla="*/ 233981 w 8702332"/>
                <a:gd name="connsiteY6" fmla="*/ 2095018 h 2351123"/>
                <a:gd name="connsiteX7" fmla="*/ 0 w 8702332"/>
                <a:gd name="connsiteY7" fmla="*/ 2325857 h 2351123"/>
                <a:gd name="connsiteX8" fmla="*/ 15240 w 8702332"/>
                <a:gd name="connsiteY8" fmla="*/ 218741 h 2351123"/>
                <a:gd name="connsiteX0" fmla="*/ 15240 w 8702332"/>
                <a:gd name="connsiteY0" fmla="*/ 218741 h 2351574"/>
                <a:gd name="connsiteX1" fmla="*/ 233981 w 8702332"/>
                <a:gd name="connsiteY1" fmla="*/ 0 h 2351574"/>
                <a:gd name="connsiteX2" fmla="*/ 8483591 w 8702332"/>
                <a:gd name="connsiteY2" fmla="*/ 0 h 2351574"/>
                <a:gd name="connsiteX3" fmla="*/ 8702332 w 8702332"/>
                <a:gd name="connsiteY3" fmla="*/ 218741 h 2351574"/>
                <a:gd name="connsiteX4" fmla="*/ 8702332 w 8702332"/>
                <a:gd name="connsiteY4" fmla="*/ 1876277 h 2351574"/>
                <a:gd name="connsiteX5" fmla="*/ 8483591 w 8702332"/>
                <a:gd name="connsiteY5" fmla="*/ 2095018 h 2351574"/>
                <a:gd name="connsiteX6" fmla="*/ 348281 w 8702332"/>
                <a:gd name="connsiteY6" fmla="*/ 2102638 h 2351574"/>
                <a:gd name="connsiteX7" fmla="*/ 0 w 8702332"/>
                <a:gd name="connsiteY7" fmla="*/ 2325857 h 2351574"/>
                <a:gd name="connsiteX8" fmla="*/ 15240 w 8702332"/>
                <a:gd name="connsiteY8" fmla="*/ 218741 h 235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02332" h="2351574">
                  <a:moveTo>
                    <a:pt x="15240" y="218741"/>
                  </a:moveTo>
                  <a:cubicBezTo>
                    <a:pt x="15240" y="97934"/>
                    <a:pt x="113174" y="0"/>
                    <a:pt x="233981" y="0"/>
                  </a:cubicBezTo>
                  <a:lnTo>
                    <a:pt x="8483591" y="0"/>
                  </a:lnTo>
                  <a:cubicBezTo>
                    <a:pt x="8604398" y="0"/>
                    <a:pt x="8702332" y="97934"/>
                    <a:pt x="8702332" y="218741"/>
                  </a:cubicBezTo>
                  <a:lnTo>
                    <a:pt x="8702332" y="1876277"/>
                  </a:lnTo>
                  <a:cubicBezTo>
                    <a:pt x="8702332" y="1997084"/>
                    <a:pt x="8604398" y="2095018"/>
                    <a:pt x="8483591" y="2095018"/>
                  </a:cubicBezTo>
                  <a:lnTo>
                    <a:pt x="348281" y="2102638"/>
                  </a:lnTo>
                  <a:cubicBezTo>
                    <a:pt x="227474" y="2102638"/>
                    <a:pt x="0" y="2446664"/>
                    <a:pt x="0" y="2325857"/>
                  </a:cubicBezTo>
                  <a:cubicBezTo>
                    <a:pt x="0" y="1773345"/>
                    <a:pt x="15240" y="771253"/>
                    <a:pt x="15240" y="218741"/>
                  </a:cubicBezTo>
                  <a:close/>
                </a:path>
              </a:pathLst>
            </a:custGeom>
            <a:solidFill>
              <a:schemeClr val="bg1"/>
            </a:solidFill>
            <a:ln w="19050">
              <a:gradFill flip="none" rotWithShape="1">
                <a:gsLst>
                  <a:gs pos="0">
                    <a:srgbClr val="027AFD"/>
                  </a:gs>
                  <a:gs pos="100000">
                    <a:srgbClr val="02C3FA"/>
                  </a:gs>
                </a:gsLst>
                <a:lin ang="13500000" scaled="1"/>
                <a:tileRect/>
              </a:gradFill>
            </a:ln>
            <a:effectLst>
              <a:outerShdw blurRad="190500" dist="63500" dir="2700000" algn="tl" rotWithShape="0">
                <a:srgbClr val="027AFD">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DDEF6626-FCD4-0F81-28CA-534987F68136}"/>
                </a:ext>
              </a:extLst>
            </p:cNvPr>
            <p:cNvSpPr/>
            <p:nvPr/>
          </p:nvSpPr>
          <p:spPr>
            <a:xfrm>
              <a:off x="2815072" y="2242667"/>
              <a:ext cx="633619" cy="607325"/>
            </a:xfrm>
            <a:custGeom>
              <a:avLst/>
              <a:gdLst>
                <a:gd name="connsiteX0" fmla="*/ 544468 w 633619"/>
                <a:gd name="connsiteY0" fmla="*/ 0 h 607325"/>
                <a:gd name="connsiteX1" fmla="*/ 633619 w 633619"/>
                <a:gd name="connsiteY1" fmla="*/ 0 h 607325"/>
                <a:gd name="connsiteX2" fmla="*/ 606691 w 633619"/>
                <a:gd name="connsiteY2" fmla="*/ 86748 h 607325"/>
                <a:gd name="connsiteX3" fmla="*/ 45394 w 633619"/>
                <a:gd name="connsiteY3" fmla="*/ 595654 h 607325"/>
                <a:gd name="connsiteX4" fmla="*/ 0 w 633619"/>
                <a:gd name="connsiteY4" fmla="*/ 607325 h 607325"/>
                <a:gd name="connsiteX5" fmla="*/ 268 w 633619"/>
                <a:gd name="connsiteY5" fmla="*/ 571019 h 607325"/>
                <a:gd name="connsiteX6" fmla="*/ 579 w 633619"/>
                <a:gd name="connsiteY6" fmla="*/ 518944 h 607325"/>
                <a:gd name="connsiteX7" fmla="*/ 19958 w 633619"/>
                <a:gd name="connsiteY7" fmla="*/ 513961 h 607325"/>
                <a:gd name="connsiteX8" fmla="*/ 527875 w 633619"/>
                <a:gd name="connsiteY8" fmla="*/ 53453 h 60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19" h="607325">
                  <a:moveTo>
                    <a:pt x="544468" y="0"/>
                  </a:moveTo>
                  <a:lnTo>
                    <a:pt x="633619" y="0"/>
                  </a:lnTo>
                  <a:lnTo>
                    <a:pt x="606691" y="86748"/>
                  </a:lnTo>
                  <a:cubicBezTo>
                    <a:pt x="504283" y="328868"/>
                    <a:pt x="298874" y="516813"/>
                    <a:pt x="45394" y="595654"/>
                  </a:cubicBezTo>
                  <a:lnTo>
                    <a:pt x="0" y="607325"/>
                  </a:lnTo>
                  <a:lnTo>
                    <a:pt x="268" y="571019"/>
                  </a:lnTo>
                  <a:lnTo>
                    <a:pt x="579" y="518944"/>
                  </a:lnTo>
                  <a:lnTo>
                    <a:pt x="19958" y="513961"/>
                  </a:lnTo>
                  <a:cubicBezTo>
                    <a:pt x="249331" y="442619"/>
                    <a:pt x="435206" y="272547"/>
                    <a:pt x="527875" y="53453"/>
                  </a:cubicBezTo>
                  <a:close/>
                </a:path>
              </a:pathLst>
            </a:custGeom>
            <a:solidFill>
              <a:srgbClr val="027AFD">
                <a:alpha val="6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7" name="任意多边形: 形状 6">
              <a:extLst>
                <a:ext uri="{FF2B5EF4-FFF2-40B4-BE49-F238E27FC236}">
                  <a16:creationId xmlns:a16="http://schemas.microsoft.com/office/drawing/2014/main" id="{3C8B304F-619F-9E60-806C-D4C44D3A5381}"/>
                </a:ext>
              </a:extLst>
            </p:cNvPr>
            <p:cNvSpPr/>
            <p:nvPr/>
          </p:nvSpPr>
          <p:spPr>
            <a:xfrm>
              <a:off x="2815072" y="2242667"/>
              <a:ext cx="377482" cy="361817"/>
            </a:xfrm>
            <a:custGeom>
              <a:avLst/>
              <a:gdLst>
                <a:gd name="connsiteX0" fmla="*/ 544468 w 633619"/>
                <a:gd name="connsiteY0" fmla="*/ 0 h 607325"/>
                <a:gd name="connsiteX1" fmla="*/ 633619 w 633619"/>
                <a:gd name="connsiteY1" fmla="*/ 0 h 607325"/>
                <a:gd name="connsiteX2" fmla="*/ 606691 w 633619"/>
                <a:gd name="connsiteY2" fmla="*/ 86748 h 607325"/>
                <a:gd name="connsiteX3" fmla="*/ 45394 w 633619"/>
                <a:gd name="connsiteY3" fmla="*/ 595654 h 607325"/>
                <a:gd name="connsiteX4" fmla="*/ 0 w 633619"/>
                <a:gd name="connsiteY4" fmla="*/ 607325 h 607325"/>
                <a:gd name="connsiteX5" fmla="*/ 268 w 633619"/>
                <a:gd name="connsiteY5" fmla="*/ 571019 h 607325"/>
                <a:gd name="connsiteX6" fmla="*/ 579 w 633619"/>
                <a:gd name="connsiteY6" fmla="*/ 518944 h 607325"/>
                <a:gd name="connsiteX7" fmla="*/ 19958 w 633619"/>
                <a:gd name="connsiteY7" fmla="*/ 513961 h 607325"/>
                <a:gd name="connsiteX8" fmla="*/ 527875 w 633619"/>
                <a:gd name="connsiteY8" fmla="*/ 53453 h 60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19" h="607325">
                  <a:moveTo>
                    <a:pt x="544468" y="0"/>
                  </a:moveTo>
                  <a:lnTo>
                    <a:pt x="633619" y="0"/>
                  </a:lnTo>
                  <a:lnTo>
                    <a:pt x="606691" y="86748"/>
                  </a:lnTo>
                  <a:cubicBezTo>
                    <a:pt x="504283" y="328868"/>
                    <a:pt x="298874" y="516813"/>
                    <a:pt x="45394" y="595654"/>
                  </a:cubicBezTo>
                  <a:lnTo>
                    <a:pt x="0" y="607325"/>
                  </a:lnTo>
                  <a:lnTo>
                    <a:pt x="268" y="571019"/>
                  </a:lnTo>
                  <a:lnTo>
                    <a:pt x="579" y="518944"/>
                  </a:lnTo>
                  <a:lnTo>
                    <a:pt x="19958" y="513961"/>
                  </a:lnTo>
                  <a:cubicBezTo>
                    <a:pt x="249331" y="442619"/>
                    <a:pt x="435206" y="272547"/>
                    <a:pt x="527875" y="53453"/>
                  </a:cubicBezTo>
                  <a:close/>
                </a:path>
              </a:pathLst>
            </a:custGeom>
            <a:solidFill>
              <a:schemeClr val="accent2">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48" name="文本框 47">
            <a:extLst>
              <a:ext uri="{FF2B5EF4-FFF2-40B4-BE49-F238E27FC236}">
                <a16:creationId xmlns:a16="http://schemas.microsoft.com/office/drawing/2014/main" id="{E7D9A723-260F-63A9-06B3-3A717EEF5556}"/>
              </a:ext>
            </a:extLst>
          </p:cNvPr>
          <p:cNvSpPr txBox="1"/>
          <p:nvPr/>
        </p:nvSpPr>
        <p:spPr>
          <a:xfrm>
            <a:off x="6484620" y="-1859249"/>
            <a:ext cx="8458200" cy="369332"/>
          </a:xfrm>
          <a:prstGeom prst="rect">
            <a:avLst/>
          </a:prstGeom>
          <a:noFill/>
        </p:spPr>
        <p:txBody>
          <a:bodyPr wrap="square">
            <a:spAutoFit/>
          </a:bodyPr>
          <a:lstStyle/>
          <a:p>
            <a:r>
              <a:rPr lang="en-US" altLang="zh-CN" sz="1800" kern="100" dirty="0">
                <a:solidFill>
                  <a:srgbClr val="000000"/>
                </a:solidFill>
                <a:latin typeface="+mn-ea"/>
                <a:cs typeface="Times New Roman" panose="02020603050405020304" pitchFamily="18" charset="0"/>
              </a:rPr>
              <a:t> “</a:t>
            </a:r>
            <a:endParaRPr lang="zh-CN" altLang="en-US" dirty="0"/>
          </a:p>
        </p:txBody>
      </p:sp>
      <p:sp>
        <p:nvSpPr>
          <p:cNvPr id="49" name="文本框 48">
            <a:extLst>
              <a:ext uri="{FF2B5EF4-FFF2-40B4-BE49-F238E27FC236}">
                <a16:creationId xmlns:a16="http://schemas.microsoft.com/office/drawing/2014/main" id="{FACCAB8D-1126-AE8B-97D7-D99BC8B0A1FC}"/>
              </a:ext>
            </a:extLst>
          </p:cNvPr>
          <p:cNvSpPr txBox="1"/>
          <p:nvPr/>
        </p:nvSpPr>
        <p:spPr>
          <a:xfrm>
            <a:off x="6276254" y="-803810"/>
            <a:ext cx="8458200" cy="369332"/>
          </a:xfrm>
          <a:prstGeom prst="rect">
            <a:avLst/>
          </a:prstGeom>
          <a:noFill/>
        </p:spPr>
        <p:txBody>
          <a:bodyPr wrap="square">
            <a:spAutoFit/>
          </a:bodyPr>
          <a:lstStyle/>
          <a:p>
            <a:r>
              <a:rPr lang="en-US" altLang="zh-CN" sz="1800" kern="100" dirty="0">
                <a:solidFill>
                  <a:srgbClr val="000000"/>
                </a:solidFill>
                <a:latin typeface="+mn-ea"/>
                <a:cs typeface="Times New Roman" panose="02020603050405020304" pitchFamily="18" charset="0"/>
              </a:rPr>
              <a:t> </a:t>
            </a:r>
            <a:endParaRPr lang="zh-CN" altLang="en-US" dirty="0"/>
          </a:p>
        </p:txBody>
      </p:sp>
      <p:sp>
        <p:nvSpPr>
          <p:cNvPr id="2" name="文本框 1">
            <a:extLst>
              <a:ext uri="{FF2B5EF4-FFF2-40B4-BE49-F238E27FC236}">
                <a16:creationId xmlns:a16="http://schemas.microsoft.com/office/drawing/2014/main" id="{0C6E605E-2BF4-81F6-D6B0-961A575C2A82}"/>
              </a:ext>
            </a:extLst>
          </p:cNvPr>
          <p:cNvSpPr txBox="1"/>
          <p:nvPr/>
        </p:nvSpPr>
        <p:spPr>
          <a:xfrm>
            <a:off x="1877178" y="3117931"/>
            <a:ext cx="8437645" cy="1938992"/>
          </a:xfrm>
          <a:prstGeom prst="rect">
            <a:avLst/>
          </a:prstGeom>
          <a:noFill/>
        </p:spPr>
        <p:txBody>
          <a:bodyPr wrap="square">
            <a:spAutoFit/>
          </a:bodyPr>
          <a:lstStyle/>
          <a:p>
            <a:pPr algn="just"/>
            <a:r>
              <a:rPr lang="zh-CN" altLang="en-US" sz="24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请输入您的内容</a:t>
            </a:r>
            <a:endParaRPr lang="zh-CN" altLang="en-US" sz="2400" dirty="0"/>
          </a:p>
        </p:txBody>
      </p:sp>
      <p:sp>
        <p:nvSpPr>
          <p:cNvPr id="4" name="文本框 3">
            <a:extLst>
              <a:ext uri="{FF2B5EF4-FFF2-40B4-BE49-F238E27FC236}">
                <a16:creationId xmlns:a16="http://schemas.microsoft.com/office/drawing/2014/main" id="{3BD85546-8DF1-E163-3FC1-1217310D8FFF}"/>
              </a:ext>
            </a:extLst>
          </p:cNvPr>
          <p:cNvSpPr txBox="1"/>
          <p:nvPr/>
        </p:nvSpPr>
        <p:spPr>
          <a:xfrm>
            <a:off x="1147160" y="1233488"/>
            <a:ext cx="9897680" cy="707886"/>
          </a:xfrm>
          <a:prstGeom prst="rect">
            <a:avLst/>
          </a:prstGeom>
          <a:noFill/>
        </p:spPr>
        <p:txBody>
          <a:bodyPr wrap="square">
            <a:spAutoFit/>
          </a:bodyPr>
          <a:lstStyle>
            <a:defPPr>
              <a:defRPr lang="zh-CN"/>
            </a:defPPr>
            <a:lvl1pPr>
              <a:defRPr sz="2800" b="1" kern="100">
                <a:solidFill>
                  <a:schemeClr val="accent1"/>
                </a:solidFill>
                <a:effectLst/>
                <a:latin typeface="+mn-ea"/>
              </a:defRPr>
            </a:lvl1pPr>
          </a:lstStyle>
          <a:p>
            <a:r>
              <a:rPr lang="zh-CN" altLang="zh-CN" sz="4000" b="0" dirty="0">
                <a:latin typeface="+mj-ea"/>
                <a:ea typeface="+mj-ea"/>
              </a:rPr>
              <a:t>二、</a:t>
            </a:r>
            <a:r>
              <a:rPr lang="zh-CN" altLang="en-US" sz="4000" b="0" kern="100" dirty="0">
                <a:solidFill>
                  <a:schemeClr val="accent1"/>
                </a:solidFill>
                <a:effectLst/>
                <a:latin typeface="+mj-ea"/>
                <a:ea typeface="+mj-ea"/>
                <a:cs typeface="Times New Roman" panose="02020603050405020304" pitchFamily="18" charset="0"/>
              </a:rPr>
              <a:t>请输入您的标题</a:t>
            </a:r>
            <a:endParaRPr lang="zh-CN" altLang="en-US" sz="4000" b="0" dirty="0">
              <a:latin typeface="+mj-ea"/>
              <a:ea typeface="+mj-ea"/>
            </a:endParaRPr>
          </a:p>
        </p:txBody>
      </p:sp>
    </p:spTree>
    <p:extLst>
      <p:ext uri="{BB962C8B-B14F-4D97-AF65-F5344CB8AC3E}">
        <p14:creationId xmlns:p14="http://schemas.microsoft.com/office/powerpoint/2010/main" val="1929489728"/>
      </p:ext>
    </p:extLst>
  </p:cSld>
  <p:clrMapOvr>
    <a:masterClrMapping/>
  </p:clrMapOvr>
</p:sld>
</file>

<file path=ppt/theme/theme1.xml><?xml version="1.0" encoding="utf-8"?>
<a:theme xmlns:a="http://schemas.openxmlformats.org/drawingml/2006/main" name="Office 主题​​">
  <a:themeElements>
    <a:clrScheme name="自定义 30">
      <a:dk1>
        <a:sysClr val="windowText" lastClr="000000"/>
      </a:dk1>
      <a:lt1>
        <a:sysClr val="window" lastClr="FFFFFF"/>
      </a:lt1>
      <a:dk2>
        <a:srgbClr val="44546A"/>
      </a:dk2>
      <a:lt2>
        <a:srgbClr val="E7E6E6"/>
      </a:lt2>
      <a:accent1>
        <a:srgbClr val="027AFD"/>
      </a:accent1>
      <a:accent2>
        <a:srgbClr val="ED7D31"/>
      </a:accent2>
      <a:accent3>
        <a:srgbClr val="02C3FA"/>
      </a:accent3>
      <a:accent4>
        <a:srgbClr val="FFC000"/>
      </a:accent4>
      <a:accent5>
        <a:srgbClr val="5B9BD5"/>
      </a:accent5>
      <a:accent6>
        <a:srgbClr val="70AD47"/>
      </a:accent6>
      <a:hlink>
        <a:srgbClr val="0563C1"/>
      </a:hlink>
      <a:folHlink>
        <a:srgbClr val="954F72"/>
      </a:folHlink>
    </a:clrScheme>
    <a:fontScheme name="OPPO免费商业">
      <a:majorFont>
        <a:latin typeface="OPPOSans H"/>
        <a:ea typeface="OPPOSans H"/>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612</TotalTime>
  <Words>1980</Words>
  <Application>Microsoft Office PowerPoint</Application>
  <PresentationFormat>宽屏</PresentationFormat>
  <Paragraphs>137</Paragraphs>
  <Slides>18</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Calibri</vt:lpstr>
      <vt:lpstr>OPPOSans H</vt:lpstr>
      <vt:lpstr>OPPOSans M</vt:lpstr>
      <vt:lpstr>Segoe UI Light</vt:lpstr>
      <vt:lpstr>阿里巴巴普惠体 2.0 55 Regular</vt:lpstr>
      <vt:lpstr>阿里巴巴普惠体 2.0 65 Medium</vt:lpstr>
      <vt:lpstr>阿里巴巴普惠体 B</vt:lpstr>
      <vt:lpstr>等线</vt:lpstr>
      <vt:lpstr>思源黑体 CN Bold</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蓝色简约校园工作汇报ppt模板</dc:title>
  <dc:creator>©杰小杰</dc:creator>
  <cp:keywords>P界达人</cp:keywords>
  <dc:description>51PPT模板网，幻灯片演示模板及素材免费下载！_x000d_
51PPT模板网 唯一访问网址：www.51pptmoban.com</dc:description>
  <cp:lastModifiedBy>51pptmoban .com</cp:lastModifiedBy>
  <cp:revision>19</cp:revision>
  <dcterms:created xsi:type="dcterms:W3CDTF">2023-07-09T11:02:14Z</dcterms:created>
  <dcterms:modified xsi:type="dcterms:W3CDTF">2023-11-29T13:58:26Z</dcterms:modified>
  <cp:contentStatus>蓝色简约校园工作汇报ppt模板，www.51pptmoban.com</cp:contentStatus>
  <cp:version>51pptmoban.com（V51-112901版）</cp:version>
</cp:coreProperties>
</file>