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tags/tag9.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1"/>
  </p:notesMasterIdLst>
  <p:sldIdLst>
    <p:sldId id="257" r:id="rId3"/>
    <p:sldId id="258" r:id="rId4"/>
    <p:sldId id="259" r:id="rId5"/>
    <p:sldId id="260" r:id="rId6"/>
    <p:sldId id="268" r:id="rId7"/>
    <p:sldId id="262" r:id="rId8"/>
    <p:sldId id="265" r:id="rId9"/>
    <p:sldId id="269" r:id="rId10"/>
    <p:sldId id="271" r:id="rId11"/>
    <p:sldId id="1127" r:id="rId12"/>
    <p:sldId id="263" r:id="rId13"/>
    <p:sldId id="266" r:id="rId14"/>
    <p:sldId id="270" r:id="rId15"/>
    <p:sldId id="264" r:id="rId16"/>
    <p:sldId id="267" r:id="rId17"/>
    <p:sldId id="261" r:id="rId18"/>
    <p:sldId id="1126" r:id="rId19"/>
    <p:sldId id="2007578498"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59" userDrawn="1">
          <p15:clr>
            <a:srgbClr val="A4A3A4"/>
          </p15:clr>
        </p15:guide>
        <p15:guide id="2" pos="7129" userDrawn="1">
          <p15:clr>
            <a:srgbClr val="A4A3A4"/>
          </p15:clr>
        </p15:guide>
        <p15:guide id="3" orient="horz" pos="3861" userDrawn="1">
          <p15:clr>
            <a:srgbClr val="A4A3A4"/>
          </p15:clr>
        </p15:guide>
        <p15:guide id="4" pos="55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CEB"/>
    <a:srgbClr val="0B69D4"/>
    <a:srgbClr val="0C3DF6"/>
    <a:srgbClr val="006DEB"/>
    <a:srgbClr val="0B34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816" autoAdjust="0"/>
    <p:restoredTop sz="94519" autoAdjust="0"/>
  </p:normalViewPr>
  <p:slideViewPr>
    <p:cSldViewPr snapToGrid="0" showGuides="1">
      <p:cViewPr varScale="1">
        <p:scale>
          <a:sx n="90" d="100"/>
          <a:sy n="90" d="100"/>
        </p:scale>
        <p:origin x="210" y="90"/>
      </p:cViewPr>
      <p:guideLst>
        <p:guide orient="horz" pos="459"/>
        <p:guide pos="7129"/>
        <p:guide orient="horz" pos="3861"/>
        <p:guide pos="551"/>
      </p:guideLst>
    </p:cSldViewPr>
  </p:slideViewPr>
  <p:notesTextViewPr>
    <p:cViewPr>
      <p:scale>
        <a:sx n="75" d="100"/>
        <a:sy n="75" d="100"/>
      </p:scale>
      <p:origin x="0" y="0"/>
    </p:cViewPr>
  </p:notesTextViewPr>
  <p:sorterViewPr>
    <p:cViewPr>
      <p:scale>
        <a:sx n="75" d="100"/>
        <a:sy n="75" d="100"/>
      </p:scale>
      <p:origin x="0" y="0"/>
    </p:cViewPr>
  </p:sorterViewPr>
  <p:gridSpacing cx="64801" cy="64801"/>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2864579232283463"/>
          <c:y val="7.1874872547067384E-2"/>
          <c:w val="0.54895853838582676"/>
          <c:h val="0.82343775692435062"/>
        </c:manualLayout>
      </c:layout>
      <c:doughnutChart>
        <c:varyColors val="1"/>
        <c:ser>
          <c:idx val="0"/>
          <c:order val="0"/>
          <c:tx>
            <c:strRef>
              <c:f>Sheet1!$B$1</c:f>
              <c:strCache>
                <c:ptCount val="1"/>
                <c:pt idx="0">
                  <c:v>系列 1</c:v>
                </c:pt>
              </c:strCache>
            </c:strRef>
          </c:tx>
          <c:spPr>
            <a:ln>
              <a:noFill/>
            </a:ln>
          </c:spPr>
          <c:explosion val="2"/>
          <c:dPt>
            <c:idx val="0"/>
            <c:bubble3D val="0"/>
            <c:spPr>
              <a:solidFill>
                <a:srgbClr val="0B6BD5">
                  <a:alpha val="10000"/>
                </a:srgbClr>
              </a:solidFill>
              <a:ln>
                <a:noFill/>
              </a:ln>
              <a:effectLst/>
            </c:spPr>
            <c:extLst>
              <c:ext xmlns:c16="http://schemas.microsoft.com/office/drawing/2014/chart" uri="{C3380CC4-5D6E-409C-BE32-E72D297353CC}">
                <c16:uniqueId val="{00000001-7CBF-4B1C-8D46-AB7743B928A7}"/>
              </c:ext>
            </c:extLst>
          </c:dPt>
          <c:dPt>
            <c:idx val="1"/>
            <c:bubble3D val="0"/>
            <c:spPr>
              <a:solidFill>
                <a:srgbClr val="0C3EF6">
                  <a:alpha val="10000"/>
                </a:srgbClr>
              </a:solidFill>
              <a:ln>
                <a:noFill/>
              </a:ln>
              <a:effectLst/>
            </c:spPr>
            <c:extLst>
              <c:ext xmlns:c16="http://schemas.microsoft.com/office/drawing/2014/chart" uri="{C3380CC4-5D6E-409C-BE32-E72D297353CC}">
                <c16:uniqueId val="{00000003-7CBF-4B1C-8D46-AB7743B928A7}"/>
              </c:ext>
            </c:extLst>
          </c:dPt>
          <c:dPt>
            <c:idx val="2"/>
            <c:bubble3D val="0"/>
            <c:spPr>
              <a:solidFill>
                <a:srgbClr val="00AEEC">
                  <a:alpha val="10000"/>
                </a:srgbClr>
              </a:solidFill>
              <a:ln>
                <a:noFill/>
              </a:ln>
              <a:effectLst/>
            </c:spPr>
            <c:extLst>
              <c:ext xmlns:c16="http://schemas.microsoft.com/office/drawing/2014/chart" uri="{C3380CC4-5D6E-409C-BE32-E72D297353CC}">
                <c16:uniqueId val="{00000005-7CBF-4B1C-8D46-AB7743B928A7}"/>
              </c:ext>
            </c:extLst>
          </c:dPt>
          <c:cat>
            <c:strRef>
              <c:f>Sheet1!$A$2:$A$4</c:f>
              <c:strCache>
                <c:ptCount val="3"/>
                <c:pt idx="0">
                  <c:v>抖音</c:v>
                </c:pt>
                <c:pt idx="1">
                  <c:v>微博</c:v>
                </c:pt>
                <c:pt idx="2">
                  <c:v>小红书</c:v>
                </c:pt>
              </c:strCache>
            </c:strRef>
          </c:cat>
          <c:val>
            <c:numRef>
              <c:f>Sheet1!$B$2:$B$4</c:f>
              <c:numCache>
                <c:formatCode>0%</c:formatCode>
                <c:ptCount val="3"/>
                <c:pt idx="0">
                  <c:v>0.34</c:v>
                </c:pt>
                <c:pt idx="1">
                  <c:v>0.36</c:v>
                </c:pt>
                <c:pt idx="2">
                  <c:v>0.28999999999999998</c:v>
                </c:pt>
              </c:numCache>
            </c:numRef>
          </c:val>
          <c:extLst>
            <c:ext xmlns:c16="http://schemas.microsoft.com/office/drawing/2014/chart" uri="{C3380CC4-5D6E-409C-BE32-E72D297353CC}">
              <c16:uniqueId val="{00000006-7CBF-4B1C-8D46-AB7743B928A7}"/>
            </c:ext>
          </c:extLst>
        </c:ser>
        <c:dLbls>
          <c:showLegendKey val="0"/>
          <c:showVal val="0"/>
          <c:showCatName val="0"/>
          <c:showSerName val="0"/>
          <c:showPercent val="0"/>
          <c:showBubbleSize val="0"/>
          <c:showLeaderLines val="1"/>
        </c:dLbls>
        <c:firstSliceAng val="316"/>
        <c:holeSize val="47"/>
      </c:doughnutChart>
      <c:doughnutChart>
        <c:varyColors val="1"/>
        <c:ser>
          <c:idx val="1"/>
          <c:order val="1"/>
          <c:tx>
            <c:strRef>
              <c:f>Sheet1!$C$1</c:f>
              <c:strCache>
                <c:ptCount val="1"/>
                <c:pt idx="0">
                  <c:v>系列 2</c:v>
                </c:pt>
              </c:strCache>
            </c:strRef>
          </c:tx>
          <c:spPr>
            <a:solidFill>
              <a:schemeClr val="accent5">
                <a:alpha val="25000"/>
              </a:schemeClr>
            </a:solidFill>
            <a:ln>
              <a:noFill/>
            </a:ln>
            <a:effectLst>
              <a:outerShdw blurRad="63500" sx="96000" sy="96000" algn="ctr" rotWithShape="0">
                <a:prstClr val="black">
                  <a:alpha val="40000"/>
                </a:prstClr>
              </a:outerShdw>
            </a:effectLst>
          </c:spPr>
          <c:explosion val="2"/>
          <c:dPt>
            <c:idx val="0"/>
            <c:bubble3D val="0"/>
            <c:spPr>
              <a:solidFill>
                <a:srgbClr val="0B6BD5"/>
              </a:solidFill>
              <a:ln>
                <a:noFill/>
              </a:ln>
              <a:effectLst>
                <a:outerShdw blurRad="88900" sx="96000" sy="96000" algn="ctr" rotWithShape="0">
                  <a:srgbClr val="0B6BD5">
                    <a:alpha val="42000"/>
                  </a:srgbClr>
                </a:outerShdw>
              </a:effectLst>
            </c:spPr>
            <c:extLst>
              <c:ext xmlns:c16="http://schemas.microsoft.com/office/drawing/2014/chart" uri="{C3380CC4-5D6E-409C-BE32-E72D297353CC}">
                <c16:uniqueId val="{00000008-7CBF-4B1C-8D46-AB7743B928A7}"/>
              </c:ext>
            </c:extLst>
          </c:dPt>
          <c:dPt>
            <c:idx val="1"/>
            <c:bubble3D val="0"/>
            <c:spPr>
              <a:solidFill>
                <a:srgbClr val="0C3EF6"/>
              </a:solidFill>
              <a:ln>
                <a:noFill/>
              </a:ln>
              <a:effectLst>
                <a:outerShdw blurRad="88900" sx="96000" sy="96000" algn="ctr" rotWithShape="0">
                  <a:srgbClr val="0C3EF6">
                    <a:alpha val="40000"/>
                  </a:srgbClr>
                </a:outerShdw>
              </a:effectLst>
            </c:spPr>
            <c:extLst>
              <c:ext xmlns:c16="http://schemas.microsoft.com/office/drawing/2014/chart" uri="{C3380CC4-5D6E-409C-BE32-E72D297353CC}">
                <c16:uniqueId val="{0000000A-7CBF-4B1C-8D46-AB7743B928A7}"/>
              </c:ext>
            </c:extLst>
          </c:dPt>
          <c:dPt>
            <c:idx val="2"/>
            <c:bubble3D val="0"/>
            <c:spPr>
              <a:solidFill>
                <a:srgbClr val="00AEEC"/>
              </a:solidFill>
              <a:ln>
                <a:noFill/>
              </a:ln>
              <a:effectLst>
                <a:outerShdw blurRad="88900" sx="96000" sy="96000" algn="ctr" rotWithShape="0">
                  <a:srgbClr val="00AEEC">
                    <a:alpha val="42000"/>
                  </a:srgbClr>
                </a:outerShdw>
              </a:effectLst>
            </c:spPr>
            <c:extLst>
              <c:ext xmlns:c16="http://schemas.microsoft.com/office/drawing/2014/chart" uri="{C3380CC4-5D6E-409C-BE32-E72D297353CC}">
                <c16:uniqueId val="{0000000C-7CBF-4B1C-8D46-AB7743B928A7}"/>
              </c:ext>
            </c:extLst>
          </c:dPt>
          <c:cat>
            <c:strRef>
              <c:f>Sheet1!$A$2:$A$4</c:f>
              <c:strCache>
                <c:ptCount val="3"/>
                <c:pt idx="0">
                  <c:v>抖音</c:v>
                </c:pt>
                <c:pt idx="1">
                  <c:v>微博</c:v>
                </c:pt>
                <c:pt idx="2">
                  <c:v>小红书</c:v>
                </c:pt>
              </c:strCache>
            </c:strRef>
          </c:cat>
          <c:val>
            <c:numRef>
              <c:f>Sheet1!$C$2:$C$4</c:f>
              <c:numCache>
                <c:formatCode>0%</c:formatCode>
                <c:ptCount val="3"/>
                <c:pt idx="0">
                  <c:v>0.34</c:v>
                </c:pt>
                <c:pt idx="1">
                  <c:v>0.36</c:v>
                </c:pt>
                <c:pt idx="2">
                  <c:v>0.28999999999999998</c:v>
                </c:pt>
              </c:numCache>
            </c:numRef>
          </c:val>
          <c:extLst>
            <c:ext xmlns:c16="http://schemas.microsoft.com/office/drawing/2014/chart" uri="{C3380CC4-5D6E-409C-BE32-E72D297353CC}">
              <c16:uniqueId val="{0000000D-7CBF-4B1C-8D46-AB7743B928A7}"/>
            </c:ext>
          </c:extLst>
        </c:ser>
        <c:dLbls>
          <c:showLegendKey val="0"/>
          <c:showVal val="0"/>
          <c:showCatName val="0"/>
          <c:showSerName val="0"/>
          <c:showPercent val="0"/>
          <c:showBubbleSize val="0"/>
          <c:showLeaderLines val="1"/>
        </c:dLbls>
        <c:firstSliceAng val="316"/>
        <c:holeSize val="68"/>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9BA4C9-1EFC-4201-B67D-B779CF338A6D}" type="datetimeFigureOut">
              <a:rPr lang="zh-CN" altLang="en-US" smtClean="0"/>
              <a:t>2023/11/29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82A43C-FAC8-497D-AF7D-FA4483991950}" type="slidenum">
              <a:rPr lang="zh-CN" altLang="en-US" smtClean="0"/>
              <a:t>‹#›</a:t>
            </a:fld>
            <a:endParaRPr lang="zh-CN" altLang="en-US"/>
          </a:p>
        </p:txBody>
      </p:sp>
    </p:spTree>
    <p:extLst>
      <p:ext uri="{BB962C8B-B14F-4D97-AF65-F5344CB8AC3E}">
        <p14:creationId xmlns:p14="http://schemas.microsoft.com/office/powerpoint/2010/main" val="36148108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18</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A7369EE-1A14-ED27-F2D6-DFA98B8DD5B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4221465-2E61-1CAE-0279-403DA34DA612}"/>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394E254-058A-107D-AFE8-B973E75D3409}"/>
              </a:ext>
            </a:extLst>
          </p:cNvPr>
          <p:cNvSpPr>
            <a:spLocks noGrp="1"/>
          </p:cNvSpPr>
          <p:nvPr>
            <p:ph type="dt" sz="half" idx="10"/>
          </p:nvPr>
        </p:nvSpPr>
        <p:spPr/>
        <p:txBody>
          <a:bodyPr/>
          <a:lstStyle/>
          <a:p>
            <a:fld id="{35788361-B6C4-435C-AFB7-821D35B52A03}" type="datetimeFigureOut">
              <a:rPr lang="zh-CN" altLang="en-US" smtClean="0"/>
              <a:t>2023/11/29</a:t>
            </a:fld>
            <a:endParaRPr lang="zh-CN" altLang="en-US"/>
          </a:p>
        </p:txBody>
      </p:sp>
      <p:sp>
        <p:nvSpPr>
          <p:cNvPr id="5" name="页脚占位符 4">
            <a:extLst>
              <a:ext uri="{FF2B5EF4-FFF2-40B4-BE49-F238E27FC236}">
                <a16:creationId xmlns:a16="http://schemas.microsoft.com/office/drawing/2014/main" id="{B98AE427-39A1-91D6-91B6-2E662150408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A89E515-6F31-2B75-559E-1E3E7D159C6C}"/>
              </a:ext>
            </a:extLst>
          </p:cNvPr>
          <p:cNvSpPr>
            <a:spLocks noGrp="1"/>
          </p:cNvSpPr>
          <p:nvPr>
            <p:ph type="sldNum" sz="quarter" idx="12"/>
          </p:nvPr>
        </p:nvSpPr>
        <p:spPr/>
        <p:txBody>
          <a:bodyPr/>
          <a:lstStyle/>
          <a:p>
            <a:fld id="{486AF7D4-4D2E-4810-A0BD-386F3AAE0EB1}" type="slidenum">
              <a:rPr lang="zh-CN" altLang="en-US" smtClean="0"/>
              <a:t>‹#›</a:t>
            </a:fld>
            <a:endParaRPr lang="zh-CN" altLang="en-US"/>
          </a:p>
        </p:txBody>
      </p:sp>
    </p:spTree>
    <p:extLst>
      <p:ext uri="{BB962C8B-B14F-4D97-AF65-F5344CB8AC3E}">
        <p14:creationId xmlns:p14="http://schemas.microsoft.com/office/powerpoint/2010/main" val="237741190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A9C7BE7F-C276-58AD-3D8E-AF7836DA384B}"/>
              </a:ext>
            </a:extLst>
          </p:cNvPr>
          <p:cNvSpPr>
            <a:spLocks noGrp="1"/>
          </p:cNvSpPr>
          <p:nvPr>
            <p:ph type="dt" sz="half" idx="10"/>
          </p:nvPr>
        </p:nvSpPr>
        <p:spPr/>
        <p:txBody>
          <a:bodyPr/>
          <a:lstStyle/>
          <a:p>
            <a:fld id="{35788361-B6C4-435C-AFB7-821D35B52A03}" type="datetimeFigureOut">
              <a:rPr lang="zh-CN" altLang="en-US" smtClean="0"/>
              <a:t>2023/11/29</a:t>
            </a:fld>
            <a:endParaRPr lang="zh-CN" altLang="en-US"/>
          </a:p>
        </p:txBody>
      </p:sp>
      <p:sp>
        <p:nvSpPr>
          <p:cNvPr id="3" name="页脚占位符 2">
            <a:extLst>
              <a:ext uri="{FF2B5EF4-FFF2-40B4-BE49-F238E27FC236}">
                <a16:creationId xmlns:a16="http://schemas.microsoft.com/office/drawing/2014/main" id="{488414FA-AB25-2614-57D7-66515F879C3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7AB792F7-D1F3-01B6-D70F-3C6AAD8E3D50}"/>
              </a:ext>
            </a:extLst>
          </p:cNvPr>
          <p:cNvSpPr>
            <a:spLocks noGrp="1"/>
          </p:cNvSpPr>
          <p:nvPr>
            <p:ph type="sldNum" sz="quarter" idx="12"/>
          </p:nvPr>
        </p:nvSpPr>
        <p:spPr/>
        <p:txBody>
          <a:bodyPr/>
          <a:lstStyle/>
          <a:p>
            <a:fld id="{486AF7D4-4D2E-4810-A0BD-386F3AAE0EB1}" type="slidenum">
              <a:rPr lang="zh-CN" altLang="en-US" smtClean="0"/>
              <a:t>‹#›</a:t>
            </a:fld>
            <a:endParaRPr lang="zh-CN" altLang="en-US"/>
          </a:p>
        </p:txBody>
      </p:sp>
    </p:spTree>
    <p:extLst>
      <p:ext uri="{BB962C8B-B14F-4D97-AF65-F5344CB8AC3E}">
        <p14:creationId xmlns:p14="http://schemas.microsoft.com/office/powerpoint/2010/main" val="165827339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77601051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2023/11/29</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776922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459475DE-E4FF-DBD5-B7C9-3B85F9012E0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C7B44F84-EC23-CF6D-7A78-D5D978CC812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CD14E8D-5C0B-112E-BA60-41E828C4272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788361-B6C4-435C-AFB7-821D35B52A03}" type="datetimeFigureOut">
              <a:rPr lang="zh-CN" altLang="en-US" smtClean="0"/>
              <a:t>2023/11/29</a:t>
            </a:fld>
            <a:endParaRPr lang="zh-CN" altLang="en-US"/>
          </a:p>
        </p:txBody>
      </p:sp>
      <p:sp>
        <p:nvSpPr>
          <p:cNvPr id="5" name="页脚占位符 4">
            <a:extLst>
              <a:ext uri="{FF2B5EF4-FFF2-40B4-BE49-F238E27FC236}">
                <a16:creationId xmlns:a16="http://schemas.microsoft.com/office/drawing/2014/main" id="{03D4573A-9F5C-D115-F342-B7B50C3994D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C619EA0C-2DD0-A319-9A32-7326164CE4C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6AF7D4-4D2E-4810-A0BD-386F3AAE0EB1}" type="slidenum">
              <a:rPr lang="zh-CN" altLang="en-US" smtClean="0"/>
              <a:t>‹#›</a:t>
            </a:fld>
            <a:endParaRPr lang="zh-CN" altLang="en-US"/>
          </a:p>
        </p:txBody>
      </p:sp>
    </p:spTree>
    <p:extLst>
      <p:ext uri="{BB962C8B-B14F-4D97-AF65-F5344CB8AC3E}">
        <p14:creationId xmlns:p14="http://schemas.microsoft.com/office/powerpoint/2010/main" val="3715776135"/>
      </p:ext>
    </p:extLst>
  </p:cSld>
  <p:clrMap bg1="lt1" tx1="dk1" bg2="lt2" tx2="dk2" accent1="accent1" accent2="accent2" accent3="accent3" accent4="accent4" accent5="accent5" accent6="accent6" hlink="hlink" folHlink="folHlink"/>
  <p:sldLayoutIdLst>
    <p:sldLayoutId id="2147483650" r:id="rId1"/>
    <p:sldLayoutId id="214748365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2023/11/29</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3011986594"/>
      </p:ext>
    </p:extLst>
  </p:cSld>
  <p:clrMap bg1="lt1" tx1="dk1" bg2="lt2" tx2="dk2" accent1="accent1" accent2="accent2" accent3="accent3" accent4="accent4" accent5="accent5" accent6="accent6" hlink="hlink" folHlink="folHlink"/>
  <p:sldLayoutIdLst>
    <p:sldLayoutId id="2147483663" r:id="rId1"/>
    <p:sldLayoutId id="2147483664"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3.sv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tags" Target="../tags/tag6.xml"/><Relationship Id="rId7" Type="http://schemas.openxmlformats.org/officeDocument/2006/relationships/image" Target="../media/image7.pn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slideLayout" Target="../slideLayouts/slideLayout2.xml"/><Relationship Id="rId5" Type="http://schemas.openxmlformats.org/officeDocument/2006/relationships/tags" Target="../tags/tag8.xml"/><Relationship Id="rId4" Type="http://schemas.openxmlformats.org/officeDocument/2006/relationships/tags" Target="../tags/tag7.xml"/></Relationships>
</file>

<file path=ppt/slides/_rels/slide1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hyperlink" Target="http://www.51pptmoban.com/zt/jiuyeshizhan/" TargetMode="External"/><Relationship Id="rId5" Type="http://schemas.openxmlformats.org/officeDocument/2006/relationships/image" Target="../media/image16.sv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microsoft.com/office/2007/relationships/hdphoto" Target="../media/hdphoto2.wdp"/></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id="{8B011080-D1F0-61F6-51D7-0CD136860297}"/>
              </a:ext>
            </a:extLst>
          </p:cNvPr>
          <p:cNvSpPr/>
          <p:nvPr/>
        </p:nvSpPr>
        <p:spPr>
          <a:xfrm>
            <a:off x="0" y="0"/>
            <a:ext cx="12192000" cy="6858000"/>
          </a:xfrm>
          <a:prstGeom prst="rect">
            <a:avLst/>
          </a:prstGeom>
          <a:gradFill flip="none" rotWithShape="1">
            <a:gsLst>
              <a:gs pos="17000">
                <a:schemeClr val="accent1">
                  <a:lumMod val="90000"/>
                  <a:lumOff val="10000"/>
                </a:schemeClr>
              </a:gs>
              <a:gs pos="1000">
                <a:schemeClr val="accent2">
                  <a:lumMod val="50000"/>
                  <a:lumOff val="50000"/>
                </a:schemeClr>
              </a:gs>
              <a:gs pos="44000">
                <a:srgbClr val="4093FB"/>
              </a:gs>
              <a:gs pos="100000">
                <a:schemeClr val="accent3">
                  <a:lumMod val="60000"/>
                  <a:lumOff val="40000"/>
                </a:schemeClr>
              </a:gs>
            </a:gsLst>
            <a:lin ang="2700000" scaled="1"/>
            <a:tileRect/>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a:extLst>
              <a:ext uri="{FF2B5EF4-FFF2-40B4-BE49-F238E27FC236}">
                <a16:creationId xmlns:a16="http://schemas.microsoft.com/office/drawing/2014/main" id="{D6F8DD60-B932-090E-7236-7B42DC1B4C05}"/>
              </a:ext>
            </a:extLst>
          </p:cNvPr>
          <p:cNvPicPr>
            <a:picLocks noChangeAspect="1"/>
          </p:cNvPicPr>
          <p:nvPr/>
        </p:nvPicPr>
        <p:blipFill>
          <a:blip r:embed="rId2" cstate="screen">
            <a:alphaModFix amt="51000"/>
            <a:duotone>
              <a:prstClr val="black"/>
              <a:schemeClr val="accent3">
                <a:tint val="45000"/>
                <a:satMod val="400000"/>
              </a:schemeClr>
            </a:duotone>
            <a:extLst>
              <a:ext uri="{28A0092B-C50C-407E-A947-70E740481C1C}">
                <a14:useLocalDpi xmlns:a14="http://schemas.microsoft.com/office/drawing/2010/main"/>
              </a:ext>
            </a:extLst>
          </a:blip>
          <a:stretch>
            <a:fillRect/>
          </a:stretch>
        </p:blipFill>
        <p:spPr>
          <a:xfrm>
            <a:off x="0" y="4471708"/>
            <a:ext cx="12192000" cy="2386292"/>
          </a:xfrm>
          <a:prstGeom prst="rect">
            <a:avLst/>
          </a:prstGeom>
        </p:spPr>
      </p:pic>
      <p:pic>
        <p:nvPicPr>
          <p:cNvPr id="17" name="图片 16" descr="建筑的高楼&#10;&#10;描述已自动生成">
            <a:extLst>
              <a:ext uri="{FF2B5EF4-FFF2-40B4-BE49-F238E27FC236}">
                <a16:creationId xmlns:a16="http://schemas.microsoft.com/office/drawing/2014/main" id="{7D727AF1-2855-23D6-F934-B9F582A22035}"/>
              </a:ext>
            </a:extLst>
          </p:cNvPr>
          <p:cNvPicPr>
            <a:picLocks noChangeAspect="1"/>
          </p:cNvPicPr>
          <p:nvPr/>
        </p:nvPicPr>
        <p:blipFill>
          <a:blip r:embed="rId3" cstate="screen">
            <a:extLst>
              <a:ext uri="{BEBA8EAE-BF5A-486C-A8C5-ECC9F3942E4B}">
                <a14:imgProps xmlns:a14="http://schemas.microsoft.com/office/drawing/2010/main">
                  <a14:imgLayer r:embed="rId4">
                    <a14:imgEffect>
                      <a14:backgroundRemoval t="6258" b="98062" l="538" r="89987">
                        <a14:foregroundMark x1="2665" y1="30036" x2="6272" y2="51797"/>
                        <a14:foregroundMark x1="646" y1="32903" x2="2207" y2="55188"/>
                        <a14:foregroundMark x1="23042" y1="12475" x2="29664" y2="6258"/>
                        <a14:foregroundMark x1="21561" y1="16552" x2="20108" y2="23294"/>
                        <a14:foregroundMark x1="61507" y1="71579" x2="66460" y2="92491"/>
                        <a14:foregroundMark x1="10983" y1="98748" x2="40027" y2="95680"/>
                        <a14:foregroundMark x1="40027" y1="95680" x2="57012" y2="95680"/>
                        <a14:foregroundMark x1="68048" y1="89100" x2="69206" y2="98062"/>
                        <a14:foregroundMark x1="69206" y1="98062" x2="65895" y2="98062"/>
                      </a14:backgroundRemoval>
                    </a14:imgEffect>
                  </a14:imgLayer>
                </a14:imgProps>
              </a:ext>
              <a:ext uri="{28A0092B-C50C-407E-A947-70E740481C1C}">
                <a14:useLocalDpi xmlns:a14="http://schemas.microsoft.com/office/drawing/2010/main"/>
              </a:ext>
            </a:extLst>
          </a:blip>
          <a:stretch>
            <a:fillRect/>
          </a:stretch>
        </p:blipFill>
        <p:spPr>
          <a:xfrm flipH="1">
            <a:off x="1905000" y="0"/>
            <a:ext cx="10287000" cy="6858000"/>
          </a:xfrm>
          <a:prstGeom prst="rect">
            <a:avLst/>
          </a:prstGeom>
        </p:spPr>
      </p:pic>
      <p:sp>
        <p:nvSpPr>
          <p:cNvPr id="32" name="矩形 31">
            <a:extLst>
              <a:ext uri="{FF2B5EF4-FFF2-40B4-BE49-F238E27FC236}">
                <a16:creationId xmlns:a16="http://schemas.microsoft.com/office/drawing/2014/main" id="{084EE875-CC08-46E3-9F9C-71E49E7B85B4}"/>
              </a:ext>
            </a:extLst>
          </p:cNvPr>
          <p:cNvSpPr/>
          <p:nvPr/>
        </p:nvSpPr>
        <p:spPr>
          <a:xfrm flipH="1" flipV="1">
            <a:off x="0" y="13252"/>
            <a:ext cx="12192000" cy="6858000"/>
          </a:xfrm>
          <a:prstGeom prst="rect">
            <a:avLst/>
          </a:prstGeom>
          <a:gradFill flip="none" rotWithShape="1">
            <a:gsLst>
              <a:gs pos="0">
                <a:schemeClr val="accent1">
                  <a:lumMod val="90000"/>
                  <a:lumOff val="10000"/>
                </a:schemeClr>
              </a:gs>
              <a:gs pos="28000">
                <a:srgbClr val="4093FB">
                  <a:alpha val="0"/>
                </a:srgbClr>
              </a:gs>
              <a:gs pos="100000">
                <a:schemeClr val="accent3">
                  <a:lumMod val="60000"/>
                  <a:lumOff val="40000"/>
                  <a:alpha val="0"/>
                </a:schemeClr>
              </a:gs>
            </a:gsLst>
            <a:lin ang="2700000" scaled="1"/>
            <a:tileRect/>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8556EA31-0BC0-3DC3-F2C4-AA48390D1B7F}"/>
              </a:ext>
            </a:extLst>
          </p:cNvPr>
          <p:cNvSpPr txBox="1"/>
          <p:nvPr/>
        </p:nvSpPr>
        <p:spPr>
          <a:xfrm>
            <a:off x="767747" y="1787806"/>
            <a:ext cx="6406177" cy="1938992"/>
          </a:xfrm>
          <a:prstGeom prst="rect">
            <a:avLst/>
          </a:prstGeom>
          <a:noFill/>
        </p:spPr>
        <p:txBody>
          <a:bodyPr wrap="none" rtlCol="0">
            <a:spAutoFit/>
          </a:bodyPr>
          <a:lstStyle/>
          <a:p>
            <a:r>
              <a:rPr lang="zh-CN" altLang="en-US" sz="6000" dirty="0">
                <a:gradFill flip="none" rotWithShape="1">
                  <a:gsLst>
                    <a:gs pos="9000">
                      <a:schemeClr val="bg1"/>
                    </a:gs>
                    <a:gs pos="66000">
                      <a:srgbClr val="AED2FB">
                        <a:lumMod val="50000"/>
                        <a:lumOff val="50000"/>
                      </a:srgbClr>
                    </a:gs>
                    <a:gs pos="100000">
                      <a:schemeClr val="accent2">
                        <a:lumMod val="60000"/>
                        <a:lumOff val="40000"/>
                      </a:schemeClr>
                    </a:gs>
                  </a:gsLst>
                  <a:lin ang="2700000" scaled="1"/>
                  <a:tileRect/>
                </a:gradFill>
                <a:latin typeface="+mj-ea"/>
                <a:ea typeface="+mj-ea"/>
              </a:rPr>
              <a:t>蓝色商务风</a:t>
            </a:r>
            <a:endParaRPr lang="en-US" altLang="zh-CN" sz="6000" dirty="0">
              <a:gradFill flip="none" rotWithShape="1">
                <a:gsLst>
                  <a:gs pos="9000">
                    <a:schemeClr val="bg1"/>
                  </a:gs>
                  <a:gs pos="66000">
                    <a:srgbClr val="AED2FB">
                      <a:lumMod val="50000"/>
                      <a:lumOff val="50000"/>
                    </a:srgbClr>
                  </a:gs>
                  <a:gs pos="100000">
                    <a:schemeClr val="accent2">
                      <a:lumMod val="60000"/>
                      <a:lumOff val="40000"/>
                    </a:schemeClr>
                  </a:gs>
                </a:gsLst>
                <a:lin ang="2700000" scaled="1"/>
                <a:tileRect/>
              </a:gradFill>
              <a:latin typeface="+mj-ea"/>
              <a:ea typeface="+mj-ea"/>
            </a:endParaRPr>
          </a:p>
          <a:p>
            <a:r>
              <a:rPr lang="zh-CN" altLang="en-US" sz="6000" dirty="0">
                <a:gradFill flip="none" rotWithShape="1">
                  <a:gsLst>
                    <a:gs pos="9000">
                      <a:schemeClr val="bg1"/>
                    </a:gs>
                    <a:gs pos="66000">
                      <a:srgbClr val="AED2FB">
                        <a:lumMod val="50000"/>
                        <a:lumOff val="50000"/>
                      </a:srgbClr>
                    </a:gs>
                    <a:gs pos="100000">
                      <a:schemeClr val="accent2">
                        <a:lumMod val="60000"/>
                        <a:lumOff val="40000"/>
                      </a:schemeClr>
                    </a:gs>
                  </a:gsLst>
                  <a:lin ang="2700000" scaled="1"/>
                  <a:tileRect/>
                </a:gradFill>
                <a:latin typeface="+mj-ea"/>
                <a:ea typeface="+mj-ea"/>
              </a:rPr>
              <a:t>工作汇报</a:t>
            </a:r>
            <a:r>
              <a:rPr lang="en-US" altLang="zh-CN" sz="6000" dirty="0">
                <a:gradFill flip="none" rotWithShape="1">
                  <a:gsLst>
                    <a:gs pos="9000">
                      <a:schemeClr val="bg1"/>
                    </a:gs>
                    <a:gs pos="66000">
                      <a:srgbClr val="AED2FB">
                        <a:lumMod val="50000"/>
                        <a:lumOff val="50000"/>
                      </a:srgbClr>
                    </a:gs>
                    <a:gs pos="100000">
                      <a:schemeClr val="accent2">
                        <a:lumMod val="60000"/>
                        <a:lumOff val="40000"/>
                      </a:schemeClr>
                    </a:gs>
                  </a:gsLst>
                  <a:lin ang="2700000" scaled="1"/>
                  <a:tileRect/>
                </a:gradFill>
                <a:latin typeface="+mj-ea"/>
                <a:ea typeface="+mj-ea"/>
              </a:rPr>
              <a:t>PPT</a:t>
            </a:r>
            <a:r>
              <a:rPr lang="zh-CN" altLang="en-US" sz="6000" dirty="0">
                <a:gradFill flip="none" rotWithShape="1">
                  <a:gsLst>
                    <a:gs pos="9000">
                      <a:schemeClr val="bg1"/>
                    </a:gs>
                    <a:gs pos="66000">
                      <a:srgbClr val="AED2FB">
                        <a:lumMod val="50000"/>
                        <a:lumOff val="50000"/>
                      </a:srgbClr>
                    </a:gs>
                    <a:gs pos="100000">
                      <a:schemeClr val="accent2">
                        <a:lumMod val="60000"/>
                        <a:lumOff val="40000"/>
                      </a:schemeClr>
                    </a:gs>
                  </a:gsLst>
                  <a:lin ang="2700000" scaled="1"/>
                  <a:tileRect/>
                </a:gradFill>
                <a:latin typeface="+mj-ea"/>
                <a:ea typeface="+mj-ea"/>
              </a:rPr>
              <a:t>模板</a:t>
            </a:r>
          </a:p>
        </p:txBody>
      </p:sp>
      <p:grpSp>
        <p:nvGrpSpPr>
          <p:cNvPr id="3" name="组合 2">
            <a:extLst>
              <a:ext uri="{FF2B5EF4-FFF2-40B4-BE49-F238E27FC236}">
                <a16:creationId xmlns:a16="http://schemas.microsoft.com/office/drawing/2014/main" id="{5B9FD9C4-0E00-BAC6-FA40-CBC23CD0E724}"/>
              </a:ext>
            </a:extLst>
          </p:cNvPr>
          <p:cNvGrpSpPr/>
          <p:nvPr/>
        </p:nvGrpSpPr>
        <p:grpSpPr>
          <a:xfrm>
            <a:off x="4182906" y="1664075"/>
            <a:ext cx="815926" cy="433812"/>
            <a:chOff x="2810001" y="1180617"/>
            <a:chExt cx="568123" cy="302061"/>
          </a:xfrm>
          <a:gradFill flip="none" rotWithShape="1">
            <a:gsLst>
              <a:gs pos="82000">
                <a:sysClr val="window" lastClr="FFFFFF">
                  <a:alpha val="0"/>
                </a:sysClr>
              </a:gs>
              <a:gs pos="18000">
                <a:sysClr val="window" lastClr="FFFFFF"/>
              </a:gs>
            </a:gsLst>
            <a:lin ang="8100000" scaled="1"/>
            <a:tileRect/>
          </a:gradFill>
          <a:effectLst>
            <a:outerShdw blurRad="88900" algn="ctr" rotWithShape="0">
              <a:srgbClr val="00EAFF"/>
            </a:outerShdw>
          </a:effectLst>
        </p:grpSpPr>
        <p:sp>
          <p:nvSpPr>
            <p:cNvPr id="4" name="椭圆 3">
              <a:extLst>
                <a:ext uri="{FF2B5EF4-FFF2-40B4-BE49-F238E27FC236}">
                  <a16:creationId xmlns:a16="http://schemas.microsoft.com/office/drawing/2014/main" id="{0F63D03B-A5B6-66F2-86F2-7BE10D7C761A}"/>
                </a:ext>
              </a:extLst>
            </p:cNvPr>
            <p:cNvSpPr/>
            <p:nvPr/>
          </p:nvSpPr>
          <p:spPr>
            <a:xfrm flipH="1">
              <a:off x="3342124"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5" name="椭圆 4">
              <a:extLst>
                <a:ext uri="{FF2B5EF4-FFF2-40B4-BE49-F238E27FC236}">
                  <a16:creationId xmlns:a16="http://schemas.microsoft.com/office/drawing/2014/main" id="{A449B231-28C2-2860-9D6D-EFB4D457F474}"/>
                </a:ext>
              </a:extLst>
            </p:cNvPr>
            <p:cNvSpPr/>
            <p:nvPr/>
          </p:nvSpPr>
          <p:spPr>
            <a:xfrm flipH="1">
              <a:off x="3209094"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6" name="椭圆 5">
              <a:extLst>
                <a:ext uri="{FF2B5EF4-FFF2-40B4-BE49-F238E27FC236}">
                  <a16:creationId xmlns:a16="http://schemas.microsoft.com/office/drawing/2014/main" id="{B863E07A-AC08-5930-7F5C-D91D33782030}"/>
                </a:ext>
              </a:extLst>
            </p:cNvPr>
            <p:cNvSpPr/>
            <p:nvPr/>
          </p:nvSpPr>
          <p:spPr>
            <a:xfrm flipH="1">
              <a:off x="3076062"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7" name="椭圆 6">
              <a:extLst>
                <a:ext uri="{FF2B5EF4-FFF2-40B4-BE49-F238E27FC236}">
                  <a16:creationId xmlns:a16="http://schemas.microsoft.com/office/drawing/2014/main" id="{974DAB58-5863-A711-F534-A93A37995E0F}"/>
                </a:ext>
              </a:extLst>
            </p:cNvPr>
            <p:cNvSpPr/>
            <p:nvPr/>
          </p:nvSpPr>
          <p:spPr>
            <a:xfrm flipH="1">
              <a:off x="2943031"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8" name="椭圆 7">
              <a:extLst>
                <a:ext uri="{FF2B5EF4-FFF2-40B4-BE49-F238E27FC236}">
                  <a16:creationId xmlns:a16="http://schemas.microsoft.com/office/drawing/2014/main" id="{02BBE995-FE80-5E94-52D5-4B086FD8A6FF}"/>
                </a:ext>
              </a:extLst>
            </p:cNvPr>
            <p:cNvSpPr/>
            <p:nvPr/>
          </p:nvSpPr>
          <p:spPr>
            <a:xfrm flipH="1">
              <a:off x="3342124"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9" name="椭圆 8">
              <a:extLst>
                <a:ext uri="{FF2B5EF4-FFF2-40B4-BE49-F238E27FC236}">
                  <a16:creationId xmlns:a16="http://schemas.microsoft.com/office/drawing/2014/main" id="{48D5CA68-FADE-FB57-1A96-3F929D48A2EC}"/>
                </a:ext>
              </a:extLst>
            </p:cNvPr>
            <p:cNvSpPr/>
            <p:nvPr/>
          </p:nvSpPr>
          <p:spPr>
            <a:xfrm flipH="1">
              <a:off x="3209094"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0" name="椭圆 9">
              <a:extLst>
                <a:ext uri="{FF2B5EF4-FFF2-40B4-BE49-F238E27FC236}">
                  <a16:creationId xmlns:a16="http://schemas.microsoft.com/office/drawing/2014/main" id="{8B06F528-E23B-E877-43AD-BC732B93E16E}"/>
                </a:ext>
              </a:extLst>
            </p:cNvPr>
            <p:cNvSpPr/>
            <p:nvPr/>
          </p:nvSpPr>
          <p:spPr>
            <a:xfrm flipH="1">
              <a:off x="3076062"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1" name="椭圆 10">
              <a:extLst>
                <a:ext uri="{FF2B5EF4-FFF2-40B4-BE49-F238E27FC236}">
                  <a16:creationId xmlns:a16="http://schemas.microsoft.com/office/drawing/2014/main" id="{05CD5D05-3E17-DF2D-CE63-DF9CB46F0CBD}"/>
                </a:ext>
              </a:extLst>
            </p:cNvPr>
            <p:cNvSpPr/>
            <p:nvPr/>
          </p:nvSpPr>
          <p:spPr>
            <a:xfrm flipH="1">
              <a:off x="2943031"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2" name="椭圆 11">
              <a:extLst>
                <a:ext uri="{FF2B5EF4-FFF2-40B4-BE49-F238E27FC236}">
                  <a16:creationId xmlns:a16="http://schemas.microsoft.com/office/drawing/2014/main" id="{C08894C9-2E2A-55ED-65D2-F878224FEC8B}"/>
                </a:ext>
              </a:extLst>
            </p:cNvPr>
            <p:cNvSpPr/>
            <p:nvPr/>
          </p:nvSpPr>
          <p:spPr>
            <a:xfrm flipH="1">
              <a:off x="3342124"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3" name="椭圆 12">
              <a:extLst>
                <a:ext uri="{FF2B5EF4-FFF2-40B4-BE49-F238E27FC236}">
                  <a16:creationId xmlns:a16="http://schemas.microsoft.com/office/drawing/2014/main" id="{3DCFA48E-5BD4-93E4-ABEB-0A5F6F836396}"/>
                </a:ext>
              </a:extLst>
            </p:cNvPr>
            <p:cNvSpPr/>
            <p:nvPr/>
          </p:nvSpPr>
          <p:spPr>
            <a:xfrm flipH="1">
              <a:off x="3209094"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4" name="椭圆 13">
              <a:extLst>
                <a:ext uri="{FF2B5EF4-FFF2-40B4-BE49-F238E27FC236}">
                  <a16:creationId xmlns:a16="http://schemas.microsoft.com/office/drawing/2014/main" id="{9F5B68C1-C77F-6192-96C8-9D2FCB122C34}"/>
                </a:ext>
              </a:extLst>
            </p:cNvPr>
            <p:cNvSpPr/>
            <p:nvPr/>
          </p:nvSpPr>
          <p:spPr>
            <a:xfrm flipH="1">
              <a:off x="3076062"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5" name="椭圆 14">
              <a:extLst>
                <a:ext uri="{FF2B5EF4-FFF2-40B4-BE49-F238E27FC236}">
                  <a16:creationId xmlns:a16="http://schemas.microsoft.com/office/drawing/2014/main" id="{8274EE6D-F5A6-C6CC-33B9-20344B19D1DD}"/>
                </a:ext>
              </a:extLst>
            </p:cNvPr>
            <p:cNvSpPr/>
            <p:nvPr/>
          </p:nvSpPr>
          <p:spPr>
            <a:xfrm flipH="1">
              <a:off x="2943031"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6" name="椭圆 15">
              <a:extLst>
                <a:ext uri="{FF2B5EF4-FFF2-40B4-BE49-F238E27FC236}">
                  <a16:creationId xmlns:a16="http://schemas.microsoft.com/office/drawing/2014/main" id="{BE8C67B6-9FC9-DC13-EDAB-B72E3041ED3A}"/>
                </a:ext>
              </a:extLst>
            </p:cNvPr>
            <p:cNvSpPr/>
            <p:nvPr/>
          </p:nvSpPr>
          <p:spPr>
            <a:xfrm flipH="1">
              <a:off x="2810001"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9" name="椭圆 18">
              <a:extLst>
                <a:ext uri="{FF2B5EF4-FFF2-40B4-BE49-F238E27FC236}">
                  <a16:creationId xmlns:a16="http://schemas.microsoft.com/office/drawing/2014/main" id="{9841540D-E6B1-31E0-20AB-BC4D7BD8821E}"/>
                </a:ext>
              </a:extLst>
            </p:cNvPr>
            <p:cNvSpPr/>
            <p:nvPr/>
          </p:nvSpPr>
          <p:spPr>
            <a:xfrm flipH="1">
              <a:off x="2810001"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0" name="椭圆 19">
              <a:extLst>
                <a:ext uri="{FF2B5EF4-FFF2-40B4-BE49-F238E27FC236}">
                  <a16:creationId xmlns:a16="http://schemas.microsoft.com/office/drawing/2014/main" id="{38A0B453-1F56-A884-6260-601550E41961}"/>
                </a:ext>
              </a:extLst>
            </p:cNvPr>
            <p:cNvSpPr/>
            <p:nvPr/>
          </p:nvSpPr>
          <p:spPr>
            <a:xfrm flipH="1">
              <a:off x="2810001"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grpSp>
        <p:nvGrpSpPr>
          <p:cNvPr id="29" name="组合 28">
            <a:extLst>
              <a:ext uri="{FF2B5EF4-FFF2-40B4-BE49-F238E27FC236}">
                <a16:creationId xmlns:a16="http://schemas.microsoft.com/office/drawing/2014/main" id="{D866C542-CE2D-C907-2C2C-00EF3088735D}"/>
              </a:ext>
            </a:extLst>
          </p:cNvPr>
          <p:cNvGrpSpPr/>
          <p:nvPr/>
        </p:nvGrpSpPr>
        <p:grpSpPr>
          <a:xfrm>
            <a:off x="874713" y="4194051"/>
            <a:ext cx="2403325" cy="488786"/>
            <a:chOff x="874713" y="4194051"/>
            <a:chExt cx="2403325" cy="488786"/>
          </a:xfrm>
        </p:grpSpPr>
        <p:sp>
          <p:nvSpPr>
            <p:cNvPr id="22" name="矩形: 圆角 21">
              <a:extLst>
                <a:ext uri="{FF2B5EF4-FFF2-40B4-BE49-F238E27FC236}">
                  <a16:creationId xmlns:a16="http://schemas.microsoft.com/office/drawing/2014/main" id="{1F476BCB-0E1A-187C-A386-DD459137815F}"/>
                </a:ext>
              </a:extLst>
            </p:cNvPr>
            <p:cNvSpPr/>
            <p:nvPr/>
          </p:nvSpPr>
          <p:spPr>
            <a:xfrm>
              <a:off x="874713" y="4194051"/>
              <a:ext cx="2403325" cy="488786"/>
            </a:xfrm>
            <a:prstGeom prst="roundRect">
              <a:avLst>
                <a:gd name="adj" fmla="val 10063"/>
              </a:avLst>
            </a:prstGeom>
            <a:solidFill>
              <a:schemeClr val="bg1">
                <a:alpha val="94000"/>
              </a:schemeClr>
            </a:solidFill>
            <a:ln w="9525">
              <a:gradFill flip="none" rotWithShape="1">
                <a:gsLst>
                  <a:gs pos="0">
                    <a:schemeClr val="accent3">
                      <a:lumMod val="60000"/>
                      <a:lumOff val="40000"/>
                    </a:schemeClr>
                  </a:gs>
                  <a:gs pos="22000">
                    <a:schemeClr val="accent3">
                      <a:alpha val="0"/>
                    </a:schemeClr>
                  </a:gs>
                </a:gsLst>
                <a:lin ang="16200000" scaled="1"/>
                <a:tileRect/>
              </a:gradFill>
            </a:ln>
            <a:effectLst>
              <a:outerShdw blurRad="177800" dist="76200" dir="5400000" algn="t"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1F5610B5-7220-24C8-F068-DB8FAD6FFD5A}"/>
                </a:ext>
              </a:extLst>
            </p:cNvPr>
            <p:cNvSpPr txBox="1"/>
            <p:nvPr/>
          </p:nvSpPr>
          <p:spPr>
            <a:xfrm>
              <a:off x="943721" y="4262407"/>
              <a:ext cx="1745537" cy="369332"/>
            </a:xfrm>
            <a:prstGeom prst="rect">
              <a:avLst/>
            </a:prstGeom>
            <a:noFill/>
          </p:spPr>
          <p:txBody>
            <a:bodyPr wrap="square" rtlCol="0">
              <a:spAutoFit/>
            </a:bodyPr>
            <a:lstStyle/>
            <a:p>
              <a:r>
                <a:rPr lang="zh-CN" altLang="en-US" b="1">
                  <a:solidFill>
                    <a:schemeClr val="accent2"/>
                  </a:solidFill>
                  <a:latin typeface="+mn-ea"/>
                </a:rPr>
                <a:t>汇报人：</a:t>
              </a:r>
              <a:r>
                <a:rPr lang="en-US" altLang="zh-CN" b="1">
                  <a:solidFill>
                    <a:schemeClr val="accent2"/>
                  </a:solidFill>
                  <a:latin typeface="+mn-ea"/>
                </a:rPr>
                <a:t>XXX</a:t>
              </a:r>
              <a:endParaRPr lang="zh-CN" altLang="en-US" b="1">
                <a:solidFill>
                  <a:schemeClr val="accent2"/>
                </a:solidFill>
                <a:latin typeface="+mn-ea"/>
              </a:endParaRPr>
            </a:p>
          </p:txBody>
        </p:sp>
      </p:grpSp>
      <p:grpSp>
        <p:nvGrpSpPr>
          <p:cNvPr id="30" name="组合 29">
            <a:extLst>
              <a:ext uri="{FF2B5EF4-FFF2-40B4-BE49-F238E27FC236}">
                <a16:creationId xmlns:a16="http://schemas.microsoft.com/office/drawing/2014/main" id="{F794E877-E345-4454-E113-8EF45C0A1438}"/>
              </a:ext>
            </a:extLst>
          </p:cNvPr>
          <p:cNvGrpSpPr/>
          <p:nvPr/>
        </p:nvGrpSpPr>
        <p:grpSpPr>
          <a:xfrm>
            <a:off x="874712" y="4905697"/>
            <a:ext cx="2403325" cy="488786"/>
            <a:chOff x="874712" y="4905697"/>
            <a:chExt cx="2403325" cy="488786"/>
          </a:xfrm>
        </p:grpSpPr>
        <p:sp>
          <p:nvSpPr>
            <p:cNvPr id="24" name="矩形: 圆角 23">
              <a:extLst>
                <a:ext uri="{FF2B5EF4-FFF2-40B4-BE49-F238E27FC236}">
                  <a16:creationId xmlns:a16="http://schemas.microsoft.com/office/drawing/2014/main" id="{370C36D1-078E-BC0B-9F02-E5F6E12FF1B3}"/>
                </a:ext>
              </a:extLst>
            </p:cNvPr>
            <p:cNvSpPr/>
            <p:nvPr/>
          </p:nvSpPr>
          <p:spPr>
            <a:xfrm>
              <a:off x="874712" y="4905697"/>
              <a:ext cx="2403325" cy="488786"/>
            </a:xfrm>
            <a:prstGeom prst="roundRect">
              <a:avLst>
                <a:gd name="adj" fmla="val 10063"/>
              </a:avLst>
            </a:prstGeom>
            <a:solidFill>
              <a:schemeClr val="bg1">
                <a:alpha val="94000"/>
              </a:schemeClr>
            </a:solidFill>
            <a:ln w="9525">
              <a:gradFill flip="none" rotWithShape="1">
                <a:gsLst>
                  <a:gs pos="0">
                    <a:schemeClr val="accent3">
                      <a:lumMod val="60000"/>
                      <a:lumOff val="40000"/>
                    </a:schemeClr>
                  </a:gs>
                  <a:gs pos="22000">
                    <a:schemeClr val="accent3">
                      <a:alpha val="0"/>
                    </a:schemeClr>
                  </a:gs>
                </a:gsLst>
                <a:lin ang="16200000" scaled="1"/>
                <a:tileRect/>
              </a:gradFill>
            </a:ln>
            <a:effectLst>
              <a:outerShdw blurRad="177800" dist="76200" dir="5400000" algn="t"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id="{426D263D-37DF-4829-1015-061EB302B1EF}"/>
                </a:ext>
              </a:extLst>
            </p:cNvPr>
            <p:cNvSpPr txBox="1"/>
            <p:nvPr/>
          </p:nvSpPr>
          <p:spPr>
            <a:xfrm>
              <a:off x="949107" y="4972087"/>
              <a:ext cx="2271776" cy="369332"/>
            </a:xfrm>
            <a:prstGeom prst="rect">
              <a:avLst/>
            </a:prstGeom>
            <a:noFill/>
          </p:spPr>
          <p:txBody>
            <a:bodyPr wrap="square" rtlCol="0">
              <a:spAutoFit/>
            </a:bodyPr>
            <a:lstStyle/>
            <a:p>
              <a:r>
                <a:rPr lang="zh-CN" altLang="en-US" b="1">
                  <a:solidFill>
                    <a:schemeClr val="accent2"/>
                  </a:solidFill>
                  <a:latin typeface="+mn-ea"/>
                </a:rPr>
                <a:t>日期：</a:t>
              </a:r>
              <a:r>
                <a:rPr lang="en-US" altLang="zh-CN" b="1">
                  <a:solidFill>
                    <a:schemeClr val="accent2"/>
                  </a:solidFill>
                  <a:latin typeface="+mn-ea"/>
                </a:rPr>
                <a:t>20XX</a:t>
              </a:r>
              <a:r>
                <a:rPr lang="zh-CN" altLang="en-US" b="1">
                  <a:solidFill>
                    <a:schemeClr val="accent2"/>
                  </a:solidFill>
                  <a:latin typeface="+mn-ea"/>
                </a:rPr>
                <a:t>年</a:t>
              </a:r>
              <a:r>
                <a:rPr lang="en-US" altLang="zh-CN" b="1">
                  <a:solidFill>
                    <a:schemeClr val="accent2"/>
                  </a:solidFill>
                  <a:latin typeface="+mn-ea"/>
                </a:rPr>
                <a:t>XX</a:t>
              </a:r>
              <a:r>
                <a:rPr lang="zh-CN" altLang="en-US" b="1">
                  <a:solidFill>
                    <a:schemeClr val="accent2"/>
                  </a:solidFill>
                  <a:latin typeface="+mn-ea"/>
                </a:rPr>
                <a:t>月</a:t>
              </a:r>
            </a:p>
          </p:txBody>
        </p:sp>
      </p:grpSp>
      <p:sp>
        <p:nvSpPr>
          <p:cNvPr id="34" name="任意多边形: 形状 33">
            <a:extLst>
              <a:ext uri="{FF2B5EF4-FFF2-40B4-BE49-F238E27FC236}">
                <a16:creationId xmlns:a16="http://schemas.microsoft.com/office/drawing/2014/main" id="{F4786B20-33E1-1486-87B7-0EAC390FBAAF}"/>
              </a:ext>
            </a:extLst>
          </p:cNvPr>
          <p:cNvSpPr/>
          <p:nvPr/>
        </p:nvSpPr>
        <p:spPr>
          <a:xfrm rot="1529615">
            <a:off x="9568361" y="85348"/>
            <a:ext cx="2795910" cy="1095311"/>
          </a:xfrm>
          <a:custGeom>
            <a:avLst/>
            <a:gdLst>
              <a:gd name="connsiteX0" fmla="*/ 0 w 2795910"/>
              <a:gd name="connsiteY0" fmla="*/ 502501 h 1095311"/>
              <a:gd name="connsiteX1" fmla="*/ 669959 w 2795910"/>
              <a:gd name="connsiteY1" fmla="*/ 183039 h 1095311"/>
              <a:gd name="connsiteX2" fmla="*/ 672974 w 2795910"/>
              <a:gd name="connsiteY2" fmla="*/ 185240 h 1095311"/>
              <a:gd name="connsiteX3" fmla="*/ 1471163 w 2795910"/>
              <a:gd name="connsiteY3" fmla="*/ 423189 h 1095311"/>
              <a:gd name="connsiteX4" fmla="*/ 2480634 w 2795910"/>
              <a:gd name="connsiteY4" fmla="*/ 15108 h 1095311"/>
              <a:gd name="connsiteX5" fmla="*/ 2494704 w 2795910"/>
              <a:gd name="connsiteY5" fmla="*/ 0 h 1095311"/>
              <a:gd name="connsiteX6" fmla="*/ 2795910 w 2795910"/>
              <a:gd name="connsiteY6" fmla="*/ 631675 h 1095311"/>
              <a:gd name="connsiteX7" fmla="*/ 2645142 w 2795910"/>
              <a:gd name="connsiteY7" fmla="*/ 742574 h 1095311"/>
              <a:gd name="connsiteX8" fmla="*/ 1471164 w 2795910"/>
              <a:gd name="connsiteY8" fmla="*/ 1095311 h 1095311"/>
              <a:gd name="connsiteX9" fmla="*/ 135542 w 2795910"/>
              <a:gd name="connsiteY9" fmla="*/ 623675 h 1095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5910" h="1095311">
                <a:moveTo>
                  <a:pt x="0" y="502501"/>
                </a:moveTo>
                <a:lnTo>
                  <a:pt x="669959" y="183039"/>
                </a:lnTo>
                <a:lnTo>
                  <a:pt x="672974" y="185240"/>
                </a:lnTo>
                <a:cubicBezTo>
                  <a:pt x="900822" y="335469"/>
                  <a:pt x="1175496" y="423189"/>
                  <a:pt x="1471163" y="423189"/>
                </a:cubicBezTo>
                <a:cubicBezTo>
                  <a:pt x="1865386" y="423189"/>
                  <a:pt x="2222288" y="267242"/>
                  <a:pt x="2480634" y="15108"/>
                </a:cubicBezTo>
                <a:lnTo>
                  <a:pt x="2494704" y="0"/>
                </a:lnTo>
                <a:lnTo>
                  <a:pt x="2795910" y="631675"/>
                </a:lnTo>
                <a:lnTo>
                  <a:pt x="2645142" y="742574"/>
                </a:lnTo>
                <a:cubicBezTo>
                  <a:pt x="2310023" y="965274"/>
                  <a:pt x="1906032" y="1095311"/>
                  <a:pt x="1471164" y="1095311"/>
                </a:cubicBezTo>
                <a:cubicBezTo>
                  <a:pt x="963818" y="1095311"/>
                  <a:pt x="498498" y="918316"/>
                  <a:pt x="135542" y="623675"/>
                </a:cubicBezTo>
                <a:close/>
              </a:path>
            </a:pathLst>
          </a:custGeom>
          <a:gradFill>
            <a:gsLst>
              <a:gs pos="0">
                <a:schemeClr val="accent3">
                  <a:lumMod val="60000"/>
                  <a:lumOff val="40000"/>
                </a:schemeClr>
              </a:gs>
              <a:gs pos="100000">
                <a:schemeClr val="accent3">
                  <a:alpha val="0"/>
                </a:schemeClr>
              </a:gs>
            </a:gsLst>
            <a:lin ang="162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Tree>
    <p:extLst>
      <p:ext uri="{BB962C8B-B14F-4D97-AF65-F5344CB8AC3E}">
        <p14:creationId xmlns:p14="http://schemas.microsoft.com/office/powerpoint/2010/main" val="33896422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7CCC0DDA-09B6-BAD9-7389-6891FF235C67}"/>
              </a:ext>
            </a:extLst>
          </p:cNvPr>
          <p:cNvPicPr>
            <a:picLocks noChangeAspect="1"/>
          </p:cNvPicPr>
          <p:nvPr/>
        </p:nvPicPr>
        <p:blipFill>
          <a:blip r:embed="rId2" cstate="screen">
            <a:duotone>
              <a:schemeClr val="accent5">
                <a:shade val="45000"/>
                <a:satMod val="135000"/>
              </a:schemeClr>
              <a:prstClr val="white"/>
            </a:duotone>
            <a:alphaModFix amt="15000"/>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grpSp>
        <p:nvGrpSpPr>
          <p:cNvPr id="10" name="组合 9">
            <a:extLst>
              <a:ext uri="{FF2B5EF4-FFF2-40B4-BE49-F238E27FC236}">
                <a16:creationId xmlns:a16="http://schemas.microsoft.com/office/drawing/2014/main" id="{A26DD4D1-CC82-F5AC-C444-CAE9C13490C9}"/>
              </a:ext>
            </a:extLst>
          </p:cNvPr>
          <p:cNvGrpSpPr/>
          <p:nvPr/>
        </p:nvGrpSpPr>
        <p:grpSpPr>
          <a:xfrm>
            <a:off x="874713" y="441991"/>
            <a:ext cx="2285279" cy="556092"/>
            <a:chOff x="874713" y="450617"/>
            <a:chExt cx="2285279" cy="556092"/>
          </a:xfrm>
        </p:grpSpPr>
        <p:grpSp>
          <p:nvGrpSpPr>
            <p:cNvPr id="6" name="组合 5">
              <a:extLst>
                <a:ext uri="{FF2B5EF4-FFF2-40B4-BE49-F238E27FC236}">
                  <a16:creationId xmlns:a16="http://schemas.microsoft.com/office/drawing/2014/main" id="{39EC4FC2-8D36-9881-D8A4-08E3608DA185}"/>
                </a:ext>
              </a:extLst>
            </p:cNvPr>
            <p:cNvGrpSpPr/>
            <p:nvPr/>
          </p:nvGrpSpPr>
          <p:grpSpPr>
            <a:xfrm flipH="1">
              <a:off x="874713" y="450617"/>
              <a:ext cx="2285278" cy="556092"/>
              <a:chOff x="1967696" y="1778836"/>
              <a:chExt cx="1723469" cy="455078"/>
            </a:xfrm>
            <a:solidFill>
              <a:srgbClr val="009CE2">
                <a:alpha val="80000"/>
              </a:srgbClr>
            </a:solidFill>
          </p:grpSpPr>
          <p:sp>
            <p:nvSpPr>
              <p:cNvPr id="7" name="平行四边形 6">
                <a:extLst>
                  <a:ext uri="{FF2B5EF4-FFF2-40B4-BE49-F238E27FC236}">
                    <a16:creationId xmlns:a16="http://schemas.microsoft.com/office/drawing/2014/main" id="{A50B39AC-BBF9-688D-91B1-6A402D7D0CCA}"/>
                  </a:ext>
                </a:extLst>
              </p:cNvPr>
              <p:cNvSpPr/>
              <p:nvPr/>
            </p:nvSpPr>
            <p:spPr>
              <a:xfrm flipH="1">
                <a:off x="1967696" y="1782501"/>
                <a:ext cx="1608881" cy="451413"/>
              </a:xfrm>
              <a:prstGeom prst="parallelogram">
                <a:avLst/>
              </a:prstGeom>
              <a:gradFill flip="none" rotWithShape="1">
                <a:gsLst>
                  <a:gs pos="0">
                    <a:schemeClr val="accent3"/>
                  </a:gs>
                  <a:gs pos="100000">
                    <a:schemeClr val="accent1"/>
                  </a:gs>
                </a:gsLst>
                <a:lin ang="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思源黑体 Normal"/>
                  <a:cs typeface="+mn-cs"/>
                </a:endParaRPr>
              </a:p>
            </p:txBody>
          </p:sp>
          <p:sp>
            <p:nvSpPr>
              <p:cNvPr id="8" name="平行四边形 7">
                <a:extLst>
                  <a:ext uri="{FF2B5EF4-FFF2-40B4-BE49-F238E27FC236}">
                    <a16:creationId xmlns:a16="http://schemas.microsoft.com/office/drawing/2014/main" id="{C92E11B6-6F97-DF50-AC0D-580722131B0F}"/>
                  </a:ext>
                </a:extLst>
              </p:cNvPr>
              <p:cNvSpPr/>
              <p:nvPr/>
            </p:nvSpPr>
            <p:spPr>
              <a:xfrm flipH="1">
                <a:off x="3530852" y="1778836"/>
                <a:ext cx="160313" cy="448615"/>
              </a:xfrm>
              <a:prstGeom prst="parallelogram">
                <a:avLst>
                  <a:gd name="adj" fmla="val 64656"/>
                </a:avLst>
              </a:prstGeom>
              <a:solidFill>
                <a:schemeClr val="accent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思源黑体 Normal"/>
                  <a:cs typeface="+mn-cs"/>
                </a:endParaRPr>
              </a:p>
            </p:txBody>
          </p:sp>
        </p:grpSp>
        <p:sp>
          <p:nvSpPr>
            <p:cNvPr id="9" name="文本框 8">
              <a:extLst>
                <a:ext uri="{FF2B5EF4-FFF2-40B4-BE49-F238E27FC236}">
                  <a16:creationId xmlns:a16="http://schemas.microsoft.com/office/drawing/2014/main" id="{2F5A5C08-A326-95C5-12CC-9B429B60AD32}"/>
                </a:ext>
              </a:extLst>
            </p:cNvPr>
            <p:cNvSpPr txBox="1"/>
            <p:nvPr/>
          </p:nvSpPr>
          <p:spPr>
            <a:xfrm>
              <a:off x="874714" y="470084"/>
              <a:ext cx="2285278"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i="0" u="none" strike="noStrike" kern="1200" cap="none" spc="300" normalizeH="0" baseline="0" noProof="0">
                  <a:ln>
                    <a:noFill/>
                  </a:ln>
                  <a:solidFill>
                    <a:srgbClr val="FFFFFF"/>
                  </a:solidFill>
                  <a:effectLst/>
                  <a:uLnTx/>
                  <a:uFillTx/>
                  <a:latin typeface="+mj-ea"/>
                  <a:ea typeface="+mj-ea"/>
                  <a:cs typeface="阿里巴巴普惠体 H" panose="00020600040101010101" pitchFamily="18" charset="-122"/>
                </a:rPr>
                <a:t>工作亮点</a:t>
              </a:r>
            </a:p>
          </p:txBody>
        </p:sp>
      </p:grpSp>
      <p:grpSp>
        <p:nvGrpSpPr>
          <p:cNvPr id="11" name="组合 10">
            <a:extLst>
              <a:ext uri="{FF2B5EF4-FFF2-40B4-BE49-F238E27FC236}">
                <a16:creationId xmlns:a16="http://schemas.microsoft.com/office/drawing/2014/main" id="{32C78F72-DFB9-88BC-C77B-B9C1A0323EB1}"/>
              </a:ext>
            </a:extLst>
          </p:cNvPr>
          <p:cNvGrpSpPr/>
          <p:nvPr/>
        </p:nvGrpSpPr>
        <p:grpSpPr>
          <a:xfrm>
            <a:off x="10501360" y="513312"/>
            <a:ext cx="815926" cy="433812"/>
            <a:chOff x="2810001" y="1180617"/>
            <a:chExt cx="568123" cy="302061"/>
          </a:xfrm>
          <a:gradFill flip="none" rotWithShape="1">
            <a:gsLst>
              <a:gs pos="82000">
                <a:schemeClr val="accent3"/>
              </a:gs>
              <a:gs pos="18000">
                <a:schemeClr val="accent1"/>
              </a:gs>
            </a:gsLst>
            <a:lin ang="8100000" scaled="1"/>
            <a:tileRect/>
          </a:gradFill>
          <a:effectLst>
            <a:outerShdw blurRad="88900" algn="ctr" rotWithShape="0">
              <a:schemeClr val="accent3"/>
            </a:outerShdw>
          </a:effectLst>
        </p:grpSpPr>
        <p:sp>
          <p:nvSpPr>
            <p:cNvPr id="12" name="椭圆 11">
              <a:extLst>
                <a:ext uri="{FF2B5EF4-FFF2-40B4-BE49-F238E27FC236}">
                  <a16:creationId xmlns:a16="http://schemas.microsoft.com/office/drawing/2014/main" id="{917123B0-D35D-233C-3737-D5E6BF6A2D46}"/>
                </a:ext>
              </a:extLst>
            </p:cNvPr>
            <p:cNvSpPr/>
            <p:nvPr/>
          </p:nvSpPr>
          <p:spPr>
            <a:xfrm flipH="1">
              <a:off x="3342124"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3" name="椭圆 12">
              <a:extLst>
                <a:ext uri="{FF2B5EF4-FFF2-40B4-BE49-F238E27FC236}">
                  <a16:creationId xmlns:a16="http://schemas.microsoft.com/office/drawing/2014/main" id="{7481A25A-94D5-A96E-B299-4B103858EB6F}"/>
                </a:ext>
              </a:extLst>
            </p:cNvPr>
            <p:cNvSpPr/>
            <p:nvPr/>
          </p:nvSpPr>
          <p:spPr>
            <a:xfrm flipH="1">
              <a:off x="3209094"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4" name="椭圆 13">
              <a:extLst>
                <a:ext uri="{FF2B5EF4-FFF2-40B4-BE49-F238E27FC236}">
                  <a16:creationId xmlns:a16="http://schemas.microsoft.com/office/drawing/2014/main" id="{4CDC41DB-A246-A00F-343C-9ECC0EA722C3}"/>
                </a:ext>
              </a:extLst>
            </p:cNvPr>
            <p:cNvSpPr/>
            <p:nvPr/>
          </p:nvSpPr>
          <p:spPr>
            <a:xfrm flipH="1">
              <a:off x="3076062"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5" name="椭圆 14">
              <a:extLst>
                <a:ext uri="{FF2B5EF4-FFF2-40B4-BE49-F238E27FC236}">
                  <a16:creationId xmlns:a16="http://schemas.microsoft.com/office/drawing/2014/main" id="{C73FA5DC-8875-9FEC-35DD-FDB0604AD088}"/>
                </a:ext>
              </a:extLst>
            </p:cNvPr>
            <p:cNvSpPr/>
            <p:nvPr/>
          </p:nvSpPr>
          <p:spPr>
            <a:xfrm flipH="1">
              <a:off x="2943031"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6" name="椭圆 15">
              <a:extLst>
                <a:ext uri="{FF2B5EF4-FFF2-40B4-BE49-F238E27FC236}">
                  <a16:creationId xmlns:a16="http://schemas.microsoft.com/office/drawing/2014/main" id="{271AE4C5-0D0D-8E93-0846-0CAF7722A4DB}"/>
                </a:ext>
              </a:extLst>
            </p:cNvPr>
            <p:cNvSpPr/>
            <p:nvPr/>
          </p:nvSpPr>
          <p:spPr>
            <a:xfrm flipH="1">
              <a:off x="3342124"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7" name="椭圆 16">
              <a:extLst>
                <a:ext uri="{FF2B5EF4-FFF2-40B4-BE49-F238E27FC236}">
                  <a16:creationId xmlns:a16="http://schemas.microsoft.com/office/drawing/2014/main" id="{49534636-90FC-4B88-4A9A-4CBDC83DE347}"/>
                </a:ext>
              </a:extLst>
            </p:cNvPr>
            <p:cNvSpPr/>
            <p:nvPr/>
          </p:nvSpPr>
          <p:spPr>
            <a:xfrm flipH="1">
              <a:off x="3209094"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8" name="椭圆 17">
              <a:extLst>
                <a:ext uri="{FF2B5EF4-FFF2-40B4-BE49-F238E27FC236}">
                  <a16:creationId xmlns:a16="http://schemas.microsoft.com/office/drawing/2014/main" id="{6399F412-2F4D-3B88-B847-B32BDD652FB2}"/>
                </a:ext>
              </a:extLst>
            </p:cNvPr>
            <p:cNvSpPr/>
            <p:nvPr/>
          </p:nvSpPr>
          <p:spPr>
            <a:xfrm flipH="1">
              <a:off x="3076062"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9" name="椭圆 18">
              <a:extLst>
                <a:ext uri="{FF2B5EF4-FFF2-40B4-BE49-F238E27FC236}">
                  <a16:creationId xmlns:a16="http://schemas.microsoft.com/office/drawing/2014/main" id="{CE623157-B372-7BEB-6AF1-C4CBB032B9A0}"/>
                </a:ext>
              </a:extLst>
            </p:cNvPr>
            <p:cNvSpPr/>
            <p:nvPr/>
          </p:nvSpPr>
          <p:spPr>
            <a:xfrm flipH="1">
              <a:off x="2943031"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0" name="椭圆 19">
              <a:extLst>
                <a:ext uri="{FF2B5EF4-FFF2-40B4-BE49-F238E27FC236}">
                  <a16:creationId xmlns:a16="http://schemas.microsoft.com/office/drawing/2014/main" id="{598D95DD-CD8D-A44E-E4B3-50AA555475CB}"/>
                </a:ext>
              </a:extLst>
            </p:cNvPr>
            <p:cNvSpPr/>
            <p:nvPr/>
          </p:nvSpPr>
          <p:spPr>
            <a:xfrm flipH="1">
              <a:off x="3342124"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1" name="椭圆 20">
              <a:extLst>
                <a:ext uri="{FF2B5EF4-FFF2-40B4-BE49-F238E27FC236}">
                  <a16:creationId xmlns:a16="http://schemas.microsoft.com/office/drawing/2014/main" id="{2B9201C9-25EC-2702-1ADD-3751AA898552}"/>
                </a:ext>
              </a:extLst>
            </p:cNvPr>
            <p:cNvSpPr/>
            <p:nvPr/>
          </p:nvSpPr>
          <p:spPr>
            <a:xfrm flipH="1">
              <a:off x="3209094"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2" name="椭圆 21">
              <a:extLst>
                <a:ext uri="{FF2B5EF4-FFF2-40B4-BE49-F238E27FC236}">
                  <a16:creationId xmlns:a16="http://schemas.microsoft.com/office/drawing/2014/main" id="{C3596664-EE76-25AB-A139-6E33FC3302DA}"/>
                </a:ext>
              </a:extLst>
            </p:cNvPr>
            <p:cNvSpPr/>
            <p:nvPr/>
          </p:nvSpPr>
          <p:spPr>
            <a:xfrm flipH="1">
              <a:off x="3076062"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3" name="椭圆 22">
              <a:extLst>
                <a:ext uri="{FF2B5EF4-FFF2-40B4-BE49-F238E27FC236}">
                  <a16:creationId xmlns:a16="http://schemas.microsoft.com/office/drawing/2014/main" id="{A6C6C2A3-615B-CD82-80DA-72346255E209}"/>
                </a:ext>
              </a:extLst>
            </p:cNvPr>
            <p:cNvSpPr/>
            <p:nvPr/>
          </p:nvSpPr>
          <p:spPr>
            <a:xfrm flipH="1">
              <a:off x="2943031"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4" name="椭圆 23">
              <a:extLst>
                <a:ext uri="{FF2B5EF4-FFF2-40B4-BE49-F238E27FC236}">
                  <a16:creationId xmlns:a16="http://schemas.microsoft.com/office/drawing/2014/main" id="{82039E21-D423-8A6A-0679-356AD67F1E81}"/>
                </a:ext>
              </a:extLst>
            </p:cNvPr>
            <p:cNvSpPr/>
            <p:nvPr/>
          </p:nvSpPr>
          <p:spPr>
            <a:xfrm flipH="1">
              <a:off x="2810001"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5" name="椭圆 24">
              <a:extLst>
                <a:ext uri="{FF2B5EF4-FFF2-40B4-BE49-F238E27FC236}">
                  <a16:creationId xmlns:a16="http://schemas.microsoft.com/office/drawing/2014/main" id="{E4C5ABAA-BE49-F725-90CC-95C1FE29CDA2}"/>
                </a:ext>
              </a:extLst>
            </p:cNvPr>
            <p:cNvSpPr/>
            <p:nvPr/>
          </p:nvSpPr>
          <p:spPr>
            <a:xfrm flipH="1">
              <a:off x="2810001"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6" name="椭圆 25">
              <a:extLst>
                <a:ext uri="{FF2B5EF4-FFF2-40B4-BE49-F238E27FC236}">
                  <a16:creationId xmlns:a16="http://schemas.microsoft.com/office/drawing/2014/main" id="{884B7990-0BC2-23CB-8A2B-6C4F64116E76}"/>
                </a:ext>
              </a:extLst>
            </p:cNvPr>
            <p:cNvSpPr/>
            <p:nvPr/>
          </p:nvSpPr>
          <p:spPr>
            <a:xfrm flipH="1">
              <a:off x="2810001"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2" name="椭圆 1">
            <a:extLst>
              <a:ext uri="{FF2B5EF4-FFF2-40B4-BE49-F238E27FC236}">
                <a16:creationId xmlns:a16="http://schemas.microsoft.com/office/drawing/2014/main" id="{D9BFC03D-0570-ED41-1A6E-AF79484FAC41}"/>
              </a:ext>
            </a:extLst>
          </p:cNvPr>
          <p:cNvSpPr/>
          <p:nvPr/>
        </p:nvSpPr>
        <p:spPr>
          <a:xfrm>
            <a:off x="4181788" y="1441311"/>
            <a:ext cx="3837093" cy="3837093"/>
          </a:xfrm>
          <a:prstGeom prst="ellipse">
            <a:avLst/>
          </a:prstGeom>
          <a:solidFill>
            <a:schemeClr val="accent1">
              <a:alpha val="1000"/>
            </a:schemeClr>
          </a:solidFill>
          <a:ln w="9525" cap="flat" cmpd="sng" algn="ctr">
            <a:gradFill flip="none" rotWithShape="1">
              <a:gsLst>
                <a:gs pos="0">
                  <a:schemeClr val="accent3"/>
                </a:gs>
                <a:gs pos="100000">
                  <a:schemeClr val="accent1"/>
                </a:gs>
              </a:gsLst>
              <a:lin ang="13500000" scaled="1"/>
              <a:tileRect/>
            </a:gradFill>
            <a:prstDash val="sysDot"/>
            <a:miter lim="800000"/>
          </a:ln>
          <a:effectLst/>
        </p:spPr>
        <p:txBody>
          <a:bodyPr rtlCol="0" anchor="ctr"/>
          <a:lstStyle/>
          <a:p>
            <a:pPr algn="ctr">
              <a:defRPr/>
            </a:pPr>
            <a:endParaRPr lang="zh-CN" altLang="en-US" kern="0">
              <a:solidFill>
                <a:srgbClr val="FFFFFF"/>
              </a:solidFill>
              <a:latin typeface="Roboto Light"/>
              <a:ea typeface="思源黑体 CN Normal" panose="020B0400000000000000" charset="-122"/>
            </a:endParaRPr>
          </a:p>
        </p:txBody>
      </p:sp>
      <p:sp>
        <p:nvSpPr>
          <p:cNvPr id="27" name="椭圆 26">
            <a:extLst>
              <a:ext uri="{FF2B5EF4-FFF2-40B4-BE49-F238E27FC236}">
                <a16:creationId xmlns:a16="http://schemas.microsoft.com/office/drawing/2014/main" id="{A31F9088-A7A1-51C4-3496-A7F41A613B52}"/>
              </a:ext>
            </a:extLst>
          </p:cNvPr>
          <p:cNvSpPr/>
          <p:nvPr/>
        </p:nvSpPr>
        <p:spPr>
          <a:xfrm>
            <a:off x="4446442" y="1706912"/>
            <a:ext cx="3313258" cy="3313258"/>
          </a:xfrm>
          <a:prstGeom prst="ellipse">
            <a:avLst/>
          </a:prstGeom>
          <a:solidFill>
            <a:schemeClr val="accent3">
              <a:alpha val="11000"/>
            </a:schemeClr>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Roboto Light"/>
              <a:ea typeface="思源黑体 CN Normal" panose="020B0400000000000000" charset="-122"/>
            </a:endParaRPr>
          </a:p>
        </p:txBody>
      </p:sp>
      <p:sp>
        <p:nvSpPr>
          <p:cNvPr id="31" name="椭圆 30">
            <a:extLst>
              <a:ext uri="{FF2B5EF4-FFF2-40B4-BE49-F238E27FC236}">
                <a16:creationId xmlns:a16="http://schemas.microsoft.com/office/drawing/2014/main" id="{2003C2E0-92DB-DE16-4F5B-263EA682D95D}"/>
              </a:ext>
            </a:extLst>
          </p:cNvPr>
          <p:cNvSpPr/>
          <p:nvPr/>
        </p:nvSpPr>
        <p:spPr>
          <a:xfrm>
            <a:off x="4736401" y="1997943"/>
            <a:ext cx="2731200" cy="2731198"/>
          </a:xfrm>
          <a:prstGeom prst="ellipse">
            <a:avLst/>
          </a:prstGeom>
          <a:solidFill>
            <a:schemeClr val="accent3">
              <a:alpha val="11000"/>
            </a:schemeClr>
          </a:solidFill>
          <a:ln w="6350" cap="flat" cmpd="sng" algn="ctr">
            <a:noFill/>
            <a:prstDash val="solid"/>
            <a:miter lim="800000"/>
          </a:ln>
          <a:effectLst/>
        </p:spPr>
        <p:txBody>
          <a:bodyPr rtlCol="0" anchor="ctr"/>
          <a:lstStyle/>
          <a:p>
            <a:pPr algn="ctr">
              <a:defRPr/>
            </a:pPr>
            <a:endParaRPr lang="zh-CN" altLang="en-US" kern="0" dirty="0">
              <a:solidFill>
                <a:srgbClr val="FFFFFF"/>
              </a:solidFill>
              <a:latin typeface="Roboto Light"/>
              <a:ea typeface="思源黑体 CN Normal" panose="020B0400000000000000" charset="-122"/>
            </a:endParaRPr>
          </a:p>
        </p:txBody>
      </p:sp>
      <p:grpSp>
        <p:nvGrpSpPr>
          <p:cNvPr id="33" name="组合 32">
            <a:extLst>
              <a:ext uri="{FF2B5EF4-FFF2-40B4-BE49-F238E27FC236}">
                <a16:creationId xmlns:a16="http://schemas.microsoft.com/office/drawing/2014/main" id="{B05E7A13-C291-C8A5-E93A-76786FC63125}"/>
              </a:ext>
            </a:extLst>
          </p:cNvPr>
          <p:cNvGrpSpPr/>
          <p:nvPr/>
        </p:nvGrpSpPr>
        <p:grpSpPr>
          <a:xfrm>
            <a:off x="0" y="5140433"/>
            <a:ext cx="12192000" cy="2177330"/>
            <a:chOff x="0" y="4680670"/>
            <a:chExt cx="12192000" cy="2177330"/>
          </a:xfrm>
        </p:grpSpPr>
        <p:sp>
          <p:nvSpPr>
            <p:cNvPr id="39" name="任意多边形: 形状 38">
              <a:extLst>
                <a:ext uri="{FF2B5EF4-FFF2-40B4-BE49-F238E27FC236}">
                  <a16:creationId xmlns:a16="http://schemas.microsoft.com/office/drawing/2014/main" id="{B9432E6A-FB81-3EB1-7DC5-5A2491BCC42C}"/>
                </a:ext>
              </a:extLst>
            </p:cNvPr>
            <p:cNvSpPr/>
            <p:nvPr/>
          </p:nvSpPr>
          <p:spPr>
            <a:xfrm>
              <a:off x="0" y="4838700"/>
              <a:ext cx="12192000" cy="2019300"/>
            </a:xfrm>
            <a:custGeom>
              <a:avLst/>
              <a:gdLst>
                <a:gd name="connsiteX0" fmla="*/ 2848218 w 12192000"/>
                <a:gd name="connsiteY0" fmla="*/ 0 h 2781300"/>
                <a:gd name="connsiteX1" fmla="*/ 9343784 w 12192000"/>
                <a:gd name="connsiteY1" fmla="*/ 0 h 2781300"/>
                <a:gd name="connsiteX2" fmla="*/ 12192000 w 12192000"/>
                <a:gd name="connsiteY2" fmla="*/ 2427919 h 2781300"/>
                <a:gd name="connsiteX3" fmla="*/ 12192000 w 12192000"/>
                <a:gd name="connsiteY3" fmla="*/ 2781300 h 2781300"/>
                <a:gd name="connsiteX4" fmla="*/ 0 w 12192000"/>
                <a:gd name="connsiteY4" fmla="*/ 2781300 h 2781300"/>
                <a:gd name="connsiteX5" fmla="*/ 0 w 12192000"/>
                <a:gd name="connsiteY5" fmla="*/ 2427921 h 278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2781300">
                  <a:moveTo>
                    <a:pt x="2848218" y="0"/>
                  </a:moveTo>
                  <a:lnTo>
                    <a:pt x="9343784" y="0"/>
                  </a:lnTo>
                  <a:lnTo>
                    <a:pt x="12192000" y="2427919"/>
                  </a:lnTo>
                  <a:lnTo>
                    <a:pt x="12192000" y="2781300"/>
                  </a:lnTo>
                  <a:lnTo>
                    <a:pt x="0" y="2781300"/>
                  </a:lnTo>
                  <a:lnTo>
                    <a:pt x="0" y="2427921"/>
                  </a:lnTo>
                  <a:close/>
                </a:path>
              </a:pathLst>
            </a:custGeom>
            <a:gradFill>
              <a:gsLst>
                <a:gs pos="0">
                  <a:schemeClr val="accent1">
                    <a:alpha val="0"/>
                  </a:schemeClr>
                </a:gs>
                <a:gs pos="100000">
                  <a:schemeClr val="accent1">
                    <a:alpha val="10000"/>
                  </a:schemeClr>
                </a:gs>
              </a:gsLst>
              <a:lin ang="5400000" scaled="1"/>
            </a:gradFill>
            <a:ln w="3175" cap="flat" cmpd="sng" algn="ctr">
              <a:gradFill>
                <a:gsLst>
                  <a:gs pos="0">
                    <a:schemeClr val="accent1">
                      <a:alpha val="0"/>
                    </a:schemeClr>
                  </a:gs>
                  <a:gs pos="47800">
                    <a:schemeClr val="accent3"/>
                  </a:gs>
                  <a:gs pos="100000">
                    <a:schemeClr val="accent1">
                      <a:alpha val="0"/>
                    </a:schemeClr>
                  </a:gs>
                </a:gsLst>
                <a:lin ang="5400000" scaled="1"/>
              </a:gradFill>
              <a:prstDash val="solid"/>
              <a:miter lim="800000"/>
            </a:ln>
            <a:effectLst/>
          </p:spPr>
          <p:txBody>
            <a:bodyPr wrap="square" rtlCol="0" anchor="ctr">
              <a:noAutofit/>
            </a:bodyPr>
            <a:lstStyle/>
            <a:p>
              <a:pPr algn="ctr">
                <a:defRPr/>
              </a:pPr>
              <a:endParaRPr lang="zh-CN" altLang="en-US" kern="0" dirty="0">
                <a:solidFill>
                  <a:srgbClr val="FFFFFF"/>
                </a:solidFill>
                <a:latin typeface="Roboto Light"/>
                <a:ea typeface="思源黑体 CN Normal" panose="020B0400000000000000" charset="-122"/>
              </a:endParaRPr>
            </a:p>
          </p:txBody>
        </p:sp>
        <p:sp>
          <p:nvSpPr>
            <p:cNvPr id="41" name="梯形 40">
              <a:extLst>
                <a:ext uri="{FF2B5EF4-FFF2-40B4-BE49-F238E27FC236}">
                  <a16:creationId xmlns:a16="http://schemas.microsoft.com/office/drawing/2014/main" id="{61DBC075-6632-1A01-C8E2-20321EC452B0}"/>
                </a:ext>
              </a:extLst>
            </p:cNvPr>
            <p:cNvSpPr/>
            <p:nvPr/>
          </p:nvSpPr>
          <p:spPr>
            <a:xfrm>
              <a:off x="514350" y="4680670"/>
              <a:ext cx="11163300" cy="2177329"/>
            </a:xfrm>
            <a:prstGeom prst="trapezoid">
              <a:avLst>
                <a:gd name="adj" fmla="val 139740"/>
              </a:avLst>
            </a:prstGeom>
            <a:gradFill>
              <a:gsLst>
                <a:gs pos="0">
                  <a:schemeClr val="accent1">
                    <a:alpha val="0"/>
                  </a:schemeClr>
                </a:gs>
                <a:gs pos="100000">
                  <a:schemeClr val="accent3">
                    <a:alpha val="10000"/>
                  </a:schemeClr>
                </a:gs>
              </a:gsLst>
              <a:lin ang="5400000" scaled="1"/>
            </a:gradFill>
            <a:ln w="3175" cap="flat" cmpd="sng" algn="ctr">
              <a:gradFill>
                <a:gsLst>
                  <a:gs pos="0">
                    <a:schemeClr val="accent3">
                      <a:alpha val="0"/>
                    </a:schemeClr>
                  </a:gs>
                  <a:gs pos="47800">
                    <a:schemeClr val="accent3">
                      <a:alpha val="60000"/>
                    </a:schemeClr>
                  </a:gs>
                  <a:gs pos="100000">
                    <a:schemeClr val="accent3">
                      <a:alpha val="0"/>
                    </a:schemeClr>
                  </a:gs>
                </a:gsLst>
                <a:lin ang="5400000" scaled="1"/>
              </a:gradFill>
              <a:prstDash val="solid"/>
              <a:miter lim="800000"/>
            </a:ln>
            <a:effectLst/>
          </p:spPr>
          <p:txBody>
            <a:bodyPr wrap="square" rtlCol="0" anchor="ctr">
              <a:noAutofit/>
            </a:bodyPr>
            <a:lstStyle/>
            <a:p>
              <a:pPr algn="ctr">
                <a:defRPr/>
              </a:pPr>
              <a:endParaRPr lang="zh-CN" altLang="en-US" kern="0">
                <a:solidFill>
                  <a:srgbClr val="FFFFFF"/>
                </a:solidFill>
                <a:latin typeface="Roboto Light"/>
                <a:ea typeface="思源黑体 CN Normal" panose="020B0400000000000000" charset="-122"/>
              </a:endParaRPr>
            </a:p>
          </p:txBody>
        </p:sp>
        <p:grpSp>
          <p:nvGrpSpPr>
            <p:cNvPr id="46" name="组合 45">
              <a:extLst>
                <a:ext uri="{FF2B5EF4-FFF2-40B4-BE49-F238E27FC236}">
                  <a16:creationId xmlns:a16="http://schemas.microsoft.com/office/drawing/2014/main" id="{0AEB3EA4-B677-EDB7-3C2F-C373F88B7209}"/>
                </a:ext>
              </a:extLst>
            </p:cNvPr>
            <p:cNvGrpSpPr/>
            <p:nvPr/>
          </p:nvGrpSpPr>
          <p:grpSpPr>
            <a:xfrm>
              <a:off x="52702" y="5394129"/>
              <a:ext cx="1651638" cy="899822"/>
              <a:chOff x="916302" y="4797229"/>
              <a:chExt cx="1651638" cy="899822"/>
            </a:xfrm>
          </p:grpSpPr>
          <p:cxnSp>
            <p:nvCxnSpPr>
              <p:cNvPr id="62" name="直接连接符 61">
                <a:extLst>
                  <a:ext uri="{FF2B5EF4-FFF2-40B4-BE49-F238E27FC236}">
                    <a16:creationId xmlns:a16="http://schemas.microsoft.com/office/drawing/2014/main" id="{6F18E75D-66A9-4D34-66A3-7511CEAB6B48}"/>
                  </a:ext>
                </a:extLst>
              </p:cNvPr>
              <p:cNvCxnSpPr/>
              <p:nvPr/>
            </p:nvCxnSpPr>
            <p:spPr>
              <a:xfrm flipH="1">
                <a:off x="916302" y="5128726"/>
                <a:ext cx="996952" cy="568325"/>
              </a:xfrm>
              <a:prstGeom prst="line">
                <a:avLst/>
              </a:prstGeom>
              <a:noFill/>
              <a:ln w="6350" cap="flat" cmpd="sng" algn="ctr">
                <a:gradFill>
                  <a:gsLst>
                    <a:gs pos="0">
                      <a:schemeClr val="accent1">
                        <a:alpha val="0"/>
                      </a:schemeClr>
                    </a:gs>
                    <a:gs pos="100000">
                      <a:schemeClr val="accent3"/>
                    </a:gs>
                  </a:gsLst>
                  <a:lin ang="5400000" scaled="1"/>
                </a:gradFill>
                <a:prstDash val="solid"/>
                <a:miter lim="800000"/>
              </a:ln>
              <a:effectLst/>
            </p:spPr>
          </p:cxnSp>
          <p:cxnSp>
            <p:nvCxnSpPr>
              <p:cNvPr id="63" name="直接连接符 62">
                <a:extLst>
                  <a:ext uri="{FF2B5EF4-FFF2-40B4-BE49-F238E27FC236}">
                    <a16:creationId xmlns:a16="http://schemas.microsoft.com/office/drawing/2014/main" id="{212D27EB-BFBA-EA0B-3767-88927867AD4A}"/>
                  </a:ext>
                </a:extLst>
              </p:cNvPr>
              <p:cNvCxnSpPr/>
              <p:nvPr/>
            </p:nvCxnSpPr>
            <p:spPr>
              <a:xfrm flipH="1">
                <a:off x="1809750" y="5346700"/>
                <a:ext cx="482600" cy="318236"/>
              </a:xfrm>
              <a:prstGeom prst="line">
                <a:avLst/>
              </a:prstGeom>
              <a:noFill/>
              <a:ln w="6350" cap="flat" cmpd="sng" algn="ctr">
                <a:gradFill>
                  <a:gsLst>
                    <a:gs pos="0">
                      <a:srgbClr val="0086CE">
                        <a:alpha val="0"/>
                      </a:srgbClr>
                    </a:gs>
                    <a:gs pos="100000">
                      <a:srgbClr val="0086CE">
                        <a:alpha val="0"/>
                      </a:srgbClr>
                    </a:gs>
                  </a:gsLst>
                  <a:lin ang="5400000" scaled="1"/>
                </a:gradFill>
                <a:prstDash val="solid"/>
                <a:miter lim="800000"/>
              </a:ln>
              <a:effectLst/>
            </p:spPr>
          </p:cxnSp>
          <p:cxnSp>
            <p:nvCxnSpPr>
              <p:cNvPr id="64" name="直接连接符 63">
                <a:extLst>
                  <a:ext uri="{FF2B5EF4-FFF2-40B4-BE49-F238E27FC236}">
                    <a16:creationId xmlns:a16="http://schemas.microsoft.com/office/drawing/2014/main" id="{A0D478A3-D7C9-5173-3FE6-6734A626EF1F}"/>
                  </a:ext>
                </a:extLst>
              </p:cNvPr>
              <p:cNvCxnSpPr/>
              <p:nvPr/>
            </p:nvCxnSpPr>
            <p:spPr>
              <a:xfrm flipH="1">
                <a:off x="2085340" y="4797229"/>
                <a:ext cx="482600" cy="318236"/>
              </a:xfrm>
              <a:prstGeom prst="line">
                <a:avLst/>
              </a:prstGeom>
              <a:noFill/>
              <a:ln w="6350" cap="flat" cmpd="sng" algn="ctr">
                <a:gradFill>
                  <a:gsLst>
                    <a:gs pos="0">
                      <a:schemeClr val="accent1">
                        <a:alpha val="0"/>
                      </a:schemeClr>
                    </a:gs>
                    <a:gs pos="100000">
                      <a:schemeClr val="accent3"/>
                    </a:gs>
                  </a:gsLst>
                  <a:lin ang="5400000" scaled="1"/>
                </a:gradFill>
                <a:prstDash val="solid"/>
                <a:miter lim="800000"/>
              </a:ln>
              <a:effectLst/>
            </p:spPr>
          </p:cxnSp>
        </p:grpSp>
        <p:grpSp>
          <p:nvGrpSpPr>
            <p:cNvPr id="48" name="组合 47">
              <a:extLst>
                <a:ext uri="{FF2B5EF4-FFF2-40B4-BE49-F238E27FC236}">
                  <a16:creationId xmlns:a16="http://schemas.microsoft.com/office/drawing/2014/main" id="{494E798B-2CB7-A31D-81C5-6EFD118FD306}"/>
                </a:ext>
              </a:extLst>
            </p:cNvPr>
            <p:cNvGrpSpPr/>
            <p:nvPr/>
          </p:nvGrpSpPr>
          <p:grpSpPr>
            <a:xfrm flipH="1">
              <a:off x="10560050" y="5448300"/>
              <a:ext cx="1631950" cy="882650"/>
              <a:chOff x="952500" y="4864100"/>
              <a:chExt cx="1631950" cy="882650"/>
            </a:xfrm>
          </p:grpSpPr>
          <p:cxnSp>
            <p:nvCxnSpPr>
              <p:cNvPr id="59" name="直接连接符 58">
                <a:extLst>
                  <a:ext uri="{FF2B5EF4-FFF2-40B4-BE49-F238E27FC236}">
                    <a16:creationId xmlns:a16="http://schemas.microsoft.com/office/drawing/2014/main" id="{38045691-FC05-3A4F-E9DD-E776C9517558}"/>
                  </a:ext>
                </a:extLst>
              </p:cNvPr>
              <p:cNvCxnSpPr/>
              <p:nvPr/>
            </p:nvCxnSpPr>
            <p:spPr>
              <a:xfrm flipH="1">
                <a:off x="952500" y="5178425"/>
                <a:ext cx="996952" cy="568325"/>
              </a:xfrm>
              <a:prstGeom prst="line">
                <a:avLst/>
              </a:prstGeom>
              <a:noFill/>
              <a:ln w="6350" cap="flat" cmpd="sng" algn="ctr">
                <a:gradFill>
                  <a:gsLst>
                    <a:gs pos="0">
                      <a:schemeClr val="accent3">
                        <a:alpha val="0"/>
                      </a:schemeClr>
                    </a:gs>
                    <a:gs pos="100000">
                      <a:schemeClr val="accent3"/>
                    </a:gs>
                  </a:gsLst>
                  <a:lin ang="5400000" scaled="1"/>
                </a:gradFill>
                <a:prstDash val="solid"/>
                <a:miter lim="800000"/>
              </a:ln>
              <a:effectLst/>
            </p:spPr>
          </p:cxnSp>
          <p:cxnSp>
            <p:nvCxnSpPr>
              <p:cNvPr id="60" name="直接连接符 59">
                <a:extLst>
                  <a:ext uri="{FF2B5EF4-FFF2-40B4-BE49-F238E27FC236}">
                    <a16:creationId xmlns:a16="http://schemas.microsoft.com/office/drawing/2014/main" id="{93152FC3-F2B0-A391-3F36-FA10B9AD6790}"/>
                  </a:ext>
                </a:extLst>
              </p:cNvPr>
              <p:cNvCxnSpPr/>
              <p:nvPr/>
            </p:nvCxnSpPr>
            <p:spPr>
              <a:xfrm flipH="1">
                <a:off x="1809750" y="5346700"/>
                <a:ext cx="482600" cy="318236"/>
              </a:xfrm>
              <a:prstGeom prst="line">
                <a:avLst/>
              </a:prstGeom>
              <a:noFill/>
              <a:ln w="6350" cap="flat" cmpd="sng" algn="ctr">
                <a:gradFill>
                  <a:gsLst>
                    <a:gs pos="0">
                      <a:schemeClr val="accent3">
                        <a:alpha val="0"/>
                      </a:schemeClr>
                    </a:gs>
                    <a:gs pos="100000">
                      <a:schemeClr val="accent3"/>
                    </a:gs>
                  </a:gsLst>
                  <a:lin ang="5400000" scaled="1"/>
                </a:gradFill>
                <a:prstDash val="solid"/>
                <a:miter lim="800000"/>
              </a:ln>
              <a:effectLst/>
            </p:spPr>
          </p:cxnSp>
          <p:cxnSp>
            <p:nvCxnSpPr>
              <p:cNvPr id="61" name="直接连接符 60">
                <a:extLst>
                  <a:ext uri="{FF2B5EF4-FFF2-40B4-BE49-F238E27FC236}">
                    <a16:creationId xmlns:a16="http://schemas.microsoft.com/office/drawing/2014/main" id="{4AFD456F-21E3-179C-3B82-96D8E259FD49}"/>
                  </a:ext>
                </a:extLst>
              </p:cNvPr>
              <p:cNvCxnSpPr/>
              <p:nvPr/>
            </p:nvCxnSpPr>
            <p:spPr>
              <a:xfrm flipH="1">
                <a:off x="2101850" y="4864100"/>
                <a:ext cx="482600" cy="318236"/>
              </a:xfrm>
              <a:prstGeom prst="line">
                <a:avLst/>
              </a:prstGeom>
              <a:noFill/>
              <a:ln w="6350" cap="flat" cmpd="sng" algn="ctr">
                <a:gradFill>
                  <a:gsLst>
                    <a:gs pos="0">
                      <a:schemeClr val="accent3">
                        <a:alpha val="0"/>
                      </a:schemeClr>
                    </a:gs>
                    <a:gs pos="100000">
                      <a:schemeClr val="accent3"/>
                    </a:gs>
                  </a:gsLst>
                  <a:lin ang="5400000" scaled="1"/>
                </a:gradFill>
                <a:prstDash val="solid"/>
                <a:miter lim="800000"/>
              </a:ln>
              <a:effectLst/>
            </p:spPr>
          </p:cxnSp>
        </p:grpSp>
      </p:grpSp>
      <p:sp>
        <p:nvSpPr>
          <p:cNvPr id="65" name="矩形 64">
            <a:extLst>
              <a:ext uri="{FF2B5EF4-FFF2-40B4-BE49-F238E27FC236}">
                <a16:creationId xmlns:a16="http://schemas.microsoft.com/office/drawing/2014/main" id="{B8E488BE-3755-01F8-CF0F-162B9486097C}"/>
              </a:ext>
            </a:extLst>
          </p:cNvPr>
          <p:cNvSpPr/>
          <p:nvPr/>
        </p:nvSpPr>
        <p:spPr>
          <a:xfrm>
            <a:off x="3742105" y="3133998"/>
            <a:ext cx="2071042" cy="514436"/>
          </a:xfrm>
          <a:prstGeom prst="rect">
            <a:avLst/>
          </a:prstGeom>
        </p:spPr>
        <p:txBody>
          <a:bodyPr wrap="square">
            <a:spAutoFit/>
          </a:bodyPr>
          <a:lstStyle/>
          <a:p>
            <a:pPr>
              <a:lnSpc>
                <a:spcPct val="120000"/>
              </a:lnSpc>
              <a:defRPr/>
            </a:pPr>
            <a:endParaRPr lang="zh-CN" altLang="en-US" sz="2400" dirty="0">
              <a:solidFill>
                <a:srgbClr val="FFFFFF"/>
              </a:solidFill>
              <a:latin typeface="苹方 特粗" panose="020B0800000000000000" pitchFamily="34" charset="-122"/>
              <a:ea typeface="苹方 特粗" panose="020B0800000000000000" pitchFamily="34" charset="-122"/>
            </a:endParaRPr>
          </a:p>
        </p:txBody>
      </p:sp>
      <p:sp>
        <p:nvSpPr>
          <p:cNvPr id="66" name="椭圆 65">
            <a:extLst>
              <a:ext uri="{FF2B5EF4-FFF2-40B4-BE49-F238E27FC236}">
                <a16:creationId xmlns:a16="http://schemas.microsoft.com/office/drawing/2014/main" id="{5E70C0D3-7236-A9EF-9D68-D8C2AB075354}"/>
              </a:ext>
            </a:extLst>
          </p:cNvPr>
          <p:cNvSpPr/>
          <p:nvPr/>
        </p:nvSpPr>
        <p:spPr>
          <a:xfrm>
            <a:off x="5034051" y="2300258"/>
            <a:ext cx="2126567" cy="2126567"/>
          </a:xfrm>
          <a:prstGeom prst="ellipse">
            <a:avLst/>
          </a:prstGeom>
          <a:gradFill flip="none" rotWithShape="1">
            <a:gsLst>
              <a:gs pos="0">
                <a:schemeClr val="accent3"/>
              </a:gs>
              <a:gs pos="46000">
                <a:schemeClr val="accent2"/>
              </a:gs>
              <a:gs pos="100000">
                <a:schemeClr val="accent1"/>
              </a:gs>
            </a:gsLst>
            <a:path path="circle">
              <a:fillToRect r="100000" b="100000"/>
            </a:path>
            <a:tileRect l="-100000" t="-100000"/>
          </a:gradFill>
          <a:ln w="12700" cap="flat" cmpd="sng" algn="ctr">
            <a:noFill/>
            <a:prstDash val="solid"/>
            <a:miter lim="800000"/>
          </a:ln>
          <a:effectLst>
            <a:outerShdw blurRad="228600" algn="ctr" rotWithShape="0">
              <a:prstClr val="black">
                <a:alpha val="20000"/>
              </a:prstClr>
            </a:outerShdw>
          </a:effectLst>
        </p:spPr>
        <p:txBody>
          <a:bodyPr rtlCol="0" anchor="ctr"/>
          <a:lstStyle/>
          <a:p>
            <a:pPr algn="ctr">
              <a:defRPr/>
            </a:pPr>
            <a:endParaRPr lang="zh-CN" altLang="en-US" kern="0" dirty="0">
              <a:solidFill>
                <a:srgbClr val="FFFFFF"/>
              </a:solidFill>
              <a:latin typeface="Roboto Light"/>
              <a:ea typeface="思源黑体 CN Normal" panose="020B0400000000000000" charset="-122"/>
            </a:endParaRPr>
          </a:p>
        </p:txBody>
      </p:sp>
      <p:sp>
        <p:nvSpPr>
          <p:cNvPr id="67" name="矩形 66">
            <a:extLst>
              <a:ext uri="{FF2B5EF4-FFF2-40B4-BE49-F238E27FC236}">
                <a16:creationId xmlns:a16="http://schemas.microsoft.com/office/drawing/2014/main" id="{93D99206-B881-EE0A-6679-CE3DF1EA63CD}"/>
              </a:ext>
            </a:extLst>
          </p:cNvPr>
          <p:cNvSpPr/>
          <p:nvPr/>
        </p:nvSpPr>
        <p:spPr>
          <a:xfrm>
            <a:off x="1780625" y="1956251"/>
            <a:ext cx="2378214" cy="738344"/>
          </a:xfrm>
          <a:prstGeom prst="rect">
            <a:avLst/>
          </a:prstGeom>
        </p:spPr>
        <p:txBody>
          <a:bodyPr wrap="square">
            <a:spAutoFit/>
          </a:bodyPr>
          <a:lstStyle/>
          <a:p>
            <a:pPr>
              <a:lnSpc>
                <a:spcPct val="120000"/>
              </a:lnSpc>
              <a:defRPr/>
            </a:pPr>
            <a:r>
              <a:rPr lang="zh-CN" altLang="en-US" sz="1200" dirty="0">
                <a:solidFill>
                  <a:schemeClr val="tx1">
                    <a:lumMod val="85000"/>
                    <a:lumOff val="15000"/>
                  </a:schemeClr>
                </a:solidFill>
                <a:latin typeface="+mn-ea"/>
              </a:rPr>
              <a:t>输入说明性文字输入说明性文字</a:t>
            </a:r>
            <a:endParaRPr lang="en-US" altLang="zh-CN" sz="1200" dirty="0">
              <a:solidFill>
                <a:schemeClr val="tx1">
                  <a:lumMod val="85000"/>
                  <a:lumOff val="15000"/>
                </a:schemeClr>
              </a:solidFill>
              <a:latin typeface="+mn-ea"/>
            </a:endParaRPr>
          </a:p>
          <a:p>
            <a:pPr>
              <a:lnSpc>
                <a:spcPct val="120000"/>
              </a:lnSpc>
              <a:defRPr/>
            </a:pPr>
            <a:r>
              <a:rPr lang="zh-CN" altLang="en-US" sz="1200" dirty="0">
                <a:solidFill>
                  <a:schemeClr val="tx1">
                    <a:lumMod val="85000"/>
                    <a:lumOff val="15000"/>
                  </a:schemeClr>
                </a:solidFill>
                <a:latin typeface="+mn-ea"/>
              </a:rPr>
              <a:t>输入说明性文字输入说明性文字</a:t>
            </a:r>
            <a:endParaRPr lang="en-US" altLang="zh-CN" sz="1200" dirty="0">
              <a:solidFill>
                <a:schemeClr val="tx1">
                  <a:lumMod val="85000"/>
                  <a:lumOff val="15000"/>
                </a:schemeClr>
              </a:solidFill>
              <a:latin typeface="+mn-ea"/>
            </a:endParaRPr>
          </a:p>
          <a:p>
            <a:pPr>
              <a:lnSpc>
                <a:spcPct val="120000"/>
              </a:lnSpc>
              <a:defRPr/>
            </a:pPr>
            <a:r>
              <a:rPr lang="zh-CN" altLang="en-US" sz="1200" dirty="0">
                <a:solidFill>
                  <a:schemeClr val="tx1">
                    <a:lumMod val="85000"/>
                    <a:lumOff val="15000"/>
                  </a:schemeClr>
                </a:solidFill>
                <a:latin typeface="+mn-ea"/>
              </a:rPr>
              <a:t>输入说明性文字输入说明性文字</a:t>
            </a:r>
          </a:p>
        </p:txBody>
      </p:sp>
      <p:sp>
        <p:nvSpPr>
          <p:cNvPr id="68" name="矩形 67">
            <a:extLst>
              <a:ext uri="{FF2B5EF4-FFF2-40B4-BE49-F238E27FC236}">
                <a16:creationId xmlns:a16="http://schemas.microsoft.com/office/drawing/2014/main" id="{E0FC9831-056E-2BF3-FFF1-9F4780220731}"/>
              </a:ext>
            </a:extLst>
          </p:cNvPr>
          <p:cNvSpPr/>
          <p:nvPr/>
        </p:nvSpPr>
        <p:spPr>
          <a:xfrm>
            <a:off x="1780626" y="1563964"/>
            <a:ext cx="2071042" cy="369332"/>
          </a:xfrm>
          <a:prstGeom prst="rect">
            <a:avLst/>
          </a:prstGeom>
        </p:spPr>
        <p:txBody>
          <a:bodyPr wrap="square">
            <a:spAutoFit/>
          </a:bodyPr>
          <a:lstStyle/>
          <a:p>
            <a:pPr>
              <a:defRPr/>
            </a:pPr>
            <a:r>
              <a:rPr lang="zh-CN" altLang="en-US" dirty="0">
                <a:gradFill>
                  <a:gsLst>
                    <a:gs pos="100000">
                      <a:schemeClr val="accent1"/>
                    </a:gs>
                    <a:gs pos="0">
                      <a:schemeClr val="accent3"/>
                    </a:gs>
                  </a:gsLst>
                  <a:lin ang="0" scaled="1"/>
                </a:gradFill>
                <a:latin typeface="+mj-ea"/>
                <a:ea typeface="+mj-ea"/>
              </a:rPr>
              <a:t>输入标题</a:t>
            </a:r>
          </a:p>
        </p:txBody>
      </p:sp>
      <p:sp>
        <p:nvSpPr>
          <p:cNvPr id="69" name="矩形 68">
            <a:extLst>
              <a:ext uri="{FF2B5EF4-FFF2-40B4-BE49-F238E27FC236}">
                <a16:creationId xmlns:a16="http://schemas.microsoft.com/office/drawing/2014/main" id="{0CD4642E-6361-C644-733D-E82042A99B38}"/>
              </a:ext>
            </a:extLst>
          </p:cNvPr>
          <p:cNvSpPr/>
          <p:nvPr/>
        </p:nvSpPr>
        <p:spPr>
          <a:xfrm>
            <a:off x="5363890" y="2946089"/>
            <a:ext cx="1471860" cy="941412"/>
          </a:xfrm>
          <a:prstGeom prst="rect">
            <a:avLst/>
          </a:prstGeom>
        </p:spPr>
        <p:txBody>
          <a:bodyPr wrap="square">
            <a:spAutoFit/>
          </a:bodyPr>
          <a:lstStyle/>
          <a:p>
            <a:pPr algn="ctr">
              <a:lnSpc>
                <a:spcPct val="120000"/>
              </a:lnSpc>
              <a:defRPr/>
            </a:pPr>
            <a:r>
              <a:rPr lang="zh-CN" altLang="en-US" sz="2400" dirty="0">
                <a:solidFill>
                  <a:srgbClr val="FFFFFF"/>
                </a:solidFill>
                <a:latin typeface="+mj-ea"/>
                <a:ea typeface="+mj-ea"/>
              </a:rPr>
              <a:t>在此输入标题</a:t>
            </a:r>
          </a:p>
        </p:txBody>
      </p:sp>
      <p:sp>
        <p:nvSpPr>
          <p:cNvPr id="78" name="椭圆 77">
            <a:extLst>
              <a:ext uri="{FF2B5EF4-FFF2-40B4-BE49-F238E27FC236}">
                <a16:creationId xmlns:a16="http://schemas.microsoft.com/office/drawing/2014/main" id="{A8931FC6-7B08-827B-6C39-7E82EE372238}"/>
              </a:ext>
            </a:extLst>
          </p:cNvPr>
          <p:cNvSpPr/>
          <p:nvPr/>
        </p:nvSpPr>
        <p:spPr>
          <a:xfrm>
            <a:off x="942617" y="1768403"/>
            <a:ext cx="804196" cy="804196"/>
          </a:xfrm>
          <a:prstGeom prst="ellipse">
            <a:avLst/>
          </a:prstGeom>
          <a:solidFill>
            <a:schemeClr val="accent3">
              <a:lumMod val="20000"/>
              <a:lumOff val="80000"/>
            </a:schemeClr>
          </a:solidFill>
          <a:ln w="12700" cap="flat" cmpd="sng" algn="ctr">
            <a:noFill/>
            <a:prstDash val="solid"/>
            <a:miter lim="800000"/>
          </a:ln>
          <a:effectLst/>
        </p:spPr>
        <p:txBody>
          <a:bodyPr rtlCol="0" anchor="ctr"/>
          <a:lstStyle/>
          <a:p>
            <a:pPr algn="ctr">
              <a:defRPr/>
            </a:pPr>
            <a:endParaRPr lang="zh-CN" altLang="en-US" kern="0" dirty="0">
              <a:solidFill>
                <a:srgbClr val="FFFFFF"/>
              </a:solidFill>
              <a:latin typeface="Roboto Light"/>
              <a:ea typeface="思源黑体 CN Normal" panose="020B0400000000000000" charset="-122"/>
            </a:endParaRPr>
          </a:p>
        </p:txBody>
      </p:sp>
      <p:sp>
        <p:nvSpPr>
          <p:cNvPr id="79" name="椭圆 78">
            <a:extLst>
              <a:ext uri="{FF2B5EF4-FFF2-40B4-BE49-F238E27FC236}">
                <a16:creationId xmlns:a16="http://schemas.microsoft.com/office/drawing/2014/main" id="{319F83A1-772F-B735-FBDF-8E9D6E24D2C7}"/>
              </a:ext>
            </a:extLst>
          </p:cNvPr>
          <p:cNvSpPr/>
          <p:nvPr/>
        </p:nvSpPr>
        <p:spPr>
          <a:xfrm>
            <a:off x="1030280" y="1856066"/>
            <a:ext cx="628870" cy="628870"/>
          </a:xfrm>
          <a:prstGeom prst="ellipse">
            <a:avLst/>
          </a:prstGeom>
          <a:gradFill flip="none" rotWithShape="1">
            <a:gsLst>
              <a:gs pos="0">
                <a:schemeClr val="accent3">
                  <a:lumMod val="20000"/>
                  <a:lumOff val="80000"/>
                </a:schemeClr>
              </a:gs>
              <a:gs pos="46000">
                <a:schemeClr val="accent3"/>
              </a:gs>
              <a:gs pos="100000">
                <a:schemeClr val="accent1"/>
              </a:gs>
            </a:gsLst>
            <a:path path="circle">
              <a:fillToRect r="100000" b="100000"/>
            </a:path>
            <a:tileRect l="-100000" t="-100000"/>
          </a:gradFill>
          <a:ln w="12700" cap="flat" cmpd="sng" algn="ctr">
            <a:noFill/>
            <a:prstDash val="solid"/>
            <a:miter lim="800000"/>
          </a:ln>
          <a:effectLst>
            <a:outerShdw blurRad="228600" algn="ctr" rotWithShape="0">
              <a:prstClr val="black">
                <a:alpha val="20000"/>
              </a:prstClr>
            </a:outerShdw>
          </a:effectLst>
        </p:spPr>
        <p:txBody>
          <a:bodyPr rtlCol="0" anchor="ctr"/>
          <a:lstStyle/>
          <a:p>
            <a:pPr algn="ctr">
              <a:defRPr/>
            </a:pPr>
            <a:endParaRPr lang="zh-CN" altLang="en-US" kern="0" dirty="0">
              <a:solidFill>
                <a:srgbClr val="FFFFFF"/>
              </a:solidFill>
              <a:latin typeface="Roboto Light"/>
              <a:ea typeface="思源黑体 CN Normal" panose="020B0400000000000000" charset="-122"/>
            </a:endParaRPr>
          </a:p>
        </p:txBody>
      </p:sp>
      <p:sp>
        <p:nvSpPr>
          <p:cNvPr id="76" name="椭圆 75">
            <a:extLst>
              <a:ext uri="{FF2B5EF4-FFF2-40B4-BE49-F238E27FC236}">
                <a16:creationId xmlns:a16="http://schemas.microsoft.com/office/drawing/2014/main" id="{CE40AC4F-F505-3D62-BE2B-B82F6FD6BFBA}"/>
              </a:ext>
            </a:extLst>
          </p:cNvPr>
          <p:cNvSpPr/>
          <p:nvPr/>
        </p:nvSpPr>
        <p:spPr>
          <a:xfrm>
            <a:off x="778236" y="3103746"/>
            <a:ext cx="804196" cy="804196"/>
          </a:xfrm>
          <a:prstGeom prst="ellipse">
            <a:avLst/>
          </a:prstGeom>
          <a:solidFill>
            <a:schemeClr val="accent3">
              <a:lumMod val="20000"/>
              <a:lumOff val="80000"/>
            </a:schemeClr>
          </a:solidFill>
          <a:ln w="12700" cap="flat" cmpd="sng" algn="ctr">
            <a:noFill/>
            <a:prstDash val="solid"/>
            <a:miter lim="800000"/>
          </a:ln>
          <a:effectLst/>
        </p:spPr>
        <p:txBody>
          <a:bodyPr rtlCol="0" anchor="ctr"/>
          <a:lstStyle/>
          <a:p>
            <a:pPr algn="ctr"/>
            <a:endParaRPr lang="zh-CN" altLang="en-US" kern="0" dirty="0">
              <a:solidFill>
                <a:srgbClr val="FFFFFF"/>
              </a:solidFill>
              <a:latin typeface="Roboto Light"/>
              <a:ea typeface="思源黑体 CN Normal" panose="020B0400000000000000" charset="-122"/>
            </a:endParaRPr>
          </a:p>
        </p:txBody>
      </p:sp>
      <p:sp>
        <p:nvSpPr>
          <p:cNvPr id="77" name="椭圆 76">
            <a:extLst>
              <a:ext uri="{FF2B5EF4-FFF2-40B4-BE49-F238E27FC236}">
                <a16:creationId xmlns:a16="http://schemas.microsoft.com/office/drawing/2014/main" id="{3F48A700-CD4A-3387-D792-C591340C80F6}"/>
              </a:ext>
            </a:extLst>
          </p:cNvPr>
          <p:cNvSpPr/>
          <p:nvPr/>
        </p:nvSpPr>
        <p:spPr>
          <a:xfrm>
            <a:off x="865899" y="3191409"/>
            <a:ext cx="628870" cy="628870"/>
          </a:xfrm>
          <a:prstGeom prst="ellipse">
            <a:avLst/>
          </a:prstGeom>
          <a:gradFill flip="none" rotWithShape="1">
            <a:gsLst>
              <a:gs pos="0">
                <a:schemeClr val="accent3">
                  <a:lumMod val="20000"/>
                  <a:lumOff val="80000"/>
                </a:schemeClr>
              </a:gs>
              <a:gs pos="46000">
                <a:schemeClr val="accent3"/>
              </a:gs>
              <a:gs pos="100000">
                <a:schemeClr val="accent1"/>
              </a:gs>
            </a:gsLst>
            <a:path path="circle">
              <a:fillToRect r="100000" b="100000"/>
            </a:path>
            <a:tileRect l="-100000" t="-100000"/>
          </a:gradFill>
          <a:ln w="12700" cap="flat" cmpd="sng" algn="ctr">
            <a:noFill/>
            <a:prstDash val="solid"/>
            <a:miter lim="800000"/>
          </a:ln>
          <a:effectLst>
            <a:outerShdw blurRad="228600" algn="ctr" rotWithShape="0">
              <a:prstClr val="black">
                <a:alpha val="20000"/>
              </a:prstClr>
            </a:outerShdw>
          </a:effectLst>
        </p:spPr>
        <p:txBody>
          <a:bodyPr rtlCol="0" anchor="ctr"/>
          <a:lstStyle/>
          <a:p>
            <a:pPr algn="ctr"/>
            <a:endParaRPr lang="zh-CN" altLang="en-US" kern="0" dirty="0">
              <a:solidFill>
                <a:srgbClr val="FFFFFF"/>
              </a:solidFill>
              <a:latin typeface="Roboto Light"/>
              <a:ea typeface="思源黑体 CN Normal" panose="020B0400000000000000" charset="-122"/>
            </a:endParaRPr>
          </a:p>
        </p:txBody>
      </p:sp>
      <p:sp>
        <p:nvSpPr>
          <p:cNvPr id="74" name="椭圆 73">
            <a:extLst>
              <a:ext uri="{FF2B5EF4-FFF2-40B4-BE49-F238E27FC236}">
                <a16:creationId xmlns:a16="http://schemas.microsoft.com/office/drawing/2014/main" id="{11B403EE-46F6-5043-A21B-502915ECD8D1}"/>
              </a:ext>
            </a:extLst>
          </p:cNvPr>
          <p:cNvSpPr/>
          <p:nvPr/>
        </p:nvSpPr>
        <p:spPr>
          <a:xfrm>
            <a:off x="957558" y="4437040"/>
            <a:ext cx="804196" cy="804196"/>
          </a:xfrm>
          <a:prstGeom prst="ellipse">
            <a:avLst/>
          </a:prstGeom>
          <a:solidFill>
            <a:schemeClr val="accent3">
              <a:lumMod val="20000"/>
              <a:lumOff val="80000"/>
            </a:schemeClr>
          </a:solidFill>
          <a:ln w="12700" cap="flat" cmpd="sng" algn="ctr">
            <a:noFill/>
            <a:prstDash val="solid"/>
            <a:miter lim="800000"/>
          </a:ln>
          <a:effectLst/>
        </p:spPr>
        <p:txBody>
          <a:bodyPr rtlCol="0" anchor="ctr"/>
          <a:lstStyle/>
          <a:p>
            <a:pPr algn="ctr"/>
            <a:endParaRPr lang="zh-CN" altLang="en-US" kern="0" dirty="0">
              <a:solidFill>
                <a:srgbClr val="FFFFFF"/>
              </a:solidFill>
              <a:latin typeface="Roboto Light"/>
              <a:ea typeface="思源黑体 CN Normal" panose="020B0400000000000000" charset="-122"/>
            </a:endParaRPr>
          </a:p>
        </p:txBody>
      </p:sp>
      <p:sp>
        <p:nvSpPr>
          <p:cNvPr id="75" name="椭圆 74">
            <a:extLst>
              <a:ext uri="{FF2B5EF4-FFF2-40B4-BE49-F238E27FC236}">
                <a16:creationId xmlns:a16="http://schemas.microsoft.com/office/drawing/2014/main" id="{E04C307A-40AE-682A-95AD-151DCCF1FEDF}"/>
              </a:ext>
            </a:extLst>
          </p:cNvPr>
          <p:cNvSpPr/>
          <p:nvPr/>
        </p:nvSpPr>
        <p:spPr>
          <a:xfrm>
            <a:off x="1045221" y="4524703"/>
            <a:ext cx="628870" cy="628870"/>
          </a:xfrm>
          <a:prstGeom prst="ellipse">
            <a:avLst/>
          </a:prstGeom>
          <a:gradFill flip="none" rotWithShape="1">
            <a:gsLst>
              <a:gs pos="0">
                <a:schemeClr val="accent3">
                  <a:lumMod val="20000"/>
                  <a:lumOff val="80000"/>
                </a:schemeClr>
              </a:gs>
              <a:gs pos="46000">
                <a:schemeClr val="accent3"/>
              </a:gs>
              <a:gs pos="100000">
                <a:schemeClr val="accent1"/>
              </a:gs>
            </a:gsLst>
            <a:path path="circle">
              <a:fillToRect r="100000" b="100000"/>
            </a:path>
            <a:tileRect l="-100000" t="-100000"/>
          </a:gradFill>
          <a:ln w="12700" cap="flat" cmpd="sng" algn="ctr">
            <a:noFill/>
            <a:prstDash val="solid"/>
            <a:miter lim="800000"/>
          </a:ln>
          <a:effectLst>
            <a:outerShdw blurRad="228600" algn="ctr" rotWithShape="0">
              <a:prstClr val="black">
                <a:alpha val="20000"/>
              </a:prstClr>
            </a:outerShdw>
          </a:effectLst>
        </p:spPr>
        <p:txBody>
          <a:bodyPr rtlCol="0" anchor="ctr"/>
          <a:lstStyle/>
          <a:p>
            <a:pPr algn="ctr"/>
            <a:endParaRPr lang="zh-CN" altLang="en-US" kern="0" dirty="0">
              <a:solidFill>
                <a:srgbClr val="FFFFFF"/>
              </a:solidFill>
              <a:latin typeface="Roboto Light"/>
              <a:ea typeface="思源黑体 CN Normal" panose="020B0400000000000000" charset="-122"/>
            </a:endParaRPr>
          </a:p>
        </p:txBody>
      </p:sp>
      <p:sp>
        <p:nvSpPr>
          <p:cNvPr id="88" name="椭圆 87">
            <a:extLst>
              <a:ext uri="{FF2B5EF4-FFF2-40B4-BE49-F238E27FC236}">
                <a16:creationId xmlns:a16="http://schemas.microsoft.com/office/drawing/2014/main" id="{B349C0EF-DD7F-6B59-4C36-602BF5D8F6D5}"/>
              </a:ext>
            </a:extLst>
          </p:cNvPr>
          <p:cNvSpPr/>
          <p:nvPr/>
        </p:nvSpPr>
        <p:spPr>
          <a:xfrm>
            <a:off x="10430907" y="1768403"/>
            <a:ext cx="804196" cy="804196"/>
          </a:xfrm>
          <a:prstGeom prst="ellipse">
            <a:avLst/>
          </a:prstGeom>
          <a:solidFill>
            <a:schemeClr val="accent3">
              <a:lumMod val="20000"/>
              <a:lumOff val="80000"/>
            </a:schemeClr>
          </a:solidFill>
          <a:ln w="12700" cap="flat" cmpd="sng" algn="ctr">
            <a:noFill/>
            <a:prstDash val="solid"/>
            <a:miter lim="800000"/>
          </a:ln>
          <a:effectLst/>
        </p:spPr>
        <p:txBody>
          <a:bodyPr rtlCol="0" anchor="ctr"/>
          <a:lstStyle/>
          <a:p>
            <a:pPr algn="ctr"/>
            <a:endParaRPr lang="zh-CN" altLang="en-US" kern="0" dirty="0">
              <a:solidFill>
                <a:srgbClr val="FFFFFF"/>
              </a:solidFill>
              <a:latin typeface="Roboto Light"/>
              <a:ea typeface="思源黑体 CN Normal" panose="020B0400000000000000" charset="-122"/>
            </a:endParaRPr>
          </a:p>
        </p:txBody>
      </p:sp>
      <p:sp>
        <p:nvSpPr>
          <p:cNvPr id="89" name="椭圆 88">
            <a:extLst>
              <a:ext uri="{FF2B5EF4-FFF2-40B4-BE49-F238E27FC236}">
                <a16:creationId xmlns:a16="http://schemas.microsoft.com/office/drawing/2014/main" id="{197C1EFC-3D46-50B3-7280-A22F225AD02E}"/>
              </a:ext>
            </a:extLst>
          </p:cNvPr>
          <p:cNvSpPr/>
          <p:nvPr/>
        </p:nvSpPr>
        <p:spPr>
          <a:xfrm>
            <a:off x="10518570" y="1856066"/>
            <a:ext cx="628870" cy="628870"/>
          </a:xfrm>
          <a:prstGeom prst="ellipse">
            <a:avLst/>
          </a:prstGeom>
          <a:gradFill flip="none" rotWithShape="1">
            <a:gsLst>
              <a:gs pos="0">
                <a:schemeClr val="accent3">
                  <a:lumMod val="20000"/>
                  <a:lumOff val="80000"/>
                </a:schemeClr>
              </a:gs>
              <a:gs pos="46000">
                <a:schemeClr val="accent3"/>
              </a:gs>
              <a:gs pos="100000">
                <a:schemeClr val="accent1"/>
              </a:gs>
            </a:gsLst>
            <a:path path="circle">
              <a:fillToRect r="100000" b="100000"/>
            </a:path>
            <a:tileRect l="-100000" t="-100000"/>
          </a:gradFill>
          <a:ln w="12700" cap="flat" cmpd="sng" algn="ctr">
            <a:noFill/>
            <a:prstDash val="solid"/>
            <a:miter lim="800000"/>
          </a:ln>
          <a:effectLst>
            <a:outerShdw blurRad="228600" algn="ctr" rotWithShape="0">
              <a:prstClr val="black">
                <a:alpha val="20000"/>
              </a:prstClr>
            </a:outerShdw>
          </a:effectLst>
        </p:spPr>
        <p:txBody>
          <a:bodyPr rtlCol="0" anchor="ctr"/>
          <a:lstStyle/>
          <a:p>
            <a:pPr algn="ctr"/>
            <a:endParaRPr lang="zh-CN" altLang="en-US" kern="0" dirty="0">
              <a:solidFill>
                <a:srgbClr val="FFFFFF"/>
              </a:solidFill>
              <a:latin typeface="Roboto Light"/>
              <a:ea typeface="思源黑体 CN Normal" panose="020B0400000000000000" charset="-122"/>
            </a:endParaRPr>
          </a:p>
        </p:txBody>
      </p:sp>
      <p:sp>
        <p:nvSpPr>
          <p:cNvPr id="86" name="椭圆 85">
            <a:extLst>
              <a:ext uri="{FF2B5EF4-FFF2-40B4-BE49-F238E27FC236}">
                <a16:creationId xmlns:a16="http://schemas.microsoft.com/office/drawing/2014/main" id="{7732E202-5DF6-F96B-01DE-2372DB8F644D}"/>
              </a:ext>
            </a:extLst>
          </p:cNvPr>
          <p:cNvSpPr/>
          <p:nvPr/>
        </p:nvSpPr>
        <p:spPr>
          <a:xfrm>
            <a:off x="10598878" y="3084252"/>
            <a:ext cx="804196" cy="804196"/>
          </a:xfrm>
          <a:prstGeom prst="ellipse">
            <a:avLst/>
          </a:prstGeom>
          <a:solidFill>
            <a:schemeClr val="accent3">
              <a:lumMod val="20000"/>
              <a:lumOff val="80000"/>
            </a:schemeClr>
          </a:solidFill>
          <a:ln w="12700" cap="flat" cmpd="sng" algn="ctr">
            <a:noFill/>
            <a:prstDash val="solid"/>
            <a:miter lim="800000"/>
          </a:ln>
          <a:effectLst/>
        </p:spPr>
        <p:txBody>
          <a:bodyPr rtlCol="0" anchor="ctr"/>
          <a:lstStyle/>
          <a:p>
            <a:pPr algn="ctr"/>
            <a:endParaRPr lang="zh-CN" altLang="en-US" kern="0" dirty="0">
              <a:solidFill>
                <a:srgbClr val="FFFFFF"/>
              </a:solidFill>
              <a:latin typeface="Roboto Light"/>
              <a:ea typeface="思源黑体 CN Normal" panose="020B0400000000000000" charset="-122"/>
            </a:endParaRPr>
          </a:p>
        </p:txBody>
      </p:sp>
      <p:sp>
        <p:nvSpPr>
          <p:cNvPr id="87" name="椭圆 86">
            <a:extLst>
              <a:ext uri="{FF2B5EF4-FFF2-40B4-BE49-F238E27FC236}">
                <a16:creationId xmlns:a16="http://schemas.microsoft.com/office/drawing/2014/main" id="{E9789AAC-7FB8-666B-5A56-7E5D27C587DE}"/>
              </a:ext>
            </a:extLst>
          </p:cNvPr>
          <p:cNvSpPr/>
          <p:nvPr/>
        </p:nvSpPr>
        <p:spPr>
          <a:xfrm>
            <a:off x="10686541" y="3171915"/>
            <a:ext cx="628870" cy="628870"/>
          </a:xfrm>
          <a:prstGeom prst="ellipse">
            <a:avLst/>
          </a:prstGeom>
          <a:gradFill flip="none" rotWithShape="1">
            <a:gsLst>
              <a:gs pos="0">
                <a:schemeClr val="accent3">
                  <a:lumMod val="20000"/>
                  <a:lumOff val="80000"/>
                </a:schemeClr>
              </a:gs>
              <a:gs pos="46000">
                <a:schemeClr val="accent3"/>
              </a:gs>
              <a:gs pos="100000">
                <a:schemeClr val="accent1"/>
              </a:gs>
            </a:gsLst>
            <a:path path="circle">
              <a:fillToRect r="100000" b="100000"/>
            </a:path>
            <a:tileRect l="-100000" t="-100000"/>
          </a:gradFill>
          <a:ln w="12700" cap="flat" cmpd="sng" algn="ctr">
            <a:noFill/>
            <a:prstDash val="solid"/>
            <a:miter lim="800000"/>
          </a:ln>
          <a:effectLst>
            <a:outerShdw blurRad="228600" algn="ctr" rotWithShape="0">
              <a:prstClr val="black">
                <a:alpha val="20000"/>
              </a:prstClr>
            </a:outerShdw>
          </a:effectLst>
        </p:spPr>
        <p:txBody>
          <a:bodyPr rtlCol="0" anchor="ctr"/>
          <a:lstStyle/>
          <a:p>
            <a:pPr algn="ctr"/>
            <a:endParaRPr lang="zh-CN" altLang="en-US" kern="0" dirty="0">
              <a:solidFill>
                <a:srgbClr val="FFFFFF"/>
              </a:solidFill>
              <a:latin typeface="Roboto Light"/>
              <a:ea typeface="思源黑体 CN Normal" panose="020B0400000000000000" charset="-122"/>
            </a:endParaRPr>
          </a:p>
        </p:txBody>
      </p:sp>
      <p:sp>
        <p:nvSpPr>
          <p:cNvPr id="84" name="椭圆 83">
            <a:extLst>
              <a:ext uri="{FF2B5EF4-FFF2-40B4-BE49-F238E27FC236}">
                <a16:creationId xmlns:a16="http://schemas.microsoft.com/office/drawing/2014/main" id="{96F26C71-4B47-3121-2E1E-88D4082A1B67}"/>
              </a:ext>
            </a:extLst>
          </p:cNvPr>
          <p:cNvSpPr/>
          <p:nvPr/>
        </p:nvSpPr>
        <p:spPr>
          <a:xfrm>
            <a:off x="10411374" y="4400101"/>
            <a:ext cx="804196" cy="804196"/>
          </a:xfrm>
          <a:prstGeom prst="ellipse">
            <a:avLst/>
          </a:prstGeom>
          <a:solidFill>
            <a:schemeClr val="accent3">
              <a:lumMod val="20000"/>
              <a:lumOff val="80000"/>
            </a:schemeClr>
          </a:solidFill>
          <a:ln w="12700" cap="flat" cmpd="sng" algn="ctr">
            <a:noFill/>
            <a:prstDash val="solid"/>
            <a:miter lim="800000"/>
          </a:ln>
          <a:effectLst/>
        </p:spPr>
        <p:txBody>
          <a:bodyPr rtlCol="0" anchor="ctr"/>
          <a:lstStyle/>
          <a:p>
            <a:pPr algn="ctr"/>
            <a:endParaRPr lang="zh-CN" altLang="en-US" kern="0" dirty="0">
              <a:solidFill>
                <a:srgbClr val="FFFFFF"/>
              </a:solidFill>
              <a:latin typeface="Roboto Light"/>
              <a:ea typeface="思源黑体 CN Normal" panose="020B0400000000000000" charset="-122"/>
            </a:endParaRPr>
          </a:p>
        </p:txBody>
      </p:sp>
      <p:sp>
        <p:nvSpPr>
          <p:cNvPr id="85" name="椭圆 84">
            <a:extLst>
              <a:ext uri="{FF2B5EF4-FFF2-40B4-BE49-F238E27FC236}">
                <a16:creationId xmlns:a16="http://schemas.microsoft.com/office/drawing/2014/main" id="{33BD5002-1B68-3F4D-0C78-34648F6DA951}"/>
              </a:ext>
            </a:extLst>
          </p:cNvPr>
          <p:cNvSpPr/>
          <p:nvPr/>
        </p:nvSpPr>
        <p:spPr>
          <a:xfrm>
            <a:off x="10499037" y="4487764"/>
            <a:ext cx="628870" cy="628870"/>
          </a:xfrm>
          <a:prstGeom prst="ellipse">
            <a:avLst/>
          </a:prstGeom>
          <a:gradFill flip="none" rotWithShape="1">
            <a:gsLst>
              <a:gs pos="0">
                <a:schemeClr val="accent3">
                  <a:lumMod val="20000"/>
                  <a:lumOff val="80000"/>
                </a:schemeClr>
              </a:gs>
              <a:gs pos="46000">
                <a:schemeClr val="accent3"/>
              </a:gs>
              <a:gs pos="100000">
                <a:schemeClr val="accent1"/>
              </a:gs>
            </a:gsLst>
            <a:path path="circle">
              <a:fillToRect r="100000" b="100000"/>
            </a:path>
            <a:tileRect l="-100000" t="-100000"/>
          </a:gradFill>
          <a:ln w="12700" cap="flat" cmpd="sng" algn="ctr">
            <a:noFill/>
            <a:prstDash val="solid"/>
            <a:miter lim="800000"/>
          </a:ln>
          <a:effectLst>
            <a:outerShdw blurRad="228600" algn="ctr" rotWithShape="0">
              <a:prstClr val="black">
                <a:alpha val="20000"/>
              </a:prstClr>
            </a:outerShdw>
          </a:effectLst>
        </p:spPr>
        <p:txBody>
          <a:bodyPr rtlCol="0" anchor="ctr"/>
          <a:lstStyle/>
          <a:p>
            <a:pPr algn="ctr"/>
            <a:endParaRPr lang="zh-CN" altLang="en-US" kern="0" dirty="0">
              <a:solidFill>
                <a:srgbClr val="FFFFFF"/>
              </a:solidFill>
              <a:latin typeface="Roboto Light"/>
              <a:ea typeface="思源黑体 CN Normal" panose="020B0400000000000000" charset="-122"/>
            </a:endParaRPr>
          </a:p>
        </p:txBody>
      </p:sp>
      <p:sp>
        <p:nvSpPr>
          <p:cNvPr id="90" name="矩形 89">
            <a:extLst>
              <a:ext uri="{FF2B5EF4-FFF2-40B4-BE49-F238E27FC236}">
                <a16:creationId xmlns:a16="http://schemas.microsoft.com/office/drawing/2014/main" id="{BC70391D-4166-B183-AE6C-A1FB7E560317}"/>
              </a:ext>
            </a:extLst>
          </p:cNvPr>
          <p:cNvSpPr/>
          <p:nvPr/>
        </p:nvSpPr>
        <p:spPr>
          <a:xfrm>
            <a:off x="1674090" y="3299028"/>
            <a:ext cx="2378214" cy="738344"/>
          </a:xfrm>
          <a:prstGeom prst="rect">
            <a:avLst/>
          </a:prstGeom>
        </p:spPr>
        <p:txBody>
          <a:bodyPr wrap="square">
            <a:spAutoFit/>
          </a:bodyPr>
          <a:lstStyle/>
          <a:p>
            <a:pPr>
              <a:lnSpc>
                <a:spcPct val="120000"/>
              </a:lnSpc>
              <a:defRPr/>
            </a:pPr>
            <a:r>
              <a:rPr lang="zh-CN" altLang="en-US" sz="1200" dirty="0">
                <a:solidFill>
                  <a:schemeClr val="tx1">
                    <a:lumMod val="85000"/>
                    <a:lumOff val="15000"/>
                  </a:schemeClr>
                </a:solidFill>
                <a:latin typeface="+mn-ea"/>
              </a:rPr>
              <a:t>输入说明性文字输入说明性文字</a:t>
            </a:r>
            <a:endParaRPr lang="en-US" altLang="zh-CN" sz="1200" dirty="0">
              <a:solidFill>
                <a:schemeClr val="tx1">
                  <a:lumMod val="85000"/>
                  <a:lumOff val="15000"/>
                </a:schemeClr>
              </a:solidFill>
              <a:latin typeface="+mn-ea"/>
            </a:endParaRPr>
          </a:p>
          <a:p>
            <a:pPr>
              <a:lnSpc>
                <a:spcPct val="120000"/>
              </a:lnSpc>
              <a:defRPr/>
            </a:pPr>
            <a:r>
              <a:rPr lang="zh-CN" altLang="en-US" sz="1200" dirty="0">
                <a:solidFill>
                  <a:schemeClr val="tx1">
                    <a:lumMod val="85000"/>
                    <a:lumOff val="15000"/>
                  </a:schemeClr>
                </a:solidFill>
                <a:latin typeface="+mn-ea"/>
              </a:rPr>
              <a:t>输入说明性文字输入说明性文字</a:t>
            </a:r>
            <a:endParaRPr lang="en-US" altLang="zh-CN" sz="1200" dirty="0">
              <a:solidFill>
                <a:schemeClr val="tx1">
                  <a:lumMod val="85000"/>
                  <a:lumOff val="15000"/>
                </a:schemeClr>
              </a:solidFill>
              <a:latin typeface="+mn-ea"/>
            </a:endParaRPr>
          </a:p>
          <a:p>
            <a:pPr>
              <a:lnSpc>
                <a:spcPct val="120000"/>
              </a:lnSpc>
              <a:defRPr/>
            </a:pPr>
            <a:r>
              <a:rPr lang="zh-CN" altLang="en-US" sz="1200" dirty="0">
                <a:solidFill>
                  <a:schemeClr val="tx1">
                    <a:lumMod val="85000"/>
                    <a:lumOff val="15000"/>
                  </a:schemeClr>
                </a:solidFill>
                <a:latin typeface="+mn-ea"/>
              </a:rPr>
              <a:t>输入说明性文字输入说明性文字</a:t>
            </a:r>
          </a:p>
        </p:txBody>
      </p:sp>
      <p:sp>
        <p:nvSpPr>
          <p:cNvPr id="91" name="矩形 90">
            <a:extLst>
              <a:ext uri="{FF2B5EF4-FFF2-40B4-BE49-F238E27FC236}">
                <a16:creationId xmlns:a16="http://schemas.microsoft.com/office/drawing/2014/main" id="{4F0A7F48-F4DA-C2BA-9061-4BCD10F51368}"/>
              </a:ext>
            </a:extLst>
          </p:cNvPr>
          <p:cNvSpPr/>
          <p:nvPr/>
        </p:nvSpPr>
        <p:spPr>
          <a:xfrm>
            <a:off x="1674091" y="2906741"/>
            <a:ext cx="2071042" cy="369332"/>
          </a:xfrm>
          <a:prstGeom prst="rect">
            <a:avLst/>
          </a:prstGeom>
        </p:spPr>
        <p:txBody>
          <a:bodyPr wrap="square">
            <a:spAutoFit/>
          </a:bodyPr>
          <a:lstStyle/>
          <a:p>
            <a:pPr>
              <a:defRPr/>
            </a:pPr>
            <a:r>
              <a:rPr lang="zh-CN" altLang="en-US" dirty="0">
                <a:gradFill>
                  <a:gsLst>
                    <a:gs pos="100000">
                      <a:schemeClr val="accent1"/>
                    </a:gs>
                    <a:gs pos="0">
                      <a:schemeClr val="accent3"/>
                    </a:gs>
                  </a:gsLst>
                  <a:lin ang="0" scaled="1"/>
                </a:gradFill>
                <a:latin typeface="+mj-ea"/>
                <a:ea typeface="+mj-ea"/>
              </a:rPr>
              <a:t>输入标题</a:t>
            </a:r>
          </a:p>
        </p:txBody>
      </p:sp>
      <p:sp>
        <p:nvSpPr>
          <p:cNvPr id="92" name="矩形 91">
            <a:extLst>
              <a:ext uri="{FF2B5EF4-FFF2-40B4-BE49-F238E27FC236}">
                <a16:creationId xmlns:a16="http://schemas.microsoft.com/office/drawing/2014/main" id="{A8349145-8C50-F8A9-D8BE-6B8EDC2A56AE}"/>
              </a:ext>
            </a:extLst>
          </p:cNvPr>
          <p:cNvSpPr/>
          <p:nvPr/>
        </p:nvSpPr>
        <p:spPr>
          <a:xfrm>
            <a:off x="1877767" y="4678824"/>
            <a:ext cx="2378214" cy="738344"/>
          </a:xfrm>
          <a:prstGeom prst="rect">
            <a:avLst/>
          </a:prstGeom>
        </p:spPr>
        <p:txBody>
          <a:bodyPr wrap="square">
            <a:spAutoFit/>
          </a:bodyPr>
          <a:lstStyle/>
          <a:p>
            <a:pPr>
              <a:lnSpc>
                <a:spcPct val="120000"/>
              </a:lnSpc>
              <a:defRPr/>
            </a:pPr>
            <a:r>
              <a:rPr lang="zh-CN" altLang="en-US" sz="1200" dirty="0">
                <a:solidFill>
                  <a:schemeClr val="tx1">
                    <a:lumMod val="85000"/>
                    <a:lumOff val="15000"/>
                  </a:schemeClr>
                </a:solidFill>
                <a:latin typeface="+mn-ea"/>
              </a:rPr>
              <a:t>输入说明性文字输入说明性文字</a:t>
            </a:r>
            <a:endParaRPr lang="en-US" altLang="zh-CN" sz="1200" dirty="0">
              <a:solidFill>
                <a:schemeClr val="tx1">
                  <a:lumMod val="85000"/>
                  <a:lumOff val="15000"/>
                </a:schemeClr>
              </a:solidFill>
              <a:latin typeface="+mn-ea"/>
            </a:endParaRPr>
          </a:p>
          <a:p>
            <a:pPr>
              <a:lnSpc>
                <a:spcPct val="120000"/>
              </a:lnSpc>
              <a:defRPr/>
            </a:pPr>
            <a:r>
              <a:rPr lang="zh-CN" altLang="en-US" sz="1200" dirty="0">
                <a:solidFill>
                  <a:schemeClr val="tx1">
                    <a:lumMod val="85000"/>
                    <a:lumOff val="15000"/>
                  </a:schemeClr>
                </a:solidFill>
                <a:latin typeface="+mn-ea"/>
              </a:rPr>
              <a:t>输入说明性文字输入说明性文字</a:t>
            </a:r>
            <a:endParaRPr lang="en-US" altLang="zh-CN" sz="1200" dirty="0">
              <a:solidFill>
                <a:schemeClr val="tx1">
                  <a:lumMod val="85000"/>
                  <a:lumOff val="15000"/>
                </a:schemeClr>
              </a:solidFill>
              <a:latin typeface="+mn-ea"/>
            </a:endParaRPr>
          </a:p>
          <a:p>
            <a:pPr>
              <a:lnSpc>
                <a:spcPct val="120000"/>
              </a:lnSpc>
              <a:defRPr/>
            </a:pPr>
            <a:r>
              <a:rPr lang="zh-CN" altLang="en-US" sz="1200" dirty="0">
                <a:solidFill>
                  <a:schemeClr val="tx1">
                    <a:lumMod val="85000"/>
                    <a:lumOff val="15000"/>
                  </a:schemeClr>
                </a:solidFill>
                <a:latin typeface="+mn-ea"/>
              </a:rPr>
              <a:t>输入说明性文字输入说明性文字</a:t>
            </a:r>
          </a:p>
        </p:txBody>
      </p:sp>
      <p:sp>
        <p:nvSpPr>
          <p:cNvPr id="93" name="矩形 92">
            <a:extLst>
              <a:ext uri="{FF2B5EF4-FFF2-40B4-BE49-F238E27FC236}">
                <a16:creationId xmlns:a16="http://schemas.microsoft.com/office/drawing/2014/main" id="{6A714705-B478-180B-43AC-B4CB4914289C}"/>
              </a:ext>
            </a:extLst>
          </p:cNvPr>
          <p:cNvSpPr/>
          <p:nvPr/>
        </p:nvSpPr>
        <p:spPr>
          <a:xfrm>
            <a:off x="1877768" y="4286537"/>
            <a:ext cx="2071042" cy="369332"/>
          </a:xfrm>
          <a:prstGeom prst="rect">
            <a:avLst/>
          </a:prstGeom>
        </p:spPr>
        <p:txBody>
          <a:bodyPr wrap="square">
            <a:spAutoFit/>
          </a:bodyPr>
          <a:lstStyle/>
          <a:p>
            <a:pPr>
              <a:defRPr/>
            </a:pPr>
            <a:r>
              <a:rPr lang="zh-CN" altLang="en-US" dirty="0">
                <a:gradFill>
                  <a:gsLst>
                    <a:gs pos="100000">
                      <a:schemeClr val="accent1"/>
                    </a:gs>
                    <a:gs pos="0">
                      <a:schemeClr val="accent3"/>
                    </a:gs>
                  </a:gsLst>
                  <a:lin ang="0" scaled="1"/>
                </a:gradFill>
                <a:latin typeface="+mj-ea"/>
                <a:ea typeface="+mj-ea"/>
              </a:rPr>
              <a:t>输入标题</a:t>
            </a:r>
          </a:p>
        </p:txBody>
      </p:sp>
      <p:sp>
        <p:nvSpPr>
          <p:cNvPr id="94" name="矩形 93">
            <a:extLst>
              <a:ext uri="{FF2B5EF4-FFF2-40B4-BE49-F238E27FC236}">
                <a16:creationId xmlns:a16="http://schemas.microsoft.com/office/drawing/2014/main" id="{F33B2634-E710-BE3A-60BD-D9492A9DB744}"/>
              </a:ext>
            </a:extLst>
          </p:cNvPr>
          <p:cNvSpPr/>
          <p:nvPr/>
        </p:nvSpPr>
        <p:spPr>
          <a:xfrm>
            <a:off x="7980525" y="4519245"/>
            <a:ext cx="2378214" cy="738344"/>
          </a:xfrm>
          <a:prstGeom prst="rect">
            <a:avLst/>
          </a:prstGeom>
        </p:spPr>
        <p:txBody>
          <a:bodyPr wrap="square">
            <a:spAutoFit/>
          </a:bodyPr>
          <a:lstStyle/>
          <a:p>
            <a:pPr algn="r">
              <a:lnSpc>
                <a:spcPct val="120000"/>
              </a:lnSpc>
              <a:defRPr/>
            </a:pPr>
            <a:r>
              <a:rPr lang="zh-CN" altLang="en-US" sz="1200" dirty="0">
                <a:solidFill>
                  <a:schemeClr val="tx1">
                    <a:lumMod val="85000"/>
                    <a:lumOff val="15000"/>
                  </a:schemeClr>
                </a:solidFill>
                <a:latin typeface="+mn-ea"/>
              </a:rPr>
              <a:t>输入说明性文字输入说明性文字</a:t>
            </a:r>
            <a:endParaRPr lang="en-US" altLang="zh-CN" sz="1200" dirty="0">
              <a:solidFill>
                <a:schemeClr val="tx1">
                  <a:lumMod val="85000"/>
                  <a:lumOff val="15000"/>
                </a:schemeClr>
              </a:solidFill>
              <a:latin typeface="+mn-ea"/>
            </a:endParaRPr>
          </a:p>
          <a:p>
            <a:pPr algn="r">
              <a:lnSpc>
                <a:spcPct val="120000"/>
              </a:lnSpc>
              <a:defRPr/>
            </a:pPr>
            <a:r>
              <a:rPr lang="zh-CN" altLang="en-US" sz="1200" dirty="0">
                <a:solidFill>
                  <a:schemeClr val="tx1">
                    <a:lumMod val="85000"/>
                    <a:lumOff val="15000"/>
                  </a:schemeClr>
                </a:solidFill>
                <a:latin typeface="+mn-ea"/>
              </a:rPr>
              <a:t>输入说明性文字输入说明性文字</a:t>
            </a:r>
            <a:endParaRPr lang="en-US" altLang="zh-CN" sz="1200" dirty="0">
              <a:solidFill>
                <a:schemeClr val="tx1">
                  <a:lumMod val="85000"/>
                  <a:lumOff val="15000"/>
                </a:schemeClr>
              </a:solidFill>
              <a:latin typeface="+mn-ea"/>
            </a:endParaRPr>
          </a:p>
          <a:p>
            <a:pPr algn="r">
              <a:lnSpc>
                <a:spcPct val="120000"/>
              </a:lnSpc>
              <a:defRPr/>
            </a:pPr>
            <a:r>
              <a:rPr lang="zh-CN" altLang="en-US" sz="1200" dirty="0">
                <a:solidFill>
                  <a:schemeClr val="tx1">
                    <a:lumMod val="85000"/>
                    <a:lumOff val="15000"/>
                  </a:schemeClr>
                </a:solidFill>
                <a:latin typeface="+mn-ea"/>
              </a:rPr>
              <a:t>输入说明性文字输入说明性文字</a:t>
            </a:r>
          </a:p>
        </p:txBody>
      </p:sp>
      <p:sp>
        <p:nvSpPr>
          <p:cNvPr id="95" name="矩形 94">
            <a:extLst>
              <a:ext uri="{FF2B5EF4-FFF2-40B4-BE49-F238E27FC236}">
                <a16:creationId xmlns:a16="http://schemas.microsoft.com/office/drawing/2014/main" id="{73526630-45DF-DE07-7DEE-09EC7596660B}"/>
              </a:ext>
            </a:extLst>
          </p:cNvPr>
          <p:cNvSpPr/>
          <p:nvPr/>
        </p:nvSpPr>
        <p:spPr>
          <a:xfrm>
            <a:off x="8269894" y="4126958"/>
            <a:ext cx="2071042" cy="369332"/>
          </a:xfrm>
          <a:prstGeom prst="rect">
            <a:avLst/>
          </a:prstGeom>
        </p:spPr>
        <p:txBody>
          <a:bodyPr wrap="square">
            <a:spAutoFit/>
          </a:bodyPr>
          <a:lstStyle/>
          <a:p>
            <a:pPr algn="r">
              <a:defRPr/>
            </a:pPr>
            <a:r>
              <a:rPr lang="zh-CN" altLang="en-US" dirty="0">
                <a:gradFill>
                  <a:gsLst>
                    <a:gs pos="100000">
                      <a:schemeClr val="accent1"/>
                    </a:gs>
                    <a:gs pos="0">
                      <a:schemeClr val="accent3"/>
                    </a:gs>
                  </a:gsLst>
                  <a:lin ang="0" scaled="1"/>
                </a:gradFill>
                <a:latin typeface="+mj-ea"/>
                <a:ea typeface="+mj-ea"/>
              </a:rPr>
              <a:t>输入标题</a:t>
            </a:r>
          </a:p>
        </p:txBody>
      </p:sp>
      <p:sp>
        <p:nvSpPr>
          <p:cNvPr id="96" name="矩形 95">
            <a:extLst>
              <a:ext uri="{FF2B5EF4-FFF2-40B4-BE49-F238E27FC236}">
                <a16:creationId xmlns:a16="http://schemas.microsoft.com/office/drawing/2014/main" id="{C4DB0779-575E-5CD8-1725-EC3A4216D0B9}"/>
              </a:ext>
            </a:extLst>
          </p:cNvPr>
          <p:cNvSpPr/>
          <p:nvPr/>
        </p:nvSpPr>
        <p:spPr>
          <a:xfrm>
            <a:off x="8166167" y="3278633"/>
            <a:ext cx="2378214" cy="738344"/>
          </a:xfrm>
          <a:prstGeom prst="rect">
            <a:avLst/>
          </a:prstGeom>
        </p:spPr>
        <p:txBody>
          <a:bodyPr wrap="square">
            <a:spAutoFit/>
          </a:bodyPr>
          <a:lstStyle/>
          <a:p>
            <a:pPr algn="r">
              <a:lnSpc>
                <a:spcPct val="120000"/>
              </a:lnSpc>
              <a:defRPr/>
            </a:pPr>
            <a:r>
              <a:rPr lang="zh-CN" altLang="en-US" sz="1200" dirty="0">
                <a:solidFill>
                  <a:schemeClr val="tx1">
                    <a:lumMod val="85000"/>
                    <a:lumOff val="15000"/>
                  </a:schemeClr>
                </a:solidFill>
                <a:latin typeface="+mn-ea"/>
              </a:rPr>
              <a:t>输入说明性文字输入说明性文字</a:t>
            </a:r>
            <a:endParaRPr lang="en-US" altLang="zh-CN" sz="1200" dirty="0">
              <a:solidFill>
                <a:schemeClr val="tx1">
                  <a:lumMod val="85000"/>
                  <a:lumOff val="15000"/>
                </a:schemeClr>
              </a:solidFill>
              <a:latin typeface="+mn-ea"/>
            </a:endParaRPr>
          </a:p>
          <a:p>
            <a:pPr algn="r">
              <a:lnSpc>
                <a:spcPct val="120000"/>
              </a:lnSpc>
              <a:defRPr/>
            </a:pPr>
            <a:r>
              <a:rPr lang="zh-CN" altLang="en-US" sz="1200" dirty="0">
                <a:solidFill>
                  <a:schemeClr val="tx1">
                    <a:lumMod val="85000"/>
                    <a:lumOff val="15000"/>
                  </a:schemeClr>
                </a:solidFill>
                <a:latin typeface="+mn-ea"/>
              </a:rPr>
              <a:t>输入说明性文字输入说明性文字</a:t>
            </a:r>
            <a:endParaRPr lang="en-US" altLang="zh-CN" sz="1200" dirty="0">
              <a:solidFill>
                <a:schemeClr val="tx1">
                  <a:lumMod val="85000"/>
                  <a:lumOff val="15000"/>
                </a:schemeClr>
              </a:solidFill>
              <a:latin typeface="+mn-ea"/>
            </a:endParaRPr>
          </a:p>
          <a:p>
            <a:pPr algn="r">
              <a:lnSpc>
                <a:spcPct val="120000"/>
              </a:lnSpc>
              <a:defRPr/>
            </a:pPr>
            <a:r>
              <a:rPr lang="zh-CN" altLang="en-US" sz="1200" dirty="0">
                <a:solidFill>
                  <a:schemeClr val="tx1">
                    <a:lumMod val="85000"/>
                    <a:lumOff val="15000"/>
                  </a:schemeClr>
                </a:solidFill>
                <a:latin typeface="+mn-ea"/>
              </a:rPr>
              <a:t>输入说明性文字输入说明性文字</a:t>
            </a:r>
          </a:p>
        </p:txBody>
      </p:sp>
      <p:sp>
        <p:nvSpPr>
          <p:cNvPr id="97" name="矩形 96">
            <a:extLst>
              <a:ext uri="{FF2B5EF4-FFF2-40B4-BE49-F238E27FC236}">
                <a16:creationId xmlns:a16="http://schemas.microsoft.com/office/drawing/2014/main" id="{B857AFF3-45E7-6DE9-B66C-9F90B8CC7F7B}"/>
              </a:ext>
            </a:extLst>
          </p:cNvPr>
          <p:cNvSpPr/>
          <p:nvPr/>
        </p:nvSpPr>
        <p:spPr>
          <a:xfrm>
            <a:off x="8455536" y="2886346"/>
            <a:ext cx="2071042" cy="369332"/>
          </a:xfrm>
          <a:prstGeom prst="rect">
            <a:avLst/>
          </a:prstGeom>
        </p:spPr>
        <p:txBody>
          <a:bodyPr wrap="square">
            <a:spAutoFit/>
          </a:bodyPr>
          <a:lstStyle/>
          <a:p>
            <a:pPr algn="r">
              <a:defRPr/>
            </a:pPr>
            <a:r>
              <a:rPr lang="zh-CN" altLang="en-US" dirty="0">
                <a:gradFill>
                  <a:gsLst>
                    <a:gs pos="100000">
                      <a:schemeClr val="accent1"/>
                    </a:gs>
                    <a:gs pos="0">
                      <a:schemeClr val="accent3"/>
                    </a:gs>
                  </a:gsLst>
                  <a:lin ang="0" scaled="1"/>
                </a:gradFill>
                <a:latin typeface="+mj-ea"/>
                <a:ea typeface="+mj-ea"/>
              </a:rPr>
              <a:t>输入标题</a:t>
            </a:r>
          </a:p>
        </p:txBody>
      </p:sp>
      <p:sp>
        <p:nvSpPr>
          <p:cNvPr id="98" name="矩形 97">
            <a:extLst>
              <a:ext uri="{FF2B5EF4-FFF2-40B4-BE49-F238E27FC236}">
                <a16:creationId xmlns:a16="http://schemas.microsoft.com/office/drawing/2014/main" id="{A00B344C-C74A-7EB2-C335-F76B0AD4F131}"/>
              </a:ext>
            </a:extLst>
          </p:cNvPr>
          <p:cNvSpPr/>
          <p:nvPr/>
        </p:nvSpPr>
        <p:spPr>
          <a:xfrm>
            <a:off x="7971209" y="1968851"/>
            <a:ext cx="2378214" cy="738344"/>
          </a:xfrm>
          <a:prstGeom prst="rect">
            <a:avLst/>
          </a:prstGeom>
        </p:spPr>
        <p:txBody>
          <a:bodyPr wrap="square">
            <a:spAutoFit/>
          </a:bodyPr>
          <a:lstStyle/>
          <a:p>
            <a:pPr algn="r">
              <a:lnSpc>
                <a:spcPct val="120000"/>
              </a:lnSpc>
              <a:defRPr/>
            </a:pPr>
            <a:r>
              <a:rPr lang="zh-CN" altLang="en-US" sz="1200" dirty="0">
                <a:solidFill>
                  <a:schemeClr val="tx1">
                    <a:lumMod val="85000"/>
                    <a:lumOff val="15000"/>
                  </a:schemeClr>
                </a:solidFill>
                <a:latin typeface="+mn-ea"/>
              </a:rPr>
              <a:t>输入说明性文字输入说明性文字</a:t>
            </a:r>
            <a:endParaRPr lang="en-US" altLang="zh-CN" sz="1200" dirty="0">
              <a:solidFill>
                <a:schemeClr val="tx1">
                  <a:lumMod val="85000"/>
                  <a:lumOff val="15000"/>
                </a:schemeClr>
              </a:solidFill>
              <a:latin typeface="+mn-ea"/>
            </a:endParaRPr>
          </a:p>
          <a:p>
            <a:pPr algn="r">
              <a:lnSpc>
                <a:spcPct val="120000"/>
              </a:lnSpc>
              <a:defRPr/>
            </a:pPr>
            <a:r>
              <a:rPr lang="zh-CN" altLang="en-US" sz="1200" dirty="0">
                <a:solidFill>
                  <a:schemeClr val="tx1">
                    <a:lumMod val="85000"/>
                    <a:lumOff val="15000"/>
                  </a:schemeClr>
                </a:solidFill>
                <a:latin typeface="+mn-ea"/>
              </a:rPr>
              <a:t>输入说明性文字输入说明性文字</a:t>
            </a:r>
            <a:endParaRPr lang="en-US" altLang="zh-CN" sz="1200" dirty="0">
              <a:solidFill>
                <a:schemeClr val="tx1">
                  <a:lumMod val="85000"/>
                  <a:lumOff val="15000"/>
                </a:schemeClr>
              </a:solidFill>
              <a:latin typeface="+mn-ea"/>
            </a:endParaRPr>
          </a:p>
          <a:p>
            <a:pPr algn="r">
              <a:lnSpc>
                <a:spcPct val="120000"/>
              </a:lnSpc>
              <a:defRPr/>
            </a:pPr>
            <a:r>
              <a:rPr lang="zh-CN" altLang="en-US" sz="1200" dirty="0">
                <a:solidFill>
                  <a:schemeClr val="tx1">
                    <a:lumMod val="85000"/>
                    <a:lumOff val="15000"/>
                  </a:schemeClr>
                </a:solidFill>
                <a:latin typeface="+mn-ea"/>
              </a:rPr>
              <a:t>输入说明性文字输入说明性文字</a:t>
            </a:r>
          </a:p>
        </p:txBody>
      </p:sp>
      <p:sp>
        <p:nvSpPr>
          <p:cNvPr id="99" name="矩形 98">
            <a:extLst>
              <a:ext uri="{FF2B5EF4-FFF2-40B4-BE49-F238E27FC236}">
                <a16:creationId xmlns:a16="http://schemas.microsoft.com/office/drawing/2014/main" id="{66DB070E-69E1-7FE9-EFC8-F8BB685055A8}"/>
              </a:ext>
            </a:extLst>
          </p:cNvPr>
          <p:cNvSpPr/>
          <p:nvPr/>
        </p:nvSpPr>
        <p:spPr>
          <a:xfrm>
            <a:off x="8260578" y="1576564"/>
            <a:ext cx="2071042" cy="369332"/>
          </a:xfrm>
          <a:prstGeom prst="rect">
            <a:avLst/>
          </a:prstGeom>
        </p:spPr>
        <p:txBody>
          <a:bodyPr wrap="square">
            <a:spAutoFit/>
          </a:bodyPr>
          <a:lstStyle/>
          <a:p>
            <a:pPr algn="r">
              <a:defRPr/>
            </a:pPr>
            <a:r>
              <a:rPr lang="zh-CN" altLang="en-US" dirty="0">
                <a:gradFill>
                  <a:gsLst>
                    <a:gs pos="100000">
                      <a:schemeClr val="accent1"/>
                    </a:gs>
                    <a:gs pos="0">
                      <a:schemeClr val="accent3"/>
                    </a:gs>
                  </a:gsLst>
                  <a:lin ang="0" scaled="1"/>
                </a:gradFill>
                <a:latin typeface="+mj-ea"/>
                <a:ea typeface="+mj-ea"/>
              </a:rPr>
              <a:t>输入标题</a:t>
            </a:r>
          </a:p>
        </p:txBody>
      </p:sp>
      <p:pic>
        <p:nvPicPr>
          <p:cNvPr id="100" name="图形 99">
            <a:extLst>
              <a:ext uri="{FF2B5EF4-FFF2-40B4-BE49-F238E27FC236}">
                <a16:creationId xmlns:a16="http://schemas.microsoft.com/office/drawing/2014/main" id="{6B5F91BB-AEF3-2293-3157-43743BB7F5A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230002" y="2041146"/>
            <a:ext cx="278865" cy="278865"/>
          </a:xfrm>
          <a:prstGeom prst="rect">
            <a:avLst/>
          </a:prstGeom>
        </p:spPr>
      </p:pic>
      <p:pic>
        <p:nvPicPr>
          <p:cNvPr id="101" name="图形 100">
            <a:extLst>
              <a:ext uri="{FF2B5EF4-FFF2-40B4-BE49-F238E27FC236}">
                <a16:creationId xmlns:a16="http://schemas.microsoft.com/office/drawing/2014/main" id="{5F78D732-4807-F167-1276-C9D4E814037D}"/>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60244" y="3375708"/>
            <a:ext cx="278865" cy="278865"/>
          </a:xfrm>
          <a:prstGeom prst="rect">
            <a:avLst/>
          </a:prstGeom>
        </p:spPr>
      </p:pic>
      <p:pic>
        <p:nvPicPr>
          <p:cNvPr id="102" name="图形 101">
            <a:extLst>
              <a:ext uri="{FF2B5EF4-FFF2-40B4-BE49-F238E27FC236}">
                <a16:creationId xmlns:a16="http://schemas.microsoft.com/office/drawing/2014/main" id="{55056408-556C-A388-4A23-826C65E8F7FB}"/>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241143" y="4710236"/>
            <a:ext cx="278865" cy="278865"/>
          </a:xfrm>
          <a:prstGeom prst="rect">
            <a:avLst/>
          </a:prstGeom>
        </p:spPr>
      </p:pic>
      <p:pic>
        <p:nvPicPr>
          <p:cNvPr id="103" name="图形 102">
            <a:extLst>
              <a:ext uri="{FF2B5EF4-FFF2-40B4-BE49-F238E27FC236}">
                <a16:creationId xmlns:a16="http://schemas.microsoft.com/office/drawing/2014/main" id="{365817A9-FEFC-0590-EF7A-B9F2F18FCEA8}"/>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706223" y="4669915"/>
            <a:ext cx="278865" cy="278865"/>
          </a:xfrm>
          <a:prstGeom prst="rect">
            <a:avLst/>
          </a:prstGeom>
        </p:spPr>
      </p:pic>
      <p:pic>
        <p:nvPicPr>
          <p:cNvPr id="104" name="图形 103">
            <a:extLst>
              <a:ext uri="{FF2B5EF4-FFF2-40B4-BE49-F238E27FC236}">
                <a16:creationId xmlns:a16="http://schemas.microsoft.com/office/drawing/2014/main" id="{8EB5B7FD-88DA-E137-9632-8F83E0B82F0E}"/>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868253" y="3332769"/>
            <a:ext cx="278865" cy="278865"/>
          </a:xfrm>
          <a:prstGeom prst="rect">
            <a:avLst/>
          </a:prstGeom>
        </p:spPr>
      </p:pic>
      <p:pic>
        <p:nvPicPr>
          <p:cNvPr id="105" name="图形 104">
            <a:extLst>
              <a:ext uri="{FF2B5EF4-FFF2-40B4-BE49-F238E27FC236}">
                <a16:creationId xmlns:a16="http://schemas.microsoft.com/office/drawing/2014/main" id="{B0E3F9DD-7BFF-9523-BBBE-3EEA2C514447}"/>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728820" y="2035248"/>
            <a:ext cx="278865" cy="278865"/>
          </a:xfrm>
          <a:prstGeom prst="rect">
            <a:avLst/>
          </a:prstGeom>
        </p:spPr>
      </p:pic>
    </p:spTree>
    <p:extLst>
      <p:ext uri="{BB962C8B-B14F-4D97-AF65-F5344CB8AC3E}">
        <p14:creationId xmlns:p14="http://schemas.microsoft.com/office/powerpoint/2010/main" val="22359211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alpha val="10000"/>
              </a:schemeClr>
            </a:gs>
            <a:gs pos="100000">
              <a:schemeClr val="accent1">
                <a:alpha val="10000"/>
              </a:schemeClr>
            </a:gs>
          </a:gsLst>
          <a:lin ang="5400000" scaled="1"/>
          <a:tileRect/>
        </a:gra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954EA3BA-B8EE-303A-4D63-B995DF5AB281}"/>
              </a:ext>
            </a:extLst>
          </p:cNvPr>
          <p:cNvGrpSpPr/>
          <p:nvPr/>
        </p:nvGrpSpPr>
        <p:grpSpPr>
          <a:xfrm>
            <a:off x="597514" y="1484784"/>
            <a:ext cx="10707888" cy="4651976"/>
            <a:chOff x="692296" y="1452561"/>
            <a:chExt cx="10707888" cy="4651976"/>
          </a:xfrm>
        </p:grpSpPr>
        <p:sp>
          <p:nvSpPr>
            <p:cNvPr id="3" name="矩形: 圆角 2">
              <a:extLst>
                <a:ext uri="{FF2B5EF4-FFF2-40B4-BE49-F238E27FC236}">
                  <a16:creationId xmlns:a16="http://schemas.microsoft.com/office/drawing/2014/main" id="{2C6FFCA6-8DD8-CD59-0189-00A55AE5C4F2}"/>
                </a:ext>
              </a:extLst>
            </p:cNvPr>
            <p:cNvSpPr/>
            <p:nvPr/>
          </p:nvSpPr>
          <p:spPr>
            <a:xfrm>
              <a:off x="1037027" y="1452562"/>
              <a:ext cx="10363157" cy="3952875"/>
            </a:xfrm>
            <a:prstGeom prst="roundRect">
              <a:avLst>
                <a:gd name="adj" fmla="val 2611"/>
              </a:avLst>
            </a:prstGeom>
            <a:solidFill>
              <a:srgbClr val="FFFFFF"/>
            </a:solidFill>
            <a:ln w="12700" cap="flat" cmpd="sng" algn="ctr">
              <a:solidFill>
                <a:srgbClr val="FFFFFF">
                  <a:lumMod val="95000"/>
                </a:srgbClr>
              </a:solidFill>
              <a:prstDash val="solid"/>
              <a:miter lim="800000"/>
            </a:ln>
            <a:effectLst>
              <a:outerShdw blurRad="711200" dist="38100" dir="5400000" algn="t" rotWithShape="0">
                <a:prstClr val="black">
                  <a:alpha val="12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4" name="任意多边形: 形状 3">
              <a:extLst>
                <a:ext uri="{FF2B5EF4-FFF2-40B4-BE49-F238E27FC236}">
                  <a16:creationId xmlns:a16="http://schemas.microsoft.com/office/drawing/2014/main" id="{34032CC2-8081-D178-3C84-67D290A1D047}"/>
                </a:ext>
              </a:extLst>
            </p:cNvPr>
            <p:cNvSpPr/>
            <p:nvPr/>
          </p:nvSpPr>
          <p:spPr>
            <a:xfrm rot="19133863">
              <a:off x="692296" y="3266159"/>
              <a:ext cx="1453073" cy="2838378"/>
            </a:xfrm>
            <a:custGeom>
              <a:avLst/>
              <a:gdLst>
                <a:gd name="connsiteX0" fmla="*/ 1248400 w 1248401"/>
                <a:gd name="connsiteY0" fmla="*/ 0 h 2605708"/>
                <a:gd name="connsiteX1" fmla="*/ 1248401 w 1248401"/>
                <a:gd name="connsiteY1" fmla="*/ 2605708 h 2605708"/>
                <a:gd name="connsiteX2" fmla="*/ 35360 w 1248401"/>
                <a:gd name="connsiteY2" fmla="*/ 1547419 h 2605708"/>
                <a:gd name="connsiteX3" fmla="*/ 25438 w 1248401"/>
                <a:gd name="connsiteY3" fmla="*/ 1401796 h 2605708"/>
                <a:gd name="connsiteX4" fmla="*/ 1248400 w 1248401"/>
                <a:gd name="connsiteY4" fmla="*/ 0 h 2605708"/>
                <a:gd name="connsiteX0-1" fmla="*/ 1800169 w 1800169"/>
                <a:gd name="connsiteY0-2" fmla="*/ 0 h 3226571"/>
                <a:gd name="connsiteX1-3" fmla="*/ 1248401 w 1800169"/>
                <a:gd name="connsiteY1-4" fmla="*/ 3226571 h 3226571"/>
                <a:gd name="connsiteX2-5" fmla="*/ 35360 w 1800169"/>
                <a:gd name="connsiteY2-6" fmla="*/ 2168282 h 3226571"/>
                <a:gd name="connsiteX3-7" fmla="*/ 25438 w 1800169"/>
                <a:gd name="connsiteY3-8" fmla="*/ 2022659 h 3226571"/>
                <a:gd name="connsiteX4-9" fmla="*/ 1800169 w 1800169"/>
                <a:gd name="connsiteY4-10" fmla="*/ 0 h 3226571"/>
                <a:gd name="connsiteX0-11" fmla="*/ 1453073 w 1453073"/>
                <a:gd name="connsiteY0-12" fmla="*/ 0 h 2838378"/>
                <a:gd name="connsiteX1-13" fmla="*/ 1248401 w 1453073"/>
                <a:gd name="connsiteY1-14" fmla="*/ 2838378 h 2838378"/>
                <a:gd name="connsiteX2-15" fmla="*/ 35360 w 1453073"/>
                <a:gd name="connsiteY2-16" fmla="*/ 1780089 h 2838378"/>
                <a:gd name="connsiteX3-17" fmla="*/ 25438 w 1453073"/>
                <a:gd name="connsiteY3-18" fmla="*/ 1634466 h 2838378"/>
                <a:gd name="connsiteX4-19" fmla="*/ 1453073 w 1453073"/>
                <a:gd name="connsiteY4-20" fmla="*/ 0 h 28383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53073" h="2838378">
                  <a:moveTo>
                    <a:pt x="1453073" y="0"/>
                  </a:moveTo>
                  <a:lnTo>
                    <a:pt x="1248401" y="2838378"/>
                  </a:lnTo>
                  <a:lnTo>
                    <a:pt x="35360" y="1780089"/>
                  </a:lnTo>
                  <a:cubicBezTo>
                    <a:pt x="-7593" y="1742616"/>
                    <a:pt x="-12035" y="1677418"/>
                    <a:pt x="25438" y="1634466"/>
                  </a:cubicBezTo>
                  <a:lnTo>
                    <a:pt x="1453073" y="0"/>
                  </a:lnTo>
                  <a:close/>
                </a:path>
              </a:pathLst>
            </a:custGeom>
            <a:gradFill>
              <a:gsLst>
                <a:gs pos="100000">
                  <a:schemeClr val="accent3">
                    <a:alpha val="0"/>
                  </a:schemeClr>
                </a:gs>
                <a:gs pos="0">
                  <a:schemeClr val="accent1"/>
                </a:gs>
              </a:gsLst>
              <a:lin ang="12000000" scaled="0"/>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5" name="组合 4">
              <a:extLst>
                <a:ext uri="{FF2B5EF4-FFF2-40B4-BE49-F238E27FC236}">
                  <a16:creationId xmlns:a16="http://schemas.microsoft.com/office/drawing/2014/main" id="{09B47386-4122-276B-8A1B-2268FAE2FD23}"/>
                </a:ext>
              </a:extLst>
            </p:cNvPr>
            <p:cNvGrpSpPr/>
            <p:nvPr/>
          </p:nvGrpSpPr>
          <p:grpSpPr>
            <a:xfrm>
              <a:off x="1678889" y="1452561"/>
              <a:ext cx="4126957" cy="3974230"/>
              <a:chOff x="6400799" y="1495050"/>
              <a:chExt cx="4114800" cy="3962524"/>
            </a:xfrm>
          </p:grpSpPr>
          <p:sp>
            <p:nvSpPr>
              <p:cNvPr id="14" name="平行四边形 13">
                <a:extLst>
                  <a:ext uri="{FF2B5EF4-FFF2-40B4-BE49-F238E27FC236}">
                    <a16:creationId xmlns:a16="http://schemas.microsoft.com/office/drawing/2014/main" id="{23A39811-FF13-38FF-F5EA-29AE42FDCC07}"/>
                  </a:ext>
                </a:extLst>
              </p:cNvPr>
              <p:cNvSpPr/>
              <p:nvPr/>
            </p:nvSpPr>
            <p:spPr>
              <a:xfrm>
                <a:off x="6400799" y="1495050"/>
                <a:ext cx="3949700" cy="3952875"/>
              </a:xfrm>
              <a:prstGeom prst="parallelogram">
                <a:avLst>
                  <a:gd name="adj" fmla="val 56511"/>
                </a:avLst>
              </a:prstGeom>
              <a:gradFill>
                <a:gsLst>
                  <a:gs pos="100000">
                    <a:schemeClr val="accent3">
                      <a:alpha val="0"/>
                    </a:schemeClr>
                  </a:gs>
                  <a:gs pos="0">
                    <a:schemeClr val="accent1"/>
                  </a:gs>
                  <a:gs pos="44000">
                    <a:schemeClr val="accent2"/>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5" name="平行四边形 14">
                <a:extLst>
                  <a:ext uri="{FF2B5EF4-FFF2-40B4-BE49-F238E27FC236}">
                    <a16:creationId xmlns:a16="http://schemas.microsoft.com/office/drawing/2014/main" id="{41670E46-6E80-5DB7-8587-685ED870F7C0}"/>
                  </a:ext>
                </a:extLst>
              </p:cNvPr>
              <p:cNvSpPr/>
              <p:nvPr/>
            </p:nvSpPr>
            <p:spPr>
              <a:xfrm>
                <a:off x="7873998" y="1504699"/>
                <a:ext cx="2641601" cy="3952875"/>
              </a:xfrm>
              <a:prstGeom prst="parallelogram">
                <a:avLst>
                  <a:gd name="adj" fmla="val 84261"/>
                </a:avLst>
              </a:prstGeom>
              <a:gradFill>
                <a:gsLst>
                  <a:gs pos="0">
                    <a:schemeClr val="accent1">
                      <a:alpha val="60000"/>
                    </a:schemeClr>
                  </a:gs>
                  <a:gs pos="75000">
                    <a:schemeClr val="accent2">
                      <a:alpha val="0"/>
                    </a:scheme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grpSp>
          <p:nvGrpSpPr>
            <p:cNvPr id="6" name="组合 5">
              <a:extLst>
                <a:ext uri="{FF2B5EF4-FFF2-40B4-BE49-F238E27FC236}">
                  <a16:creationId xmlns:a16="http://schemas.microsoft.com/office/drawing/2014/main" id="{37DD3E30-7B66-754C-A8AA-0AAEAF3CE8AB}"/>
                </a:ext>
              </a:extLst>
            </p:cNvPr>
            <p:cNvGrpSpPr/>
            <p:nvPr/>
          </p:nvGrpSpPr>
          <p:grpSpPr>
            <a:xfrm>
              <a:off x="1526990" y="1799016"/>
              <a:ext cx="966488" cy="153643"/>
              <a:chOff x="2393208" y="1848928"/>
              <a:chExt cx="966488" cy="153643"/>
            </a:xfrm>
          </p:grpSpPr>
          <p:sp>
            <p:nvSpPr>
              <p:cNvPr id="11" name="椭圆 10">
                <a:extLst>
                  <a:ext uri="{FF2B5EF4-FFF2-40B4-BE49-F238E27FC236}">
                    <a16:creationId xmlns:a16="http://schemas.microsoft.com/office/drawing/2014/main" id="{AA8F6DBA-7379-5B03-883C-20C246740276}"/>
                  </a:ext>
                </a:extLst>
              </p:cNvPr>
              <p:cNvSpPr/>
              <p:nvPr/>
            </p:nvSpPr>
            <p:spPr>
              <a:xfrm>
                <a:off x="2393208" y="1848928"/>
                <a:ext cx="153643" cy="153643"/>
              </a:xfrm>
              <a:prstGeom prst="ellipse">
                <a:avLst/>
              </a:prstGeom>
              <a:solidFill>
                <a:schemeClr val="accent3">
                  <a:alpha val="2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2" name="椭圆 11">
                <a:extLst>
                  <a:ext uri="{FF2B5EF4-FFF2-40B4-BE49-F238E27FC236}">
                    <a16:creationId xmlns:a16="http://schemas.microsoft.com/office/drawing/2014/main" id="{BC06781A-1431-D830-D506-74BCA8CD6EE0}"/>
                  </a:ext>
                </a:extLst>
              </p:cNvPr>
              <p:cNvSpPr/>
              <p:nvPr/>
            </p:nvSpPr>
            <p:spPr>
              <a:xfrm>
                <a:off x="2799630" y="1848928"/>
                <a:ext cx="153643" cy="153643"/>
              </a:xfrm>
              <a:prstGeom prst="ellipse">
                <a:avLst/>
              </a:prstGeom>
              <a:solidFill>
                <a:schemeClr val="accent3">
                  <a:alpha val="5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3" name="椭圆 12">
                <a:extLst>
                  <a:ext uri="{FF2B5EF4-FFF2-40B4-BE49-F238E27FC236}">
                    <a16:creationId xmlns:a16="http://schemas.microsoft.com/office/drawing/2014/main" id="{705CB900-DBA6-287B-8900-074F477EB6A5}"/>
                  </a:ext>
                </a:extLst>
              </p:cNvPr>
              <p:cNvSpPr/>
              <p:nvPr/>
            </p:nvSpPr>
            <p:spPr>
              <a:xfrm>
                <a:off x="3206053" y="1848928"/>
                <a:ext cx="153643" cy="153643"/>
              </a:xfrm>
              <a:prstGeom prst="ellipse">
                <a:avLst/>
              </a:prstGeom>
              <a:solidFill>
                <a:schemeClr val="accent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cxnSp>
          <p:nvCxnSpPr>
            <p:cNvPr id="7" name="直接连接符 6">
              <a:extLst>
                <a:ext uri="{FF2B5EF4-FFF2-40B4-BE49-F238E27FC236}">
                  <a16:creationId xmlns:a16="http://schemas.microsoft.com/office/drawing/2014/main" id="{57BEF4A5-224B-F6F0-EFC6-0427BAFBCCA7}"/>
                </a:ext>
              </a:extLst>
            </p:cNvPr>
            <p:cNvCxnSpPr/>
            <p:nvPr/>
          </p:nvCxnSpPr>
          <p:spPr>
            <a:xfrm>
              <a:off x="4653718" y="5035272"/>
              <a:ext cx="6242446" cy="0"/>
            </a:xfrm>
            <a:prstGeom prst="line">
              <a:avLst/>
            </a:prstGeom>
            <a:noFill/>
            <a:ln w="6350" cap="flat" cmpd="sng" algn="ctr">
              <a:solidFill>
                <a:srgbClr val="FFFFFF">
                  <a:lumMod val="85000"/>
                </a:srgbClr>
              </a:solidFill>
              <a:prstDash val="solid"/>
              <a:miter lim="800000"/>
            </a:ln>
            <a:effectLst/>
          </p:spPr>
        </p:cxnSp>
        <p:sp>
          <p:nvSpPr>
            <p:cNvPr id="8" name="文本框 7">
              <a:extLst>
                <a:ext uri="{FF2B5EF4-FFF2-40B4-BE49-F238E27FC236}">
                  <a16:creationId xmlns:a16="http://schemas.microsoft.com/office/drawing/2014/main" id="{05EADAB0-715A-1402-1D95-C6F953EF266E}"/>
                </a:ext>
              </a:extLst>
            </p:cNvPr>
            <p:cNvSpPr txBox="1"/>
            <p:nvPr/>
          </p:nvSpPr>
          <p:spPr>
            <a:xfrm>
              <a:off x="10284000" y="4316545"/>
              <a:ext cx="564578"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800" b="1" i="0" u="none" strike="noStrike" kern="0" cap="none" spc="0" normalizeH="0" baseline="0" noProof="0">
                  <a:ln>
                    <a:noFill/>
                  </a:ln>
                  <a:solidFill>
                    <a:srgbClr val="0B6BD5"/>
                  </a:solidFill>
                  <a:effectLst/>
                  <a:uLnTx/>
                  <a:uFillTx/>
                  <a:latin typeface="+mn-ea"/>
                  <a:cs typeface="+mn-cs"/>
                </a:rPr>
                <a:t>3</a:t>
              </a:r>
              <a:endParaRPr kumimoji="0" lang="zh-CN" altLang="en-US" sz="4800" b="1" i="0" u="none" strike="noStrike" kern="0" cap="none" spc="0" normalizeH="0" baseline="0" noProof="0">
                <a:ln>
                  <a:noFill/>
                </a:ln>
                <a:solidFill>
                  <a:srgbClr val="0B6BD5"/>
                </a:solidFill>
                <a:effectLst/>
                <a:uLnTx/>
                <a:uFillTx/>
                <a:latin typeface="+mn-ea"/>
                <a:cs typeface="+mn-cs"/>
              </a:endParaRPr>
            </a:p>
          </p:txBody>
        </p:sp>
        <p:sp>
          <p:nvSpPr>
            <p:cNvPr id="9" name="矩形 8">
              <a:extLst>
                <a:ext uri="{FF2B5EF4-FFF2-40B4-BE49-F238E27FC236}">
                  <a16:creationId xmlns:a16="http://schemas.microsoft.com/office/drawing/2014/main" id="{923E7F52-46C2-6942-5CD3-4401194973C4}"/>
                </a:ext>
              </a:extLst>
            </p:cNvPr>
            <p:cNvSpPr/>
            <p:nvPr/>
          </p:nvSpPr>
          <p:spPr>
            <a:xfrm>
              <a:off x="8437340" y="2248866"/>
              <a:ext cx="2441695" cy="886781"/>
            </a:xfrm>
            <a:prstGeom prst="rect">
              <a:avLst/>
            </a:prstGeom>
          </p:spPr>
          <p:txBody>
            <a:bodyPr wrap="none">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4400" b="1" i="0" u="none" strike="noStrike" kern="0" cap="none" spc="0" normalizeH="0" baseline="0" noProof="0">
                  <a:ln>
                    <a:noFill/>
                  </a:ln>
                  <a:gradFill>
                    <a:gsLst>
                      <a:gs pos="0">
                        <a:srgbClr val="00AEEC"/>
                      </a:gs>
                      <a:gs pos="47000">
                        <a:srgbClr val="0B6BD5"/>
                      </a:gs>
                      <a:gs pos="100000">
                        <a:srgbClr val="0C3EF6"/>
                      </a:gs>
                    </a:gsLst>
                    <a:lin ang="0" scaled="0"/>
                  </a:gradFill>
                  <a:effectLst/>
                  <a:uLnTx/>
                  <a:uFillTx/>
                  <a:latin typeface="+mn-ea"/>
                  <a:cs typeface="+mn-cs"/>
                </a:rPr>
                <a:t>工作不足</a:t>
              </a:r>
            </a:p>
          </p:txBody>
        </p:sp>
        <p:sp>
          <p:nvSpPr>
            <p:cNvPr id="10" name="PA_PARTONE ">
              <a:extLst>
                <a:ext uri="{FF2B5EF4-FFF2-40B4-BE49-F238E27FC236}">
                  <a16:creationId xmlns:a16="http://schemas.microsoft.com/office/drawing/2014/main" id="{5EA6A5B5-80C0-53CA-B875-E86ADA4C7706}"/>
                </a:ext>
              </a:extLst>
            </p:cNvPr>
            <p:cNvSpPr txBox="1"/>
            <p:nvPr>
              <p:custDataLst>
                <p:tags r:id="rId1"/>
              </p:custDataLst>
            </p:nvPr>
          </p:nvSpPr>
          <p:spPr>
            <a:xfrm>
              <a:off x="4653718" y="4732044"/>
              <a:ext cx="1243693" cy="254109"/>
            </a:xfrm>
            <a:prstGeom prst="rect">
              <a:avLst/>
            </a:prstGeom>
            <a:ln w="12700">
              <a:miter lim="400000"/>
            </a:ln>
          </p:spPr>
          <p:txBody>
            <a:bodyPr wrap="square" lIns="25400" tIns="25400" rIns="25400" bIns="25400">
              <a:spAutoFit/>
            </a:bodyPr>
            <a:lstStyle>
              <a:lvl1pPr algn="l">
                <a:lnSpc>
                  <a:spcPct val="120000"/>
                </a:lnSpc>
                <a:defRPr sz="4000" b="0">
                  <a:solidFill>
                    <a:srgbClr val="D0AB80"/>
                  </a:solidFill>
                  <a:latin typeface="FZJinLS-B-GB"/>
                  <a:ea typeface="FZJinLS-B-GB"/>
                  <a:cs typeface="FZJinLS-B-GB"/>
                  <a:sym typeface="FZJinLS-B-GB"/>
                </a:defRPr>
              </a:lvl1pPr>
            </a:lstStyle>
            <a:p>
              <a:pPr marL="0" marR="0" lvl="0" indent="0" algn="l" defTabSz="412750" rtl="0" eaLnBrk="1" fontAlgn="auto" latinLnBrk="0" hangingPunct="0">
                <a:lnSpc>
                  <a:spcPct val="120000"/>
                </a:lnSpc>
                <a:spcBef>
                  <a:spcPts val="0"/>
                </a:spcBef>
                <a:spcAft>
                  <a:spcPts val="0"/>
                </a:spcAft>
                <a:buClrTx/>
                <a:buSzTx/>
                <a:buFontTx/>
                <a:buNone/>
                <a:tabLst/>
                <a:defRPr/>
              </a:pPr>
              <a:r>
                <a:rPr kumimoji="0" sz="1200" b="0" i="0" u="none" strike="noStrike" kern="0" cap="none" spc="0" normalizeH="0" baseline="0" noProof="0">
                  <a:ln>
                    <a:noFill/>
                  </a:ln>
                  <a:solidFill>
                    <a:srgbClr val="0B6BD5"/>
                  </a:solidFill>
                  <a:effectLst/>
                  <a:uLnTx/>
                  <a:uFillTx/>
                  <a:latin typeface="+mn-ea"/>
                  <a:ea typeface="+mn-ea"/>
                  <a:cs typeface="Arial" panose="020B0604020202020204" pitchFamily="34" charset="0"/>
                  <a:sym typeface="FZJinLS-B-GB"/>
                </a:rPr>
                <a:t>PART </a:t>
              </a:r>
              <a:r>
                <a:rPr kumimoji="0" lang="en-US" altLang="zh-CN" sz="1200" b="0" i="0" u="none" strike="noStrike" kern="0" cap="none" spc="0" normalizeH="0" baseline="0" noProof="0">
                  <a:ln>
                    <a:noFill/>
                  </a:ln>
                  <a:solidFill>
                    <a:srgbClr val="0B6BD5"/>
                  </a:solidFill>
                  <a:effectLst/>
                  <a:uLnTx/>
                  <a:uFillTx/>
                  <a:latin typeface="+mn-ea"/>
                  <a:ea typeface="+mn-ea"/>
                  <a:cs typeface="Arial" panose="020B0604020202020204" pitchFamily="34" charset="0"/>
                  <a:sym typeface="FZJinLS-B-GB"/>
                </a:rPr>
                <a:t>THREE</a:t>
              </a:r>
              <a:endParaRPr kumimoji="0" sz="1200" b="0" i="0" u="none" strike="noStrike" kern="0" cap="none" spc="0" normalizeH="0" baseline="0" noProof="0" dirty="0">
                <a:ln>
                  <a:noFill/>
                </a:ln>
                <a:solidFill>
                  <a:srgbClr val="0B6BD5"/>
                </a:solidFill>
                <a:effectLst/>
                <a:uLnTx/>
                <a:uFillTx/>
                <a:latin typeface="+mn-ea"/>
                <a:ea typeface="+mn-ea"/>
                <a:cs typeface="Arial" panose="020B0604020202020204" pitchFamily="34" charset="0"/>
                <a:sym typeface="FZJinLS-B-GB"/>
              </a:endParaRPr>
            </a:p>
          </p:txBody>
        </p:sp>
      </p:grpSp>
    </p:spTree>
    <p:extLst>
      <p:ext uri="{BB962C8B-B14F-4D97-AF65-F5344CB8AC3E}">
        <p14:creationId xmlns:p14="http://schemas.microsoft.com/office/powerpoint/2010/main" val="15521068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7CCC0DDA-09B6-BAD9-7389-6891FF235C67}"/>
              </a:ext>
            </a:extLst>
          </p:cNvPr>
          <p:cNvPicPr>
            <a:picLocks noChangeAspect="1"/>
          </p:cNvPicPr>
          <p:nvPr/>
        </p:nvPicPr>
        <p:blipFill>
          <a:blip r:embed="rId7" cstate="screen">
            <a:duotone>
              <a:schemeClr val="accent5">
                <a:shade val="45000"/>
                <a:satMod val="135000"/>
              </a:schemeClr>
              <a:prstClr val="white"/>
            </a:duotone>
            <a:alphaModFix amt="15000"/>
            <a:extLst>
              <a:ext uri="{BEBA8EAE-BF5A-486C-A8C5-ECC9F3942E4B}">
                <a14:imgProps xmlns:a14="http://schemas.microsoft.com/office/drawing/2010/main">
                  <a14:imgLayer r:embed="rId8">
                    <a14:imgEffect>
                      <a14:colorTemperature colorTemp="4700"/>
                    </a14:imgEffect>
                  </a14:imgLayer>
                </a14:imgProps>
              </a:ex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grpSp>
        <p:nvGrpSpPr>
          <p:cNvPr id="10" name="组合 9">
            <a:extLst>
              <a:ext uri="{FF2B5EF4-FFF2-40B4-BE49-F238E27FC236}">
                <a16:creationId xmlns:a16="http://schemas.microsoft.com/office/drawing/2014/main" id="{A26DD4D1-CC82-F5AC-C444-CAE9C13490C9}"/>
              </a:ext>
            </a:extLst>
          </p:cNvPr>
          <p:cNvGrpSpPr/>
          <p:nvPr/>
        </p:nvGrpSpPr>
        <p:grpSpPr>
          <a:xfrm>
            <a:off x="874713" y="441991"/>
            <a:ext cx="2285279" cy="556092"/>
            <a:chOff x="874713" y="450617"/>
            <a:chExt cx="2285279" cy="556092"/>
          </a:xfrm>
        </p:grpSpPr>
        <p:grpSp>
          <p:nvGrpSpPr>
            <p:cNvPr id="6" name="组合 5">
              <a:extLst>
                <a:ext uri="{FF2B5EF4-FFF2-40B4-BE49-F238E27FC236}">
                  <a16:creationId xmlns:a16="http://schemas.microsoft.com/office/drawing/2014/main" id="{39EC4FC2-8D36-9881-D8A4-08E3608DA185}"/>
                </a:ext>
              </a:extLst>
            </p:cNvPr>
            <p:cNvGrpSpPr/>
            <p:nvPr/>
          </p:nvGrpSpPr>
          <p:grpSpPr>
            <a:xfrm flipH="1">
              <a:off x="874713" y="450617"/>
              <a:ext cx="2285278" cy="556092"/>
              <a:chOff x="1967696" y="1778836"/>
              <a:chExt cx="1723469" cy="455078"/>
            </a:xfrm>
            <a:solidFill>
              <a:srgbClr val="009CE2">
                <a:alpha val="80000"/>
              </a:srgbClr>
            </a:solidFill>
          </p:grpSpPr>
          <p:sp>
            <p:nvSpPr>
              <p:cNvPr id="7" name="平行四边形 6">
                <a:extLst>
                  <a:ext uri="{FF2B5EF4-FFF2-40B4-BE49-F238E27FC236}">
                    <a16:creationId xmlns:a16="http://schemas.microsoft.com/office/drawing/2014/main" id="{A50B39AC-BBF9-688D-91B1-6A402D7D0CCA}"/>
                  </a:ext>
                </a:extLst>
              </p:cNvPr>
              <p:cNvSpPr/>
              <p:nvPr/>
            </p:nvSpPr>
            <p:spPr>
              <a:xfrm flipH="1">
                <a:off x="1967696" y="1782501"/>
                <a:ext cx="1608881" cy="451413"/>
              </a:xfrm>
              <a:prstGeom prst="parallelogram">
                <a:avLst/>
              </a:prstGeom>
              <a:gradFill flip="none" rotWithShape="1">
                <a:gsLst>
                  <a:gs pos="0">
                    <a:schemeClr val="accent3"/>
                  </a:gs>
                  <a:gs pos="100000">
                    <a:schemeClr val="accent1"/>
                  </a:gs>
                </a:gsLst>
                <a:lin ang="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思源黑体 Normal"/>
                  <a:cs typeface="+mn-cs"/>
                </a:endParaRPr>
              </a:p>
            </p:txBody>
          </p:sp>
          <p:sp>
            <p:nvSpPr>
              <p:cNvPr id="8" name="平行四边形 7">
                <a:extLst>
                  <a:ext uri="{FF2B5EF4-FFF2-40B4-BE49-F238E27FC236}">
                    <a16:creationId xmlns:a16="http://schemas.microsoft.com/office/drawing/2014/main" id="{C92E11B6-6F97-DF50-AC0D-580722131B0F}"/>
                  </a:ext>
                </a:extLst>
              </p:cNvPr>
              <p:cNvSpPr/>
              <p:nvPr/>
            </p:nvSpPr>
            <p:spPr>
              <a:xfrm flipH="1">
                <a:off x="3530852" y="1778836"/>
                <a:ext cx="160313" cy="448615"/>
              </a:xfrm>
              <a:prstGeom prst="parallelogram">
                <a:avLst>
                  <a:gd name="adj" fmla="val 64656"/>
                </a:avLst>
              </a:prstGeom>
              <a:solidFill>
                <a:schemeClr val="accent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思源黑体 Normal"/>
                  <a:cs typeface="+mn-cs"/>
                </a:endParaRPr>
              </a:p>
            </p:txBody>
          </p:sp>
        </p:grpSp>
        <p:sp>
          <p:nvSpPr>
            <p:cNvPr id="9" name="文本框 8">
              <a:extLst>
                <a:ext uri="{FF2B5EF4-FFF2-40B4-BE49-F238E27FC236}">
                  <a16:creationId xmlns:a16="http://schemas.microsoft.com/office/drawing/2014/main" id="{2F5A5C08-A326-95C5-12CC-9B429B60AD32}"/>
                </a:ext>
              </a:extLst>
            </p:cNvPr>
            <p:cNvSpPr txBox="1"/>
            <p:nvPr/>
          </p:nvSpPr>
          <p:spPr>
            <a:xfrm>
              <a:off x="874714" y="470084"/>
              <a:ext cx="2285278"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300" normalizeH="0" baseline="0" noProof="0">
                  <a:ln>
                    <a:noFill/>
                  </a:ln>
                  <a:solidFill>
                    <a:srgbClr val="FFFFFF"/>
                  </a:solidFill>
                  <a:effectLst/>
                  <a:uLnTx/>
                  <a:uFillTx/>
                  <a:latin typeface="思源宋体 CN Heavy"/>
                  <a:ea typeface="思源宋体 CN Heavy"/>
                  <a:cs typeface="阿里巴巴普惠体 H" panose="00020600040101010101" pitchFamily="18" charset="-122"/>
                </a:rPr>
                <a:t>工作不足</a:t>
              </a:r>
            </a:p>
          </p:txBody>
        </p:sp>
      </p:grpSp>
      <p:grpSp>
        <p:nvGrpSpPr>
          <p:cNvPr id="11" name="组合 10">
            <a:extLst>
              <a:ext uri="{FF2B5EF4-FFF2-40B4-BE49-F238E27FC236}">
                <a16:creationId xmlns:a16="http://schemas.microsoft.com/office/drawing/2014/main" id="{32C78F72-DFB9-88BC-C77B-B9C1A0323EB1}"/>
              </a:ext>
            </a:extLst>
          </p:cNvPr>
          <p:cNvGrpSpPr/>
          <p:nvPr/>
        </p:nvGrpSpPr>
        <p:grpSpPr>
          <a:xfrm>
            <a:off x="10501360" y="513312"/>
            <a:ext cx="815926" cy="433812"/>
            <a:chOff x="2810001" y="1180617"/>
            <a:chExt cx="568123" cy="302061"/>
          </a:xfrm>
          <a:gradFill flip="none" rotWithShape="1">
            <a:gsLst>
              <a:gs pos="82000">
                <a:schemeClr val="accent3"/>
              </a:gs>
              <a:gs pos="18000">
                <a:schemeClr val="accent1"/>
              </a:gs>
            </a:gsLst>
            <a:lin ang="8100000" scaled="1"/>
            <a:tileRect/>
          </a:gradFill>
          <a:effectLst>
            <a:outerShdw blurRad="88900" algn="ctr" rotWithShape="0">
              <a:schemeClr val="accent3"/>
            </a:outerShdw>
          </a:effectLst>
        </p:grpSpPr>
        <p:sp>
          <p:nvSpPr>
            <p:cNvPr id="12" name="椭圆 11">
              <a:extLst>
                <a:ext uri="{FF2B5EF4-FFF2-40B4-BE49-F238E27FC236}">
                  <a16:creationId xmlns:a16="http://schemas.microsoft.com/office/drawing/2014/main" id="{917123B0-D35D-233C-3737-D5E6BF6A2D46}"/>
                </a:ext>
              </a:extLst>
            </p:cNvPr>
            <p:cNvSpPr/>
            <p:nvPr/>
          </p:nvSpPr>
          <p:spPr>
            <a:xfrm flipH="1">
              <a:off x="3342124"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3" name="椭圆 12">
              <a:extLst>
                <a:ext uri="{FF2B5EF4-FFF2-40B4-BE49-F238E27FC236}">
                  <a16:creationId xmlns:a16="http://schemas.microsoft.com/office/drawing/2014/main" id="{7481A25A-94D5-A96E-B299-4B103858EB6F}"/>
                </a:ext>
              </a:extLst>
            </p:cNvPr>
            <p:cNvSpPr/>
            <p:nvPr/>
          </p:nvSpPr>
          <p:spPr>
            <a:xfrm flipH="1">
              <a:off x="3209094"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4" name="椭圆 13">
              <a:extLst>
                <a:ext uri="{FF2B5EF4-FFF2-40B4-BE49-F238E27FC236}">
                  <a16:creationId xmlns:a16="http://schemas.microsoft.com/office/drawing/2014/main" id="{4CDC41DB-A246-A00F-343C-9ECC0EA722C3}"/>
                </a:ext>
              </a:extLst>
            </p:cNvPr>
            <p:cNvSpPr/>
            <p:nvPr/>
          </p:nvSpPr>
          <p:spPr>
            <a:xfrm flipH="1">
              <a:off x="3076062"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5" name="椭圆 14">
              <a:extLst>
                <a:ext uri="{FF2B5EF4-FFF2-40B4-BE49-F238E27FC236}">
                  <a16:creationId xmlns:a16="http://schemas.microsoft.com/office/drawing/2014/main" id="{C73FA5DC-8875-9FEC-35DD-FDB0604AD088}"/>
                </a:ext>
              </a:extLst>
            </p:cNvPr>
            <p:cNvSpPr/>
            <p:nvPr/>
          </p:nvSpPr>
          <p:spPr>
            <a:xfrm flipH="1">
              <a:off x="2943031"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6" name="椭圆 15">
              <a:extLst>
                <a:ext uri="{FF2B5EF4-FFF2-40B4-BE49-F238E27FC236}">
                  <a16:creationId xmlns:a16="http://schemas.microsoft.com/office/drawing/2014/main" id="{271AE4C5-0D0D-8E93-0846-0CAF7722A4DB}"/>
                </a:ext>
              </a:extLst>
            </p:cNvPr>
            <p:cNvSpPr/>
            <p:nvPr/>
          </p:nvSpPr>
          <p:spPr>
            <a:xfrm flipH="1">
              <a:off x="3342124"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7" name="椭圆 16">
              <a:extLst>
                <a:ext uri="{FF2B5EF4-FFF2-40B4-BE49-F238E27FC236}">
                  <a16:creationId xmlns:a16="http://schemas.microsoft.com/office/drawing/2014/main" id="{49534636-90FC-4B88-4A9A-4CBDC83DE347}"/>
                </a:ext>
              </a:extLst>
            </p:cNvPr>
            <p:cNvSpPr/>
            <p:nvPr/>
          </p:nvSpPr>
          <p:spPr>
            <a:xfrm flipH="1">
              <a:off x="3209094"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8" name="椭圆 17">
              <a:extLst>
                <a:ext uri="{FF2B5EF4-FFF2-40B4-BE49-F238E27FC236}">
                  <a16:creationId xmlns:a16="http://schemas.microsoft.com/office/drawing/2014/main" id="{6399F412-2F4D-3B88-B847-B32BDD652FB2}"/>
                </a:ext>
              </a:extLst>
            </p:cNvPr>
            <p:cNvSpPr/>
            <p:nvPr/>
          </p:nvSpPr>
          <p:spPr>
            <a:xfrm flipH="1">
              <a:off x="3076062"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9" name="椭圆 18">
              <a:extLst>
                <a:ext uri="{FF2B5EF4-FFF2-40B4-BE49-F238E27FC236}">
                  <a16:creationId xmlns:a16="http://schemas.microsoft.com/office/drawing/2014/main" id="{CE623157-B372-7BEB-6AF1-C4CBB032B9A0}"/>
                </a:ext>
              </a:extLst>
            </p:cNvPr>
            <p:cNvSpPr/>
            <p:nvPr/>
          </p:nvSpPr>
          <p:spPr>
            <a:xfrm flipH="1">
              <a:off x="2943031"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0" name="椭圆 19">
              <a:extLst>
                <a:ext uri="{FF2B5EF4-FFF2-40B4-BE49-F238E27FC236}">
                  <a16:creationId xmlns:a16="http://schemas.microsoft.com/office/drawing/2014/main" id="{598D95DD-CD8D-A44E-E4B3-50AA555475CB}"/>
                </a:ext>
              </a:extLst>
            </p:cNvPr>
            <p:cNvSpPr/>
            <p:nvPr/>
          </p:nvSpPr>
          <p:spPr>
            <a:xfrm flipH="1">
              <a:off x="3342124"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1" name="椭圆 20">
              <a:extLst>
                <a:ext uri="{FF2B5EF4-FFF2-40B4-BE49-F238E27FC236}">
                  <a16:creationId xmlns:a16="http://schemas.microsoft.com/office/drawing/2014/main" id="{2B9201C9-25EC-2702-1ADD-3751AA898552}"/>
                </a:ext>
              </a:extLst>
            </p:cNvPr>
            <p:cNvSpPr/>
            <p:nvPr/>
          </p:nvSpPr>
          <p:spPr>
            <a:xfrm flipH="1">
              <a:off x="3209094"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2" name="椭圆 21">
              <a:extLst>
                <a:ext uri="{FF2B5EF4-FFF2-40B4-BE49-F238E27FC236}">
                  <a16:creationId xmlns:a16="http://schemas.microsoft.com/office/drawing/2014/main" id="{C3596664-EE76-25AB-A139-6E33FC3302DA}"/>
                </a:ext>
              </a:extLst>
            </p:cNvPr>
            <p:cNvSpPr/>
            <p:nvPr/>
          </p:nvSpPr>
          <p:spPr>
            <a:xfrm flipH="1">
              <a:off x="3076062"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3" name="椭圆 22">
              <a:extLst>
                <a:ext uri="{FF2B5EF4-FFF2-40B4-BE49-F238E27FC236}">
                  <a16:creationId xmlns:a16="http://schemas.microsoft.com/office/drawing/2014/main" id="{A6C6C2A3-615B-CD82-80DA-72346255E209}"/>
                </a:ext>
              </a:extLst>
            </p:cNvPr>
            <p:cNvSpPr/>
            <p:nvPr/>
          </p:nvSpPr>
          <p:spPr>
            <a:xfrm flipH="1">
              <a:off x="2943031"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4" name="椭圆 23">
              <a:extLst>
                <a:ext uri="{FF2B5EF4-FFF2-40B4-BE49-F238E27FC236}">
                  <a16:creationId xmlns:a16="http://schemas.microsoft.com/office/drawing/2014/main" id="{82039E21-D423-8A6A-0679-356AD67F1E81}"/>
                </a:ext>
              </a:extLst>
            </p:cNvPr>
            <p:cNvSpPr/>
            <p:nvPr/>
          </p:nvSpPr>
          <p:spPr>
            <a:xfrm flipH="1">
              <a:off x="2810001"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5" name="椭圆 24">
              <a:extLst>
                <a:ext uri="{FF2B5EF4-FFF2-40B4-BE49-F238E27FC236}">
                  <a16:creationId xmlns:a16="http://schemas.microsoft.com/office/drawing/2014/main" id="{E4C5ABAA-BE49-F725-90CC-95C1FE29CDA2}"/>
                </a:ext>
              </a:extLst>
            </p:cNvPr>
            <p:cNvSpPr/>
            <p:nvPr/>
          </p:nvSpPr>
          <p:spPr>
            <a:xfrm flipH="1">
              <a:off x="2810001"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6" name="椭圆 25">
              <a:extLst>
                <a:ext uri="{FF2B5EF4-FFF2-40B4-BE49-F238E27FC236}">
                  <a16:creationId xmlns:a16="http://schemas.microsoft.com/office/drawing/2014/main" id="{884B7990-0BC2-23CB-8A2B-6C4F64116E76}"/>
                </a:ext>
              </a:extLst>
            </p:cNvPr>
            <p:cNvSpPr/>
            <p:nvPr/>
          </p:nvSpPr>
          <p:spPr>
            <a:xfrm flipH="1">
              <a:off x="2810001"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2" name="空心弧 1">
            <a:extLst>
              <a:ext uri="{FF2B5EF4-FFF2-40B4-BE49-F238E27FC236}">
                <a16:creationId xmlns:a16="http://schemas.microsoft.com/office/drawing/2014/main" id="{FBECEB7D-C71B-5BCD-D986-27BAA9ADDE8A}"/>
              </a:ext>
            </a:extLst>
          </p:cNvPr>
          <p:cNvSpPr>
            <a:spLocks noChangeAspect="1"/>
          </p:cNvSpPr>
          <p:nvPr/>
        </p:nvSpPr>
        <p:spPr>
          <a:xfrm>
            <a:off x="702685" y="1155624"/>
            <a:ext cx="10800000" cy="10800000"/>
          </a:xfrm>
          <a:prstGeom prst="blockArc">
            <a:avLst>
              <a:gd name="adj1" fmla="val 10800000"/>
              <a:gd name="adj2" fmla="val 14877524"/>
              <a:gd name="adj3" fmla="val 39533"/>
            </a:avLst>
          </a:prstGeom>
          <a:gradFill flip="none" rotWithShape="1">
            <a:gsLst>
              <a:gs pos="40000">
                <a:schemeClr val="accent3">
                  <a:alpha val="0"/>
                </a:schemeClr>
              </a:gs>
              <a:gs pos="100000">
                <a:schemeClr val="accent3">
                  <a:alpha val="10000"/>
                </a:schemeClr>
              </a:gs>
            </a:gsLst>
            <a:lin ang="189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微软雅黑" panose="020B0503020204020204" pitchFamily="34" charset="-122"/>
              <a:cs typeface="+mn-cs"/>
            </a:endParaRPr>
          </a:p>
        </p:txBody>
      </p:sp>
      <p:sp>
        <p:nvSpPr>
          <p:cNvPr id="3" name="空心弧 2">
            <a:extLst>
              <a:ext uri="{FF2B5EF4-FFF2-40B4-BE49-F238E27FC236}">
                <a16:creationId xmlns:a16="http://schemas.microsoft.com/office/drawing/2014/main" id="{AF8AD74E-8D9E-2A82-C3EB-5E79B1BDAB44}"/>
              </a:ext>
            </a:extLst>
          </p:cNvPr>
          <p:cNvSpPr>
            <a:spLocks noChangeAspect="1"/>
          </p:cNvSpPr>
          <p:nvPr/>
        </p:nvSpPr>
        <p:spPr>
          <a:xfrm>
            <a:off x="696000" y="1155624"/>
            <a:ext cx="10800000" cy="10800000"/>
          </a:xfrm>
          <a:prstGeom prst="blockArc">
            <a:avLst>
              <a:gd name="adj1" fmla="val 14825976"/>
              <a:gd name="adj2" fmla="val 19901025"/>
              <a:gd name="adj3" fmla="val 39662"/>
            </a:avLst>
          </a:prstGeom>
          <a:gradFill flip="none" rotWithShape="1">
            <a:gsLst>
              <a:gs pos="40000">
                <a:schemeClr val="accent3">
                  <a:alpha val="0"/>
                </a:schemeClr>
              </a:gs>
              <a:gs pos="100000">
                <a:schemeClr val="accent3">
                  <a:alpha val="15000"/>
                </a:schemeClr>
              </a:gs>
            </a:gsLst>
            <a:lin ang="189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微软雅黑" panose="020B0503020204020204" pitchFamily="34" charset="-122"/>
              <a:cs typeface="+mn-cs"/>
            </a:endParaRPr>
          </a:p>
        </p:txBody>
      </p:sp>
      <p:sp>
        <p:nvSpPr>
          <p:cNvPr id="4" name="椭圆 3">
            <a:extLst>
              <a:ext uri="{FF2B5EF4-FFF2-40B4-BE49-F238E27FC236}">
                <a16:creationId xmlns:a16="http://schemas.microsoft.com/office/drawing/2014/main" id="{C703FCBE-9C8F-8DD8-F25C-9D3701C20521}"/>
              </a:ext>
            </a:extLst>
          </p:cNvPr>
          <p:cNvSpPr/>
          <p:nvPr/>
        </p:nvSpPr>
        <p:spPr>
          <a:xfrm>
            <a:off x="3861322" y="4305329"/>
            <a:ext cx="4469356" cy="4469346"/>
          </a:xfrm>
          <a:prstGeom prst="ellipse">
            <a:avLst/>
          </a:prstGeom>
          <a:solidFill>
            <a:schemeClr val="accent3">
              <a:alpha val="10000"/>
            </a:schemeClr>
          </a:solidFill>
          <a:ln w="12700" cap="flat" cmpd="sng" algn="ctr">
            <a:noFill/>
            <a:prstDash val="solid"/>
            <a:miter lim="800000"/>
          </a:ln>
          <a:effectLst>
            <a:outerShdw blurRad="254000" dist="317500" dir="5400000" sx="90000" sy="90000" algn="t" rotWithShape="0">
              <a:srgbClr val="F2681D">
                <a:alpha val="3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panose="020B0503020204020204" pitchFamily="34" charset="-122"/>
              <a:cs typeface="+mn-cs"/>
            </a:endParaRPr>
          </a:p>
        </p:txBody>
      </p:sp>
      <p:sp>
        <p:nvSpPr>
          <p:cNvPr id="27" name="椭圆 26">
            <a:extLst>
              <a:ext uri="{FF2B5EF4-FFF2-40B4-BE49-F238E27FC236}">
                <a16:creationId xmlns:a16="http://schemas.microsoft.com/office/drawing/2014/main" id="{66B2C45D-C0C4-8FF3-93BC-9F8631BE21FF}"/>
              </a:ext>
            </a:extLst>
          </p:cNvPr>
          <p:cNvSpPr/>
          <p:nvPr/>
        </p:nvSpPr>
        <p:spPr>
          <a:xfrm>
            <a:off x="4150157" y="4594163"/>
            <a:ext cx="3891686" cy="3891678"/>
          </a:xfrm>
          <a:prstGeom prst="ellipse">
            <a:avLst/>
          </a:prstGeom>
          <a:gradFill>
            <a:gsLst>
              <a:gs pos="100000">
                <a:schemeClr val="accent1"/>
              </a:gs>
              <a:gs pos="39000">
                <a:schemeClr val="accent3"/>
              </a:gs>
            </a:gsLst>
            <a:path path="circle">
              <a:fillToRect r="100000" b="100000"/>
            </a:path>
          </a:gradFill>
          <a:ln w="12700" cap="flat" cmpd="sng" algn="ctr">
            <a:noFill/>
            <a:prstDash val="solid"/>
            <a:miter lim="800000"/>
          </a:ln>
          <a:effectLst>
            <a:outerShdw blurRad="254000" dist="317500" dir="5400000" sx="90000" sy="90000" algn="t" rotWithShape="0">
              <a:srgbClr val="F2681D">
                <a:alpha val="3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panose="020B0503020204020204" pitchFamily="34" charset="-122"/>
              <a:cs typeface="+mn-cs"/>
            </a:endParaRPr>
          </a:p>
        </p:txBody>
      </p:sp>
      <p:sp>
        <p:nvSpPr>
          <p:cNvPr id="28" name="文本框 27">
            <a:extLst>
              <a:ext uri="{FF2B5EF4-FFF2-40B4-BE49-F238E27FC236}">
                <a16:creationId xmlns:a16="http://schemas.microsoft.com/office/drawing/2014/main" id="{80B9A820-E043-99B6-2AC2-88EA174D460E}"/>
              </a:ext>
            </a:extLst>
          </p:cNvPr>
          <p:cNvSpPr txBox="1"/>
          <p:nvPr>
            <p:custDataLst>
              <p:tags r:id="rId1"/>
            </p:custDataLst>
          </p:nvPr>
        </p:nvSpPr>
        <p:spPr>
          <a:xfrm>
            <a:off x="878450" y="5416786"/>
            <a:ext cx="2759196" cy="612293"/>
          </a:xfrm>
          <a:prstGeom prst="rect">
            <a:avLst/>
          </a:prstGeom>
          <a:noFill/>
          <a:effectLst/>
        </p:spPr>
        <p:txBody>
          <a:bodyPr wrap="square" lIns="45921" tIns="22960" rIns="45921" bIns="22960">
            <a:spAutoFit/>
          </a:bodyPr>
          <a:lstStyle/>
          <a:p>
            <a:pPr algn="ctr">
              <a:lnSpc>
                <a:spcPct val="120000"/>
              </a:lnSpc>
              <a:defRPr/>
            </a:pPr>
            <a:r>
              <a:rPr lang="zh-CN" altLang="en-US" sz="1600">
                <a:solidFill>
                  <a:schemeClr val="tx1">
                    <a:lumMod val="85000"/>
                    <a:lumOff val="15000"/>
                  </a:schemeClr>
                </a:solidFill>
                <a:latin typeface="+mn-ea"/>
                <a:cs typeface="阿里巴巴普惠体 R" panose="00020600040101010101" pitchFamily="18" charset="-122"/>
              </a:rPr>
              <a:t>输入你的内容文字输入你的</a:t>
            </a:r>
          </a:p>
          <a:p>
            <a:pPr algn="ctr">
              <a:lnSpc>
                <a:spcPct val="120000"/>
              </a:lnSpc>
              <a:defRPr/>
            </a:pPr>
            <a:r>
              <a:rPr lang="zh-CN" altLang="en-US" sz="1600">
                <a:solidFill>
                  <a:schemeClr val="tx1">
                    <a:lumMod val="85000"/>
                    <a:lumOff val="15000"/>
                  </a:schemeClr>
                </a:solidFill>
                <a:latin typeface="+mn-ea"/>
                <a:cs typeface="阿里巴巴普惠体 R" panose="00020600040101010101" pitchFamily="18" charset="-122"/>
              </a:rPr>
              <a:t>内容文字输入你的内容文字</a:t>
            </a:r>
          </a:p>
        </p:txBody>
      </p:sp>
      <p:sp>
        <p:nvSpPr>
          <p:cNvPr id="29" name="文本框 28">
            <a:extLst>
              <a:ext uri="{FF2B5EF4-FFF2-40B4-BE49-F238E27FC236}">
                <a16:creationId xmlns:a16="http://schemas.microsoft.com/office/drawing/2014/main" id="{59A39166-E898-521A-854F-ADF2072B02A6}"/>
              </a:ext>
            </a:extLst>
          </p:cNvPr>
          <p:cNvSpPr txBox="1"/>
          <p:nvPr/>
        </p:nvSpPr>
        <p:spPr>
          <a:xfrm>
            <a:off x="1652754" y="5034462"/>
            <a:ext cx="1210588" cy="400110"/>
          </a:xfrm>
          <a:prstGeom prst="rect">
            <a:avLst/>
          </a:prstGeom>
          <a:noFill/>
        </p:spPr>
        <p:txBody>
          <a:bodyPr wrap="none" rtlCol="0" anchor="ctr">
            <a:spAutoFit/>
          </a:bodyPr>
          <a:lstStyle/>
          <a:p>
            <a:pPr algn="ctr">
              <a:defRPr/>
            </a:pPr>
            <a:r>
              <a:rPr lang="zh-CN" altLang="en-US" sz="2000">
                <a:gradFill>
                  <a:gsLst>
                    <a:gs pos="100000">
                      <a:schemeClr val="accent1"/>
                    </a:gs>
                    <a:gs pos="39000">
                      <a:schemeClr val="accent3"/>
                    </a:gs>
                  </a:gsLst>
                  <a:path path="circle">
                    <a:fillToRect r="100000" b="100000"/>
                  </a:path>
                </a:gradFill>
                <a:latin typeface="+mj-ea"/>
                <a:ea typeface="+mj-ea"/>
                <a:cs typeface="阿里巴巴普惠体 B" panose="00020600040101010101" pitchFamily="18" charset="-122"/>
              </a:rPr>
              <a:t>输入标题</a:t>
            </a:r>
          </a:p>
        </p:txBody>
      </p:sp>
      <p:sp>
        <p:nvSpPr>
          <p:cNvPr id="31" name="椭圆 30">
            <a:extLst>
              <a:ext uri="{FF2B5EF4-FFF2-40B4-BE49-F238E27FC236}">
                <a16:creationId xmlns:a16="http://schemas.microsoft.com/office/drawing/2014/main" id="{4D977F6C-5196-4590-1B29-7D2D220E12F3}"/>
              </a:ext>
            </a:extLst>
          </p:cNvPr>
          <p:cNvSpPr/>
          <p:nvPr/>
        </p:nvSpPr>
        <p:spPr>
          <a:xfrm>
            <a:off x="2062049" y="4637627"/>
            <a:ext cx="391999" cy="391998"/>
          </a:xfrm>
          <a:prstGeom prst="ellipse">
            <a:avLst/>
          </a:prstGeom>
          <a:gradFill>
            <a:gsLst>
              <a:gs pos="100000">
                <a:schemeClr val="accent1"/>
              </a:gs>
              <a:gs pos="39000">
                <a:schemeClr val="accent3"/>
              </a:gs>
            </a:gsLst>
            <a:path path="circle">
              <a:fillToRect r="100000" b="100000"/>
            </a:path>
          </a:gradFill>
          <a:ln w="12700" cap="flat" cmpd="sng" algn="ctr">
            <a:noFill/>
            <a:prstDash val="solid"/>
            <a:miter lim="800000"/>
          </a:ln>
          <a:effectLst>
            <a:outerShdw blurRad="254000" dist="127000" dir="5400000" sx="90000" sy="90000" algn="t" rotWithShape="0">
              <a:schemeClr val="accent1">
                <a:alpha val="3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a:ln>
                <a:noFill/>
              </a:ln>
              <a:solidFill>
                <a:prstClr val="white"/>
              </a:solidFill>
              <a:effectLst/>
              <a:uLnTx/>
              <a:uFillTx/>
              <a:latin typeface="+mn-ea"/>
              <a:cs typeface="+mn-cs"/>
            </a:endParaRPr>
          </a:p>
        </p:txBody>
      </p:sp>
      <p:sp>
        <p:nvSpPr>
          <p:cNvPr id="33" name="文本框 32">
            <a:extLst>
              <a:ext uri="{FF2B5EF4-FFF2-40B4-BE49-F238E27FC236}">
                <a16:creationId xmlns:a16="http://schemas.microsoft.com/office/drawing/2014/main" id="{775ACFFC-A468-7E3D-8F15-62558449C6A0}"/>
              </a:ext>
            </a:extLst>
          </p:cNvPr>
          <p:cNvSpPr txBox="1"/>
          <p:nvPr>
            <p:custDataLst>
              <p:tags r:id="rId2"/>
            </p:custDataLst>
          </p:nvPr>
        </p:nvSpPr>
        <p:spPr>
          <a:xfrm>
            <a:off x="8359222" y="5416786"/>
            <a:ext cx="3149472" cy="612293"/>
          </a:xfrm>
          <a:prstGeom prst="rect">
            <a:avLst/>
          </a:prstGeom>
          <a:noFill/>
          <a:effectLst/>
        </p:spPr>
        <p:txBody>
          <a:bodyPr wrap="square" lIns="45921" tIns="22960" rIns="45921" bIns="22960">
            <a:spAutoFit/>
          </a:bodyPr>
          <a:lstStyle/>
          <a:p>
            <a:pPr algn="ctr">
              <a:lnSpc>
                <a:spcPct val="120000"/>
              </a:lnSpc>
              <a:defRPr/>
            </a:pPr>
            <a:r>
              <a:rPr lang="zh-CN" altLang="en-US" sz="1600">
                <a:solidFill>
                  <a:schemeClr val="tx1">
                    <a:lumMod val="85000"/>
                    <a:lumOff val="15000"/>
                  </a:schemeClr>
                </a:solidFill>
                <a:latin typeface="+mn-ea"/>
                <a:cs typeface="阿里巴巴普惠体 R" panose="00020600040101010101" pitchFamily="18" charset="-122"/>
              </a:rPr>
              <a:t>输入你的内容文字输入你的</a:t>
            </a:r>
          </a:p>
          <a:p>
            <a:pPr algn="ctr">
              <a:lnSpc>
                <a:spcPct val="120000"/>
              </a:lnSpc>
              <a:defRPr/>
            </a:pPr>
            <a:r>
              <a:rPr lang="zh-CN" altLang="en-US" sz="1600">
                <a:solidFill>
                  <a:schemeClr val="tx1">
                    <a:lumMod val="85000"/>
                    <a:lumOff val="15000"/>
                  </a:schemeClr>
                </a:solidFill>
                <a:latin typeface="+mn-ea"/>
                <a:cs typeface="阿里巴巴普惠体 R" panose="00020600040101010101" pitchFamily="18" charset="-122"/>
              </a:rPr>
              <a:t>内容文字输入你的内容文字</a:t>
            </a:r>
          </a:p>
        </p:txBody>
      </p:sp>
      <p:sp>
        <p:nvSpPr>
          <p:cNvPr id="34" name="文本框 33">
            <a:extLst>
              <a:ext uri="{FF2B5EF4-FFF2-40B4-BE49-F238E27FC236}">
                <a16:creationId xmlns:a16="http://schemas.microsoft.com/office/drawing/2014/main" id="{CB0A4840-6CB7-C80C-29EB-1E6947C531D2}"/>
              </a:ext>
            </a:extLst>
          </p:cNvPr>
          <p:cNvSpPr txBox="1"/>
          <p:nvPr/>
        </p:nvSpPr>
        <p:spPr>
          <a:xfrm>
            <a:off x="9328664" y="5034462"/>
            <a:ext cx="1210588" cy="400110"/>
          </a:xfrm>
          <a:prstGeom prst="rect">
            <a:avLst/>
          </a:prstGeom>
          <a:noFill/>
        </p:spPr>
        <p:txBody>
          <a:bodyPr wrap="none" rtlCol="0" anchor="ctr">
            <a:spAutoFit/>
          </a:bodyPr>
          <a:lstStyle/>
          <a:p>
            <a:pPr algn="ctr">
              <a:defRPr/>
            </a:pPr>
            <a:r>
              <a:rPr lang="zh-CN" altLang="en-US" sz="2000">
                <a:gradFill>
                  <a:gsLst>
                    <a:gs pos="100000">
                      <a:schemeClr val="accent1"/>
                    </a:gs>
                    <a:gs pos="39000">
                      <a:schemeClr val="accent3"/>
                    </a:gs>
                  </a:gsLst>
                  <a:path path="circle">
                    <a:fillToRect r="100000" b="100000"/>
                  </a:path>
                </a:gradFill>
                <a:latin typeface="+mj-ea"/>
                <a:ea typeface="+mj-ea"/>
                <a:cs typeface="阿里巴巴普惠体 B" panose="00020600040101010101" pitchFamily="18" charset="-122"/>
              </a:rPr>
              <a:t>输入标题</a:t>
            </a:r>
          </a:p>
        </p:txBody>
      </p:sp>
      <p:sp>
        <p:nvSpPr>
          <p:cNvPr id="36" name="椭圆 35">
            <a:extLst>
              <a:ext uri="{FF2B5EF4-FFF2-40B4-BE49-F238E27FC236}">
                <a16:creationId xmlns:a16="http://schemas.microsoft.com/office/drawing/2014/main" id="{6E06CEDF-FBF4-1259-19D9-609006559728}"/>
              </a:ext>
            </a:extLst>
          </p:cNvPr>
          <p:cNvSpPr/>
          <p:nvPr/>
        </p:nvSpPr>
        <p:spPr>
          <a:xfrm>
            <a:off x="9737959" y="4637627"/>
            <a:ext cx="391999" cy="391998"/>
          </a:xfrm>
          <a:prstGeom prst="ellipse">
            <a:avLst/>
          </a:prstGeom>
          <a:gradFill>
            <a:gsLst>
              <a:gs pos="100000">
                <a:schemeClr val="accent1"/>
              </a:gs>
              <a:gs pos="39000">
                <a:schemeClr val="accent3"/>
              </a:gs>
            </a:gsLst>
            <a:path path="circle">
              <a:fillToRect r="100000" b="100000"/>
            </a:path>
          </a:gradFill>
          <a:ln w="12700" cap="flat" cmpd="sng" algn="ctr">
            <a:noFill/>
            <a:prstDash val="solid"/>
            <a:miter lim="800000"/>
          </a:ln>
          <a:effectLst>
            <a:outerShdw blurRad="254000" dist="127000" dir="5400000" sx="90000" sy="90000" algn="t" rotWithShape="0">
              <a:schemeClr val="accent1">
                <a:alpha val="3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panose="020B0503020204020204" pitchFamily="34" charset="-122"/>
              <a:cs typeface="+mn-cs"/>
            </a:endParaRPr>
          </a:p>
        </p:txBody>
      </p:sp>
      <p:sp>
        <p:nvSpPr>
          <p:cNvPr id="38" name="文本框 37">
            <a:extLst>
              <a:ext uri="{FF2B5EF4-FFF2-40B4-BE49-F238E27FC236}">
                <a16:creationId xmlns:a16="http://schemas.microsoft.com/office/drawing/2014/main" id="{50165D52-2DEF-7E77-47A1-04478ED10FB5}"/>
              </a:ext>
            </a:extLst>
          </p:cNvPr>
          <p:cNvSpPr txBox="1"/>
          <p:nvPr>
            <p:custDataLst>
              <p:tags r:id="rId3"/>
            </p:custDataLst>
          </p:nvPr>
        </p:nvSpPr>
        <p:spPr>
          <a:xfrm>
            <a:off x="1569990" y="3384698"/>
            <a:ext cx="3495496" cy="612293"/>
          </a:xfrm>
          <a:prstGeom prst="rect">
            <a:avLst/>
          </a:prstGeom>
          <a:noFill/>
          <a:effectLst/>
        </p:spPr>
        <p:txBody>
          <a:bodyPr wrap="square" lIns="45921" tIns="22960" rIns="45921" bIns="22960">
            <a:spAutoFit/>
          </a:bodyPr>
          <a:lstStyle/>
          <a:p>
            <a:pPr algn="ctr">
              <a:lnSpc>
                <a:spcPct val="120000"/>
              </a:lnSpc>
              <a:defRPr/>
            </a:pPr>
            <a:r>
              <a:rPr lang="zh-CN" altLang="en-US" sz="1600">
                <a:solidFill>
                  <a:schemeClr val="tx1">
                    <a:lumMod val="85000"/>
                    <a:lumOff val="15000"/>
                  </a:schemeClr>
                </a:solidFill>
                <a:latin typeface="+mn-ea"/>
                <a:cs typeface="阿里巴巴普惠体 R" panose="00020600040101010101" pitchFamily="18" charset="-122"/>
              </a:rPr>
              <a:t>输入你的内容文字输入你的</a:t>
            </a:r>
            <a:endParaRPr lang="en-US" altLang="zh-CN" sz="1600">
              <a:solidFill>
                <a:schemeClr val="tx1">
                  <a:lumMod val="85000"/>
                  <a:lumOff val="15000"/>
                </a:schemeClr>
              </a:solidFill>
              <a:latin typeface="+mn-ea"/>
              <a:cs typeface="阿里巴巴普惠体 R" panose="00020600040101010101" pitchFamily="18" charset="-122"/>
            </a:endParaRPr>
          </a:p>
          <a:p>
            <a:pPr algn="ctr">
              <a:lnSpc>
                <a:spcPct val="120000"/>
              </a:lnSpc>
              <a:defRPr/>
            </a:pPr>
            <a:r>
              <a:rPr lang="zh-CN" altLang="en-US" sz="1600">
                <a:solidFill>
                  <a:schemeClr val="tx1">
                    <a:lumMod val="85000"/>
                    <a:lumOff val="15000"/>
                  </a:schemeClr>
                </a:solidFill>
                <a:latin typeface="+mn-ea"/>
                <a:cs typeface="阿里巴巴普惠体 R" panose="00020600040101010101" pitchFamily="18" charset="-122"/>
              </a:rPr>
              <a:t>内容文字输入你的内容文字</a:t>
            </a:r>
            <a:endParaRPr lang="en-US" altLang="zh-CN" sz="1600">
              <a:solidFill>
                <a:schemeClr val="tx1">
                  <a:lumMod val="85000"/>
                  <a:lumOff val="15000"/>
                </a:schemeClr>
              </a:solidFill>
              <a:latin typeface="+mn-ea"/>
              <a:cs typeface="阿里巴巴普惠体 R" panose="00020600040101010101" pitchFamily="18" charset="-122"/>
            </a:endParaRPr>
          </a:p>
        </p:txBody>
      </p:sp>
      <p:sp>
        <p:nvSpPr>
          <p:cNvPr id="39" name="文本框 38">
            <a:extLst>
              <a:ext uri="{FF2B5EF4-FFF2-40B4-BE49-F238E27FC236}">
                <a16:creationId xmlns:a16="http://schemas.microsoft.com/office/drawing/2014/main" id="{9E46C41F-5856-4F40-5BA1-91DCD50D0A11}"/>
              </a:ext>
            </a:extLst>
          </p:cNvPr>
          <p:cNvSpPr txBox="1"/>
          <p:nvPr/>
        </p:nvSpPr>
        <p:spPr>
          <a:xfrm>
            <a:off x="2712445" y="3002374"/>
            <a:ext cx="1210588" cy="400110"/>
          </a:xfrm>
          <a:prstGeom prst="rect">
            <a:avLst/>
          </a:prstGeom>
          <a:noFill/>
        </p:spPr>
        <p:txBody>
          <a:bodyPr wrap="none" rtlCol="0" anchor="ctr">
            <a:spAutoFit/>
          </a:bodyPr>
          <a:lstStyle/>
          <a:p>
            <a:pPr algn="ctr">
              <a:defRPr/>
            </a:pPr>
            <a:r>
              <a:rPr lang="zh-CN" altLang="en-US" sz="2000">
                <a:gradFill>
                  <a:gsLst>
                    <a:gs pos="100000">
                      <a:schemeClr val="accent1"/>
                    </a:gs>
                    <a:gs pos="39000">
                      <a:schemeClr val="accent3"/>
                    </a:gs>
                  </a:gsLst>
                  <a:path path="circle">
                    <a:fillToRect r="100000" b="100000"/>
                  </a:path>
                </a:gradFill>
                <a:latin typeface="+mj-ea"/>
                <a:ea typeface="+mj-ea"/>
                <a:cs typeface="阿里巴巴普惠体 B" panose="00020600040101010101" pitchFamily="18" charset="-122"/>
              </a:rPr>
              <a:t>输入标题</a:t>
            </a:r>
          </a:p>
        </p:txBody>
      </p:sp>
      <p:sp>
        <p:nvSpPr>
          <p:cNvPr id="41" name="椭圆 40">
            <a:extLst>
              <a:ext uri="{FF2B5EF4-FFF2-40B4-BE49-F238E27FC236}">
                <a16:creationId xmlns:a16="http://schemas.microsoft.com/office/drawing/2014/main" id="{DF83AC8A-B8F6-E28D-B1FF-10D8E4B5C40E}"/>
              </a:ext>
            </a:extLst>
          </p:cNvPr>
          <p:cNvSpPr/>
          <p:nvPr/>
        </p:nvSpPr>
        <p:spPr>
          <a:xfrm>
            <a:off x="3121739" y="2605539"/>
            <a:ext cx="391999" cy="391998"/>
          </a:xfrm>
          <a:prstGeom prst="ellipse">
            <a:avLst/>
          </a:prstGeom>
          <a:gradFill>
            <a:gsLst>
              <a:gs pos="100000">
                <a:schemeClr val="accent1"/>
              </a:gs>
              <a:gs pos="39000">
                <a:schemeClr val="accent3"/>
              </a:gs>
            </a:gsLst>
            <a:path path="circle">
              <a:fillToRect r="100000" b="100000"/>
            </a:path>
          </a:gradFill>
          <a:ln w="12700" cap="flat" cmpd="sng" algn="ctr">
            <a:noFill/>
            <a:prstDash val="solid"/>
            <a:miter lim="800000"/>
          </a:ln>
          <a:effectLst>
            <a:outerShdw blurRad="254000" dist="127000" dir="5400000" sx="90000" sy="90000" algn="t" rotWithShape="0">
              <a:schemeClr val="accent1">
                <a:alpha val="3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panose="020B0503020204020204" pitchFamily="34" charset="-122"/>
              <a:cs typeface="+mn-cs"/>
            </a:endParaRPr>
          </a:p>
        </p:txBody>
      </p:sp>
      <p:sp>
        <p:nvSpPr>
          <p:cNvPr id="43" name="文本框 42">
            <a:extLst>
              <a:ext uri="{FF2B5EF4-FFF2-40B4-BE49-F238E27FC236}">
                <a16:creationId xmlns:a16="http://schemas.microsoft.com/office/drawing/2014/main" id="{98D1F4AC-1CB6-D315-0233-A8766D4DA331}"/>
              </a:ext>
            </a:extLst>
          </p:cNvPr>
          <p:cNvSpPr txBox="1"/>
          <p:nvPr>
            <p:custDataLst>
              <p:tags r:id="rId4"/>
            </p:custDataLst>
          </p:nvPr>
        </p:nvSpPr>
        <p:spPr>
          <a:xfrm>
            <a:off x="7366376" y="3384698"/>
            <a:ext cx="3003722" cy="612293"/>
          </a:xfrm>
          <a:prstGeom prst="rect">
            <a:avLst/>
          </a:prstGeom>
          <a:noFill/>
          <a:effectLst/>
        </p:spPr>
        <p:txBody>
          <a:bodyPr wrap="square" lIns="45921" tIns="22960" rIns="45921" bIns="22960">
            <a:spAutoFit/>
          </a:bodyPr>
          <a:lstStyle/>
          <a:p>
            <a:pPr algn="ctr">
              <a:lnSpc>
                <a:spcPct val="120000"/>
              </a:lnSpc>
              <a:defRPr/>
            </a:pPr>
            <a:r>
              <a:rPr lang="zh-CN" altLang="en-US" sz="1600">
                <a:solidFill>
                  <a:schemeClr val="tx1">
                    <a:lumMod val="85000"/>
                    <a:lumOff val="15000"/>
                  </a:schemeClr>
                </a:solidFill>
                <a:latin typeface="+mn-ea"/>
                <a:cs typeface="阿里巴巴普惠体 R" panose="00020600040101010101" pitchFamily="18" charset="-122"/>
              </a:rPr>
              <a:t>输入你的内容文字输入你的</a:t>
            </a:r>
          </a:p>
          <a:p>
            <a:pPr algn="ctr">
              <a:lnSpc>
                <a:spcPct val="120000"/>
              </a:lnSpc>
              <a:defRPr/>
            </a:pPr>
            <a:r>
              <a:rPr lang="zh-CN" altLang="en-US" sz="1600">
                <a:solidFill>
                  <a:schemeClr val="tx1">
                    <a:lumMod val="85000"/>
                    <a:lumOff val="15000"/>
                  </a:schemeClr>
                </a:solidFill>
                <a:latin typeface="+mn-ea"/>
                <a:cs typeface="阿里巴巴普惠体 R" panose="00020600040101010101" pitchFamily="18" charset="-122"/>
              </a:rPr>
              <a:t>内容文字输入你的内容文字</a:t>
            </a:r>
          </a:p>
        </p:txBody>
      </p:sp>
      <p:sp>
        <p:nvSpPr>
          <p:cNvPr id="44" name="文本框 43">
            <a:extLst>
              <a:ext uri="{FF2B5EF4-FFF2-40B4-BE49-F238E27FC236}">
                <a16:creationId xmlns:a16="http://schemas.microsoft.com/office/drawing/2014/main" id="{0461FB15-994A-6358-DF59-01CD4A7D9302}"/>
              </a:ext>
            </a:extLst>
          </p:cNvPr>
          <p:cNvSpPr txBox="1"/>
          <p:nvPr/>
        </p:nvSpPr>
        <p:spPr>
          <a:xfrm>
            <a:off x="8262943" y="3002374"/>
            <a:ext cx="1210588" cy="400110"/>
          </a:xfrm>
          <a:prstGeom prst="rect">
            <a:avLst/>
          </a:prstGeom>
          <a:noFill/>
        </p:spPr>
        <p:txBody>
          <a:bodyPr wrap="none" rtlCol="0" anchor="ctr">
            <a:spAutoFit/>
          </a:bodyPr>
          <a:lstStyle/>
          <a:p>
            <a:pPr algn="ctr">
              <a:defRPr/>
            </a:pPr>
            <a:r>
              <a:rPr lang="zh-CN" altLang="en-US" sz="2000">
                <a:gradFill>
                  <a:gsLst>
                    <a:gs pos="100000">
                      <a:schemeClr val="accent1"/>
                    </a:gs>
                    <a:gs pos="39000">
                      <a:schemeClr val="accent3"/>
                    </a:gs>
                  </a:gsLst>
                  <a:path path="circle">
                    <a:fillToRect r="100000" b="100000"/>
                  </a:path>
                </a:gradFill>
                <a:latin typeface="+mj-ea"/>
                <a:ea typeface="+mj-ea"/>
                <a:cs typeface="阿里巴巴普惠体 B" panose="00020600040101010101" pitchFamily="18" charset="-122"/>
              </a:rPr>
              <a:t>输入标题</a:t>
            </a:r>
          </a:p>
        </p:txBody>
      </p:sp>
      <p:sp>
        <p:nvSpPr>
          <p:cNvPr id="46" name="椭圆 45">
            <a:extLst>
              <a:ext uri="{FF2B5EF4-FFF2-40B4-BE49-F238E27FC236}">
                <a16:creationId xmlns:a16="http://schemas.microsoft.com/office/drawing/2014/main" id="{94B6A23F-4FDD-B94C-ACAE-E662AED5393F}"/>
              </a:ext>
            </a:extLst>
          </p:cNvPr>
          <p:cNvSpPr/>
          <p:nvPr/>
        </p:nvSpPr>
        <p:spPr>
          <a:xfrm>
            <a:off x="8672238" y="2605539"/>
            <a:ext cx="391999" cy="391998"/>
          </a:xfrm>
          <a:prstGeom prst="ellipse">
            <a:avLst/>
          </a:prstGeom>
          <a:gradFill>
            <a:gsLst>
              <a:gs pos="100000">
                <a:schemeClr val="accent1"/>
              </a:gs>
              <a:gs pos="39000">
                <a:schemeClr val="accent3"/>
              </a:gs>
            </a:gsLst>
            <a:path path="circle">
              <a:fillToRect r="100000" b="100000"/>
            </a:path>
          </a:gradFill>
          <a:ln w="12700" cap="flat" cmpd="sng" algn="ctr">
            <a:noFill/>
            <a:prstDash val="solid"/>
            <a:miter lim="800000"/>
          </a:ln>
          <a:effectLst>
            <a:outerShdw blurRad="254000" dist="127000" dir="5400000" sx="90000" sy="90000" algn="t" rotWithShape="0">
              <a:schemeClr val="accent1">
                <a:alpha val="3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panose="020B0503020204020204" pitchFamily="34" charset="-122"/>
              <a:cs typeface="+mn-cs"/>
            </a:endParaRPr>
          </a:p>
        </p:txBody>
      </p:sp>
      <p:sp>
        <p:nvSpPr>
          <p:cNvPr id="48" name="文本框 47">
            <a:extLst>
              <a:ext uri="{FF2B5EF4-FFF2-40B4-BE49-F238E27FC236}">
                <a16:creationId xmlns:a16="http://schemas.microsoft.com/office/drawing/2014/main" id="{032F11C2-BC0C-DC2A-3C26-4CE3242ACA87}"/>
              </a:ext>
            </a:extLst>
          </p:cNvPr>
          <p:cNvSpPr txBox="1"/>
          <p:nvPr>
            <p:custDataLst>
              <p:tags r:id="rId5"/>
            </p:custDataLst>
          </p:nvPr>
        </p:nvSpPr>
        <p:spPr>
          <a:xfrm>
            <a:off x="4716402" y="2318431"/>
            <a:ext cx="2759196" cy="612293"/>
          </a:xfrm>
          <a:prstGeom prst="rect">
            <a:avLst/>
          </a:prstGeom>
          <a:noFill/>
          <a:effectLst/>
        </p:spPr>
        <p:txBody>
          <a:bodyPr wrap="square" lIns="45921" tIns="22960" rIns="45921" bIns="22960">
            <a:spAutoFit/>
          </a:bodyPr>
          <a:lstStyle/>
          <a:p>
            <a:pPr algn="ctr">
              <a:lnSpc>
                <a:spcPct val="120000"/>
              </a:lnSpc>
              <a:defRPr/>
            </a:pPr>
            <a:r>
              <a:rPr lang="zh-CN" altLang="en-US" sz="1600">
                <a:solidFill>
                  <a:schemeClr val="tx1">
                    <a:lumMod val="85000"/>
                    <a:lumOff val="15000"/>
                  </a:schemeClr>
                </a:solidFill>
                <a:latin typeface="+mn-ea"/>
                <a:cs typeface="阿里巴巴普惠体 R" panose="00020600040101010101" pitchFamily="18" charset="-122"/>
              </a:rPr>
              <a:t>输入你的内容文字输入你的</a:t>
            </a:r>
          </a:p>
          <a:p>
            <a:pPr algn="ctr">
              <a:lnSpc>
                <a:spcPct val="120000"/>
              </a:lnSpc>
              <a:defRPr/>
            </a:pPr>
            <a:r>
              <a:rPr lang="zh-CN" altLang="en-US" sz="1600">
                <a:solidFill>
                  <a:schemeClr val="tx1">
                    <a:lumMod val="85000"/>
                    <a:lumOff val="15000"/>
                  </a:schemeClr>
                </a:solidFill>
                <a:latin typeface="+mn-ea"/>
                <a:cs typeface="阿里巴巴普惠体 R" panose="00020600040101010101" pitchFamily="18" charset="-122"/>
              </a:rPr>
              <a:t>内容文字输入你的内容文字</a:t>
            </a:r>
          </a:p>
        </p:txBody>
      </p:sp>
      <p:sp>
        <p:nvSpPr>
          <p:cNvPr id="49" name="文本框 48">
            <a:extLst>
              <a:ext uri="{FF2B5EF4-FFF2-40B4-BE49-F238E27FC236}">
                <a16:creationId xmlns:a16="http://schemas.microsoft.com/office/drawing/2014/main" id="{CC704F2F-5C6B-D06E-1290-8B3090B9C9EE}"/>
              </a:ext>
            </a:extLst>
          </p:cNvPr>
          <p:cNvSpPr txBox="1"/>
          <p:nvPr/>
        </p:nvSpPr>
        <p:spPr>
          <a:xfrm>
            <a:off x="5490706" y="1936107"/>
            <a:ext cx="1210588" cy="400110"/>
          </a:xfrm>
          <a:prstGeom prst="rect">
            <a:avLst/>
          </a:prstGeom>
          <a:noFill/>
        </p:spPr>
        <p:txBody>
          <a:bodyPr wrap="none" rtlCol="0" anchor="ctr">
            <a:spAutoFit/>
          </a:bodyPr>
          <a:lstStyle/>
          <a:p>
            <a:pPr algn="ctr">
              <a:defRPr/>
            </a:pPr>
            <a:r>
              <a:rPr lang="zh-CN" altLang="en-US" sz="2000">
                <a:gradFill>
                  <a:gsLst>
                    <a:gs pos="100000">
                      <a:schemeClr val="accent1"/>
                    </a:gs>
                    <a:gs pos="39000">
                      <a:schemeClr val="accent3"/>
                    </a:gs>
                  </a:gsLst>
                  <a:path path="circle">
                    <a:fillToRect r="100000" b="100000"/>
                  </a:path>
                </a:gradFill>
                <a:latin typeface="+mj-ea"/>
                <a:ea typeface="+mj-ea"/>
                <a:cs typeface="阿里巴巴普惠体 B" panose="00020600040101010101" pitchFamily="18" charset="-122"/>
              </a:rPr>
              <a:t>输入标题</a:t>
            </a:r>
          </a:p>
        </p:txBody>
      </p:sp>
      <p:sp>
        <p:nvSpPr>
          <p:cNvPr id="51" name="椭圆 50">
            <a:extLst>
              <a:ext uri="{FF2B5EF4-FFF2-40B4-BE49-F238E27FC236}">
                <a16:creationId xmlns:a16="http://schemas.microsoft.com/office/drawing/2014/main" id="{B9217F68-99BC-4365-B525-035EBFEDE1F3}"/>
              </a:ext>
            </a:extLst>
          </p:cNvPr>
          <p:cNvSpPr/>
          <p:nvPr/>
        </p:nvSpPr>
        <p:spPr>
          <a:xfrm>
            <a:off x="5900001" y="1539272"/>
            <a:ext cx="391999" cy="391998"/>
          </a:xfrm>
          <a:prstGeom prst="ellipse">
            <a:avLst/>
          </a:prstGeom>
          <a:gradFill>
            <a:gsLst>
              <a:gs pos="100000">
                <a:schemeClr val="accent1"/>
              </a:gs>
              <a:gs pos="39000">
                <a:schemeClr val="accent3"/>
              </a:gs>
            </a:gsLst>
            <a:path path="circle">
              <a:fillToRect r="100000" b="100000"/>
            </a:path>
          </a:gradFill>
          <a:ln w="12700" cap="flat" cmpd="sng" algn="ctr">
            <a:noFill/>
            <a:prstDash val="solid"/>
            <a:miter lim="800000"/>
          </a:ln>
          <a:effectLst>
            <a:outerShdw blurRad="254000" dist="127000" dir="5400000" sx="90000" sy="90000" algn="t" rotWithShape="0">
              <a:schemeClr val="accent1">
                <a:alpha val="3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panose="020B0503020204020204" pitchFamily="34" charset="-122"/>
              <a:cs typeface="+mn-cs"/>
            </a:endParaRPr>
          </a:p>
        </p:txBody>
      </p:sp>
      <p:sp>
        <p:nvSpPr>
          <p:cNvPr id="54" name="文本框 53">
            <a:extLst>
              <a:ext uri="{FF2B5EF4-FFF2-40B4-BE49-F238E27FC236}">
                <a16:creationId xmlns:a16="http://schemas.microsoft.com/office/drawing/2014/main" id="{4E3E09C4-F709-F380-69EF-FACD173F05D6}"/>
              </a:ext>
            </a:extLst>
          </p:cNvPr>
          <p:cNvSpPr txBox="1"/>
          <p:nvPr/>
        </p:nvSpPr>
        <p:spPr>
          <a:xfrm>
            <a:off x="5630168" y="4737020"/>
            <a:ext cx="931665" cy="1446550"/>
          </a:xfrm>
          <a:prstGeom prst="rect">
            <a:avLst/>
          </a:prstGeom>
          <a:noFill/>
        </p:spPr>
        <p:txBody>
          <a:bodyPr wrap="none" rtlCol="0">
            <a:spAutoFit/>
          </a:bodyPr>
          <a:lstStyle/>
          <a:p>
            <a:pPr>
              <a:defRPr/>
            </a:pPr>
            <a:r>
              <a:rPr lang="en-US" altLang="zh-CN" sz="8800">
                <a:gradFill>
                  <a:gsLst>
                    <a:gs pos="100000">
                      <a:prstClr val="white"/>
                    </a:gs>
                    <a:gs pos="0">
                      <a:schemeClr val="accent3">
                        <a:lumMod val="20000"/>
                        <a:lumOff val="80000"/>
                      </a:schemeClr>
                    </a:gs>
                  </a:gsLst>
                  <a:lin ang="16200000" scaled="1"/>
                </a:gradFill>
                <a:latin typeface="Facon" pitchFamily="2" charset="0"/>
              </a:rPr>
              <a:t>5</a:t>
            </a:r>
            <a:endParaRPr lang="zh-CN" altLang="en-US" sz="8800">
              <a:gradFill>
                <a:gsLst>
                  <a:gs pos="100000">
                    <a:prstClr val="white"/>
                  </a:gs>
                  <a:gs pos="0">
                    <a:schemeClr val="accent3">
                      <a:lumMod val="20000"/>
                      <a:lumOff val="80000"/>
                    </a:schemeClr>
                  </a:gs>
                </a:gsLst>
                <a:lin ang="16200000" scaled="1"/>
              </a:gradFill>
              <a:latin typeface="Facon" pitchFamily="2" charset="0"/>
            </a:endParaRPr>
          </a:p>
        </p:txBody>
      </p:sp>
      <p:sp>
        <p:nvSpPr>
          <p:cNvPr id="55" name="文本框 54">
            <a:extLst>
              <a:ext uri="{FF2B5EF4-FFF2-40B4-BE49-F238E27FC236}">
                <a16:creationId xmlns:a16="http://schemas.microsoft.com/office/drawing/2014/main" id="{E70865EA-B6DF-7CCA-E941-D438CA12A852}"/>
              </a:ext>
            </a:extLst>
          </p:cNvPr>
          <p:cNvSpPr txBox="1"/>
          <p:nvPr/>
        </p:nvSpPr>
        <p:spPr>
          <a:xfrm>
            <a:off x="4977746" y="5862156"/>
            <a:ext cx="2236510" cy="707886"/>
          </a:xfrm>
          <a:prstGeom prst="rect">
            <a:avLst/>
          </a:prstGeom>
          <a:noFill/>
        </p:spPr>
        <p:txBody>
          <a:bodyPr wrap="none" rtlCol="0" anchor="ctr">
            <a:spAutoFit/>
          </a:bodyPr>
          <a:lstStyle/>
          <a:p>
            <a:pPr algn="ctr">
              <a:defRPr/>
            </a:pPr>
            <a:r>
              <a:rPr lang="zh-CN" altLang="en-US" sz="4000">
                <a:gradFill>
                  <a:gsLst>
                    <a:gs pos="100000">
                      <a:prstClr val="white"/>
                    </a:gs>
                    <a:gs pos="0">
                      <a:schemeClr val="accent3">
                        <a:lumMod val="20000"/>
                        <a:lumOff val="80000"/>
                      </a:schemeClr>
                    </a:gs>
                  </a:gsLst>
                  <a:lin ang="16200000" scaled="1"/>
                </a:gradFill>
                <a:latin typeface="+mj-ea"/>
                <a:ea typeface="+mj-ea"/>
                <a:cs typeface="阿里巴巴普惠体 B" panose="00020600040101010101" pitchFamily="18" charset="-122"/>
              </a:rPr>
              <a:t>输入标题</a:t>
            </a:r>
          </a:p>
        </p:txBody>
      </p:sp>
      <p:sp>
        <p:nvSpPr>
          <p:cNvPr id="58" name="文本框 57">
            <a:extLst>
              <a:ext uri="{FF2B5EF4-FFF2-40B4-BE49-F238E27FC236}">
                <a16:creationId xmlns:a16="http://schemas.microsoft.com/office/drawing/2014/main" id="{835C859D-31E3-BDD7-187C-22042622BE4B}"/>
              </a:ext>
            </a:extLst>
          </p:cNvPr>
          <p:cNvSpPr txBox="1"/>
          <p:nvPr/>
        </p:nvSpPr>
        <p:spPr>
          <a:xfrm>
            <a:off x="2036164" y="4654374"/>
            <a:ext cx="453970" cy="369332"/>
          </a:xfrm>
          <a:prstGeom prst="rect">
            <a:avLst/>
          </a:prstGeom>
          <a:noFill/>
        </p:spPr>
        <p:txBody>
          <a:bodyPr wrap="square" rtlCol="0">
            <a:spAutoFit/>
          </a:bodyPr>
          <a:lstStyle/>
          <a:p>
            <a:r>
              <a:rPr lang="en-US" altLang="zh-CN">
                <a:solidFill>
                  <a:schemeClr val="bg1"/>
                </a:solidFill>
              </a:rPr>
              <a:t>01</a:t>
            </a:r>
            <a:endParaRPr lang="zh-CN" altLang="en-US">
              <a:solidFill>
                <a:schemeClr val="bg1"/>
              </a:solidFill>
            </a:endParaRPr>
          </a:p>
        </p:txBody>
      </p:sp>
      <p:sp>
        <p:nvSpPr>
          <p:cNvPr id="59" name="文本框 58">
            <a:extLst>
              <a:ext uri="{FF2B5EF4-FFF2-40B4-BE49-F238E27FC236}">
                <a16:creationId xmlns:a16="http://schemas.microsoft.com/office/drawing/2014/main" id="{BA00E651-65AC-1358-6EF1-002CB1083892}"/>
              </a:ext>
            </a:extLst>
          </p:cNvPr>
          <p:cNvSpPr txBox="1"/>
          <p:nvPr/>
        </p:nvSpPr>
        <p:spPr>
          <a:xfrm>
            <a:off x="3087235" y="2615483"/>
            <a:ext cx="453970" cy="369332"/>
          </a:xfrm>
          <a:prstGeom prst="rect">
            <a:avLst/>
          </a:prstGeom>
          <a:noFill/>
        </p:spPr>
        <p:txBody>
          <a:bodyPr wrap="square" rtlCol="0">
            <a:spAutoFit/>
          </a:bodyPr>
          <a:lstStyle/>
          <a:p>
            <a:r>
              <a:rPr lang="en-US" altLang="zh-CN">
                <a:solidFill>
                  <a:schemeClr val="bg1"/>
                </a:solidFill>
              </a:rPr>
              <a:t>02</a:t>
            </a:r>
            <a:endParaRPr lang="zh-CN" altLang="en-US">
              <a:solidFill>
                <a:schemeClr val="bg1"/>
              </a:solidFill>
            </a:endParaRPr>
          </a:p>
        </p:txBody>
      </p:sp>
      <p:sp>
        <p:nvSpPr>
          <p:cNvPr id="60" name="文本框 59">
            <a:extLst>
              <a:ext uri="{FF2B5EF4-FFF2-40B4-BE49-F238E27FC236}">
                <a16:creationId xmlns:a16="http://schemas.microsoft.com/office/drawing/2014/main" id="{558E3B51-2D3B-F093-ADA5-97E7935E657E}"/>
              </a:ext>
            </a:extLst>
          </p:cNvPr>
          <p:cNvSpPr txBox="1"/>
          <p:nvPr/>
        </p:nvSpPr>
        <p:spPr>
          <a:xfrm>
            <a:off x="5877641" y="1554142"/>
            <a:ext cx="453970" cy="369332"/>
          </a:xfrm>
          <a:prstGeom prst="rect">
            <a:avLst/>
          </a:prstGeom>
          <a:noFill/>
        </p:spPr>
        <p:txBody>
          <a:bodyPr wrap="square" rtlCol="0">
            <a:spAutoFit/>
          </a:bodyPr>
          <a:lstStyle/>
          <a:p>
            <a:r>
              <a:rPr lang="en-US" altLang="zh-CN">
                <a:solidFill>
                  <a:schemeClr val="bg1"/>
                </a:solidFill>
              </a:rPr>
              <a:t>03</a:t>
            </a:r>
            <a:endParaRPr lang="zh-CN" altLang="en-US">
              <a:solidFill>
                <a:schemeClr val="bg1"/>
              </a:solidFill>
            </a:endParaRPr>
          </a:p>
        </p:txBody>
      </p:sp>
      <p:sp>
        <p:nvSpPr>
          <p:cNvPr id="61" name="文本框 60">
            <a:extLst>
              <a:ext uri="{FF2B5EF4-FFF2-40B4-BE49-F238E27FC236}">
                <a16:creationId xmlns:a16="http://schemas.microsoft.com/office/drawing/2014/main" id="{E05326BA-662C-413B-8543-DD08C81DB8E5}"/>
              </a:ext>
            </a:extLst>
          </p:cNvPr>
          <p:cNvSpPr txBox="1"/>
          <p:nvPr/>
        </p:nvSpPr>
        <p:spPr>
          <a:xfrm>
            <a:off x="8641252" y="2613372"/>
            <a:ext cx="453970" cy="369332"/>
          </a:xfrm>
          <a:prstGeom prst="rect">
            <a:avLst/>
          </a:prstGeom>
          <a:noFill/>
        </p:spPr>
        <p:txBody>
          <a:bodyPr wrap="square" rtlCol="0">
            <a:spAutoFit/>
          </a:bodyPr>
          <a:lstStyle/>
          <a:p>
            <a:r>
              <a:rPr lang="en-US" altLang="zh-CN">
                <a:solidFill>
                  <a:schemeClr val="bg1"/>
                </a:solidFill>
              </a:rPr>
              <a:t>04</a:t>
            </a:r>
            <a:endParaRPr lang="zh-CN" altLang="en-US">
              <a:solidFill>
                <a:schemeClr val="bg1"/>
              </a:solidFill>
            </a:endParaRPr>
          </a:p>
        </p:txBody>
      </p:sp>
      <p:sp>
        <p:nvSpPr>
          <p:cNvPr id="62" name="文本框 61">
            <a:extLst>
              <a:ext uri="{FF2B5EF4-FFF2-40B4-BE49-F238E27FC236}">
                <a16:creationId xmlns:a16="http://schemas.microsoft.com/office/drawing/2014/main" id="{F291C212-CA1D-AABE-402E-85B65EEAEDD1}"/>
              </a:ext>
            </a:extLst>
          </p:cNvPr>
          <p:cNvSpPr txBox="1"/>
          <p:nvPr/>
        </p:nvSpPr>
        <p:spPr>
          <a:xfrm>
            <a:off x="9706973" y="4654374"/>
            <a:ext cx="453970" cy="369332"/>
          </a:xfrm>
          <a:prstGeom prst="rect">
            <a:avLst/>
          </a:prstGeom>
          <a:noFill/>
        </p:spPr>
        <p:txBody>
          <a:bodyPr wrap="square" rtlCol="0">
            <a:spAutoFit/>
          </a:bodyPr>
          <a:lstStyle/>
          <a:p>
            <a:r>
              <a:rPr lang="en-US" altLang="zh-CN">
                <a:solidFill>
                  <a:schemeClr val="bg1"/>
                </a:solidFill>
              </a:rPr>
              <a:t>05</a:t>
            </a:r>
            <a:endParaRPr lang="zh-CN" altLang="en-US">
              <a:solidFill>
                <a:schemeClr val="bg1"/>
              </a:solidFill>
            </a:endParaRPr>
          </a:p>
        </p:txBody>
      </p:sp>
    </p:spTree>
    <p:extLst>
      <p:ext uri="{BB962C8B-B14F-4D97-AF65-F5344CB8AC3E}">
        <p14:creationId xmlns:p14="http://schemas.microsoft.com/office/powerpoint/2010/main" val="16327702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7CCC0DDA-09B6-BAD9-7389-6891FF235C67}"/>
              </a:ext>
            </a:extLst>
          </p:cNvPr>
          <p:cNvPicPr>
            <a:picLocks noChangeAspect="1"/>
          </p:cNvPicPr>
          <p:nvPr/>
        </p:nvPicPr>
        <p:blipFill>
          <a:blip r:embed="rId2" cstate="screen">
            <a:duotone>
              <a:schemeClr val="accent5">
                <a:shade val="45000"/>
                <a:satMod val="135000"/>
              </a:schemeClr>
              <a:prstClr val="white"/>
            </a:duotone>
            <a:alphaModFix amt="15000"/>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grpSp>
        <p:nvGrpSpPr>
          <p:cNvPr id="10" name="组合 9">
            <a:extLst>
              <a:ext uri="{FF2B5EF4-FFF2-40B4-BE49-F238E27FC236}">
                <a16:creationId xmlns:a16="http://schemas.microsoft.com/office/drawing/2014/main" id="{A26DD4D1-CC82-F5AC-C444-CAE9C13490C9}"/>
              </a:ext>
            </a:extLst>
          </p:cNvPr>
          <p:cNvGrpSpPr/>
          <p:nvPr/>
        </p:nvGrpSpPr>
        <p:grpSpPr>
          <a:xfrm>
            <a:off x="874713" y="441991"/>
            <a:ext cx="2285279" cy="556092"/>
            <a:chOff x="874713" y="450617"/>
            <a:chExt cx="2285279" cy="556092"/>
          </a:xfrm>
        </p:grpSpPr>
        <p:grpSp>
          <p:nvGrpSpPr>
            <p:cNvPr id="6" name="组合 5">
              <a:extLst>
                <a:ext uri="{FF2B5EF4-FFF2-40B4-BE49-F238E27FC236}">
                  <a16:creationId xmlns:a16="http://schemas.microsoft.com/office/drawing/2014/main" id="{39EC4FC2-8D36-9881-D8A4-08E3608DA185}"/>
                </a:ext>
              </a:extLst>
            </p:cNvPr>
            <p:cNvGrpSpPr/>
            <p:nvPr/>
          </p:nvGrpSpPr>
          <p:grpSpPr>
            <a:xfrm flipH="1">
              <a:off x="874713" y="450617"/>
              <a:ext cx="2285278" cy="556092"/>
              <a:chOff x="1967696" y="1778836"/>
              <a:chExt cx="1723469" cy="455078"/>
            </a:xfrm>
            <a:solidFill>
              <a:srgbClr val="009CE2">
                <a:alpha val="80000"/>
              </a:srgbClr>
            </a:solidFill>
          </p:grpSpPr>
          <p:sp>
            <p:nvSpPr>
              <p:cNvPr id="7" name="平行四边形 6">
                <a:extLst>
                  <a:ext uri="{FF2B5EF4-FFF2-40B4-BE49-F238E27FC236}">
                    <a16:creationId xmlns:a16="http://schemas.microsoft.com/office/drawing/2014/main" id="{A50B39AC-BBF9-688D-91B1-6A402D7D0CCA}"/>
                  </a:ext>
                </a:extLst>
              </p:cNvPr>
              <p:cNvSpPr/>
              <p:nvPr/>
            </p:nvSpPr>
            <p:spPr>
              <a:xfrm flipH="1">
                <a:off x="1967696" y="1782501"/>
                <a:ext cx="1608881" cy="451413"/>
              </a:xfrm>
              <a:prstGeom prst="parallelogram">
                <a:avLst/>
              </a:prstGeom>
              <a:gradFill flip="none" rotWithShape="1">
                <a:gsLst>
                  <a:gs pos="0">
                    <a:schemeClr val="accent3"/>
                  </a:gs>
                  <a:gs pos="100000">
                    <a:schemeClr val="accent1"/>
                  </a:gs>
                </a:gsLst>
                <a:lin ang="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思源黑体 Normal"/>
                  <a:cs typeface="+mn-cs"/>
                </a:endParaRPr>
              </a:p>
            </p:txBody>
          </p:sp>
          <p:sp>
            <p:nvSpPr>
              <p:cNvPr id="8" name="平行四边形 7">
                <a:extLst>
                  <a:ext uri="{FF2B5EF4-FFF2-40B4-BE49-F238E27FC236}">
                    <a16:creationId xmlns:a16="http://schemas.microsoft.com/office/drawing/2014/main" id="{C92E11B6-6F97-DF50-AC0D-580722131B0F}"/>
                  </a:ext>
                </a:extLst>
              </p:cNvPr>
              <p:cNvSpPr/>
              <p:nvPr/>
            </p:nvSpPr>
            <p:spPr>
              <a:xfrm flipH="1">
                <a:off x="3530852" y="1778836"/>
                <a:ext cx="160313" cy="448615"/>
              </a:xfrm>
              <a:prstGeom prst="parallelogram">
                <a:avLst>
                  <a:gd name="adj" fmla="val 64656"/>
                </a:avLst>
              </a:prstGeom>
              <a:solidFill>
                <a:schemeClr val="accent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思源黑体 Normal"/>
                  <a:cs typeface="+mn-cs"/>
                </a:endParaRPr>
              </a:p>
            </p:txBody>
          </p:sp>
        </p:grpSp>
        <p:sp>
          <p:nvSpPr>
            <p:cNvPr id="9" name="文本框 8">
              <a:extLst>
                <a:ext uri="{FF2B5EF4-FFF2-40B4-BE49-F238E27FC236}">
                  <a16:creationId xmlns:a16="http://schemas.microsoft.com/office/drawing/2014/main" id="{2F5A5C08-A326-95C5-12CC-9B429B60AD32}"/>
                </a:ext>
              </a:extLst>
            </p:cNvPr>
            <p:cNvSpPr txBox="1"/>
            <p:nvPr/>
          </p:nvSpPr>
          <p:spPr>
            <a:xfrm>
              <a:off x="874714" y="470084"/>
              <a:ext cx="2285278"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300" normalizeH="0" baseline="0" noProof="0">
                  <a:ln>
                    <a:noFill/>
                  </a:ln>
                  <a:solidFill>
                    <a:srgbClr val="FFFFFF"/>
                  </a:solidFill>
                  <a:effectLst/>
                  <a:uLnTx/>
                  <a:uFillTx/>
                  <a:latin typeface="思源宋体 CN Heavy"/>
                  <a:ea typeface="思源宋体 CN Heavy"/>
                  <a:cs typeface="阿里巴巴普惠体 H" panose="00020600040101010101" pitchFamily="18" charset="-122"/>
                </a:rPr>
                <a:t>工作不足</a:t>
              </a:r>
            </a:p>
          </p:txBody>
        </p:sp>
      </p:grpSp>
      <p:grpSp>
        <p:nvGrpSpPr>
          <p:cNvPr id="11" name="组合 10">
            <a:extLst>
              <a:ext uri="{FF2B5EF4-FFF2-40B4-BE49-F238E27FC236}">
                <a16:creationId xmlns:a16="http://schemas.microsoft.com/office/drawing/2014/main" id="{32C78F72-DFB9-88BC-C77B-B9C1A0323EB1}"/>
              </a:ext>
            </a:extLst>
          </p:cNvPr>
          <p:cNvGrpSpPr/>
          <p:nvPr/>
        </p:nvGrpSpPr>
        <p:grpSpPr>
          <a:xfrm>
            <a:off x="10501360" y="513312"/>
            <a:ext cx="815926" cy="433812"/>
            <a:chOff x="2810001" y="1180617"/>
            <a:chExt cx="568123" cy="302061"/>
          </a:xfrm>
          <a:gradFill flip="none" rotWithShape="1">
            <a:gsLst>
              <a:gs pos="82000">
                <a:schemeClr val="accent3"/>
              </a:gs>
              <a:gs pos="18000">
                <a:schemeClr val="accent1"/>
              </a:gs>
            </a:gsLst>
            <a:lin ang="8100000" scaled="1"/>
            <a:tileRect/>
          </a:gradFill>
          <a:effectLst>
            <a:outerShdw blurRad="88900" algn="ctr" rotWithShape="0">
              <a:schemeClr val="accent3"/>
            </a:outerShdw>
          </a:effectLst>
        </p:grpSpPr>
        <p:sp>
          <p:nvSpPr>
            <p:cNvPr id="12" name="椭圆 11">
              <a:extLst>
                <a:ext uri="{FF2B5EF4-FFF2-40B4-BE49-F238E27FC236}">
                  <a16:creationId xmlns:a16="http://schemas.microsoft.com/office/drawing/2014/main" id="{917123B0-D35D-233C-3737-D5E6BF6A2D46}"/>
                </a:ext>
              </a:extLst>
            </p:cNvPr>
            <p:cNvSpPr/>
            <p:nvPr/>
          </p:nvSpPr>
          <p:spPr>
            <a:xfrm flipH="1">
              <a:off x="3342124"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3" name="椭圆 12">
              <a:extLst>
                <a:ext uri="{FF2B5EF4-FFF2-40B4-BE49-F238E27FC236}">
                  <a16:creationId xmlns:a16="http://schemas.microsoft.com/office/drawing/2014/main" id="{7481A25A-94D5-A96E-B299-4B103858EB6F}"/>
                </a:ext>
              </a:extLst>
            </p:cNvPr>
            <p:cNvSpPr/>
            <p:nvPr/>
          </p:nvSpPr>
          <p:spPr>
            <a:xfrm flipH="1">
              <a:off x="3209094"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4" name="椭圆 13">
              <a:extLst>
                <a:ext uri="{FF2B5EF4-FFF2-40B4-BE49-F238E27FC236}">
                  <a16:creationId xmlns:a16="http://schemas.microsoft.com/office/drawing/2014/main" id="{4CDC41DB-A246-A00F-343C-9ECC0EA722C3}"/>
                </a:ext>
              </a:extLst>
            </p:cNvPr>
            <p:cNvSpPr/>
            <p:nvPr/>
          </p:nvSpPr>
          <p:spPr>
            <a:xfrm flipH="1">
              <a:off x="3076062"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5" name="椭圆 14">
              <a:extLst>
                <a:ext uri="{FF2B5EF4-FFF2-40B4-BE49-F238E27FC236}">
                  <a16:creationId xmlns:a16="http://schemas.microsoft.com/office/drawing/2014/main" id="{C73FA5DC-8875-9FEC-35DD-FDB0604AD088}"/>
                </a:ext>
              </a:extLst>
            </p:cNvPr>
            <p:cNvSpPr/>
            <p:nvPr/>
          </p:nvSpPr>
          <p:spPr>
            <a:xfrm flipH="1">
              <a:off x="2943031"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6" name="椭圆 15">
              <a:extLst>
                <a:ext uri="{FF2B5EF4-FFF2-40B4-BE49-F238E27FC236}">
                  <a16:creationId xmlns:a16="http://schemas.microsoft.com/office/drawing/2014/main" id="{271AE4C5-0D0D-8E93-0846-0CAF7722A4DB}"/>
                </a:ext>
              </a:extLst>
            </p:cNvPr>
            <p:cNvSpPr/>
            <p:nvPr/>
          </p:nvSpPr>
          <p:spPr>
            <a:xfrm flipH="1">
              <a:off x="3342124"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7" name="椭圆 16">
              <a:extLst>
                <a:ext uri="{FF2B5EF4-FFF2-40B4-BE49-F238E27FC236}">
                  <a16:creationId xmlns:a16="http://schemas.microsoft.com/office/drawing/2014/main" id="{49534636-90FC-4B88-4A9A-4CBDC83DE347}"/>
                </a:ext>
              </a:extLst>
            </p:cNvPr>
            <p:cNvSpPr/>
            <p:nvPr/>
          </p:nvSpPr>
          <p:spPr>
            <a:xfrm flipH="1">
              <a:off x="3209094"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8" name="椭圆 17">
              <a:extLst>
                <a:ext uri="{FF2B5EF4-FFF2-40B4-BE49-F238E27FC236}">
                  <a16:creationId xmlns:a16="http://schemas.microsoft.com/office/drawing/2014/main" id="{6399F412-2F4D-3B88-B847-B32BDD652FB2}"/>
                </a:ext>
              </a:extLst>
            </p:cNvPr>
            <p:cNvSpPr/>
            <p:nvPr/>
          </p:nvSpPr>
          <p:spPr>
            <a:xfrm flipH="1">
              <a:off x="3076062"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9" name="椭圆 18">
              <a:extLst>
                <a:ext uri="{FF2B5EF4-FFF2-40B4-BE49-F238E27FC236}">
                  <a16:creationId xmlns:a16="http://schemas.microsoft.com/office/drawing/2014/main" id="{CE623157-B372-7BEB-6AF1-C4CBB032B9A0}"/>
                </a:ext>
              </a:extLst>
            </p:cNvPr>
            <p:cNvSpPr/>
            <p:nvPr/>
          </p:nvSpPr>
          <p:spPr>
            <a:xfrm flipH="1">
              <a:off x="2943031"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0" name="椭圆 19">
              <a:extLst>
                <a:ext uri="{FF2B5EF4-FFF2-40B4-BE49-F238E27FC236}">
                  <a16:creationId xmlns:a16="http://schemas.microsoft.com/office/drawing/2014/main" id="{598D95DD-CD8D-A44E-E4B3-50AA555475CB}"/>
                </a:ext>
              </a:extLst>
            </p:cNvPr>
            <p:cNvSpPr/>
            <p:nvPr/>
          </p:nvSpPr>
          <p:spPr>
            <a:xfrm flipH="1">
              <a:off x="3342124"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1" name="椭圆 20">
              <a:extLst>
                <a:ext uri="{FF2B5EF4-FFF2-40B4-BE49-F238E27FC236}">
                  <a16:creationId xmlns:a16="http://schemas.microsoft.com/office/drawing/2014/main" id="{2B9201C9-25EC-2702-1ADD-3751AA898552}"/>
                </a:ext>
              </a:extLst>
            </p:cNvPr>
            <p:cNvSpPr/>
            <p:nvPr/>
          </p:nvSpPr>
          <p:spPr>
            <a:xfrm flipH="1">
              <a:off x="3209094"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2" name="椭圆 21">
              <a:extLst>
                <a:ext uri="{FF2B5EF4-FFF2-40B4-BE49-F238E27FC236}">
                  <a16:creationId xmlns:a16="http://schemas.microsoft.com/office/drawing/2014/main" id="{C3596664-EE76-25AB-A139-6E33FC3302DA}"/>
                </a:ext>
              </a:extLst>
            </p:cNvPr>
            <p:cNvSpPr/>
            <p:nvPr/>
          </p:nvSpPr>
          <p:spPr>
            <a:xfrm flipH="1">
              <a:off x="3076062"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3" name="椭圆 22">
              <a:extLst>
                <a:ext uri="{FF2B5EF4-FFF2-40B4-BE49-F238E27FC236}">
                  <a16:creationId xmlns:a16="http://schemas.microsoft.com/office/drawing/2014/main" id="{A6C6C2A3-615B-CD82-80DA-72346255E209}"/>
                </a:ext>
              </a:extLst>
            </p:cNvPr>
            <p:cNvSpPr/>
            <p:nvPr/>
          </p:nvSpPr>
          <p:spPr>
            <a:xfrm flipH="1">
              <a:off x="2943031"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4" name="椭圆 23">
              <a:extLst>
                <a:ext uri="{FF2B5EF4-FFF2-40B4-BE49-F238E27FC236}">
                  <a16:creationId xmlns:a16="http://schemas.microsoft.com/office/drawing/2014/main" id="{82039E21-D423-8A6A-0679-356AD67F1E81}"/>
                </a:ext>
              </a:extLst>
            </p:cNvPr>
            <p:cNvSpPr/>
            <p:nvPr/>
          </p:nvSpPr>
          <p:spPr>
            <a:xfrm flipH="1">
              <a:off x="2810001"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5" name="椭圆 24">
              <a:extLst>
                <a:ext uri="{FF2B5EF4-FFF2-40B4-BE49-F238E27FC236}">
                  <a16:creationId xmlns:a16="http://schemas.microsoft.com/office/drawing/2014/main" id="{E4C5ABAA-BE49-F725-90CC-95C1FE29CDA2}"/>
                </a:ext>
              </a:extLst>
            </p:cNvPr>
            <p:cNvSpPr/>
            <p:nvPr/>
          </p:nvSpPr>
          <p:spPr>
            <a:xfrm flipH="1">
              <a:off x="2810001"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6" name="椭圆 25">
              <a:extLst>
                <a:ext uri="{FF2B5EF4-FFF2-40B4-BE49-F238E27FC236}">
                  <a16:creationId xmlns:a16="http://schemas.microsoft.com/office/drawing/2014/main" id="{884B7990-0BC2-23CB-8A2B-6C4F64116E76}"/>
                </a:ext>
              </a:extLst>
            </p:cNvPr>
            <p:cNvSpPr/>
            <p:nvPr/>
          </p:nvSpPr>
          <p:spPr>
            <a:xfrm flipH="1">
              <a:off x="2810001"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graphicFrame>
        <p:nvGraphicFramePr>
          <p:cNvPr id="38" name="图表 37">
            <a:extLst>
              <a:ext uri="{FF2B5EF4-FFF2-40B4-BE49-F238E27FC236}">
                <a16:creationId xmlns:a16="http://schemas.microsoft.com/office/drawing/2014/main" id="{21396CBF-27D0-517D-5C80-40A7AA9148AA}"/>
              </a:ext>
            </a:extLst>
          </p:cNvPr>
          <p:cNvGraphicFramePr/>
          <p:nvPr>
            <p:extLst>
              <p:ext uri="{D42A27DB-BD31-4B8C-83A1-F6EECF244321}">
                <p14:modId xmlns:p14="http://schemas.microsoft.com/office/powerpoint/2010/main" val="3970930805"/>
              </p:ext>
            </p:extLst>
          </p:nvPr>
        </p:nvGraphicFramePr>
        <p:xfrm>
          <a:off x="4829116" y="292140"/>
          <a:ext cx="6394227" cy="6858000"/>
        </p:xfrm>
        <a:graphic>
          <a:graphicData uri="http://schemas.openxmlformats.org/drawingml/2006/chart">
            <c:chart xmlns:c="http://schemas.openxmlformats.org/drawingml/2006/chart" xmlns:r="http://schemas.openxmlformats.org/officeDocument/2006/relationships" r:id="rId4"/>
          </a:graphicData>
        </a:graphic>
      </p:graphicFrame>
      <p:grpSp>
        <p:nvGrpSpPr>
          <p:cNvPr id="62" name="组合 61">
            <a:extLst>
              <a:ext uri="{FF2B5EF4-FFF2-40B4-BE49-F238E27FC236}">
                <a16:creationId xmlns:a16="http://schemas.microsoft.com/office/drawing/2014/main" id="{A67CA478-2619-3B25-5503-2ED8184CF5CE}"/>
              </a:ext>
            </a:extLst>
          </p:cNvPr>
          <p:cNvGrpSpPr/>
          <p:nvPr/>
        </p:nvGrpSpPr>
        <p:grpSpPr>
          <a:xfrm>
            <a:off x="5218516" y="885839"/>
            <a:ext cx="5459837" cy="5244343"/>
            <a:chOff x="5320116" y="885839"/>
            <a:chExt cx="5459837" cy="5244343"/>
          </a:xfrm>
        </p:grpSpPr>
        <p:sp>
          <p:nvSpPr>
            <p:cNvPr id="63" name="Freeform 29">
              <a:extLst>
                <a:ext uri="{FF2B5EF4-FFF2-40B4-BE49-F238E27FC236}">
                  <a16:creationId xmlns:a16="http://schemas.microsoft.com/office/drawing/2014/main" id="{8D1CFB8B-8E8B-9FD3-52F6-B3C4B741161A}"/>
                </a:ext>
              </a:extLst>
            </p:cNvPr>
            <p:cNvSpPr>
              <a:spLocks/>
            </p:cNvSpPr>
            <p:nvPr/>
          </p:nvSpPr>
          <p:spPr bwMode="auto">
            <a:xfrm>
              <a:off x="6464521" y="885839"/>
              <a:ext cx="4069939" cy="2378420"/>
            </a:xfrm>
            <a:custGeom>
              <a:avLst/>
              <a:gdLst>
                <a:gd name="T0" fmla="*/ 0 w 15159"/>
                <a:gd name="T1" fmla="*/ 3466 h 8858"/>
                <a:gd name="T2" fmla="*/ 12772 w 15159"/>
                <a:gd name="T3" fmla="*/ 3689 h 8858"/>
                <a:gd name="T4" fmla="*/ 15159 w 15159"/>
                <a:gd name="T5" fmla="*/ 8338 h 8858"/>
                <a:gd name="T6" fmla="*/ 12316 w 15159"/>
                <a:gd name="T7" fmla="*/ 8858 h 8858"/>
                <a:gd name="T8" fmla="*/ 5169 w 15159"/>
                <a:gd name="T9" fmla="*/ 3921 h 8858"/>
                <a:gd name="T10" fmla="*/ 2008 w 15159"/>
                <a:gd name="T11" fmla="*/ 5545 h 8858"/>
                <a:gd name="T12" fmla="*/ 0 w 15159"/>
                <a:gd name="T13" fmla="*/ 3466 h 8858"/>
              </a:gdLst>
              <a:ahLst/>
              <a:cxnLst>
                <a:cxn ang="0">
                  <a:pos x="T0" y="T1"/>
                </a:cxn>
                <a:cxn ang="0">
                  <a:pos x="T2" y="T3"/>
                </a:cxn>
                <a:cxn ang="0">
                  <a:pos x="T4" y="T5"/>
                </a:cxn>
                <a:cxn ang="0">
                  <a:pos x="T6" y="T7"/>
                </a:cxn>
                <a:cxn ang="0">
                  <a:pos x="T8" y="T9"/>
                </a:cxn>
                <a:cxn ang="0">
                  <a:pos x="T10" y="T11"/>
                </a:cxn>
                <a:cxn ang="0">
                  <a:pos x="T12" y="T13"/>
                </a:cxn>
              </a:cxnLst>
              <a:rect l="0" t="0" r="r" b="b"/>
              <a:pathLst>
                <a:path w="15159" h="8858">
                  <a:moveTo>
                    <a:pt x="0" y="3466"/>
                  </a:moveTo>
                  <a:cubicBezTo>
                    <a:pt x="3588" y="0"/>
                    <a:pt x="9306" y="100"/>
                    <a:pt x="12772" y="3689"/>
                  </a:cubicBezTo>
                  <a:cubicBezTo>
                    <a:pt x="14008" y="4969"/>
                    <a:pt x="14839" y="6587"/>
                    <a:pt x="15159" y="8338"/>
                  </a:cubicBezTo>
                  <a:lnTo>
                    <a:pt x="12316" y="8858"/>
                  </a:lnTo>
                  <a:cubicBezTo>
                    <a:pt x="11706" y="5521"/>
                    <a:pt x="8506" y="3311"/>
                    <a:pt x="5169" y="3921"/>
                  </a:cubicBezTo>
                  <a:cubicBezTo>
                    <a:pt x="3978" y="4139"/>
                    <a:pt x="2878" y="4704"/>
                    <a:pt x="2008" y="5545"/>
                  </a:cubicBezTo>
                  <a:lnTo>
                    <a:pt x="0" y="3466"/>
                  </a:lnTo>
                  <a:close/>
                </a:path>
              </a:pathLst>
            </a:custGeom>
            <a:solidFill>
              <a:schemeClr val="accent2">
                <a:alpha val="2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DIN"/>
                <a:ea typeface="OPPOSans R"/>
              </a:endParaRPr>
            </a:p>
          </p:txBody>
        </p:sp>
        <p:sp>
          <p:nvSpPr>
            <p:cNvPr id="64" name="Freeform 30">
              <a:extLst>
                <a:ext uri="{FF2B5EF4-FFF2-40B4-BE49-F238E27FC236}">
                  <a16:creationId xmlns:a16="http://schemas.microsoft.com/office/drawing/2014/main" id="{DCFCBCED-A1A3-2684-E32D-C7A4CBF7E20B}"/>
                </a:ext>
              </a:extLst>
            </p:cNvPr>
            <p:cNvSpPr>
              <a:spLocks/>
            </p:cNvSpPr>
            <p:nvPr/>
          </p:nvSpPr>
          <p:spPr bwMode="auto">
            <a:xfrm>
              <a:off x="6930998" y="3211670"/>
              <a:ext cx="3848955" cy="2918512"/>
            </a:xfrm>
            <a:custGeom>
              <a:avLst/>
              <a:gdLst>
                <a:gd name="T0" fmla="*/ 13475 w 14373"/>
                <a:gd name="T1" fmla="*/ 0 h 10901"/>
                <a:gd name="T2" fmla="*/ 6215 w 14373"/>
                <a:gd name="T3" fmla="*/ 10510 h 10901"/>
                <a:gd name="T4" fmla="*/ 0 w 14373"/>
                <a:gd name="T5" fmla="*/ 9404 h 10901"/>
                <a:gd name="T6" fmla="*/ 1469 w 14373"/>
                <a:gd name="T7" fmla="*/ 6915 h 10901"/>
                <a:gd name="T8" fmla="*/ 9880 w 14373"/>
                <a:gd name="T9" fmla="*/ 4747 h 10901"/>
                <a:gd name="T10" fmla="*/ 10632 w 14373"/>
                <a:gd name="T11" fmla="*/ 520 h 10901"/>
                <a:gd name="T12" fmla="*/ 13475 w 14373"/>
                <a:gd name="T13" fmla="*/ 0 h 10901"/>
              </a:gdLst>
              <a:ahLst/>
              <a:cxnLst>
                <a:cxn ang="0">
                  <a:pos x="T0" y="T1"/>
                </a:cxn>
                <a:cxn ang="0">
                  <a:pos x="T2" y="T3"/>
                </a:cxn>
                <a:cxn ang="0">
                  <a:pos x="T4" y="T5"/>
                </a:cxn>
                <a:cxn ang="0">
                  <a:pos x="T6" y="T7"/>
                </a:cxn>
                <a:cxn ang="0">
                  <a:pos x="T8" y="T9"/>
                </a:cxn>
                <a:cxn ang="0">
                  <a:pos x="T10" y="T11"/>
                </a:cxn>
                <a:cxn ang="0">
                  <a:pos x="T12" y="T13"/>
                </a:cxn>
              </a:cxnLst>
              <a:rect l="0" t="0" r="r" b="b"/>
              <a:pathLst>
                <a:path w="14373" h="10901">
                  <a:moveTo>
                    <a:pt x="13475" y="0"/>
                  </a:moveTo>
                  <a:cubicBezTo>
                    <a:pt x="14373" y="4907"/>
                    <a:pt x="11122" y="9613"/>
                    <a:pt x="6215" y="10510"/>
                  </a:cubicBezTo>
                  <a:cubicBezTo>
                    <a:pt x="4078" y="10901"/>
                    <a:pt x="1871" y="10508"/>
                    <a:pt x="0" y="9404"/>
                  </a:cubicBezTo>
                  <a:lnTo>
                    <a:pt x="1469" y="6915"/>
                  </a:lnTo>
                  <a:cubicBezTo>
                    <a:pt x="4390" y="8639"/>
                    <a:pt x="8156" y="7668"/>
                    <a:pt x="9880" y="4747"/>
                  </a:cubicBezTo>
                  <a:cubicBezTo>
                    <a:pt x="10631" y="3474"/>
                    <a:pt x="10898" y="1974"/>
                    <a:pt x="10632" y="520"/>
                  </a:cubicBezTo>
                  <a:lnTo>
                    <a:pt x="13475" y="0"/>
                  </a:lnTo>
                  <a:close/>
                </a:path>
              </a:pathLst>
            </a:custGeom>
            <a:solidFill>
              <a:schemeClr val="accent1">
                <a:alpha val="2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DIN"/>
                <a:ea typeface="OPPOSans R"/>
              </a:endParaRPr>
            </a:p>
          </p:txBody>
        </p:sp>
        <p:sp>
          <p:nvSpPr>
            <p:cNvPr id="65" name="Freeform 31">
              <a:extLst>
                <a:ext uri="{FF2B5EF4-FFF2-40B4-BE49-F238E27FC236}">
                  <a16:creationId xmlns:a16="http://schemas.microsoft.com/office/drawing/2014/main" id="{35B8541E-2243-A9E8-3135-9C68D7FE7829}"/>
                </a:ext>
              </a:extLst>
            </p:cNvPr>
            <p:cNvSpPr>
              <a:spLocks/>
            </p:cNvSpPr>
            <p:nvPr/>
          </p:nvSpPr>
          <p:spPr bwMode="auto">
            <a:xfrm>
              <a:off x="5320116" y="1870199"/>
              <a:ext cx="1928586" cy="3828121"/>
            </a:xfrm>
            <a:custGeom>
              <a:avLst/>
              <a:gdLst>
                <a:gd name="T0" fmla="*/ 5724 w 7193"/>
                <a:gd name="T1" fmla="*/ 14276 h 14276"/>
                <a:gd name="T2" fmla="*/ 2536 w 7193"/>
                <a:gd name="T3" fmla="*/ 1907 h 14276"/>
                <a:gd name="T4" fmla="*/ 4040 w 7193"/>
                <a:gd name="T5" fmla="*/ 0 h 14276"/>
                <a:gd name="T6" fmla="*/ 6048 w 7193"/>
                <a:gd name="T7" fmla="*/ 2079 h 14276"/>
                <a:gd name="T8" fmla="*/ 5896 w 7193"/>
                <a:gd name="T9" fmla="*/ 10764 h 14276"/>
                <a:gd name="T10" fmla="*/ 7193 w 7193"/>
                <a:gd name="T11" fmla="*/ 11787 h 14276"/>
                <a:gd name="T12" fmla="*/ 5724 w 7193"/>
                <a:gd name="T13" fmla="*/ 14276 h 14276"/>
              </a:gdLst>
              <a:ahLst/>
              <a:cxnLst>
                <a:cxn ang="0">
                  <a:pos x="T0" y="T1"/>
                </a:cxn>
                <a:cxn ang="0">
                  <a:pos x="T2" y="T3"/>
                </a:cxn>
                <a:cxn ang="0">
                  <a:pos x="T4" y="T5"/>
                </a:cxn>
                <a:cxn ang="0">
                  <a:pos x="T6" y="T7"/>
                </a:cxn>
                <a:cxn ang="0">
                  <a:pos x="T8" y="T9"/>
                </a:cxn>
                <a:cxn ang="0">
                  <a:pos x="T10" y="T11"/>
                </a:cxn>
                <a:cxn ang="0">
                  <a:pos x="T12" y="T13"/>
                </a:cxn>
              </a:cxnLst>
              <a:rect l="0" t="0" r="r" b="b"/>
              <a:pathLst>
                <a:path w="7193" h="14276">
                  <a:moveTo>
                    <a:pt x="5724" y="14276"/>
                  </a:moveTo>
                  <a:cubicBezTo>
                    <a:pt x="1428" y="11741"/>
                    <a:pt x="0" y="6203"/>
                    <a:pt x="2536" y="1907"/>
                  </a:cubicBezTo>
                  <a:cubicBezTo>
                    <a:pt x="2949" y="1206"/>
                    <a:pt x="3455" y="565"/>
                    <a:pt x="4040" y="0"/>
                  </a:cubicBezTo>
                  <a:lnTo>
                    <a:pt x="6048" y="2079"/>
                  </a:lnTo>
                  <a:cubicBezTo>
                    <a:pt x="3608" y="4435"/>
                    <a:pt x="3540" y="8324"/>
                    <a:pt x="5896" y="10764"/>
                  </a:cubicBezTo>
                  <a:cubicBezTo>
                    <a:pt x="6280" y="11162"/>
                    <a:pt x="6717" y="11506"/>
                    <a:pt x="7193" y="11787"/>
                  </a:cubicBezTo>
                  <a:lnTo>
                    <a:pt x="5724" y="14276"/>
                  </a:lnTo>
                  <a:close/>
                </a:path>
              </a:pathLst>
            </a:custGeom>
            <a:solidFill>
              <a:schemeClr val="accent3">
                <a:alpha val="2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DIN"/>
                <a:ea typeface="OPPOSans R"/>
              </a:endParaRPr>
            </a:p>
          </p:txBody>
        </p:sp>
      </p:grpSp>
      <p:sp>
        <p:nvSpPr>
          <p:cNvPr id="43" name="文本框 42">
            <a:extLst>
              <a:ext uri="{FF2B5EF4-FFF2-40B4-BE49-F238E27FC236}">
                <a16:creationId xmlns:a16="http://schemas.microsoft.com/office/drawing/2014/main" id="{745652FD-85B5-9E8F-DBF4-671255FE8351}"/>
              </a:ext>
            </a:extLst>
          </p:cNvPr>
          <p:cNvSpPr txBox="1"/>
          <p:nvPr/>
        </p:nvSpPr>
        <p:spPr>
          <a:xfrm>
            <a:off x="3705668" y="4972409"/>
            <a:ext cx="1184940" cy="646331"/>
          </a:xfrm>
          <a:prstGeom prst="rect">
            <a:avLst/>
          </a:prstGeom>
          <a:noFill/>
        </p:spPr>
        <p:txBody>
          <a:bodyPr wrap="none" rtlCol="0">
            <a:spAutoFit/>
          </a:bodyPr>
          <a:lstStyle/>
          <a:p>
            <a:r>
              <a:rPr lang="en-US" sz="3600" b="1">
                <a:solidFill>
                  <a:schemeClr val="accent3"/>
                </a:solidFill>
                <a:ea typeface="OPPOSans R"/>
              </a:rPr>
              <a:t>29%</a:t>
            </a:r>
          </a:p>
        </p:txBody>
      </p:sp>
      <p:sp>
        <p:nvSpPr>
          <p:cNvPr id="44" name="文本框 43">
            <a:extLst>
              <a:ext uri="{FF2B5EF4-FFF2-40B4-BE49-F238E27FC236}">
                <a16:creationId xmlns:a16="http://schemas.microsoft.com/office/drawing/2014/main" id="{ACD7E68B-D3B9-3D81-D96A-00F9C7EDA68A}"/>
              </a:ext>
            </a:extLst>
          </p:cNvPr>
          <p:cNvSpPr txBox="1"/>
          <p:nvPr/>
        </p:nvSpPr>
        <p:spPr>
          <a:xfrm>
            <a:off x="3705668" y="5545342"/>
            <a:ext cx="1210588" cy="400110"/>
          </a:xfrm>
          <a:prstGeom prst="rect">
            <a:avLst/>
          </a:prstGeom>
          <a:noFill/>
        </p:spPr>
        <p:txBody>
          <a:bodyPr wrap="none" rtlCol="0">
            <a:spAutoFit/>
          </a:bodyPr>
          <a:lstStyle/>
          <a:p>
            <a:r>
              <a:rPr lang="zh-CN" altLang="en-US" sz="2000">
                <a:solidFill>
                  <a:schemeClr val="accent3"/>
                </a:solidFill>
                <a:latin typeface="+mn-ea"/>
              </a:rPr>
              <a:t>输入内容</a:t>
            </a:r>
            <a:endParaRPr lang="en-US" sz="2000">
              <a:solidFill>
                <a:schemeClr val="accent3"/>
              </a:solidFill>
              <a:latin typeface="+mn-ea"/>
            </a:endParaRPr>
          </a:p>
        </p:txBody>
      </p:sp>
      <p:grpSp>
        <p:nvGrpSpPr>
          <p:cNvPr id="55" name="组合 54">
            <a:extLst>
              <a:ext uri="{FF2B5EF4-FFF2-40B4-BE49-F238E27FC236}">
                <a16:creationId xmlns:a16="http://schemas.microsoft.com/office/drawing/2014/main" id="{6FD254AC-3DF2-55EA-D140-2CC9655BE773}"/>
              </a:ext>
            </a:extLst>
          </p:cNvPr>
          <p:cNvGrpSpPr>
            <a:grpSpLocks/>
          </p:cNvGrpSpPr>
          <p:nvPr/>
        </p:nvGrpSpPr>
        <p:grpSpPr>
          <a:xfrm>
            <a:off x="6045491" y="3398531"/>
            <a:ext cx="508980" cy="508976"/>
            <a:chOff x="6153182" y="3506220"/>
            <a:chExt cx="278039" cy="278039"/>
          </a:xfrm>
        </p:grpSpPr>
        <p:sp>
          <p:nvSpPr>
            <p:cNvPr id="56" name="椭圆 55">
              <a:extLst>
                <a:ext uri="{FF2B5EF4-FFF2-40B4-BE49-F238E27FC236}">
                  <a16:creationId xmlns:a16="http://schemas.microsoft.com/office/drawing/2014/main" id="{80BC3ACB-B6C4-E2E2-61E1-6EE0E0849577}"/>
                </a:ext>
              </a:extLst>
            </p:cNvPr>
            <p:cNvSpPr/>
            <p:nvPr/>
          </p:nvSpPr>
          <p:spPr>
            <a:xfrm>
              <a:off x="6153182" y="3506220"/>
              <a:ext cx="278039" cy="278039"/>
            </a:xfrm>
            <a:prstGeom prst="ellipse">
              <a:avLst/>
            </a:prstGeom>
            <a:solidFill>
              <a:schemeClr val="accent3">
                <a:lumMod val="60000"/>
                <a:lumOff val="40000"/>
                <a:alpha val="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DIN"/>
                <a:ea typeface="OPPOSans R"/>
                <a:cs typeface="+mn-cs"/>
              </a:endParaRPr>
            </a:p>
          </p:txBody>
        </p:sp>
        <p:sp>
          <p:nvSpPr>
            <p:cNvPr id="57" name="Oval 81+">
              <a:extLst>
                <a:ext uri="{FF2B5EF4-FFF2-40B4-BE49-F238E27FC236}">
                  <a16:creationId xmlns:a16="http://schemas.microsoft.com/office/drawing/2014/main" id="{8F663E6E-39EB-E446-DA29-E5BB052D094C}"/>
                </a:ext>
              </a:extLst>
            </p:cNvPr>
            <p:cNvSpPr/>
            <p:nvPr/>
          </p:nvSpPr>
          <p:spPr>
            <a:xfrm>
              <a:off x="6197632" y="3550671"/>
              <a:ext cx="189140" cy="189138"/>
            </a:xfrm>
            <a:prstGeom prst="ellipse">
              <a:avLst/>
            </a:prstGeom>
            <a:solidFill>
              <a:schemeClr val="accent3">
                <a:lumMod val="60000"/>
                <a:lumOff val="40000"/>
                <a:alpha val="1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DIN"/>
                <a:ea typeface="OPPOSans R"/>
                <a:cs typeface="+mn-cs"/>
              </a:endParaRPr>
            </a:p>
          </p:txBody>
        </p:sp>
        <p:sp>
          <p:nvSpPr>
            <p:cNvPr id="58" name="Oval 81++">
              <a:extLst>
                <a:ext uri="{FF2B5EF4-FFF2-40B4-BE49-F238E27FC236}">
                  <a16:creationId xmlns:a16="http://schemas.microsoft.com/office/drawing/2014/main" id="{2C90C8A8-DA43-1DC6-15FC-CFBA56414FA8}"/>
                </a:ext>
              </a:extLst>
            </p:cNvPr>
            <p:cNvSpPr/>
            <p:nvPr/>
          </p:nvSpPr>
          <p:spPr>
            <a:xfrm>
              <a:off x="6245257" y="3598295"/>
              <a:ext cx="93890" cy="93890"/>
            </a:xfrm>
            <a:prstGeom prst="ellipse">
              <a:avLst/>
            </a:prstGeom>
            <a:solidFill>
              <a:schemeClr val="accent3">
                <a:lumMod val="60000"/>
                <a:lumOff val="40000"/>
                <a:alpha val="6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DIN"/>
                <a:ea typeface="OPPOSans R"/>
                <a:cs typeface="+mn-cs"/>
              </a:endParaRPr>
            </a:p>
          </p:txBody>
        </p:sp>
        <p:sp>
          <p:nvSpPr>
            <p:cNvPr id="59" name="Oval 81+++">
              <a:extLst>
                <a:ext uri="{FF2B5EF4-FFF2-40B4-BE49-F238E27FC236}">
                  <a16:creationId xmlns:a16="http://schemas.microsoft.com/office/drawing/2014/main" id="{467B267F-41A6-07B2-09DA-15BC7D0D7EC6}"/>
                </a:ext>
              </a:extLst>
            </p:cNvPr>
            <p:cNvSpPr/>
            <p:nvPr/>
          </p:nvSpPr>
          <p:spPr>
            <a:xfrm>
              <a:off x="6267482" y="3620520"/>
              <a:ext cx="49440" cy="49440"/>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DIN"/>
                <a:ea typeface="OPPOSans R"/>
                <a:cs typeface="+mn-cs"/>
              </a:endParaRPr>
            </a:p>
          </p:txBody>
        </p:sp>
      </p:grpSp>
      <p:sp>
        <p:nvSpPr>
          <p:cNvPr id="60" name="任意多边形: 形状 59">
            <a:extLst>
              <a:ext uri="{FF2B5EF4-FFF2-40B4-BE49-F238E27FC236}">
                <a16:creationId xmlns:a16="http://schemas.microsoft.com/office/drawing/2014/main" id="{04A9EB1F-B0D2-C072-706E-87F57E62EFE9}"/>
              </a:ext>
            </a:extLst>
          </p:cNvPr>
          <p:cNvSpPr/>
          <p:nvPr/>
        </p:nvSpPr>
        <p:spPr>
          <a:xfrm>
            <a:off x="3810000" y="3657600"/>
            <a:ext cx="2486025" cy="2371725"/>
          </a:xfrm>
          <a:custGeom>
            <a:avLst/>
            <a:gdLst>
              <a:gd name="connsiteX0" fmla="*/ 0 w 2486025"/>
              <a:gd name="connsiteY0" fmla="*/ 2371725 h 2371725"/>
              <a:gd name="connsiteX1" fmla="*/ 0 w 2486025"/>
              <a:gd name="connsiteY1" fmla="*/ 2371725 h 2371725"/>
              <a:gd name="connsiteX2" fmla="*/ 152400 w 2486025"/>
              <a:gd name="connsiteY2" fmla="*/ 2371725 h 2371725"/>
              <a:gd name="connsiteX3" fmla="*/ 1362075 w 2486025"/>
              <a:gd name="connsiteY3" fmla="*/ 2371725 h 2371725"/>
              <a:gd name="connsiteX4" fmla="*/ 2486025 w 2486025"/>
              <a:gd name="connsiteY4" fmla="*/ 0 h 237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6025" h="2371725">
                <a:moveTo>
                  <a:pt x="0" y="2371725"/>
                </a:moveTo>
                <a:lnTo>
                  <a:pt x="0" y="2371725"/>
                </a:lnTo>
                <a:lnTo>
                  <a:pt x="152400" y="2371725"/>
                </a:lnTo>
                <a:lnTo>
                  <a:pt x="1362075" y="2371725"/>
                </a:lnTo>
                <a:lnTo>
                  <a:pt x="2486025" y="0"/>
                </a:lnTo>
              </a:path>
            </a:pathLst>
          </a:custGeom>
          <a:noFill/>
          <a:ln w="12700" cap="flat" cmpd="sng" algn="ctr">
            <a:solidFill>
              <a:schemeClr val="accent3">
                <a:alpha val="2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DIN"/>
              <a:ea typeface="OPPOSans R"/>
              <a:cs typeface="+mn-cs"/>
            </a:endParaRPr>
          </a:p>
        </p:txBody>
      </p:sp>
      <p:sp>
        <p:nvSpPr>
          <p:cNvPr id="39" name="文本框 38">
            <a:extLst>
              <a:ext uri="{FF2B5EF4-FFF2-40B4-BE49-F238E27FC236}">
                <a16:creationId xmlns:a16="http://schemas.microsoft.com/office/drawing/2014/main" id="{054DD2BC-6DFE-4164-12CA-57CFE234E604}"/>
              </a:ext>
            </a:extLst>
          </p:cNvPr>
          <p:cNvSpPr txBox="1"/>
          <p:nvPr/>
        </p:nvSpPr>
        <p:spPr>
          <a:xfrm>
            <a:off x="10247747" y="1194856"/>
            <a:ext cx="1184940" cy="646331"/>
          </a:xfrm>
          <a:prstGeom prst="rect">
            <a:avLst/>
          </a:prstGeom>
          <a:noFill/>
        </p:spPr>
        <p:txBody>
          <a:bodyPr wrap="none" rtlCol="0">
            <a:spAutoFit/>
          </a:bodyPr>
          <a:lstStyle/>
          <a:p>
            <a:r>
              <a:rPr lang="en-US" sz="3600" b="1">
                <a:solidFill>
                  <a:schemeClr val="accent2"/>
                </a:solidFill>
                <a:ea typeface="OPPOSans R"/>
              </a:rPr>
              <a:t>34%</a:t>
            </a:r>
          </a:p>
        </p:txBody>
      </p:sp>
      <p:sp>
        <p:nvSpPr>
          <p:cNvPr id="40" name="文本框 39">
            <a:extLst>
              <a:ext uri="{FF2B5EF4-FFF2-40B4-BE49-F238E27FC236}">
                <a16:creationId xmlns:a16="http://schemas.microsoft.com/office/drawing/2014/main" id="{D2FC3720-E87E-4800-28FF-F64499C817C2}"/>
              </a:ext>
            </a:extLst>
          </p:cNvPr>
          <p:cNvSpPr txBox="1"/>
          <p:nvPr/>
        </p:nvSpPr>
        <p:spPr>
          <a:xfrm>
            <a:off x="10244789" y="1773895"/>
            <a:ext cx="1213371" cy="400110"/>
          </a:xfrm>
          <a:prstGeom prst="rect">
            <a:avLst/>
          </a:prstGeom>
          <a:noFill/>
        </p:spPr>
        <p:txBody>
          <a:bodyPr wrap="square" rtlCol="0">
            <a:spAutoFit/>
          </a:bodyPr>
          <a:lstStyle/>
          <a:p>
            <a:r>
              <a:rPr lang="zh-CN" altLang="en-US" sz="2000">
                <a:solidFill>
                  <a:schemeClr val="accent2"/>
                </a:solidFill>
                <a:latin typeface="+mn-ea"/>
              </a:rPr>
              <a:t>输入内容</a:t>
            </a:r>
            <a:endParaRPr lang="en-US" sz="2000">
              <a:solidFill>
                <a:schemeClr val="accent2"/>
              </a:solidFill>
              <a:latin typeface="+mn-ea"/>
            </a:endParaRPr>
          </a:p>
        </p:txBody>
      </p:sp>
      <p:grpSp>
        <p:nvGrpSpPr>
          <p:cNvPr id="50" name="组合 49">
            <a:extLst>
              <a:ext uri="{FF2B5EF4-FFF2-40B4-BE49-F238E27FC236}">
                <a16:creationId xmlns:a16="http://schemas.microsoft.com/office/drawing/2014/main" id="{BF1F9459-D094-AA93-C1C5-1EAFCD61F5C7}"/>
              </a:ext>
            </a:extLst>
          </p:cNvPr>
          <p:cNvGrpSpPr>
            <a:grpSpLocks/>
          </p:cNvGrpSpPr>
          <p:nvPr/>
        </p:nvGrpSpPr>
        <p:grpSpPr>
          <a:xfrm>
            <a:off x="8614854" y="1801328"/>
            <a:ext cx="508980" cy="508976"/>
            <a:chOff x="8614855" y="1861654"/>
            <a:chExt cx="278039" cy="278039"/>
          </a:xfrm>
        </p:grpSpPr>
        <p:sp>
          <p:nvSpPr>
            <p:cNvPr id="51" name="椭圆 50">
              <a:extLst>
                <a:ext uri="{FF2B5EF4-FFF2-40B4-BE49-F238E27FC236}">
                  <a16:creationId xmlns:a16="http://schemas.microsoft.com/office/drawing/2014/main" id="{AF4DD4B2-29D8-7027-3F57-737CE7C3D619}"/>
                </a:ext>
              </a:extLst>
            </p:cNvPr>
            <p:cNvSpPr/>
            <p:nvPr/>
          </p:nvSpPr>
          <p:spPr>
            <a:xfrm>
              <a:off x="8614855" y="1861654"/>
              <a:ext cx="278039" cy="278039"/>
            </a:xfrm>
            <a:prstGeom prst="ellipse">
              <a:avLst/>
            </a:prstGeom>
            <a:solidFill>
              <a:schemeClr val="accent2">
                <a:lumMod val="60000"/>
                <a:lumOff val="40000"/>
                <a:alpha val="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DIN"/>
                <a:ea typeface="OPPOSans R"/>
                <a:cs typeface="+mn-cs"/>
              </a:endParaRPr>
            </a:p>
          </p:txBody>
        </p:sp>
        <p:sp>
          <p:nvSpPr>
            <p:cNvPr id="52" name="Oval 81+">
              <a:extLst>
                <a:ext uri="{FF2B5EF4-FFF2-40B4-BE49-F238E27FC236}">
                  <a16:creationId xmlns:a16="http://schemas.microsoft.com/office/drawing/2014/main" id="{F49E7B1F-F728-5174-8124-BB8FBB8323A4}"/>
                </a:ext>
              </a:extLst>
            </p:cNvPr>
            <p:cNvSpPr/>
            <p:nvPr/>
          </p:nvSpPr>
          <p:spPr>
            <a:xfrm>
              <a:off x="8659305" y="1906105"/>
              <a:ext cx="189140" cy="189138"/>
            </a:xfrm>
            <a:prstGeom prst="ellipse">
              <a:avLst/>
            </a:prstGeom>
            <a:solidFill>
              <a:schemeClr val="accent2">
                <a:lumMod val="60000"/>
                <a:lumOff val="40000"/>
                <a:alpha val="1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DIN"/>
                <a:ea typeface="OPPOSans R"/>
                <a:cs typeface="+mn-cs"/>
              </a:endParaRPr>
            </a:p>
          </p:txBody>
        </p:sp>
        <p:sp>
          <p:nvSpPr>
            <p:cNvPr id="53" name="Oval 81++">
              <a:extLst>
                <a:ext uri="{FF2B5EF4-FFF2-40B4-BE49-F238E27FC236}">
                  <a16:creationId xmlns:a16="http://schemas.microsoft.com/office/drawing/2014/main" id="{62AF8787-A352-AE19-3A0A-3B64C6F2CDFE}"/>
                </a:ext>
              </a:extLst>
            </p:cNvPr>
            <p:cNvSpPr/>
            <p:nvPr/>
          </p:nvSpPr>
          <p:spPr>
            <a:xfrm>
              <a:off x="8706930" y="1953729"/>
              <a:ext cx="93890" cy="93890"/>
            </a:xfrm>
            <a:prstGeom prst="ellipse">
              <a:avLst/>
            </a:prstGeom>
            <a:solidFill>
              <a:schemeClr val="accent2">
                <a:lumMod val="60000"/>
                <a:lumOff val="40000"/>
                <a:alpha val="6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DIN"/>
                <a:ea typeface="OPPOSans R"/>
                <a:cs typeface="+mn-cs"/>
              </a:endParaRPr>
            </a:p>
          </p:txBody>
        </p:sp>
        <p:sp>
          <p:nvSpPr>
            <p:cNvPr id="54" name="Oval 81+++">
              <a:extLst>
                <a:ext uri="{FF2B5EF4-FFF2-40B4-BE49-F238E27FC236}">
                  <a16:creationId xmlns:a16="http://schemas.microsoft.com/office/drawing/2014/main" id="{CF9CAC8D-76BC-0CEA-2ED1-F77E72656F7E}"/>
                </a:ext>
              </a:extLst>
            </p:cNvPr>
            <p:cNvSpPr/>
            <p:nvPr/>
          </p:nvSpPr>
          <p:spPr>
            <a:xfrm>
              <a:off x="8729155" y="1975954"/>
              <a:ext cx="49440" cy="49440"/>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DIN"/>
                <a:ea typeface="OPPOSans R"/>
                <a:cs typeface="+mn-cs"/>
              </a:endParaRPr>
            </a:p>
          </p:txBody>
        </p:sp>
      </p:grpSp>
      <p:sp>
        <p:nvSpPr>
          <p:cNvPr id="66" name="任意多边形: 形状 65">
            <a:extLst>
              <a:ext uri="{FF2B5EF4-FFF2-40B4-BE49-F238E27FC236}">
                <a16:creationId xmlns:a16="http://schemas.microsoft.com/office/drawing/2014/main" id="{B3020CB9-EF03-848B-12E6-3AE0FF30B8BD}"/>
              </a:ext>
            </a:extLst>
          </p:cNvPr>
          <p:cNvSpPr/>
          <p:nvPr/>
        </p:nvSpPr>
        <p:spPr>
          <a:xfrm>
            <a:off x="8891677" y="1174750"/>
            <a:ext cx="2425612" cy="835815"/>
          </a:xfrm>
          <a:custGeom>
            <a:avLst/>
            <a:gdLst>
              <a:gd name="connsiteX0" fmla="*/ 0 w 2590800"/>
              <a:gd name="connsiteY0" fmla="*/ 876300 h 876300"/>
              <a:gd name="connsiteX1" fmla="*/ 342900 w 2590800"/>
              <a:gd name="connsiteY1" fmla="*/ 0 h 876300"/>
              <a:gd name="connsiteX2" fmla="*/ 2590800 w 2590800"/>
              <a:gd name="connsiteY2" fmla="*/ 0 h 876300"/>
            </a:gdLst>
            <a:ahLst/>
            <a:cxnLst>
              <a:cxn ang="0">
                <a:pos x="connsiteX0" y="connsiteY0"/>
              </a:cxn>
              <a:cxn ang="0">
                <a:pos x="connsiteX1" y="connsiteY1"/>
              </a:cxn>
              <a:cxn ang="0">
                <a:pos x="connsiteX2" y="connsiteY2"/>
              </a:cxn>
            </a:cxnLst>
            <a:rect l="l" t="t" r="r" b="b"/>
            <a:pathLst>
              <a:path w="2590800" h="876300">
                <a:moveTo>
                  <a:pt x="0" y="876300"/>
                </a:moveTo>
                <a:lnTo>
                  <a:pt x="342900" y="0"/>
                </a:lnTo>
                <a:lnTo>
                  <a:pt x="2590800" y="0"/>
                </a:lnTo>
              </a:path>
            </a:pathLst>
          </a:custGeom>
          <a:noFill/>
          <a:ln w="12700" cap="flat" cmpd="sng" algn="ctr">
            <a:solidFill>
              <a:schemeClr val="accent2">
                <a:alpha val="2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DIN"/>
              <a:ea typeface="OPPOSans R"/>
              <a:cs typeface="+mn-cs"/>
            </a:endParaRPr>
          </a:p>
        </p:txBody>
      </p:sp>
      <p:sp>
        <p:nvSpPr>
          <p:cNvPr id="41" name="文本框 40">
            <a:extLst>
              <a:ext uri="{FF2B5EF4-FFF2-40B4-BE49-F238E27FC236}">
                <a16:creationId xmlns:a16="http://schemas.microsoft.com/office/drawing/2014/main" id="{60BD07FD-8AE0-DF11-5B5F-28CBB955DB6D}"/>
              </a:ext>
            </a:extLst>
          </p:cNvPr>
          <p:cNvSpPr txBox="1"/>
          <p:nvPr/>
        </p:nvSpPr>
        <p:spPr>
          <a:xfrm>
            <a:off x="10247747" y="4995478"/>
            <a:ext cx="1184940" cy="646331"/>
          </a:xfrm>
          <a:prstGeom prst="rect">
            <a:avLst/>
          </a:prstGeom>
          <a:noFill/>
        </p:spPr>
        <p:txBody>
          <a:bodyPr wrap="none" rtlCol="0">
            <a:spAutoFit/>
          </a:bodyPr>
          <a:lstStyle/>
          <a:p>
            <a:r>
              <a:rPr lang="en-US" sz="3600" b="1">
                <a:solidFill>
                  <a:schemeClr val="accent1"/>
                </a:solidFill>
                <a:ea typeface="OPPOSans R"/>
              </a:rPr>
              <a:t>36%</a:t>
            </a:r>
          </a:p>
        </p:txBody>
      </p:sp>
      <p:sp>
        <p:nvSpPr>
          <p:cNvPr id="42" name="文本框 41">
            <a:extLst>
              <a:ext uri="{FF2B5EF4-FFF2-40B4-BE49-F238E27FC236}">
                <a16:creationId xmlns:a16="http://schemas.microsoft.com/office/drawing/2014/main" id="{69B905A2-A485-A34A-C46D-B654E0B9EA8B}"/>
              </a:ext>
            </a:extLst>
          </p:cNvPr>
          <p:cNvSpPr txBox="1"/>
          <p:nvPr/>
        </p:nvSpPr>
        <p:spPr>
          <a:xfrm>
            <a:off x="10226789" y="5571220"/>
            <a:ext cx="1207825" cy="400110"/>
          </a:xfrm>
          <a:prstGeom prst="rect">
            <a:avLst/>
          </a:prstGeom>
          <a:noFill/>
        </p:spPr>
        <p:txBody>
          <a:bodyPr wrap="square" rtlCol="0">
            <a:spAutoFit/>
          </a:bodyPr>
          <a:lstStyle/>
          <a:p>
            <a:pPr algn="ctr"/>
            <a:r>
              <a:rPr lang="zh-CN" altLang="en-US" sz="2000">
                <a:solidFill>
                  <a:schemeClr val="accent1"/>
                </a:solidFill>
                <a:latin typeface="+mn-ea"/>
              </a:rPr>
              <a:t>输入内容</a:t>
            </a:r>
            <a:endParaRPr lang="en-US" sz="2000">
              <a:solidFill>
                <a:schemeClr val="accent1"/>
              </a:solidFill>
              <a:latin typeface="+mn-ea"/>
            </a:endParaRPr>
          </a:p>
        </p:txBody>
      </p:sp>
      <p:grpSp>
        <p:nvGrpSpPr>
          <p:cNvPr id="45" name="组合 44">
            <a:extLst>
              <a:ext uri="{FF2B5EF4-FFF2-40B4-BE49-F238E27FC236}">
                <a16:creationId xmlns:a16="http://schemas.microsoft.com/office/drawing/2014/main" id="{B857280E-670F-7BED-BD28-F5044EA934D4}"/>
              </a:ext>
            </a:extLst>
          </p:cNvPr>
          <p:cNvGrpSpPr>
            <a:grpSpLocks/>
          </p:cNvGrpSpPr>
          <p:nvPr/>
        </p:nvGrpSpPr>
        <p:grpSpPr>
          <a:xfrm>
            <a:off x="8638405" y="4891037"/>
            <a:ext cx="508980" cy="508976"/>
            <a:chOff x="15765236" y="3486150"/>
            <a:chExt cx="278039" cy="278039"/>
          </a:xfrm>
        </p:grpSpPr>
        <p:sp>
          <p:nvSpPr>
            <p:cNvPr id="46" name="椭圆 45">
              <a:extLst>
                <a:ext uri="{FF2B5EF4-FFF2-40B4-BE49-F238E27FC236}">
                  <a16:creationId xmlns:a16="http://schemas.microsoft.com/office/drawing/2014/main" id="{7403173C-C1B6-25A7-2111-77EB01FA6B25}"/>
                </a:ext>
              </a:extLst>
            </p:cNvPr>
            <p:cNvSpPr/>
            <p:nvPr/>
          </p:nvSpPr>
          <p:spPr>
            <a:xfrm>
              <a:off x="15765236" y="3486150"/>
              <a:ext cx="278039" cy="278039"/>
            </a:xfrm>
            <a:prstGeom prst="ellipse">
              <a:avLst/>
            </a:prstGeom>
            <a:solidFill>
              <a:schemeClr val="accent1">
                <a:lumMod val="60000"/>
                <a:lumOff val="40000"/>
                <a:alpha val="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DIN"/>
                <a:ea typeface="OPPOSans R"/>
                <a:cs typeface="+mn-cs"/>
              </a:endParaRPr>
            </a:p>
          </p:txBody>
        </p:sp>
        <p:sp>
          <p:nvSpPr>
            <p:cNvPr id="47" name="Oval 81+">
              <a:extLst>
                <a:ext uri="{FF2B5EF4-FFF2-40B4-BE49-F238E27FC236}">
                  <a16:creationId xmlns:a16="http://schemas.microsoft.com/office/drawing/2014/main" id="{D93612E3-931E-2AEC-8F3C-635C4CE3BE7C}"/>
                </a:ext>
              </a:extLst>
            </p:cNvPr>
            <p:cNvSpPr/>
            <p:nvPr/>
          </p:nvSpPr>
          <p:spPr>
            <a:xfrm>
              <a:off x="15809686" y="3530601"/>
              <a:ext cx="189140" cy="189138"/>
            </a:xfrm>
            <a:prstGeom prst="ellipse">
              <a:avLst/>
            </a:prstGeom>
            <a:solidFill>
              <a:schemeClr val="accent1">
                <a:lumMod val="60000"/>
                <a:lumOff val="40000"/>
                <a:alpha val="1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DIN"/>
                <a:ea typeface="OPPOSans R"/>
                <a:cs typeface="+mn-cs"/>
              </a:endParaRPr>
            </a:p>
          </p:txBody>
        </p:sp>
        <p:sp>
          <p:nvSpPr>
            <p:cNvPr id="48" name="Oval 81++">
              <a:extLst>
                <a:ext uri="{FF2B5EF4-FFF2-40B4-BE49-F238E27FC236}">
                  <a16:creationId xmlns:a16="http://schemas.microsoft.com/office/drawing/2014/main" id="{52E691F7-D009-2739-0D3B-4439691DB4A8}"/>
                </a:ext>
              </a:extLst>
            </p:cNvPr>
            <p:cNvSpPr/>
            <p:nvPr/>
          </p:nvSpPr>
          <p:spPr>
            <a:xfrm>
              <a:off x="15857311" y="3578225"/>
              <a:ext cx="93890" cy="93890"/>
            </a:xfrm>
            <a:prstGeom prst="ellipse">
              <a:avLst/>
            </a:prstGeom>
            <a:solidFill>
              <a:schemeClr val="accent1">
                <a:lumMod val="60000"/>
                <a:lumOff val="40000"/>
                <a:alpha val="6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DIN"/>
                <a:ea typeface="OPPOSans R"/>
                <a:cs typeface="+mn-cs"/>
              </a:endParaRPr>
            </a:p>
          </p:txBody>
        </p:sp>
        <p:sp>
          <p:nvSpPr>
            <p:cNvPr id="49" name="Oval 81+++">
              <a:extLst>
                <a:ext uri="{FF2B5EF4-FFF2-40B4-BE49-F238E27FC236}">
                  <a16:creationId xmlns:a16="http://schemas.microsoft.com/office/drawing/2014/main" id="{0E3B5555-89BC-1592-2BB9-04F4140533EE}"/>
                </a:ext>
              </a:extLst>
            </p:cNvPr>
            <p:cNvSpPr/>
            <p:nvPr/>
          </p:nvSpPr>
          <p:spPr>
            <a:xfrm>
              <a:off x="15879536" y="3600450"/>
              <a:ext cx="49440" cy="49440"/>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DIN"/>
                <a:ea typeface="OPPOSans R"/>
                <a:cs typeface="+mn-cs"/>
              </a:endParaRPr>
            </a:p>
          </p:txBody>
        </p:sp>
      </p:grpSp>
      <p:sp>
        <p:nvSpPr>
          <p:cNvPr id="61" name="任意多边形: 形状 60">
            <a:extLst>
              <a:ext uri="{FF2B5EF4-FFF2-40B4-BE49-F238E27FC236}">
                <a16:creationId xmlns:a16="http://schemas.microsoft.com/office/drawing/2014/main" id="{98A0BC9C-5941-A0CF-4D45-62A53880F019}"/>
              </a:ext>
            </a:extLst>
          </p:cNvPr>
          <p:cNvSpPr/>
          <p:nvPr/>
        </p:nvSpPr>
        <p:spPr>
          <a:xfrm flipV="1">
            <a:off x="8938148" y="5190778"/>
            <a:ext cx="2393465" cy="825644"/>
          </a:xfrm>
          <a:custGeom>
            <a:avLst/>
            <a:gdLst>
              <a:gd name="connsiteX0" fmla="*/ 0 w 2590800"/>
              <a:gd name="connsiteY0" fmla="*/ 876300 h 876300"/>
              <a:gd name="connsiteX1" fmla="*/ 342900 w 2590800"/>
              <a:gd name="connsiteY1" fmla="*/ 0 h 876300"/>
              <a:gd name="connsiteX2" fmla="*/ 2590800 w 2590800"/>
              <a:gd name="connsiteY2" fmla="*/ 0 h 876300"/>
            </a:gdLst>
            <a:ahLst/>
            <a:cxnLst>
              <a:cxn ang="0">
                <a:pos x="connsiteX0" y="connsiteY0"/>
              </a:cxn>
              <a:cxn ang="0">
                <a:pos x="connsiteX1" y="connsiteY1"/>
              </a:cxn>
              <a:cxn ang="0">
                <a:pos x="connsiteX2" y="connsiteY2"/>
              </a:cxn>
            </a:cxnLst>
            <a:rect l="l" t="t" r="r" b="b"/>
            <a:pathLst>
              <a:path w="2590800" h="876300">
                <a:moveTo>
                  <a:pt x="0" y="876300"/>
                </a:moveTo>
                <a:lnTo>
                  <a:pt x="342900" y="0"/>
                </a:lnTo>
                <a:lnTo>
                  <a:pt x="2590800" y="0"/>
                </a:lnTo>
              </a:path>
            </a:pathLst>
          </a:custGeom>
          <a:noFill/>
          <a:ln w="12700" cap="flat" cmpd="sng" algn="ctr">
            <a:solidFill>
              <a:schemeClr val="accent1">
                <a:alpha val="2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DIN"/>
              <a:ea typeface="OPPOSans R"/>
              <a:cs typeface="+mn-cs"/>
            </a:endParaRPr>
          </a:p>
        </p:txBody>
      </p:sp>
      <p:sp>
        <p:nvSpPr>
          <p:cNvPr id="67" name="文本框 66">
            <a:extLst>
              <a:ext uri="{FF2B5EF4-FFF2-40B4-BE49-F238E27FC236}">
                <a16:creationId xmlns:a16="http://schemas.microsoft.com/office/drawing/2014/main" id="{DCC320E1-C758-AA26-C584-FDDE21A4B840}"/>
              </a:ext>
            </a:extLst>
          </p:cNvPr>
          <p:cNvSpPr txBox="1"/>
          <p:nvPr/>
        </p:nvSpPr>
        <p:spPr>
          <a:xfrm>
            <a:off x="781642" y="2115876"/>
            <a:ext cx="2031325" cy="461665"/>
          </a:xfrm>
          <a:prstGeom prst="rect">
            <a:avLst/>
          </a:prstGeom>
          <a:noFill/>
        </p:spPr>
        <p:txBody>
          <a:bodyPr wrap="none">
            <a:spAutoFit/>
          </a:bodyPr>
          <a:lstStyle/>
          <a:p>
            <a:r>
              <a:rPr lang="zh-CN" altLang="en-US" sz="2400">
                <a:gradFill flip="none" rotWithShape="1">
                  <a:gsLst>
                    <a:gs pos="0">
                      <a:schemeClr val="accent1"/>
                    </a:gs>
                    <a:gs pos="100000">
                      <a:schemeClr val="accent3"/>
                    </a:gs>
                  </a:gsLst>
                  <a:lin ang="10800000" scaled="1"/>
                  <a:tileRect/>
                </a:gradFill>
                <a:latin typeface="+mj-ea"/>
                <a:ea typeface="+mj-ea"/>
                <a:cs typeface="OPPOSans M" panose="00020600040101010101" pitchFamily="18" charset="-122"/>
              </a:rPr>
              <a:t>输入你的标题</a:t>
            </a:r>
            <a:endParaRPr lang="en-US" sz="2400">
              <a:gradFill flip="none" rotWithShape="1">
                <a:gsLst>
                  <a:gs pos="0">
                    <a:schemeClr val="accent1"/>
                  </a:gs>
                  <a:gs pos="100000">
                    <a:schemeClr val="accent3"/>
                  </a:gs>
                </a:gsLst>
                <a:lin ang="10800000" scaled="1"/>
                <a:tileRect/>
              </a:gradFill>
              <a:latin typeface="+mj-ea"/>
              <a:ea typeface="+mj-ea"/>
              <a:cs typeface="OPPOSans M" panose="00020600040101010101" pitchFamily="18" charset="-122"/>
            </a:endParaRPr>
          </a:p>
        </p:txBody>
      </p:sp>
      <p:grpSp>
        <p:nvGrpSpPr>
          <p:cNvPr id="68" name="组合 67">
            <a:extLst>
              <a:ext uri="{FF2B5EF4-FFF2-40B4-BE49-F238E27FC236}">
                <a16:creationId xmlns:a16="http://schemas.microsoft.com/office/drawing/2014/main" id="{5CECF285-A612-F822-CA5B-202DAAAED6D0}"/>
              </a:ext>
            </a:extLst>
          </p:cNvPr>
          <p:cNvGrpSpPr/>
          <p:nvPr/>
        </p:nvGrpSpPr>
        <p:grpSpPr>
          <a:xfrm>
            <a:off x="860079" y="2828995"/>
            <a:ext cx="2740383" cy="409386"/>
            <a:chOff x="747934" y="2854873"/>
            <a:chExt cx="2740383" cy="409386"/>
          </a:xfrm>
        </p:grpSpPr>
        <p:sp>
          <p:nvSpPr>
            <p:cNvPr id="69" name="矩形: 圆角 68">
              <a:extLst>
                <a:ext uri="{FF2B5EF4-FFF2-40B4-BE49-F238E27FC236}">
                  <a16:creationId xmlns:a16="http://schemas.microsoft.com/office/drawing/2014/main" id="{F0AC1140-1764-74A9-C781-8C29DF42F167}"/>
                </a:ext>
              </a:extLst>
            </p:cNvPr>
            <p:cNvSpPr/>
            <p:nvPr/>
          </p:nvSpPr>
          <p:spPr>
            <a:xfrm>
              <a:off x="747934" y="2854873"/>
              <a:ext cx="2740383" cy="409386"/>
            </a:xfrm>
            <a:prstGeom prst="roundRect">
              <a:avLst>
                <a:gd name="adj" fmla="val 50000"/>
              </a:avLst>
            </a:prstGeom>
            <a:solidFill>
              <a:srgbClr val="F6F8F8"/>
            </a:solidFill>
            <a:ln w="6350" cap="flat" cmpd="sng" algn="ctr">
              <a:solidFill>
                <a:schemeClr val="accent1">
                  <a:alpha val="47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FFFFFF"/>
                </a:solidFill>
                <a:effectLst/>
                <a:uLnTx/>
                <a:uFillTx/>
                <a:latin typeface="+mn-ea"/>
                <a:cs typeface="+mn-cs"/>
              </a:endParaRPr>
            </a:p>
          </p:txBody>
        </p:sp>
        <p:sp>
          <p:nvSpPr>
            <p:cNvPr id="70" name="文本框 69">
              <a:extLst>
                <a:ext uri="{FF2B5EF4-FFF2-40B4-BE49-F238E27FC236}">
                  <a16:creationId xmlns:a16="http://schemas.microsoft.com/office/drawing/2014/main" id="{E39C1CF0-5033-EC7B-7CC1-2B03BCD457E8}"/>
                </a:ext>
              </a:extLst>
            </p:cNvPr>
            <p:cNvSpPr txBox="1"/>
            <p:nvPr/>
          </p:nvSpPr>
          <p:spPr>
            <a:xfrm>
              <a:off x="1297388" y="2900358"/>
              <a:ext cx="1641475" cy="288925"/>
            </a:xfrm>
            <a:prstGeom prst="rect">
              <a:avLst/>
            </a:prstGeom>
            <a:noFill/>
          </p:spPr>
          <p:txBody>
            <a:bodyPr wrap="none" lIns="0" tIns="0" rIns="0" bIns="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a:ln>
                    <a:noFill/>
                  </a:ln>
                  <a:solidFill>
                    <a:schemeClr val="tx1">
                      <a:lumMod val="85000"/>
                      <a:lumOff val="15000"/>
                    </a:schemeClr>
                  </a:solidFill>
                  <a:effectLst/>
                  <a:uLnTx/>
                  <a:uFillTx/>
                  <a:latin typeface="+mn-ea"/>
                </a:rPr>
                <a:t>输入你的内容文字</a:t>
              </a:r>
            </a:p>
          </p:txBody>
        </p:sp>
      </p:grpSp>
      <p:grpSp>
        <p:nvGrpSpPr>
          <p:cNvPr id="71" name="组合 70">
            <a:extLst>
              <a:ext uri="{FF2B5EF4-FFF2-40B4-BE49-F238E27FC236}">
                <a16:creationId xmlns:a16="http://schemas.microsoft.com/office/drawing/2014/main" id="{43ADED36-5ED6-C613-26DC-4F59FD455C2D}"/>
              </a:ext>
            </a:extLst>
          </p:cNvPr>
          <p:cNvGrpSpPr/>
          <p:nvPr/>
        </p:nvGrpSpPr>
        <p:grpSpPr>
          <a:xfrm>
            <a:off x="860079" y="3348995"/>
            <a:ext cx="2740383" cy="409386"/>
            <a:chOff x="747934" y="2854873"/>
            <a:chExt cx="2740383" cy="409386"/>
          </a:xfrm>
        </p:grpSpPr>
        <p:sp>
          <p:nvSpPr>
            <p:cNvPr id="72" name="矩形: 圆角 71">
              <a:extLst>
                <a:ext uri="{FF2B5EF4-FFF2-40B4-BE49-F238E27FC236}">
                  <a16:creationId xmlns:a16="http://schemas.microsoft.com/office/drawing/2014/main" id="{A91DD30A-AE03-C4E5-259F-4EDA7C5ECBA5}"/>
                </a:ext>
              </a:extLst>
            </p:cNvPr>
            <p:cNvSpPr/>
            <p:nvPr/>
          </p:nvSpPr>
          <p:spPr>
            <a:xfrm>
              <a:off x="747934" y="2854873"/>
              <a:ext cx="2740383" cy="409386"/>
            </a:xfrm>
            <a:prstGeom prst="roundRect">
              <a:avLst>
                <a:gd name="adj" fmla="val 50000"/>
              </a:avLst>
            </a:prstGeom>
            <a:solidFill>
              <a:srgbClr val="F6F8F8"/>
            </a:solidFill>
            <a:ln w="6350" cap="flat" cmpd="sng" algn="ctr">
              <a:solidFill>
                <a:schemeClr val="accent1">
                  <a:alpha val="47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FFFFFF"/>
                </a:solidFill>
                <a:effectLst/>
                <a:uLnTx/>
                <a:uFillTx/>
                <a:latin typeface="+mn-ea"/>
                <a:cs typeface="+mn-cs"/>
              </a:endParaRPr>
            </a:p>
          </p:txBody>
        </p:sp>
        <p:sp>
          <p:nvSpPr>
            <p:cNvPr id="73" name="文本框 72">
              <a:extLst>
                <a:ext uri="{FF2B5EF4-FFF2-40B4-BE49-F238E27FC236}">
                  <a16:creationId xmlns:a16="http://schemas.microsoft.com/office/drawing/2014/main" id="{F071A0BE-1942-3AA0-6FDC-D2E370B44463}"/>
                </a:ext>
              </a:extLst>
            </p:cNvPr>
            <p:cNvSpPr txBox="1"/>
            <p:nvPr/>
          </p:nvSpPr>
          <p:spPr>
            <a:xfrm>
              <a:off x="1297388" y="2891732"/>
              <a:ext cx="1641475" cy="288925"/>
            </a:xfrm>
            <a:prstGeom prst="rect">
              <a:avLst/>
            </a:prstGeom>
            <a:noFill/>
          </p:spPr>
          <p:txBody>
            <a:bodyPr wrap="none" lIns="0" tIns="0" rIns="0" bIns="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a:ln>
                    <a:noFill/>
                  </a:ln>
                  <a:solidFill>
                    <a:schemeClr val="tx1">
                      <a:lumMod val="85000"/>
                      <a:lumOff val="15000"/>
                    </a:schemeClr>
                  </a:solidFill>
                  <a:effectLst/>
                  <a:uLnTx/>
                  <a:uFillTx/>
                  <a:latin typeface="+mn-ea"/>
                </a:rPr>
                <a:t>输入你的内容文字</a:t>
              </a:r>
            </a:p>
          </p:txBody>
        </p:sp>
      </p:grpSp>
      <p:grpSp>
        <p:nvGrpSpPr>
          <p:cNvPr id="74" name="组合 73">
            <a:extLst>
              <a:ext uri="{FF2B5EF4-FFF2-40B4-BE49-F238E27FC236}">
                <a16:creationId xmlns:a16="http://schemas.microsoft.com/office/drawing/2014/main" id="{6078D0F6-2759-5873-3B90-2D08CE0FF122}"/>
              </a:ext>
            </a:extLst>
          </p:cNvPr>
          <p:cNvGrpSpPr/>
          <p:nvPr/>
        </p:nvGrpSpPr>
        <p:grpSpPr>
          <a:xfrm>
            <a:off x="860079" y="3868995"/>
            <a:ext cx="2740383" cy="409386"/>
            <a:chOff x="747934" y="2854873"/>
            <a:chExt cx="2740383" cy="409386"/>
          </a:xfrm>
        </p:grpSpPr>
        <p:sp>
          <p:nvSpPr>
            <p:cNvPr id="75" name="矩形: 圆角 74">
              <a:extLst>
                <a:ext uri="{FF2B5EF4-FFF2-40B4-BE49-F238E27FC236}">
                  <a16:creationId xmlns:a16="http://schemas.microsoft.com/office/drawing/2014/main" id="{F85825EC-3DFB-DD89-28FD-F160CE72DD2E}"/>
                </a:ext>
              </a:extLst>
            </p:cNvPr>
            <p:cNvSpPr/>
            <p:nvPr/>
          </p:nvSpPr>
          <p:spPr>
            <a:xfrm>
              <a:off x="747934" y="2854873"/>
              <a:ext cx="2740383" cy="409386"/>
            </a:xfrm>
            <a:prstGeom prst="roundRect">
              <a:avLst>
                <a:gd name="adj" fmla="val 50000"/>
              </a:avLst>
            </a:prstGeom>
            <a:solidFill>
              <a:srgbClr val="F6F8F8"/>
            </a:solidFill>
            <a:ln w="6350" cap="flat" cmpd="sng" algn="ctr">
              <a:solidFill>
                <a:schemeClr val="accent1">
                  <a:alpha val="47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FFFFFF"/>
                </a:solidFill>
                <a:effectLst/>
                <a:uLnTx/>
                <a:uFillTx/>
                <a:latin typeface="+mn-ea"/>
                <a:cs typeface="+mn-cs"/>
              </a:endParaRPr>
            </a:p>
          </p:txBody>
        </p:sp>
        <p:sp>
          <p:nvSpPr>
            <p:cNvPr id="76" name="文本框 75">
              <a:extLst>
                <a:ext uri="{FF2B5EF4-FFF2-40B4-BE49-F238E27FC236}">
                  <a16:creationId xmlns:a16="http://schemas.microsoft.com/office/drawing/2014/main" id="{346F0A7C-00A5-7DE4-B801-B5DE966F5B63}"/>
                </a:ext>
              </a:extLst>
            </p:cNvPr>
            <p:cNvSpPr txBox="1"/>
            <p:nvPr/>
          </p:nvSpPr>
          <p:spPr>
            <a:xfrm>
              <a:off x="1297388" y="2891732"/>
              <a:ext cx="1641475" cy="288925"/>
            </a:xfrm>
            <a:prstGeom prst="rect">
              <a:avLst/>
            </a:prstGeom>
            <a:noFill/>
          </p:spPr>
          <p:txBody>
            <a:bodyPr wrap="none" lIns="0" tIns="0" rIns="0" bIns="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a:ln>
                    <a:noFill/>
                  </a:ln>
                  <a:solidFill>
                    <a:schemeClr val="tx1">
                      <a:lumMod val="85000"/>
                      <a:lumOff val="15000"/>
                    </a:schemeClr>
                  </a:solidFill>
                  <a:effectLst/>
                  <a:uLnTx/>
                  <a:uFillTx/>
                  <a:latin typeface="+mn-ea"/>
                </a:rPr>
                <a:t>输入你的内容文字</a:t>
              </a:r>
            </a:p>
          </p:txBody>
        </p:sp>
      </p:grpSp>
    </p:spTree>
    <p:extLst>
      <p:ext uri="{BB962C8B-B14F-4D97-AF65-F5344CB8AC3E}">
        <p14:creationId xmlns:p14="http://schemas.microsoft.com/office/powerpoint/2010/main" val="7189651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alpha val="10000"/>
              </a:schemeClr>
            </a:gs>
            <a:gs pos="100000">
              <a:schemeClr val="accent1">
                <a:alpha val="10000"/>
              </a:schemeClr>
            </a:gs>
          </a:gsLst>
          <a:lin ang="5400000" scaled="1"/>
          <a:tileRect/>
        </a:gra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954EA3BA-B8EE-303A-4D63-B995DF5AB281}"/>
              </a:ext>
            </a:extLst>
          </p:cNvPr>
          <p:cNvGrpSpPr/>
          <p:nvPr/>
        </p:nvGrpSpPr>
        <p:grpSpPr>
          <a:xfrm>
            <a:off x="597514" y="1484784"/>
            <a:ext cx="10707888" cy="4651976"/>
            <a:chOff x="692296" y="1452561"/>
            <a:chExt cx="10707888" cy="4651976"/>
          </a:xfrm>
        </p:grpSpPr>
        <p:sp>
          <p:nvSpPr>
            <p:cNvPr id="3" name="矩形: 圆角 2">
              <a:extLst>
                <a:ext uri="{FF2B5EF4-FFF2-40B4-BE49-F238E27FC236}">
                  <a16:creationId xmlns:a16="http://schemas.microsoft.com/office/drawing/2014/main" id="{2C6FFCA6-8DD8-CD59-0189-00A55AE5C4F2}"/>
                </a:ext>
              </a:extLst>
            </p:cNvPr>
            <p:cNvSpPr/>
            <p:nvPr/>
          </p:nvSpPr>
          <p:spPr>
            <a:xfrm>
              <a:off x="1037027" y="1452562"/>
              <a:ext cx="10363157" cy="3952875"/>
            </a:xfrm>
            <a:prstGeom prst="roundRect">
              <a:avLst>
                <a:gd name="adj" fmla="val 2611"/>
              </a:avLst>
            </a:prstGeom>
            <a:solidFill>
              <a:srgbClr val="FFFFFF"/>
            </a:solidFill>
            <a:ln w="12700" cap="flat" cmpd="sng" algn="ctr">
              <a:solidFill>
                <a:srgbClr val="FFFFFF">
                  <a:lumMod val="95000"/>
                </a:srgbClr>
              </a:solidFill>
              <a:prstDash val="solid"/>
              <a:miter lim="800000"/>
            </a:ln>
            <a:effectLst>
              <a:outerShdw blurRad="711200" dist="38100" dir="5400000" algn="t" rotWithShape="0">
                <a:prstClr val="black">
                  <a:alpha val="12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4" name="任意多边形: 形状 3">
              <a:extLst>
                <a:ext uri="{FF2B5EF4-FFF2-40B4-BE49-F238E27FC236}">
                  <a16:creationId xmlns:a16="http://schemas.microsoft.com/office/drawing/2014/main" id="{34032CC2-8081-D178-3C84-67D290A1D047}"/>
                </a:ext>
              </a:extLst>
            </p:cNvPr>
            <p:cNvSpPr/>
            <p:nvPr/>
          </p:nvSpPr>
          <p:spPr>
            <a:xfrm rot="19133863">
              <a:off x="692296" y="3266159"/>
              <a:ext cx="1453073" cy="2838378"/>
            </a:xfrm>
            <a:custGeom>
              <a:avLst/>
              <a:gdLst>
                <a:gd name="connsiteX0" fmla="*/ 1248400 w 1248401"/>
                <a:gd name="connsiteY0" fmla="*/ 0 h 2605708"/>
                <a:gd name="connsiteX1" fmla="*/ 1248401 w 1248401"/>
                <a:gd name="connsiteY1" fmla="*/ 2605708 h 2605708"/>
                <a:gd name="connsiteX2" fmla="*/ 35360 w 1248401"/>
                <a:gd name="connsiteY2" fmla="*/ 1547419 h 2605708"/>
                <a:gd name="connsiteX3" fmla="*/ 25438 w 1248401"/>
                <a:gd name="connsiteY3" fmla="*/ 1401796 h 2605708"/>
                <a:gd name="connsiteX4" fmla="*/ 1248400 w 1248401"/>
                <a:gd name="connsiteY4" fmla="*/ 0 h 2605708"/>
                <a:gd name="connsiteX0-1" fmla="*/ 1800169 w 1800169"/>
                <a:gd name="connsiteY0-2" fmla="*/ 0 h 3226571"/>
                <a:gd name="connsiteX1-3" fmla="*/ 1248401 w 1800169"/>
                <a:gd name="connsiteY1-4" fmla="*/ 3226571 h 3226571"/>
                <a:gd name="connsiteX2-5" fmla="*/ 35360 w 1800169"/>
                <a:gd name="connsiteY2-6" fmla="*/ 2168282 h 3226571"/>
                <a:gd name="connsiteX3-7" fmla="*/ 25438 w 1800169"/>
                <a:gd name="connsiteY3-8" fmla="*/ 2022659 h 3226571"/>
                <a:gd name="connsiteX4-9" fmla="*/ 1800169 w 1800169"/>
                <a:gd name="connsiteY4-10" fmla="*/ 0 h 3226571"/>
                <a:gd name="connsiteX0-11" fmla="*/ 1453073 w 1453073"/>
                <a:gd name="connsiteY0-12" fmla="*/ 0 h 2838378"/>
                <a:gd name="connsiteX1-13" fmla="*/ 1248401 w 1453073"/>
                <a:gd name="connsiteY1-14" fmla="*/ 2838378 h 2838378"/>
                <a:gd name="connsiteX2-15" fmla="*/ 35360 w 1453073"/>
                <a:gd name="connsiteY2-16" fmla="*/ 1780089 h 2838378"/>
                <a:gd name="connsiteX3-17" fmla="*/ 25438 w 1453073"/>
                <a:gd name="connsiteY3-18" fmla="*/ 1634466 h 2838378"/>
                <a:gd name="connsiteX4-19" fmla="*/ 1453073 w 1453073"/>
                <a:gd name="connsiteY4-20" fmla="*/ 0 h 28383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53073" h="2838378">
                  <a:moveTo>
                    <a:pt x="1453073" y="0"/>
                  </a:moveTo>
                  <a:lnTo>
                    <a:pt x="1248401" y="2838378"/>
                  </a:lnTo>
                  <a:lnTo>
                    <a:pt x="35360" y="1780089"/>
                  </a:lnTo>
                  <a:cubicBezTo>
                    <a:pt x="-7593" y="1742616"/>
                    <a:pt x="-12035" y="1677418"/>
                    <a:pt x="25438" y="1634466"/>
                  </a:cubicBezTo>
                  <a:lnTo>
                    <a:pt x="1453073" y="0"/>
                  </a:lnTo>
                  <a:close/>
                </a:path>
              </a:pathLst>
            </a:custGeom>
            <a:gradFill>
              <a:gsLst>
                <a:gs pos="100000">
                  <a:schemeClr val="accent3">
                    <a:alpha val="0"/>
                  </a:schemeClr>
                </a:gs>
                <a:gs pos="0">
                  <a:schemeClr val="accent1"/>
                </a:gs>
              </a:gsLst>
              <a:lin ang="12000000" scaled="0"/>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5" name="组合 4">
              <a:extLst>
                <a:ext uri="{FF2B5EF4-FFF2-40B4-BE49-F238E27FC236}">
                  <a16:creationId xmlns:a16="http://schemas.microsoft.com/office/drawing/2014/main" id="{09B47386-4122-276B-8A1B-2268FAE2FD23}"/>
                </a:ext>
              </a:extLst>
            </p:cNvPr>
            <p:cNvGrpSpPr/>
            <p:nvPr/>
          </p:nvGrpSpPr>
          <p:grpSpPr>
            <a:xfrm>
              <a:off x="1678889" y="1452561"/>
              <a:ext cx="4126957" cy="3974230"/>
              <a:chOff x="6400799" y="1495050"/>
              <a:chExt cx="4114800" cy="3962524"/>
            </a:xfrm>
          </p:grpSpPr>
          <p:sp>
            <p:nvSpPr>
              <p:cNvPr id="14" name="平行四边形 13">
                <a:extLst>
                  <a:ext uri="{FF2B5EF4-FFF2-40B4-BE49-F238E27FC236}">
                    <a16:creationId xmlns:a16="http://schemas.microsoft.com/office/drawing/2014/main" id="{23A39811-FF13-38FF-F5EA-29AE42FDCC07}"/>
                  </a:ext>
                </a:extLst>
              </p:cNvPr>
              <p:cNvSpPr/>
              <p:nvPr/>
            </p:nvSpPr>
            <p:spPr>
              <a:xfrm>
                <a:off x="6400799" y="1495050"/>
                <a:ext cx="3949700" cy="3952875"/>
              </a:xfrm>
              <a:prstGeom prst="parallelogram">
                <a:avLst>
                  <a:gd name="adj" fmla="val 56511"/>
                </a:avLst>
              </a:prstGeom>
              <a:gradFill>
                <a:gsLst>
                  <a:gs pos="100000">
                    <a:schemeClr val="accent3">
                      <a:alpha val="0"/>
                    </a:schemeClr>
                  </a:gs>
                  <a:gs pos="0">
                    <a:schemeClr val="accent1"/>
                  </a:gs>
                  <a:gs pos="44000">
                    <a:schemeClr val="accent2"/>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5" name="平行四边形 14">
                <a:extLst>
                  <a:ext uri="{FF2B5EF4-FFF2-40B4-BE49-F238E27FC236}">
                    <a16:creationId xmlns:a16="http://schemas.microsoft.com/office/drawing/2014/main" id="{41670E46-6E80-5DB7-8587-685ED870F7C0}"/>
                  </a:ext>
                </a:extLst>
              </p:cNvPr>
              <p:cNvSpPr/>
              <p:nvPr/>
            </p:nvSpPr>
            <p:spPr>
              <a:xfrm>
                <a:off x="7873998" y="1504699"/>
                <a:ext cx="2641601" cy="3952875"/>
              </a:xfrm>
              <a:prstGeom prst="parallelogram">
                <a:avLst>
                  <a:gd name="adj" fmla="val 84261"/>
                </a:avLst>
              </a:prstGeom>
              <a:gradFill>
                <a:gsLst>
                  <a:gs pos="0">
                    <a:schemeClr val="accent1">
                      <a:alpha val="60000"/>
                    </a:schemeClr>
                  </a:gs>
                  <a:gs pos="75000">
                    <a:schemeClr val="accent2">
                      <a:alpha val="0"/>
                    </a:scheme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grpSp>
          <p:nvGrpSpPr>
            <p:cNvPr id="6" name="组合 5">
              <a:extLst>
                <a:ext uri="{FF2B5EF4-FFF2-40B4-BE49-F238E27FC236}">
                  <a16:creationId xmlns:a16="http://schemas.microsoft.com/office/drawing/2014/main" id="{37DD3E30-7B66-754C-A8AA-0AAEAF3CE8AB}"/>
                </a:ext>
              </a:extLst>
            </p:cNvPr>
            <p:cNvGrpSpPr/>
            <p:nvPr/>
          </p:nvGrpSpPr>
          <p:grpSpPr>
            <a:xfrm>
              <a:off x="1526990" y="1799016"/>
              <a:ext cx="966488" cy="153643"/>
              <a:chOff x="2393208" y="1848928"/>
              <a:chExt cx="966488" cy="153643"/>
            </a:xfrm>
          </p:grpSpPr>
          <p:sp>
            <p:nvSpPr>
              <p:cNvPr id="11" name="椭圆 10">
                <a:extLst>
                  <a:ext uri="{FF2B5EF4-FFF2-40B4-BE49-F238E27FC236}">
                    <a16:creationId xmlns:a16="http://schemas.microsoft.com/office/drawing/2014/main" id="{AA8F6DBA-7379-5B03-883C-20C246740276}"/>
                  </a:ext>
                </a:extLst>
              </p:cNvPr>
              <p:cNvSpPr/>
              <p:nvPr/>
            </p:nvSpPr>
            <p:spPr>
              <a:xfrm>
                <a:off x="2393208" y="1848928"/>
                <a:ext cx="153643" cy="153643"/>
              </a:xfrm>
              <a:prstGeom prst="ellipse">
                <a:avLst/>
              </a:prstGeom>
              <a:solidFill>
                <a:schemeClr val="accent3">
                  <a:alpha val="2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2" name="椭圆 11">
                <a:extLst>
                  <a:ext uri="{FF2B5EF4-FFF2-40B4-BE49-F238E27FC236}">
                    <a16:creationId xmlns:a16="http://schemas.microsoft.com/office/drawing/2014/main" id="{BC06781A-1431-D830-D506-74BCA8CD6EE0}"/>
                  </a:ext>
                </a:extLst>
              </p:cNvPr>
              <p:cNvSpPr/>
              <p:nvPr/>
            </p:nvSpPr>
            <p:spPr>
              <a:xfrm>
                <a:off x="2799630" y="1848928"/>
                <a:ext cx="153643" cy="153643"/>
              </a:xfrm>
              <a:prstGeom prst="ellipse">
                <a:avLst/>
              </a:prstGeom>
              <a:solidFill>
                <a:schemeClr val="accent3">
                  <a:alpha val="5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3" name="椭圆 12">
                <a:extLst>
                  <a:ext uri="{FF2B5EF4-FFF2-40B4-BE49-F238E27FC236}">
                    <a16:creationId xmlns:a16="http://schemas.microsoft.com/office/drawing/2014/main" id="{705CB900-DBA6-287B-8900-074F477EB6A5}"/>
                  </a:ext>
                </a:extLst>
              </p:cNvPr>
              <p:cNvSpPr/>
              <p:nvPr/>
            </p:nvSpPr>
            <p:spPr>
              <a:xfrm>
                <a:off x="3206053" y="1848928"/>
                <a:ext cx="153643" cy="153643"/>
              </a:xfrm>
              <a:prstGeom prst="ellipse">
                <a:avLst/>
              </a:prstGeom>
              <a:solidFill>
                <a:schemeClr val="accent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cxnSp>
          <p:nvCxnSpPr>
            <p:cNvPr id="7" name="直接连接符 6">
              <a:extLst>
                <a:ext uri="{FF2B5EF4-FFF2-40B4-BE49-F238E27FC236}">
                  <a16:creationId xmlns:a16="http://schemas.microsoft.com/office/drawing/2014/main" id="{57BEF4A5-224B-F6F0-EFC6-0427BAFBCCA7}"/>
                </a:ext>
              </a:extLst>
            </p:cNvPr>
            <p:cNvCxnSpPr/>
            <p:nvPr/>
          </p:nvCxnSpPr>
          <p:spPr>
            <a:xfrm>
              <a:off x="4653718" y="5035272"/>
              <a:ext cx="6242446" cy="0"/>
            </a:xfrm>
            <a:prstGeom prst="line">
              <a:avLst/>
            </a:prstGeom>
            <a:noFill/>
            <a:ln w="6350" cap="flat" cmpd="sng" algn="ctr">
              <a:solidFill>
                <a:srgbClr val="FFFFFF">
                  <a:lumMod val="85000"/>
                </a:srgbClr>
              </a:solidFill>
              <a:prstDash val="solid"/>
              <a:miter lim="800000"/>
            </a:ln>
            <a:effectLst/>
          </p:spPr>
        </p:cxnSp>
        <p:sp>
          <p:nvSpPr>
            <p:cNvPr id="8" name="文本框 7">
              <a:extLst>
                <a:ext uri="{FF2B5EF4-FFF2-40B4-BE49-F238E27FC236}">
                  <a16:creationId xmlns:a16="http://schemas.microsoft.com/office/drawing/2014/main" id="{05EADAB0-715A-1402-1D95-C6F953EF266E}"/>
                </a:ext>
              </a:extLst>
            </p:cNvPr>
            <p:cNvSpPr txBox="1"/>
            <p:nvPr/>
          </p:nvSpPr>
          <p:spPr>
            <a:xfrm>
              <a:off x="10284000" y="4316545"/>
              <a:ext cx="542136"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800" b="1" i="0" u="none" strike="noStrike" kern="0" cap="none" spc="0" normalizeH="0" baseline="0" noProof="0">
                  <a:ln>
                    <a:noFill/>
                  </a:ln>
                  <a:solidFill>
                    <a:srgbClr val="0B6BD5"/>
                  </a:solidFill>
                  <a:effectLst/>
                  <a:uLnTx/>
                  <a:uFillTx/>
                  <a:latin typeface="+mn-ea"/>
                  <a:cs typeface="+mn-cs"/>
                </a:rPr>
                <a:t>4</a:t>
              </a:r>
              <a:endParaRPr kumimoji="0" lang="zh-CN" altLang="en-US" sz="4800" b="1" i="0" u="none" strike="noStrike" kern="0" cap="none" spc="0" normalizeH="0" baseline="0" noProof="0">
                <a:ln>
                  <a:noFill/>
                </a:ln>
                <a:solidFill>
                  <a:srgbClr val="0B6BD5"/>
                </a:solidFill>
                <a:effectLst/>
                <a:uLnTx/>
                <a:uFillTx/>
                <a:latin typeface="+mn-ea"/>
                <a:cs typeface="+mn-cs"/>
              </a:endParaRPr>
            </a:p>
          </p:txBody>
        </p:sp>
        <p:sp>
          <p:nvSpPr>
            <p:cNvPr id="9" name="矩形 8">
              <a:extLst>
                <a:ext uri="{FF2B5EF4-FFF2-40B4-BE49-F238E27FC236}">
                  <a16:creationId xmlns:a16="http://schemas.microsoft.com/office/drawing/2014/main" id="{923E7F52-46C2-6942-5CD3-4401194973C4}"/>
                </a:ext>
              </a:extLst>
            </p:cNvPr>
            <p:cNvSpPr/>
            <p:nvPr/>
          </p:nvSpPr>
          <p:spPr>
            <a:xfrm>
              <a:off x="8373221" y="2248866"/>
              <a:ext cx="2505814" cy="901016"/>
            </a:xfrm>
            <a:prstGeom prst="rect">
              <a:avLst/>
            </a:prstGeom>
          </p:spPr>
          <p:txBody>
            <a:bodyPr wrap="none">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4400" b="1" i="0" u="none" strike="noStrike" kern="0" cap="none" spc="0" normalizeH="0" baseline="0" noProof="0">
                  <a:ln>
                    <a:noFill/>
                  </a:ln>
                  <a:gradFill>
                    <a:gsLst>
                      <a:gs pos="0">
                        <a:srgbClr val="00AEEC"/>
                      </a:gs>
                      <a:gs pos="47000">
                        <a:srgbClr val="0B6BD5"/>
                      </a:gs>
                      <a:gs pos="100000">
                        <a:srgbClr val="0C3EF6"/>
                      </a:gs>
                    </a:gsLst>
                    <a:lin ang="0" scaled="0"/>
                  </a:gradFill>
                  <a:effectLst/>
                  <a:uLnTx/>
                  <a:uFillTx/>
                  <a:latin typeface="+mn-ea"/>
                  <a:cs typeface="+mn-cs"/>
                </a:rPr>
                <a:t>展望未来</a:t>
              </a:r>
            </a:p>
          </p:txBody>
        </p:sp>
        <p:sp>
          <p:nvSpPr>
            <p:cNvPr id="10" name="PA_PARTONE ">
              <a:extLst>
                <a:ext uri="{FF2B5EF4-FFF2-40B4-BE49-F238E27FC236}">
                  <a16:creationId xmlns:a16="http://schemas.microsoft.com/office/drawing/2014/main" id="{5EA6A5B5-80C0-53CA-B875-E86ADA4C7706}"/>
                </a:ext>
              </a:extLst>
            </p:cNvPr>
            <p:cNvSpPr txBox="1"/>
            <p:nvPr>
              <p:custDataLst>
                <p:tags r:id="rId1"/>
              </p:custDataLst>
            </p:nvPr>
          </p:nvSpPr>
          <p:spPr>
            <a:xfrm>
              <a:off x="4653718" y="4732044"/>
              <a:ext cx="1537064" cy="258019"/>
            </a:xfrm>
            <a:prstGeom prst="rect">
              <a:avLst/>
            </a:prstGeom>
            <a:ln w="12700">
              <a:miter lim="400000"/>
            </a:ln>
          </p:spPr>
          <p:txBody>
            <a:bodyPr wrap="square" lIns="25400" tIns="25400" rIns="25400" bIns="25400">
              <a:spAutoFit/>
            </a:bodyPr>
            <a:lstStyle>
              <a:lvl1pPr algn="l">
                <a:lnSpc>
                  <a:spcPct val="120000"/>
                </a:lnSpc>
                <a:defRPr sz="4000" b="0">
                  <a:solidFill>
                    <a:srgbClr val="D0AB80"/>
                  </a:solidFill>
                  <a:latin typeface="FZJinLS-B-GB"/>
                  <a:ea typeface="FZJinLS-B-GB"/>
                  <a:cs typeface="FZJinLS-B-GB"/>
                  <a:sym typeface="FZJinLS-B-GB"/>
                </a:defRPr>
              </a:lvl1pPr>
            </a:lstStyle>
            <a:p>
              <a:pPr marL="0" marR="0" lvl="0" indent="0" algn="l" defTabSz="412750" rtl="0" eaLnBrk="1" fontAlgn="auto" latinLnBrk="0" hangingPunct="0">
                <a:lnSpc>
                  <a:spcPct val="120000"/>
                </a:lnSpc>
                <a:spcBef>
                  <a:spcPts val="0"/>
                </a:spcBef>
                <a:spcAft>
                  <a:spcPts val="0"/>
                </a:spcAft>
                <a:buClrTx/>
                <a:buSzTx/>
                <a:buFontTx/>
                <a:buNone/>
                <a:tabLst/>
                <a:defRPr/>
              </a:pPr>
              <a:r>
                <a:rPr kumimoji="0" sz="1200" b="0" i="0" u="none" strike="noStrike" kern="0" cap="none" spc="0" normalizeH="0" baseline="0" noProof="0">
                  <a:ln>
                    <a:noFill/>
                  </a:ln>
                  <a:solidFill>
                    <a:srgbClr val="0B6BD5"/>
                  </a:solidFill>
                  <a:effectLst/>
                  <a:uLnTx/>
                  <a:uFillTx/>
                  <a:latin typeface="+mn-ea"/>
                  <a:ea typeface="+mn-ea"/>
                  <a:cs typeface="Arial" panose="020B0604020202020204" pitchFamily="34" charset="0"/>
                  <a:sym typeface="FZJinLS-B-GB"/>
                </a:rPr>
                <a:t>PART </a:t>
              </a:r>
              <a:r>
                <a:rPr kumimoji="0" lang="en-US" altLang="zh-CN" sz="1200" b="0" i="0" u="none" strike="noStrike" kern="0" cap="none" spc="0" normalizeH="0" baseline="0" noProof="0">
                  <a:ln>
                    <a:noFill/>
                  </a:ln>
                  <a:solidFill>
                    <a:srgbClr val="0B6BD5"/>
                  </a:solidFill>
                  <a:effectLst/>
                  <a:uLnTx/>
                  <a:uFillTx/>
                  <a:latin typeface="+mn-ea"/>
                  <a:ea typeface="+mn-ea"/>
                  <a:cs typeface="Arial" panose="020B0604020202020204" pitchFamily="34" charset="0"/>
                  <a:sym typeface="FZJinLS-B-GB"/>
                </a:rPr>
                <a:t>FOUR</a:t>
              </a:r>
              <a:endParaRPr kumimoji="0" sz="1200" b="0" i="0" u="none" strike="noStrike" kern="0" cap="none" spc="0" normalizeH="0" baseline="0" noProof="0" dirty="0">
                <a:ln>
                  <a:noFill/>
                </a:ln>
                <a:solidFill>
                  <a:srgbClr val="0B6BD5"/>
                </a:solidFill>
                <a:effectLst/>
                <a:uLnTx/>
                <a:uFillTx/>
                <a:latin typeface="+mn-ea"/>
                <a:ea typeface="+mn-ea"/>
                <a:cs typeface="Arial" panose="020B0604020202020204" pitchFamily="34" charset="0"/>
                <a:sym typeface="FZJinLS-B-GB"/>
              </a:endParaRPr>
            </a:p>
          </p:txBody>
        </p:sp>
      </p:grpSp>
    </p:spTree>
    <p:extLst>
      <p:ext uri="{BB962C8B-B14F-4D97-AF65-F5344CB8AC3E}">
        <p14:creationId xmlns:p14="http://schemas.microsoft.com/office/powerpoint/2010/main" val="12379092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7CCC0DDA-09B6-BAD9-7389-6891FF235C67}"/>
              </a:ext>
            </a:extLst>
          </p:cNvPr>
          <p:cNvPicPr>
            <a:picLocks noChangeAspect="1"/>
          </p:cNvPicPr>
          <p:nvPr/>
        </p:nvPicPr>
        <p:blipFill>
          <a:blip r:embed="rId2" cstate="screen">
            <a:duotone>
              <a:schemeClr val="accent5">
                <a:shade val="45000"/>
                <a:satMod val="135000"/>
              </a:schemeClr>
              <a:prstClr val="white"/>
            </a:duotone>
            <a:alphaModFix amt="15000"/>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grpSp>
        <p:nvGrpSpPr>
          <p:cNvPr id="10" name="组合 9">
            <a:extLst>
              <a:ext uri="{FF2B5EF4-FFF2-40B4-BE49-F238E27FC236}">
                <a16:creationId xmlns:a16="http://schemas.microsoft.com/office/drawing/2014/main" id="{A26DD4D1-CC82-F5AC-C444-CAE9C13490C9}"/>
              </a:ext>
            </a:extLst>
          </p:cNvPr>
          <p:cNvGrpSpPr/>
          <p:nvPr/>
        </p:nvGrpSpPr>
        <p:grpSpPr>
          <a:xfrm>
            <a:off x="874713" y="441991"/>
            <a:ext cx="2285279" cy="556092"/>
            <a:chOff x="874713" y="450617"/>
            <a:chExt cx="2285279" cy="556092"/>
          </a:xfrm>
        </p:grpSpPr>
        <p:grpSp>
          <p:nvGrpSpPr>
            <p:cNvPr id="6" name="组合 5">
              <a:extLst>
                <a:ext uri="{FF2B5EF4-FFF2-40B4-BE49-F238E27FC236}">
                  <a16:creationId xmlns:a16="http://schemas.microsoft.com/office/drawing/2014/main" id="{39EC4FC2-8D36-9881-D8A4-08E3608DA185}"/>
                </a:ext>
              </a:extLst>
            </p:cNvPr>
            <p:cNvGrpSpPr/>
            <p:nvPr/>
          </p:nvGrpSpPr>
          <p:grpSpPr>
            <a:xfrm flipH="1">
              <a:off x="874713" y="450617"/>
              <a:ext cx="2285278" cy="556092"/>
              <a:chOff x="1967696" y="1778836"/>
              <a:chExt cx="1723469" cy="455078"/>
            </a:xfrm>
            <a:solidFill>
              <a:srgbClr val="009CE2">
                <a:alpha val="80000"/>
              </a:srgbClr>
            </a:solidFill>
          </p:grpSpPr>
          <p:sp>
            <p:nvSpPr>
              <p:cNvPr id="7" name="平行四边形 6">
                <a:extLst>
                  <a:ext uri="{FF2B5EF4-FFF2-40B4-BE49-F238E27FC236}">
                    <a16:creationId xmlns:a16="http://schemas.microsoft.com/office/drawing/2014/main" id="{A50B39AC-BBF9-688D-91B1-6A402D7D0CCA}"/>
                  </a:ext>
                </a:extLst>
              </p:cNvPr>
              <p:cNvSpPr/>
              <p:nvPr/>
            </p:nvSpPr>
            <p:spPr>
              <a:xfrm flipH="1">
                <a:off x="1967696" y="1782501"/>
                <a:ext cx="1608881" cy="451413"/>
              </a:xfrm>
              <a:prstGeom prst="parallelogram">
                <a:avLst/>
              </a:prstGeom>
              <a:gradFill flip="none" rotWithShape="1">
                <a:gsLst>
                  <a:gs pos="0">
                    <a:schemeClr val="accent3"/>
                  </a:gs>
                  <a:gs pos="100000">
                    <a:schemeClr val="accent1"/>
                  </a:gs>
                </a:gsLst>
                <a:lin ang="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思源黑体 Normal"/>
                  <a:cs typeface="+mn-cs"/>
                </a:endParaRPr>
              </a:p>
            </p:txBody>
          </p:sp>
          <p:sp>
            <p:nvSpPr>
              <p:cNvPr id="8" name="平行四边形 7">
                <a:extLst>
                  <a:ext uri="{FF2B5EF4-FFF2-40B4-BE49-F238E27FC236}">
                    <a16:creationId xmlns:a16="http://schemas.microsoft.com/office/drawing/2014/main" id="{C92E11B6-6F97-DF50-AC0D-580722131B0F}"/>
                  </a:ext>
                </a:extLst>
              </p:cNvPr>
              <p:cNvSpPr/>
              <p:nvPr/>
            </p:nvSpPr>
            <p:spPr>
              <a:xfrm flipH="1">
                <a:off x="3530852" y="1778836"/>
                <a:ext cx="160313" cy="448615"/>
              </a:xfrm>
              <a:prstGeom prst="parallelogram">
                <a:avLst>
                  <a:gd name="adj" fmla="val 64656"/>
                </a:avLst>
              </a:prstGeom>
              <a:solidFill>
                <a:schemeClr val="accent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思源黑体 Normal"/>
                  <a:cs typeface="+mn-cs"/>
                </a:endParaRPr>
              </a:p>
            </p:txBody>
          </p:sp>
        </p:grpSp>
        <p:sp>
          <p:nvSpPr>
            <p:cNvPr id="9" name="文本框 8">
              <a:extLst>
                <a:ext uri="{FF2B5EF4-FFF2-40B4-BE49-F238E27FC236}">
                  <a16:creationId xmlns:a16="http://schemas.microsoft.com/office/drawing/2014/main" id="{2F5A5C08-A326-95C5-12CC-9B429B60AD32}"/>
                </a:ext>
              </a:extLst>
            </p:cNvPr>
            <p:cNvSpPr txBox="1"/>
            <p:nvPr/>
          </p:nvSpPr>
          <p:spPr>
            <a:xfrm>
              <a:off x="874714" y="470084"/>
              <a:ext cx="2285278"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300" normalizeH="0" baseline="0" noProof="0">
                  <a:ln>
                    <a:noFill/>
                  </a:ln>
                  <a:solidFill>
                    <a:srgbClr val="FFFFFF"/>
                  </a:solidFill>
                  <a:effectLst/>
                  <a:uLnTx/>
                  <a:uFillTx/>
                  <a:latin typeface="思源宋体 CN Heavy"/>
                  <a:ea typeface="思源宋体 CN Heavy"/>
                  <a:cs typeface="阿里巴巴普惠体 H" panose="00020600040101010101" pitchFamily="18" charset="-122"/>
                </a:rPr>
                <a:t>展望未来</a:t>
              </a:r>
            </a:p>
          </p:txBody>
        </p:sp>
      </p:grpSp>
      <p:grpSp>
        <p:nvGrpSpPr>
          <p:cNvPr id="11" name="组合 10">
            <a:extLst>
              <a:ext uri="{FF2B5EF4-FFF2-40B4-BE49-F238E27FC236}">
                <a16:creationId xmlns:a16="http://schemas.microsoft.com/office/drawing/2014/main" id="{32C78F72-DFB9-88BC-C77B-B9C1A0323EB1}"/>
              </a:ext>
            </a:extLst>
          </p:cNvPr>
          <p:cNvGrpSpPr/>
          <p:nvPr/>
        </p:nvGrpSpPr>
        <p:grpSpPr>
          <a:xfrm>
            <a:off x="10501360" y="513312"/>
            <a:ext cx="815926" cy="433812"/>
            <a:chOff x="2810001" y="1180617"/>
            <a:chExt cx="568123" cy="302061"/>
          </a:xfrm>
          <a:gradFill flip="none" rotWithShape="1">
            <a:gsLst>
              <a:gs pos="82000">
                <a:schemeClr val="accent3"/>
              </a:gs>
              <a:gs pos="18000">
                <a:schemeClr val="accent1"/>
              </a:gs>
            </a:gsLst>
            <a:lin ang="8100000" scaled="1"/>
            <a:tileRect/>
          </a:gradFill>
          <a:effectLst>
            <a:outerShdw blurRad="88900" algn="ctr" rotWithShape="0">
              <a:schemeClr val="accent3"/>
            </a:outerShdw>
          </a:effectLst>
        </p:grpSpPr>
        <p:sp>
          <p:nvSpPr>
            <p:cNvPr id="12" name="椭圆 11">
              <a:extLst>
                <a:ext uri="{FF2B5EF4-FFF2-40B4-BE49-F238E27FC236}">
                  <a16:creationId xmlns:a16="http://schemas.microsoft.com/office/drawing/2014/main" id="{917123B0-D35D-233C-3737-D5E6BF6A2D46}"/>
                </a:ext>
              </a:extLst>
            </p:cNvPr>
            <p:cNvSpPr/>
            <p:nvPr/>
          </p:nvSpPr>
          <p:spPr>
            <a:xfrm flipH="1">
              <a:off x="3342124"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3" name="椭圆 12">
              <a:extLst>
                <a:ext uri="{FF2B5EF4-FFF2-40B4-BE49-F238E27FC236}">
                  <a16:creationId xmlns:a16="http://schemas.microsoft.com/office/drawing/2014/main" id="{7481A25A-94D5-A96E-B299-4B103858EB6F}"/>
                </a:ext>
              </a:extLst>
            </p:cNvPr>
            <p:cNvSpPr/>
            <p:nvPr/>
          </p:nvSpPr>
          <p:spPr>
            <a:xfrm flipH="1">
              <a:off x="3209094"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4" name="椭圆 13">
              <a:extLst>
                <a:ext uri="{FF2B5EF4-FFF2-40B4-BE49-F238E27FC236}">
                  <a16:creationId xmlns:a16="http://schemas.microsoft.com/office/drawing/2014/main" id="{4CDC41DB-A246-A00F-343C-9ECC0EA722C3}"/>
                </a:ext>
              </a:extLst>
            </p:cNvPr>
            <p:cNvSpPr/>
            <p:nvPr/>
          </p:nvSpPr>
          <p:spPr>
            <a:xfrm flipH="1">
              <a:off x="3076062"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5" name="椭圆 14">
              <a:extLst>
                <a:ext uri="{FF2B5EF4-FFF2-40B4-BE49-F238E27FC236}">
                  <a16:creationId xmlns:a16="http://schemas.microsoft.com/office/drawing/2014/main" id="{C73FA5DC-8875-9FEC-35DD-FDB0604AD088}"/>
                </a:ext>
              </a:extLst>
            </p:cNvPr>
            <p:cNvSpPr/>
            <p:nvPr/>
          </p:nvSpPr>
          <p:spPr>
            <a:xfrm flipH="1">
              <a:off x="2943031"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6" name="椭圆 15">
              <a:extLst>
                <a:ext uri="{FF2B5EF4-FFF2-40B4-BE49-F238E27FC236}">
                  <a16:creationId xmlns:a16="http://schemas.microsoft.com/office/drawing/2014/main" id="{271AE4C5-0D0D-8E93-0846-0CAF7722A4DB}"/>
                </a:ext>
              </a:extLst>
            </p:cNvPr>
            <p:cNvSpPr/>
            <p:nvPr/>
          </p:nvSpPr>
          <p:spPr>
            <a:xfrm flipH="1">
              <a:off x="3342124"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7" name="椭圆 16">
              <a:extLst>
                <a:ext uri="{FF2B5EF4-FFF2-40B4-BE49-F238E27FC236}">
                  <a16:creationId xmlns:a16="http://schemas.microsoft.com/office/drawing/2014/main" id="{49534636-90FC-4B88-4A9A-4CBDC83DE347}"/>
                </a:ext>
              </a:extLst>
            </p:cNvPr>
            <p:cNvSpPr/>
            <p:nvPr/>
          </p:nvSpPr>
          <p:spPr>
            <a:xfrm flipH="1">
              <a:off x="3209094"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8" name="椭圆 17">
              <a:extLst>
                <a:ext uri="{FF2B5EF4-FFF2-40B4-BE49-F238E27FC236}">
                  <a16:creationId xmlns:a16="http://schemas.microsoft.com/office/drawing/2014/main" id="{6399F412-2F4D-3B88-B847-B32BDD652FB2}"/>
                </a:ext>
              </a:extLst>
            </p:cNvPr>
            <p:cNvSpPr/>
            <p:nvPr/>
          </p:nvSpPr>
          <p:spPr>
            <a:xfrm flipH="1">
              <a:off x="3076062"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9" name="椭圆 18">
              <a:extLst>
                <a:ext uri="{FF2B5EF4-FFF2-40B4-BE49-F238E27FC236}">
                  <a16:creationId xmlns:a16="http://schemas.microsoft.com/office/drawing/2014/main" id="{CE623157-B372-7BEB-6AF1-C4CBB032B9A0}"/>
                </a:ext>
              </a:extLst>
            </p:cNvPr>
            <p:cNvSpPr/>
            <p:nvPr/>
          </p:nvSpPr>
          <p:spPr>
            <a:xfrm flipH="1">
              <a:off x="2943031"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0" name="椭圆 19">
              <a:extLst>
                <a:ext uri="{FF2B5EF4-FFF2-40B4-BE49-F238E27FC236}">
                  <a16:creationId xmlns:a16="http://schemas.microsoft.com/office/drawing/2014/main" id="{598D95DD-CD8D-A44E-E4B3-50AA555475CB}"/>
                </a:ext>
              </a:extLst>
            </p:cNvPr>
            <p:cNvSpPr/>
            <p:nvPr/>
          </p:nvSpPr>
          <p:spPr>
            <a:xfrm flipH="1">
              <a:off x="3342124"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1" name="椭圆 20">
              <a:extLst>
                <a:ext uri="{FF2B5EF4-FFF2-40B4-BE49-F238E27FC236}">
                  <a16:creationId xmlns:a16="http://schemas.microsoft.com/office/drawing/2014/main" id="{2B9201C9-25EC-2702-1ADD-3751AA898552}"/>
                </a:ext>
              </a:extLst>
            </p:cNvPr>
            <p:cNvSpPr/>
            <p:nvPr/>
          </p:nvSpPr>
          <p:spPr>
            <a:xfrm flipH="1">
              <a:off x="3209094"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2" name="椭圆 21">
              <a:extLst>
                <a:ext uri="{FF2B5EF4-FFF2-40B4-BE49-F238E27FC236}">
                  <a16:creationId xmlns:a16="http://schemas.microsoft.com/office/drawing/2014/main" id="{C3596664-EE76-25AB-A139-6E33FC3302DA}"/>
                </a:ext>
              </a:extLst>
            </p:cNvPr>
            <p:cNvSpPr/>
            <p:nvPr/>
          </p:nvSpPr>
          <p:spPr>
            <a:xfrm flipH="1">
              <a:off x="3076062"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3" name="椭圆 22">
              <a:extLst>
                <a:ext uri="{FF2B5EF4-FFF2-40B4-BE49-F238E27FC236}">
                  <a16:creationId xmlns:a16="http://schemas.microsoft.com/office/drawing/2014/main" id="{A6C6C2A3-615B-CD82-80DA-72346255E209}"/>
                </a:ext>
              </a:extLst>
            </p:cNvPr>
            <p:cNvSpPr/>
            <p:nvPr/>
          </p:nvSpPr>
          <p:spPr>
            <a:xfrm flipH="1">
              <a:off x="2943031"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4" name="椭圆 23">
              <a:extLst>
                <a:ext uri="{FF2B5EF4-FFF2-40B4-BE49-F238E27FC236}">
                  <a16:creationId xmlns:a16="http://schemas.microsoft.com/office/drawing/2014/main" id="{82039E21-D423-8A6A-0679-356AD67F1E81}"/>
                </a:ext>
              </a:extLst>
            </p:cNvPr>
            <p:cNvSpPr/>
            <p:nvPr/>
          </p:nvSpPr>
          <p:spPr>
            <a:xfrm flipH="1">
              <a:off x="2810001"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5" name="椭圆 24">
              <a:extLst>
                <a:ext uri="{FF2B5EF4-FFF2-40B4-BE49-F238E27FC236}">
                  <a16:creationId xmlns:a16="http://schemas.microsoft.com/office/drawing/2014/main" id="{E4C5ABAA-BE49-F725-90CC-95C1FE29CDA2}"/>
                </a:ext>
              </a:extLst>
            </p:cNvPr>
            <p:cNvSpPr/>
            <p:nvPr/>
          </p:nvSpPr>
          <p:spPr>
            <a:xfrm flipH="1">
              <a:off x="2810001"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6" name="椭圆 25">
              <a:extLst>
                <a:ext uri="{FF2B5EF4-FFF2-40B4-BE49-F238E27FC236}">
                  <a16:creationId xmlns:a16="http://schemas.microsoft.com/office/drawing/2014/main" id="{884B7990-0BC2-23CB-8A2B-6C4F64116E76}"/>
                </a:ext>
              </a:extLst>
            </p:cNvPr>
            <p:cNvSpPr/>
            <p:nvPr/>
          </p:nvSpPr>
          <p:spPr>
            <a:xfrm flipH="1">
              <a:off x="2810001"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4" name="矩形 3">
            <a:extLst>
              <a:ext uri="{FF2B5EF4-FFF2-40B4-BE49-F238E27FC236}">
                <a16:creationId xmlns:a16="http://schemas.microsoft.com/office/drawing/2014/main" id="{9358FC7B-B441-12B8-A712-381745278889}"/>
              </a:ext>
            </a:extLst>
          </p:cNvPr>
          <p:cNvSpPr/>
          <p:nvPr/>
        </p:nvSpPr>
        <p:spPr>
          <a:xfrm>
            <a:off x="874713" y="5267271"/>
            <a:ext cx="942780" cy="869109"/>
          </a:xfrm>
          <a:prstGeom prst="rect">
            <a:avLst/>
          </a:prstGeom>
          <a:gradFill flip="none" rotWithShape="1">
            <a:gsLst>
              <a:gs pos="4000">
                <a:schemeClr val="accent3"/>
              </a:gs>
              <a:gs pos="100000">
                <a:schemeClr val="accent1"/>
              </a:gs>
            </a:gsLst>
            <a:path path="circle">
              <a:fillToRect l="100000" t="100000"/>
            </a:path>
            <a:tileRect r="-100000" b="-100000"/>
          </a:gradFill>
          <a:ln w="12700" cap="flat" cmpd="sng" algn="ctr">
            <a:noFill/>
            <a:prstDash val="solid"/>
            <a:miter lim="800000"/>
          </a:ln>
          <a:effectLst>
            <a:reflection blurRad="25400" stA="44000" endPos="14000" dir="5400000" sy="-100000" algn="bl" rotWithShape="0"/>
          </a:effectLst>
          <a:scene3d>
            <a:camera prst="orthographicFront"/>
            <a:lightRig rig="glow"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800" b="1" i="0" u="none" strike="noStrike" kern="0" cap="none" spc="0" normalizeH="0" baseline="0" noProof="0">
                <a:ln>
                  <a:noFill/>
                </a:ln>
                <a:solidFill>
                  <a:prstClr val="white"/>
                </a:solidFill>
                <a:effectLst/>
                <a:uLnTx/>
                <a:uFillTx/>
                <a:latin typeface="+mj-ea"/>
                <a:ea typeface="+mj-ea"/>
                <a:cs typeface="Alibaba PuHuiTi B" pitchFamily="18" charset="-122"/>
              </a:rPr>
              <a:t>标题</a:t>
            </a:r>
            <a:endParaRPr kumimoji="1" lang="zh-CN" altLang="en-US" sz="1800" b="1" i="0" u="none" strike="noStrike" kern="0" cap="none" spc="0" normalizeH="0" baseline="0" noProof="0" dirty="0">
              <a:ln>
                <a:noFill/>
              </a:ln>
              <a:solidFill>
                <a:prstClr val="white"/>
              </a:solidFill>
              <a:effectLst/>
              <a:uLnTx/>
              <a:uFillTx/>
              <a:latin typeface="+mj-ea"/>
              <a:ea typeface="+mj-ea"/>
              <a:cs typeface="Alibaba PuHuiTi B" pitchFamily="18" charset="-122"/>
            </a:endParaRPr>
          </a:p>
        </p:txBody>
      </p:sp>
      <p:sp>
        <p:nvSpPr>
          <p:cNvPr id="27" name="矩形 26">
            <a:extLst>
              <a:ext uri="{FF2B5EF4-FFF2-40B4-BE49-F238E27FC236}">
                <a16:creationId xmlns:a16="http://schemas.microsoft.com/office/drawing/2014/main" id="{E55BE312-AD8A-74C2-3DBF-C7AC4988049E}"/>
              </a:ext>
            </a:extLst>
          </p:cNvPr>
          <p:cNvSpPr/>
          <p:nvPr/>
        </p:nvSpPr>
        <p:spPr>
          <a:xfrm>
            <a:off x="1880186" y="5267271"/>
            <a:ext cx="9437102" cy="869109"/>
          </a:xfrm>
          <a:prstGeom prst="rect">
            <a:avLst/>
          </a:prstGeom>
          <a:solidFill>
            <a:sysClr val="window" lastClr="FFFFFF"/>
          </a:solidFill>
          <a:ln w="19050" cap="flat" cmpd="sng" algn="ctr">
            <a:noFill/>
            <a:prstDash val="solid"/>
            <a:miter lim="800000"/>
          </a:ln>
          <a:effectLst>
            <a:outerShdw blurRad="101600" dist="38100" dir="5400000" sx="102000" sy="102000" algn="t" rotWithShape="0">
              <a:sysClr val="windowText" lastClr="000000">
                <a:alpha val="3000"/>
              </a:sysClr>
            </a:outerShdw>
          </a:effectLst>
          <a:scene3d>
            <a:camera prst="orthographicFront"/>
            <a:lightRig rig="glow"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chemeClr val="tx1">
                    <a:lumMod val="85000"/>
                    <a:lumOff val="15000"/>
                  </a:schemeClr>
                </a:solidFill>
                <a:effectLst/>
                <a:uLnTx/>
                <a:uFillTx/>
                <a:latin typeface="+mn-ea"/>
                <a:cs typeface="Alibaba PuHuiTi R" pitchFamily="18" charset="-122"/>
              </a:rPr>
              <a:t>输入你的内容文字</a:t>
            </a:r>
          </a:p>
        </p:txBody>
      </p:sp>
      <p:sp>
        <p:nvSpPr>
          <p:cNvPr id="28" name="矩形 27">
            <a:extLst>
              <a:ext uri="{FF2B5EF4-FFF2-40B4-BE49-F238E27FC236}">
                <a16:creationId xmlns:a16="http://schemas.microsoft.com/office/drawing/2014/main" id="{E26AA35A-E4C2-1257-1808-7472B26BAE64}"/>
              </a:ext>
            </a:extLst>
          </p:cNvPr>
          <p:cNvSpPr/>
          <p:nvPr/>
        </p:nvSpPr>
        <p:spPr>
          <a:xfrm>
            <a:off x="874713" y="3218574"/>
            <a:ext cx="943220" cy="1920961"/>
          </a:xfrm>
          <a:prstGeom prst="rect">
            <a:avLst/>
          </a:prstGeom>
          <a:gradFill flip="none" rotWithShape="1">
            <a:gsLst>
              <a:gs pos="4000">
                <a:schemeClr val="accent3"/>
              </a:gs>
              <a:gs pos="100000">
                <a:schemeClr val="accent1"/>
              </a:gs>
            </a:gsLst>
            <a:path path="circle">
              <a:fillToRect l="100000" t="100000"/>
            </a:path>
            <a:tileRect r="-100000" b="-100000"/>
          </a:gradFill>
          <a:ln w="12700" cap="flat" cmpd="sng" algn="ctr">
            <a:noFill/>
            <a:prstDash val="solid"/>
            <a:miter lim="800000"/>
          </a:ln>
          <a:effectLst>
            <a:reflection blurRad="25400" stA="44000" endPos="14000" dir="5400000" sy="-100000" algn="bl" rotWithShape="0"/>
          </a:effectLst>
          <a:scene3d>
            <a:camera prst="orthographicFront"/>
            <a:lightRig rig="glow"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800" b="1" i="0" u="none" strike="noStrike" kern="0" cap="none" spc="0" normalizeH="0" baseline="0" noProof="0">
                <a:ln>
                  <a:noFill/>
                </a:ln>
                <a:solidFill>
                  <a:prstClr val="white"/>
                </a:solidFill>
                <a:effectLst/>
                <a:uLnTx/>
                <a:uFillTx/>
                <a:latin typeface="+mj-ea"/>
                <a:ea typeface="+mj-ea"/>
                <a:cs typeface="Alibaba PuHuiTi B" pitchFamily="18" charset="-122"/>
              </a:rPr>
              <a:t>标题</a:t>
            </a:r>
            <a:endParaRPr kumimoji="1" lang="zh-CN" altLang="en-US" sz="1800" b="1" i="0" u="none" strike="noStrike" kern="0" cap="none" spc="0" normalizeH="0" baseline="0" noProof="0" dirty="0">
              <a:ln>
                <a:noFill/>
              </a:ln>
              <a:solidFill>
                <a:prstClr val="white"/>
              </a:solidFill>
              <a:effectLst/>
              <a:uLnTx/>
              <a:uFillTx/>
              <a:latin typeface="+mj-ea"/>
              <a:ea typeface="+mj-ea"/>
              <a:cs typeface="Alibaba PuHuiTi B" pitchFamily="18" charset="-122"/>
            </a:endParaRPr>
          </a:p>
        </p:txBody>
      </p:sp>
      <p:sp>
        <p:nvSpPr>
          <p:cNvPr id="29" name="矩形 28">
            <a:extLst>
              <a:ext uri="{FF2B5EF4-FFF2-40B4-BE49-F238E27FC236}">
                <a16:creationId xmlns:a16="http://schemas.microsoft.com/office/drawing/2014/main" id="{BF2D2661-A8E1-831D-9EDE-560D914D1E02}"/>
              </a:ext>
            </a:extLst>
          </p:cNvPr>
          <p:cNvSpPr/>
          <p:nvPr/>
        </p:nvSpPr>
        <p:spPr>
          <a:xfrm>
            <a:off x="1880655" y="3227827"/>
            <a:ext cx="1307142" cy="869109"/>
          </a:xfrm>
          <a:prstGeom prst="rect">
            <a:avLst/>
          </a:prstGeom>
          <a:solidFill>
            <a:sysClr val="window" lastClr="FFFFFF"/>
          </a:solidFill>
          <a:ln w="19050" cap="flat" cmpd="sng" algn="ctr">
            <a:noFill/>
            <a:prstDash val="solid"/>
            <a:miter lim="800000"/>
          </a:ln>
          <a:effectLst>
            <a:outerShdw blurRad="101600" dist="38100" dir="5400000" sx="102000" sy="102000" algn="t" rotWithShape="0">
              <a:sysClr val="windowText" lastClr="000000">
                <a:alpha val="3000"/>
              </a:sysClr>
            </a:outerShdw>
          </a:effectLst>
          <a:scene3d>
            <a:camera prst="orthographicFront"/>
            <a:lightRig rig="glow"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chemeClr val="tx1">
                    <a:lumMod val="85000"/>
                    <a:lumOff val="15000"/>
                  </a:schemeClr>
                </a:solidFill>
                <a:effectLst/>
                <a:uLnTx/>
                <a:uFillTx/>
                <a:latin typeface="+mn-ea"/>
                <a:cs typeface="Alibaba PuHuiTi R" pitchFamily="18" charset="-122"/>
              </a:rPr>
              <a:t>输入你的内容文字</a:t>
            </a:r>
            <a:endParaRPr kumimoji="0" lang="zh-CN" altLang="en-US" sz="1800" b="0" i="0" u="none" strike="noStrike" kern="0" cap="none" spc="0" normalizeH="0" baseline="0" noProof="0" dirty="0">
              <a:ln>
                <a:noFill/>
              </a:ln>
              <a:solidFill>
                <a:schemeClr val="tx1">
                  <a:lumMod val="85000"/>
                  <a:lumOff val="15000"/>
                </a:schemeClr>
              </a:solidFill>
              <a:effectLst/>
              <a:uLnTx/>
              <a:uFillTx/>
              <a:latin typeface="+mn-ea"/>
              <a:cs typeface="Alibaba PuHuiTi R" pitchFamily="18" charset="-122"/>
            </a:endParaRPr>
          </a:p>
        </p:txBody>
      </p:sp>
      <p:sp>
        <p:nvSpPr>
          <p:cNvPr id="30" name="矩形 29">
            <a:extLst>
              <a:ext uri="{FF2B5EF4-FFF2-40B4-BE49-F238E27FC236}">
                <a16:creationId xmlns:a16="http://schemas.microsoft.com/office/drawing/2014/main" id="{CFD8FBCE-24B0-6F72-92FB-04666D770374}"/>
              </a:ext>
            </a:extLst>
          </p:cNvPr>
          <p:cNvSpPr/>
          <p:nvPr/>
        </p:nvSpPr>
        <p:spPr>
          <a:xfrm>
            <a:off x="3235955" y="3227827"/>
            <a:ext cx="1307142" cy="869109"/>
          </a:xfrm>
          <a:prstGeom prst="rect">
            <a:avLst/>
          </a:prstGeom>
          <a:solidFill>
            <a:sysClr val="window" lastClr="FFFFFF"/>
          </a:solidFill>
          <a:ln w="19050" cap="flat" cmpd="sng" algn="ctr">
            <a:noFill/>
            <a:prstDash val="solid"/>
            <a:miter lim="800000"/>
          </a:ln>
          <a:effectLst>
            <a:outerShdw blurRad="101600" dist="38100" dir="5400000" sx="102000" sy="102000" algn="t" rotWithShape="0">
              <a:sysClr val="windowText" lastClr="000000">
                <a:alpha val="3000"/>
              </a:sysClr>
            </a:outerShdw>
          </a:effectLst>
          <a:scene3d>
            <a:camera prst="orthographicFront"/>
            <a:lightRig rig="glow"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chemeClr val="tx1">
                    <a:lumMod val="85000"/>
                    <a:lumOff val="15000"/>
                  </a:schemeClr>
                </a:solidFill>
                <a:effectLst/>
                <a:uLnTx/>
                <a:uFillTx/>
                <a:latin typeface="+mn-ea"/>
                <a:cs typeface="Alibaba PuHuiTi R" pitchFamily="18" charset="-122"/>
              </a:rPr>
              <a:t>输入你的内容文字</a:t>
            </a:r>
            <a:endParaRPr kumimoji="0" lang="zh-CN" altLang="en-US" sz="1800" b="0" i="0" u="none" strike="noStrike" kern="0" cap="none" spc="0" normalizeH="0" baseline="0" noProof="0" dirty="0">
              <a:ln>
                <a:noFill/>
              </a:ln>
              <a:solidFill>
                <a:schemeClr val="tx1">
                  <a:lumMod val="85000"/>
                  <a:lumOff val="15000"/>
                </a:schemeClr>
              </a:solidFill>
              <a:effectLst/>
              <a:uLnTx/>
              <a:uFillTx/>
              <a:latin typeface="+mn-ea"/>
              <a:cs typeface="Alibaba PuHuiTi R" pitchFamily="18" charset="-122"/>
            </a:endParaRPr>
          </a:p>
        </p:txBody>
      </p:sp>
      <p:sp>
        <p:nvSpPr>
          <p:cNvPr id="31" name="矩形 30">
            <a:extLst>
              <a:ext uri="{FF2B5EF4-FFF2-40B4-BE49-F238E27FC236}">
                <a16:creationId xmlns:a16="http://schemas.microsoft.com/office/drawing/2014/main" id="{CF9EA882-4A80-0092-EFB0-60E5070ED45B}"/>
              </a:ext>
            </a:extLst>
          </p:cNvPr>
          <p:cNvSpPr/>
          <p:nvPr/>
        </p:nvSpPr>
        <p:spPr>
          <a:xfrm>
            <a:off x="4591254" y="3227827"/>
            <a:ext cx="1307142" cy="869109"/>
          </a:xfrm>
          <a:prstGeom prst="rect">
            <a:avLst/>
          </a:prstGeom>
          <a:solidFill>
            <a:sysClr val="window" lastClr="FFFFFF"/>
          </a:solidFill>
          <a:ln w="19050" cap="flat" cmpd="sng" algn="ctr">
            <a:noFill/>
            <a:prstDash val="solid"/>
            <a:miter lim="800000"/>
          </a:ln>
          <a:effectLst>
            <a:outerShdw blurRad="101600" dist="38100" dir="5400000" sx="102000" sy="102000" algn="t" rotWithShape="0">
              <a:sysClr val="windowText" lastClr="000000">
                <a:alpha val="3000"/>
              </a:sysClr>
            </a:outerShdw>
          </a:effectLst>
          <a:scene3d>
            <a:camera prst="orthographicFront"/>
            <a:lightRig rig="glow"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chemeClr val="tx1">
                    <a:lumMod val="85000"/>
                    <a:lumOff val="15000"/>
                  </a:schemeClr>
                </a:solidFill>
                <a:effectLst/>
                <a:uLnTx/>
                <a:uFillTx/>
                <a:latin typeface="+mn-ea"/>
                <a:cs typeface="Alibaba PuHuiTi R" pitchFamily="18" charset="-122"/>
              </a:rPr>
              <a:t>输入你的内容文字</a:t>
            </a:r>
          </a:p>
        </p:txBody>
      </p:sp>
      <p:sp>
        <p:nvSpPr>
          <p:cNvPr id="32" name="矩形 31">
            <a:extLst>
              <a:ext uri="{FF2B5EF4-FFF2-40B4-BE49-F238E27FC236}">
                <a16:creationId xmlns:a16="http://schemas.microsoft.com/office/drawing/2014/main" id="{3B5EE058-86E3-2FB8-A93A-D05B9E214F17}"/>
              </a:ext>
            </a:extLst>
          </p:cNvPr>
          <p:cNvSpPr/>
          <p:nvPr/>
        </p:nvSpPr>
        <p:spPr>
          <a:xfrm>
            <a:off x="5946554" y="3227827"/>
            <a:ext cx="1307142" cy="869109"/>
          </a:xfrm>
          <a:prstGeom prst="rect">
            <a:avLst/>
          </a:prstGeom>
          <a:solidFill>
            <a:sysClr val="window" lastClr="FFFFFF"/>
          </a:solidFill>
          <a:ln w="19050" cap="flat" cmpd="sng" algn="ctr">
            <a:noFill/>
            <a:prstDash val="solid"/>
            <a:miter lim="800000"/>
          </a:ln>
          <a:effectLst>
            <a:outerShdw blurRad="101600" dist="38100" dir="5400000" sx="102000" sy="102000" algn="t" rotWithShape="0">
              <a:sysClr val="windowText" lastClr="000000">
                <a:alpha val="3000"/>
              </a:sysClr>
            </a:outerShdw>
          </a:effectLst>
          <a:scene3d>
            <a:camera prst="orthographicFront"/>
            <a:lightRig rig="glow"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chemeClr val="tx1">
                    <a:lumMod val="85000"/>
                    <a:lumOff val="15000"/>
                  </a:schemeClr>
                </a:solidFill>
                <a:effectLst/>
                <a:uLnTx/>
                <a:uFillTx/>
                <a:latin typeface="+mn-ea"/>
                <a:cs typeface="Alibaba PuHuiTi R" pitchFamily="18" charset="-122"/>
              </a:rPr>
              <a:t>输入你的内容文字</a:t>
            </a:r>
            <a:endParaRPr kumimoji="0" lang="zh-CN" altLang="en-US" sz="1800" b="0" i="0" u="none" strike="noStrike" kern="0" cap="none" spc="0" normalizeH="0" baseline="0" noProof="0" dirty="0">
              <a:ln>
                <a:noFill/>
              </a:ln>
              <a:solidFill>
                <a:schemeClr val="tx1">
                  <a:lumMod val="85000"/>
                  <a:lumOff val="15000"/>
                </a:schemeClr>
              </a:solidFill>
              <a:effectLst/>
              <a:uLnTx/>
              <a:uFillTx/>
              <a:latin typeface="+mn-ea"/>
              <a:cs typeface="Alibaba PuHuiTi R" pitchFamily="18" charset="-122"/>
            </a:endParaRPr>
          </a:p>
        </p:txBody>
      </p:sp>
      <p:sp>
        <p:nvSpPr>
          <p:cNvPr id="33" name="矩形 32">
            <a:extLst>
              <a:ext uri="{FF2B5EF4-FFF2-40B4-BE49-F238E27FC236}">
                <a16:creationId xmlns:a16="http://schemas.microsoft.com/office/drawing/2014/main" id="{C92EE448-C70F-460D-6E3C-5DD5CE381E5A}"/>
              </a:ext>
            </a:extLst>
          </p:cNvPr>
          <p:cNvSpPr/>
          <p:nvPr/>
        </p:nvSpPr>
        <p:spPr>
          <a:xfrm>
            <a:off x="7301854" y="3227827"/>
            <a:ext cx="1307142" cy="869109"/>
          </a:xfrm>
          <a:prstGeom prst="rect">
            <a:avLst/>
          </a:prstGeom>
          <a:solidFill>
            <a:sysClr val="window" lastClr="FFFFFF"/>
          </a:solidFill>
          <a:ln w="19050" cap="flat" cmpd="sng" algn="ctr">
            <a:noFill/>
            <a:prstDash val="solid"/>
            <a:miter lim="800000"/>
          </a:ln>
          <a:effectLst>
            <a:outerShdw blurRad="101600" dist="38100" dir="5400000" sx="102000" sy="102000" algn="t" rotWithShape="0">
              <a:sysClr val="windowText" lastClr="000000">
                <a:alpha val="3000"/>
              </a:sysClr>
            </a:outerShdw>
          </a:effectLst>
          <a:scene3d>
            <a:camera prst="orthographicFront"/>
            <a:lightRig rig="glow"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chemeClr val="tx1">
                    <a:lumMod val="85000"/>
                    <a:lumOff val="15000"/>
                  </a:schemeClr>
                </a:solidFill>
                <a:effectLst/>
                <a:uLnTx/>
                <a:uFillTx/>
                <a:latin typeface="+mn-ea"/>
                <a:cs typeface="Alibaba PuHuiTi R" pitchFamily="18" charset="-122"/>
              </a:rPr>
              <a:t>输入你的内容文字</a:t>
            </a:r>
            <a:endParaRPr kumimoji="0" lang="zh-CN" altLang="en-US" sz="1800" b="0" i="0" u="none" strike="noStrike" kern="0" cap="none" spc="0" normalizeH="0" baseline="0" noProof="0" dirty="0">
              <a:ln>
                <a:noFill/>
              </a:ln>
              <a:solidFill>
                <a:schemeClr val="tx1">
                  <a:lumMod val="85000"/>
                  <a:lumOff val="15000"/>
                </a:schemeClr>
              </a:solidFill>
              <a:effectLst/>
              <a:uLnTx/>
              <a:uFillTx/>
              <a:latin typeface="+mn-ea"/>
              <a:cs typeface="Alibaba PuHuiTi R" pitchFamily="18" charset="-122"/>
            </a:endParaRPr>
          </a:p>
        </p:txBody>
      </p:sp>
      <p:sp>
        <p:nvSpPr>
          <p:cNvPr id="34" name="矩形 33">
            <a:extLst>
              <a:ext uri="{FF2B5EF4-FFF2-40B4-BE49-F238E27FC236}">
                <a16:creationId xmlns:a16="http://schemas.microsoft.com/office/drawing/2014/main" id="{B71EFB26-8087-6EE2-0574-F17397BC0AE1}"/>
              </a:ext>
            </a:extLst>
          </p:cNvPr>
          <p:cNvSpPr/>
          <p:nvPr/>
        </p:nvSpPr>
        <p:spPr>
          <a:xfrm>
            <a:off x="8654846" y="3227827"/>
            <a:ext cx="1307142" cy="869109"/>
          </a:xfrm>
          <a:prstGeom prst="rect">
            <a:avLst/>
          </a:prstGeom>
          <a:solidFill>
            <a:sysClr val="window" lastClr="FFFFFF"/>
          </a:solidFill>
          <a:ln w="19050" cap="flat" cmpd="sng" algn="ctr">
            <a:noFill/>
            <a:prstDash val="solid"/>
            <a:miter lim="800000"/>
          </a:ln>
          <a:effectLst>
            <a:outerShdw blurRad="101600" dist="38100" dir="5400000" sx="102000" sy="102000" algn="t" rotWithShape="0">
              <a:sysClr val="windowText" lastClr="000000">
                <a:alpha val="3000"/>
              </a:sysClr>
            </a:outerShdw>
          </a:effectLst>
          <a:scene3d>
            <a:camera prst="orthographicFront"/>
            <a:lightRig rig="glow"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chemeClr val="tx1">
                    <a:lumMod val="85000"/>
                    <a:lumOff val="15000"/>
                  </a:schemeClr>
                </a:solidFill>
                <a:effectLst/>
                <a:uLnTx/>
                <a:uFillTx/>
                <a:latin typeface="+mn-ea"/>
                <a:cs typeface="Alibaba PuHuiTi R" pitchFamily="18" charset="-122"/>
              </a:rPr>
              <a:t>输入你的内容文字</a:t>
            </a:r>
            <a:endParaRPr kumimoji="0" lang="zh-CN" altLang="en-US" sz="1800" b="0" i="0" u="none" strike="noStrike" kern="0" cap="none" spc="0" normalizeH="0" baseline="0" noProof="0" dirty="0">
              <a:ln>
                <a:noFill/>
              </a:ln>
              <a:solidFill>
                <a:schemeClr val="tx1">
                  <a:lumMod val="85000"/>
                  <a:lumOff val="15000"/>
                </a:schemeClr>
              </a:solidFill>
              <a:effectLst/>
              <a:uLnTx/>
              <a:uFillTx/>
              <a:latin typeface="+mn-ea"/>
              <a:cs typeface="Alibaba PuHuiTi R" pitchFamily="18" charset="-122"/>
            </a:endParaRPr>
          </a:p>
        </p:txBody>
      </p:sp>
      <p:sp>
        <p:nvSpPr>
          <p:cNvPr id="35" name="矩形 34">
            <a:extLst>
              <a:ext uri="{FF2B5EF4-FFF2-40B4-BE49-F238E27FC236}">
                <a16:creationId xmlns:a16="http://schemas.microsoft.com/office/drawing/2014/main" id="{03EBF518-4F2F-919C-FD08-CFC6EE7C1D11}"/>
              </a:ext>
            </a:extLst>
          </p:cNvPr>
          <p:cNvSpPr/>
          <p:nvPr/>
        </p:nvSpPr>
        <p:spPr>
          <a:xfrm>
            <a:off x="10010146" y="3227827"/>
            <a:ext cx="1307142" cy="869109"/>
          </a:xfrm>
          <a:prstGeom prst="rect">
            <a:avLst/>
          </a:prstGeom>
          <a:solidFill>
            <a:sysClr val="window" lastClr="FFFFFF"/>
          </a:solidFill>
          <a:ln w="19050" cap="flat" cmpd="sng" algn="ctr">
            <a:noFill/>
            <a:prstDash val="solid"/>
            <a:miter lim="800000"/>
          </a:ln>
          <a:effectLst>
            <a:outerShdw blurRad="101600" dist="38100" dir="5400000" sx="102000" sy="102000" algn="t" rotWithShape="0">
              <a:sysClr val="windowText" lastClr="000000">
                <a:alpha val="3000"/>
              </a:sysClr>
            </a:outerShdw>
          </a:effectLst>
          <a:scene3d>
            <a:camera prst="orthographicFront"/>
            <a:lightRig rig="glow"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chemeClr val="tx1">
                    <a:lumMod val="85000"/>
                    <a:lumOff val="15000"/>
                  </a:schemeClr>
                </a:solidFill>
                <a:effectLst/>
                <a:uLnTx/>
                <a:uFillTx/>
                <a:latin typeface="+mn-ea"/>
                <a:cs typeface="Alibaba PuHuiTi R" pitchFamily="18" charset="-122"/>
              </a:rPr>
              <a:t>输入你的内容文字</a:t>
            </a:r>
            <a:endParaRPr kumimoji="0" lang="zh-CN" altLang="en-US" sz="1800" b="0" i="0" u="none" strike="noStrike" kern="0" cap="none" spc="0" normalizeH="0" baseline="0" noProof="0" dirty="0">
              <a:ln>
                <a:noFill/>
              </a:ln>
              <a:solidFill>
                <a:schemeClr val="tx1">
                  <a:lumMod val="85000"/>
                  <a:lumOff val="15000"/>
                </a:schemeClr>
              </a:solidFill>
              <a:effectLst/>
              <a:uLnTx/>
              <a:uFillTx/>
              <a:latin typeface="+mn-ea"/>
              <a:cs typeface="Alibaba PuHuiTi R" pitchFamily="18" charset="-122"/>
            </a:endParaRPr>
          </a:p>
        </p:txBody>
      </p:sp>
      <p:sp>
        <p:nvSpPr>
          <p:cNvPr id="36" name="矩形 35">
            <a:extLst>
              <a:ext uri="{FF2B5EF4-FFF2-40B4-BE49-F238E27FC236}">
                <a16:creationId xmlns:a16="http://schemas.microsoft.com/office/drawing/2014/main" id="{9A20945F-E4A6-DC73-F924-B7C462430522}"/>
              </a:ext>
            </a:extLst>
          </p:cNvPr>
          <p:cNvSpPr/>
          <p:nvPr/>
        </p:nvSpPr>
        <p:spPr>
          <a:xfrm>
            <a:off x="1880655" y="4251135"/>
            <a:ext cx="1307142" cy="869109"/>
          </a:xfrm>
          <a:prstGeom prst="rect">
            <a:avLst/>
          </a:prstGeom>
          <a:solidFill>
            <a:sysClr val="window" lastClr="FFFFFF"/>
          </a:solidFill>
          <a:ln w="19050" cap="flat" cmpd="sng" algn="ctr">
            <a:noFill/>
            <a:prstDash val="solid"/>
            <a:miter lim="800000"/>
          </a:ln>
          <a:effectLst>
            <a:outerShdw blurRad="101600" dist="38100" dir="5400000" sx="102000" sy="102000" algn="t" rotWithShape="0">
              <a:sysClr val="windowText" lastClr="000000">
                <a:alpha val="3000"/>
              </a:sysClr>
            </a:outerShdw>
          </a:effectLst>
          <a:scene3d>
            <a:camera prst="orthographicFront"/>
            <a:lightRig rig="glow"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chemeClr val="tx1">
                    <a:lumMod val="85000"/>
                    <a:lumOff val="15000"/>
                  </a:schemeClr>
                </a:solidFill>
                <a:effectLst/>
                <a:uLnTx/>
                <a:uFillTx/>
                <a:latin typeface="+mn-ea"/>
                <a:cs typeface="Alibaba PuHuiTi R" pitchFamily="18" charset="-122"/>
              </a:rPr>
              <a:t>输入你的内容文字</a:t>
            </a:r>
            <a:endParaRPr kumimoji="0" lang="zh-CN" altLang="en-US" sz="1800" b="0" i="0" u="none" strike="noStrike" kern="0" cap="none" spc="0" normalizeH="0" baseline="0" noProof="0" dirty="0">
              <a:ln>
                <a:noFill/>
              </a:ln>
              <a:solidFill>
                <a:schemeClr val="tx1">
                  <a:lumMod val="85000"/>
                  <a:lumOff val="15000"/>
                </a:schemeClr>
              </a:solidFill>
              <a:effectLst/>
              <a:uLnTx/>
              <a:uFillTx/>
              <a:latin typeface="+mn-ea"/>
              <a:cs typeface="Alibaba PuHuiTi R" pitchFamily="18" charset="-122"/>
            </a:endParaRPr>
          </a:p>
        </p:txBody>
      </p:sp>
      <p:sp>
        <p:nvSpPr>
          <p:cNvPr id="37" name="矩形 36">
            <a:extLst>
              <a:ext uri="{FF2B5EF4-FFF2-40B4-BE49-F238E27FC236}">
                <a16:creationId xmlns:a16="http://schemas.microsoft.com/office/drawing/2014/main" id="{27D0A4AD-06B9-2EE0-F58A-A1BB3551C195}"/>
              </a:ext>
            </a:extLst>
          </p:cNvPr>
          <p:cNvSpPr/>
          <p:nvPr/>
        </p:nvSpPr>
        <p:spPr>
          <a:xfrm>
            <a:off x="3235955" y="4251135"/>
            <a:ext cx="6739125" cy="869109"/>
          </a:xfrm>
          <a:prstGeom prst="rect">
            <a:avLst/>
          </a:prstGeom>
          <a:solidFill>
            <a:sysClr val="window" lastClr="FFFFFF"/>
          </a:solidFill>
          <a:ln w="19050" cap="flat" cmpd="sng" algn="ctr">
            <a:noFill/>
            <a:prstDash val="solid"/>
            <a:miter lim="800000"/>
          </a:ln>
          <a:effectLst>
            <a:outerShdw blurRad="101600" dist="38100" dir="5400000" sx="102000" sy="102000" algn="t" rotWithShape="0">
              <a:sysClr val="windowText" lastClr="000000">
                <a:alpha val="3000"/>
              </a:sysClr>
            </a:outerShdw>
          </a:effectLst>
          <a:scene3d>
            <a:camera prst="orthographicFront"/>
            <a:lightRig rig="glow"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chemeClr val="tx1">
                    <a:lumMod val="85000"/>
                    <a:lumOff val="15000"/>
                  </a:schemeClr>
                </a:solidFill>
                <a:effectLst/>
                <a:uLnTx/>
                <a:uFillTx/>
                <a:latin typeface="+mn-ea"/>
                <a:cs typeface="Alibaba PuHuiTi R" pitchFamily="18" charset="-122"/>
              </a:rPr>
              <a:t>输入你的内容文字</a:t>
            </a:r>
            <a:endParaRPr kumimoji="0" lang="zh-CN" altLang="en-US" sz="1800" b="0" i="0" u="none" strike="noStrike" kern="0" cap="none" spc="0" normalizeH="0" baseline="0" noProof="0" dirty="0">
              <a:ln>
                <a:noFill/>
              </a:ln>
              <a:solidFill>
                <a:schemeClr val="tx1">
                  <a:lumMod val="85000"/>
                  <a:lumOff val="15000"/>
                </a:schemeClr>
              </a:solidFill>
              <a:effectLst/>
              <a:uLnTx/>
              <a:uFillTx/>
              <a:latin typeface="+mn-ea"/>
              <a:cs typeface="Alibaba PuHuiTi R" pitchFamily="18" charset="-122"/>
            </a:endParaRPr>
          </a:p>
        </p:txBody>
      </p:sp>
      <p:sp>
        <p:nvSpPr>
          <p:cNvPr id="38" name="矩形 37">
            <a:extLst>
              <a:ext uri="{FF2B5EF4-FFF2-40B4-BE49-F238E27FC236}">
                <a16:creationId xmlns:a16="http://schemas.microsoft.com/office/drawing/2014/main" id="{23B1B4A5-706B-BB43-028B-81699C1251C2}"/>
              </a:ext>
            </a:extLst>
          </p:cNvPr>
          <p:cNvSpPr/>
          <p:nvPr/>
        </p:nvSpPr>
        <p:spPr>
          <a:xfrm>
            <a:off x="10010146" y="4251135"/>
            <a:ext cx="1307142" cy="869109"/>
          </a:xfrm>
          <a:prstGeom prst="rect">
            <a:avLst/>
          </a:prstGeom>
          <a:solidFill>
            <a:sysClr val="window" lastClr="FFFFFF"/>
          </a:solidFill>
          <a:ln w="19050" cap="flat" cmpd="sng" algn="ctr">
            <a:noFill/>
            <a:prstDash val="solid"/>
            <a:miter lim="800000"/>
          </a:ln>
          <a:effectLst>
            <a:outerShdw blurRad="101600" dist="38100" dir="5400000" sx="102000" sy="102000" algn="t" rotWithShape="0">
              <a:sysClr val="windowText" lastClr="000000">
                <a:alpha val="3000"/>
              </a:sysClr>
            </a:outerShdw>
          </a:effectLst>
          <a:scene3d>
            <a:camera prst="orthographicFront"/>
            <a:lightRig rig="glow"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chemeClr val="tx1">
                    <a:lumMod val="85000"/>
                    <a:lumOff val="15000"/>
                  </a:schemeClr>
                </a:solidFill>
                <a:effectLst/>
                <a:uLnTx/>
                <a:uFillTx/>
                <a:latin typeface="+mn-ea"/>
                <a:cs typeface="Alibaba PuHuiTi R" pitchFamily="18" charset="-122"/>
              </a:rPr>
              <a:t>输入你的内容文字</a:t>
            </a:r>
            <a:endParaRPr kumimoji="0" lang="zh-CN" altLang="en-US" sz="1800" b="0" i="0" u="none" strike="noStrike" kern="0" cap="none" spc="0" normalizeH="0" baseline="0" noProof="0" dirty="0">
              <a:ln>
                <a:noFill/>
              </a:ln>
              <a:solidFill>
                <a:schemeClr val="tx1">
                  <a:lumMod val="85000"/>
                  <a:lumOff val="15000"/>
                </a:schemeClr>
              </a:solidFill>
              <a:effectLst/>
              <a:uLnTx/>
              <a:uFillTx/>
              <a:latin typeface="+mn-ea"/>
              <a:cs typeface="Alibaba PuHuiTi R" pitchFamily="18" charset="-122"/>
            </a:endParaRPr>
          </a:p>
        </p:txBody>
      </p:sp>
      <p:sp>
        <p:nvSpPr>
          <p:cNvPr id="2" name="矩形 1">
            <a:extLst>
              <a:ext uri="{FF2B5EF4-FFF2-40B4-BE49-F238E27FC236}">
                <a16:creationId xmlns:a16="http://schemas.microsoft.com/office/drawing/2014/main" id="{8EEE3E6B-6335-7E30-7BD0-4BF8B1DB90F1}"/>
              </a:ext>
            </a:extLst>
          </p:cNvPr>
          <p:cNvSpPr/>
          <p:nvPr/>
        </p:nvSpPr>
        <p:spPr>
          <a:xfrm>
            <a:off x="875710" y="1221455"/>
            <a:ext cx="940944" cy="867600"/>
          </a:xfrm>
          <a:prstGeom prst="rect">
            <a:avLst/>
          </a:prstGeom>
          <a:gradFill flip="none" rotWithShape="1">
            <a:gsLst>
              <a:gs pos="4000">
                <a:schemeClr val="accent3"/>
              </a:gs>
              <a:gs pos="100000">
                <a:schemeClr val="accent1"/>
              </a:gs>
            </a:gsLst>
            <a:path path="circle">
              <a:fillToRect l="100000" t="100000"/>
            </a:path>
            <a:tileRect r="-100000" b="-100000"/>
          </a:gradFill>
          <a:ln w="12700" cap="flat" cmpd="sng" algn="ctr">
            <a:noFill/>
            <a:prstDash val="solid"/>
            <a:miter lim="800000"/>
          </a:ln>
          <a:effectLst>
            <a:reflection blurRad="25400" stA="44000" endPos="14000" dir="5400000" sy="-100000" algn="bl" rotWithShape="0"/>
          </a:effectLst>
          <a:scene3d>
            <a:camera prst="orthographicFront"/>
            <a:lightRig rig="glow"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800" b="1" i="0" u="none" strike="noStrike" kern="0" cap="none" spc="0" normalizeH="0" baseline="0" noProof="0" dirty="0">
                <a:ln>
                  <a:noFill/>
                </a:ln>
                <a:solidFill>
                  <a:prstClr val="white"/>
                </a:solidFill>
                <a:effectLst/>
                <a:uLnTx/>
                <a:uFillTx/>
                <a:latin typeface="Alibaba PuHuiTi B" pitchFamily="18" charset="-122"/>
                <a:ea typeface="Alibaba PuHuiTi B" pitchFamily="18" charset="-122"/>
                <a:cs typeface="Alibaba PuHuiTi B" pitchFamily="18" charset="-122"/>
              </a:rPr>
              <a:t> </a:t>
            </a:r>
          </a:p>
        </p:txBody>
      </p:sp>
      <p:sp>
        <p:nvSpPr>
          <p:cNvPr id="3" name="矩形 2">
            <a:extLst>
              <a:ext uri="{FF2B5EF4-FFF2-40B4-BE49-F238E27FC236}">
                <a16:creationId xmlns:a16="http://schemas.microsoft.com/office/drawing/2014/main" id="{A8900B3E-81C5-0334-4960-09621A2DB345}"/>
              </a:ext>
            </a:extLst>
          </p:cNvPr>
          <p:cNvSpPr/>
          <p:nvPr/>
        </p:nvSpPr>
        <p:spPr>
          <a:xfrm>
            <a:off x="1880260" y="1224886"/>
            <a:ext cx="9437028" cy="869109"/>
          </a:xfrm>
          <a:prstGeom prst="rect">
            <a:avLst/>
          </a:prstGeom>
          <a:solidFill>
            <a:sysClr val="window" lastClr="FFFFFF"/>
          </a:solidFill>
          <a:ln w="19050" cap="flat" cmpd="sng" algn="ctr">
            <a:noFill/>
            <a:prstDash val="solid"/>
            <a:miter lim="800000"/>
          </a:ln>
          <a:effectLst>
            <a:outerShdw blurRad="101600" dist="38100" dir="5400000" sx="102000" sy="102000" algn="t" rotWithShape="0">
              <a:sysClr val="windowText" lastClr="000000">
                <a:alpha val="3000"/>
              </a:sysClr>
            </a:outerShdw>
          </a:effectLst>
          <a:scene3d>
            <a:camera prst="orthographicFront"/>
            <a:lightRig rig="glow"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prstClr val="black">
                    <a:lumMod val="75000"/>
                    <a:lumOff val="25000"/>
                  </a:prstClr>
                </a:solidFill>
                <a:effectLst/>
                <a:uLnTx/>
                <a:uFillTx/>
                <a:latin typeface="Alibaba PuHuiTi R" pitchFamily="18" charset="-122"/>
                <a:ea typeface="Alibaba PuHuiTi R" pitchFamily="18" charset="-122"/>
                <a:cs typeface="Alibaba PuHuiTi R" pitchFamily="18" charset="-122"/>
              </a:rPr>
              <a:t> </a:t>
            </a:r>
            <a:endParaRPr kumimoji="0" lang="zh-CN" altLang="en-US" sz="1800" b="0" i="0" u="none" strike="noStrike" kern="0" cap="none" spc="0" normalizeH="0" baseline="0" noProof="0" dirty="0">
              <a:ln>
                <a:noFill/>
              </a:ln>
              <a:solidFill>
                <a:prstClr val="black">
                  <a:lumMod val="75000"/>
                  <a:lumOff val="25000"/>
                </a:prstClr>
              </a:solidFill>
              <a:effectLst/>
              <a:uLnTx/>
              <a:uFillTx/>
              <a:latin typeface="Alibaba PuHuiTi R" pitchFamily="18" charset="-122"/>
              <a:ea typeface="Alibaba PuHuiTi R" pitchFamily="18" charset="-122"/>
              <a:cs typeface="Alibaba PuHuiTi R" pitchFamily="18" charset="-122"/>
            </a:endParaRPr>
          </a:p>
        </p:txBody>
      </p:sp>
      <p:sp>
        <p:nvSpPr>
          <p:cNvPr id="42" name="文本框 41">
            <a:extLst>
              <a:ext uri="{FF2B5EF4-FFF2-40B4-BE49-F238E27FC236}">
                <a16:creationId xmlns:a16="http://schemas.microsoft.com/office/drawing/2014/main" id="{243269AD-A4EF-3452-AB60-BB5D14EFB3A6}"/>
              </a:ext>
            </a:extLst>
          </p:cNvPr>
          <p:cNvSpPr txBox="1"/>
          <p:nvPr/>
        </p:nvSpPr>
        <p:spPr>
          <a:xfrm>
            <a:off x="2144184" y="1477542"/>
            <a:ext cx="7571303" cy="369332"/>
          </a:xfrm>
          <a:prstGeom prst="rect">
            <a:avLst/>
          </a:prstGeom>
          <a:noFill/>
          <a:scene3d>
            <a:camera prst="orthographicFront"/>
            <a:lightRig rig="glow" dir="t"/>
          </a:scene3d>
        </p:spPr>
        <p:txBody>
          <a:bodyPr wrap="none" rtlCol="0">
            <a:spAutoFit/>
          </a:bodyPr>
          <a:lstStyle/>
          <a:p>
            <a:pPr>
              <a:defRPr/>
            </a:pPr>
            <a:r>
              <a:rPr lang="zh-CN" altLang="en-US">
                <a:gradFill>
                  <a:gsLst>
                    <a:gs pos="0">
                      <a:schemeClr val="accent1"/>
                    </a:gs>
                    <a:gs pos="100000">
                      <a:schemeClr val="accent3"/>
                    </a:gs>
                  </a:gsLst>
                  <a:lin ang="12600000" scaled="0"/>
                </a:gradFill>
                <a:latin typeface="+mn-ea"/>
                <a:cs typeface="Alibaba PuHuiTi R" pitchFamily="18" charset="-122"/>
              </a:rPr>
              <a:t>输入你的内容文字输入你的内容文字输入你的内容文字输入你的内容文字</a:t>
            </a:r>
            <a:endParaRPr lang="zh-CN" altLang="en-US" dirty="0">
              <a:gradFill>
                <a:gsLst>
                  <a:gs pos="0">
                    <a:schemeClr val="accent1"/>
                  </a:gs>
                  <a:gs pos="100000">
                    <a:schemeClr val="accent3"/>
                  </a:gs>
                </a:gsLst>
                <a:lin ang="12600000" scaled="0"/>
              </a:gradFill>
              <a:latin typeface="+mn-ea"/>
              <a:cs typeface="Alibaba PuHuiTi R" pitchFamily="18" charset="-122"/>
            </a:endParaRPr>
          </a:p>
        </p:txBody>
      </p:sp>
      <p:sp>
        <p:nvSpPr>
          <p:cNvPr id="43" name="文本框 42">
            <a:extLst>
              <a:ext uri="{FF2B5EF4-FFF2-40B4-BE49-F238E27FC236}">
                <a16:creationId xmlns:a16="http://schemas.microsoft.com/office/drawing/2014/main" id="{62195A1C-1D75-EE3D-5F3B-3E8D5EE94E45}"/>
              </a:ext>
            </a:extLst>
          </p:cNvPr>
          <p:cNvSpPr txBox="1"/>
          <p:nvPr/>
        </p:nvSpPr>
        <p:spPr>
          <a:xfrm>
            <a:off x="874714" y="1477542"/>
            <a:ext cx="940944" cy="369332"/>
          </a:xfrm>
          <a:prstGeom prst="rect">
            <a:avLst/>
          </a:prstGeom>
          <a:noFill/>
          <a:scene3d>
            <a:camera prst="orthographicFront"/>
            <a:lightRig rig="glow" dir="t"/>
          </a:scene3d>
        </p:spPr>
        <p:txBody>
          <a:bodyPr wrap="square" rtlCol="0">
            <a:spAutoFit/>
          </a:bodyPr>
          <a:lstStyle/>
          <a:p>
            <a:pPr algn="ctr">
              <a:defRPr/>
            </a:pPr>
            <a:r>
              <a:rPr lang="zh-CN" altLang="en-US" b="1">
                <a:solidFill>
                  <a:prstClr val="white"/>
                </a:solidFill>
                <a:latin typeface="+mj-ea"/>
                <a:ea typeface="+mj-ea"/>
                <a:cs typeface="Alibaba PuHuiTi B" pitchFamily="18" charset="-122"/>
              </a:rPr>
              <a:t>标题</a:t>
            </a:r>
            <a:endParaRPr lang="zh-CN" altLang="en-US" b="1" dirty="0">
              <a:solidFill>
                <a:prstClr val="white"/>
              </a:solidFill>
              <a:latin typeface="+mj-ea"/>
              <a:ea typeface="+mj-ea"/>
              <a:cs typeface="Alibaba PuHuiTi B" pitchFamily="18" charset="-122"/>
            </a:endParaRPr>
          </a:p>
        </p:txBody>
      </p:sp>
      <p:sp>
        <p:nvSpPr>
          <p:cNvPr id="39" name="矩形 38">
            <a:extLst>
              <a:ext uri="{FF2B5EF4-FFF2-40B4-BE49-F238E27FC236}">
                <a16:creationId xmlns:a16="http://schemas.microsoft.com/office/drawing/2014/main" id="{7C53F7C6-7A51-BC92-3C04-790BB2D1A935}"/>
              </a:ext>
            </a:extLst>
          </p:cNvPr>
          <p:cNvSpPr/>
          <p:nvPr/>
        </p:nvSpPr>
        <p:spPr>
          <a:xfrm>
            <a:off x="1880258" y="2222484"/>
            <a:ext cx="3114998" cy="867600"/>
          </a:xfrm>
          <a:prstGeom prst="rect">
            <a:avLst/>
          </a:prstGeom>
          <a:solidFill>
            <a:sysClr val="window" lastClr="FFFFFF"/>
          </a:solidFill>
          <a:ln w="19050" cap="flat" cmpd="sng" algn="ctr">
            <a:noFill/>
            <a:prstDash val="solid"/>
            <a:miter lim="800000"/>
          </a:ln>
          <a:effectLst>
            <a:outerShdw blurRad="101600" dist="38100" dir="5400000" sx="102000" sy="102000" algn="t" rotWithShape="0">
              <a:sysClr val="windowText" lastClr="000000">
                <a:alpha val="3000"/>
              </a:sysClr>
            </a:outerShdw>
          </a:effectLst>
          <a:scene3d>
            <a:camera prst="orthographicFront"/>
            <a:lightRig rig="glow"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chemeClr val="tx1">
                    <a:lumMod val="85000"/>
                    <a:lumOff val="15000"/>
                  </a:schemeClr>
                </a:solidFill>
                <a:effectLst/>
                <a:uLnTx/>
                <a:uFillTx/>
                <a:latin typeface="+mn-ea"/>
                <a:cs typeface="Alibaba PuHuiTi R" pitchFamily="18" charset="-122"/>
              </a:rPr>
              <a:t>输入你的内容文字</a:t>
            </a:r>
            <a:endParaRPr kumimoji="0" lang="zh-CN" altLang="en-US" sz="1800" b="0" i="0" u="none" strike="noStrike" kern="0" cap="none" spc="0" normalizeH="0" baseline="0" noProof="0" dirty="0">
              <a:ln>
                <a:noFill/>
              </a:ln>
              <a:solidFill>
                <a:schemeClr val="tx1">
                  <a:lumMod val="85000"/>
                  <a:lumOff val="15000"/>
                </a:schemeClr>
              </a:solidFill>
              <a:effectLst/>
              <a:uLnTx/>
              <a:uFillTx/>
              <a:latin typeface="+mn-ea"/>
              <a:cs typeface="Alibaba PuHuiTi R" pitchFamily="18" charset="-122"/>
            </a:endParaRPr>
          </a:p>
        </p:txBody>
      </p:sp>
      <p:sp>
        <p:nvSpPr>
          <p:cNvPr id="40" name="矩形 39">
            <a:extLst>
              <a:ext uri="{FF2B5EF4-FFF2-40B4-BE49-F238E27FC236}">
                <a16:creationId xmlns:a16="http://schemas.microsoft.com/office/drawing/2014/main" id="{0728AC20-6F51-6567-38A7-FFEE1E69EC11}"/>
              </a:ext>
            </a:extLst>
          </p:cNvPr>
          <p:cNvSpPr/>
          <p:nvPr/>
        </p:nvSpPr>
        <p:spPr>
          <a:xfrm>
            <a:off x="5041273" y="2221730"/>
            <a:ext cx="3114998" cy="869109"/>
          </a:xfrm>
          <a:prstGeom prst="rect">
            <a:avLst/>
          </a:prstGeom>
          <a:solidFill>
            <a:sysClr val="window" lastClr="FFFFFF"/>
          </a:solidFill>
          <a:ln w="19050" cap="flat" cmpd="sng" algn="ctr">
            <a:noFill/>
            <a:prstDash val="solid"/>
            <a:miter lim="800000"/>
          </a:ln>
          <a:effectLst>
            <a:outerShdw blurRad="101600" dist="38100" dir="5400000" sx="102000" sy="102000" algn="t" rotWithShape="0">
              <a:sysClr val="windowText" lastClr="000000">
                <a:alpha val="3000"/>
              </a:sysClr>
            </a:outerShdw>
          </a:effectLst>
          <a:scene3d>
            <a:camera prst="orthographicFront"/>
            <a:lightRig rig="glow"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chemeClr val="tx1">
                    <a:lumMod val="85000"/>
                    <a:lumOff val="15000"/>
                  </a:schemeClr>
                </a:solidFill>
                <a:effectLst/>
                <a:uLnTx/>
                <a:uFillTx/>
                <a:latin typeface="+mn-ea"/>
                <a:cs typeface="Alibaba PuHuiTi R" pitchFamily="18" charset="-122"/>
              </a:rPr>
              <a:t>输入你的内容文字</a:t>
            </a:r>
            <a:endParaRPr kumimoji="0" lang="zh-CN" altLang="en-US" sz="1800" b="0" i="0" u="none" strike="noStrike" kern="0" cap="none" spc="0" normalizeH="0" baseline="0" noProof="0" dirty="0">
              <a:ln>
                <a:noFill/>
              </a:ln>
              <a:solidFill>
                <a:schemeClr val="tx1">
                  <a:lumMod val="85000"/>
                  <a:lumOff val="15000"/>
                </a:schemeClr>
              </a:solidFill>
              <a:effectLst/>
              <a:uLnTx/>
              <a:uFillTx/>
              <a:latin typeface="+mn-ea"/>
              <a:cs typeface="Alibaba PuHuiTi R" pitchFamily="18" charset="-122"/>
            </a:endParaRPr>
          </a:p>
        </p:txBody>
      </p:sp>
      <p:sp>
        <p:nvSpPr>
          <p:cNvPr id="41" name="矩形 40">
            <a:extLst>
              <a:ext uri="{FF2B5EF4-FFF2-40B4-BE49-F238E27FC236}">
                <a16:creationId xmlns:a16="http://schemas.microsoft.com/office/drawing/2014/main" id="{46041799-D0D2-490B-F878-01477FA869D2}"/>
              </a:ext>
            </a:extLst>
          </p:cNvPr>
          <p:cNvSpPr/>
          <p:nvPr/>
        </p:nvSpPr>
        <p:spPr>
          <a:xfrm>
            <a:off x="8202290" y="2221730"/>
            <a:ext cx="3114998" cy="869109"/>
          </a:xfrm>
          <a:prstGeom prst="rect">
            <a:avLst/>
          </a:prstGeom>
          <a:solidFill>
            <a:sysClr val="window" lastClr="FFFFFF"/>
          </a:solidFill>
          <a:ln w="19050" cap="flat" cmpd="sng" algn="ctr">
            <a:noFill/>
            <a:prstDash val="solid"/>
            <a:miter lim="800000"/>
          </a:ln>
          <a:effectLst>
            <a:outerShdw blurRad="101600" dist="38100" dir="5400000" sx="102000" sy="102000" algn="t" rotWithShape="0">
              <a:sysClr val="windowText" lastClr="000000">
                <a:alpha val="3000"/>
              </a:sysClr>
            </a:outerShdw>
          </a:effectLst>
          <a:scene3d>
            <a:camera prst="orthographicFront"/>
            <a:lightRig rig="glow"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chemeClr val="tx1">
                    <a:lumMod val="85000"/>
                    <a:lumOff val="15000"/>
                  </a:schemeClr>
                </a:solidFill>
                <a:effectLst/>
                <a:uLnTx/>
                <a:uFillTx/>
                <a:latin typeface="+mn-ea"/>
                <a:cs typeface="Alibaba PuHuiTi R" pitchFamily="18" charset="-122"/>
              </a:rPr>
              <a:t>输入你的内容文字</a:t>
            </a:r>
            <a:endParaRPr kumimoji="0" lang="zh-CN" altLang="en-US" sz="1800" b="0" i="0" u="none" strike="noStrike" kern="0" cap="none" spc="0" normalizeH="0" baseline="0" noProof="0" dirty="0">
              <a:ln>
                <a:noFill/>
              </a:ln>
              <a:solidFill>
                <a:schemeClr val="tx1">
                  <a:lumMod val="85000"/>
                  <a:lumOff val="15000"/>
                </a:schemeClr>
              </a:solidFill>
              <a:effectLst/>
              <a:uLnTx/>
              <a:uFillTx/>
              <a:latin typeface="+mn-ea"/>
              <a:cs typeface="Alibaba PuHuiTi R" pitchFamily="18" charset="-122"/>
            </a:endParaRPr>
          </a:p>
        </p:txBody>
      </p:sp>
      <p:sp>
        <p:nvSpPr>
          <p:cNvPr id="44" name="矩形 43">
            <a:extLst>
              <a:ext uri="{FF2B5EF4-FFF2-40B4-BE49-F238E27FC236}">
                <a16:creationId xmlns:a16="http://schemas.microsoft.com/office/drawing/2014/main" id="{44D734C9-B934-8069-7835-1C1CEAC01395}"/>
              </a:ext>
            </a:extLst>
          </p:cNvPr>
          <p:cNvSpPr/>
          <p:nvPr/>
        </p:nvSpPr>
        <p:spPr>
          <a:xfrm>
            <a:off x="875710" y="2222484"/>
            <a:ext cx="940944" cy="867600"/>
          </a:xfrm>
          <a:prstGeom prst="rect">
            <a:avLst/>
          </a:prstGeom>
          <a:gradFill flip="none" rotWithShape="1">
            <a:gsLst>
              <a:gs pos="4000">
                <a:schemeClr val="accent3"/>
              </a:gs>
              <a:gs pos="100000">
                <a:schemeClr val="accent1"/>
              </a:gs>
            </a:gsLst>
            <a:path path="circle">
              <a:fillToRect l="100000" t="100000"/>
            </a:path>
            <a:tileRect r="-100000" b="-100000"/>
          </a:gradFill>
          <a:ln w="12700" cap="flat" cmpd="sng" algn="ctr">
            <a:noFill/>
            <a:prstDash val="solid"/>
            <a:miter lim="800000"/>
          </a:ln>
          <a:effectLst>
            <a:reflection blurRad="25400" stA="44000" endPos="14000" dir="5400000" sy="-100000" algn="bl" rotWithShape="0"/>
          </a:effectLst>
          <a:scene3d>
            <a:camera prst="orthographicFront"/>
            <a:lightRig rig="glow"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zh-CN" altLang="en-US" sz="1800" b="1" i="0" u="none" strike="noStrike" kern="0" cap="none" spc="0" normalizeH="0" baseline="0" noProof="0" dirty="0">
                <a:ln>
                  <a:noFill/>
                </a:ln>
                <a:solidFill>
                  <a:prstClr val="white"/>
                </a:solidFill>
                <a:effectLst/>
                <a:uLnTx/>
                <a:uFillTx/>
                <a:latin typeface="Alibaba PuHuiTi B" pitchFamily="18" charset="-122"/>
                <a:ea typeface="Alibaba PuHuiTi B" pitchFamily="18" charset="-122"/>
                <a:cs typeface="Alibaba PuHuiTi B" pitchFamily="18" charset="-122"/>
              </a:rPr>
              <a:t> </a:t>
            </a:r>
          </a:p>
        </p:txBody>
      </p:sp>
      <p:sp>
        <p:nvSpPr>
          <p:cNvPr id="45" name="文本框 44">
            <a:extLst>
              <a:ext uri="{FF2B5EF4-FFF2-40B4-BE49-F238E27FC236}">
                <a16:creationId xmlns:a16="http://schemas.microsoft.com/office/drawing/2014/main" id="{57782D5E-BB21-013D-F0B6-E3E2EE6AE4E2}"/>
              </a:ext>
            </a:extLst>
          </p:cNvPr>
          <p:cNvSpPr txBox="1"/>
          <p:nvPr/>
        </p:nvSpPr>
        <p:spPr>
          <a:xfrm>
            <a:off x="874714" y="2494444"/>
            <a:ext cx="940944" cy="369332"/>
          </a:xfrm>
          <a:prstGeom prst="rect">
            <a:avLst/>
          </a:prstGeom>
          <a:noFill/>
          <a:scene3d>
            <a:camera prst="orthographicFront"/>
            <a:lightRig rig="glow" dir="t"/>
          </a:scene3d>
        </p:spPr>
        <p:txBody>
          <a:bodyPr wrap="square" rtlCol="0">
            <a:spAutoFit/>
          </a:bodyPr>
          <a:lstStyle/>
          <a:p>
            <a:pPr algn="ctr">
              <a:defRPr/>
            </a:pPr>
            <a:r>
              <a:rPr lang="zh-CN" altLang="en-US" b="1">
                <a:solidFill>
                  <a:prstClr val="white"/>
                </a:solidFill>
                <a:latin typeface="+mj-ea"/>
                <a:ea typeface="+mj-ea"/>
                <a:cs typeface="Alibaba PuHuiTi B" pitchFamily="18" charset="-122"/>
              </a:rPr>
              <a:t>标题</a:t>
            </a:r>
            <a:endParaRPr lang="zh-CN" altLang="en-US" b="1" dirty="0">
              <a:solidFill>
                <a:prstClr val="white"/>
              </a:solidFill>
              <a:latin typeface="+mj-ea"/>
              <a:ea typeface="+mj-ea"/>
              <a:cs typeface="Alibaba PuHuiTi B" pitchFamily="18" charset="-122"/>
            </a:endParaRPr>
          </a:p>
        </p:txBody>
      </p:sp>
    </p:spTree>
    <p:extLst>
      <p:ext uri="{BB962C8B-B14F-4D97-AF65-F5344CB8AC3E}">
        <p14:creationId xmlns:p14="http://schemas.microsoft.com/office/powerpoint/2010/main" val="3720367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id="{8B011080-D1F0-61F6-51D7-0CD136860297}"/>
              </a:ext>
            </a:extLst>
          </p:cNvPr>
          <p:cNvSpPr/>
          <p:nvPr/>
        </p:nvSpPr>
        <p:spPr>
          <a:xfrm>
            <a:off x="0" y="0"/>
            <a:ext cx="12192000" cy="6858000"/>
          </a:xfrm>
          <a:prstGeom prst="rect">
            <a:avLst/>
          </a:prstGeom>
          <a:gradFill flip="none" rotWithShape="1">
            <a:gsLst>
              <a:gs pos="17000">
                <a:schemeClr val="accent1">
                  <a:lumMod val="90000"/>
                  <a:lumOff val="10000"/>
                </a:schemeClr>
              </a:gs>
              <a:gs pos="1000">
                <a:schemeClr val="accent2">
                  <a:lumMod val="50000"/>
                  <a:lumOff val="50000"/>
                </a:schemeClr>
              </a:gs>
              <a:gs pos="44000">
                <a:srgbClr val="4093FB"/>
              </a:gs>
              <a:gs pos="100000">
                <a:schemeClr val="accent3">
                  <a:lumMod val="60000"/>
                  <a:lumOff val="40000"/>
                </a:schemeClr>
              </a:gs>
            </a:gsLst>
            <a:lin ang="2700000" scaled="1"/>
            <a:tileRect/>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pic>
        <p:nvPicPr>
          <p:cNvPr id="2" name="图片 1">
            <a:extLst>
              <a:ext uri="{FF2B5EF4-FFF2-40B4-BE49-F238E27FC236}">
                <a16:creationId xmlns:a16="http://schemas.microsoft.com/office/drawing/2014/main" id="{D6F8DD60-B932-090E-7236-7B42DC1B4C05}"/>
              </a:ext>
            </a:extLst>
          </p:cNvPr>
          <p:cNvPicPr>
            <a:picLocks noChangeAspect="1"/>
          </p:cNvPicPr>
          <p:nvPr/>
        </p:nvPicPr>
        <p:blipFill>
          <a:blip r:embed="rId2" cstate="screen">
            <a:alphaModFix amt="51000"/>
            <a:duotone>
              <a:prstClr val="black"/>
              <a:schemeClr val="accent3">
                <a:tint val="45000"/>
                <a:satMod val="400000"/>
              </a:schemeClr>
            </a:duotone>
            <a:extLst>
              <a:ext uri="{28A0092B-C50C-407E-A947-70E740481C1C}">
                <a14:useLocalDpi xmlns:a14="http://schemas.microsoft.com/office/drawing/2010/main"/>
              </a:ext>
            </a:extLst>
          </a:blip>
          <a:stretch>
            <a:fillRect/>
          </a:stretch>
        </p:blipFill>
        <p:spPr>
          <a:xfrm>
            <a:off x="0" y="4471708"/>
            <a:ext cx="12192000" cy="2386292"/>
          </a:xfrm>
          <a:prstGeom prst="rect">
            <a:avLst/>
          </a:prstGeom>
        </p:spPr>
      </p:pic>
      <p:pic>
        <p:nvPicPr>
          <p:cNvPr id="17" name="图片 16" descr="建筑的高楼&#10;&#10;描述已自动生成">
            <a:extLst>
              <a:ext uri="{FF2B5EF4-FFF2-40B4-BE49-F238E27FC236}">
                <a16:creationId xmlns:a16="http://schemas.microsoft.com/office/drawing/2014/main" id="{7D727AF1-2855-23D6-F934-B9F582A22035}"/>
              </a:ext>
            </a:extLst>
          </p:cNvPr>
          <p:cNvPicPr>
            <a:picLocks noChangeAspect="1"/>
          </p:cNvPicPr>
          <p:nvPr/>
        </p:nvPicPr>
        <p:blipFill>
          <a:blip r:embed="rId3" cstate="screen">
            <a:extLst>
              <a:ext uri="{BEBA8EAE-BF5A-486C-A8C5-ECC9F3942E4B}">
                <a14:imgProps xmlns:a14="http://schemas.microsoft.com/office/drawing/2010/main">
                  <a14:imgLayer r:embed="rId4">
                    <a14:imgEffect>
                      <a14:backgroundRemoval t="6258" b="98062" l="538" r="89987">
                        <a14:foregroundMark x1="2665" y1="30036" x2="6272" y2="51797"/>
                        <a14:foregroundMark x1="646" y1="32903" x2="2207" y2="55188"/>
                        <a14:foregroundMark x1="23042" y1="12475" x2="29664" y2="6258"/>
                        <a14:foregroundMark x1="21561" y1="16552" x2="20108" y2="23294"/>
                        <a14:foregroundMark x1="61507" y1="71579" x2="66460" y2="92491"/>
                        <a14:foregroundMark x1="10983" y1="98748" x2="40027" y2="95680"/>
                        <a14:foregroundMark x1="40027" y1="95680" x2="57012" y2="95680"/>
                        <a14:foregroundMark x1="68048" y1="89100" x2="69206" y2="98062"/>
                        <a14:foregroundMark x1="69206" y1="98062" x2="65895" y2="98062"/>
                      </a14:backgroundRemoval>
                    </a14:imgEffect>
                  </a14:imgLayer>
                </a14:imgProps>
              </a:ext>
              <a:ext uri="{28A0092B-C50C-407E-A947-70E740481C1C}">
                <a14:useLocalDpi xmlns:a14="http://schemas.microsoft.com/office/drawing/2010/main"/>
              </a:ext>
            </a:extLst>
          </a:blip>
          <a:stretch>
            <a:fillRect/>
          </a:stretch>
        </p:blipFill>
        <p:spPr>
          <a:xfrm flipH="1">
            <a:off x="1905000" y="0"/>
            <a:ext cx="10287000" cy="6858000"/>
          </a:xfrm>
          <a:prstGeom prst="rect">
            <a:avLst/>
          </a:prstGeom>
        </p:spPr>
      </p:pic>
      <p:sp>
        <p:nvSpPr>
          <p:cNvPr id="32" name="矩形 31">
            <a:extLst>
              <a:ext uri="{FF2B5EF4-FFF2-40B4-BE49-F238E27FC236}">
                <a16:creationId xmlns:a16="http://schemas.microsoft.com/office/drawing/2014/main" id="{084EE875-CC08-46E3-9F9C-71E49E7B85B4}"/>
              </a:ext>
            </a:extLst>
          </p:cNvPr>
          <p:cNvSpPr/>
          <p:nvPr/>
        </p:nvSpPr>
        <p:spPr>
          <a:xfrm flipH="1" flipV="1">
            <a:off x="0" y="13252"/>
            <a:ext cx="12192000" cy="6858000"/>
          </a:xfrm>
          <a:prstGeom prst="rect">
            <a:avLst/>
          </a:prstGeom>
          <a:gradFill flip="none" rotWithShape="1">
            <a:gsLst>
              <a:gs pos="0">
                <a:schemeClr val="accent1">
                  <a:lumMod val="90000"/>
                  <a:lumOff val="10000"/>
                </a:schemeClr>
              </a:gs>
              <a:gs pos="28000">
                <a:srgbClr val="4093FB">
                  <a:alpha val="0"/>
                </a:srgbClr>
              </a:gs>
              <a:gs pos="100000">
                <a:schemeClr val="accent3">
                  <a:lumMod val="60000"/>
                  <a:lumOff val="40000"/>
                  <a:alpha val="0"/>
                </a:schemeClr>
              </a:gs>
            </a:gsLst>
            <a:lin ang="2700000" scaled="1"/>
            <a:tileRect/>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1" name="文本框 20">
            <a:extLst>
              <a:ext uri="{FF2B5EF4-FFF2-40B4-BE49-F238E27FC236}">
                <a16:creationId xmlns:a16="http://schemas.microsoft.com/office/drawing/2014/main" id="{8556EA31-0BC0-3DC3-F2C4-AA48390D1B7F}"/>
              </a:ext>
            </a:extLst>
          </p:cNvPr>
          <p:cNvSpPr txBox="1"/>
          <p:nvPr/>
        </p:nvSpPr>
        <p:spPr>
          <a:xfrm>
            <a:off x="767747" y="1787806"/>
            <a:ext cx="4031873" cy="193899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a:ln>
                  <a:noFill/>
                </a:ln>
                <a:gradFill flip="none" rotWithShape="1">
                  <a:gsLst>
                    <a:gs pos="9000">
                      <a:srgbClr val="FFFFFF"/>
                    </a:gs>
                    <a:gs pos="66000">
                      <a:srgbClr val="AED2FB">
                        <a:lumMod val="50000"/>
                        <a:lumOff val="50000"/>
                      </a:srgbClr>
                    </a:gs>
                    <a:gs pos="100000">
                      <a:srgbClr val="0B6BD5">
                        <a:lumMod val="60000"/>
                        <a:lumOff val="40000"/>
                      </a:srgbClr>
                    </a:gs>
                  </a:gsLst>
                  <a:lin ang="2700000" scaled="1"/>
                  <a:tileRect/>
                </a:gradFill>
                <a:effectLst/>
                <a:uLnTx/>
                <a:uFillTx/>
                <a:latin typeface="思源宋体 CN Heavy"/>
                <a:ea typeface="思源宋体 CN Heavy"/>
                <a:cs typeface="+mn-cs"/>
              </a:rPr>
              <a:t>感谢大家的</a:t>
            </a:r>
            <a:endParaRPr kumimoji="0" lang="en-US" altLang="zh-CN" sz="6000" b="0" i="0" u="none" strike="noStrike" kern="1200" cap="none" spc="0" normalizeH="0" baseline="0" noProof="0">
              <a:ln>
                <a:noFill/>
              </a:ln>
              <a:gradFill flip="none" rotWithShape="1">
                <a:gsLst>
                  <a:gs pos="9000">
                    <a:srgbClr val="FFFFFF"/>
                  </a:gs>
                  <a:gs pos="66000">
                    <a:srgbClr val="AED2FB">
                      <a:lumMod val="50000"/>
                      <a:lumOff val="50000"/>
                    </a:srgbClr>
                  </a:gs>
                  <a:gs pos="100000">
                    <a:srgbClr val="0B6BD5">
                      <a:lumMod val="60000"/>
                      <a:lumOff val="40000"/>
                    </a:srgbClr>
                  </a:gs>
                </a:gsLst>
                <a:lin ang="2700000" scaled="1"/>
                <a:tileRect/>
              </a:gradFill>
              <a:effectLst/>
              <a:uLnTx/>
              <a:uFillTx/>
              <a:latin typeface="思源宋体 CN Heavy"/>
              <a:ea typeface="思源宋体 CN Heavy"/>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6000">
                <a:gradFill flip="none" rotWithShape="1">
                  <a:gsLst>
                    <a:gs pos="9000">
                      <a:srgbClr val="FFFFFF"/>
                    </a:gs>
                    <a:gs pos="66000">
                      <a:srgbClr val="AED2FB">
                        <a:lumMod val="50000"/>
                        <a:lumOff val="50000"/>
                      </a:srgbClr>
                    </a:gs>
                    <a:gs pos="100000">
                      <a:srgbClr val="0B6BD5">
                        <a:lumMod val="60000"/>
                        <a:lumOff val="40000"/>
                      </a:srgbClr>
                    </a:gs>
                  </a:gsLst>
                  <a:lin ang="2700000" scaled="1"/>
                  <a:tileRect/>
                </a:gradFill>
                <a:latin typeface="思源宋体 CN Heavy"/>
                <a:ea typeface="思源宋体 CN Heavy"/>
              </a:rPr>
              <a:t>观看</a:t>
            </a:r>
            <a:endParaRPr kumimoji="0" lang="zh-CN" altLang="en-US" sz="6000" b="0" i="0" u="none" strike="noStrike" kern="1200" cap="none" spc="0" normalizeH="0" baseline="0" noProof="0">
              <a:ln>
                <a:noFill/>
              </a:ln>
              <a:gradFill flip="none" rotWithShape="1">
                <a:gsLst>
                  <a:gs pos="9000">
                    <a:srgbClr val="FFFFFF"/>
                  </a:gs>
                  <a:gs pos="66000">
                    <a:srgbClr val="AED2FB">
                      <a:lumMod val="50000"/>
                      <a:lumOff val="50000"/>
                    </a:srgbClr>
                  </a:gs>
                  <a:gs pos="100000">
                    <a:srgbClr val="0B6BD5">
                      <a:lumMod val="60000"/>
                      <a:lumOff val="40000"/>
                    </a:srgbClr>
                  </a:gs>
                </a:gsLst>
                <a:lin ang="2700000" scaled="1"/>
                <a:tileRect/>
              </a:gradFill>
              <a:effectLst/>
              <a:uLnTx/>
              <a:uFillTx/>
              <a:latin typeface="思源宋体 CN Heavy"/>
              <a:ea typeface="思源宋体 CN Heavy"/>
              <a:cs typeface="+mn-cs"/>
            </a:endParaRPr>
          </a:p>
        </p:txBody>
      </p:sp>
      <p:grpSp>
        <p:nvGrpSpPr>
          <p:cNvPr id="3" name="组合 2">
            <a:extLst>
              <a:ext uri="{FF2B5EF4-FFF2-40B4-BE49-F238E27FC236}">
                <a16:creationId xmlns:a16="http://schemas.microsoft.com/office/drawing/2014/main" id="{5B9FD9C4-0E00-BAC6-FA40-CBC23CD0E724}"/>
              </a:ext>
            </a:extLst>
          </p:cNvPr>
          <p:cNvGrpSpPr/>
          <p:nvPr/>
        </p:nvGrpSpPr>
        <p:grpSpPr>
          <a:xfrm>
            <a:off x="4182906" y="1664075"/>
            <a:ext cx="815926" cy="433812"/>
            <a:chOff x="2810001" y="1180617"/>
            <a:chExt cx="568123" cy="302061"/>
          </a:xfrm>
          <a:gradFill flip="none" rotWithShape="1">
            <a:gsLst>
              <a:gs pos="82000">
                <a:sysClr val="window" lastClr="FFFFFF">
                  <a:alpha val="0"/>
                </a:sysClr>
              </a:gs>
              <a:gs pos="18000">
                <a:sysClr val="window" lastClr="FFFFFF"/>
              </a:gs>
            </a:gsLst>
            <a:lin ang="8100000" scaled="1"/>
            <a:tileRect/>
          </a:gradFill>
          <a:effectLst>
            <a:outerShdw blurRad="88900" algn="ctr" rotWithShape="0">
              <a:srgbClr val="00EAFF"/>
            </a:outerShdw>
          </a:effectLst>
        </p:grpSpPr>
        <p:sp>
          <p:nvSpPr>
            <p:cNvPr id="4" name="椭圆 3">
              <a:extLst>
                <a:ext uri="{FF2B5EF4-FFF2-40B4-BE49-F238E27FC236}">
                  <a16:creationId xmlns:a16="http://schemas.microsoft.com/office/drawing/2014/main" id="{0F63D03B-A5B6-66F2-86F2-7BE10D7C761A}"/>
                </a:ext>
              </a:extLst>
            </p:cNvPr>
            <p:cNvSpPr/>
            <p:nvPr/>
          </p:nvSpPr>
          <p:spPr>
            <a:xfrm flipH="1">
              <a:off x="3342124"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5" name="椭圆 4">
              <a:extLst>
                <a:ext uri="{FF2B5EF4-FFF2-40B4-BE49-F238E27FC236}">
                  <a16:creationId xmlns:a16="http://schemas.microsoft.com/office/drawing/2014/main" id="{A449B231-28C2-2860-9D6D-EFB4D457F474}"/>
                </a:ext>
              </a:extLst>
            </p:cNvPr>
            <p:cNvSpPr/>
            <p:nvPr/>
          </p:nvSpPr>
          <p:spPr>
            <a:xfrm flipH="1">
              <a:off x="3209094"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6" name="椭圆 5">
              <a:extLst>
                <a:ext uri="{FF2B5EF4-FFF2-40B4-BE49-F238E27FC236}">
                  <a16:creationId xmlns:a16="http://schemas.microsoft.com/office/drawing/2014/main" id="{B863E07A-AC08-5930-7F5C-D91D33782030}"/>
                </a:ext>
              </a:extLst>
            </p:cNvPr>
            <p:cNvSpPr/>
            <p:nvPr/>
          </p:nvSpPr>
          <p:spPr>
            <a:xfrm flipH="1">
              <a:off x="3076062"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7" name="椭圆 6">
              <a:extLst>
                <a:ext uri="{FF2B5EF4-FFF2-40B4-BE49-F238E27FC236}">
                  <a16:creationId xmlns:a16="http://schemas.microsoft.com/office/drawing/2014/main" id="{974DAB58-5863-A711-F534-A93A37995E0F}"/>
                </a:ext>
              </a:extLst>
            </p:cNvPr>
            <p:cNvSpPr/>
            <p:nvPr/>
          </p:nvSpPr>
          <p:spPr>
            <a:xfrm flipH="1">
              <a:off x="2943031"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8" name="椭圆 7">
              <a:extLst>
                <a:ext uri="{FF2B5EF4-FFF2-40B4-BE49-F238E27FC236}">
                  <a16:creationId xmlns:a16="http://schemas.microsoft.com/office/drawing/2014/main" id="{02BBE995-FE80-5E94-52D5-4B086FD8A6FF}"/>
                </a:ext>
              </a:extLst>
            </p:cNvPr>
            <p:cNvSpPr/>
            <p:nvPr/>
          </p:nvSpPr>
          <p:spPr>
            <a:xfrm flipH="1">
              <a:off x="3342124"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9" name="椭圆 8">
              <a:extLst>
                <a:ext uri="{FF2B5EF4-FFF2-40B4-BE49-F238E27FC236}">
                  <a16:creationId xmlns:a16="http://schemas.microsoft.com/office/drawing/2014/main" id="{48D5CA68-FADE-FB57-1A96-3F929D48A2EC}"/>
                </a:ext>
              </a:extLst>
            </p:cNvPr>
            <p:cNvSpPr/>
            <p:nvPr/>
          </p:nvSpPr>
          <p:spPr>
            <a:xfrm flipH="1">
              <a:off x="3209094"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10" name="椭圆 9">
              <a:extLst>
                <a:ext uri="{FF2B5EF4-FFF2-40B4-BE49-F238E27FC236}">
                  <a16:creationId xmlns:a16="http://schemas.microsoft.com/office/drawing/2014/main" id="{8B06F528-E23B-E877-43AD-BC732B93E16E}"/>
                </a:ext>
              </a:extLst>
            </p:cNvPr>
            <p:cNvSpPr/>
            <p:nvPr/>
          </p:nvSpPr>
          <p:spPr>
            <a:xfrm flipH="1">
              <a:off x="3076062"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11" name="椭圆 10">
              <a:extLst>
                <a:ext uri="{FF2B5EF4-FFF2-40B4-BE49-F238E27FC236}">
                  <a16:creationId xmlns:a16="http://schemas.microsoft.com/office/drawing/2014/main" id="{05CD5D05-3E17-DF2D-CE63-DF9CB46F0CBD}"/>
                </a:ext>
              </a:extLst>
            </p:cNvPr>
            <p:cNvSpPr/>
            <p:nvPr/>
          </p:nvSpPr>
          <p:spPr>
            <a:xfrm flipH="1">
              <a:off x="2943031"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12" name="椭圆 11">
              <a:extLst>
                <a:ext uri="{FF2B5EF4-FFF2-40B4-BE49-F238E27FC236}">
                  <a16:creationId xmlns:a16="http://schemas.microsoft.com/office/drawing/2014/main" id="{C08894C9-2E2A-55ED-65D2-F878224FEC8B}"/>
                </a:ext>
              </a:extLst>
            </p:cNvPr>
            <p:cNvSpPr/>
            <p:nvPr/>
          </p:nvSpPr>
          <p:spPr>
            <a:xfrm flipH="1">
              <a:off x="3342124"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13" name="椭圆 12">
              <a:extLst>
                <a:ext uri="{FF2B5EF4-FFF2-40B4-BE49-F238E27FC236}">
                  <a16:creationId xmlns:a16="http://schemas.microsoft.com/office/drawing/2014/main" id="{3DCFA48E-5BD4-93E4-ABEB-0A5F6F836396}"/>
                </a:ext>
              </a:extLst>
            </p:cNvPr>
            <p:cNvSpPr/>
            <p:nvPr/>
          </p:nvSpPr>
          <p:spPr>
            <a:xfrm flipH="1">
              <a:off x="3209094"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14" name="椭圆 13">
              <a:extLst>
                <a:ext uri="{FF2B5EF4-FFF2-40B4-BE49-F238E27FC236}">
                  <a16:creationId xmlns:a16="http://schemas.microsoft.com/office/drawing/2014/main" id="{9F5B68C1-C77F-6192-96C8-9D2FCB122C34}"/>
                </a:ext>
              </a:extLst>
            </p:cNvPr>
            <p:cNvSpPr/>
            <p:nvPr/>
          </p:nvSpPr>
          <p:spPr>
            <a:xfrm flipH="1">
              <a:off x="3076062"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15" name="椭圆 14">
              <a:extLst>
                <a:ext uri="{FF2B5EF4-FFF2-40B4-BE49-F238E27FC236}">
                  <a16:creationId xmlns:a16="http://schemas.microsoft.com/office/drawing/2014/main" id="{8274EE6D-F5A6-C6CC-33B9-20344B19D1DD}"/>
                </a:ext>
              </a:extLst>
            </p:cNvPr>
            <p:cNvSpPr/>
            <p:nvPr/>
          </p:nvSpPr>
          <p:spPr>
            <a:xfrm flipH="1">
              <a:off x="2943031"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16" name="椭圆 15">
              <a:extLst>
                <a:ext uri="{FF2B5EF4-FFF2-40B4-BE49-F238E27FC236}">
                  <a16:creationId xmlns:a16="http://schemas.microsoft.com/office/drawing/2014/main" id="{BE8C67B6-9FC9-DC13-EDAB-B72E3041ED3A}"/>
                </a:ext>
              </a:extLst>
            </p:cNvPr>
            <p:cNvSpPr/>
            <p:nvPr/>
          </p:nvSpPr>
          <p:spPr>
            <a:xfrm flipH="1">
              <a:off x="2810001"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19" name="椭圆 18">
              <a:extLst>
                <a:ext uri="{FF2B5EF4-FFF2-40B4-BE49-F238E27FC236}">
                  <a16:creationId xmlns:a16="http://schemas.microsoft.com/office/drawing/2014/main" id="{9841540D-E6B1-31E0-20AB-BC4D7BD8821E}"/>
                </a:ext>
              </a:extLst>
            </p:cNvPr>
            <p:cNvSpPr/>
            <p:nvPr/>
          </p:nvSpPr>
          <p:spPr>
            <a:xfrm flipH="1">
              <a:off x="2810001"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20" name="椭圆 19">
              <a:extLst>
                <a:ext uri="{FF2B5EF4-FFF2-40B4-BE49-F238E27FC236}">
                  <a16:creationId xmlns:a16="http://schemas.microsoft.com/office/drawing/2014/main" id="{38A0B453-1F56-A884-6260-601550E41961}"/>
                </a:ext>
              </a:extLst>
            </p:cNvPr>
            <p:cNvSpPr/>
            <p:nvPr/>
          </p:nvSpPr>
          <p:spPr>
            <a:xfrm flipH="1">
              <a:off x="2810001"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grpSp>
      <p:grpSp>
        <p:nvGrpSpPr>
          <p:cNvPr id="29" name="组合 28">
            <a:extLst>
              <a:ext uri="{FF2B5EF4-FFF2-40B4-BE49-F238E27FC236}">
                <a16:creationId xmlns:a16="http://schemas.microsoft.com/office/drawing/2014/main" id="{D866C542-CE2D-C907-2C2C-00EF3088735D}"/>
              </a:ext>
            </a:extLst>
          </p:cNvPr>
          <p:cNvGrpSpPr/>
          <p:nvPr/>
        </p:nvGrpSpPr>
        <p:grpSpPr>
          <a:xfrm>
            <a:off x="874713" y="4194051"/>
            <a:ext cx="2403325" cy="488786"/>
            <a:chOff x="874713" y="4194051"/>
            <a:chExt cx="2403325" cy="488786"/>
          </a:xfrm>
        </p:grpSpPr>
        <p:sp>
          <p:nvSpPr>
            <p:cNvPr id="22" name="矩形: 圆角 21">
              <a:extLst>
                <a:ext uri="{FF2B5EF4-FFF2-40B4-BE49-F238E27FC236}">
                  <a16:creationId xmlns:a16="http://schemas.microsoft.com/office/drawing/2014/main" id="{1F476BCB-0E1A-187C-A386-DD459137815F}"/>
                </a:ext>
              </a:extLst>
            </p:cNvPr>
            <p:cNvSpPr/>
            <p:nvPr/>
          </p:nvSpPr>
          <p:spPr>
            <a:xfrm>
              <a:off x="874713" y="4194051"/>
              <a:ext cx="2403325" cy="488786"/>
            </a:xfrm>
            <a:prstGeom prst="roundRect">
              <a:avLst>
                <a:gd name="adj" fmla="val 10063"/>
              </a:avLst>
            </a:prstGeom>
            <a:solidFill>
              <a:schemeClr val="bg1">
                <a:alpha val="94000"/>
              </a:schemeClr>
            </a:solidFill>
            <a:ln w="9525">
              <a:gradFill flip="none" rotWithShape="1">
                <a:gsLst>
                  <a:gs pos="0">
                    <a:schemeClr val="accent3">
                      <a:lumMod val="60000"/>
                      <a:lumOff val="40000"/>
                    </a:schemeClr>
                  </a:gs>
                  <a:gs pos="22000">
                    <a:schemeClr val="accent3">
                      <a:alpha val="0"/>
                    </a:schemeClr>
                  </a:gs>
                </a:gsLst>
                <a:lin ang="16200000" scaled="1"/>
                <a:tileRect/>
              </a:gradFill>
            </a:ln>
            <a:effectLst>
              <a:outerShdw blurRad="177800" dist="76200" dir="5400000" algn="t"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n-ea"/>
                <a:cs typeface="+mn-cs"/>
              </a:endParaRPr>
            </a:p>
          </p:txBody>
        </p:sp>
        <p:sp>
          <p:nvSpPr>
            <p:cNvPr id="27" name="文本框 26">
              <a:extLst>
                <a:ext uri="{FF2B5EF4-FFF2-40B4-BE49-F238E27FC236}">
                  <a16:creationId xmlns:a16="http://schemas.microsoft.com/office/drawing/2014/main" id="{1F5610B5-7220-24C8-F068-DB8FAD6FFD5A}"/>
                </a:ext>
              </a:extLst>
            </p:cNvPr>
            <p:cNvSpPr txBox="1"/>
            <p:nvPr/>
          </p:nvSpPr>
          <p:spPr>
            <a:xfrm>
              <a:off x="943721" y="4262407"/>
              <a:ext cx="174553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srgbClr val="0B6BD5"/>
                  </a:solidFill>
                  <a:effectLst/>
                  <a:uLnTx/>
                  <a:uFillTx/>
                  <a:latin typeface="+mn-ea"/>
                  <a:cs typeface="+mn-cs"/>
                </a:rPr>
                <a:t>汇报人：</a:t>
              </a:r>
              <a:r>
                <a:rPr kumimoji="0" lang="en-US" altLang="zh-CN" sz="1800" b="1" i="0" u="none" strike="noStrike" kern="1200" cap="none" spc="0" normalizeH="0" baseline="0" noProof="0">
                  <a:ln>
                    <a:noFill/>
                  </a:ln>
                  <a:solidFill>
                    <a:srgbClr val="0B6BD5"/>
                  </a:solidFill>
                  <a:effectLst/>
                  <a:uLnTx/>
                  <a:uFillTx/>
                  <a:latin typeface="+mn-ea"/>
                  <a:cs typeface="+mn-cs"/>
                </a:rPr>
                <a:t>XXX</a:t>
              </a:r>
              <a:endParaRPr kumimoji="0" lang="zh-CN" altLang="en-US" sz="1800" b="1" i="0" u="none" strike="noStrike" kern="1200" cap="none" spc="0" normalizeH="0" baseline="0" noProof="0">
                <a:ln>
                  <a:noFill/>
                </a:ln>
                <a:solidFill>
                  <a:srgbClr val="0B6BD5"/>
                </a:solidFill>
                <a:effectLst/>
                <a:uLnTx/>
                <a:uFillTx/>
                <a:latin typeface="+mn-ea"/>
                <a:cs typeface="+mn-cs"/>
              </a:endParaRPr>
            </a:p>
          </p:txBody>
        </p:sp>
      </p:grpSp>
      <p:grpSp>
        <p:nvGrpSpPr>
          <p:cNvPr id="30" name="组合 29">
            <a:extLst>
              <a:ext uri="{FF2B5EF4-FFF2-40B4-BE49-F238E27FC236}">
                <a16:creationId xmlns:a16="http://schemas.microsoft.com/office/drawing/2014/main" id="{F794E877-E345-4454-E113-8EF45C0A1438}"/>
              </a:ext>
            </a:extLst>
          </p:cNvPr>
          <p:cNvGrpSpPr/>
          <p:nvPr/>
        </p:nvGrpSpPr>
        <p:grpSpPr>
          <a:xfrm>
            <a:off x="874712" y="4905697"/>
            <a:ext cx="2403325" cy="488786"/>
            <a:chOff x="874712" y="4905697"/>
            <a:chExt cx="2403325" cy="488786"/>
          </a:xfrm>
        </p:grpSpPr>
        <p:sp>
          <p:nvSpPr>
            <p:cNvPr id="24" name="矩形: 圆角 23">
              <a:extLst>
                <a:ext uri="{FF2B5EF4-FFF2-40B4-BE49-F238E27FC236}">
                  <a16:creationId xmlns:a16="http://schemas.microsoft.com/office/drawing/2014/main" id="{370C36D1-078E-BC0B-9F02-E5F6E12FF1B3}"/>
                </a:ext>
              </a:extLst>
            </p:cNvPr>
            <p:cNvSpPr/>
            <p:nvPr/>
          </p:nvSpPr>
          <p:spPr>
            <a:xfrm>
              <a:off x="874712" y="4905697"/>
              <a:ext cx="2403325" cy="488786"/>
            </a:xfrm>
            <a:prstGeom prst="roundRect">
              <a:avLst>
                <a:gd name="adj" fmla="val 10063"/>
              </a:avLst>
            </a:prstGeom>
            <a:solidFill>
              <a:schemeClr val="bg1">
                <a:alpha val="94000"/>
              </a:schemeClr>
            </a:solidFill>
            <a:ln w="9525">
              <a:gradFill flip="none" rotWithShape="1">
                <a:gsLst>
                  <a:gs pos="0">
                    <a:schemeClr val="accent3">
                      <a:lumMod val="60000"/>
                      <a:lumOff val="40000"/>
                    </a:schemeClr>
                  </a:gs>
                  <a:gs pos="22000">
                    <a:schemeClr val="accent3">
                      <a:alpha val="0"/>
                    </a:schemeClr>
                  </a:gs>
                </a:gsLst>
                <a:lin ang="16200000" scaled="1"/>
                <a:tileRect/>
              </a:gradFill>
            </a:ln>
            <a:effectLst>
              <a:outerShdw blurRad="177800" dist="76200" dir="5400000" algn="t"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8" name="文本框 27">
              <a:extLst>
                <a:ext uri="{FF2B5EF4-FFF2-40B4-BE49-F238E27FC236}">
                  <a16:creationId xmlns:a16="http://schemas.microsoft.com/office/drawing/2014/main" id="{426D263D-37DF-4829-1015-061EB302B1EF}"/>
                </a:ext>
              </a:extLst>
            </p:cNvPr>
            <p:cNvSpPr txBox="1"/>
            <p:nvPr/>
          </p:nvSpPr>
          <p:spPr>
            <a:xfrm>
              <a:off x="949107" y="4972087"/>
              <a:ext cx="227177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srgbClr val="0B6BD5"/>
                  </a:solidFill>
                  <a:effectLst/>
                  <a:uLnTx/>
                  <a:uFillTx/>
                  <a:latin typeface="+mn-ea"/>
                  <a:cs typeface="+mn-cs"/>
                </a:rPr>
                <a:t>日期：</a:t>
              </a:r>
              <a:r>
                <a:rPr kumimoji="0" lang="en-US" altLang="zh-CN" sz="1800" b="1" i="0" u="none" strike="noStrike" kern="1200" cap="none" spc="0" normalizeH="0" baseline="0" noProof="0">
                  <a:ln>
                    <a:noFill/>
                  </a:ln>
                  <a:solidFill>
                    <a:srgbClr val="0B6BD5"/>
                  </a:solidFill>
                  <a:effectLst/>
                  <a:uLnTx/>
                  <a:uFillTx/>
                  <a:latin typeface="+mn-ea"/>
                  <a:cs typeface="+mn-cs"/>
                </a:rPr>
                <a:t>20XX</a:t>
              </a:r>
              <a:r>
                <a:rPr kumimoji="0" lang="zh-CN" altLang="en-US" sz="1800" b="1" i="0" u="none" strike="noStrike" kern="1200" cap="none" spc="0" normalizeH="0" baseline="0" noProof="0">
                  <a:ln>
                    <a:noFill/>
                  </a:ln>
                  <a:solidFill>
                    <a:srgbClr val="0B6BD5"/>
                  </a:solidFill>
                  <a:effectLst/>
                  <a:uLnTx/>
                  <a:uFillTx/>
                  <a:latin typeface="+mn-ea"/>
                  <a:cs typeface="+mn-cs"/>
                </a:rPr>
                <a:t>年</a:t>
              </a:r>
              <a:r>
                <a:rPr kumimoji="0" lang="en-US" altLang="zh-CN" sz="1800" b="1" i="0" u="none" strike="noStrike" kern="1200" cap="none" spc="0" normalizeH="0" baseline="0" noProof="0">
                  <a:ln>
                    <a:noFill/>
                  </a:ln>
                  <a:solidFill>
                    <a:srgbClr val="0B6BD5"/>
                  </a:solidFill>
                  <a:effectLst/>
                  <a:uLnTx/>
                  <a:uFillTx/>
                  <a:latin typeface="+mn-ea"/>
                  <a:cs typeface="+mn-cs"/>
                </a:rPr>
                <a:t>XX</a:t>
              </a:r>
              <a:r>
                <a:rPr kumimoji="0" lang="zh-CN" altLang="en-US" sz="1800" b="1" i="0" u="none" strike="noStrike" kern="1200" cap="none" spc="0" normalizeH="0" baseline="0" noProof="0">
                  <a:ln>
                    <a:noFill/>
                  </a:ln>
                  <a:solidFill>
                    <a:srgbClr val="0B6BD5"/>
                  </a:solidFill>
                  <a:effectLst/>
                  <a:uLnTx/>
                  <a:uFillTx/>
                  <a:latin typeface="+mn-ea"/>
                  <a:cs typeface="+mn-cs"/>
                </a:rPr>
                <a:t>月</a:t>
              </a:r>
            </a:p>
          </p:txBody>
        </p:sp>
      </p:grpSp>
      <p:sp>
        <p:nvSpPr>
          <p:cNvPr id="34" name="任意多边形: 形状 33">
            <a:extLst>
              <a:ext uri="{FF2B5EF4-FFF2-40B4-BE49-F238E27FC236}">
                <a16:creationId xmlns:a16="http://schemas.microsoft.com/office/drawing/2014/main" id="{F4786B20-33E1-1486-87B7-0EAC390FBAAF}"/>
              </a:ext>
            </a:extLst>
          </p:cNvPr>
          <p:cNvSpPr/>
          <p:nvPr/>
        </p:nvSpPr>
        <p:spPr>
          <a:xfrm rot="1529615">
            <a:off x="9568361" y="85348"/>
            <a:ext cx="2795910" cy="1095311"/>
          </a:xfrm>
          <a:custGeom>
            <a:avLst/>
            <a:gdLst>
              <a:gd name="connsiteX0" fmla="*/ 0 w 2795910"/>
              <a:gd name="connsiteY0" fmla="*/ 502501 h 1095311"/>
              <a:gd name="connsiteX1" fmla="*/ 669959 w 2795910"/>
              <a:gd name="connsiteY1" fmla="*/ 183039 h 1095311"/>
              <a:gd name="connsiteX2" fmla="*/ 672974 w 2795910"/>
              <a:gd name="connsiteY2" fmla="*/ 185240 h 1095311"/>
              <a:gd name="connsiteX3" fmla="*/ 1471163 w 2795910"/>
              <a:gd name="connsiteY3" fmla="*/ 423189 h 1095311"/>
              <a:gd name="connsiteX4" fmla="*/ 2480634 w 2795910"/>
              <a:gd name="connsiteY4" fmla="*/ 15108 h 1095311"/>
              <a:gd name="connsiteX5" fmla="*/ 2494704 w 2795910"/>
              <a:gd name="connsiteY5" fmla="*/ 0 h 1095311"/>
              <a:gd name="connsiteX6" fmla="*/ 2795910 w 2795910"/>
              <a:gd name="connsiteY6" fmla="*/ 631675 h 1095311"/>
              <a:gd name="connsiteX7" fmla="*/ 2645142 w 2795910"/>
              <a:gd name="connsiteY7" fmla="*/ 742574 h 1095311"/>
              <a:gd name="connsiteX8" fmla="*/ 1471164 w 2795910"/>
              <a:gd name="connsiteY8" fmla="*/ 1095311 h 1095311"/>
              <a:gd name="connsiteX9" fmla="*/ 135542 w 2795910"/>
              <a:gd name="connsiteY9" fmla="*/ 623675 h 1095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5910" h="1095311">
                <a:moveTo>
                  <a:pt x="0" y="502501"/>
                </a:moveTo>
                <a:lnTo>
                  <a:pt x="669959" y="183039"/>
                </a:lnTo>
                <a:lnTo>
                  <a:pt x="672974" y="185240"/>
                </a:lnTo>
                <a:cubicBezTo>
                  <a:pt x="900822" y="335469"/>
                  <a:pt x="1175496" y="423189"/>
                  <a:pt x="1471163" y="423189"/>
                </a:cubicBezTo>
                <a:cubicBezTo>
                  <a:pt x="1865386" y="423189"/>
                  <a:pt x="2222288" y="267242"/>
                  <a:pt x="2480634" y="15108"/>
                </a:cubicBezTo>
                <a:lnTo>
                  <a:pt x="2494704" y="0"/>
                </a:lnTo>
                <a:lnTo>
                  <a:pt x="2795910" y="631675"/>
                </a:lnTo>
                <a:lnTo>
                  <a:pt x="2645142" y="742574"/>
                </a:lnTo>
                <a:cubicBezTo>
                  <a:pt x="2310023" y="965274"/>
                  <a:pt x="1906032" y="1095311"/>
                  <a:pt x="1471164" y="1095311"/>
                </a:cubicBezTo>
                <a:cubicBezTo>
                  <a:pt x="963818" y="1095311"/>
                  <a:pt x="498498" y="918316"/>
                  <a:pt x="135542" y="623675"/>
                </a:cubicBezTo>
                <a:close/>
              </a:path>
            </a:pathLst>
          </a:custGeom>
          <a:gradFill>
            <a:gsLst>
              <a:gs pos="0">
                <a:schemeClr val="accent3">
                  <a:lumMod val="60000"/>
                  <a:lumOff val="40000"/>
                </a:schemeClr>
              </a:gs>
              <a:gs pos="100000">
                <a:schemeClr val="accent3">
                  <a:alpha val="0"/>
                </a:schemeClr>
              </a:gs>
            </a:gsLst>
            <a:lin ang="162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mn-ea"/>
              <a:cs typeface="+mn-cs"/>
            </a:endParaRPr>
          </a:p>
        </p:txBody>
      </p:sp>
    </p:spTree>
    <p:extLst>
      <p:ext uri="{BB962C8B-B14F-4D97-AF65-F5344CB8AC3E}">
        <p14:creationId xmlns:p14="http://schemas.microsoft.com/office/powerpoint/2010/main" val="36399085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穿着白色衣服的人&#10;&#10;描述已自动生成">
            <a:extLst>
              <a:ext uri="{FF2B5EF4-FFF2-40B4-BE49-F238E27FC236}">
                <a16:creationId xmlns:a16="http://schemas.microsoft.com/office/drawing/2014/main" id="{09275A9F-FBA1-7B0D-D8C8-5913BCFDD6B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988753" y="691585"/>
            <a:ext cx="1845431" cy="1821910"/>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6" name="组合 185">
            <a:extLst>
              <a:ext uri="{FF2B5EF4-FFF2-40B4-BE49-F238E27FC236}">
                <a16:creationId xmlns:a16="http://schemas.microsoft.com/office/drawing/2014/main" id="{38381E9E-6095-3315-6ECE-4E8254A0B24F}"/>
              </a:ext>
            </a:extLst>
          </p:cNvPr>
          <p:cNvGrpSpPr/>
          <p:nvPr/>
        </p:nvGrpSpPr>
        <p:grpSpPr>
          <a:xfrm>
            <a:off x="5695413" y="2510285"/>
            <a:ext cx="138195" cy="138195"/>
            <a:chOff x="5695413" y="2462660"/>
            <a:chExt cx="138195" cy="138195"/>
          </a:xfrm>
        </p:grpSpPr>
        <p:sp>
          <p:nvSpPr>
            <p:cNvPr id="17" name="Teardrop 15">
              <a:extLst>
                <a:ext uri="{FF2B5EF4-FFF2-40B4-BE49-F238E27FC236}">
                  <a16:creationId xmlns:a16="http://schemas.microsoft.com/office/drawing/2014/main" id="{7F788256-0B4E-CAD5-ED3A-4BE74440A218}"/>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8" name="Oval 16">
              <a:extLst>
                <a:ext uri="{FF2B5EF4-FFF2-40B4-BE49-F238E27FC236}">
                  <a16:creationId xmlns:a16="http://schemas.microsoft.com/office/drawing/2014/main" id="{59B91561-BA96-1716-5768-A31A9D163E7D}"/>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16746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a:ln>
                  <a:noFill/>
                </a:ln>
                <a:gradFill>
                  <a:gsLst>
                    <a:gs pos="0">
                      <a:prstClr val="white"/>
                    </a:gs>
                    <a:gs pos="100000">
                      <a:srgbClr val="00FFFF"/>
                    </a:gs>
                  </a:gsLst>
                  <a:lin ang="2700000" scaled="1"/>
                </a:gradFill>
                <a:effectLst/>
                <a:uLnTx/>
                <a:uFillTx/>
                <a:latin typeface="OPPOSans H"/>
                <a:ea typeface="OPPOSans H"/>
                <a:cs typeface="+mn-cs"/>
              </a:rPr>
              <a:t>晓  壹</a:t>
            </a:r>
            <a:endPar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endParaRP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a:ln>
                  <a:noFill/>
                </a:ln>
                <a:solidFill>
                  <a:srgbClr val="FFFED8">
                    <a:alpha val="22000"/>
                  </a:srgbClr>
                </a:solidFill>
                <a:effectLst/>
                <a:uLnTx/>
                <a:uFillTx/>
                <a:latin typeface="Bahnschrift SemiLight"/>
                <a:ea typeface="OPPOSans R"/>
                <a:cs typeface="+mn-cs"/>
              </a:rPr>
              <a:t>Xiao yi</a:t>
            </a:r>
            <a:endParaRPr kumimoji="0" lang="zh-CN" altLang="en-US"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壹鑫才学工作室主理人</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endParaRP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4" y="1611031"/>
            <a:ext cx="327287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3</a:t>
            </a: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年</a:t>
            </a: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PPT</a:t>
            </a: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定制经验</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endParaRP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4" y="1995051"/>
            <a:ext cx="440648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pc="100">
                <a:gradFill>
                  <a:gsLst>
                    <a:gs pos="0">
                      <a:prstClr val="white"/>
                    </a:gs>
                    <a:gs pos="100000">
                      <a:srgbClr val="00FFFF"/>
                    </a:gs>
                  </a:gsLst>
                  <a:lin ang="2700000" scaled="1"/>
                </a:gradFill>
                <a:latin typeface="Bahnschrift SemiLight"/>
                <a:ea typeface="OPPOSans R"/>
              </a:rPr>
              <a:t>多次参与百度华为</a:t>
            </a:r>
            <a:r>
              <a:rPr lang="en-US" altLang="zh-CN" spc="100">
                <a:gradFill>
                  <a:gsLst>
                    <a:gs pos="0">
                      <a:prstClr val="white"/>
                    </a:gs>
                    <a:gs pos="100000">
                      <a:srgbClr val="00FFFF"/>
                    </a:gs>
                  </a:gsLst>
                  <a:lin ang="2700000" scaled="1"/>
                </a:gradFill>
                <a:latin typeface="Bahnschrift SemiLight"/>
                <a:ea typeface="OPPOSans R"/>
              </a:rPr>
              <a:t>PPT</a:t>
            </a:r>
            <a:r>
              <a:rPr lang="zh-CN" altLang="en-US" spc="100">
                <a:gradFill>
                  <a:gsLst>
                    <a:gs pos="0">
                      <a:prstClr val="white"/>
                    </a:gs>
                    <a:gs pos="100000">
                      <a:srgbClr val="00FFFF"/>
                    </a:gs>
                  </a:gsLst>
                  <a:lin ang="2700000" scaled="1"/>
                </a:gradFill>
                <a:latin typeface="Bahnschrift SemiLight"/>
                <a:ea typeface="OPPOSans R"/>
              </a:rPr>
              <a:t>项目制作</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endParaRPr>
          </a:p>
        </p:txBody>
      </p:sp>
      <p:sp>
        <p:nvSpPr>
          <p:cNvPr id="138" name="文本框 137">
            <a:extLst>
              <a:ext uri="{FF2B5EF4-FFF2-40B4-BE49-F238E27FC236}">
                <a16:creationId xmlns:a16="http://schemas.microsoft.com/office/drawing/2014/main" id="{DF45E014-75D1-AEF9-6125-F8A3752F427A}"/>
              </a:ext>
            </a:extLst>
          </p:cNvPr>
          <p:cNvSpPr txBox="1"/>
          <p:nvPr/>
        </p:nvSpPr>
        <p:spPr>
          <a:xfrm>
            <a:off x="5918614" y="2379071"/>
            <a:ext cx="502342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定制合作请私信</a:t>
            </a: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776455" y="2670287"/>
            <a:ext cx="235626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rPr>
              <a:t>微</a:t>
            </a:r>
            <a:r>
              <a:rPr kumimoji="0" lang="zh-CN" altLang="en-US" sz="1400" b="0" i="0" u="none" strike="noStrike" kern="1200" cap="none" spc="100" normalizeH="0" baseline="0" noProof="0">
                <a:ln>
                  <a:noFill/>
                </a:ln>
                <a:solidFill>
                  <a:srgbClr val="00FFFF"/>
                </a:solidFill>
                <a:effectLst/>
                <a:uLnTx/>
                <a:uFillTx/>
                <a:latin typeface="OPPOSans H"/>
                <a:ea typeface="OPPOSans H"/>
                <a:cs typeface="+mn-cs"/>
              </a:rPr>
              <a:t>信：</a:t>
            </a:r>
            <a:r>
              <a:rPr kumimoji="0" lang="en-US" altLang="zh-CN" sz="1400" b="0" i="0" u="none" strike="noStrike" kern="1200" cap="none" spc="100" normalizeH="0" baseline="0" noProof="0">
                <a:ln>
                  <a:noFill/>
                </a:ln>
                <a:solidFill>
                  <a:srgbClr val="00FFFF"/>
                </a:solidFill>
                <a:effectLst/>
                <a:uLnTx/>
                <a:uFillTx/>
                <a:latin typeface="OPPOSans H"/>
                <a:ea typeface="OPPOSans H"/>
                <a:cs typeface="+mn-cs"/>
              </a:rPr>
              <a:t>h13697164742</a:t>
            </a:r>
            <a:endPar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ea typeface="OPPOSans R"/>
              <a:cs typeface="+mn-cs"/>
            </a:endParaRPr>
          </a:p>
        </p:txBody>
      </p:sp>
    </p:spTree>
    <p:extLst>
      <p:ext uri="{BB962C8B-B14F-4D97-AF65-F5344CB8AC3E}">
        <p14:creationId xmlns:p14="http://schemas.microsoft.com/office/powerpoint/2010/main" val="40759322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156478" y="2185628"/>
            <a:ext cx="1879041" cy="584775"/>
          </a:xfrm>
          <a:prstGeom prst="rect">
            <a:avLst/>
          </a:prstGeom>
        </p:spPr>
        <p:txBody>
          <a:bodyPr wrap="none">
            <a:spAutoFit/>
          </a:bodyPr>
          <a:lstStyle/>
          <a:p>
            <a:pPr algn="ctr"/>
            <a:r>
              <a:rPr lang="zh-CN" altLang="en-US" sz="3200" dirty="0">
                <a:solidFill>
                  <a:schemeClr val="tx1">
                    <a:lumMod val="95000"/>
                    <a:lumOff val="5000"/>
                  </a:schemeClr>
                </a:solidFill>
                <a:latin typeface="OPPOSans H"/>
                <a:ea typeface="OPPOSans H"/>
              </a:rPr>
              <a:t>晓壹</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6512B82C-31AC-8904-4B39-19496E60CEF3}"/>
              </a:ext>
            </a:extLst>
          </p:cNvPr>
          <p:cNvPicPr>
            <a:picLocks noChangeAspect="1"/>
          </p:cNvPicPr>
          <p:nvPr/>
        </p:nvPicPr>
        <p:blipFill rotWithShape="1">
          <a:blip r:embed="rId2" cstate="screen">
            <a:alphaModFix amt="50000"/>
            <a:extLst>
              <a:ext uri="{28A0092B-C50C-407E-A947-70E740481C1C}">
                <a14:useLocalDpi xmlns:a14="http://schemas.microsoft.com/office/drawing/2010/main"/>
              </a:ext>
            </a:extLst>
          </a:blip>
          <a:srcRect/>
          <a:stretch/>
        </p:blipFill>
        <p:spPr>
          <a:xfrm>
            <a:off x="-923027" y="728663"/>
            <a:ext cx="15980728" cy="6261652"/>
          </a:xfrm>
          <a:prstGeom prst="rect">
            <a:avLst/>
          </a:prstGeom>
        </p:spPr>
      </p:pic>
      <p:sp>
        <p:nvSpPr>
          <p:cNvPr id="5" name="任意多边形: 形状 4">
            <a:extLst>
              <a:ext uri="{FF2B5EF4-FFF2-40B4-BE49-F238E27FC236}">
                <a16:creationId xmlns:a16="http://schemas.microsoft.com/office/drawing/2014/main" id="{25CF3A2F-9992-9FE5-97E7-50D8EC58C32B}"/>
              </a:ext>
            </a:extLst>
          </p:cNvPr>
          <p:cNvSpPr/>
          <p:nvPr/>
        </p:nvSpPr>
        <p:spPr>
          <a:xfrm>
            <a:off x="1" y="-1"/>
            <a:ext cx="12192000" cy="3429002"/>
          </a:xfrm>
          <a:custGeom>
            <a:avLst/>
            <a:gdLst>
              <a:gd name="connsiteX0" fmla="*/ 0 w 12192000"/>
              <a:gd name="connsiteY0" fmla="*/ 0 h 3429002"/>
              <a:gd name="connsiteX1" fmla="*/ 12192000 w 12192000"/>
              <a:gd name="connsiteY1" fmla="*/ 0 h 3429002"/>
              <a:gd name="connsiteX2" fmla="*/ 12192000 w 12192000"/>
              <a:gd name="connsiteY2" fmla="*/ 2681098 h 3429002"/>
              <a:gd name="connsiteX3" fmla="*/ 11909213 w 12192000"/>
              <a:gd name="connsiteY3" fmla="*/ 2731270 h 3429002"/>
              <a:gd name="connsiteX4" fmla="*/ 2753968 w 12192000"/>
              <a:gd name="connsiteY4" fmla="*/ 3429002 h 3429002"/>
              <a:gd name="connsiteX5" fmla="*/ 260265 w 12192000"/>
              <a:gd name="connsiteY5" fmla="*/ 3381929 h 3429002"/>
              <a:gd name="connsiteX6" fmla="*/ 0 w 12192000"/>
              <a:gd name="connsiteY6" fmla="*/ 3370332 h 3429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429002">
                <a:moveTo>
                  <a:pt x="0" y="0"/>
                </a:moveTo>
                <a:lnTo>
                  <a:pt x="12192000" y="0"/>
                </a:lnTo>
                <a:lnTo>
                  <a:pt x="12192000" y="2681098"/>
                </a:lnTo>
                <a:lnTo>
                  <a:pt x="11909213" y="2731270"/>
                </a:lnTo>
                <a:cubicBezTo>
                  <a:pt x="9295795" y="3171782"/>
                  <a:pt x="6145278" y="3429002"/>
                  <a:pt x="2753968" y="3429002"/>
                </a:cubicBezTo>
                <a:cubicBezTo>
                  <a:pt x="1906141" y="3429002"/>
                  <a:pt x="1073363" y="3412926"/>
                  <a:pt x="260265" y="3381929"/>
                </a:cubicBezTo>
                <a:lnTo>
                  <a:pt x="0" y="3370332"/>
                </a:lnTo>
                <a:close/>
              </a:path>
            </a:pathLst>
          </a:custGeom>
          <a:gradFill flip="none" rotWithShape="1">
            <a:gsLst>
              <a:gs pos="34000">
                <a:schemeClr val="accent1"/>
              </a:gs>
              <a:gs pos="80000">
                <a:schemeClr val="accent3"/>
              </a:gs>
            </a:gsLst>
            <a:lin ang="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微软雅黑"/>
              <a:cs typeface="+mn-cs"/>
            </a:endParaRPr>
          </a:p>
        </p:txBody>
      </p:sp>
      <p:pic>
        <p:nvPicPr>
          <p:cNvPr id="10" name="图片 9">
            <a:extLst>
              <a:ext uri="{FF2B5EF4-FFF2-40B4-BE49-F238E27FC236}">
                <a16:creationId xmlns:a16="http://schemas.microsoft.com/office/drawing/2014/main" id="{CA8AFABF-3547-0C06-21EB-858B4C3D20B0}"/>
              </a:ext>
            </a:extLst>
          </p:cNvPr>
          <p:cNvPicPr>
            <a:picLocks noChangeAspect="1"/>
          </p:cNvPicPr>
          <p:nvPr/>
        </p:nvPicPr>
        <p:blipFill>
          <a:blip r:embed="rId3" cstate="screen">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a:ext>
            </a:extLst>
          </a:blip>
          <a:srcRect/>
          <a:stretch>
            <a:fillRect/>
          </a:stretch>
        </p:blipFill>
        <p:spPr>
          <a:xfrm>
            <a:off x="0" y="0"/>
            <a:ext cx="12191996" cy="3270610"/>
          </a:xfrm>
          <a:custGeom>
            <a:avLst/>
            <a:gdLst>
              <a:gd name="connsiteX0" fmla="*/ 0 w 12191996"/>
              <a:gd name="connsiteY0" fmla="*/ 0 h 3270610"/>
              <a:gd name="connsiteX1" fmla="*/ 12191996 w 12191996"/>
              <a:gd name="connsiteY1" fmla="*/ 0 h 3270610"/>
              <a:gd name="connsiteX2" fmla="*/ 12191996 w 12191996"/>
              <a:gd name="connsiteY2" fmla="*/ 2439762 h 3270610"/>
              <a:gd name="connsiteX3" fmla="*/ 12094003 w 12191996"/>
              <a:gd name="connsiteY3" fmla="*/ 2458975 h 3270610"/>
              <a:gd name="connsiteX4" fmla="*/ 2296765 w 12191996"/>
              <a:gd name="connsiteY4" fmla="*/ 3270610 h 3270610"/>
              <a:gd name="connsiteX5" fmla="*/ 622548 w 12191996"/>
              <a:gd name="connsiteY5" fmla="*/ 3249517 h 3270610"/>
              <a:gd name="connsiteX6" fmla="*/ 0 w 12191996"/>
              <a:gd name="connsiteY6" fmla="*/ 3229780 h 3270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6" h="3270610">
                <a:moveTo>
                  <a:pt x="0" y="0"/>
                </a:moveTo>
                <a:lnTo>
                  <a:pt x="12191996" y="0"/>
                </a:lnTo>
                <a:lnTo>
                  <a:pt x="12191996" y="2439762"/>
                </a:lnTo>
                <a:lnTo>
                  <a:pt x="12094003" y="2458975"/>
                </a:lnTo>
                <a:cubicBezTo>
                  <a:pt x="9362006" y="2968734"/>
                  <a:pt x="5970685" y="3270610"/>
                  <a:pt x="2296765" y="3270610"/>
                </a:cubicBezTo>
                <a:cubicBezTo>
                  <a:pt x="1731547" y="3270610"/>
                  <a:pt x="1173018" y="3263465"/>
                  <a:pt x="622548" y="3249517"/>
                </a:cubicBezTo>
                <a:lnTo>
                  <a:pt x="0" y="3229780"/>
                </a:lnTo>
                <a:close/>
              </a:path>
            </a:pathLst>
          </a:custGeom>
        </p:spPr>
      </p:pic>
      <p:grpSp>
        <p:nvGrpSpPr>
          <p:cNvPr id="19" name="组合 18">
            <a:extLst>
              <a:ext uri="{FF2B5EF4-FFF2-40B4-BE49-F238E27FC236}">
                <a16:creationId xmlns:a16="http://schemas.microsoft.com/office/drawing/2014/main" id="{38231A8F-C8A6-D546-7302-536A7CDE5FC3}"/>
              </a:ext>
            </a:extLst>
          </p:cNvPr>
          <p:cNvGrpSpPr/>
          <p:nvPr/>
        </p:nvGrpSpPr>
        <p:grpSpPr>
          <a:xfrm>
            <a:off x="638356" y="4252553"/>
            <a:ext cx="2078966" cy="1395968"/>
            <a:chOff x="638356" y="4295683"/>
            <a:chExt cx="2078966" cy="1395968"/>
          </a:xfrm>
        </p:grpSpPr>
        <p:sp>
          <p:nvSpPr>
            <p:cNvPr id="17" name="文本框 16">
              <a:extLst>
                <a:ext uri="{FF2B5EF4-FFF2-40B4-BE49-F238E27FC236}">
                  <a16:creationId xmlns:a16="http://schemas.microsoft.com/office/drawing/2014/main" id="{580811B0-02DC-65EE-F37C-8BD956B01A74}"/>
                </a:ext>
              </a:extLst>
            </p:cNvPr>
            <p:cNvSpPr txBox="1"/>
            <p:nvPr/>
          </p:nvSpPr>
          <p:spPr>
            <a:xfrm>
              <a:off x="638356" y="4295683"/>
              <a:ext cx="2078966" cy="1107996"/>
            </a:xfrm>
            <a:prstGeom prst="rect">
              <a:avLst/>
            </a:prstGeom>
            <a:noFill/>
          </p:spPr>
          <p:txBody>
            <a:bodyPr wrap="square" rtlCol="0">
              <a:spAutoFit/>
            </a:bodyPr>
            <a:lstStyle/>
            <a:p>
              <a:pPr algn="dist"/>
              <a:r>
                <a:rPr lang="zh-CN" altLang="en-US" sz="6600">
                  <a:gradFill>
                    <a:gsLst>
                      <a:gs pos="4000">
                        <a:schemeClr val="accent1"/>
                      </a:gs>
                      <a:gs pos="70000">
                        <a:schemeClr val="accent3"/>
                      </a:gs>
                    </a:gsLst>
                    <a:lin ang="5400000" scaled="1"/>
                  </a:gradFill>
                  <a:latin typeface="+mj-ea"/>
                  <a:ea typeface="+mj-ea"/>
                </a:rPr>
                <a:t>目录</a:t>
              </a:r>
            </a:p>
          </p:txBody>
        </p:sp>
        <p:sp>
          <p:nvSpPr>
            <p:cNvPr id="18" name="文本框 17">
              <a:extLst>
                <a:ext uri="{FF2B5EF4-FFF2-40B4-BE49-F238E27FC236}">
                  <a16:creationId xmlns:a16="http://schemas.microsoft.com/office/drawing/2014/main" id="{CC5E44E9-3089-7582-51C4-62F3A5BEC5AF}"/>
                </a:ext>
              </a:extLst>
            </p:cNvPr>
            <p:cNvSpPr txBox="1"/>
            <p:nvPr/>
          </p:nvSpPr>
          <p:spPr>
            <a:xfrm>
              <a:off x="771196" y="5291541"/>
              <a:ext cx="1885740" cy="400110"/>
            </a:xfrm>
            <a:prstGeom prst="rect">
              <a:avLst/>
            </a:prstGeom>
            <a:noFill/>
          </p:spPr>
          <p:txBody>
            <a:bodyPr wrap="square" rtlCol="0">
              <a:spAutoFit/>
            </a:bodyPr>
            <a:lstStyle/>
            <a:p>
              <a:pPr algn="dist"/>
              <a:r>
                <a:rPr lang="en-US" altLang="zh-CN" sz="2000">
                  <a:solidFill>
                    <a:schemeClr val="tx1">
                      <a:lumMod val="75000"/>
                      <a:lumOff val="25000"/>
                    </a:schemeClr>
                  </a:solidFill>
                </a:rPr>
                <a:t>contents</a:t>
              </a:r>
              <a:endParaRPr lang="zh-CN" altLang="en-US" sz="2000">
                <a:solidFill>
                  <a:schemeClr val="tx1">
                    <a:lumMod val="75000"/>
                    <a:lumOff val="25000"/>
                  </a:schemeClr>
                </a:solidFill>
              </a:endParaRPr>
            </a:p>
          </p:txBody>
        </p:sp>
      </p:grpSp>
      <p:grpSp>
        <p:nvGrpSpPr>
          <p:cNvPr id="34" name="组合 33">
            <a:extLst>
              <a:ext uri="{FF2B5EF4-FFF2-40B4-BE49-F238E27FC236}">
                <a16:creationId xmlns:a16="http://schemas.microsoft.com/office/drawing/2014/main" id="{C54A8616-28EB-27CD-98B3-6620CAE817D1}"/>
              </a:ext>
            </a:extLst>
          </p:cNvPr>
          <p:cNvGrpSpPr/>
          <p:nvPr/>
        </p:nvGrpSpPr>
        <p:grpSpPr>
          <a:xfrm>
            <a:off x="3671742" y="3681929"/>
            <a:ext cx="3444476" cy="1021110"/>
            <a:chOff x="3671742" y="3819680"/>
            <a:chExt cx="3444476" cy="1021110"/>
          </a:xfrm>
        </p:grpSpPr>
        <p:grpSp>
          <p:nvGrpSpPr>
            <p:cNvPr id="12" name="组合 11">
              <a:extLst>
                <a:ext uri="{FF2B5EF4-FFF2-40B4-BE49-F238E27FC236}">
                  <a16:creationId xmlns:a16="http://schemas.microsoft.com/office/drawing/2014/main" id="{DCB91838-794A-B9D0-6352-370B8CB62313}"/>
                </a:ext>
              </a:extLst>
            </p:cNvPr>
            <p:cNvGrpSpPr/>
            <p:nvPr/>
          </p:nvGrpSpPr>
          <p:grpSpPr>
            <a:xfrm>
              <a:off x="3671742" y="3819680"/>
              <a:ext cx="1023112" cy="1021110"/>
              <a:chOff x="1359764" y="1103387"/>
              <a:chExt cx="1717946" cy="1714582"/>
            </a:xfrm>
          </p:grpSpPr>
          <p:sp>
            <p:nvSpPr>
              <p:cNvPr id="13" name="椭圆 12">
                <a:extLst>
                  <a:ext uri="{FF2B5EF4-FFF2-40B4-BE49-F238E27FC236}">
                    <a16:creationId xmlns:a16="http://schemas.microsoft.com/office/drawing/2014/main" id="{0EF21998-8CFB-5A56-A0AE-976D6F0F278D}"/>
                  </a:ext>
                </a:extLst>
              </p:cNvPr>
              <p:cNvSpPr/>
              <p:nvPr/>
            </p:nvSpPr>
            <p:spPr>
              <a:xfrm>
                <a:off x="1359766" y="1103387"/>
                <a:ext cx="1714574" cy="1714574"/>
              </a:xfrm>
              <a:prstGeom prst="ellipse">
                <a:avLst/>
              </a:prstGeom>
              <a:gradFill flip="none" rotWithShape="1">
                <a:gsLst>
                  <a:gs pos="0">
                    <a:schemeClr val="accent3">
                      <a:lumMod val="20000"/>
                      <a:lumOff val="80000"/>
                    </a:schemeClr>
                  </a:gs>
                  <a:gs pos="100000">
                    <a:schemeClr val="accent3"/>
                  </a:gs>
                </a:gsLst>
                <a:lin ang="5400000" scaled="1"/>
                <a:tileRect/>
              </a:gradFill>
              <a:ln w="76200" cap="flat" cmpd="sng" algn="ctr">
                <a:gradFill flip="none" rotWithShape="1">
                  <a:gsLst>
                    <a:gs pos="0">
                      <a:schemeClr val="accent3">
                        <a:lumMod val="20000"/>
                        <a:lumOff val="80000"/>
                      </a:schemeClr>
                    </a:gs>
                    <a:gs pos="100000">
                      <a:schemeClr val="accent3"/>
                    </a:gs>
                  </a:gsLst>
                  <a:lin ang="5400000" scaled="1"/>
                  <a:tileRect/>
                </a:gradFill>
                <a:prstDash val="solid"/>
                <a:miter lim="800000"/>
              </a:ln>
              <a:effectLst>
                <a:outerShdw blurRad="203200" dist="228600" dir="2700000" algn="tl" rotWithShape="0">
                  <a:schemeClr val="accent2">
                    <a:alpha val="30000"/>
                  </a:schemeClr>
                </a:outerShdw>
              </a:effectLst>
              <a:extLst>
                <a:ext uri="{53640926-AAD7-44D8-BBD7-CCE9431645EC}">
                  <a14:shadowObscured xmlns:a14="http://schemas.microsoft.com/office/drawing/2010/main"/>
                </a:ex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思源黑体 Normal"/>
                  <a:cs typeface="+mn-cs"/>
                </a:endParaRPr>
              </a:p>
            </p:txBody>
          </p:sp>
          <p:sp>
            <p:nvSpPr>
              <p:cNvPr id="14" name="椭圆 13">
                <a:extLst>
                  <a:ext uri="{FF2B5EF4-FFF2-40B4-BE49-F238E27FC236}">
                    <a16:creationId xmlns:a16="http://schemas.microsoft.com/office/drawing/2014/main" id="{FA6211C1-3172-89EC-D9D9-1BDCD5C9912C}"/>
                  </a:ext>
                </a:extLst>
              </p:cNvPr>
              <p:cNvSpPr/>
              <p:nvPr/>
            </p:nvSpPr>
            <p:spPr>
              <a:xfrm>
                <a:off x="1359764" y="1103387"/>
                <a:ext cx="1714574" cy="1714574"/>
              </a:xfrm>
              <a:prstGeom prst="ellipse">
                <a:avLst/>
              </a:prstGeom>
              <a:gradFill flip="none" rotWithShape="1">
                <a:gsLst>
                  <a:gs pos="0">
                    <a:schemeClr val="accent3">
                      <a:lumMod val="20000"/>
                      <a:lumOff val="80000"/>
                    </a:schemeClr>
                  </a:gs>
                  <a:gs pos="100000">
                    <a:schemeClr val="accent3">
                      <a:lumMod val="40000"/>
                      <a:lumOff val="60000"/>
                    </a:schemeClr>
                  </a:gs>
                </a:gsLst>
                <a:lin ang="5400000" scaled="1"/>
                <a:tileRect/>
              </a:gradFill>
              <a:ln w="76200" cap="flat" cmpd="sng" algn="ctr">
                <a:gradFill flip="none" rotWithShape="1">
                  <a:gsLst>
                    <a:gs pos="0">
                      <a:schemeClr val="accent3">
                        <a:lumMod val="20000"/>
                        <a:lumOff val="80000"/>
                      </a:schemeClr>
                    </a:gs>
                    <a:gs pos="100000">
                      <a:schemeClr val="accent3"/>
                    </a:gs>
                  </a:gsLst>
                  <a:lin ang="5400000" scaled="1"/>
                  <a:tileRect/>
                </a:gradFill>
                <a:prstDash val="solid"/>
                <a:miter lim="800000"/>
              </a:ln>
              <a:effectLst>
                <a:outerShdw blurRad="63500" dist="228600" dir="2700000" sx="92000" sy="92000" algn="tl" rotWithShape="0">
                  <a:srgbClr val="FFFFFF">
                    <a:alpha val="30000"/>
                  </a:srgbClr>
                </a:outerShdw>
              </a:effectLst>
              <a:extLst>
                <a:ext uri="{53640926-AAD7-44D8-BBD7-CCE9431645EC}">
                  <a14:shadowObscured xmlns:a14="http://schemas.microsoft.com/office/drawing/2010/main"/>
                </a:ex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思源黑体 Normal"/>
                  <a:cs typeface="+mn-cs"/>
                </a:endParaRPr>
              </a:p>
            </p:txBody>
          </p:sp>
          <p:sp>
            <p:nvSpPr>
              <p:cNvPr id="15" name="椭圆 14">
                <a:extLst>
                  <a:ext uri="{FF2B5EF4-FFF2-40B4-BE49-F238E27FC236}">
                    <a16:creationId xmlns:a16="http://schemas.microsoft.com/office/drawing/2014/main" id="{CF1B20C4-03EA-2018-F766-27DBB728D883}"/>
                  </a:ext>
                </a:extLst>
              </p:cNvPr>
              <p:cNvSpPr/>
              <p:nvPr/>
            </p:nvSpPr>
            <p:spPr>
              <a:xfrm>
                <a:off x="1363135" y="1103396"/>
                <a:ext cx="1714575" cy="1714573"/>
              </a:xfrm>
              <a:prstGeom prst="ellipse">
                <a:avLst/>
              </a:prstGeom>
              <a:gradFill flip="none" rotWithShape="1">
                <a:gsLst>
                  <a:gs pos="0">
                    <a:srgbClr val="FB759B">
                      <a:lumMod val="0"/>
                      <a:lumOff val="100000"/>
                    </a:srgbClr>
                  </a:gs>
                  <a:gs pos="70100">
                    <a:schemeClr val="accent3"/>
                  </a:gs>
                  <a:gs pos="100000">
                    <a:schemeClr val="accent1">
                      <a:lumMod val="60000"/>
                      <a:lumOff val="40000"/>
                    </a:schemeClr>
                  </a:gs>
                </a:gsLst>
                <a:path path="circle">
                  <a:fillToRect r="100000" b="100000"/>
                </a:path>
                <a:tileRect l="-100000" t="-100000"/>
              </a:gradFill>
              <a:ln w="25400" cap="flat" cmpd="sng" algn="in">
                <a:gradFill flip="none" rotWithShape="1">
                  <a:gsLst>
                    <a:gs pos="0">
                      <a:schemeClr val="accent1"/>
                    </a:gs>
                    <a:gs pos="100000">
                      <a:schemeClr val="accent3">
                        <a:alpha val="0"/>
                      </a:schemeClr>
                    </a:gs>
                  </a:gsLst>
                  <a:lin ang="2700000" scaled="1"/>
                  <a:tileRect/>
                </a:gradFill>
                <a:prstDash val="solid"/>
                <a:miter lim="800000"/>
              </a:ln>
              <a:effectLst>
                <a:outerShdw blurRad="63500" dist="228600" dir="2700000" sx="92000" sy="92000" algn="tl" rotWithShape="0">
                  <a:schemeClr val="accent2">
                    <a:alpha val="30000"/>
                  </a:schemeClr>
                </a:outerShdw>
              </a:effectLst>
              <a:extLst>
                <a:ext uri="{53640926-AAD7-44D8-BBD7-CCE9431645EC}">
                  <a14:shadowObscured xmlns:a14="http://schemas.microsoft.com/office/drawing/2010/main"/>
                </a:ex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a:ln>
                      <a:noFill/>
                    </a:ln>
                    <a:solidFill>
                      <a:srgbClr val="FFFFFF"/>
                    </a:solidFill>
                    <a:effectLst/>
                    <a:uLnTx/>
                    <a:uFillTx/>
                    <a:ea typeface="思源黑体 Normal"/>
                    <a:cs typeface="+mn-cs"/>
                  </a:rPr>
                  <a:t>01</a:t>
                </a:r>
              </a:p>
            </p:txBody>
          </p:sp>
        </p:grpSp>
        <p:sp>
          <p:nvSpPr>
            <p:cNvPr id="26" name="文本框 25">
              <a:extLst>
                <a:ext uri="{FF2B5EF4-FFF2-40B4-BE49-F238E27FC236}">
                  <a16:creationId xmlns:a16="http://schemas.microsoft.com/office/drawing/2014/main" id="{DF44D395-BDF5-10E4-80E6-29A82ABF0DCA}"/>
                </a:ext>
              </a:extLst>
            </p:cNvPr>
            <p:cNvSpPr txBox="1"/>
            <p:nvPr/>
          </p:nvSpPr>
          <p:spPr>
            <a:xfrm>
              <a:off x="4856097" y="4037844"/>
              <a:ext cx="2260121" cy="584775"/>
            </a:xfrm>
            <a:prstGeom prst="rect">
              <a:avLst/>
            </a:prstGeom>
            <a:noFill/>
          </p:spPr>
          <p:txBody>
            <a:bodyPr wrap="square" rtlCol="0">
              <a:spAutoFit/>
            </a:bodyPr>
            <a:lstStyle/>
            <a:p>
              <a:pPr algn="dist"/>
              <a:r>
                <a:rPr lang="zh-CN" altLang="en-US" sz="3200" b="1">
                  <a:solidFill>
                    <a:schemeClr val="tx1">
                      <a:lumMod val="85000"/>
                      <a:lumOff val="15000"/>
                    </a:schemeClr>
                  </a:solidFill>
                  <a:latin typeface="+mn-ea"/>
                </a:rPr>
                <a:t>工作概述</a:t>
              </a:r>
            </a:p>
          </p:txBody>
        </p:sp>
      </p:grpSp>
      <p:grpSp>
        <p:nvGrpSpPr>
          <p:cNvPr id="35" name="组合 34">
            <a:extLst>
              <a:ext uri="{FF2B5EF4-FFF2-40B4-BE49-F238E27FC236}">
                <a16:creationId xmlns:a16="http://schemas.microsoft.com/office/drawing/2014/main" id="{A2226B55-E43B-0451-A118-9BE7D6BC6CCC}"/>
              </a:ext>
            </a:extLst>
          </p:cNvPr>
          <p:cNvGrpSpPr/>
          <p:nvPr/>
        </p:nvGrpSpPr>
        <p:grpSpPr>
          <a:xfrm>
            <a:off x="7872812" y="3681929"/>
            <a:ext cx="3444476" cy="1021110"/>
            <a:chOff x="3671742" y="3819680"/>
            <a:chExt cx="3444476" cy="1021110"/>
          </a:xfrm>
        </p:grpSpPr>
        <p:grpSp>
          <p:nvGrpSpPr>
            <p:cNvPr id="36" name="组合 35">
              <a:extLst>
                <a:ext uri="{FF2B5EF4-FFF2-40B4-BE49-F238E27FC236}">
                  <a16:creationId xmlns:a16="http://schemas.microsoft.com/office/drawing/2014/main" id="{8992A4D7-6722-A066-B01F-CDE26813B34A}"/>
                </a:ext>
              </a:extLst>
            </p:cNvPr>
            <p:cNvGrpSpPr/>
            <p:nvPr/>
          </p:nvGrpSpPr>
          <p:grpSpPr>
            <a:xfrm>
              <a:off x="3671742" y="3819680"/>
              <a:ext cx="1023112" cy="1021110"/>
              <a:chOff x="1359764" y="1103387"/>
              <a:chExt cx="1717946" cy="1714582"/>
            </a:xfrm>
          </p:grpSpPr>
          <p:sp>
            <p:nvSpPr>
              <p:cNvPr id="38" name="椭圆 37">
                <a:extLst>
                  <a:ext uri="{FF2B5EF4-FFF2-40B4-BE49-F238E27FC236}">
                    <a16:creationId xmlns:a16="http://schemas.microsoft.com/office/drawing/2014/main" id="{91493F90-2A3D-310D-62BA-B2B20ED79E84}"/>
                  </a:ext>
                </a:extLst>
              </p:cNvPr>
              <p:cNvSpPr/>
              <p:nvPr/>
            </p:nvSpPr>
            <p:spPr>
              <a:xfrm>
                <a:off x="1359766" y="1103387"/>
                <a:ext cx="1714574" cy="1714574"/>
              </a:xfrm>
              <a:prstGeom prst="ellipse">
                <a:avLst/>
              </a:prstGeom>
              <a:gradFill flip="none" rotWithShape="1">
                <a:gsLst>
                  <a:gs pos="0">
                    <a:schemeClr val="accent3">
                      <a:lumMod val="20000"/>
                      <a:lumOff val="80000"/>
                    </a:schemeClr>
                  </a:gs>
                  <a:gs pos="100000">
                    <a:schemeClr val="accent3"/>
                  </a:gs>
                </a:gsLst>
                <a:lin ang="5400000" scaled="1"/>
                <a:tileRect/>
              </a:gradFill>
              <a:ln w="76200" cap="flat" cmpd="sng" algn="ctr">
                <a:gradFill flip="none" rotWithShape="1">
                  <a:gsLst>
                    <a:gs pos="0">
                      <a:schemeClr val="accent3">
                        <a:lumMod val="20000"/>
                        <a:lumOff val="80000"/>
                      </a:schemeClr>
                    </a:gs>
                    <a:gs pos="100000">
                      <a:schemeClr val="accent3"/>
                    </a:gs>
                  </a:gsLst>
                  <a:lin ang="5400000" scaled="1"/>
                  <a:tileRect/>
                </a:gradFill>
                <a:prstDash val="solid"/>
                <a:miter lim="800000"/>
              </a:ln>
              <a:effectLst>
                <a:outerShdw blurRad="203200" dist="228600" dir="2700000" algn="tl" rotWithShape="0">
                  <a:schemeClr val="accent2">
                    <a:alpha val="30000"/>
                  </a:schemeClr>
                </a:outerShdw>
              </a:effectLst>
              <a:extLst>
                <a:ext uri="{53640926-AAD7-44D8-BBD7-CCE9431645EC}">
                  <a14:shadowObscured xmlns:a14="http://schemas.microsoft.com/office/drawing/2010/main"/>
                </a:ex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思源黑体 Normal"/>
                  <a:cs typeface="+mn-cs"/>
                </a:endParaRPr>
              </a:p>
            </p:txBody>
          </p:sp>
          <p:sp>
            <p:nvSpPr>
              <p:cNvPr id="39" name="椭圆 38">
                <a:extLst>
                  <a:ext uri="{FF2B5EF4-FFF2-40B4-BE49-F238E27FC236}">
                    <a16:creationId xmlns:a16="http://schemas.microsoft.com/office/drawing/2014/main" id="{0F7EAEAE-07DD-5758-FB12-DF2A5D8A8F63}"/>
                  </a:ext>
                </a:extLst>
              </p:cNvPr>
              <p:cNvSpPr/>
              <p:nvPr/>
            </p:nvSpPr>
            <p:spPr>
              <a:xfrm>
                <a:off x="1359764" y="1103387"/>
                <a:ext cx="1714574" cy="1714574"/>
              </a:xfrm>
              <a:prstGeom prst="ellipse">
                <a:avLst/>
              </a:prstGeom>
              <a:gradFill flip="none" rotWithShape="1">
                <a:gsLst>
                  <a:gs pos="0">
                    <a:schemeClr val="accent3">
                      <a:lumMod val="20000"/>
                      <a:lumOff val="80000"/>
                    </a:schemeClr>
                  </a:gs>
                  <a:gs pos="100000">
                    <a:schemeClr val="accent3">
                      <a:lumMod val="40000"/>
                      <a:lumOff val="60000"/>
                    </a:schemeClr>
                  </a:gs>
                </a:gsLst>
                <a:lin ang="5400000" scaled="1"/>
                <a:tileRect/>
              </a:gradFill>
              <a:ln w="76200" cap="flat" cmpd="sng" algn="ctr">
                <a:gradFill flip="none" rotWithShape="1">
                  <a:gsLst>
                    <a:gs pos="0">
                      <a:schemeClr val="accent3">
                        <a:lumMod val="20000"/>
                        <a:lumOff val="80000"/>
                      </a:schemeClr>
                    </a:gs>
                    <a:gs pos="100000">
                      <a:schemeClr val="accent3"/>
                    </a:gs>
                  </a:gsLst>
                  <a:lin ang="5400000" scaled="1"/>
                  <a:tileRect/>
                </a:gradFill>
                <a:prstDash val="solid"/>
                <a:miter lim="800000"/>
              </a:ln>
              <a:effectLst>
                <a:outerShdw blurRad="63500" dist="228600" dir="2700000" sx="92000" sy="92000" algn="tl" rotWithShape="0">
                  <a:srgbClr val="FFFFFF">
                    <a:alpha val="30000"/>
                  </a:srgbClr>
                </a:outerShdw>
              </a:effectLst>
              <a:extLst>
                <a:ext uri="{53640926-AAD7-44D8-BBD7-CCE9431645EC}">
                  <a14:shadowObscured xmlns:a14="http://schemas.microsoft.com/office/drawing/2010/main"/>
                </a:ex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思源黑体 Normal"/>
                  <a:cs typeface="+mn-cs"/>
                </a:endParaRPr>
              </a:p>
            </p:txBody>
          </p:sp>
          <p:sp>
            <p:nvSpPr>
              <p:cNvPr id="40" name="椭圆 39">
                <a:extLst>
                  <a:ext uri="{FF2B5EF4-FFF2-40B4-BE49-F238E27FC236}">
                    <a16:creationId xmlns:a16="http://schemas.microsoft.com/office/drawing/2014/main" id="{91082810-9D37-4603-34FA-C90A5927E6E0}"/>
                  </a:ext>
                </a:extLst>
              </p:cNvPr>
              <p:cNvSpPr/>
              <p:nvPr/>
            </p:nvSpPr>
            <p:spPr>
              <a:xfrm>
                <a:off x="1363135" y="1103396"/>
                <a:ext cx="1714575" cy="1714573"/>
              </a:xfrm>
              <a:prstGeom prst="ellipse">
                <a:avLst/>
              </a:prstGeom>
              <a:gradFill flip="none" rotWithShape="1">
                <a:gsLst>
                  <a:gs pos="0">
                    <a:srgbClr val="FB759B">
                      <a:lumMod val="0"/>
                      <a:lumOff val="100000"/>
                    </a:srgbClr>
                  </a:gs>
                  <a:gs pos="70100">
                    <a:schemeClr val="accent3"/>
                  </a:gs>
                  <a:gs pos="100000">
                    <a:schemeClr val="accent1">
                      <a:lumMod val="60000"/>
                      <a:lumOff val="40000"/>
                    </a:schemeClr>
                  </a:gs>
                </a:gsLst>
                <a:path path="circle">
                  <a:fillToRect r="100000" b="100000"/>
                </a:path>
                <a:tileRect l="-100000" t="-100000"/>
              </a:gradFill>
              <a:ln w="25400" cap="flat" cmpd="sng" algn="in">
                <a:gradFill flip="none" rotWithShape="1">
                  <a:gsLst>
                    <a:gs pos="0">
                      <a:schemeClr val="accent1"/>
                    </a:gs>
                    <a:gs pos="100000">
                      <a:schemeClr val="accent3">
                        <a:alpha val="0"/>
                      </a:schemeClr>
                    </a:gs>
                  </a:gsLst>
                  <a:lin ang="2700000" scaled="1"/>
                  <a:tileRect/>
                </a:gradFill>
                <a:prstDash val="solid"/>
                <a:miter lim="800000"/>
              </a:ln>
              <a:effectLst>
                <a:outerShdw blurRad="63500" dist="228600" dir="2700000" sx="92000" sy="92000" algn="tl" rotWithShape="0">
                  <a:schemeClr val="accent2">
                    <a:alpha val="30000"/>
                  </a:schemeClr>
                </a:outerShdw>
              </a:effectLst>
              <a:extLst>
                <a:ext uri="{53640926-AAD7-44D8-BBD7-CCE9431645EC}">
                  <a14:shadowObscured xmlns:a14="http://schemas.microsoft.com/office/drawing/2010/main"/>
                </a:ex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a:ln>
                      <a:noFill/>
                    </a:ln>
                    <a:solidFill>
                      <a:srgbClr val="FFFFFF"/>
                    </a:solidFill>
                    <a:effectLst/>
                    <a:uLnTx/>
                    <a:uFillTx/>
                    <a:ea typeface="思源黑体 Normal"/>
                    <a:cs typeface="+mn-cs"/>
                  </a:rPr>
                  <a:t>02</a:t>
                </a:r>
              </a:p>
            </p:txBody>
          </p:sp>
        </p:grpSp>
        <p:sp>
          <p:nvSpPr>
            <p:cNvPr id="37" name="文本框 36">
              <a:extLst>
                <a:ext uri="{FF2B5EF4-FFF2-40B4-BE49-F238E27FC236}">
                  <a16:creationId xmlns:a16="http://schemas.microsoft.com/office/drawing/2014/main" id="{801338E2-18A0-B673-8659-6A9BEDCB4998}"/>
                </a:ext>
              </a:extLst>
            </p:cNvPr>
            <p:cNvSpPr txBox="1"/>
            <p:nvPr/>
          </p:nvSpPr>
          <p:spPr>
            <a:xfrm>
              <a:off x="4856097" y="4037844"/>
              <a:ext cx="2260121" cy="584775"/>
            </a:xfrm>
            <a:prstGeom prst="rect">
              <a:avLst/>
            </a:prstGeom>
            <a:noFill/>
          </p:spPr>
          <p:txBody>
            <a:bodyPr wrap="square" rtlCol="0">
              <a:spAutoFit/>
            </a:bodyPr>
            <a:lstStyle/>
            <a:p>
              <a:pPr algn="dist"/>
              <a:r>
                <a:rPr lang="zh-CN" altLang="en-US" sz="3200" b="1">
                  <a:solidFill>
                    <a:schemeClr val="tx1">
                      <a:lumMod val="85000"/>
                      <a:lumOff val="15000"/>
                    </a:schemeClr>
                  </a:solidFill>
                  <a:latin typeface="+mn-ea"/>
                </a:rPr>
                <a:t>工作亮点</a:t>
              </a:r>
            </a:p>
          </p:txBody>
        </p:sp>
      </p:grpSp>
      <p:grpSp>
        <p:nvGrpSpPr>
          <p:cNvPr id="41" name="组合 40">
            <a:extLst>
              <a:ext uri="{FF2B5EF4-FFF2-40B4-BE49-F238E27FC236}">
                <a16:creationId xmlns:a16="http://schemas.microsoft.com/office/drawing/2014/main" id="{56FEBB93-16A4-A05C-9797-B5A853A3133E}"/>
              </a:ext>
            </a:extLst>
          </p:cNvPr>
          <p:cNvGrpSpPr/>
          <p:nvPr/>
        </p:nvGrpSpPr>
        <p:grpSpPr>
          <a:xfrm>
            <a:off x="3671742" y="5056471"/>
            <a:ext cx="3444476" cy="1021110"/>
            <a:chOff x="3671742" y="3819680"/>
            <a:chExt cx="3444476" cy="1021110"/>
          </a:xfrm>
        </p:grpSpPr>
        <p:grpSp>
          <p:nvGrpSpPr>
            <p:cNvPr id="42" name="组合 41">
              <a:extLst>
                <a:ext uri="{FF2B5EF4-FFF2-40B4-BE49-F238E27FC236}">
                  <a16:creationId xmlns:a16="http://schemas.microsoft.com/office/drawing/2014/main" id="{D5CBD884-1DB2-5D26-C799-7D21A2F2E40E}"/>
                </a:ext>
              </a:extLst>
            </p:cNvPr>
            <p:cNvGrpSpPr/>
            <p:nvPr/>
          </p:nvGrpSpPr>
          <p:grpSpPr>
            <a:xfrm>
              <a:off x="3671742" y="3819680"/>
              <a:ext cx="1023112" cy="1021110"/>
              <a:chOff x="1359764" y="1103387"/>
              <a:chExt cx="1717946" cy="1714582"/>
            </a:xfrm>
          </p:grpSpPr>
          <p:sp>
            <p:nvSpPr>
              <p:cNvPr id="44" name="椭圆 43">
                <a:extLst>
                  <a:ext uri="{FF2B5EF4-FFF2-40B4-BE49-F238E27FC236}">
                    <a16:creationId xmlns:a16="http://schemas.microsoft.com/office/drawing/2014/main" id="{3939AC79-4911-4959-A5AF-FDF7EE57F2C7}"/>
                  </a:ext>
                </a:extLst>
              </p:cNvPr>
              <p:cNvSpPr/>
              <p:nvPr/>
            </p:nvSpPr>
            <p:spPr>
              <a:xfrm>
                <a:off x="1359766" y="1103387"/>
                <a:ext cx="1714574" cy="1714574"/>
              </a:xfrm>
              <a:prstGeom prst="ellipse">
                <a:avLst/>
              </a:prstGeom>
              <a:gradFill flip="none" rotWithShape="1">
                <a:gsLst>
                  <a:gs pos="0">
                    <a:schemeClr val="accent3">
                      <a:lumMod val="20000"/>
                      <a:lumOff val="80000"/>
                    </a:schemeClr>
                  </a:gs>
                  <a:gs pos="100000">
                    <a:schemeClr val="accent3"/>
                  </a:gs>
                </a:gsLst>
                <a:lin ang="5400000" scaled="1"/>
                <a:tileRect/>
              </a:gradFill>
              <a:ln w="76200" cap="flat" cmpd="sng" algn="ctr">
                <a:gradFill flip="none" rotWithShape="1">
                  <a:gsLst>
                    <a:gs pos="0">
                      <a:schemeClr val="accent3">
                        <a:lumMod val="20000"/>
                        <a:lumOff val="80000"/>
                      </a:schemeClr>
                    </a:gs>
                    <a:gs pos="100000">
                      <a:schemeClr val="accent3"/>
                    </a:gs>
                  </a:gsLst>
                  <a:lin ang="5400000" scaled="1"/>
                  <a:tileRect/>
                </a:gradFill>
                <a:prstDash val="solid"/>
                <a:miter lim="800000"/>
              </a:ln>
              <a:effectLst>
                <a:outerShdw blurRad="203200" dist="228600" dir="2700000" algn="tl" rotWithShape="0">
                  <a:schemeClr val="accent2">
                    <a:alpha val="30000"/>
                  </a:schemeClr>
                </a:outerShdw>
              </a:effectLst>
              <a:extLst>
                <a:ext uri="{53640926-AAD7-44D8-BBD7-CCE9431645EC}">
                  <a14:shadowObscured xmlns:a14="http://schemas.microsoft.com/office/drawing/2010/main"/>
                </a:ex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思源黑体 Normal"/>
                  <a:cs typeface="+mn-cs"/>
                </a:endParaRPr>
              </a:p>
            </p:txBody>
          </p:sp>
          <p:sp>
            <p:nvSpPr>
              <p:cNvPr id="45" name="椭圆 44">
                <a:extLst>
                  <a:ext uri="{FF2B5EF4-FFF2-40B4-BE49-F238E27FC236}">
                    <a16:creationId xmlns:a16="http://schemas.microsoft.com/office/drawing/2014/main" id="{C234DE4C-F67A-52E5-AE72-01E7396D83C7}"/>
                  </a:ext>
                </a:extLst>
              </p:cNvPr>
              <p:cNvSpPr/>
              <p:nvPr/>
            </p:nvSpPr>
            <p:spPr>
              <a:xfrm>
                <a:off x="1359764" y="1103387"/>
                <a:ext cx="1714574" cy="1714574"/>
              </a:xfrm>
              <a:prstGeom prst="ellipse">
                <a:avLst/>
              </a:prstGeom>
              <a:gradFill flip="none" rotWithShape="1">
                <a:gsLst>
                  <a:gs pos="0">
                    <a:schemeClr val="accent3">
                      <a:lumMod val="20000"/>
                      <a:lumOff val="80000"/>
                    </a:schemeClr>
                  </a:gs>
                  <a:gs pos="100000">
                    <a:schemeClr val="accent3">
                      <a:lumMod val="40000"/>
                      <a:lumOff val="60000"/>
                    </a:schemeClr>
                  </a:gs>
                </a:gsLst>
                <a:lin ang="5400000" scaled="1"/>
                <a:tileRect/>
              </a:gradFill>
              <a:ln w="76200" cap="flat" cmpd="sng" algn="ctr">
                <a:gradFill flip="none" rotWithShape="1">
                  <a:gsLst>
                    <a:gs pos="0">
                      <a:schemeClr val="accent3">
                        <a:lumMod val="20000"/>
                        <a:lumOff val="80000"/>
                      </a:schemeClr>
                    </a:gs>
                    <a:gs pos="100000">
                      <a:schemeClr val="accent3"/>
                    </a:gs>
                  </a:gsLst>
                  <a:lin ang="5400000" scaled="1"/>
                  <a:tileRect/>
                </a:gradFill>
                <a:prstDash val="solid"/>
                <a:miter lim="800000"/>
              </a:ln>
              <a:effectLst>
                <a:outerShdw blurRad="63500" dist="228600" dir="2700000" sx="92000" sy="92000" algn="tl" rotWithShape="0">
                  <a:srgbClr val="FFFFFF">
                    <a:alpha val="30000"/>
                  </a:srgbClr>
                </a:outerShdw>
              </a:effectLst>
              <a:extLst>
                <a:ext uri="{53640926-AAD7-44D8-BBD7-CCE9431645EC}">
                  <a14:shadowObscured xmlns:a14="http://schemas.microsoft.com/office/drawing/2010/main"/>
                </a:ex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思源黑体 Normal"/>
                  <a:cs typeface="+mn-cs"/>
                </a:endParaRPr>
              </a:p>
            </p:txBody>
          </p:sp>
          <p:sp>
            <p:nvSpPr>
              <p:cNvPr id="46" name="椭圆 45">
                <a:extLst>
                  <a:ext uri="{FF2B5EF4-FFF2-40B4-BE49-F238E27FC236}">
                    <a16:creationId xmlns:a16="http://schemas.microsoft.com/office/drawing/2014/main" id="{4C1D9A57-2E30-34E4-BBE5-4DC125B8FEED}"/>
                  </a:ext>
                </a:extLst>
              </p:cNvPr>
              <p:cNvSpPr/>
              <p:nvPr/>
            </p:nvSpPr>
            <p:spPr>
              <a:xfrm>
                <a:off x="1363136" y="1103395"/>
                <a:ext cx="1714574" cy="1714574"/>
              </a:xfrm>
              <a:prstGeom prst="ellipse">
                <a:avLst/>
              </a:prstGeom>
              <a:gradFill flip="none" rotWithShape="1">
                <a:gsLst>
                  <a:gs pos="0">
                    <a:srgbClr val="FB759B">
                      <a:lumMod val="0"/>
                      <a:lumOff val="100000"/>
                    </a:srgbClr>
                  </a:gs>
                  <a:gs pos="70100">
                    <a:schemeClr val="accent3"/>
                  </a:gs>
                  <a:gs pos="100000">
                    <a:schemeClr val="accent1">
                      <a:lumMod val="60000"/>
                      <a:lumOff val="40000"/>
                    </a:schemeClr>
                  </a:gs>
                </a:gsLst>
                <a:path path="circle">
                  <a:fillToRect r="100000" b="100000"/>
                </a:path>
                <a:tileRect l="-100000" t="-100000"/>
              </a:gradFill>
              <a:ln w="25400" cap="flat" cmpd="sng" algn="in">
                <a:gradFill flip="none" rotWithShape="1">
                  <a:gsLst>
                    <a:gs pos="0">
                      <a:schemeClr val="accent1"/>
                    </a:gs>
                    <a:gs pos="100000">
                      <a:schemeClr val="accent3">
                        <a:alpha val="0"/>
                      </a:schemeClr>
                    </a:gs>
                  </a:gsLst>
                  <a:lin ang="2700000" scaled="1"/>
                  <a:tileRect/>
                </a:gradFill>
                <a:prstDash val="solid"/>
                <a:miter lim="800000"/>
              </a:ln>
              <a:effectLst>
                <a:outerShdw blurRad="63500" dist="228600" dir="2700000" sx="92000" sy="92000" algn="tl" rotWithShape="0">
                  <a:schemeClr val="accent2">
                    <a:alpha val="30000"/>
                  </a:schemeClr>
                </a:outerShdw>
              </a:effectLst>
              <a:extLst>
                <a:ext uri="{53640926-AAD7-44D8-BBD7-CCE9431645EC}">
                  <a14:shadowObscured xmlns:a14="http://schemas.microsoft.com/office/drawing/2010/main"/>
                </a:ex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a:ln>
                      <a:noFill/>
                    </a:ln>
                    <a:solidFill>
                      <a:srgbClr val="FFFFFF"/>
                    </a:solidFill>
                    <a:effectLst/>
                    <a:uLnTx/>
                    <a:uFillTx/>
                    <a:ea typeface="思源黑体 Normal"/>
                    <a:cs typeface="+mn-cs"/>
                  </a:rPr>
                  <a:t>03</a:t>
                </a:r>
              </a:p>
            </p:txBody>
          </p:sp>
        </p:grpSp>
        <p:sp>
          <p:nvSpPr>
            <p:cNvPr id="43" name="文本框 42">
              <a:extLst>
                <a:ext uri="{FF2B5EF4-FFF2-40B4-BE49-F238E27FC236}">
                  <a16:creationId xmlns:a16="http://schemas.microsoft.com/office/drawing/2014/main" id="{BAC46ABB-823F-977E-0C85-1ACAFFF4605E}"/>
                </a:ext>
              </a:extLst>
            </p:cNvPr>
            <p:cNvSpPr txBox="1"/>
            <p:nvPr/>
          </p:nvSpPr>
          <p:spPr>
            <a:xfrm>
              <a:off x="4856097" y="4037844"/>
              <a:ext cx="2260121" cy="584775"/>
            </a:xfrm>
            <a:prstGeom prst="rect">
              <a:avLst/>
            </a:prstGeom>
            <a:noFill/>
          </p:spPr>
          <p:txBody>
            <a:bodyPr wrap="square" rtlCol="0">
              <a:spAutoFit/>
            </a:bodyPr>
            <a:lstStyle/>
            <a:p>
              <a:pPr algn="dist"/>
              <a:r>
                <a:rPr lang="zh-CN" altLang="en-US" sz="3200" b="1">
                  <a:solidFill>
                    <a:schemeClr val="tx1">
                      <a:lumMod val="85000"/>
                      <a:lumOff val="15000"/>
                    </a:schemeClr>
                  </a:solidFill>
                  <a:latin typeface="+mn-ea"/>
                </a:rPr>
                <a:t>工作不足</a:t>
              </a:r>
            </a:p>
          </p:txBody>
        </p:sp>
      </p:grpSp>
      <p:grpSp>
        <p:nvGrpSpPr>
          <p:cNvPr id="47" name="组合 46">
            <a:extLst>
              <a:ext uri="{FF2B5EF4-FFF2-40B4-BE49-F238E27FC236}">
                <a16:creationId xmlns:a16="http://schemas.microsoft.com/office/drawing/2014/main" id="{3B9201EA-05C6-AD93-44B8-7FB2733FB523}"/>
              </a:ext>
            </a:extLst>
          </p:cNvPr>
          <p:cNvGrpSpPr/>
          <p:nvPr/>
        </p:nvGrpSpPr>
        <p:grpSpPr>
          <a:xfrm>
            <a:off x="7872812" y="5056471"/>
            <a:ext cx="3444476" cy="1021110"/>
            <a:chOff x="3671742" y="3819680"/>
            <a:chExt cx="3444476" cy="1021110"/>
          </a:xfrm>
        </p:grpSpPr>
        <p:grpSp>
          <p:nvGrpSpPr>
            <p:cNvPr id="48" name="组合 47">
              <a:extLst>
                <a:ext uri="{FF2B5EF4-FFF2-40B4-BE49-F238E27FC236}">
                  <a16:creationId xmlns:a16="http://schemas.microsoft.com/office/drawing/2014/main" id="{1B322367-0A2E-C370-979E-FDB3AD54B6AD}"/>
                </a:ext>
              </a:extLst>
            </p:cNvPr>
            <p:cNvGrpSpPr/>
            <p:nvPr/>
          </p:nvGrpSpPr>
          <p:grpSpPr>
            <a:xfrm>
              <a:off x="3671742" y="3819680"/>
              <a:ext cx="1023112" cy="1021110"/>
              <a:chOff x="1359764" y="1103387"/>
              <a:chExt cx="1717946" cy="1714582"/>
            </a:xfrm>
          </p:grpSpPr>
          <p:sp>
            <p:nvSpPr>
              <p:cNvPr id="50" name="椭圆 49">
                <a:extLst>
                  <a:ext uri="{FF2B5EF4-FFF2-40B4-BE49-F238E27FC236}">
                    <a16:creationId xmlns:a16="http://schemas.microsoft.com/office/drawing/2014/main" id="{2B65D38B-00F0-CECF-EB17-2FE4DF6117A8}"/>
                  </a:ext>
                </a:extLst>
              </p:cNvPr>
              <p:cNvSpPr/>
              <p:nvPr/>
            </p:nvSpPr>
            <p:spPr>
              <a:xfrm>
                <a:off x="1359766" y="1103387"/>
                <a:ext cx="1714574" cy="1714574"/>
              </a:xfrm>
              <a:prstGeom prst="ellipse">
                <a:avLst/>
              </a:prstGeom>
              <a:gradFill flip="none" rotWithShape="1">
                <a:gsLst>
                  <a:gs pos="0">
                    <a:schemeClr val="accent3">
                      <a:lumMod val="20000"/>
                      <a:lumOff val="80000"/>
                    </a:schemeClr>
                  </a:gs>
                  <a:gs pos="100000">
                    <a:schemeClr val="accent3"/>
                  </a:gs>
                </a:gsLst>
                <a:lin ang="5400000" scaled="1"/>
                <a:tileRect/>
              </a:gradFill>
              <a:ln w="76200" cap="flat" cmpd="sng" algn="ctr">
                <a:gradFill flip="none" rotWithShape="1">
                  <a:gsLst>
                    <a:gs pos="0">
                      <a:schemeClr val="accent3">
                        <a:lumMod val="20000"/>
                        <a:lumOff val="80000"/>
                      </a:schemeClr>
                    </a:gs>
                    <a:gs pos="100000">
                      <a:schemeClr val="accent3"/>
                    </a:gs>
                  </a:gsLst>
                  <a:lin ang="5400000" scaled="1"/>
                  <a:tileRect/>
                </a:gradFill>
                <a:prstDash val="solid"/>
                <a:miter lim="800000"/>
              </a:ln>
              <a:effectLst>
                <a:outerShdw blurRad="203200" dist="228600" dir="2700000" algn="tl" rotWithShape="0">
                  <a:schemeClr val="accent2">
                    <a:alpha val="30000"/>
                  </a:schemeClr>
                </a:outerShdw>
              </a:effectLst>
              <a:extLst>
                <a:ext uri="{53640926-AAD7-44D8-BBD7-CCE9431645EC}">
                  <a14:shadowObscured xmlns:a14="http://schemas.microsoft.com/office/drawing/2010/main"/>
                </a:ex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思源黑体 Normal"/>
                  <a:cs typeface="+mn-cs"/>
                </a:endParaRPr>
              </a:p>
            </p:txBody>
          </p:sp>
          <p:sp>
            <p:nvSpPr>
              <p:cNvPr id="51" name="椭圆 50">
                <a:extLst>
                  <a:ext uri="{FF2B5EF4-FFF2-40B4-BE49-F238E27FC236}">
                    <a16:creationId xmlns:a16="http://schemas.microsoft.com/office/drawing/2014/main" id="{40950B96-F6FE-F44A-7B5A-A91D946B051E}"/>
                  </a:ext>
                </a:extLst>
              </p:cNvPr>
              <p:cNvSpPr/>
              <p:nvPr/>
            </p:nvSpPr>
            <p:spPr>
              <a:xfrm>
                <a:off x="1359764" y="1103387"/>
                <a:ext cx="1714574" cy="1714574"/>
              </a:xfrm>
              <a:prstGeom prst="ellipse">
                <a:avLst/>
              </a:prstGeom>
              <a:gradFill flip="none" rotWithShape="1">
                <a:gsLst>
                  <a:gs pos="0">
                    <a:schemeClr val="accent3">
                      <a:lumMod val="20000"/>
                      <a:lumOff val="80000"/>
                    </a:schemeClr>
                  </a:gs>
                  <a:gs pos="100000">
                    <a:schemeClr val="accent3">
                      <a:lumMod val="40000"/>
                      <a:lumOff val="60000"/>
                    </a:schemeClr>
                  </a:gs>
                </a:gsLst>
                <a:lin ang="5400000" scaled="1"/>
                <a:tileRect/>
              </a:gradFill>
              <a:ln w="76200" cap="flat" cmpd="sng" algn="ctr">
                <a:gradFill flip="none" rotWithShape="1">
                  <a:gsLst>
                    <a:gs pos="0">
                      <a:schemeClr val="accent3">
                        <a:lumMod val="20000"/>
                        <a:lumOff val="80000"/>
                      </a:schemeClr>
                    </a:gs>
                    <a:gs pos="100000">
                      <a:schemeClr val="accent3"/>
                    </a:gs>
                  </a:gsLst>
                  <a:lin ang="5400000" scaled="1"/>
                  <a:tileRect/>
                </a:gradFill>
                <a:prstDash val="solid"/>
                <a:miter lim="800000"/>
              </a:ln>
              <a:effectLst>
                <a:outerShdw blurRad="63500" dist="228600" dir="2700000" sx="92000" sy="92000" algn="tl" rotWithShape="0">
                  <a:srgbClr val="FFFFFF">
                    <a:alpha val="30000"/>
                  </a:srgbClr>
                </a:outerShdw>
              </a:effectLst>
              <a:extLst>
                <a:ext uri="{53640926-AAD7-44D8-BBD7-CCE9431645EC}">
                  <a14:shadowObscured xmlns:a14="http://schemas.microsoft.com/office/drawing/2010/main"/>
                </a:ex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思源黑体 Normal"/>
                  <a:cs typeface="+mn-cs"/>
                </a:endParaRPr>
              </a:p>
            </p:txBody>
          </p:sp>
          <p:sp>
            <p:nvSpPr>
              <p:cNvPr id="52" name="椭圆 51">
                <a:extLst>
                  <a:ext uri="{FF2B5EF4-FFF2-40B4-BE49-F238E27FC236}">
                    <a16:creationId xmlns:a16="http://schemas.microsoft.com/office/drawing/2014/main" id="{B1B3E4B1-FD3A-30C6-2A6C-AE664DCE351E}"/>
                  </a:ext>
                </a:extLst>
              </p:cNvPr>
              <p:cNvSpPr/>
              <p:nvPr/>
            </p:nvSpPr>
            <p:spPr>
              <a:xfrm>
                <a:off x="1363135" y="1103396"/>
                <a:ext cx="1714575" cy="1714573"/>
              </a:xfrm>
              <a:prstGeom prst="ellipse">
                <a:avLst/>
              </a:prstGeom>
              <a:gradFill flip="none" rotWithShape="1">
                <a:gsLst>
                  <a:gs pos="0">
                    <a:srgbClr val="FB759B">
                      <a:lumMod val="0"/>
                      <a:lumOff val="100000"/>
                    </a:srgbClr>
                  </a:gs>
                  <a:gs pos="70100">
                    <a:schemeClr val="accent3"/>
                  </a:gs>
                  <a:gs pos="100000">
                    <a:schemeClr val="accent1">
                      <a:lumMod val="60000"/>
                      <a:lumOff val="40000"/>
                    </a:schemeClr>
                  </a:gs>
                </a:gsLst>
                <a:path path="circle">
                  <a:fillToRect r="100000" b="100000"/>
                </a:path>
                <a:tileRect l="-100000" t="-100000"/>
              </a:gradFill>
              <a:ln w="25400" cap="flat" cmpd="sng" algn="in">
                <a:gradFill flip="none" rotWithShape="1">
                  <a:gsLst>
                    <a:gs pos="0">
                      <a:schemeClr val="accent1"/>
                    </a:gs>
                    <a:gs pos="100000">
                      <a:schemeClr val="accent3">
                        <a:alpha val="0"/>
                      </a:schemeClr>
                    </a:gs>
                  </a:gsLst>
                  <a:lin ang="2700000" scaled="1"/>
                  <a:tileRect/>
                </a:gradFill>
                <a:prstDash val="solid"/>
                <a:miter lim="800000"/>
              </a:ln>
              <a:effectLst>
                <a:outerShdw blurRad="63500" dist="228600" dir="2700000" sx="92000" sy="92000" algn="tl" rotWithShape="0">
                  <a:schemeClr val="accent2">
                    <a:alpha val="30000"/>
                  </a:schemeClr>
                </a:outerShdw>
              </a:effectLst>
              <a:extLst>
                <a:ext uri="{53640926-AAD7-44D8-BBD7-CCE9431645EC}">
                  <a14:shadowObscured xmlns:a14="http://schemas.microsoft.com/office/drawing/2010/main"/>
                </a:ex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a:ln>
                      <a:noFill/>
                    </a:ln>
                    <a:solidFill>
                      <a:srgbClr val="FFFFFF"/>
                    </a:solidFill>
                    <a:effectLst/>
                    <a:uLnTx/>
                    <a:uFillTx/>
                    <a:ea typeface="思源黑体 Normal"/>
                    <a:cs typeface="+mn-cs"/>
                  </a:rPr>
                  <a:t>04</a:t>
                </a:r>
              </a:p>
            </p:txBody>
          </p:sp>
        </p:grpSp>
        <p:sp>
          <p:nvSpPr>
            <p:cNvPr id="49" name="文本框 48">
              <a:extLst>
                <a:ext uri="{FF2B5EF4-FFF2-40B4-BE49-F238E27FC236}">
                  <a16:creationId xmlns:a16="http://schemas.microsoft.com/office/drawing/2014/main" id="{127B510B-044E-E31D-39BB-3E97FB432F68}"/>
                </a:ext>
              </a:extLst>
            </p:cNvPr>
            <p:cNvSpPr txBox="1"/>
            <p:nvPr/>
          </p:nvSpPr>
          <p:spPr>
            <a:xfrm>
              <a:off x="4856097" y="4037844"/>
              <a:ext cx="2260121" cy="584775"/>
            </a:xfrm>
            <a:prstGeom prst="rect">
              <a:avLst/>
            </a:prstGeom>
            <a:noFill/>
          </p:spPr>
          <p:txBody>
            <a:bodyPr wrap="square" rtlCol="0">
              <a:spAutoFit/>
            </a:bodyPr>
            <a:lstStyle/>
            <a:p>
              <a:pPr algn="dist"/>
              <a:r>
                <a:rPr lang="zh-CN" altLang="en-US" sz="3200" b="1">
                  <a:solidFill>
                    <a:schemeClr val="tx1">
                      <a:lumMod val="85000"/>
                      <a:lumOff val="15000"/>
                    </a:schemeClr>
                  </a:solidFill>
                  <a:latin typeface="+mn-ea"/>
                </a:rPr>
                <a:t>展望未来</a:t>
              </a:r>
            </a:p>
          </p:txBody>
        </p:sp>
      </p:grpSp>
    </p:spTree>
    <p:extLst>
      <p:ext uri="{BB962C8B-B14F-4D97-AF65-F5344CB8AC3E}">
        <p14:creationId xmlns:p14="http://schemas.microsoft.com/office/powerpoint/2010/main" val="18081034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alpha val="10000"/>
              </a:schemeClr>
            </a:gs>
            <a:gs pos="100000">
              <a:schemeClr val="accent1">
                <a:alpha val="10000"/>
              </a:schemeClr>
            </a:gs>
          </a:gsLst>
          <a:lin ang="5400000" scaled="1"/>
          <a:tileRect/>
        </a:gra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954EA3BA-B8EE-303A-4D63-B995DF5AB281}"/>
              </a:ext>
            </a:extLst>
          </p:cNvPr>
          <p:cNvGrpSpPr/>
          <p:nvPr/>
        </p:nvGrpSpPr>
        <p:grpSpPr>
          <a:xfrm>
            <a:off x="597514" y="1484784"/>
            <a:ext cx="10707888" cy="4651976"/>
            <a:chOff x="692296" y="1452561"/>
            <a:chExt cx="10707888" cy="4651976"/>
          </a:xfrm>
        </p:grpSpPr>
        <p:sp>
          <p:nvSpPr>
            <p:cNvPr id="3" name="矩形: 圆角 2">
              <a:extLst>
                <a:ext uri="{FF2B5EF4-FFF2-40B4-BE49-F238E27FC236}">
                  <a16:creationId xmlns:a16="http://schemas.microsoft.com/office/drawing/2014/main" id="{2C6FFCA6-8DD8-CD59-0189-00A55AE5C4F2}"/>
                </a:ext>
              </a:extLst>
            </p:cNvPr>
            <p:cNvSpPr/>
            <p:nvPr/>
          </p:nvSpPr>
          <p:spPr>
            <a:xfrm>
              <a:off x="1037027" y="1452562"/>
              <a:ext cx="10363157" cy="3952875"/>
            </a:xfrm>
            <a:prstGeom prst="roundRect">
              <a:avLst>
                <a:gd name="adj" fmla="val 2611"/>
              </a:avLst>
            </a:prstGeom>
            <a:solidFill>
              <a:srgbClr val="FFFFFF"/>
            </a:solidFill>
            <a:ln w="12700" cap="flat" cmpd="sng" algn="ctr">
              <a:solidFill>
                <a:srgbClr val="FFFFFF">
                  <a:lumMod val="95000"/>
                </a:srgbClr>
              </a:solidFill>
              <a:prstDash val="solid"/>
              <a:miter lim="800000"/>
            </a:ln>
            <a:effectLst>
              <a:outerShdw blurRad="711200" dist="38100" dir="5400000" algn="t" rotWithShape="0">
                <a:prstClr val="black">
                  <a:alpha val="12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mn-ea"/>
                <a:cs typeface="+mn-cs"/>
              </a:endParaRPr>
            </a:p>
          </p:txBody>
        </p:sp>
        <p:sp>
          <p:nvSpPr>
            <p:cNvPr id="4" name="任意多边形: 形状 3">
              <a:extLst>
                <a:ext uri="{FF2B5EF4-FFF2-40B4-BE49-F238E27FC236}">
                  <a16:creationId xmlns:a16="http://schemas.microsoft.com/office/drawing/2014/main" id="{34032CC2-8081-D178-3C84-67D290A1D047}"/>
                </a:ext>
              </a:extLst>
            </p:cNvPr>
            <p:cNvSpPr/>
            <p:nvPr/>
          </p:nvSpPr>
          <p:spPr>
            <a:xfrm rot="19133863">
              <a:off x="692296" y="3266159"/>
              <a:ext cx="1453073" cy="2838378"/>
            </a:xfrm>
            <a:custGeom>
              <a:avLst/>
              <a:gdLst>
                <a:gd name="connsiteX0" fmla="*/ 1248400 w 1248401"/>
                <a:gd name="connsiteY0" fmla="*/ 0 h 2605708"/>
                <a:gd name="connsiteX1" fmla="*/ 1248401 w 1248401"/>
                <a:gd name="connsiteY1" fmla="*/ 2605708 h 2605708"/>
                <a:gd name="connsiteX2" fmla="*/ 35360 w 1248401"/>
                <a:gd name="connsiteY2" fmla="*/ 1547419 h 2605708"/>
                <a:gd name="connsiteX3" fmla="*/ 25438 w 1248401"/>
                <a:gd name="connsiteY3" fmla="*/ 1401796 h 2605708"/>
                <a:gd name="connsiteX4" fmla="*/ 1248400 w 1248401"/>
                <a:gd name="connsiteY4" fmla="*/ 0 h 2605708"/>
                <a:gd name="connsiteX0-1" fmla="*/ 1800169 w 1800169"/>
                <a:gd name="connsiteY0-2" fmla="*/ 0 h 3226571"/>
                <a:gd name="connsiteX1-3" fmla="*/ 1248401 w 1800169"/>
                <a:gd name="connsiteY1-4" fmla="*/ 3226571 h 3226571"/>
                <a:gd name="connsiteX2-5" fmla="*/ 35360 w 1800169"/>
                <a:gd name="connsiteY2-6" fmla="*/ 2168282 h 3226571"/>
                <a:gd name="connsiteX3-7" fmla="*/ 25438 w 1800169"/>
                <a:gd name="connsiteY3-8" fmla="*/ 2022659 h 3226571"/>
                <a:gd name="connsiteX4-9" fmla="*/ 1800169 w 1800169"/>
                <a:gd name="connsiteY4-10" fmla="*/ 0 h 3226571"/>
                <a:gd name="connsiteX0-11" fmla="*/ 1453073 w 1453073"/>
                <a:gd name="connsiteY0-12" fmla="*/ 0 h 2838378"/>
                <a:gd name="connsiteX1-13" fmla="*/ 1248401 w 1453073"/>
                <a:gd name="connsiteY1-14" fmla="*/ 2838378 h 2838378"/>
                <a:gd name="connsiteX2-15" fmla="*/ 35360 w 1453073"/>
                <a:gd name="connsiteY2-16" fmla="*/ 1780089 h 2838378"/>
                <a:gd name="connsiteX3-17" fmla="*/ 25438 w 1453073"/>
                <a:gd name="connsiteY3-18" fmla="*/ 1634466 h 2838378"/>
                <a:gd name="connsiteX4-19" fmla="*/ 1453073 w 1453073"/>
                <a:gd name="connsiteY4-20" fmla="*/ 0 h 28383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53073" h="2838378">
                  <a:moveTo>
                    <a:pt x="1453073" y="0"/>
                  </a:moveTo>
                  <a:lnTo>
                    <a:pt x="1248401" y="2838378"/>
                  </a:lnTo>
                  <a:lnTo>
                    <a:pt x="35360" y="1780089"/>
                  </a:lnTo>
                  <a:cubicBezTo>
                    <a:pt x="-7593" y="1742616"/>
                    <a:pt x="-12035" y="1677418"/>
                    <a:pt x="25438" y="1634466"/>
                  </a:cubicBezTo>
                  <a:lnTo>
                    <a:pt x="1453073" y="0"/>
                  </a:lnTo>
                  <a:close/>
                </a:path>
              </a:pathLst>
            </a:custGeom>
            <a:gradFill>
              <a:gsLst>
                <a:gs pos="100000">
                  <a:schemeClr val="accent3">
                    <a:alpha val="0"/>
                  </a:schemeClr>
                </a:gs>
                <a:gs pos="0">
                  <a:schemeClr val="accent1"/>
                </a:gs>
              </a:gsLst>
              <a:lin ang="120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mn-ea"/>
                <a:cs typeface="+mn-cs"/>
              </a:endParaRPr>
            </a:p>
          </p:txBody>
        </p:sp>
        <p:grpSp>
          <p:nvGrpSpPr>
            <p:cNvPr id="5" name="组合 4">
              <a:extLst>
                <a:ext uri="{FF2B5EF4-FFF2-40B4-BE49-F238E27FC236}">
                  <a16:creationId xmlns:a16="http://schemas.microsoft.com/office/drawing/2014/main" id="{09B47386-4122-276B-8A1B-2268FAE2FD23}"/>
                </a:ext>
              </a:extLst>
            </p:cNvPr>
            <p:cNvGrpSpPr/>
            <p:nvPr/>
          </p:nvGrpSpPr>
          <p:grpSpPr>
            <a:xfrm>
              <a:off x="1678889" y="1452561"/>
              <a:ext cx="4126957" cy="3974230"/>
              <a:chOff x="6400799" y="1495050"/>
              <a:chExt cx="4114800" cy="3962524"/>
            </a:xfrm>
          </p:grpSpPr>
          <p:sp>
            <p:nvSpPr>
              <p:cNvPr id="14" name="平行四边形 13">
                <a:extLst>
                  <a:ext uri="{FF2B5EF4-FFF2-40B4-BE49-F238E27FC236}">
                    <a16:creationId xmlns:a16="http://schemas.microsoft.com/office/drawing/2014/main" id="{23A39811-FF13-38FF-F5EA-29AE42FDCC07}"/>
                  </a:ext>
                </a:extLst>
              </p:cNvPr>
              <p:cNvSpPr/>
              <p:nvPr/>
            </p:nvSpPr>
            <p:spPr>
              <a:xfrm>
                <a:off x="6400799" y="1495050"/>
                <a:ext cx="3949700" cy="3952875"/>
              </a:xfrm>
              <a:prstGeom prst="parallelogram">
                <a:avLst>
                  <a:gd name="adj" fmla="val 56511"/>
                </a:avLst>
              </a:prstGeom>
              <a:gradFill>
                <a:gsLst>
                  <a:gs pos="100000">
                    <a:schemeClr val="accent3">
                      <a:alpha val="0"/>
                    </a:schemeClr>
                  </a:gs>
                  <a:gs pos="0">
                    <a:schemeClr val="accent1"/>
                  </a:gs>
                  <a:gs pos="44000">
                    <a:schemeClr val="accent2"/>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mn-ea"/>
                  <a:cs typeface="+mn-cs"/>
                </a:endParaRPr>
              </a:p>
            </p:txBody>
          </p:sp>
          <p:sp>
            <p:nvSpPr>
              <p:cNvPr id="15" name="平行四边形 14">
                <a:extLst>
                  <a:ext uri="{FF2B5EF4-FFF2-40B4-BE49-F238E27FC236}">
                    <a16:creationId xmlns:a16="http://schemas.microsoft.com/office/drawing/2014/main" id="{41670E46-6E80-5DB7-8587-685ED870F7C0}"/>
                  </a:ext>
                </a:extLst>
              </p:cNvPr>
              <p:cNvSpPr/>
              <p:nvPr/>
            </p:nvSpPr>
            <p:spPr>
              <a:xfrm>
                <a:off x="7873998" y="1504699"/>
                <a:ext cx="2641601" cy="3952875"/>
              </a:xfrm>
              <a:prstGeom prst="parallelogram">
                <a:avLst>
                  <a:gd name="adj" fmla="val 84261"/>
                </a:avLst>
              </a:prstGeom>
              <a:gradFill>
                <a:gsLst>
                  <a:gs pos="0">
                    <a:schemeClr val="accent1">
                      <a:alpha val="60000"/>
                    </a:schemeClr>
                  </a:gs>
                  <a:gs pos="75000">
                    <a:schemeClr val="accent2">
                      <a:alpha val="0"/>
                    </a:schemeClr>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mn-ea"/>
                  <a:cs typeface="+mn-cs"/>
                </a:endParaRPr>
              </a:p>
            </p:txBody>
          </p:sp>
        </p:grpSp>
        <p:grpSp>
          <p:nvGrpSpPr>
            <p:cNvPr id="6" name="组合 5">
              <a:extLst>
                <a:ext uri="{FF2B5EF4-FFF2-40B4-BE49-F238E27FC236}">
                  <a16:creationId xmlns:a16="http://schemas.microsoft.com/office/drawing/2014/main" id="{37DD3E30-7B66-754C-A8AA-0AAEAF3CE8AB}"/>
                </a:ext>
              </a:extLst>
            </p:cNvPr>
            <p:cNvGrpSpPr/>
            <p:nvPr/>
          </p:nvGrpSpPr>
          <p:grpSpPr>
            <a:xfrm>
              <a:off x="1526990" y="1799016"/>
              <a:ext cx="966488" cy="153643"/>
              <a:chOff x="2393208" y="1848928"/>
              <a:chExt cx="966488" cy="153643"/>
            </a:xfrm>
          </p:grpSpPr>
          <p:sp>
            <p:nvSpPr>
              <p:cNvPr id="11" name="椭圆 10">
                <a:extLst>
                  <a:ext uri="{FF2B5EF4-FFF2-40B4-BE49-F238E27FC236}">
                    <a16:creationId xmlns:a16="http://schemas.microsoft.com/office/drawing/2014/main" id="{AA8F6DBA-7379-5B03-883C-20C246740276}"/>
                  </a:ext>
                </a:extLst>
              </p:cNvPr>
              <p:cNvSpPr/>
              <p:nvPr/>
            </p:nvSpPr>
            <p:spPr>
              <a:xfrm>
                <a:off x="2393208" y="1848928"/>
                <a:ext cx="153643" cy="153643"/>
              </a:xfrm>
              <a:prstGeom prst="ellipse">
                <a:avLst/>
              </a:prstGeom>
              <a:solidFill>
                <a:schemeClr val="accent3">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mn-ea"/>
                  <a:cs typeface="+mn-cs"/>
                </a:endParaRPr>
              </a:p>
            </p:txBody>
          </p:sp>
          <p:sp>
            <p:nvSpPr>
              <p:cNvPr id="12" name="椭圆 11">
                <a:extLst>
                  <a:ext uri="{FF2B5EF4-FFF2-40B4-BE49-F238E27FC236}">
                    <a16:creationId xmlns:a16="http://schemas.microsoft.com/office/drawing/2014/main" id="{BC06781A-1431-D830-D506-74BCA8CD6EE0}"/>
                  </a:ext>
                </a:extLst>
              </p:cNvPr>
              <p:cNvSpPr/>
              <p:nvPr/>
            </p:nvSpPr>
            <p:spPr>
              <a:xfrm>
                <a:off x="2799630" y="1848928"/>
                <a:ext cx="153643" cy="153643"/>
              </a:xfrm>
              <a:prstGeom prst="ellipse">
                <a:avLst/>
              </a:prstGeom>
              <a:solidFill>
                <a:schemeClr val="accent3">
                  <a:alpha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mn-ea"/>
                  <a:cs typeface="+mn-cs"/>
                </a:endParaRPr>
              </a:p>
            </p:txBody>
          </p:sp>
          <p:sp>
            <p:nvSpPr>
              <p:cNvPr id="13" name="椭圆 12">
                <a:extLst>
                  <a:ext uri="{FF2B5EF4-FFF2-40B4-BE49-F238E27FC236}">
                    <a16:creationId xmlns:a16="http://schemas.microsoft.com/office/drawing/2014/main" id="{705CB900-DBA6-287B-8900-074F477EB6A5}"/>
                  </a:ext>
                </a:extLst>
              </p:cNvPr>
              <p:cNvSpPr/>
              <p:nvPr/>
            </p:nvSpPr>
            <p:spPr>
              <a:xfrm>
                <a:off x="3206053" y="1848928"/>
                <a:ext cx="153643" cy="153643"/>
              </a:xfrm>
              <a:prstGeom prst="ellipse">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mn-ea"/>
                  <a:cs typeface="+mn-cs"/>
                </a:endParaRPr>
              </a:p>
            </p:txBody>
          </p:sp>
        </p:grpSp>
        <p:cxnSp>
          <p:nvCxnSpPr>
            <p:cNvPr id="7" name="直接连接符 6">
              <a:extLst>
                <a:ext uri="{FF2B5EF4-FFF2-40B4-BE49-F238E27FC236}">
                  <a16:creationId xmlns:a16="http://schemas.microsoft.com/office/drawing/2014/main" id="{57BEF4A5-224B-F6F0-EFC6-0427BAFBCCA7}"/>
                </a:ext>
              </a:extLst>
            </p:cNvPr>
            <p:cNvCxnSpPr/>
            <p:nvPr/>
          </p:nvCxnSpPr>
          <p:spPr>
            <a:xfrm>
              <a:off x="4653718" y="5035272"/>
              <a:ext cx="6242446" cy="0"/>
            </a:xfrm>
            <a:prstGeom prst="line">
              <a:avLst/>
            </a:prstGeom>
            <a:noFill/>
            <a:ln w="6350" cap="flat" cmpd="sng" algn="ctr">
              <a:solidFill>
                <a:srgbClr val="FFFFFF">
                  <a:lumMod val="85000"/>
                </a:srgbClr>
              </a:solidFill>
              <a:prstDash val="solid"/>
              <a:miter lim="800000"/>
            </a:ln>
            <a:effectLst/>
          </p:spPr>
        </p:cxnSp>
        <p:sp>
          <p:nvSpPr>
            <p:cNvPr id="8" name="文本框 7">
              <a:extLst>
                <a:ext uri="{FF2B5EF4-FFF2-40B4-BE49-F238E27FC236}">
                  <a16:creationId xmlns:a16="http://schemas.microsoft.com/office/drawing/2014/main" id="{05EADAB0-715A-1402-1D95-C6F953EF266E}"/>
                </a:ext>
              </a:extLst>
            </p:cNvPr>
            <p:cNvSpPr txBox="1"/>
            <p:nvPr/>
          </p:nvSpPr>
          <p:spPr>
            <a:xfrm>
              <a:off x="10284000" y="4316545"/>
              <a:ext cx="564578" cy="83099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800" b="1" i="0" u="none" strike="noStrike" kern="0" cap="none" spc="0" normalizeH="0" baseline="0" noProof="0">
                  <a:ln>
                    <a:noFill/>
                  </a:ln>
                  <a:solidFill>
                    <a:schemeClr val="accent2"/>
                  </a:solidFill>
                  <a:effectLst/>
                  <a:uLnTx/>
                  <a:uFillTx/>
                  <a:ea typeface="最像素EX2" panose="02000000000000000000" pitchFamily="2" charset="-122"/>
                </a:rPr>
                <a:t>1</a:t>
              </a:r>
              <a:endParaRPr kumimoji="0" lang="zh-CN" altLang="en-US" sz="4800" b="1" i="0" u="none" strike="noStrike" kern="0" cap="none" spc="0" normalizeH="0" baseline="0" noProof="0">
                <a:ln>
                  <a:noFill/>
                </a:ln>
                <a:solidFill>
                  <a:schemeClr val="accent2"/>
                </a:solidFill>
                <a:effectLst/>
                <a:uLnTx/>
                <a:uFillTx/>
                <a:ea typeface="最像素EX2" panose="02000000000000000000" pitchFamily="2" charset="-122"/>
              </a:endParaRPr>
            </a:p>
          </p:txBody>
        </p:sp>
        <p:sp>
          <p:nvSpPr>
            <p:cNvPr id="9" name="矩形 8">
              <a:extLst>
                <a:ext uri="{FF2B5EF4-FFF2-40B4-BE49-F238E27FC236}">
                  <a16:creationId xmlns:a16="http://schemas.microsoft.com/office/drawing/2014/main" id="{923E7F52-46C2-6942-5CD3-4401194973C4}"/>
                </a:ext>
              </a:extLst>
            </p:cNvPr>
            <p:cNvSpPr/>
            <p:nvPr/>
          </p:nvSpPr>
          <p:spPr>
            <a:xfrm>
              <a:off x="8437341" y="2248866"/>
              <a:ext cx="2441694" cy="886781"/>
            </a:xfrm>
            <a:prstGeom prst="rect">
              <a:avLst/>
            </a:prstGeom>
          </p:spPr>
          <p:txBody>
            <a:bodyPr wrap="none">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4400" b="1" i="0" u="none" strike="noStrike" kern="0" cap="none" spc="0" normalizeH="0" baseline="0" noProof="0">
                  <a:ln>
                    <a:noFill/>
                  </a:ln>
                  <a:gradFill>
                    <a:gsLst>
                      <a:gs pos="0">
                        <a:schemeClr val="accent3"/>
                      </a:gs>
                      <a:gs pos="47000">
                        <a:schemeClr val="accent2"/>
                      </a:gs>
                      <a:gs pos="100000">
                        <a:schemeClr val="accent1"/>
                      </a:gs>
                    </a:gsLst>
                    <a:lin ang="0" scaled="0"/>
                  </a:gradFill>
                  <a:effectLst/>
                  <a:uLnTx/>
                  <a:uFillTx/>
                </a:rPr>
                <a:t>工作概述</a:t>
              </a:r>
            </a:p>
          </p:txBody>
        </p:sp>
        <p:sp>
          <p:nvSpPr>
            <p:cNvPr id="10" name="PA_PARTONE ">
              <a:extLst>
                <a:ext uri="{FF2B5EF4-FFF2-40B4-BE49-F238E27FC236}">
                  <a16:creationId xmlns:a16="http://schemas.microsoft.com/office/drawing/2014/main" id="{5EA6A5B5-80C0-53CA-B875-E86ADA4C7706}"/>
                </a:ext>
              </a:extLst>
            </p:cNvPr>
            <p:cNvSpPr txBox="1"/>
            <p:nvPr>
              <p:custDataLst>
                <p:tags r:id="rId1"/>
              </p:custDataLst>
            </p:nvPr>
          </p:nvSpPr>
          <p:spPr>
            <a:xfrm>
              <a:off x="4653718" y="4732044"/>
              <a:ext cx="901427" cy="252570"/>
            </a:xfrm>
            <a:prstGeom prst="rect">
              <a:avLst/>
            </a:prstGeom>
            <a:ln w="12700">
              <a:miter lim="400000"/>
            </a:ln>
          </p:spPr>
          <p:txBody>
            <a:bodyPr wrap="square" lIns="25400" tIns="25400" rIns="25400" bIns="25400">
              <a:spAutoFit/>
            </a:bodyPr>
            <a:lstStyle>
              <a:lvl1pPr algn="l">
                <a:lnSpc>
                  <a:spcPct val="120000"/>
                </a:lnSpc>
                <a:defRPr sz="4000" b="0">
                  <a:solidFill>
                    <a:srgbClr val="D0AB80"/>
                  </a:solidFill>
                  <a:latin typeface="FZJinLS-B-GB"/>
                  <a:ea typeface="FZJinLS-B-GB"/>
                  <a:cs typeface="FZJinLS-B-GB"/>
                  <a:sym typeface="FZJinLS-B-GB"/>
                </a:defRPr>
              </a:lvl1pPr>
            </a:lstStyle>
            <a:p>
              <a:pPr marL="0" marR="0" lvl="0" indent="0" algn="l" defTabSz="412750" eaLnBrk="1" fontAlgn="auto" latinLnBrk="0" hangingPunct="0">
                <a:lnSpc>
                  <a:spcPct val="120000"/>
                </a:lnSpc>
                <a:spcBef>
                  <a:spcPts val="0"/>
                </a:spcBef>
                <a:spcAft>
                  <a:spcPts val="0"/>
                </a:spcAft>
                <a:buClrTx/>
                <a:buSzTx/>
                <a:buFontTx/>
                <a:buNone/>
                <a:tabLst/>
                <a:defRPr/>
              </a:pPr>
              <a:r>
                <a:rPr kumimoji="0" sz="1200" b="0" i="0" u="none" strike="noStrike" kern="0" cap="none" spc="0" normalizeH="0" baseline="0" noProof="0" dirty="0">
                  <a:ln>
                    <a:noFill/>
                  </a:ln>
                  <a:solidFill>
                    <a:schemeClr val="accent2"/>
                  </a:solidFill>
                  <a:effectLst/>
                  <a:uLnTx/>
                  <a:uFillTx/>
                  <a:latin typeface="+mn-lt"/>
                  <a:cs typeface="Arial" panose="020B0604020202020204" pitchFamily="34" charset="0"/>
                  <a:sym typeface="FZJinLS-B-GB"/>
                </a:rPr>
                <a:t>PART ONE</a:t>
              </a:r>
            </a:p>
          </p:txBody>
        </p:sp>
      </p:grpSp>
    </p:spTree>
    <p:extLst>
      <p:ext uri="{BB962C8B-B14F-4D97-AF65-F5344CB8AC3E}">
        <p14:creationId xmlns:p14="http://schemas.microsoft.com/office/powerpoint/2010/main" val="25253476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7CCC0DDA-09B6-BAD9-7389-6891FF235C67}"/>
              </a:ext>
            </a:extLst>
          </p:cNvPr>
          <p:cNvPicPr>
            <a:picLocks noChangeAspect="1"/>
          </p:cNvPicPr>
          <p:nvPr/>
        </p:nvPicPr>
        <p:blipFill>
          <a:blip r:embed="rId2" cstate="screen">
            <a:duotone>
              <a:schemeClr val="accent5">
                <a:shade val="45000"/>
                <a:satMod val="135000"/>
              </a:schemeClr>
              <a:prstClr val="white"/>
            </a:duotone>
            <a:alphaModFix amt="15000"/>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grpSp>
        <p:nvGrpSpPr>
          <p:cNvPr id="10" name="组合 9">
            <a:extLst>
              <a:ext uri="{FF2B5EF4-FFF2-40B4-BE49-F238E27FC236}">
                <a16:creationId xmlns:a16="http://schemas.microsoft.com/office/drawing/2014/main" id="{A26DD4D1-CC82-F5AC-C444-CAE9C13490C9}"/>
              </a:ext>
            </a:extLst>
          </p:cNvPr>
          <p:cNvGrpSpPr/>
          <p:nvPr/>
        </p:nvGrpSpPr>
        <p:grpSpPr>
          <a:xfrm>
            <a:off x="874713" y="441991"/>
            <a:ext cx="2285279" cy="556092"/>
            <a:chOff x="874713" y="450617"/>
            <a:chExt cx="2285279" cy="556092"/>
          </a:xfrm>
        </p:grpSpPr>
        <p:grpSp>
          <p:nvGrpSpPr>
            <p:cNvPr id="6" name="组合 5">
              <a:extLst>
                <a:ext uri="{FF2B5EF4-FFF2-40B4-BE49-F238E27FC236}">
                  <a16:creationId xmlns:a16="http://schemas.microsoft.com/office/drawing/2014/main" id="{39EC4FC2-8D36-9881-D8A4-08E3608DA185}"/>
                </a:ext>
              </a:extLst>
            </p:cNvPr>
            <p:cNvGrpSpPr/>
            <p:nvPr/>
          </p:nvGrpSpPr>
          <p:grpSpPr>
            <a:xfrm flipH="1">
              <a:off x="874713" y="450617"/>
              <a:ext cx="2285278" cy="556092"/>
              <a:chOff x="1967696" y="1778836"/>
              <a:chExt cx="1723469" cy="455078"/>
            </a:xfrm>
            <a:solidFill>
              <a:srgbClr val="009CE2">
                <a:alpha val="80000"/>
              </a:srgbClr>
            </a:solidFill>
          </p:grpSpPr>
          <p:sp>
            <p:nvSpPr>
              <p:cNvPr id="7" name="平行四边形 6">
                <a:extLst>
                  <a:ext uri="{FF2B5EF4-FFF2-40B4-BE49-F238E27FC236}">
                    <a16:creationId xmlns:a16="http://schemas.microsoft.com/office/drawing/2014/main" id="{A50B39AC-BBF9-688D-91B1-6A402D7D0CCA}"/>
                  </a:ext>
                </a:extLst>
              </p:cNvPr>
              <p:cNvSpPr/>
              <p:nvPr/>
            </p:nvSpPr>
            <p:spPr>
              <a:xfrm flipH="1">
                <a:off x="1967696" y="1782501"/>
                <a:ext cx="1608881" cy="451413"/>
              </a:xfrm>
              <a:prstGeom prst="parallelogram">
                <a:avLst/>
              </a:prstGeom>
              <a:gradFill flip="none" rotWithShape="1">
                <a:gsLst>
                  <a:gs pos="0">
                    <a:schemeClr val="accent3"/>
                  </a:gs>
                  <a:gs pos="100000">
                    <a:schemeClr val="accent1"/>
                  </a:gs>
                </a:gsLst>
                <a:lin ang="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思源黑体 Normal"/>
                  <a:cs typeface="+mn-cs"/>
                </a:endParaRPr>
              </a:p>
            </p:txBody>
          </p:sp>
          <p:sp>
            <p:nvSpPr>
              <p:cNvPr id="8" name="平行四边形 7">
                <a:extLst>
                  <a:ext uri="{FF2B5EF4-FFF2-40B4-BE49-F238E27FC236}">
                    <a16:creationId xmlns:a16="http://schemas.microsoft.com/office/drawing/2014/main" id="{C92E11B6-6F97-DF50-AC0D-580722131B0F}"/>
                  </a:ext>
                </a:extLst>
              </p:cNvPr>
              <p:cNvSpPr/>
              <p:nvPr/>
            </p:nvSpPr>
            <p:spPr>
              <a:xfrm flipH="1">
                <a:off x="3530852" y="1778836"/>
                <a:ext cx="160313" cy="448615"/>
              </a:xfrm>
              <a:prstGeom prst="parallelogram">
                <a:avLst>
                  <a:gd name="adj" fmla="val 64656"/>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思源黑体 Normal"/>
                  <a:cs typeface="+mn-cs"/>
                </a:endParaRPr>
              </a:p>
            </p:txBody>
          </p:sp>
        </p:grpSp>
        <p:sp>
          <p:nvSpPr>
            <p:cNvPr id="9" name="文本框 8">
              <a:extLst>
                <a:ext uri="{FF2B5EF4-FFF2-40B4-BE49-F238E27FC236}">
                  <a16:creationId xmlns:a16="http://schemas.microsoft.com/office/drawing/2014/main" id="{2F5A5C08-A326-95C5-12CC-9B429B60AD32}"/>
                </a:ext>
              </a:extLst>
            </p:cNvPr>
            <p:cNvSpPr txBox="1"/>
            <p:nvPr/>
          </p:nvSpPr>
          <p:spPr>
            <a:xfrm>
              <a:off x="874714" y="470084"/>
              <a:ext cx="2285278" cy="523220"/>
            </a:xfrm>
            <a:prstGeom prst="rect">
              <a:avLst/>
            </a:prstGeom>
            <a:noFill/>
          </p:spPr>
          <p:txBody>
            <a:bodyPr wrap="square" rtlCol="0">
              <a:spAutoFit/>
            </a:bodyPr>
            <a:lstStyle/>
            <a:p>
              <a:pPr algn="ctr"/>
              <a:r>
                <a:rPr lang="zh-CN" altLang="en-US" sz="2800" spc="300">
                  <a:solidFill>
                    <a:srgbClr val="FFFFFF"/>
                  </a:solidFill>
                  <a:latin typeface="+mj-ea"/>
                  <a:ea typeface="+mj-ea"/>
                  <a:cs typeface="阿里巴巴普惠体 H" panose="00020600040101010101" pitchFamily="18" charset="-122"/>
                </a:rPr>
                <a:t>工作概况</a:t>
              </a:r>
            </a:p>
          </p:txBody>
        </p:sp>
      </p:grpSp>
      <p:grpSp>
        <p:nvGrpSpPr>
          <p:cNvPr id="11" name="组合 10">
            <a:extLst>
              <a:ext uri="{FF2B5EF4-FFF2-40B4-BE49-F238E27FC236}">
                <a16:creationId xmlns:a16="http://schemas.microsoft.com/office/drawing/2014/main" id="{32C78F72-DFB9-88BC-C77B-B9C1A0323EB1}"/>
              </a:ext>
            </a:extLst>
          </p:cNvPr>
          <p:cNvGrpSpPr/>
          <p:nvPr/>
        </p:nvGrpSpPr>
        <p:grpSpPr>
          <a:xfrm>
            <a:off x="10501360" y="513312"/>
            <a:ext cx="815926" cy="433812"/>
            <a:chOff x="2810001" y="1180617"/>
            <a:chExt cx="568123" cy="302061"/>
          </a:xfrm>
          <a:gradFill flip="none" rotWithShape="1">
            <a:gsLst>
              <a:gs pos="82000">
                <a:schemeClr val="accent3"/>
              </a:gs>
              <a:gs pos="18000">
                <a:schemeClr val="accent1"/>
              </a:gs>
            </a:gsLst>
            <a:lin ang="8100000" scaled="1"/>
            <a:tileRect/>
          </a:gradFill>
          <a:effectLst>
            <a:outerShdw blurRad="88900" algn="ctr" rotWithShape="0">
              <a:schemeClr val="accent3"/>
            </a:outerShdw>
          </a:effectLst>
        </p:grpSpPr>
        <p:sp>
          <p:nvSpPr>
            <p:cNvPr id="12" name="椭圆 11">
              <a:extLst>
                <a:ext uri="{FF2B5EF4-FFF2-40B4-BE49-F238E27FC236}">
                  <a16:creationId xmlns:a16="http://schemas.microsoft.com/office/drawing/2014/main" id="{917123B0-D35D-233C-3737-D5E6BF6A2D46}"/>
                </a:ext>
              </a:extLst>
            </p:cNvPr>
            <p:cNvSpPr/>
            <p:nvPr/>
          </p:nvSpPr>
          <p:spPr>
            <a:xfrm flipH="1">
              <a:off x="3342124"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13" name="椭圆 12">
              <a:extLst>
                <a:ext uri="{FF2B5EF4-FFF2-40B4-BE49-F238E27FC236}">
                  <a16:creationId xmlns:a16="http://schemas.microsoft.com/office/drawing/2014/main" id="{7481A25A-94D5-A96E-B299-4B103858EB6F}"/>
                </a:ext>
              </a:extLst>
            </p:cNvPr>
            <p:cNvSpPr/>
            <p:nvPr/>
          </p:nvSpPr>
          <p:spPr>
            <a:xfrm flipH="1">
              <a:off x="3209094"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14" name="椭圆 13">
              <a:extLst>
                <a:ext uri="{FF2B5EF4-FFF2-40B4-BE49-F238E27FC236}">
                  <a16:creationId xmlns:a16="http://schemas.microsoft.com/office/drawing/2014/main" id="{4CDC41DB-A246-A00F-343C-9ECC0EA722C3}"/>
                </a:ext>
              </a:extLst>
            </p:cNvPr>
            <p:cNvSpPr/>
            <p:nvPr/>
          </p:nvSpPr>
          <p:spPr>
            <a:xfrm flipH="1">
              <a:off x="3076062"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15" name="椭圆 14">
              <a:extLst>
                <a:ext uri="{FF2B5EF4-FFF2-40B4-BE49-F238E27FC236}">
                  <a16:creationId xmlns:a16="http://schemas.microsoft.com/office/drawing/2014/main" id="{C73FA5DC-8875-9FEC-35DD-FDB0604AD088}"/>
                </a:ext>
              </a:extLst>
            </p:cNvPr>
            <p:cNvSpPr/>
            <p:nvPr/>
          </p:nvSpPr>
          <p:spPr>
            <a:xfrm flipH="1">
              <a:off x="2943031"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16" name="椭圆 15">
              <a:extLst>
                <a:ext uri="{FF2B5EF4-FFF2-40B4-BE49-F238E27FC236}">
                  <a16:creationId xmlns:a16="http://schemas.microsoft.com/office/drawing/2014/main" id="{271AE4C5-0D0D-8E93-0846-0CAF7722A4DB}"/>
                </a:ext>
              </a:extLst>
            </p:cNvPr>
            <p:cNvSpPr/>
            <p:nvPr/>
          </p:nvSpPr>
          <p:spPr>
            <a:xfrm flipH="1">
              <a:off x="3342124"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17" name="椭圆 16">
              <a:extLst>
                <a:ext uri="{FF2B5EF4-FFF2-40B4-BE49-F238E27FC236}">
                  <a16:creationId xmlns:a16="http://schemas.microsoft.com/office/drawing/2014/main" id="{49534636-90FC-4B88-4A9A-4CBDC83DE347}"/>
                </a:ext>
              </a:extLst>
            </p:cNvPr>
            <p:cNvSpPr/>
            <p:nvPr/>
          </p:nvSpPr>
          <p:spPr>
            <a:xfrm flipH="1">
              <a:off x="3209094"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18" name="椭圆 17">
              <a:extLst>
                <a:ext uri="{FF2B5EF4-FFF2-40B4-BE49-F238E27FC236}">
                  <a16:creationId xmlns:a16="http://schemas.microsoft.com/office/drawing/2014/main" id="{6399F412-2F4D-3B88-B847-B32BDD652FB2}"/>
                </a:ext>
              </a:extLst>
            </p:cNvPr>
            <p:cNvSpPr/>
            <p:nvPr/>
          </p:nvSpPr>
          <p:spPr>
            <a:xfrm flipH="1">
              <a:off x="3076062"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19" name="椭圆 18">
              <a:extLst>
                <a:ext uri="{FF2B5EF4-FFF2-40B4-BE49-F238E27FC236}">
                  <a16:creationId xmlns:a16="http://schemas.microsoft.com/office/drawing/2014/main" id="{CE623157-B372-7BEB-6AF1-C4CBB032B9A0}"/>
                </a:ext>
              </a:extLst>
            </p:cNvPr>
            <p:cNvSpPr/>
            <p:nvPr/>
          </p:nvSpPr>
          <p:spPr>
            <a:xfrm flipH="1">
              <a:off x="2943031"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20" name="椭圆 19">
              <a:extLst>
                <a:ext uri="{FF2B5EF4-FFF2-40B4-BE49-F238E27FC236}">
                  <a16:creationId xmlns:a16="http://schemas.microsoft.com/office/drawing/2014/main" id="{598D95DD-CD8D-A44E-E4B3-50AA555475CB}"/>
                </a:ext>
              </a:extLst>
            </p:cNvPr>
            <p:cNvSpPr/>
            <p:nvPr/>
          </p:nvSpPr>
          <p:spPr>
            <a:xfrm flipH="1">
              <a:off x="3342124"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21" name="椭圆 20">
              <a:extLst>
                <a:ext uri="{FF2B5EF4-FFF2-40B4-BE49-F238E27FC236}">
                  <a16:creationId xmlns:a16="http://schemas.microsoft.com/office/drawing/2014/main" id="{2B9201C9-25EC-2702-1ADD-3751AA898552}"/>
                </a:ext>
              </a:extLst>
            </p:cNvPr>
            <p:cNvSpPr/>
            <p:nvPr/>
          </p:nvSpPr>
          <p:spPr>
            <a:xfrm flipH="1">
              <a:off x="3209094"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22" name="椭圆 21">
              <a:extLst>
                <a:ext uri="{FF2B5EF4-FFF2-40B4-BE49-F238E27FC236}">
                  <a16:creationId xmlns:a16="http://schemas.microsoft.com/office/drawing/2014/main" id="{C3596664-EE76-25AB-A139-6E33FC3302DA}"/>
                </a:ext>
              </a:extLst>
            </p:cNvPr>
            <p:cNvSpPr/>
            <p:nvPr/>
          </p:nvSpPr>
          <p:spPr>
            <a:xfrm flipH="1">
              <a:off x="3076062"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23" name="椭圆 22">
              <a:extLst>
                <a:ext uri="{FF2B5EF4-FFF2-40B4-BE49-F238E27FC236}">
                  <a16:creationId xmlns:a16="http://schemas.microsoft.com/office/drawing/2014/main" id="{A6C6C2A3-615B-CD82-80DA-72346255E209}"/>
                </a:ext>
              </a:extLst>
            </p:cNvPr>
            <p:cNvSpPr/>
            <p:nvPr/>
          </p:nvSpPr>
          <p:spPr>
            <a:xfrm flipH="1">
              <a:off x="2943031"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24" name="椭圆 23">
              <a:extLst>
                <a:ext uri="{FF2B5EF4-FFF2-40B4-BE49-F238E27FC236}">
                  <a16:creationId xmlns:a16="http://schemas.microsoft.com/office/drawing/2014/main" id="{82039E21-D423-8A6A-0679-356AD67F1E81}"/>
                </a:ext>
              </a:extLst>
            </p:cNvPr>
            <p:cNvSpPr/>
            <p:nvPr/>
          </p:nvSpPr>
          <p:spPr>
            <a:xfrm flipH="1">
              <a:off x="2810001"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25" name="椭圆 24">
              <a:extLst>
                <a:ext uri="{FF2B5EF4-FFF2-40B4-BE49-F238E27FC236}">
                  <a16:creationId xmlns:a16="http://schemas.microsoft.com/office/drawing/2014/main" id="{E4C5ABAA-BE49-F725-90CC-95C1FE29CDA2}"/>
                </a:ext>
              </a:extLst>
            </p:cNvPr>
            <p:cNvSpPr/>
            <p:nvPr/>
          </p:nvSpPr>
          <p:spPr>
            <a:xfrm flipH="1">
              <a:off x="2810001"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26" name="椭圆 25">
              <a:extLst>
                <a:ext uri="{FF2B5EF4-FFF2-40B4-BE49-F238E27FC236}">
                  <a16:creationId xmlns:a16="http://schemas.microsoft.com/office/drawing/2014/main" id="{884B7990-0BC2-23CB-8A2B-6C4F64116E76}"/>
                </a:ext>
              </a:extLst>
            </p:cNvPr>
            <p:cNvSpPr/>
            <p:nvPr/>
          </p:nvSpPr>
          <p:spPr>
            <a:xfrm flipH="1">
              <a:off x="2810001"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grpSp>
      <p:sp>
        <p:nvSpPr>
          <p:cNvPr id="27" name="直角三角形 26">
            <a:extLst>
              <a:ext uri="{FF2B5EF4-FFF2-40B4-BE49-F238E27FC236}">
                <a16:creationId xmlns:a16="http://schemas.microsoft.com/office/drawing/2014/main" id="{84BE2176-4E59-6136-6DF2-E09091D16F39}"/>
              </a:ext>
            </a:extLst>
          </p:cNvPr>
          <p:cNvSpPr/>
          <p:nvPr/>
        </p:nvSpPr>
        <p:spPr>
          <a:xfrm rot="16200000" flipH="1">
            <a:off x="1056168" y="2240768"/>
            <a:ext cx="172322" cy="175785"/>
          </a:xfrm>
          <a:prstGeom prst="rtTriangle">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srgbClr val="FFFFFF"/>
              </a:solidFill>
              <a:latin typeface="Roboto Light"/>
              <a:ea typeface="思源黑体 CN Normal" panose="020B0400000000000000" charset="-122"/>
            </a:endParaRPr>
          </a:p>
        </p:txBody>
      </p:sp>
      <p:sp>
        <p:nvSpPr>
          <p:cNvPr id="28" name="矩形 27">
            <a:extLst>
              <a:ext uri="{FF2B5EF4-FFF2-40B4-BE49-F238E27FC236}">
                <a16:creationId xmlns:a16="http://schemas.microsoft.com/office/drawing/2014/main" id="{1DFB149E-F403-A7E7-69E3-4FC04636C21C}"/>
              </a:ext>
            </a:extLst>
          </p:cNvPr>
          <p:cNvSpPr/>
          <p:nvPr/>
        </p:nvSpPr>
        <p:spPr>
          <a:xfrm>
            <a:off x="1411347" y="1894942"/>
            <a:ext cx="9904016" cy="3724804"/>
          </a:xfrm>
          <a:prstGeom prst="rect">
            <a:avLst/>
          </a:prstGeom>
          <a:solidFill>
            <a:srgbClr val="FFFFFF">
              <a:alpha val="70000"/>
            </a:srgbClr>
          </a:solidFill>
          <a:ln w="12700" cap="flat" cmpd="sng" algn="ctr">
            <a:solidFill>
              <a:schemeClr val="accent1">
                <a:alpha val="40000"/>
              </a:schemeClr>
            </a:solidFill>
            <a:prstDash val="solid"/>
            <a:miter lim="800000"/>
          </a:ln>
          <a:effectLst/>
        </p:spPr>
        <p:txBody>
          <a:bodyPr rtlCol="0" anchor="ctr"/>
          <a:lstStyle/>
          <a:p>
            <a:pPr algn="ctr">
              <a:defRPr/>
            </a:pPr>
            <a:endParaRPr lang="zh-CN" altLang="en-US" kern="0" dirty="0">
              <a:solidFill>
                <a:srgbClr val="FFFFFF"/>
              </a:solidFill>
              <a:latin typeface="+mn-ea"/>
            </a:endParaRPr>
          </a:p>
        </p:txBody>
      </p:sp>
      <p:sp>
        <p:nvSpPr>
          <p:cNvPr id="29" name="矩形 28">
            <a:extLst>
              <a:ext uri="{FF2B5EF4-FFF2-40B4-BE49-F238E27FC236}">
                <a16:creationId xmlns:a16="http://schemas.microsoft.com/office/drawing/2014/main" id="{77C99C7E-71BF-30D3-CDF7-F7D60AB73036}"/>
              </a:ext>
            </a:extLst>
          </p:cNvPr>
          <p:cNvSpPr/>
          <p:nvPr/>
        </p:nvSpPr>
        <p:spPr>
          <a:xfrm>
            <a:off x="1311339" y="1779819"/>
            <a:ext cx="9904016" cy="3724804"/>
          </a:xfrm>
          <a:prstGeom prst="rect">
            <a:avLst/>
          </a:prstGeom>
          <a:solidFill>
            <a:srgbClr val="FFFFFF">
              <a:alpha val="70000"/>
            </a:srgbClr>
          </a:solidFill>
          <a:ln w="12700" cap="flat" cmpd="sng" algn="ctr">
            <a:solidFill>
              <a:schemeClr val="accent1">
                <a:alpha val="70000"/>
              </a:schemeClr>
            </a:solidFill>
            <a:prstDash val="solid"/>
            <a:miter lim="800000"/>
          </a:ln>
          <a:effectLst/>
        </p:spPr>
        <p:txBody>
          <a:bodyPr rtlCol="0" anchor="ctr"/>
          <a:lstStyle/>
          <a:p>
            <a:pPr algn="ctr">
              <a:defRPr/>
            </a:pPr>
            <a:endParaRPr lang="zh-CN" altLang="en-US" kern="0" dirty="0">
              <a:solidFill>
                <a:srgbClr val="FFFFFF"/>
              </a:solidFill>
              <a:latin typeface="+mn-ea"/>
            </a:endParaRPr>
          </a:p>
        </p:txBody>
      </p:sp>
      <p:sp>
        <p:nvSpPr>
          <p:cNvPr id="30" name="矩形 29">
            <a:extLst>
              <a:ext uri="{FF2B5EF4-FFF2-40B4-BE49-F238E27FC236}">
                <a16:creationId xmlns:a16="http://schemas.microsoft.com/office/drawing/2014/main" id="{7576ED17-AA7C-1D45-177D-BA68CA0E0DC0}"/>
              </a:ext>
            </a:extLst>
          </p:cNvPr>
          <p:cNvSpPr/>
          <p:nvPr/>
        </p:nvSpPr>
        <p:spPr>
          <a:xfrm>
            <a:off x="1211332" y="1664697"/>
            <a:ext cx="9904016" cy="3724804"/>
          </a:xfrm>
          <a:prstGeom prst="rect">
            <a:avLst/>
          </a:prstGeom>
          <a:solidFill>
            <a:srgbClr val="FFFFFF">
              <a:alpha val="70000"/>
            </a:srgbClr>
          </a:solidFill>
          <a:ln w="12700" cap="flat" cmpd="sng" algn="ctr">
            <a:solidFill>
              <a:schemeClr val="accent1"/>
            </a:solidFill>
            <a:prstDash val="solid"/>
            <a:miter lim="800000"/>
          </a:ln>
          <a:effectLst/>
        </p:spPr>
        <p:txBody>
          <a:bodyPr rtlCol="0" anchor="ctr"/>
          <a:lstStyle/>
          <a:p>
            <a:pPr algn="ctr">
              <a:defRPr/>
            </a:pPr>
            <a:endParaRPr lang="zh-CN" altLang="en-US" kern="0" dirty="0">
              <a:solidFill>
                <a:srgbClr val="FFFFFF"/>
              </a:solidFill>
              <a:latin typeface="+mn-ea"/>
            </a:endParaRPr>
          </a:p>
        </p:txBody>
      </p:sp>
      <p:sp>
        <p:nvSpPr>
          <p:cNvPr id="31" name="矩形: 圆顶角 30">
            <a:extLst>
              <a:ext uri="{FF2B5EF4-FFF2-40B4-BE49-F238E27FC236}">
                <a16:creationId xmlns:a16="http://schemas.microsoft.com/office/drawing/2014/main" id="{D0635350-9A17-B647-13FC-B6492E6D8443}"/>
              </a:ext>
            </a:extLst>
          </p:cNvPr>
          <p:cNvSpPr/>
          <p:nvPr/>
        </p:nvSpPr>
        <p:spPr>
          <a:xfrm>
            <a:off x="1054437" y="1537907"/>
            <a:ext cx="10072245" cy="704593"/>
          </a:xfrm>
          <a:prstGeom prst="round2SameRect">
            <a:avLst>
              <a:gd name="adj1" fmla="val 10358"/>
              <a:gd name="adj2" fmla="val 0"/>
            </a:avLst>
          </a:prstGeom>
          <a:gradFill flip="none" rotWithShape="1">
            <a:gsLst>
              <a:gs pos="0">
                <a:schemeClr val="accent3"/>
              </a:gs>
              <a:gs pos="100000">
                <a:schemeClr val="accent1"/>
              </a:gs>
            </a:gsLst>
            <a:lin ang="2700000" scaled="0"/>
            <a:tileRect/>
          </a:gradFill>
          <a:ln w="12700" cap="flat" cmpd="sng" algn="ctr">
            <a:noFill/>
            <a:prstDash val="solid"/>
            <a:miter lim="800000"/>
          </a:ln>
          <a:effectLst/>
        </p:spPr>
        <p:txBody>
          <a:bodyPr rtlCol="0" anchor="ctr"/>
          <a:lstStyle/>
          <a:p>
            <a:pPr algn="ctr">
              <a:defRPr/>
            </a:pPr>
            <a:endParaRPr lang="zh-CN" altLang="en-US" kern="0">
              <a:solidFill>
                <a:srgbClr val="FFFFFF"/>
              </a:solidFill>
              <a:latin typeface="+mn-ea"/>
            </a:endParaRPr>
          </a:p>
        </p:txBody>
      </p:sp>
      <p:sp>
        <p:nvSpPr>
          <p:cNvPr id="32" name="文本框 31">
            <a:extLst>
              <a:ext uri="{FF2B5EF4-FFF2-40B4-BE49-F238E27FC236}">
                <a16:creationId xmlns:a16="http://schemas.microsoft.com/office/drawing/2014/main" id="{179A29F1-CF1C-4C56-0944-56079A1D97ED}"/>
              </a:ext>
            </a:extLst>
          </p:cNvPr>
          <p:cNvSpPr txBox="1"/>
          <p:nvPr/>
        </p:nvSpPr>
        <p:spPr>
          <a:xfrm>
            <a:off x="1601172" y="2591099"/>
            <a:ext cx="9331245" cy="1405321"/>
          </a:xfrm>
          <a:prstGeom prst="rect">
            <a:avLst/>
          </a:prstGeom>
          <a:noFill/>
        </p:spPr>
        <p:txBody>
          <a:bodyPr vert="horz" wrap="square" lIns="0" tIns="0" rIns="0" bIns="0" rtlCol="0">
            <a:spAutoFit/>
          </a:bodyPr>
          <a:lstStyle>
            <a:defPPr>
              <a:defRPr lang="zh-CN"/>
            </a:defPPr>
            <a:lvl1pPr>
              <a:lnSpc>
                <a:spcPct val="150000"/>
              </a:lnSpc>
              <a:defRPr sz="1100">
                <a:solidFill>
                  <a:schemeClr val="tx1">
                    <a:lumMod val="50000"/>
                    <a:lumOff val="50000"/>
                  </a:schemeClr>
                </a:solidFill>
              </a:defRPr>
            </a:lvl1pPr>
          </a:lstStyle>
          <a:p>
            <a:pPr>
              <a:lnSpc>
                <a:spcPct val="130000"/>
              </a:lnSpc>
              <a:defRPr/>
            </a:pPr>
            <a:r>
              <a:rPr lang="zh-CN" altLang="en-US" sz="1800" kern="0">
                <a:solidFill>
                  <a:schemeClr val="tx1">
                    <a:lumMod val="85000"/>
                    <a:lumOff val="15000"/>
                  </a:schemeClr>
                </a:solidFill>
                <a:latin typeface="+mn-ea"/>
              </a:rPr>
              <a:t>输入你的内容文字输入你的内容文字输入你的内容文字输入你的内容文字输入你的内容文字</a:t>
            </a:r>
            <a:endParaRPr lang="en-US" altLang="zh-CN" sz="1800" kern="0">
              <a:solidFill>
                <a:schemeClr val="tx1">
                  <a:lumMod val="85000"/>
                  <a:lumOff val="15000"/>
                </a:schemeClr>
              </a:solidFill>
              <a:latin typeface="+mn-ea"/>
            </a:endParaRPr>
          </a:p>
          <a:p>
            <a:pPr>
              <a:lnSpc>
                <a:spcPct val="130000"/>
              </a:lnSpc>
              <a:defRPr/>
            </a:pPr>
            <a:r>
              <a:rPr lang="zh-CN" altLang="en-US" sz="1800" kern="0">
                <a:solidFill>
                  <a:schemeClr val="tx1">
                    <a:lumMod val="85000"/>
                    <a:lumOff val="15000"/>
                  </a:schemeClr>
                </a:solidFill>
                <a:latin typeface="+mn-ea"/>
              </a:rPr>
              <a:t>输入你的内容文字输入你的内容文字输入你的内容文字输入你的内容文字输入你的内容文字输入你的内容文字输入你的内容文字输入你的内容文字输入你的内容文字输入你的内容文字</a:t>
            </a:r>
          </a:p>
          <a:p>
            <a:pPr>
              <a:lnSpc>
                <a:spcPct val="130000"/>
              </a:lnSpc>
              <a:defRPr/>
            </a:pPr>
            <a:r>
              <a:rPr lang="zh-CN" altLang="en-US" sz="1800" kern="0">
                <a:solidFill>
                  <a:schemeClr val="tx1">
                    <a:lumMod val="85000"/>
                    <a:lumOff val="15000"/>
                  </a:schemeClr>
                </a:solidFill>
                <a:latin typeface="+mn-ea"/>
              </a:rPr>
              <a:t>输入你的内容文字输入你的内容文字输入你的内容文字输入你的内容文字输入你的内容文字</a:t>
            </a:r>
          </a:p>
        </p:txBody>
      </p:sp>
      <p:sp>
        <p:nvSpPr>
          <p:cNvPr id="33" name="文本框 32">
            <a:extLst>
              <a:ext uri="{FF2B5EF4-FFF2-40B4-BE49-F238E27FC236}">
                <a16:creationId xmlns:a16="http://schemas.microsoft.com/office/drawing/2014/main" id="{CC7CFDD8-C677-BF36-8C7D-E1A8031FF753}"/>
              </a:ext>
            </a:extLst>
          </p:cNvPr>
          <p:cNvSpPr txBox="1"/>
          <p:nvPr/>
        </p:nvSpPr>
        <p:spPr>
          <a:xfrm>
            <a:off x="1549416" y="1674760"/>
            <a:ext cx="2872581" cy="430887"/>
          </a:xfrm>
          <a:prstGeom prst="rect">
            <a:avLst/>
          </a:prstGeom>
          <a:noFill/>
        </p:spPr>
        <p:txBody>
          <a:bodyPr vert="horz" wrap="none" lIns="0" tIns="0" rIns="0" bIns="0" rtlCol="0">
            <a:spAutoFit/>
          </a:bodyPr>
          <a:lstStyle/>
          <a:p>
            <a:pPr>
              <a:defRPr/>
            </a:pPr>
            <a:r>
              <a:rPr lang="zh-CN" altLang="en-US" sz="2800" b="1" kern="0">
                <a:solidFill>
                  <a:srgbClr val="FFFFFF"/>
                </a:solidFill>
                <a:latin typeface="+mj-ea"/>
                <a:ea typeface="+mj-ea"/>
              </a:rPr>
              <a:t>输入你的标题内容</a:t>
            </a:r>
            <a:endParaRPr lang="zh-CN" altLang="en-US" sz="2800" b="1" kern="0" dirty="0">
              <a:solidFill>
                <a:srgbClr val="FFFFFF"/>
              </a:solidFill>
              <a:latin typeface="+mj-ea"/>
              <a:ea typeface="+mj-ea"/>
            </a:endParaRPr>
          </a:p>
        </p:txBody>
      </p:sp>
      <p:sp>
        <p:nvSpPr>
          <p:cNvPr id="35" name="矩形: 圆角 34">
            <a:extLst>
              <a:ext uri="{FF2B5EF4-FFF2-40B4-BE49-F238E27FC236}">
                <a16:creationId xmlns:a16="http://schemas.microsoft.com/office/drawing/2014/main" id="{446075AB-78C9-0D3A-21FE-E2C5DDC97F7F}"/>
              </a:ext>
            </a:extLst>
          </p:cNvPr>
          <p:cNvSpPr/>
          <p:nvPr/>
        </p:nvSpPr>
        <p:spPr>
          <a:xfrm>
            <a:off x="1920340" y="4341730"/>
            <a:ext cx="1485899" cy="469900"/>
          </a:xfrm>
          <a:prstGeom prst="roundRect">
            <a:avLst>
              <a:gd name="adj" fmla="val 50000"/>
            </a:avLst>
          </a:prstGeom>
          <a:solidFill>
            <a:sysClr val="window" lastClr="FFFFFF"/>
          </a:solidFill>
          <a:ln w="1270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i="0" u="none" strike="noStrike" kern="0" cap="none" spc="0" normalizeH="0" baseline="0" noProof="0">
                <a:ln>
                  <a:noFill/>
                </a:ln>
                <a:gradFill>
                  <a:gsLst>
                    <a:gs pos="0">
                      <a:schemeClr val="accent3"/>
                    </a:gs>
                    <a:gs pos="100000">
                      <a:schemeClr val="accent1"/>
                    </a:gs>
                  </a:gsLst>
                  <a:lin ang="2700000" scaled="0"/>
                </a:gradFill>
                <a:effectLst/>
                <a:uLnTx/>
                <a:uFillTx/>
                <a:latin typeface="+mn-ea"/>
                <a:cs typeface="+mn-cs"/>
              </a:rPr>
              <a:t>关键词一</a:t>
            </a:r>
          </a:p>
        </p:txBody>
      </p:sp>
      <p:sp>
        <p:nvSpPr>
          <p:cNvPr id="36" name="矩形: 圆角 35">
            <a:extLst>
              <a:ext uri="{FF2B5EF4-FFF2-40B4-BE49-F238E27FC236}">
                <a16:creationId xmlns:a16="http://schemas.microsoft.com/office/drawing/2014/main" id="{585DE03E-D48C-2A38-0A5A-DB6190EEFEE2}"/>
              </a:ext>
            </a:extLst>
          </p:cNvPr>
          <p:cNvSpPr/>
          <p:nvPr/>
        </p:nvSpPr>
        <p:spPr>
          <a:xfrm>
            <a:off x="3693651" y="4341730"/>
            <a:ext cx="1485899" cy="469900"/>
          </a:xfrm>
          <a:prstGeom prst="roundRect">
            <a:avLst>
              <a:gd name="adj" fmla="val 50000"/>
            </a:avLst>
          </a:prstGeom>
          <a:solidFill>
            <a:sysClr val="window" lastClr="FFFFFF"/>
          </a:solidFill>
          <a:ln w="1270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i="0" u="none" strike="noStrike" kern="0" cap="none" spc="0" normalizeH="0" baseline="0" noProof="0">
                <a:ln>
                  <a:noFill/>
                </a:ln>
                <a:gradFill>
                  <a:gsLst>
                    <a:gs pos="0">
                      <a:schemeClr val="accent3"/>
                    </a:gs>
                    <a:gs pos="100000">
                      <a:schemeClr val="accent1"/>
                    </a:gs>
                  </a:gsLst>
                  <a:lin ang="2700000" scaled="0"/>
                </a:gradFill>
                <a:effectLst/>
                <a:uLnTx/>
                <a:uFillTx/>
                <a:latin typeface="+mn-ea"/>
                <a:cs typeface="+mn-cs"/>
              </a:rPr>
              <a:t>关键词二</a:t>
            </a:r>
          </a:p>
        </p:txBody>
      </p:sp>
      <p:sp>
        <p:nvSpPr>
          <p:cNvPr id="37" name="矩形: 圆角 36">
            <a:extLst>
              <a:ext uri="{FF2B5EF4-FFF2-40B4-BE49-F238E27FC236}">
                <a16:creationId xmlns:a16="http://schemas.microsoft.com/office/drawing/2014/main" id="{697AFD96-E203-00E8-D399-615E9ED6D03A}"/>
              </a:ext>
            </a:extLst>
          </p:cNvPr>
          <p:cNvSpPr/>
          <p:nvPr/>
        </p:nvSpPr>
        <p:spPr>
          <a:xfrm>
            <a:off x="5466962" y="4341730"/>
            <a:ext cx="1485899" cy="469900"/>
          </a:xfrm>
          <a:prstGeom prst="roundRect">
            <a:avLst>
              <a:gd name="adj" fmla="val 50000"/>
            </a:avLst>
          </a:prstGeom>
          <a:solidFill>
            <a:sysClr val="window" lastClr="FFFFFF"/>
          </a:solidFill>
          <a:ln w="1270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i="0" u="none" strike="noStrike" kern="0" cap="none" spc="0" normalizeH="0" baseline="0" noProof="0">
                <a:ln>
                  <a:noFill/>
                </a:ln>
                <a:gradFill>
                  <a:gsLst>
                    <a:gs pos="0">
                      <a:schemeClr val="accent3"/>
                    </a:gs>
                    <a:gs pos="100000">
                      <a:schemeClr val="accent1"/>
                    </a:gs>
                  </a:gsLst>
                  <a:lin ang="2700000" scaled="0"/>
                </a:gradFill>
                <a:effectLst/>
                <a:uLnTx/>
                <a:uFillTx/>
                <a:latin typeface="+mn-ea"/>
                <a:cs typeface="+mn-cs"/>
              </a:rPr>
              <a:t>关键词三</a:t>
            </a:r>
          </a:p>
        </p:txBody>
      </p:sp>
      <p:sp>
        <p:nvSpPr>
          <p:cNvPr id="38" name="矩形: 圆角 37">
            <a:extLst>
              <a:ext uri="{FF2B5EF4-FFF2-40B4-BE49-F238E27FC236}">
                <a16:creationId xmlns:a16="http://schemas.microsoft.com/office/drawing/2014/main" id="{DEC16049-BFB3-0D51-4D0B-725D3D30B2AF}"/>
              </a:ext>
            </a:extLst>
          </p:cNvPr>
          <p:cNvSpPr/>
          <p:nvPr/>
        </p:nvSpPr>
        <p:spPr>
          <a:xfrm>
            <a:off x="7240273" y="4341730"/>
            <a:ext cx="1485899" cy="469900"/>
          </a:xfrm>
          <a:prstGeom prst="roundRect">
            <a:avLst>
              <a:gd name="adj" fmla="val 50000"/>
            </a:avLst>
          </a:prstGeom>
          <a:solidFill>
            <a:sysClr val="window" lastClr="FFFFFF"/>
          </a:solidFill>
          <a:ln w="1270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i="0" u="none" strike="noStrike" kern="0" cap="none" spc="0" normalizeH="0" baseline="0" noProof="0">
                <a:ln>
                  <a:noFill/>
                </a:ln>
                <a:gradFill>
                  <a:gsLst>
                    <a:gs pos="0">
                      <a:schemeClr val="accent3"/>
                    </a:gs>
                    <a:gs pos="100000">
                      <a:schemeClr val="accent1"/>
                    </a:gs>
                  </a:gsLst>
                  <a:lin ang="2700000" scaled="0"/>
                </a:gradFill>
                <a:effectLst/>
                <a:uLnTx/>
                <a:uFillTx/>
                <a:latin typeface="+mn-ea"/>
                <a:cs typeface="+mn-cs"/>
              </a:rPr>
              <a:t>关键词四</a:t>
            </a:r>
          </a:p>
        </p:txBody>
      </p:sp>
      <p:sp>
        <p:nvSpPr>
          <p:cNvPr id="39" name="矩形: 圆角 38">
            <a:extLst>
              <a:ext uri="{FF2B5EF4-FFF2-40B4-BE49-F238E27FC236}">
                <a16:creationId xmlns:a16="http://schemas.microsoft.com/office/drawing/2014/main" id="{2D8558F0-A0AF-1CC8-3CBE-4478C63F9140}"/>
              </a:ext>
            </a:extLst>
          </p:cNvPr>
          <p:cNvSpPr/>
          <p:nvPr/>
        </p:nvSpPr>
        <p:spPr>
          <a:xfrm>
            <a:off x="9013584" y="4341730"/>
            <a:ext cx="1485899" cy="469900"/>
          </a:xfrm>
          <a:prstGeom prst="roundRect">
            <a:avLst>
              <a:gd name="adj" fmla="val 50000"/>
            </a:avLst>
          </a:prstGeom>
          <a:solidFill>
            <a:sysClr val="window" lastClr="FFFFFF"/>
          </a:solidFill>
          <a:ln w="1270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i="0" u="none" strike="noStrike" kern="0" cap="none" spc="0" normalizeH="0" baseline="0" noProof="0">
                <a:ln>
                  <a:noFill/>
                </a:ln>
                <a:gradFill>
                  <a:gsLst>
                    <a:gs pos="0">
                      <a:schemeClr val="accent3"/>
                    </a:gs>
                    <a:gs pos="100000">
                      <a:schemeClr val="accent1"/>
                    </a:gs>
                  </a:gsLst>
                  <a:lin ang="2700000" scaled="0"/>
                </a:gradFill>
                <a:effectLst/>
                <a:uLnTx/>
                <a:uFillTx/>
                <a:latin typeface="+mn-ea"/>
                <a:cs typeface="+mn-cs"/>
              </a:rPr>
              <a:t>关键词五</a:t>
            </a:r>
          </a:p>
        </p:txBody>
      </p:sp>
    </p:spTree>
    <p:extLst>
      <p:ext uri="{BB962C8B-B14F-4D97-AF65-F5344CB8AC3E}">
        <p14:creationId xmlns:p14="http://schemas.microsoft.com/office/powerpoint/2010/main" val="16687052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7CCC0DDA-09B6-BAD9-7389-6891FF235C67}"/>
              </a:ext>
            </a:extLst>
          </p:cNvPr>
          <p:cNvPicPr>
            <a:picLocks noChangeAspect="1"/>
          </p:cNvPicPr>
          <p:nvPr/>
        </p:nvPicPr>
        <p:blipFill>
          <a:blip r:embed="rId2" cstate="screen">
            <a:duotone>
              <a:schemeClr val="accent5">
                <a:shade val="45000"/>
                <a:satMod val="135000"/>
              </a:schemeClr>
              <a:prstClr val="white"/>
            </a:duotone>
            <a:alphaModFix amt="15000"/>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grpSp>
        <p:nvGrpSpPr>
          <p:cNvPr id="10" name="组合 9">
            <a:extLst>
              <a:ext uri="{FF2B5EF4-FFF2-40B4-BE49-F238E27FC236}">
                <a16:creationId xmlns:a16="http://schemas.microsoft.com/office/drawing/2014/main" id="{A26DD4D1-CC82-F5AC-C444-CAE9C13490C9}"/>
              </a:ext>
            </a:extLst>
          </p:cNvPr>
          <p:cNvGrpSpPr/>
          <p:nvPr/>
        </p:nvGrpSpPr>
        <p:grpSpPr>
          <a:xfrm>
            <a:off x="874713" y="441991"/>
            <a:ext cx="2285279" cy="556092"/>
            <a:chOff x="874713" y="450617"/>
            <a:chExt cx="2285279" cy="556092"/>
          </a:xfrm>
        </p:grpSpPr>
        <p:grpSp>
          <p:nvGrpSpPr>
            <p:cNvPr id="6" name="组合 5">
              <a:extLst>
                <a:ext uri="{FF2B5EF4-FFF2-40B4-BE49-F238E27FC236}">
                  <a16:creationId xmlns:a16="http://schemas.microsoft.com/office/drawing/2014/main" id="{39EC4FC2-8D36-9881-D8A4-08E3608DA185}"/>
                </a:ext>
              </a:extLst>
            </p:cNvPr>
            <p:cNvGrpSpPr/>
            <p:nvPr/>
          </p:nvGrpSpPr>
          <p:grpSpPr>
            <a:xfrm flipH="1">
              <a:off x="874713" y="450617"/>
              <a:ext cx="2285278" cy="556092"/>
              <a:chOff x="1967696" y="1778836"/>
              <a:chExt cx="1723469" cy="455078"/>
            </a:xfrm>
            <a:solidFill>
              <a:srgbClr val="009CE2">
                <a:alpha val="80000"/>
              </a:srgbClr>
            </a:solidFill>
          </p:grpSpPr>
          <p:sp>
            <p:nvSpPr>
              <p:cNvPr id="7" name="平行四边形 6">
                <a:extLst>
                  <a:ext uri="{FF2B5EF4-FFF2-40B4-BE49-F238E27FC236}">
                    <a16:creationId xmlns:a16="http://schemas.microsoft.com/office/drawing/2014/main" id="{A50B39AC-BBF9-688D-91B1-6A402D7D0CCA}"/>
                  </a:ext>
                </a:extLst>
              </p:cNvPr>
              <p:cNvSpPr/>
              <p:nvPr/>
            </p:nvSpPr>
            <p:spPr>
              <a:xfrm flipH="1">
                <a:off x="1967696" y="1782501"/>
                <a:ext cx="1608881" cy="451413"/>
              </a:xfrm>
              <a:prstGeom prst="parallelogram">
                <a:avLst/>
              </a:prstGeom>
              <a:gradFill flip="none" rotWithShape="1">
                <a:gsLst>
                  <a:gs pos="0">
                    <a:schemeClr val="accent3"/>
                  </a:gs>
                  <a:gs pos="100000">
                    <a:schemeClr val="accent1"/>
                  </a:gs>
                </a:gsLst>
                <a:lin ang="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思源黑体 Normal"/>
                  <a:cs typeface="+mn-cs"/>
                </a:endParaRPr>
              </a:p>
            </p:txBody>
          </p:sp>
          <p:sp>
            <p:nvSpPr>
              <p:cNvPr id="8" name="平行四边形 7">
                <a:extLst>
                  <a:ext uri="{FF2B5EF4-FFF2-40B4-BE49-F238E27FC236}">
                    <a16:creationId xmlns:a16="http://schemas.microsoft.com/office/drawing/2014/main" id="{C92E11B6-6F97-DF50-AC0D-580722131B0F}"/>
                  </a:ext>
                </a:extLst>
              </p:cNvPr>
              <p:cNvSpPr/>
              <p:nvPr/>
            </p:nvSpPr>
            <p:spPr>
              <a:xfrm flipH="1">
                <a:off x="3530852" y="1778836"/>
                <a:ext cx="160313" cy="448615"/>
              </a:xfrm>
              <a:prstGeom prst="parallelogram">
                <a:avLst>
                  <a:gd name="adj" fmla="val 64656"/>
                </a:avLst>
              </a:prstGeom>
              <a:solidFill>
                <a:schemeClr val="accent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思源黑体 Normal"/>
                  <a:cs typeface="+mn-cs"/>
                </a:endParaRPr>
              </a:p>
            </p:txBody>
          </p:sp>
        </p:grpSp>
        <p:sp>
          <p:nvSpPr>
            <p:cNvPr id="9" name="文本框 8">
              <a:extLst>
                <a:ext uri="{FF2B5EF4-FFF2-40B4-BE49-F238E27FC236}">
                  <a16:creationId xmlns:a16="http://schemas.microsoft.com/office/drawing/2014/main" id="{2F5A5C08-A326-95C5-12CC-9B429B60AD32}"/>
                </a:ext>
              </a:extLst>
            </p:cNvPr>
            <p:cNvSpPr txBox="1"/>
            <p:nvPr/>
          </p:nvSpPr>
          <p:spPr>
            <a:xfrm>
              <a:off x="874714" y="470084"/>
              <a:ext cx="2285278"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300" normalizeH="0" baseline="0" noProof="0">
                  <a:ln>
                    <a:noFill/>
                  </a:ln>
                  <a:solidFill>
                    <a:srgbClr val="FFFFFF"/>
                  </a:solidFill>
                  <a:effectLst/>
                  <a:uLnTx/>
                  <a:uFillTx/>
                  <a:latin typeface="思源宋体 CN Heavy"/>
                  <a:ea typeface="思源宋体 CN Heavy"/>
                  <a:cs typeface="阿里巴巴普惠体 H" panose="00020600040101010101" pitchFamily="18" charset="-122"/>
                </a:rPr>
                <a:t>工作概况</a:t>
              </a:r>
            </a:p>
          </p:txBody>
        </p:sp>
      </p:grpSp>
      <p:grpSp>
        <p:nvGrpSpPr>
          <p:cNvPr id="11" name="组合 10">
            <a:extLst>
              <a:ext uri="{FF2B5EF4-FFF2-40B4-BE49-F238E27FC236}">
                <a16:creationId xmlns:a16="http://schemas.microsoft.com/office/drawing/2014/main" id="{32C78F72-DFB9-88BC-C77B-B9C1A0323EB1}"/>
              </a:ext>
            </a:extLst>
          </p:cNvPr>
          <p:cNvGrpSpPr/>
          <p:nvPr/>
        </p:nvGrpSpPr>
        <p:grpSpPr>
          <a:xfrm>
            <a:off x="10501360" y="513312"/>
            <a:ext cx="815926" cy="433812"/>
            <a:chOff x="2810001" y="1180617"/>
            <a:chExt cx="568123" cy="302061"/>
          </a:xfrm>
          <a:gradFill flip="none" rotWithShape="1">
            <a:gsLst>
              <a:gs pos="82000">
                <a:schemeClr val="accent3"/>
              </a:gs>
              <a:gs pos="18000">
                <a:schemeClr val="accent1"/>
              </a:gs>
            </a:gsLst>
            <a:lin ang="8100000" scaled="1"/>
            <a:tileRect/>
          </a:gradFill>
          <a:effectLst>
            <a:outerShdw blurRad="88900" algn="ctr" rotWithShape="0">
              <a:schemeClr val="accent3"/>
            </a:outerShdw>
          </a:effectLst>
        </p:grpSpPr>
        <p:sp>
          <p:nvSpPr>
            <p:cNvPr id="12" name="椭圆 11">
              <a:extLst>
                <a:ext uri="{FF2B5EF4-FFF2-40B4-BE49-F238E27FC236}">
                  <a16:creationId xmlns:a16="http://schemas.microsoft.com/office/drawing/2014/main" id="{917123B0-D35D-233C-3737-D5E6BF6A2D46}"/>
                </a:ext>
              </a:extLst>
            </p:cNvPr>
            <p:cNvSpPr/>
            <p:nvPr/>
          </p:nvSpPr>
          <p:spPr>
            <a:xfrm flipH="1">
              <a:off x="3342124"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13" name="椭圆 12">
              <a:extLst>
                <a:ext uri="{FF2B5EF4-FFF2-40B4-BE49-F238E27FC236}">
                  <a16:creationId xmlns:a16="http://schemas.microsoft.com/office/drawing/2014/main" id="{7481A25A-94D5-A96E-B299-4B103858EB6F}"/>
                </a:ext>
              </a:extLst>
            </p:cNvPr>
            <p:cNvSpPr/>
            <p:nvPr/>
          </p:nvSpPr>
          <p:spPr>
            <a:xfrm flipH="1">
              <a:off x="3209094"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14" name="椭圆 13">
              <a:extLst>
                <a:ext uri="{FF2B5EF4-FFF2-40B4-BE49-F238E27FC236}">
                  <a16:creationId xmlns:a16="http://schemas.microsoft.com/office/drawing/2014/main" id="{4CDC41DB-A246-A00F-343C-9ECC0EA722C3}"/>
                </a:ext>
              </a:extLst>
            </p:cNvPr>
            <p:cNvSpPr/>
            <p:nvPr/>
          </p:nvSpPr>
          <p:spPr>
            <a:xfrm flipH="1">
              <a:off x="3076062"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15" name="椭圆 14">
              <a:extLst>
                <a:ext uri="{FF2B5EF4-FFF2-40B4-BE49-F238E27FC236}">
                  <a16:creationId xmlns:a16="http://schemas.microsoft.com/office/drawing/2014/main" id="{C73FA5DC-8875-9FEC-35DD-FDB0604AD088}"/>
                </a:ext>
              </a:extLst>
            </p:cNvPr>
            <p:cNvSpPr/>
            <p:nvPr/>
          </p:nvSpPr>
          <p:spPr>
            <a:xfrm flipH="1">
              <a:off x="2943031"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16" name="椭圆 15">
              <a:extLst>
                <a:ext uri="{FF2B5EF4-FFF2-40B4-BE49-F238E27FC236}">
                  <a16:creationId xmlns:a16="http://schemas.microsoft.com/office/drawing/2014/main" id="{271AE4C5-0D0D-8E93-0846-0CAF7722A4DB}"/>
                </a:ext>
              </a:extLst>
            </p:cNvPr>
            <p:cNvSpPr/>
            <p:nvPr/>
          </p:nvSpPr>
          <p:spPr>
            <a:xfrm flipH="1">
              <a:off x="3342124"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17" name="椭圆 16">
              <a:extLst>
                <a:ext uri="{FF2B5EF4-FFF2-40B4-BE49-F238E27FC236}">
                  <a16:creationId xmlns:a16="http://schemas.microsoft.com/office/drawing/2014/main" id="{49534636-90FC-4B88-4A9A-4CBDC83DE347}"/>
                </a:ext>
              </a:extLst>
            </p:cNvPr>
            <p:cNvSpPr/>
            <p:nvPr/>
          </p:nvSpPr>
          <p:spPr>
            <a:xfrm flipH="1">
              <a:off x="3209094"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18" name="椭圆 17">
              <a:extLst>
                <a:ext uri="{FF2B5EF4-FFF2-40B4-BE49-F238E27FC236}">
                  <a16:creationId xmlns:a16="http://schemas.microsoft.com/office/drawing/2014/main" id="{6399F412-2F4D-3B88-B847-B32BDD652FB2}"/>
                </a:ext>
              </a:extLst>
            </p:cNvPr>
            <p:cNvSpPr/>
            <p:nvPr/>
          </p:nvSpPr>
          <p:spPr>
            <a:xfrm flipH="1">
              <a:off x="3076062"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19" name="椭圆 18">
              <a:extLst>
                <a:ext uri="{FF2B5EF4-FFF2-40B4-BE49-F238E27FC236}">
                  <a16:creationId xmlns:a16="http://schemas.microsoft.com/office/drawing/2014/main" id="{CE623157-B372-7BEB-6AF1-C4CBB032B9A0}"/>
                </a:ext>
              </a:extLst>
            </p:cNvPr>
            <p:cNvSpPr/>
            <p:nvPr/>
          </p:nvSpPr>
          <p:spPr>
            <a:xfrm flipH="1">
              <a:off x="2943031"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20" name="椭圆 19">
              <a:extLst>
                <a:ext uri="{FF2B5EF4-FFF2-40B4-BE49-F238E27FC236}">
                  <a16:creationId xmlns:a16="http://schemas.microsoft.com/office/drawing/2014/main" id="{598D95DD-CD8D-A44E-E4B3-50AA555475CB}"/>
                </a:ext>
              </a:extLst>
            </p:cNvPr>
            <p:cNvSpPr/>
            <p:nvPr/>
          </p:nvSpPr>
          <p:spPr>
            <a:xfrm flipH="1">
              <a:off x="3342124"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21" name="椭圆 20">
              <a:extLst>
                <a:ext uri="{FF2B5EF4-FFF2-40B4-BE49-F238E27FC236}">
                  <a16:creationId xmlns:a16="http://schemas.microsoft.com/office/drawing/2014/main" id="{2B9201C9-25EC-2702-1ADD-3751AA898552}"/>
                </a:ext>
              </a:extLst>
            </p:cNvPr>
            <p:cNvSpPr/>
            <p:nvPr/>
          </p:nvSpPr>
          <p:spPr>
            <a:xfrm flipH="1">
              <a:off x="3209094"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22" name="椭圆 21">
              <a:extLst>
                <a:ext uri="{FF2B5EF4-FFF2-40B4-BE49-F238E27FC236}">
                  <a16:creationId xmlns:a16="http://schemas.microsoft.com/office/drawing/2014/main" id="{C3596664-EE76-25AB-A139-6E33FC3302DA}"/>
                </a:ext>
              </a:extLst>
            </p:cNvPr>
            <p:cNvSpPr/>
            <p:nvPr/>
          </p:nvSpPr>
          <p:spPr>
            <a:xfrm flipH="1">
              <a:off x="3076062"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23" name="椭圆 22">
              <a:extLst>
                <a:ext uri="{FF2B5EF4-FFF2-40B4-BE49-F238E27FC236}">
                  <a16:creationId xmlns:a16="http://schemas.microsoft.com/office/drawing/2014/main" id="{A6C6C2A3-615B-CD82-80DA-72346255E209}"/>
                </a:ext>
              </a:extLst>
            </p:cNvPr>
            <p:cNvSpPr/>
            <p:nvPr/>
          </p:nvSpPr>
          <p:spPr>
            <a:xfrm flipH="1">
              <a:off x="2943031"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24" name="椭圆 23">
              <a:extLst>
                <a:ext uri="{FF2B5EF4-FFF2-40B4-BE49-F238E27FC236}">
                  <a16:creationId xmlns:a16="http://schemas.microsoft.com/office/drawing/2014/main" id="{82039E21-D423-8A6A-0679-356AD67F1E81}"/>
                </a:ext>
              </a:extLst>
            </p:cNvPr>
            <p:cNvSpPr/>
            <p:nvPr/>
          </p:nvSpPr>
          <p:spPr>
            <a:xfrm flipH="1">
              <a:off x="2810001"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25" name="椭圆 24">
              <a:extLst>
                <a:ext uri="{FF2B5EF4-FFF2-40B4-BE49-F238E27FC236}">
                  <a16:creationId xmlns:a16="http://schemas.microsoft.com/office/drawing/2014/main" id="{E4C5ABAA-BE49-F725-90CC-95C1FE29CDA2}"/>
                </a:ext>
              </a:extLst>
            </p:cNvPr>
            <p:cNvSpPr/>
            <p:nvPr/>
          </p:nvSpPr>
          <p:spPr>
            <a:xfrm flipH="1">
              <a:off x="2810001"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26" name="椭圆 25">
              <a:extLst>
                <a:ext uri="{FF2B5EF4-FFF2-40B4-BE49-F238E27FC236}">
                  <a16:creationId xmlns:a16="http://schemas.microsoft.com/office/drawing/2014/main" id="{884B7990-0BC2-23CB-8A2B-6C4F64116E76}"/>
                </a:ext>
              </a:extLst>
            </p:cNvPr>
            <p:cNvSpPr/>
            <p:nvPr/>
          </p:nvSpPr>
          <p:spPr>
            <a:xfrm flipH="1">
              <a:off x="2810001"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grpSp>
      <p:sp>
        <p:nvSpPr>
          <p:cNvPr id="2" name="文本占位符 4">
            <a:extLst>
              <a:ext uri="{FF2B5EF4-FFF2-40B4-BE49-F238E27FC236}">
                <a16:creationId xmlns:a16="http://schemas.microsoft.com/office/drawing/2014/main" id="{3ED930B0-BE7B-8BAA-5781-3F766E02C03E}"/>
              </a:ext>
            </a:extLst>
          </p:cNvPr>
          <p:cNvSpPr txBox="1">
            <a:spLocks/>
          </p:cNvSpPr>
          <p:nvPr/>
        </p:nvSpPr>
        <p:spPr>
          <a:xfrm>
            <a:off x="771847" y="3285344"/>
            <a:ext cx="3474608" cy="154420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buFont typeface="Arial" panose="020B0604020202020204" pitchFamily="34" charset="0"/>
              <a:buNone/>
            </a:pPr>
            <a:r>
              <a:rPr lang="zh-CN" altLang="en-US" sz="1600">
                <a:latin typeface="+mn-ea"/>
                <a:sym typeface="Arial" panose="020B0604020202020204" pitchFamily="34" charset="0"/>
              </a:rPr>
              <a:t>输入你的内容文字输入你的内容文字输入你的内容文字输入你的内容文字输入你的内容文字输入你的内容文字输入你的内容文字输入你的内容文字输入你的内容文字输入你的内容文字</a:t>
            </a:r>
          </a:p>
        </p:txBody>
      </p:sp>
      <p:sp>
        <p:nvSpPr>
          <p:cNvPr id="3" name="矩形 2">
            <a:extLst>
              <a:ext uri="{FF2B5EF4-FFF2-40B4-BE49-F238E27FC236}">
                <a16:creationId xmlns:a16="http://schemas.microsoft.com/office/drawing/2014/main" id="{CFA04A0B-46D5-50A3-9F81-6996A96C2EC3}"/>
              </a:ext>
            </a:extLst>
          </p:cNvPr>
          <p:cNvSpPr/>
          <p:nvPr/>
        </p:nvSpPr>
        <p:spPr>
          <a:xfrm flipV="1">
            <a:off x="874713" y="2979969"/>
            <a:ext cx="3291845" cy="45719"/>
          </a:xfrm>
          <a:prstGeom prst="rect">
            <a:avLst/>
          </a:prstGeom>
          <a:gradFill>
            <a:gsLst>
              <a:gs pos="0">
                <a:schemeClr val="accent3"/>
              </a:gs>
              <a:gs pos="100000">
                <a:schemeClr val="accent1"/>
              </a:gs>
            </a:gsLst>
            <a:lin ang="0" scaled="1"/>
          </a:gradFill>
          <a:ln w="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panose="020B0604020202020204" pitchFamily="34" charset="0"/>
              <a:ea typeface="微软雅黑"/>
              <a:cs typeface="+mn-cs"/>
              <a:sym typeface="Arial" panose="020B0604020202020204" pitchFamily="34" charset="0"/>
            </a:endParaRPr>
          </a:p>
        </p:txBody>
      </p:sp>
      <p:sp>
        <p:nvSpPr>
          <p:cNvPr id="4" name="文本框 3">
            <a:extLst>
              <a:ext uri="{FF2B5EF4-FFF2-40B4-BE49-F238E27FC236}">
                <a16:creationId xmlns:a16="http://schemas.microsoft.com/office/drawing/2014/main" id="{5A46A4B6-F813-903A-3EC8-2C465C87645A}"/>
              </a:ext>
            </a:extLst>
          </p:cNvPr>
          <p:cNvSpPr txBox="1"/>
          <p:nvPr/>
        </p:nvSpPr>
        <p:spPr>
          <a:xfrm>
            <a:off x="769883" y="2132796"/>
            <a:ext cx="2646878" cy="584775"/>
          </a:xfrm>
          <a:prstGeom prst="rect">
            <a:avLst/>
          </a:prstGeom>
          <a:noFill/>
          <a:effectLst/>
        </p:spPr>
        <p:txBody>
          <a:bodyPr vert="horz" wrap="none" lIns="91440" tIns="45720" rIns="91440" bIns="45720" rtlCol="0">
            <a:spAutoFit/>
          </a:bodyPr>
          <a:lstStyle/>
          <a:p>
            <a:pPr>
              <a:defRPr/>
            </a:pPr>
            <a:r>
              <a:rPr lang="zh-CN" altLang="en-US" sz="3200">
                <a:gradFill>
                  <a:gsLst>
                    <a:gs pos="0">
                      <a:schemeClr val="accent3"/>
                    </a:gs>
                    <a:gs pos="100000">
                      <a:schemeClr val="accent1"/>
                    </a:gs>
                  </a:gsLst>
                  <a:lin ang="5400000" scaled="1"/>
                </a:gradFill>
                <a:latin typeface="+mj-ea"/>
                <a:ea typeface="+mj-ea"/>
                <a:sym typeface="Arial" panose="020B0604020202020204" pitchFamily="34" charset="0"/>
              </a:rPr>
              <a:t>输入你的标题</a:t>
            </a:r>
            <a:endParaRPr lang="zh-CN" altLang="en-US" sz="3200" dirty="0">
              <a:gradFill>
                <a:gsLst>
                  <a:gs pos="0">
                    <a:schemeClr val="accent3"/>
                  </a:gs>
                  <a:gs pos="100000">
                    <a:schemeClr val="accent1"/>
                  </a:gs>
                </a:gsLst>
                <a:lin ang="5400000" scaled="1"/>
              </a:gradFill>
              <a:latin typeface="+mj-ea"/>
              <a:ea typeface="+mj-ea"/>
              <a:sym typeface="Arial" panose="020B0604020202020204" pitchFamily="34" charset="0"/>
            </a:endParaRPr>
          </a:p>
        </p:txBody>
      </p:sp>
      <p:sp>
        <p:nvSpPr>
          <p:cNvPr id="27" name="矩形 26">
            <a:extLst>
              <a:ext uri="{FF2B5EF4-FFF2-40B4-BE49-F238E27FC236}">
                <a16:creationId xmlns:a16="http://schemas.microsoft.com/office/drawing/2014/main" id="{8387FE50-B32D-9A87-CC50-80554CE54E72}"/>
              </a:ext>
            </a:extLst>
          </p:cNvPr>
          <p:cNvSpPr/>
          <p:nvPr/>
        </p:nvSpPr>
        <p:spPr>
          <a:xfrm>
            <a:off x="5307429" y="1803799"/>
            <a:ext cx="5818801" cy="3833955"/>
          </a:xfrm>
          <a:prstGeom prst="rect">
            <a:avLst/>
          </a:prstGeom>
          <a:gradFill flip="none" rotWithShape="1">
            <a:gsLst>
              <a:gs pos="0">
                <a:schemeClr val="accent3"/>
              </a:gs>
              <a:gs pos="100000">
                <a:schemeClr val="accent1"/>
              </a:gs>
            </a:gsLst>
            <a:lin ang="0" scaled="1"/>
            <a:tileRect/>
          </a:gradFill>
          <a:ln w="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panose="020B0604020202020204" pitchFamily="34" charset="0"/>
              <a:ea typeface="微软雅黑"/>
              <a:cs typeface="+mn-cs"/>
              <a:sym typeface="Arial" panose="020B0604020202020204" pitchFamily="34" charset="0"/>
            </a:endParaRPr>
          </a:p>
        </p:txBody>
      </p:sp>
      <p:pic>
        <p:nvPicPr>
          <p:cNvPr id="30" name="图片 29" descr="城市的风景&#10;&#10;描述已自动生成">
            <a:extLst>
              <a:ext uri="{FF2B5EF4-FFF2-40B4-BE49-F238E27FC236}">
                <a16:creationId xmlns:a16="http://schemas.microsoft.com/office/drawing/2014/main" id="{6D1C31CE-A5E1-5D56-6CC7-274CA6A8B02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98487" y="1600798"/>
            <a:ext cx="5818801" cy="3879674"/>
          </a:xfrm>
          <a:prstGeom prst="rect">
            <a:avLst/>
          </a:prstGeom>
        </p:spPr>
      </p:pic>
    </p:spTree>
    <p:extLst>
      <p:ext uri="{BB962C8B-B14F-4D97-AF65-F5344CB8AC3E}">
        <p14:creationId xmlns:p14="http://schemas.microsoft.com/office/powerpoint/2010/main" val="30943737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alpha val="10000"/>
              </a:schemeClr>
            </a:gs>
            <a:gs pos="100000">
              <a:schemeClr val="accent1">
                <a:alpha val="10000"/>
              </a:schemeClr>
            </a:gs>
          </a:gsLst>
          <a:lin ang="5400000" scaled="1"/>
          <a:tileRect/>
        </a:gra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954EA3BA-B8EE-303A-4D63-B995DF5AB281}"/>
              </a:ext>
            </a:extLst>
          </p:cNvPr>
          <p:cNvGrpSpPr/>
          <p:nvPr/>
        </p:nvGrpSpPr>
        <p:grpSpPr>
          <a:xfrm>
            <a:off x="597514" y="1484784"/>
            <a:ext cx="10707888" cy="4651976"/>
            <a:chOff x="692296" y="1452561"/>
            <a:chExt cx="10707888" cy="4651976"/>
          </a:xfrm>
        </p:grpSpPr>
        <p:sp>
          <p:nvSpPr>
            <p:cNvPr id="3" name="矩形: 圆角 2">
              <a:extLst>
                <a:ext uri="{FF2B5EF4-FFF2-40B4-BE49-F238E27FC236}">
                  <a16:creationId xmlns:a16="http://schemas.microsoft.com/office/drawing/2014/main" id="{2C6FFCA6-8DD8-CD59-0189-00A55AE5C4F2}"/>
                </a:ext>
              </a:extLst>
            </p:cNvPr>
            <p:cNvSpPr/>
            <p:nvPr/>
          </p:nvSpPr>
          <p:spPr>
            <a:xfrm>
              <a:off x="1037027" y="1452562"/>
              <a:ext cx="10363157" cy="3952875"/>
            </a:xfrm>
            <a:prstGeom prst="roundRect">
              <a:avLst>
                <a:gd name="adj" fmla="val 2611"/>
              </a:avLst>
            </a:prstGeom>
            <a:solidFill>
              <a:srgbClr val="FFFFFF"/>
            </a:solidFill>
            <a:ln w="12700" cap="flat" cmpd="sng" algn="ctr">
              <a:solidFill>
                <a:srgbClr val="FFFFFF">
                  <a:lumMod val="95000"/>
                </a:srgbClr>
              </a:solidFill>
              <a:prstDash val="solid"/>
              <a:miter lim="800000"/>
            </a:ln>
            <a:effectLst>
              <a:outerShdw blurRad="711200" dist="38100" dir="5400000" algn="t" rotWithShape="0">
                <a:prstClr val="black">
                  <a:alpha val="12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4" name="任意多边形: 形状 3">
              <a:extLst>
                <a:ext uri="{FF2B5EF4-FFF2-40B4-BE49-F238E27FC236}">
                  <a16:creationId xmlns:a16="http://schemas.microsoft.com/office/drawing/2014/main" id="{34032CC2-8081-D178-3C84-67D290A1D047}"/>
                </a:ext>
              </a:extLst>
            </p:cNvPr>
            <p:cNvSpPr/>
            <p:nvPr/>
          </p:nvSpPr>
          <p:spPr>
            <a:xfrm rot="19133863">
              <a:off x="692296" y="3266159"/>
              <a:ext cx="1453073" cy="2838378"/>
            </a:xfrm>
            <a:custGeom>
              <a:avLst/>
              <a:gdLst>
                <a:gd name="connsiteX0" fmla="*/ 1248400 w 1248401"/>
                <a:gd name="connsiteY0" fmla="*/ 0 h 2605708"/>
                <a:gd name="connsiteX1" fmla="*/ 1248401 w 1248401"/>
                <a:gd name="connsiteY1" fmla="*/ 2605708 h 2605708"/>
                <a:gd name="connsiteX2" fmla="*/ 35360 w 1248401"/>
                <a:gd name="connsiteY2" fmla="*/ 1547419 h 2605708"/>
                <a:gd name="connsiteX3" fmla="*/ 25438 w 1248401"/>
                <a:gd name="connsiteY3" fmla="*/ 1401796 h 2605708"/>
                <a:gd name="connsiteX4" fmla="*/ 1248400 w 1248401"/>
                <a:gd name="connsiteY4" fmla="*/ 0 h 2605708"/>
                <a:gd name="connsiteX0-1" fmla="*/ 1800169 w 1800169"/>
                <a:gd name="connsiteY0-2" fmla="*/ 0 h 3226571"/>
                <a:gd name="connsiteX1-3" fmla="*/ 1248401 w 1800169"/>
                <a:gd name="connsiteY1-4" fmla="*/ 3226571 h 3226571"/>
                <a:gd name="connsiteX2-5" fmla="*/ 35360 w 1800169"/>
                <a:gd name="connsiteY2-6" fmla="*/ 2168282 h 3226571"/>
                <a:gd name="connsiteX3-7" fmla="*/ 25438 w 1800169"/>
                <a:gd name="connsiteY3-8" fmla="*/ 2022659 h 3226571"/>
                <a:gd name="connsiteX4-9" fmla="*/ 1800169 w 1800169"/>
                <a:gd name="connsiteY4-10" fmla="*/ 0 h 3226571"/>
                <a:gd name="connsiteX0-11" fmla="*/ 1453073 w 1453073"/>
                <a:gd name="connsiteY0-12" fmla="*/ 0 h 2838378"/>
                <a:gd name="connsiteX1-13" fmla="*/ 1248401 w 1453073"/>
                <a:gd name="connsiteY1-14" fmla="*/ 2838378 h 2838378"/>
                <a:gd name="connsiteX2-15" fmla="*/ 35360 w 1453073"/>
                <a:gd name="connsiteY2-16" fmla="*/ 1780089 h 2838378"/>
                <a:gd name="connsiteX3-17" fmla="*/ 25438 w 1453073"/>
                <a:gd name="connsiteY3-18" fmla="*/ 1634466 h 2838378"/>
                <a:gd name="connsiteX4-19" fmla="*/ 1453073 w 1453073"/>
                <a:gd name="connsiteY4-20" fmla="*/ 0 h 28383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53073" h="2838378">
                  <a:moveTo>
                    <a:pt x="1453073" y="0"/>
                  </a:moveTo>
                  <a:lnTo>
                    <a:pt x="1248401" y="2838378"/>
                  </a:lnTo>
                  <a:lnTo>
                    <a:pt x="35360" y="1780089"/>
                  </a:lnTo>
                  <a:cubicBezTo>
                    <a:pt x="-7593" y="1742616"/>
                    <a:pt x="-12035" y="1677418"/>
                    <a:pt x="25438" y="1634466"/>
                  </a:cubicBezTo>
                  <a:lnTo>
                    <a:pt x="1453073" y="0"/>
                  </a:lnTo>
                  <a:close/>
                </a:path>
              </a:pathLst>
            </a:custGeom>
            <a:gradFill>
              <a:gsLst>
                <a:gs pos="100000">
                  <a:schemeClr val="accent3">
                    <a:alpha val="0"/>
                  </a:schemeClr>
                </a:gs>
                <a:gs pos="0">
                  <a:schemeClr val="accent1"/>
                </a:gs>
              </a:gsLst>
              <a:lin ang="12000000" scaled="0"/>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5" name="组合 4">
              <a:extLst>
                <a:ext uri="{FF2B5EF4-FFF2-40B4-BE49-F238E27FC236}">
                  <a16:creationId xmlns:a16="http://schemas.microsoft.com/office/drawing/2014/main" id="{09B47386-4122-276B-8A1B-2268FAE2FD23}"/>
                </a:ext>
              </a:extLst>
            </p:cNvPr>
            <p:cNvGrpSpPr/>
            <p:nvPr/>
          </p:nvGrpSpPr>
          <p:grpSpPr>
            <a:xfrm>
              <a:off x="1678889" y="1452561"/>
              <a:ext cx="4126957" cy="3974230"/>
              <a:chOff x="6400799" y="1495050"/>
              <a:chExt cx="4114800" cy="3962524"/>
            </a:xfrm>
          </p:grpSpPr>
          <p:sp>
            <p:nvSpPr>
              <p:cNvPr id="14" name="平行四边形 13">
                <a:extLst>
                  <a:ext uri="{FF2B5EF4-FFF2-40B4-BE49-F238E27FC236}">
                    <a16:creationId xmlns:a16="http://schemas.microsoft.com/office/drawing/2014/main" id="{23A39811-FF13-38FF-F5EA-29AE42FDCC07}"/>
                  </a:ext>
                </a:extLst>
              </p:cNvPr>
              <p:cNvSpPr/>
              <p:nvPr/>
            </p:nvSpPr>
            <p:spPr>
              <a:xfrm>
                <a:off x="6400799" y="1495050"/>
                <a:ext cx="3949700" cy="3952875"/>
              </a:xfrm>
              <a:prstGeom prst="parallelogram">
                <a:avLst>
                  <a:gd name="adj" fmla="val 56511"/>
                </a:avLst>
              </a:prstGeom>
              <a:gradFill>
                <a:gsLst>
                  <a:gs pos="100000">
                    <a:schemeClr val="accent3">
                      <a:alpha val="0"/>
                    </a:schemeClr>
                  </a:gs>
                  <a:gs pos="0">
                    <a:schemeClr val="accent1"/>
                  </a:gs>
                  <a:gs pos="44000">
                    <a:schemeClr val="accent2"/>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5" name="平行四边形 14">
                <a:extLst>
                  <a:ext uri="{FF2B5EF4-FFF2-40B4-BE49-F238E27FC236}">
                    <a16:creationId xmlns:a16="http://schemas.microsoft.com/office/drawing/2014/main" id="{41670E46-6E80-5DB7-8587-685ED870F7C0}"/>
                  </a:ext>
                </a:extLst>
              </p:cNvPr>
              <p:cNvSpPr/>
              <p:nvPr/>
            </p:nvSpPr>
            <p:spPr>
              <a:xfrm>
                <a:off x="7873998" y="1504699"/>
                <a:ext cx="2641601" cy="3952875"/>
              </a:xfrm>
              <a:prstGeom prst="parallelogram">
                <a:avLst>
                  <a:gd name="adj" fmla="val 84261"/>
                </a:avLst>
              </a:prstGeom>
              <a:gradFill>
                <a:gsLst>
                  <a:gs pos="0">
                    <a:schemeClr val="accent1">
                      <a:alpha val="60000"/>
                    </a:schemeClr>
                  </a:gs>
                  <a:gs pos="75000">
                    <a:schemeClr val="accent2">
                      <a:alpha val="0"/>
                    </a:scheme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grpSp>
          <p:nvGrpSpPr>
            <p:cNvPr id="6" name="组合 5">
              <a:extLst>
                <a:ext uri="{FF2B5EF4-FFF2-40B4-BE49-F238E27FC236}">
                  <a16:creationId xmlns:a16="http://schemas.microsoft.com/office/drawing/2014/main" id="{37DD3E30-7B66-754C-A8AA-0AAEAF3CE8AB}"/>
                </a:ext>
              </a:extLst>
            </p:cNvPr>
            <p:cNvGrpSpPr/>
            <p:nvPr/>
          </p:nvGrpSpPr>
          <p:grpSpPr>
            <a:xfrm>
              <a:off x="1526990" y="1799016"/>
              <a:ext cx="966488" cy="153643"/>
              <a:chOff x="2393208" y="1848928"/>
              <a:chExt cx="966488" cy="153643"/>
            </a:xfrm>
          </p:grpSpPr>
          <p:sp>
            <p:nvSpPr>
              <p:cNvPr id="11" name="椭圆 10">
                <a:extLst>
                  <a:ext uri="{FF2B5EF4-FFF2-40B4-BE49-F238E27FC236}">
                    <a16:creationId xmlns:a16="http://schemas.microsoft.com/office/drawing/2014/main" id="{AA8F6DBA-7379-5B03-883C-20C246740276}"/>
                  </a:ext>
                </a:extLst>
              </p:cNvPr>
              <p:cNvSpPr/>
              <p:nvPr/>
            </p:nvSpPr>
            <p:spPr>
              <a:xfrm>
                <a:off x="2393208" y="1848928"/>
                <a:ext cx="153643" cy="153643"/>
              </a:xfrm>
              <a:prstGeom prst="ellipse">
                <a:avLst/>
              </a:prstGeom>
              <a:solidFill>
                <a:schemeClr val="accent3">
                  <a:alpha val="2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2" name="椭圆 11">
                <a:extLst>
                  <a:ext uri="{FF2B5EF4-FFF2-40B4-BE49-F238E27FC236}">
                    <a16:creationId xmlns:a16="http://schemas.microsoft.com/office/drawing/2014/main" id="{BC06781A-1431-D830-D506-74BCA8CD6EE0}"/>
                  </a:ext>
                </a:extLst>
              </p:cNvPr>
              <p:cNvSpPr/>
              <p:nvPr/>
            </p:nvSpPr>
            <p:spPr>
              <a:xfrm>
                <a:off x="2799630" y="1848928"/>
                <a:ext cx="153643" cy="153643"/>
              </a:xfrm>
              <a:prstGeom prst="ellipse">
                <a:avLst/>
              </a:prstGeom>
              <a:solidFill>
                <a:schemeClr val="accent3">
                  <a:alpha val="5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3" name="椭圆 12">
                <a:extLst>
                  <a:ext uri="{FF2B5EF4-FFF2-40B4-BE49-F238E27FC236}">
                    <a16:creationId xmlns:a16="http://schemas.microsoft.com/office/drawing/2014/main" id="{705CB900-DBA6-287B-8900-074F477EB6A5}"/>
                  </a:ext>
                </a:extLst>
              </p:cNvPr>
              <p:cNvSpPr/>
              <p:nvPr/>
            </p:nvSpPr>
            <p:spPr>
              <a:xfrm>
                <a:off x="3206053" y="1848928"/>
                <a:ext cx="153643" cy="153643"/>
              </a:xfrm>
              <a:prstGeom prst="ellipse">
                <a:avLst/>
              </a:prstGeom>
              <a:solidFill>
                <a:schemeClr val="accent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cxnSp>
          <p:nvCxnSpPr>
            <p:cNvPr id="7" name="直接连接符 6">
              <a:extLst>
                <a:ext uri="{FF2B5EF4-FFF2-40B4-BE49-F238E27FC236}">
                  <a16:creationId xmlns:a16="http://schemas.microsoft.com/office/drawing/2014/main" id="{57BEF4A5-224B-F6F0-EFC6-0427BAFBCCA7}"/>
                </a:ext>
              </a:extLst>
            </p:cNvPr>
            <p:cNvCxnSpPr/>
            <p:nvPr/>
          </p:nvCxnSpPr>
          <p:spPr>
            <a:xfrm>
              <a:off x="4653718" y="5035272"/>
              <a:ext cx="6242446" cy="0"/>
            </a:xfrm>
            <a:prstGeom prst="line">
              <a:avLst/>
            </a:prstGeom>
            <a:noFill/>
            <a:ln w="6350" cap="flat" cmpd="sng" algn="ctr">
              <a:solidFill>
                <a:srgbClr val="FFFFFF">
                  <a:lumMod val="85000"/>
                </a:srgbClr>
              </a:solidFill>
              <a:prstDash val="solid"/>
              <a:miter lim="800000"/>
            </a:ln>
            <a:effectLst/>
          </p:spPr>
        </p:cxnSp>
        <p:sp>
          <p:nvSpPr>
            <p:cNvPr id="8" name="文本框 7">
              <a:extLst>
                <a:ext uri="{FF2B5EF4-FFF2-40B4-BE49-F238E27FC236}">
                  <a16:creationId xmlns:a16="http://schemas.microsoft.com/office/drawing/2014/main" id="{05EADAB0-715A-1402-1D95-C6F953EF266E}"/>
                </a:ext>
              </a:extLst>
            </p:cNvPr>
            <p:cNvSpPr txBox="1"/>
            <p:nvPr/>
          </p:nvSpPr>
          <p:spPr>
            <a:xfrm>
              <a:off x="10284000" y="4316545"/>
              <a:ext cx="564578"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800" b="1" i="0" u="none" strike="noStrike" kern="0" cap="none" spc="0" normalizeH="0" baseline="0" noProof="0">
                  <a:ln>
                    <a:noFill/>
                  </a:ln>
                  <a:solidFill>
                    <a:srgbClr val="0B6BD5"/>
                  </a:solidFill>
                  <a:effectLst/>
                  <a:uLnTx/>
                  <a:uFillTx/>
                  <a:latin typeface="+mn-ea"/>
                  <a:cs typeface="+mn-cs"/>
                </a:rPr>
                <a:t>2</a:t>
              </a:r>
              <a:endParaRPr kumimoji="0" lang="zh-CN" altLang="en-US" sz="4800" b="1" i="0" u="none" strike="noStrike" kern="0" cap="none" spc="0" normalizeH="0" baseline="0" noProof="0">
                <a:ln>
                  <a:noFill/>
                </a:ln>
                <a:solidFill>
                  <a:srgbClr val="0B6BD5"/>
                </a:solidFill>
                <a:effectLst/>
                <a:uLnTx/>
                <a:uFillTx/>
                <a:latin typeface="+mn-ea"/>
                <a:cs typeface="+mn-cs"/>
              </a:endParaRPr>
            </a:p>
          </p:txBody>
        </p:sp>
        <p:sp>
          <p:nvSpPr>
            <p:cNvPr id="9" name="矩形 8">
              <a:extLst>
                <a:ext uri="{FF2B5EF4-FFF2-40B4-BE49-F238E27FC236}">
                  <a16:creationId xmlns:a16="http://schemas.microsoft.com/office/drawing/2014/main" id="{923E7F52-46C2-6942-5CD3-4401194973C4}"/>
                </a:ext>
              </a:extLst>
            </p:cNvPr>
            <p:cNvSpPr/>
            <p:nvPr/>
          </p:nvSpPr>
          <p:spPr>
            <a:xfrm>
              <a:off x="8437341" y="2248866"/>
              <a:ext cx="2441694" cy="886781"/>
            </a:xfrm>
            <a:prstGeom prst="rect">
              <a:avLst/>
            </a:prstGeom>
          </p:spPr>
          <p:txBody>
            <a:bodyPr wrap="none">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4400" b="1" i="0" u="none" strike="noStrike" kern="0" cap="none" spc="0" normalizeH="0" baseline="0" noProof="0">
                  <a:ln>
                    <a:noFill/>
                  </a:ln>
                  <a:gradFill>
                    <a:gsLst>
                      <a:gs pos="0">
                        <a:srgbClr val="00AEEC"/>
                      </a:gs>
                      <a:gs pos="47000">
                        <a:srgbClr val="0B6BD5"/>
                      </a:gs>
                      <a:gs pos="100000">
                        <a:srgbClr val="0C3EF6"/>
                      </a:gs>
                    </a:gsLst>
                    <a:lin ang="0" scaled="0"/>
                  </a:gradFill>
                  <a:effectLst/>
                  <a:uLnTx/>
                  <a:uFillTx/>
                  <a:latin typeface="+mn-ea"/>
                  <a:cs typeface="+mn-cs"/>
                </a:rPr>
                <a:t>工作亮点</a:t>
              </a:r>
            </a:p>
          </p:txBody>
        </p:sp>
        <p:sp>
          <p:nvSpPr>
            <p:cNvPr id="10" name="PA_PARTONE ">
              <a:extLst>
                <a:ext uri="{FF2B5EF4-FFF2-40B4-BE49-F238E27FC236}">
                  <a16:creationId xmlns:a16="http://schemas.microsoft.com/office/drawing/2014/main" id="{5EA6A5B5-80C0-53CA-B875-E86ADA4C7706}"/>
                </a:ext>
              </a:extLst>
            </p:cNvPr>
            <p:cNvSpPr txBox="1"/>
            <p:nvPr>
              <p:custDataLst>
                <p:tags r:id="rId1"/>
              </p:custDataLst>
            </p:nvPr>
          </p:nvSpPr>
          <p:spPr>
            <a:xfrm>
              <a:off x="4653718" y="4732044"/>
              <a:ext cx="901427" cy="252570"/>
            </a:xfrm>
            <a:prstGeom prst="rect">
              <a:avLst/>
            </a:prstGeom>
            <a:ln w="12700">
              <a:miter lim="400000"/>
            </a:ln>
          </p:spPr>
          <p:txBody>
            <a:bodyPr wrap="square" lIns="25400" tIns="25400" rIns="25400" bIns="25400">
              <a:spAutoFit/>
            </a:bodyPr>
            <a:lstStyle>
              <a:lvl1pPr algn="l">
                <a:lnSpc>
                  <a:spcPct val="120000"/>
                </a:lnSpc>
                <a:defRPr sz="4000" b="0">
                  <a:solidFill>
                    <a:srgbClr val="D0AB80"/>
                  </a:solidFill>
                  <a:latin typeface="FZJinLS-B-GB"/>
                  <a:ea typeface="FZJinLS-B-GB"/>
                  <a:cs typeface="FZJinLS-B-GB"/>
                  <a:sym typeface="FZJinLS-B-GB"/>
                </a:defRPr>
              </a:lvl1pPr>
            </a:lstStyle>
            <a:p>
              <a:pPr marL="0" marR="0" lvl="0" indent="0" algn="l" defTabSz="412750" rtl="0" eaLnBrk="1" fontAlgn="auto" latinLnBrk="0" hangingPunct="0">
                <a:lnSpc>
                  <a:spcPct val="120000"/>
                </a:lnSpc>
                <a:spcBef>
                  <a:spcPts val="0"/>
                </a:spcBef>
                <a:spcAft>
                  <a:spcPts val="0"/>
                </a:spcAft>
                <a:buClrTx/>
                <a:buSzTx/>
                <a:buFontTx/>
                <a:buNone/>
                <a:tabLst/>
                <a:defRPr/>
              </a:pPr>
              <a:r>
                <a:rPr kumimoji="0" sz="1200" b="0" i="0" u="none" strike="noStrike" kern="0" cap="none" spc="0" normalizeH="0" baseline="0" noProof="0">
                  <a:ln>
                    <a:noFill/>
                  </a:ln>
                  <a:solidFill>
                    <a:srgbClr val="0B6BD5"/>
                  </a:solidFill>
                  <a:effectLst/>
                  <a:uLnTx/>
                  <a:uFillTx/>
                  <a:latin typeface="+mn-ea"/>
                  <a:ea typeface="+mn-ea"/>
                  <a:cs typeface="Arial" panose="020B0604020202020204" pitchFamily="34" charset="0"/>
                  <a:sym typeface="FZJinLS-B-GB"/>
                </a:rPr>
                <a:t>PART </a:t>
              </a:r>
              <a:r>
                <a:rPr kumimoji="0" lang="en-US" altLang="zh-CN" sz="1200" b="0" i="0" u="none" strike="noStrike" kern="0" cap="none" spc="0" normalizeH="0" baseline="0" noProof="0">
                  <a:ln>
                    <a:noFill/>
                  </a:ln>
                  <a:solidFill>
                    <a:srgbClr val="0B6BD5"/>
                  </a:solidFill>
                  <a:effectLst/>
                  <a:uLnTx/>
                  <a:uFillTx/>
                  <a:latin typeface="+mn-ea"/>
                  <a:ea typeface="+mn-ea"/>
                  <a:cs typeface="Arial" panose="020B0604020202020204" pitchFamily="34" charset="0"/>
                  <a:sym typeface="FZJinLS-B-GB"/>
                </a:rPr>
                <a:t>TWO</a:t>
              </a:r>
              <a:endParaRPr kumimoji="0" sz="1200" b="0" i="0" u="none" strike="noStrike" kern="0" cap="none" spc="0" normalizeH="0" baseline="0" noProof="0" dirty="0">
                <a:ln>
                  <a:noFill/>
                </a:ln>
                <a:solidFill>
                  <a:srgbClr val="0B6BD5"/>
                </a:solidFill>
                <a:effectLst/>
                <a:uLnTx/>
                <a:uFillTx/>
                <a:latin typeface="+mn-ea"/>
                <a:ea typeface="+mn-ea"/>
                <a:cs typeface="Arial" panose="020B0604020202020204" pitchFamily="34" charset="0"/>
                <a:sym typeface="FZJinLS-B-GB"/>
              </a:endParaRPr>
            </a:p>
          </p:txBody>
        </p:sp>
      </p:grpSp>
    </p:spTree>
    <p:extLst>
      <p:ext uri="{BB962C8B-B14F-4D97-AF65-F5344CB8AC3E}">
        <p14:creationId xmlns:p14="http://schemas.microsoft.com/office/powerpoint/2010/main" val="22484771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7CCC0DDA-09B6-BAD9-7389-6891FF235C67}"/>
              </a:ext>
            </a:extLst>
          </p:cNvPr>
          <p:cNvPicPr>
            <a:picLocks noChangeAspect="1"/>
          </p:cNvPicPr>
          <p:nvPr/>
        </p:nvPicPr>
        <p:blipFill>
          <a:blip r:embed="rId2" cstate="screen">
            <a:duotone>
              <a:schemeClr val="accent5">
                <a:shade val="45000"/>
                <a:satMod val="135000"/>
              </a:schemeClr>
              <a:prstClr val="white"/>
            </a:duotone>
            <a:alphaModFix amt="15000"/>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grpSp>
        <p:nvGrpSpPr>
          <p:cNvPr id="10" name="组合 9">
            <a:extLst>
              <a:ext uri="{FF2B5EF4-FFF2-40B4-BE49-F238E27FC236}">
                <a16:creationId xmlns:a16="http://schemas.microsoft.com/office/drawing/2014/main" id="{A26DD4D1-CC82-F5AC-C444-CAE9C13490C9}"/>
              </a:ext>
            </a:extLst>
          </p:cNvPr>
          <p:cNvGrpSpPr/>
          <p:nvPr/>
        </p:nvGrpSpPr>
        <p:grpSpPr>
          <a:xfrm>
            <a:off x="874713" y="441991"/>
            <a:ext cx="2285279" cy="556092"/>
            <a:chOff x="874713" y="450617"/>
            <a:chExt cx="2285279" cy="556092"/>
          </a:xfrm>
        </p:grpSpPr>
        <p:grpSp>
          <p:nvGrpSpPr>
            <p:cNvPr id="6" name="组合 5">
              <a:extLst>
                <a:ext uri="{FF2B5EF4-FFF2-40B4-BE49-F238E27FC236}">
                  <a16:creationId xmlns:a16="http://schemas.microsoft.com/office/drawing/2014/main" id="{39EC4FC2-8D36-9881-D8A4-08E3608DA185}"/>
                </a:ext>
              </a:extLst>
            </p:cNvPr>
            <p:cNvGrpSpPr/>
            <p:nvPr/>
          </p:nvGrpSpPr>
          <p:grpSpPr>
            <a:xfrm flipH="1">
              <a:off x="874713" y="450617"/>
              <a:ext cx="2285278" cy="556092"/>
              <a:chOff x="1967696" y="1778836"/>
              <a:chExt cx="1723469" cy="455078"/>
            </a:xfrm>
            <a:solidFill>
              <a:srgbClr val="009CE2">
                <a:alpha val="80000"/>
              </a:srgbClr>
            </a:solidFill>
          </p:grpSpPr>
          <p:sp>
            <p:nvSpPr>
              <p:cNvPr id="7" name="平行四边形 6">
                <a:extLst>
                  <a:ext uri="{FF2B5EF4-FFF2-40B4-BE49-F238E27FC236}">
                    <a16:creationId xmlns:a16="http://schemas.microsoft.com/office/drawing/2014/main" id="{A50B39AC-BBF9-688D-91B1-6A402D7D0CCA}"/>
                  </a:ext>
                </a:extLst>
              </p:cNvPr>
              <p:cNvSpPr/>
              <p:nvPr/>
            </p:nvSpPr>
            <p:spPr>
              <a:xfrm flipH="1">
                <a:off x="1967696" y="1782501"/>
                <a:ext cx="1608881" cy="451413"/>
              </a:xfrm>
              <a:prstGeom prst="parallelogram">
                <a:avLst/>
              </a:prstGeom>
              <a:gradFill flip="none" rotWithShape="1">
                <a:gsLst>
                  <a:gs pos="0">
                    <a:schemeClr val="accent3"/>
                  </a:gs>
                  <a:gs pos="100000">
                    <a:schemeClr val="accent1"/>
                  </a:gs>
                </a:gsLst>
                <a:lin ang="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思源黑体 Normal"/>
                  <a:cs typeface="+mn-cs"/>
                </a:endParaRPr>
              </a:p>
            </p:txBody>
          </p:sp>
          <p:sp>
            <p:nvSpPr>
              <p:cNvPr id="8" name="平行四边形 7">
                <a:extLst>
                  <a:ext uri="{FF2B5EF4-FFF2-40B4-BE49-F238E27FC236}">
                    <a16:creationId xmlns:a16="http://schemas.microsoft.com/office/drawing/2014/main" id="{C92E11B6-6F97-DF50-AC0D-580722131B0F}"/>
                  </a:ext>
                </a:extLst>
              </p:cNvPr>
              <p:cNvSpPr/>
              <p:nvPr/>
            </p:nvSpPr>
            <p:spPr>
              <a:xfrm flipH="1">
                <a:off x="3530852" y="1778836"/>
                <a:ext cx="160313" cy="448615"/>
              </a:xfrm>
              <a:prstGeom prst="parallelogram">
                <a:avLst>
                  <a:gd name="adj" fmla="val 64656"/>
                </a:avLst>
              </a:prstGeom>
              <a:solidFill>
                <a:schemeClr val="accent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思源黑体 Normal"/>
                  <a:cs typeface="+mn-cs"/>
                </a:endParaRPr>
              </a:p>
            </p:txBody>
          </p:sp>
        </p:grpSp>
        <p:sp>
          <p:nvSpPr>
            <p:cNvPr id="9" name="文本框 8">
              <a:extLst>
                <a:ext uri="{FF2B5EF4-FFF2-40B4-BE49-F238E27FC236}">
                  <a16:creationId xmlns:a16="http://schemas.microsoft.com/office/drawing/2014/main" id="{2F5A5C08-A326-95C5-12CC-9B429B60AD32}"/>
                </a:ext>
              </a:extLst>
            </p:cNvPr>
            <p:cNvSpPr txBox="1"/>
            <p:nvPr/>
          </p:nvSpPr>
          <p:spPr>
            <a:xfrm>
              <a:off x="874714" y="470084"/>
              <a:ext cx="2285278"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300" normalizeH="0" baseline="0" noProof="0">
                  <a:ln>
                    <a:noFill/>
                  </a:ln>
                  <a:solidFill>
                    <a:srgbClr val="FFFFFF"/>
                  </a:solidFill>
                  <a:effectLst/>
                  <a:uLnTx/>
                  <a:uFillTx/>
                  <a:latin typeface="+mj-ea"/>
                  <a:ea typeface="+mj-ea"/>
                  <a:cs typeface="阿里巴巴普惠体 H" panose="00020600040101010101" pitchFamily="18" charset="-122"/>
                </a:rPr>
                <a:t>工作亮点</a:t>
              </a:r>
            </a:p>
          </p:txBody>
        </p:sp>
      </p:grpSp>
      <p:grpSp>
        <p:nvGrpSpPr>
          <p:cNvPr id="11" name="组合 10">
            <a:extLst>
              <a:ext uri="{FF2B5EF4-FFF2-40B4-BE49-F238E27FC236}">
                <a16:creationId xmlns:a16="http://schemas.microsoft.com/office/drawing/2014/main" id="{32C78F72-DFB9-88BC-C77B-B9C1A0323EB1}"/>
              </a:ext>
            </a:extLst>
          </p:cNvPr>
          <p:cNvGrpSpPr/>
          <p:nvPr/>
        </p:nvGrpSpPr>
        <p:grpSpPr>
          <a:xfrm>
            <a:off x="10501360" y="513312"/>
            <a:ext cx="815926" cy="433812"/>
            <a:chOff x="2810001" y="1180617"/>
            <a:chExt cx="568123" cy="302061"/>
          </a:xfrm>
          <a:gradFill flip="none" rotWithShape="1">
            <a:gsLst>
              <a:gs pos="82000">
                <a:schemeClr val="accent3"/>
              </a:gs>
              <a:gs pos="18000">
                <a:schemeClr val="accent1"/>
              </a:gs>
            </a:gsLst>
            <a:lin ang="8100000" scaled="1"/>
            <a:tileRect/>
          </a:gradFill>
          <a:effectLst>
            <a:outerShdw blurRad="88900" algn="ctr" rotWithShape="0">
              <a:schemeClr val="accent3"/>
            </a:outerShdw>
          </a:effectLst>
        </p:grpSpPr>
        <p:sp>
          <p:nvSpPr>
            <p:cNvPr id="12" name="椭圆 11">
              <a:extLst>
                <a:ext uri="{FF2B5EF4-FFF2-40B4-BE49-F238E27FC236}">
                  <a16:creationId xmlns:a16="http://schemas.microsoft.com/office/drawing/2014/main" id="{917123B0-D35D-233C-3737-D5E6BF6A2D46}"/>
                </a:ext>
              </a:extLst>
            </p:cNvPr>
            <p:cNvSpPr/>
            <p:nvPr/>
          </p:nvSpPr>
          <p:spPr>
            <a:xfrm flipH="1">
              <a:off x="3342124"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3" name="椭圆 12">
              <a:extLst>
                <a:ext uri="{FF2B5EF4-FFF2-40B4-BE49-F238E27FC236}">
                  <a16:creationId xmlns:a16="http://schemas.microsoft.com/office/drawing/2014/main" id="{7481A25A-94D5-A96E-B299-4B103858EB6F}"/>
                </a:ext>
              </a:extLst>
            </p:cNvPr>
            <p:cNvSpPr/>
            <p:nvPr/>
          </p:nvSpPr>
          <p:spPr>
            <a:xfrm flipH="1">
              <a:off x="3209094"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4" name="椭圆 13">
              <a:extLst>
                <a:ext uri="{FF2B5EF4-FFF2-40B4-BE49-F238E27FC236}">
                  <a16:creationId xmlns:a16="http://schemas.microsoft.com/office/drawing/2014/main" id="{4CDC41DB-A246-A00F-343C-9ECC0EA722C3}"/>
                </a:ext>
              </a:extLst>
            </p:cNvPr>
            <p:cNvSpPr/>
            <p:nvPr/>
          </p:nvSpPr>
          <p:spPr>
            <a:xfrm flipH="1">
              <a:off x="3076062"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5" name="椭圆 14">
              <a:extLst>
                <a:ext uri="{FF2B5EF4-FFF2-40B4-BE49-F238E27FC236}">
                  <a16:creationId xmlns:a16="http://schemas.microsoft.com/office/drawing/2014/main" id="{C73FA5DC-8875-9FEC-35DD-FDB0604AD088}"/>
                </a:ext>
              </a:extLst>
            </p:cNvPr>
            <p:cNvSpPr/>
            <p:nvPr/>
          </p:nvSpPr>
          <p:spPr>
            <a:xfrm flipH="1">
              <a:off x="2943031"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6" name="椭圆 15">
              <a:extLst>
                <a:ext uri="{FF2B5EF4-FFF2-40B4-BE49-F238E27FC236}">
                  <a16:creationId xmlns:a16="http://schemas.microsoft.com/office/drawing/2014/main" id="{271AE4C5-0D0D-8E93-0846-0CAF7722A4DB}"/>
                </a:ext>
              </a:extLst>
            </p:cNvPr>
            <p:cNvSpPr/>
            <p:nvPr/>
          </p:nvSpPr>
          <p:spPr>
            <a:xfrm flipH="1">
              <a:off x="3342124"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7" name="椭圆 16">
              <a:extLst>
                <a:ext uri="{FF2B5EF4-FFF2-40B4-BE49-F238E27FC236}">
                  <a16:creationId xmlns:a16="http://schemas.microsoft.com/office/drawing/2014/main" id="{49534636-90FC-4B88-4A9A-4CBDC83DE347}"/>
                </a:ext>
              </a:extLst>
            </p:cNvPr>
            <p:cNvSpPr/>
            <p:nvPr/>
          </p:nvSpPr>
          <p:spPr>
            <a:xfrm flipH="1">
              <a:off x="3209094"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8" name="椭圆 17">
              <a:extLst>
                <a:ext uri="{FF2B5EF4-FFF2-40B4-BE49-F238E27FC236}">
                  <a16:creationId xmlns:a16="http://schemas.microsoft.com/office/drawing/2014/main" id="{6399F412-2F4D-3B88-B847-B32BDD652FB2}"/>
                </a:ext>
              </a:extLst>
            </p:cNvPr>
            <p:cNvSpPr/>
            <p:nvPr/>
          </p:nvSpPr>
          <p:spPr>
            <a:xfrm flipH="1">
              <a:off x="3076062"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9" name="椭圆 18">
              <a:extLst>
                <a:ext uri="{FF2B5EF4-FFF2-40B4-BE49-F238E27FC236}">
                  <a16:creationId xmlns:a16="http://schemas.microsoft.com/office/drawing/2014/main" id="{CE623157-B372-7BEB-6AF1-C4CBB032B9A0}"/>
                </a:ext>
              </a:extLst>
            </p:cNvPr>
            <p:cNvSpPr/>
            <p:nvPr/>
          </p:nvSpPr>
          <p:spPr>
            <a:xfrm flipH="1">
              <a:off x="2943031"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0" name="椭圆 19">
              <a:extLst>
                <a:ext uri="{FF2B5EF4-FFF2-40B4-BE49-F238E27FC236}">
                  <a16:creationId xmlns:a16="http://schemas.microsoft.com/office/drawing/2014/main" id="{598D95DD-CD8D-A44E-E4B3-50AA555475CB}"/>
                </a:ext>
              </a:extLst>
            </p:cNvPr>
            <p:cNvSpPr/>
            <p:nvPr/>
          </p:nvSpPr>
          <p:spPr>
            <a:xfrm flipH="1">
              <a:off x="3342124"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1" name="椭圆 20">
              <a:extLst>
                <a:ext uri="{FF2B5EF4-FFF2-40B4-BE49-F238E27FC236}">
                  <a16:creationId xmlns:a16="http://schemas.microsoft.com/office/drawing/2014/main" id="{2B9201C9-25EC-2702-1ADD-3751AA898552}"/>
                </a:ext>
              </a:extLst>
            </p:cNvPr>
            <p:cNvSpPr/>
            <p:nvPr/>
          </p:nvSpPr>
          <p:spPr>
            <a:xfrm flipH="1">
              <a:off x="3209094"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2" name="椭圆 21">
              <a:extLst>
                <a:ext uri="{FF2B5EF4-FFF2-40B4-BE49-F238E27FC236}">
                  <a16:creationId xmlns:a16="http://schemas.microsoft.com/office/drawing/2014/main" id="{C3596664-EE76-25AB-A139-6E33FC3302DA}"/>
                </a:ext>
              </a:extLst>
            </p:cNvPr>
            <p:cNvSpPr/>
            <p:nvPr/>
          </p:nvSpPr>
          <p:spPr>
            <a:xfrm flipH="1">
              <a:off x="3076062"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3" name="椭圆 22">
              <a:extLst>
                <a:ext uri="{FF2B5EF4-FFF2-40B4-BE49-F238E27FC236}">
                  <a16:creationId xmlns:a16="http://schemas.microsoft.com/office/drawing/2014/main" id="{A6C6C2A3-615B-CD82-80DA-72346255E209}"/>
                </a:ext>
              </a:extLst>
            </p:cNvPr>
            <p:cNvSpPr/>
            <p:nvPr/>
          </p:nvSpPr>
          <p:spPr>
            <a:xfrm flipH="1">
              <a:off x="2943031"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4" name="椭圆 23">
              <a:extLst>
                <a:ext uri="{FF2B5EF4-FFF2-40B4-BE49-F238E27FC236}">
                  <a16:creationId xmlns:a16="http://schemas.microsoft.com/office/drawing/2014/main" id="{82039E21-D423-8A6A-0679-356AD67F1E81}"/>
                </a:ext>
              </a:extLst>
            </p:cNvPr>
            <p:cNvSpPr/>
            <p:nvPr/>
          </p:nvSpPr>
          <p:spPr>
            <a:xfrm flipH="1">
              <a:off x="2810001"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5" name="椭圆 24">
              <a:extLst>
                <a:ext uri="{FF2B5EF4-FFF2-40B4-BE49-F238E27FC236}">
                  <a16:creationId xmlns:a16="http://schemas.microsoft.com/office/drawing/2014/main" id="{E4C5ABAA-BE49-F725-90CC-95C1FE29CDA2}"/>
                </a:ext>
              </a:extLst>
            </p:cNvPr>
            <p:cNvSpPr/>
            <p:nvPr/>
          </p:nvSpPr>
          <p:spPr>
            <a:xfrm flipH="1">
              <a:off x="2810001"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6" name="椭圆 25">
              <a:extLst>
                <a:ext uri="{FF2B5EF4-FFF2-40B4-BE49-F238E27FC236}">
                  <a16:creationId xmlns:a16="http://schemas.microsoft.com/office/drawing/2014/main" id="{884B7990-0BC2-23CB-8A2B-6C4F64116E76}"/>
                </a:ext>
              </a:extLst>
            </p:cNvPr>
            <p:cNvSpPr/>
            <p:nvPr/>
          </p:nvSpPr>
          <p:spPr>
            <a:xfrm flipH="1">
              <a:off x="2810001"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2" name="矩形: 圆角 1">
            <a:extLst>
              <a:ext uri="{FF2B5EF4-FFF2-40B4-BE49-F238E27FC236}">
                <a16:creationId xmlns:a16="http://schemas.microsoft.com/office/drawing/2014/main" id="{DD2081AE-C1E4-F83C-DDA1-FFD957982679}"/>
              </a:ext>
            </a:extLst>
          </p:cNvPr>
          <p:cNvSpPr/>
          <p:nvPr/>
        </p:nvSpPr>
        <p:spPr>
          <a:xfrm>
            <a:off x="6092950" y="1788712"/>
            <a:ext cx="5184650" cy="3937632"/>
          </a:xfrm>
          <a:prstGeom prst="roundRect">
            <a:avLst>
              <a:gd name="adj" fmla="val 3623"/>
            </a:avLst>
          </a:prstGeom>
          <a:gradFill>
            <a:gsLst>
              <a:gs pos="100000">
                <a:schemeClr val="accent1"/>
              </a:gs>
              <a:gs pos="0">
                <a:schemeClr val="accent3"/>
              </a:gs>
            </a:gsLst>
            <a:lin ang="0" scaled="1"/>
          </a:gradFill>
          <a:ln w="152400" cap="sq" cmpd="sng" algn="ctr">
            <a:noFill/>
            <a:prstDash val="solid"/>
            <a:miter lim="800000"/>
          </a:ln>
          <a:effectLst>
            <a:outerShdw blurRad="127000" dist="38100" dir="5400000" algn="t" rotWithShape="0">
              <a:schemeClr val="accent2">
                <a:alpha val="1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Light"/>
              <a:cs typeface="+mn-cs"/>
            </a:endParaRPr>
          </a:p>
        </p:txBody>
      </p:sp>
      <p:sp>
        <p:nvSpPr>
          <p:cNvPr id="3" name="矩形: 圆角 2">
            <a:extLst>
              <a:ext uri="{FF2B5EF4-FFF2-40B4-BE49-F238E27FC236}">
                <a16:creationId xmlns:a16="http://schemas.microsoft.com/office/drawing/2014/main" id="{EFDC6F2F-1E09-5C0E-9476-CD360073C011}"/>
              </a:ext>
            </a:extLst>
          </p:cNvPr>
          <p:cNvSpPr/>
          <p:nvPr/>
        </p:nvSpPr>
        <p:spPr>
          <a:xfrm>
            <a:off x="914400" y="1788712"/>
            <a:ext cx="5184650" cy="3937632"/>
          </a:xfrm>
          <a:prstGeom prst="roundRect">
            <a:avLst>
              <a:gd name="adj" fmla="val 3623"/>
            </a:avLst>
          </a:prstGeom>
          <a:solidFill>
            <a:sysClr val="window" lastClr="FFFFFF"/>
          </a:solidFill>
          <a:ln w="6350" cap="sq" cmpd="sng" algn="ctr">
            <a:gradFill>
              <a:gsLst>
                <a:gs pos="0">
                  <a:schemeClr val="accent3"/>
                </a:gs>
                <a:gs pos="100000">
                  <a:schemeClr val="accent1"/>
                </a:gs>
              </a:gsLst>
              <a:lin ang="5400000" scaled="1"/>
            </a:gradFill>
            <a:prstDash val="solid"/>
            <a:miter lim="800000"/>
          </a:ln>
          <a:effectLst>
            <a:outerShdw blurRad="127000" dist="38100" dir="5400000" algn="t" rotWithShape="0">
              <a:schemeClr val="accent2">
                <a:alpha val="1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微软雅黑 Light"/>
              <a:cs typeface="+mn-cs"/>
            </a:endParaRPr>
          </a:p>
        </p:txBody>
      </p:sp>
      <p:sp>
        <p:nvSpPr>
          <p:cNvPr id="4" name="文本框 3">
            <a:extLst>
              <a:ext uri="{FF2B5EF4-FFF2-40B4-BE49-F238E27FC236}">
                <a16:creationId xmlns:a16="http://schemas.microsoft.com/office/drawing/2014/main" id="{D5846F8C-8755-3AF2-C3E3-D02A80767163}"/>
              </a:ext>
            </a:extLst>
          </p:cNvPr>
          <p:cNvSpPr txBox="1"/>
          <p:nvPr/>
        </p:nvSpPr>
        <p:spPr>
          <a:xfrm>
            <a:off x="1478031" y="2986592"/>
            <a:ext cx="3036819" cy="2053254"/>
          </a:xfrm>
          <a:prstGeom prst="rect">
            <a:avLst/>
          </a:prstGeom>
          <a:noFill/>
        </p:spPr>
        <p:txBody>
          <a:bodyPr wrap="square" rtlCol="0">
            <a:spAutoFit/>
          </a:bodyPr>
          <a:lstStyle/>
          <a:p>
            <a:pPr marL="285750" indent="-285750">
              <a:lnSpc>
                <a:spcPct val="130000"/>
              </a:lnSpc>
              <a:spcAft>
                <a:spcPts val="1200"/>
              </a:spcAft>
              <a:buFont typeface="Arial" panose="020B0604020202020204" pitchFamily="34" charset="0"/>
              <a:buChar char="•"/>
              <a:defRPr/>
            </a:pPr>
            <a:r>
              <a:rPr lang="zh-CN" altLang="en-US" sz="1400">
                <a:solidFill>
                  <a:prstClr val="black"/>
                </a:solidFill>
                <a:latin typeface="+mn-ea"/>
              </a:rPr>
              <a:t>输入你的内容文字输入你的内容文字输入你的内容文字</a:t>
            </a:r>
            <a:endParaRPr lang="en-US" altLang="zh-CN" sz="1400">
              <a:solidFill>
                <a:prstClr val="black"/>
              </a:solidFill>
              <a:latin typeface="+mn-ea"/>
            </a:endParaRPr>
          </a:p>
          <a:p>
            <a:pPr marL="285750" indent="-285750">
              <a:lnSpc>
                <a:spcPct val="130000"/>
              </a:lnSpc>
              <a:spcAft>
                <a:spcPts val="1200"/>
              </a:spcAft>
              <a:buFont typeface="Arial" panose="020B0604020202020204" pitchFamily="34" charset="0"/>
              <a:buChar char="•"/>
              <a:defRPr/>
            </a:pPr>
            <a:r>
              <a:rPr lang="zh-CN" altLang="en-US" sz="1400">
                <a:solidFill>
                  <a:prstClr val="black"/>
                </a:solidFill>
                <a:latin typeface="+mn-ea"/>
              </a:rPr>
              <a:t>输入你的内容文字输入你的内容文字输入你的内容文字</a:t>
            </a:r>
          </a:p>
          <a:p>
            <a:pPr marL="285750" indent="-285750">
              <a:lnSpc>
                <a:spcPct val="130000"/>
              </a:lnSpc>
              <a:spcAft>
                <a:spcPts val="1200"/>
              </a:spcAft>
              <a:buFont typeface="Arial" panose="020B0604020202020204" pitchFamily="34" charset="0"/>
              <a:buChar char="•"/>
              <a:defRPr/>
            </a:pPr>
            <a:r>
              <a:rPr lang="zh-CN" altLang="en-US" sz="1400">
                <a:solidFill>
                  <a:prstClr val="black"/>
                </a:solidFill>
                <a:latin typeface="+mn-ea"/>
              </a:rPr>
              <a:t>输入你的内容文字输入你的内容文字输入你的内容文字</a:t>
            </a:r>
          </a:p>
        </p:txBody>
      </p:sp>
      <p:sp>
        <p:nvSpPr>
          <p:cNvPr id="27" name="矩形: 圆角 26">
            <a:extLst>
              <a:ext uri="{FF2B5EF4-FFF2-40B4-BE49-F238E27FC236}">
                <a16:creationId xmlns:a16="http://schemas.microsoft.com/office/drawing/2014/main" id="{D2C20E3F-2410-5E21-E6DB-04193E24B17E}"/>
              </a:ext>
            </a:extLst>
          </p:cNvPr>
          <p:cNvSpPr/>
          <p:nvPr/>
        </p:nvSpPr>
        <p:spPr>
          <a:xfrm>
            <a:off x="2211639" y="2158487"/>
            <a:ext cx="1600200" cy="419100"/>
          </a:xfrm>
          <a:prstGeom prst="roundRect">
            <a:avLst>
              <a:gd name="adj" fmla="val 50000"/>
            </a:avLst>
          </a:prstGeom>
          <a:gradFill flip="none" rotWithShape="1">
            <a:gsLst>
              <a:gs pos="0">
                <a:schemeClr val="accent3"/>
              </a:gs>
              <a:gs pos="100000">
                <a:schemeClr val="accent1"/>
              </a:gs>
            </a:gsLst>
            <a:lin ang="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i="0" u="none" strike="noStrike" kern="0" cap="none" spc="0" normalizeH="0" baseline="0" noProof="0">
                <a:ln>
                  <a:noFill/>
                </a:ln>
                <a:solidFill>
                  <a:prstClr val="white"/>
                </a:solidFill>
                <a:effectLst/>
                <a:uLnTx/>
                <a:uFillTx/>
                <a:latin typeface="+mj-ea"/>
                <a:ea typeface="+mj-ea"/>
                <a:cs typeface="+mn-cs"/>
              </a:rPr>
              <a:t>输入标题</a:t>
            </a:r>
            <a:endParaRPr kumimoji="0" lang="zh-CN" altLang="en-US" sz="1800" i="0" u="none" strike="noStrike" kern="0" cap="none" spc="0" normalizeH="0" baseline="0" noProof="0" dirty="0">
              <a:ln>
                <a:noFill/>
              </a:ln>
              <a:solidFill>
                <a:prstClr val="white"/>
              </a:solidFill>
              <a:effectLst/>
              <a:uLnTx/>
              <a:uFillTx/>
              <a:latin typeface="+mj-ea"/>
              <a:ea typeface="+mj-ea"/>
              <a:cs typeface="+mn-cs"/>
            </a:endParaRPr>
          </a:p>
        </p:txBody>
      </p:sp>
      <p:sp>
        <p:nvSpPr>
          <p:cNvPr id="28" name="矩形: 圆角 27">
            <a:extLst>
              <a:ext uri="{FF2B5EF4-FFF2-40B4-BE49-F238E27FC236}">
                <a16:creationId xmlns:a16="http://schemas.microsoft.com/office/drawing/2014/main" id="{F29C1532-229A-7C57-9D0F-85E4FBC00FBE}"/>
              </a:ext>
            </a:extLst>
          </p:cNvPr>
          <p:cNvSpPr/>
          <p:nvPr/>
        </p:nvSpPr>
        <p:spPr>
          <a:xfrm>
            <a:off x="8391020" y="2158487"/>
            <a:ext cx="1600200" cy="419100"/>
          </a:xfrm>
          <a:prstGeom prst="roundRect">
            <a:avLst>
              <a:gd name="adj" fmla="val 50000"/>
            </a:avLst>
          </a:prstGeom>
          <a:solidFill>
            <a:prstClr val="white"/>
          </a:solidFill>
          <a:ln w="12700" cap="flat" cmpd="sng" algn="ctr">
            <a:noFill/>
            <a:prstDash val="solid"/>
            <a:miter lim="800000"/>
          </a:ln>
          <a:effectLst/>
        </p:spPr>
        <p:txBody>
          <a:bodyPr rtlCol="0" anchor="ctr"/>
          <a:lstStyle/>
          <a:p>
            <a:pPr algn="ctr"/>
            <a:r>
              <a:rPr lang="zh-CN" altLang="en-US" kern="0">
                <a:gradFill>
                  <a:gsLst>
                    <a:gs pos="0">
                      <a:schemeClr val="accent3"/>
                    </a:gs>
                    <a:gs pos="100000">
                      <a:schemeClr val="accent1"/>
                    </a:gs>
                  </a:gsLst>
                  <a:lin ang="0" scaled="1"/>
                </a:gradFill>
                <a:latin typeface="+mj-ea"/>
                <a:ea typeface="+mj-ea"/>
              </a:rPr>
              <a:t>输入标题</a:t>
            </a:r>
            <a:endParaRPr lang="zh-CN" altLang="en-US" kern="0" dirty="0">
              <a:gradFill>
                <a:gsLst>
                  <a:gs pos="0">
                    <a:schemeClr val="accent3"/>
                  </a:gs>
                  <a:gs pos="100000">
                    <a:schemeClr val="accent1"/>
                  </a:gs>
                </a:gsLst>
                <a:lin ang="0" scaled="1"/>
              </a:gradFill>
              <a:latin typeface="+mj-ea"/>
              <a:ea typeface="+mj-ea"/>
            </a:endParaRPr>
          </a:p>
        </p:txBody>
      </p:sp>
      <p:grpSp>
        <p:nvGrpSpPr>
          <p:cNvPr id="46" name="组合 45">
            <a:extLst>
              <a:ext uri="{FF2B5EF4-FFF2-40B4-BE49-F238E27FC236}">
                <a16:creationId xmlns:a16="http://schemas.microsoft.com/office/drawing/2014/main" id="{346E5348-53C8-7F2E-BC05-A5588AB18B6D}"/>
              </a:ext>
            </a:extLst>
          </p:cNvPr>
          <p:cNvGrpSpPr/>
          <p:nvPr/>
        </p:nvGrpSpPr>
        <p:grpSpPr>
          <a:xfrm>
            <a:off x="4795712" y="1218966"/>
            <a:ext cx="2600578" cy="5104194"/>
            <a:chOff x="10576780" y="1125451"/>
            <a:chExt cx="2695867" cy="5291223"/>
          </a:xfrm>
        </p:grpSpPr>
        <p:pic>
          <p:nvPicPr>
            <p:cNvPr id="47" name="Picture 2" descr="brown and white wooden desk with chair and laptop">
              <a:extLst>
                <a:ext uri="{FF2B5EF4-FFF2-40B4-BE49-F238E27FC236}">
                  <a16:creationId xmlns:a16="http://schemas.microsoft.com/office/drawing/2014/main" id="{2E6A74EF-5A57-1FC4-3FC5-BA6BBCA79FF0}"/>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1" b="-789"/>
            <a:stretch/>
          </p:blipFill>
          <p:spPr bwMode="auto">
            <a:xfrm>
              <a:off x="10782193" y="1337391"/>
              <a:ext cx="2285040" cy="4867343"/>
            </a:xfrm>
            <a:prstGeom prst="roundRect">
              <a:avLst>
                <a:gd name="adj" fmla="val 4290"/>
              </a:avLst>
            </a:prstGeom>
            <a:noFill/>
            <a:extLst>
              <a:ext uri="{909E8E84-426E-40DD-AFC4-6F175D3DCCD1}">
                <a14:hiddenFill xmlns:a14="http://schemas.microsoft.com/office/drawing/2010/main">
                  <a:solidFill>
                    <a:srgbClr val="FFFFFF"/>
                  </a:solidFill>
                </a14:hiddenFill>
              </a:ext>
            </a:extLst>
          </p:spPr>
        </p:pic>
        <p:pic>
          <p:nvPicPr>
            <p:cNvPr id="48" name="图片 47">
              <a:extLst>
                <a:ext uri="{FF2B5EF4-FFF2-40B4-BE49-F238E27FC236}">
                  <a16:creationId xmlns:a16="http://schemas.microsoft.com/office/drawing/2014/main" id="{6C709DDE-FED6-C6EB-C2B7-4A04A2E0F367}"/>
                </a:ext>
              </a:extLst>
            </p:cNvPr>
            <p:cNvPicPr>
              <a:picLocks/>
            </p:cNvPicPr>
            <p:nvPr/>
          </p:nvPicPr>
          <p:blipFill>
            <a:blip r:embed="rId5" cstate="screen">
              <a:extLst>
                <a:ext uri="{28A0092B-C50C-407E-A947-70E740481C1C}">
                  <a14:useLocalDpi xmlns:a14="http://schemas.microsoft.com/office/drawing/2010/main"/>
                </a:ext>
              </a:extLst>
            </a:blip>
            <a:stretch>
              <a:fillRect/>
            </a:stretch>
          </p:blipFill>
          <p:spPr>
            <a:xfrm>
              <a:off x="10576780" y="1125451"/>
              <a:ext cx="2695867" cy="5291223"/>
            </a:xfrm>
            <a:prstGeom prst="rect">
              <a:avLst/>
            </a:prstGeom>
          </p:spPr>
        </p:pic>
      </p:grpSp>
      <p:sp>
        <p:nvSpPr>
          <p:cNvPr id="49" name="文本框 48">
            <a:extLst>
              <a:ext uri="{FF2B5EF4-FFF2-40B4-BE49-F238E27FC236}">
                <a16:creationId xmlns:a16="http://schemas.microsoft.com/office/drawing/2014/main" id="{FFAFE602-B925-A851-3850-A7012EB5E62C}"/>
              </a:ext>
            </a:extLst>
          </p:cNvPr>
          <p:cNvSpPr txBox="1"/>
          <p:nvPr/>
        </p:nvSpPr>
        <p:spPr>
          <a:xfrm>
            <a:off x="7777203" y="2986592"/>
            <a:ext cx="3036819" cy="2053254"/>
          </a:xfrm>
          <a:prstGeom prst="rect">
            <a:avLst/>
          </a:prstGeom>
          <a:noFill/>
        </p:spPr>
        <p:txBody>
          <a:bodyPr wrap="square" rtlCol="0">
            <a:spAutoFit/>
          </a:bodyPr>
          <a:lstStyle/>
          <a:p>
            <a:pPr marL="285750" indent="-285750">
              <a:lnSpc>
                <a:spcPct val="130000"/>
              </a:lnSpc>
              <a:spcAft>
                <a:spcPts val="1200"/>
              </a:spcAft>
              <a:buFont typeface="Arial" panose="020B0604020202020204" pitchFamily="34" charset="0"/>
              <a:buChar char="•"/>
              <a:defRPr/>
            </a:pPr>
            <a:r>
              <a:rPr lang="zh-CN" altLang="en-US" sz="1400">
                <a:solidFill>
                  <a:prstClr val="black"/>
                </a:solidFill>
                <a:latin typeface="+mn-ea"/>
              </a:rPr>
              <a:t>输入你的内容文字输入你的内容文字输入你的内容文字</a:t>
            </a:r>
            <a:endParaRPr lang="en-US" altLang="zh-CN" sz="1400">
              <a:solidFill>
                <a:prstClr val="black"/>
              </a:solidFill>
              <a:latin typeface="+mn-ea"/>
            </a:endParaRPr>
          </a:p>
          <a:p>
            <a:pPr marL="285750" indent="-285750">
              <a:lnSpc>
                <a:spcPct val="130000"/>
              </a:lnSpc>
              <a:spcAft>
                <a:spcPts val="1200"/>
              </a:spcAft>
              <a:buFont typeface="Arial" panose="020B0604020202020204" pitchFamily="34" charset="0"/>
              <a:buChar char="•"/>
              <a:defRPr/>
            </a:pPr>
            <a:r>
              <a:rPr lang="zh-CN" altLang="en-US" sz="1400">
                <a:solidFill>
                  <a:prstClr val="black"/>
                </a:solidFill>
                <a:latin typeface="+mn-ea"/>
              </a:rPr>
              <a:t>输入你的内容文字输入你的内容文字输入你的内容文字</a:t>
            </a:r>
          </a:p>
          <a:p>
            <a:pPr marL="285750" indent="-285750">
              <a:lnSpc>
                <a:spcPct val="130000"/>
              </a:lnSpc>
              <a:spcAft>
                <a:spcPts val="1200"/>
              </a:spcAft>
              <a:buFont typeface="Arial" panose="020B0604020202020204" pitchFamily="34" charset="0"/>
              <a:buChar char="•"/>
              <a:defRPr/>
            </a:pPr>
            <a:r>
              <a:rPr lang="zh-CN" altLang="en-US" sz="1400">
                <a:solidFill>
                  <a:prstClr val="black"/>
                </a:solidFill>
                <a:latin typeface="+mn-ea"/>
              </a:rPr>
              <a:t>输入你的内容文字输入你的内容文字输入你的内容文字</a:t>
            </a:r>
          </a:p>
        </p:txBody>
      </p:sp>
    </p:spTree>
    <p:extLst>
      <p:ext uri="{BB962C8B-B14F-4D97-AF65-F5344CB8AC3E}">
        <p14:creationId xmlns:p14="http://schemas.microsoft.com/office/powerpoint/2010/main" val="5196760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7CCC0DDA-09B6-BAD9-7389-6891FF235C67}"/>
              </a:ext>
            </a:extLst>
          </p:cNvPr>
          <p:cNvPicPr>
            <a:picLocks noChangeAspect="1"/>
          </p:cNvPicPr>
          <p:nvPr/>
        </p:nvPicPr>
        <p:blipFill>
          <a:blip r:embed="rId2" cstate="screen">
            <a:duotone>
              <a:schemeClr val="accent5">
                <a:shade val="45000"/>
                <a:satMod val="135000"/>
              </a:schemeClr>
              <a:prstClr val="white"/>
            </a:duotone>
            <a:alphaModFix amt="15000"/>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grpSp>
        <p:nvGrpSpPr>
          <p:cNvPr id="10" name="组合 9">
            <a:extLst>
              <a:ext uri="{FF2B5EF4-FFF2-40B4-BE49-F238E27FC236}">
                <a16:creationId xmlns:a16="http://schemas.microsoft.com/office/drawing/2014/main" id="{A26DD4D1-CC82-F5AC-C444-CAE9C13490C9}"/>
              </a:ext>
            </a:extLst>
          </p:cNvPr>
          <p:cNvGrpSpPr/>
          <p:nvPr/>
        </p:nvGrpSpPr>
        <p:grpSpPr>
          <a:xfrm>
            <a:off x="874713" y="441991"/>
            <a:ext cx="2285279" cy="556092"/>
            <a:chOff x="874713" y="450617"/>
            <a:chExt cx="2285279" cy="556092"/>
          </a:xfrm>
        </p:grpSpPr>
        <p:grpSp>
          <p:nvGrpSpPr>
            <p:cNvPr id="6" name="组合 5">
              <a:extLst>
                <a:ext uri="{FF2B5EF4-FFF2-40B4-BE49-F238E27FC236}">
                  <a16:creationId xmlns:a16="http://schemas.microsoft.com/office/drawing/2014/main" id="{39EC4FC2-8D36-9881-D8A4-08E3608DA185}"/>
                </a:ext>
              </a:extLst>
            </p:cNvPr>
            <p:cNvGrpSpPr/>
            <p:nvPr/>
          </p:nvGrpSpPr>
          <p:grpSpPr>
            <a:xfrm flipH="1">
              <a:off x="874713" y="450617"/>
              <a:ext cx="2285278" cy="556092"/>
              <a:chOff x="1967696" y="1778836"/>
              <a:chExt cx="1723469" cy="455078"/>
            </a:xfrm>
            <a:solidFill>
              <a:srgbClr val="009CE2">
                <a:alpha val="80000"/>
              </a:srgbClr>
            </a:solidFill>
          </p:grpSpPr>
          <p:sp>
            <p:nvSpPr>
              <p:cNvPr id="7" name="平行四边形 6">
                <a:extLst>
                  <a:ext uri="{FF2B5EF4-FFF2-40B4-BE49-F238E27FC236}">
                    <a16:creationId xmlns:a16="http://schemas.microsoft.com/office/drawing/2014/main" id="{A50B39AC-BBF9-688D-91B1-6A402D7D0CCA}"/>
                  </a:ext>
                </a:extLst>
              </p:cNvPr>
              <p:cNvSpPr/>
              <p:nvPr/>
            </p:nvSpPr>
            <p:spPr>
              <a:xfrm flipH="1">
                <a:off x="1967696" y="1782501"/>
                <a:ext cx="1608881" cy="451413"/>
              </a:xfrm>
              <a:prstGeom prst="parallelogram">
                <a:avLst/>
              </a:prstGeom>
              <a:gradFill flip="none" rotWithShape="1">
                <a:gsLst>
                  <a:gs pos="0">
                    <a:schemeClr val="accent3"/>
                  </a:gs>
                  <a:gs pos="100000">
                    <a:schemeClr val="accent1"/>
                  </a:gs>
                </a:gsLst>
                <a:lin ang="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思源黑体 Normal"/>
                  <a:cs typeface="+mn-cs"/>
                </a:endParaRPr>
              </a:p>
            </p:txBody>
          </p:sp>
          <p:sp>
            <p:nvSpPr>
              <p:cNvPr id="8" name="平行四边形 7">
                <a:extLst>
                  <a:ext uri="{FF2B5EF4-FFF2-40B4-BE49-F238E27FC236}">
                    <a16:creationId xmlns:a16="http://schemas.microsoft.com/office/drawing/2014/main" id="{C92E11B6-6F97-DF50-AC0D-580722131B0F}"/>
                  </a:ext>
                </a:extLst>
              </p:cNvPr>
              <p:cNvSpPr/>
              <p:nvPr/>
            </p:nvSpPr>
            <p:spPr>
              <a:xfrm flipH="1">
                <a:off x="3530852" y="1778836"/>
                <a:ext cx="160313" cy="448615"/>
              </a:xfrm>
              <a:prstGeom prst="parallelogram">
                <a:avLst>
                  <a:gd name="adj" fmla="val 64656"/>
                </a:avLst>
              </a:prstGeom>
              <a:solidFill>
                <a:schemeClr val="accent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思源黑体 Normal"/>
                  <a:cs typeface="+mn-cs"/>
                </a:endParaRPr>
              </a:p>
            </p:txBody>
          </p:sp>
        </p:grpSp>
        <p:sp>
          <p:nvSpPr>
            <p:cNvPr id="9" name="文本框 8">
              <a:extLst>
                <a:ext uri="{FF2B5EF4-FFF2-40B4-BE49-F238E27FC236}">
                  <a16:creationId xmlns:a16="http://schemas.microsoft.com/office/drawing/2014/main" id="{2F5A5C08-A326-95C5-12CC-9B429B60AD32}"/>
                </a:ext>
              </a:extLst>
            </p:cNvPr>
            <p:cNvSpPr txBox="1"/>
            <p:nvPr/>
          </p:nvSpPr>
          <p:spPr>
            <a:xfrm>
              <a:off x="874714" y="470084"/>
              <a:ext cx="2285278"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300" normalizeH="0" baseline="0" noProof="0">
                  <a:ln>
                    <a:noFill/>
                  </a:ln>
                  <a:solidFill>
                    <a:srgbClr val="FFFFFF"/>
                  </a:solidFill>
                  <a:effectLst/>
                  <a:uLnTx/>
                  <a:uFillTx/>
                  <a:latin typeface="+mj-ea"/>
                  <a:ea typeface="+mj-ea"/>
                  <a:cs typeface="阿里巴巴普惠体 H" panose="00020600040101010101" pitchFamily="18" charset="-122"/>
                </a:rPr>
                <a:t>工作亮点</a:t>
              </a:r>
            </a:p>
          </p:txBody>
        </p:sp>
      </p:grpSp>
      <p:grpSp>
        <p:nvGrpSpPr>
          <p:cNvPr id="11" name="组合 10">
            <a:extLst>
              <a:ext uri="{FF2B5EF4-FFF2-40B4-BE49-F238E27FC236}">
                <a16:creationId xmlns:a16="http://schemas.microsoft.com/office/drawing/2014/main" id="{32C78F72-DFB9-88BC-C77B-B9C1A0323EB1}"/>
              </a:ext>
            </a:extLst>
          </p:cNvPr>
          <p:cNvGrpSpPr/>
          <p:nvPr/>
        </p:nvGrpSpPr>
        <p:grpSpPr>
          <a:xfrm>
            <a:off x="10501360" y="513312"/>
            <a:ext cx="815926" cy="433812"/>
            <a:chOff x="2810001" y="1180617"/>
            <a:chExt cx="568123" cy="302061"/>
          </a:xfrm>
          <a:gradFill flip="none" rotWithShape="1">
            <a:gsLst>
              <a:gs pos="82000">
                <a:schemeClr val="accent3"/>
              </a:gs>
              <a:gs pos="18000">
                <a:schemeClr val="accent1"/>
              </a:gs>
            </a:gsLst>
            <a:lin ang="8100000" scaled="1"/>
            <a:tileRect/>
          </a:gradFill>
          <a:effectLst>
            <a:outerShdw blurRad="88900" algn="ctr" rotWithShape="0">
              <a:schemeClr val="accent3"/>
            </a:outerShdw>
          </a:effectLst>
        </p:grpSpPr>
        <p:sp>
          <p:nvSpPr>
            <p:cNvPr id="12" name="椭圆 11">
              <a:extLst>
                <a:ext uri="{FF2B5EF4-FFF2-40B4-BE49-F238E27FC236}">
                  <a16:creationId xmlns:a16="http://schemas.microsoft.com/office/drawing/2014/main" id="{917123B0-D35D-233C-3737-D5E6BF6A2D46}"/>
                </a:ext>
              </a:extLst>
            </p:cNvPr>
            <p:cNvSpPr/>
            <p:nvPr/>
          </p:nvSpPr>
          <p:spPr>
            <a:xfrm flipH="1">
              <a:off x="3342124"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3" name="椭圆 12">
              <a:extLst>
                <a:ext uri="{FF2B5EF4-FFF2-40B4-BE49-F238E27FC236}">
                  <a16:creationId xmlns:a16="http://schemas.microsoft.com/office/drawing/2014/main" id="{7481A25A-94D5-A96E-B299-4B103858EB6F}"/>
                </a:ext>
              </a:extLst>
            </p:cNvPr>
            <p:cNvSpPr/>
            <p:nvPr/>
          </p:nvSpPr>
          <p:spPr>
            <a:xfrm flipH="1">
              <a:off x="3209094"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4" name="椭圆 13">
              <a:extLst>
                <a:ext uri="{FF2B5EF4-FFF2-40B4-BE49-F238E27FC236}">
                  <a16:creationId xmlns:a16="http://schemas.microsoft.com/office/drawing/2014/main" id="{4CDC41DB-A246-A00F-343C-9ECC0EA722C3}"/>
                </a:ext>
              </a:extLst>
            </p:cNvPr>
            <p:cNvSpPr/>
            <p:nvPr/>
          </p:nvSpPr>
          <p:spPr>
            <a:xfrm flipH="1">
              <a:off x="3076062"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5" name="椭圆 14">
              <a:extLst>
                <a:ext uri="{FF2B5EF4-FFF2-40B4-BE49-F238E27FC236}">
                  <a16:creationId xmlns:a16="http://schemas.microsoft.com/office/drawing/2014/main" id="{C73FA5DC-8875-9FEC-35DD-FDB0604AD088}"/>
                </a:ext>
              </a:extLst>
            </p:cNvPr>
            <p:cNvSpPr/>
            <p:nvPr/>
          </p:nvSpPr>
          <p:spPr>
            <a:xfrm flipH="1">
              <a:off x="2943031"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6" name="椭圆 15">
              <a:extLst>
                <a:ext uri="{FF2B5EF4-FFF2-40B4-BE49-F238E27FC236}">
                  <a16:creationId xmlns:a16="http://schemas.microsoft.com/office/drawing/2014/main" id="{271AE4C5-0D0D-8E93-0846-0CAF7722A4DB}"/>
                </a:ext>
              </a:extLst>
            </p:cNvPr>
            <p:cNvSpPr/>
            <p:nvPr/>
          </p:nvSpPr>
          <p:spPr>
            <a:xfrm flipH="1">
              <a:off x="3342124"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7" name="椭圆 16">
              <a:extLst>
                <a:ext uri="{FF2B5EF4-FFF2-40B4-BE49-F238E27FC236}">
                  <a16:creationId xmlns:a16="http://schemas.microsoft.com/office/drawing/2014/main" id="{49534636-90FC-4B88-4A9A-4CBDC83DE347}"/>
                </a:ext>
              </a:extLst>
            </p:cNvPr>
            <p:cNvSpPr/>
            <p:nvPr/>
          </p:nvSpPr>
          <p:spPr>
            <a:xfrm flipH="1">
              <a:off x="3209094"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8" name="椭圆 17">
              <a:extLst>
                <a:ext uri="{FF2B5EF4-FFF2-40B4-BE49-F238E27FC236}">
                  <a16:creationId xmlns:a16="http://schemas.microsoft.com/office/drawing/2014/main" id="{6399F412-2F4D-3B88-B847-B32BDD652FB2}"/>
                </a:ext>
              </a:extLst>
            </p:cNvPr>
            <p:cNvSpPr/>
            <p:nvPr/>
          </p:nvSpPr>
          <p:spPr>
            <a:xfrm flipH="1">
              <a:off x="3076062"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9" name="椭圆 18">
              <a:extLst>
                <a:ext uri="{FF2B5EF4-FFF2-40B4-BE49-F238E27FC236}">
                  <a16:creationId xmlns:a16="http://schemas.microsoft.com/office/drawing/2014/main" id="{CE623157-B372-7BEB-6AF1-C4CBB032B9A0}"/>
                </a:ext>
              </a:extLst>
            </p:cNvPr>
            <p:cNvSpPr/>
            <p:nvPr/>
          </p:nvSpPr>
          <p:spPr>
            <a:xfrm flipH="1">
              <a:off x="2943031"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0" name="椭圆 19">
              <a:extLst>
                <a:ext uri="{FF2B5EF4-FFF2-40B4-BE49-F238E27FC236}">
                  <a16:creationId xmlns:a16="http://schemas.microsoft.com/office/drawing/2014/main" id="{598D95DD-CD8D-A44E-E4B3-50AA555475CB}"/>
                </a:ext>
              </a:extLst>
            </p:cNvPr>
            <p:cNvSpPr/>
            <p:nvPr/>
          </p:nvSpPr>
          <p:spPr>
            <a:xfrm flipH="1">
              <a:off x="3342124"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1" name="椭圆 20">
              <a:extLst>
                <a:ext uri="{FF2B5EF4-FFF2-40B4-BE49-F238E27FC236}">
                  <a16:creationId xmlns:a16="http://schemas.microsoft.com/office/drawing/2014/main" id="{2B9201C9-25EC-2702-1ADD-3751AA898552}"/>
                </a:ext>
              </a:extLst>
            </p:cNvPr>
            <p:cNvSpPr/>
            <p:nvPr/>
          </p:nvSpPr>
          <p:spPr>
            <a:xfrm flipH="1">
              <a:off x="3209094"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2" name="椭圆 21">
              <a:extLst>
                <a:ext uri="{FF2B5EF4-FFF2-40B4-BE49-F238E27FC236}">
                  <a16:creationId xmlns:a16="http://schemas.microsoft.com/office/drawing/2014/main" id="{C3596664-EE76-25AB-A139-6E33FC3302DA}"/>
                </a:ext>
              </a:extLst>
            </p:cNvPr>
            <p:cNvSpPr/>
            <p:nvPr/>
          </p:nvSpPr>
          <p:spPr>
            <a:xfrm flipH="1">
              <a:off x="3076062"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3" name="椭圆 22">
              <a:extLst>
                <a:ext uri="{FF2B5EF4-FFF2-40B4-BE49-F238E27FC236}">
                  <a16:creationId xmlns:a16="http://schemas.microsoft.com/office/drawing/2014/main" id="{A6C6C2A3-615B-CD82-80DA-72346255E209}"/>
                </a:ext>
              </a:extLst>
            </p:cNvPr>
            <p:cNvSpPr/>
            <p:nvPr/>
          </p:nvSpPr>
          <p:spPr>
            <a:xfrm flipH="1">
              <a:off x="2943031"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4" name="椭圆 23">
              <a:extLst>
                <a:ext uri="{FF2B5EF4-FFF2-40B4-BE49-F238E27FC236}">
                  <a16:creationId xmlns:a16="http://schemas.microsoft.com/office/drawing/2014/main" id="{82039E21-D423-8A6A-0679-356AD67F1E81}"/>
                </a:ext>
              </a:extLst>
            </p:cNvPr>
            <p:cNvSpPr/>
            <p:nvPr/>
          </p:nvSpPr>
          <p:spPr>
            <a:xfrm flipH="1">
              <a:off x="2810001"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5" name="椭圆 24">
              <a:extLst>
                <a:ext uri="{FF2B5EF4-FFF2-40B4-BE49-F238E27FC236}">
                  <a16:creationId xmlns:a16="http://schemas.microsoft.com/office/drawing/2014/main" id="{E4C5ABAA-BE49-F725-90CC-95C1FE29CDA2}"/>
                </a:ext>
              </a:extLst>
            </p:cNvPr>
            <p:cNvSpPr/>
            <p:nvPr/>
          </p:nvSpPr>
          <p:spPr>
            <a:xfrm flipH="1">
              <a:off x="2810001"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6" name="椭圆 25">
              <a:extLst>
                <a:ext uri="{FF2B5EF4-FFF2-40B4-BE49-F238E27FC236}">
                  <a16:creationId xmlns:a16="http://schemas.microsoft.com/office/drawing/2014/main" id="{884B7990-0BC2-23CB-8A2B-6C4F64116E76}"/>
                </a:ext>
              </a:extLst>
            </p:cNvPr>
            <p:cNvSpPr/>
            <p:nvPr/>
          </p:nvSpPr>
          <p:spPr>
            <a:xfrm flipH="1">
              <a:off x="2810001"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3" name="矩形: 圆角 2">
            <a:extLst>
              <a:ext uri="{FF2B5EF4-FFF2-40B4-BE49-F238E27FC236}">
                <a16:creationId xmlns:a16="http://schemas.microsoft.com/office/drawing/2014/main" id="{81107CA5-9C83-17B0-2A45-2B5892569630}"/>
              </a:ext>
            </a:extLst>
          </p:cNvPr>
          <p:cNvSpPr/>
          <p:nvPr/>
        </p:nvSpPr>
        <p:spPr>
          <a:xfrm>
            <a:off x="306348" y="4323260"/>
            <a:ext cx="821804" cy="974921"/>
          </a:xfrm>
          <a:prstGeom prst="roundRect">
            <a:avLst/>
          </a:prstGeom>
          <a:gradFill flip="none" rotWithShape="1">
            <a:gsLst>
              <a:gs pos="10000">
                <a:schemeClr val="accent1">
                  <a:alpha val="0"/>
                </a:schemeClr>
              </a:gs>
              <a:gs pos="67000">
                <a:schemeClr val="accent1">
                  <a:alpha val="35000"/>
                </a:schemeClr>
              </a:gs>
              <a:gs pos="89000">
                <a:schemeClr val="accent1"/>
              </a:gs>
            </a:gsLst>
            <a:lin ang="0" scaled="1"/>
            <a:tileRect/>
          </a:gra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anose="020B0604020202020204"/>
              <a:ea typeface="字魂105号-简雅黑"/>
              <a:cs typeface="+mn-ea"/>
              <a:sym typeface="+mn-lt"/>
            </a:endParaRPr>
          </a:p>
        </p:txBody>
      </p:sp>
      <p:sp>
        <p:nvSpPr>
          <p:cNvPr id="4" name="矩形: 圆角 3">
            <a:extLst>
              <a:ext uri="{FF2B5EF4-FFF2-40B4-BE49-F238E27FC236}">
                <a16:creationId xmlns:a16="http://schemas.microsoft.com/office/drawing/2014/main" id="{DABDDBF5-B863-866F-86CF-422FC9A953BF}"/>
              </a:ext>
            </a:extLst>
          </p:cNvPr>
          <p:cNvSpPr/>
          <p:nvPr/>
        </p:nvSpPr>
        <p:spPr>
          <a:xfrm>
            <a:off x="1090891" y="1851496"/>
            <a:ext cx="3177012" cy="4267200"/>
          </a:xfrm>
          <a:prstGeom prst="roundRect">
            <a:avLst>
              <a:gd name="adj" fmla="val 5603"/>
            </a:avLst>
          </a:prstGeom>
          <a:solidFill>
            <a:sysClr val="window" lastClr="FFFFFF"/>
          </a:solidFill>
          <a:ln w="12700" cap="flat" cmpd="sng" algn="ctr">
            <a:solidFill>
              <a:schemeClr val="accent2"/>
            </a:solidFill>
            <a:prstDash val="solid"/>
            <a:miter lim="800000"/>
          </a:ln>
          <a:effectLst>
            <a:outerShdw blurRad="177800" sx="101000" sy="101000" algn="ctr" rotWithShape="0">
              <a:schemeClr val="accent2">
                <a:alpha val="11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prstClr val="white"/>
              </a:solidFill>
              <a:latin typeface="+mn-ea"/>
              <a:cs typeface="+mn-ea"/>
              <a:sym typeface="+mn-lt"/>
            </a:endParaRPr>
          </a:p>
        </p:txBody>
      </p:sp>
      <p:grpSp>
        <p:nvGrpSpPr>
          <p:cNvPr id="79" name="图形 52">
            <a:extLst>
              <a:ext uri="{FF2B5EF4-FFF2-40B4-BE49-F238E27FC236}">
                <a16:creationId xmlns:a16="http://schemas.microsoft.com/office/drawing/2014/main" id="{A70045E2-9EA2-E330-37E4-A8D881E32573}"/>
              </a:ext>
            </a:extLst>
          </p:cNvPr>
          <p:cNvGrpSpPr/>
          <p:nvPr/>
        </p:nvGrpSpPr>
        <p:grpSpPr>
          <a:xfrm>
            <a:off x="2486631" y="4345981"/>
            <a:ext cx="1582786" cy="1582786"/>
            <a:chOff x="2270004" y="5016979"/>
            <a:chExt cx="987582" cy="987582"/>
          </a:xfrm>
          <a:gradFill flip="none" rotWithShape="1">
            <a:gsLst>
              <a:gs pos="66904">
                <a:schemeClr val="accent3">
                  <a:alpha val="5000"/>
                </a:schemeClr>
              </a:gs>
              <a:gs pos="42000">
                <a:schemeClr val="accent1">
                  <a:alpha val="10000"/>
                </a:schemeClr>
              </a:gs>
            </a:gsLst>
            <a:lin ang="2700000" scaled="1"/>
            <a:tileRect/>
          </a:gradFill>
        </p:grpSpPr>
        <p:sp>
          <p:nvSpPr>
            <p:cNvPr id="80" name="任意多边形: 形状 79">
              <a:extLst>
                <a:ext uri="{FF2B5EF4-FFF2-40B4-BE49-F238E27FC236}">
                  <a16:creationId xmlns:a16="http://schemas.microsoft.com/office/drawing/2014/main" id="{D0C88720-0043-647D-A825-57590F5DEC9B}"/>
                </a:ext>
              </a:extLst>
            </p:cNvPr>
            <p:cNvSpPr/>
            <p:nvPr/>
          </p:nvSpPr>
          <p:spPr>
            <a:xfrm>
              <a:off x="2285434" y="5032409"/>
              <a:ext cx="956720" cy="956720"/>
            </a:xfrm>
            <a:custGeom>
              <a:avLst/>
              <a:gdLst>
                <a:gd name="connsiteX0" fmla="*/ 956720 w 956720"/>
                <a:gd name="connsiteY0" fmla="*/ 0 h 956720"/>
                <a:gd name="connsiteX1" fmla="*/ 410248 w 956720"/>
                <a:gd name="connsiteY1" fmla="*/ 0 h 956720"/>
                <a:gd name="connsiteX2" fmla="*/ 185172 w 956720"/>
                <a:gd name="connsiteY2" fmla="*/ 225076 h 956720"/>
                <a:gd name="connsiteX3" fmla="*/ 185172 w 956720"/>
                <a:gd name="connsiteY3" fmla="*/ 260104 h 956720"/>
                <a:gd name="connsiteX4" fmla="*/ 167874 w 956720"/>
                <a:gd name="connsiteY4" fmla="*/ 273236 h 956720"/>
                <a:gd name="connsiteX5" fmla="*/ 89623 w 956720"/>
                <a:gd name="connsiteY5" fmla="*/ 351487 h 956720"/>
                <a:gd name="connsiteX6" fmla="*/ 30862 w 956720"/>
                <a:gd name="connsiteY6" fmla="*/ 493344 h 956720"/>
                <a:gd name="connsiteX7" fmla="*/ 30908 w 956720"/>
                <a:gd name="connsiteY7" fmla="*/ 771548 h 956720"/>
                <a:gd name="connsiteX8" fmla="*/ 0 w 956720"/>
                <a:gd name="connsiteY8" fmla="*/ 771548 h 956720"/>
                <a:gd name="connsiteX9" fmla="*/ 0 w 956720"/>
                <a:gd name="connsiteY9" fmla="*/ 956720 h 956720"/>
                <a:gd name="connsiteX10" fmla="*/ 308619 w 956720"/>
                <a:gd name="connsiteY10" fmla="*/ 956720 h 956720"/>
                <a:gd name="connsiteX11" fmla="*/ 308619 w 956720"/>
                <a:gd name="connsiteY11" fmla="*/ 864134 h 956720"/>
                <a:gd name="connsiteX12" fmla="*/ 956720 w 956720"/>
                <a:gd name="connsiteY12" fmla="*/ 864134 h 956720"/>
                <a:gd name="connsiteX13" fmla="*/ 401205 w 956720"/>
                <a:gd name="connsiteY13" fmla="*/ 52681 h 956720"/>
                <a:gd name="connsiteX14" fmla="*/ 401205 w 956720"/>
                <a:gd name="connsiteY14" fmla="*/ 216034 h 956720"/>
                <a:gd name="connsiteX15" fmla="*/ 237853 w 956720"/>
                <a:gd name="connsiteY15" fmla="*/ 216034 h 956720"/>
                <a:gd name="connsiteX16" fmla="*/ 61724 w 956720"/>
                <a:gd name="connsiteY16" fmla="*/ 493344 h 956720"/>
                <a:gd name="connsiteX17" fmla="*/ 111442 w 956720"/>
                <a:gd name="connsiteY17" fmla="*/ 373306 h 956720"/>
                <a:gd name="connsiteX18" fmla="*/ 185172 w 956720"/>
                <a:gd name="connsiteY18" fmla="*/ 299577 h 956720"/>
                <a:gd name="connsiteX19" fmla="*/ 185172 w 956720"/>
                <a:gd name="connsiteY19" fmla="*/ 570946 h 956720"/>
                <a:gd name="connsiteX20" fmla="*/ 154310 w 956720"/>
                <a:gd name="connsiteY20" fmla="*/ 570946 h 956720"/>
                <a:gd name="connsiteX21" fmla="*/ 154310 w 956720"/>
                <a:gd name="connsiteY21" fmla="*/ 601808 h 956720"/>
                <a:gd name="connsiteX22" fmla="*/ 205895 w 956720"/>
                <a:gd name="connsiteY22" fmla="*/ 601808 h 956720"/>
                <a:gd name="connsiteX23" fmla="*/ 260444 w 956720"/>
                <a:gd name="connsiteY23" fmla="*/ 579201 h 956720"/>
                <a:gd name="connsiteX24" fmla="*/ 334405 w 956720"/>
                <a:gd name="connsiteY24" fmla="*/ 505241 h 956720"/>
                <a:gd name="connsiteX25" fmla="*/ 362072 w 956720"/>
                <a:gd name="connsiteY25" fmla="*/ 493791 h 956720"/>
                <a:gd name="connsiteX26" fmla="*/ 401205 w 956720"/>
                <a:gd name="connsiteY26" fmla="*/ 532909 h 956720"/>
                <a:gd name="connsiteX27" fmla="*/ 389740 w 956720"/>
                <a:gd name="connsiteY27" fmla="*/ 560576 h 956720"/>
                <a:gd name="connsiteX28" fmla="*/ 269486 w 956720"/>
                <a:gd name="connsiteY28" fmla="*/ 680830 h 956720"/>
                <a:gd name="connsiteX29" fmla="*/ 246896 w 956720"/>
                <a:gd name="connsiteY29" fmla="*/ 735394 h 956720"/>
                <a:gd name="connsiteX30" fmla="*/ 246896 w 956720"/>
                <a:gd name="connsiteY30" fmla="*/ 771548 h 956720"/>
                <a:gd name="connsiteX31" fmla="*/ 61770 w 956720"/>
                <a:gd name="connsiteY31" fmla="*/ 771548 h 956720"/>
                <a:gd name="connsiteX32" fmla="*/ 277757 w 956720"/>
                <a:gd name="connsiteY32" fmla="*/ 925858 h 956720"/>
                <a:gd name="connsiteX33" fmla="*/ 30862 w 956720"/>
                <a:gd name="connsiteY33" fmla="*/ 925858 h 956720"/>
                <a:gd name="connsiteX34" fmla="*/ 30862 w 956720"/>
                <a:gd name="connsiteY34" fmla="*/ 802410 h 956720"/>
                <a:gd name="connsiteX35" fmla="*/ 277757 w 956720"/>
                <a:gd name="connsiteY35" fmla="*/ 802410 h 956720"/>
                <a:gd name="connsiteX36" fmla="*/ 925858 w 956720"/>
                <a:gd name="connsiteY36" fmla="*/ 833272 h 956720"/>
                <a:gd name="connsiteX37" fmla="*/ 308619 w 956720"/>
                <a:gd name="connsiteY37" fmla="*/ 833272 h 956720"/>
                <a:gd name="connsiteX38" fmla="*/ 308619 w 956720"/>
                <a:gd name="connsiteY38" fmla="*/ 771548 h 956720"/>
                <a:gd name="connsiteX39" fmla="*/ 277757 w 956720"/>
                <a:gd name="connsiteY39" fmla="*/ 771548 h 956720"/>
                <a:gd name="connsiteX40" fmla="*/ 277757 w 956720"/>
                <a:gd name="connsiteY40" fmla="*/ 735394 h 956720"/>
                <a:gd name="connsiteX41" fmla="*/ 291306 w 956720"/>
                <a:gd name="connsiteY41" fmla="*/ 702649 h 956720"/>
                <a:gd name="connsiteX42" fmla="*/ 411559 w 956720"/>
                <a:gd name="connsiteY42" fmla="*/ 582396 h 956720"/>
                <a:gd name="connsiteX43" fmla="*/ 432067 w 956720"/>
                <a:gd name="connsiteY43" fmla="*/ 532909 h 956720"/>
                <a:gd name="connsiteX44" fmla="*/ 362072 w 956720"/>
                <a:gd name="connsiteY44" fmla="*/ 462929 h 956720"/>
                <a:gd name="connsiteX45" fmla="*/ 312585 w 956720"/>
                <a:gd name="connsiteY45" fmla="*/ 483421 h 956720"/>
                <a:gd name="connsiteX46" fmla="*/ 238625 w 956720"/>
                <a:gd name="connsiteY46" fmla="*/ 557382 h 956720"/>
                <a:gd name="connsiteX47" fmla="*/ 216034 w 956720"/>
                <a:gd name="connsiteY47" fmla="*/ 569711 h 956720"/>
                <a:gd name="connsiteX48" fmla="*/ 216034 w 956720"/>
                <a:gd name="connsiteY48" fmla="*/ 246896 h 956720"/>
                <a:gd name="connsiteX49" fmla="*/ 432067 w 956720"/>
                <a:gd name="connsiteY49" fmla="*/ 246896 h 956720"/>
                <a:gd name="connsiteX50" fmla="*/ 432067 w 956720"/>
                <a:gd name="connsiteY50" fmla="*/ 30862 h 956720"/>
                <a:gd name="connsiteX51" fmla="*/ 925858 w 956720"/>
                <a:gd name="connsiteY51" fmla="*/ 30862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56720" h="956720">
                  <a:moveTo>
                    <a:pt x="956720" y="0"/>
                  </a:moveTo>
                  <a:lnTo>
                    <a:pt x="410248" y="0"/>
                  </a:lnTo>
                  <a:lnTo>
                    <a:pt x="185172" y="225076"/>
                  </a:lnTo>
                  <a:lnTo>
                    <a:pt x="185172" y="260104"/>
                  </a:lnTo>
                  <a:cubicBezTo>
                    <a:pt x="178953" y="263854"/>
                    <a:pt x="173043" y="268067"/>
                    <a:pt x="167874" y="273236"/>
                  </a:cubicBezTo>
                  <a:lnTo>
                    <a:pt x="89623" y="351487"/>
                  </a:lnTo>
                  <a:cubicBezTo>
                    <a:pt x="51725" y="389370"/>
                    <a:pt x="30862" y="439767"/>
                    <a:pt x="30862" y="493344"/>
                  </a:cubicBezTo>
                  <a:lnTo>
                    <a:pt x="30908" y="771548"/>
                  </a:lnTo>
                  <a:lnTo>
                    <a:pt x="0" y="771548"/>
                  </a:lnTo>
                  <a:lnTo>
                    <a:pt x="0" y="956720"/>
                  </a:lnTo>
                  <a:lnTo>
                    <a:pt x="308619" y="956720"/>
                  </a:lnTo>
                  <a:lnTo>
                    <a:pt x="308619" y="864134"/>
                  </a:lnTo>
                  <a:lnTo>
                    <a:pt x="956720" y="864134"/>
                  </a:lnTo>
                  <a:close/>
                  <a:moveTo>
                    <a:pt x="401205" y="52681"/>
                  </a:moveTo>
                  <a:lnTo>
                    <a:pt x="401205" y="216034"/>
                  </a:lnTo>
                  <a:lnTo>
                    <a:pt x="237853" y="216034"/>
                  </a:lnTo>
                  <a:close/>
                  <a:moveTo>
                    <a:pt x="61724" y="493344"/>
                  </a:moveTo>
                  <a:cubicBezTo>
                    <a:pt x="61724" y="448007"/>
                    <a:pt x="79377" y="405372"/>
                    <a:pt x="111442" y="373306"/>
                  </a:cubicBezTo>
                  <a:lnTo>
                    <a:pt x="185172" y="299577"/>
                  </a:lnTo>
                  <a:lnTo>
                    <a:pt x="185172" y="570946"/>
                  </a:lnTo>
                  <a:lnTo>
                    <a:pt x="154310" y="570946"/>
                  </a:lnTo>
                  <a:lnTo>
                    <a:pt x="154310" y="601808"/>
                  </a:lnTo>
                  <a:lnTo>
                    <a:pt x="205895" y="601808"/>
                  </a:lnTo>
                  <a:cubicBezTo>
                    <a:pt x="226496" y="601808"/>
                    <a:pt x="245877" y="593768"/>
                    <a:pt x="260444" y="579201"/>
                  </a:cubicBezTo>
                  <a:lnTo>
                    <a:pt x="334405" y="505241"/>
                  </a:lnTo>
                  <a:cubicBezTo>
                    <a:pt x="341703" y="497973"/>
                    <a:pt x="351780" y="493791"/>
                    <a:pt x="362072" y="493791"/>
                  </a:cubicBezTo>
                  <a:cubicBezTo>
                    <a:pt x="383645" y="493791"/>
                    <a:pt x="401205" y="511351"/>
                    <a:pt x="401205" y="532909"/>
                  </a:cubicBezTo>
                  <a:cubicBezTo>
                    <a:pt x="401205" y="543355"/>
                    <a:pt x="397131" y="553169"/>
                    <a:pt x="389740" y="560576"/>
                  </a:cubicBezTo>
                  <a:lnTo>
                    <a:pt x="269486" y="680830"/>
                  </a:lnTo>
                  <a:cubicBezTo>
                    <a:pt x="254920" y="695397"/>
                    <a:pt x="246896" y="714778"/>
                    <a:pt x="246896" y="735394"/>
                  </a:cubicBezTo>
                  <a:lnTo>
                    <a:pt x="246896" y="771548"/>
                  </a:lnTo>
                  <a:lnTo>
                    <a:pt x="61770" y="771548"/>
                  </a:lnTo>
                  <a:close/>
                  <a:moveTo>
                    <a:pt x="277757" y="925858"/>
                  </a:moveTo>
                  <a:lnTo>
                    <a:pt x="30862" y="925858"/>
                  </a:lnTo>
                  <a:lnTo>
                    <a:pt x="30862" y="802410"/>
                  </a:lnTo>
                  <a:lnTo>
                    <a:pt x="277757" y="802410"/>
                  </a:lnTo>
                  <a:close/>
                  <a:moveTo>
                    <a:pt x="925858" y="833272"/>
                  </a:moveTo>
                  <a:lnTo>
                    <a:pt x="308619" y="833272"/>
                  </a:lnTo>
                  <a:lnTo>
                    <a:pt x="308619" y="771548"/>
                  </a:lnTo>
                  <a:lnTo>
                    <a:pt x="277757" y="771548"/>
                  </a:lnTo>
                  <a:lnTo>
                    <a:pt x="277757" y="735394"/>
                  </a:lnTo>
                  <a:cubicBezTo>
                    <a:pt x="277757" y="723018"/>
                    <a:pt x="282572" y="711383"/>
                    <a:pt x="291306" y="702649"/>
                  </a:cubicBezTo>
                  <a:lnTo>
                    <a:pt x="411559" y="582396"/>
                  </a:lnTo>
                  <a:cubicBezTo>
                    <a:pt x="424784" y="569187"/>
                    <a:pt x="432067" y="551595"/>
                    <a:pt x="432067" y="532909"/>
                  </a:cubicBezTo>
                  <a:cubicBezTo>
                    <a:pt x="432067" y="494316"/>
                    <a:pt x="400665" y="462929"/>
                    <a:pt x="362072" y="462929"/>
                  </a:cubicBezTo>
                  <a:cubicBezTo>
                    <a:pt x="343385" y="462929"/>
                    <a:pt x="325809" y="470212"/>
                    <a:pt x="312585" y="483421"/>
                  </a:cubicBezTo>
                  <a:lnTo>
                    <a:pt x="238625" y="557382"/>
                  </a:lnTo>
                  <a:cubicBezTo>
                    <a:pt x="232437" y="563570"/>
                    <a:pt x="224505" y="567782"/>
                    <a:pt x="216034" y="569711"/>
                  </a:cubicBezTo>
                  <a:lnTo>
                    <a:pt x="216034" y="246896"/>
                  </a:lnTo>
                  <a:lnTo>
                    <a:pt x="432067" y="246896"/>
                  </a:lnTo>
                  <a:lnTo>
                    <a:pt x="432067" y="30862"/>
                  </a:lnTo>
                  <a:lnTo>
                    <a:pt x="925858" y="30862"/>
                  </a:lnTo>
                  <a:close/>
                </a:path>
              </a:pathLst>
            </a:custGeom>
            <a:grpFill/>
            <a:ln w="15329" cap="flat">
              <a:noFill/>
              <a:prstDash val="solid"/>
              <a:miter/>
            </a:ln>
          </p:spPr>
          <p:txBody>
            <a:bodyPr rtlCol="0" anchor="ctr"/>
            <a:lstStyle/>
            <a:p>
              <a:pPr>
                <a:defRPr/>
              </a:pPr>
              <a:endParaRPr lang="zh-CN" altLang="en-US" kern="0">
                <a:solidFill>
                  <a:prstClr val="black"/>
                </a:solidFill>
                <a:latin typeface="+mn-ea"/>
                <a:cs typeface="+mn-ea"/>
                <a:sym typeface="+mn-lt"/>
              </a:endParaRPr>
            </a:p>
          </p:txBody>
        </p:sp>
        <p:sp>
          <p:nvSpPr>
            <p:cNvPr id="81" name="任意多边形: 形状 80">
              <a:extLst>
                <a:ext uri="{FF2B5EF4-FFF2-40B4-BE49-F238E27FC236}">
                  <a16:creationId xmlns:a16="http://schemas.microsoft.com/office/drawing/2014/main" id="{8C101055-8667-CBA1-9BDD-00C89A2C37BD}"/>
                </a:ext>
              </a:extLst>
            </p:cNvPr>
            <p:cNvSpPr/>
            <p:nvPr/>
          </p:nvSpPr>
          <p:spPr>
            <a:xfrm>
              <a:off x="2680251" y="5103176"/>
              <a:ext cx="506567" cy="413982"/>
            </a:xfrm>
            <a:custGeom>
              <a:avLst/>
              <a:gdLst>
                <a:gd name="connsiteX0" fmla="*/ 0 w 506567"/>
                <a:gd name="connsiteY0" fmla="*/ 253284 h 413982"/>
                <a:gd name="connsiteX1" fmla="*/ 160698 w 506567"/>
                <a:gd name="connsiteY1" fmla="*/ 413982 h 413982"/>
                <a:gd name="connsiteX2" fmla="*/ 506568 w 506567"/>
                <a:gd name="connsiteY2" fmla="*/ 68112 h 413982"/>
                <a:gd name="connsiteX3" fmla="*/ 438456 w 506567"/>
                <a:gd name="connsiteY3" fmla="*/ 0 h 413982"/>
                <a:gd name="connsiteX4" fmla="*/ 160698 w 506567"/>
                <a:gd name="connsiteY4" fmla="*/ 277757 h 413982"/>
                <a:gd name="connsiteX5" fmla="*/ 68112 w 506567"/>
                <a:gd name="connsiteY5" fmla="*/ 185172 h 413982"/>
                <a:gd name="connsiteX6" fmla="*/ 438456 w 506567"/>
                <a:gd name="connsiteY6" fmla="*/ 43639 h 413982"/>
                <a:gd name="connsiteX7" fmla="*/ 462929 w 506567"/>
                <a:gd name="connsiteY7" fmla="*/ 68112 h 413982"/>
                <a:gd name="connsiteX8" fmla="*/ 160698 w 506567"/>
                <a:gd name="connsiteY8" fmla="*/ 370343 h 413982"/>
                <a:gd name="connsiteX9" fmla="*/ 43639 w 506567"/>
                <a:gd name="connsiteY9" fmla="*/ 253284 h 413982"/>
                <a:gd name="connsiteX10" fmla="*/ 68112 w 506567"/>
                <a:gd name="connsiteY10" fmla="*/ 228810 h 413982"/>
                <a:gd name="connsiteX11" fmla="*/ 160698 w 506567"/>
                <a:gd name="connsiteY11" fmla="*/ 321396 h 41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567" h="413982">
                  <a:moveTo>
                    <a:pt x="0" y="253284"/>
                  </a:moveTo>
                  <a:lnTo>
                    <a:pt x="160698" y="413982"/>
                  </a:lnTo>
                  <a:lnTo>
                    <a:pt x="506568" y="68112"/>
                  </a:lnTo>
                  <a:lnTo>
                    <a:pt x="438456" y="0"/>
                  </a:lnTo>
                  <a:lnTo>
                    <a:pt x="160698" y="277757"/>
                  </a:lnTo>
                  <a:lnTo>
                    <a:pt x="68112" y="185172"/>
                  </a:lnTo>
                  <a:close/>
                  <a:moveTo>
                    <a:pt x="438456" y="43639"/>
                  </a:moveTo>
                  <a:lnTo>
                    <a:pt x="462929" y="68112"/>
                  </a:lnTo>
                  <a:lnTo>
                    <a:pt x="160698" y="370343"/>
                  </a:lnTo>
                  <a:lnTo>
                    <a:pt x="43639" y="253284"/>
                  </a:lnTo>
                  <a:lnTo>
                    <a:pt x="68112" y="228810"/>
                  </a:lnTo>
                  <a:lnTo>
                    <a:pt x="160698" y="321396"/>
                  </a:lnTo>
                  <a:close/>
                </a:path>
              </a:pathLst>
            </a:custGeom>
            <a:grpFill/>
            <a:ln w="15329" cap="flat">
              <a:noFill/>
              <a:prstDash val="solid"/>
              <a:miter/>
            </a:ln>
          </p:spPr>
          <p:txBody>
            <a:bodyPr rtlCol="0" anchor="ctr"/>
            <a:lstStyle/>
            <a:p>
              <a:pPr>
                <a:defRPr/>
              </a:pPr>
              <a:endParaRPr lang="zh-CN" altLang="en-US" kern="0">
                <a:solidFill>
                  <a:prstClr val="black"/>
                </a:solidFill>
                <a:latin typeface="Arial" panose="020B0604020202020204"/>
                <a:ea typeface="字魂105号-简雅黑"/>
                <a:cs typeface="+mn-ea"/>
                <a:sym typeface="+mn-lt"/>
              </a:endParaRPr>
            </a:p>
          </p:txBody>
        </p:sp>
        <p:sp>
          <p:nvSpPr>
            <p:cNvPr id="82" name="任意多边形: 形状 81">
              <a:extLst>
                <a:ext uri="{FF2B5EF4-FFF2-40B4-BE49-F238E27FC236}">
                  <a16:creationId xmlns:a16="http://schemas.microsoft.com/office/drawing/2014/main" id="{53E8ED50-DFD5-06C8-7D05-CFFD0281A8D0}"/>
                </a:ext>
              </a:extLst>
            </p:cNvPr>
            <p:cNvSpPr/>
            <p:nvPr/>
          </p:nvSpPr>
          <p:spPr>
            <a:xfrm>
              <a:off x="2748364" y="5557062"/>
              <a:ext cx="432067" cy="277757"/>
            </a:xfrm>
            <a:custGeom>
              <a:avLst/>
              <a:gdLst>
                <a:gd name="connsiteX0" fmla="*/ 0 w 432067"/>
                <a:gd name="connsiteY0" fmla="*/ 277757 h 277757"/>
                <a:gd name="connsiteX1" fmla="*/ 432067 w 432067"/>
                <a:gd name="connsiteY1" fmla="*/ 277757 h 277757"/>
                <a:gd name="connsiteX2" fmla="*/ 432067 w 432067"/>
                <a:gd name="connsiteY2" fmla="*/ 0 h 277757"/>
                <a:gd name="connsiteX3" fmla="*/ 0 w 432067"/>
                <a:gd name="connsiteY3" fmla="*/ 0 h 277757"/>
                <a:gd name="connsiteX4" fmla="*/ 30862 w 432067"/>
                <a:gd name="connsiteY4" fmla="*/ 30862 h 277757"/>
                <a:gd name="connsiteX5" fmla="*/ 401205 w 432067"/>
                <a:gd name="connsiteY5" fmla="*/ 30862 h 277757"/>
                <a:gd name="connsiteX6" fmla="*/ 401205 w 432067"/>
                <a:gd name="connsiteY6" fmla="*/ 246896 h 277757"/>
                <a:gd name="connsiteX7" fmla="*/ 30862 w 432067"/>
                <a:gd name="connsiteY7" fmla="*/ 246896 h 27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2067" h="277757">
                  <a:moveTo>
                    <a:pt x="0" y="277757"/>
                  </a:moveTo>
                  <a:lnTo>
                    <a:pt x="432067" y="277757"/>
                  </a:lnTo>
                  <a:lnTo>
                    <a:pt x="432067" y="0"/>
                  </a:lnTo>
                  <a:lnTo>
                    <a:pt x="0" y="0"/>
                  </a:lnTo>
                  <a:close/>
                  <a:moveTo>
                    <a:pt x="30862" y="30862"/>
                  </a:moveTo>
                  <a:lnTo>
                    <a:pt x="401205" y="30862"/>
                  </a:lnTo>
                  <a:lnTo>
                    <a:pt x="401205" y="246896"/>
                  </a:lnTo>
                  <a:lnTo>
                    <a:pt x="30862" y="246896"/>
                  </a:lnTo>
                  <a:close/>
                </a:path>
              </a:pathLst>
            </a:custGeom>
            <a:grpFill/>
            <a:ln w="15329" cap="flat">
              <a:noFill/>
              <a:prstDash val="solid"/>
              <a:miter/>
            </a:ln>
          </p:spPr>
          <p:txBody>
            <a:bodyPr rtlCol="0" anchor="ctr"/>
            <a:lstStyle/>
            <a:p>
              <a:pPr>
                <a:defRPr/>
              </a:pPr>
              <a:endParaRPr lang="zh-CN" altLang="en-US" kern="0">
                <a:solidFill>
                  <a:prstClr val="black"/>
                </a:solidFill>
                <a:latin typeface="Arial" panose="020B0604020202020204"/>
                <a:ea typeface="字魂105号-简雅黑"/>
                <a:cs typeface="+mn-ea"/>
                <a:sym typeface="+mn-lt"/>
              </a:endParaRPr>
            </a:p>
          </p:txBody>
        </p:sp>
        <p:sp>
          <p:nvSpPr>
            <p:cNvPr id="83" name="任意多边形: 形状 82">
              <a:extLst>
                <a:ext uri="{FF2B5EF4-FFF2-40B4-BE49-F238E27FC236}">
                  <a16:creationId xmlns:a16="http://schemas.microsoft.com/office/drawing/2014/main" id="{CEA7A366-50FD-000A-886C-F601EADA3631}"/>
                </a:ext>
              </a:extLst>
            </p:cNvPr>
            <p:cNvSpPr/>
            <p:nvPr/>
          </p:nvSpPr>
          <p:spPr>
            <a:xfrm>
              <a:off x="2810087" y="5618786"/>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a:defRPr/>
              </a:pPr>
              <a:endParaRPr lang="zh-CN" altLang="en-US" kern="0">
                <a:solidFill>
                  <a:prstClr val="black"/>
                </a:solidFill>
                <a:latin typeface="Arial" panose="020B0604020202020204"/>
                <a:ea typeface="字魂105号-简雅黑"/>
                <a:cs typeface="+mn-ea"/>
                <a:sym typeface="+mn-lt"/>
              </a:endParaRPr>
            </a:p>
          </p:txBody>
        </p:sp>
        <p:sp>
          <p:nvSpPr>
            <p:cNvPr id="84" name="任意多边形: 形状 83">
              <a:extLst>
                <a:ext uri="{FF2B5EF4-FFF2-40B4-BE49-F238E27FC236}">
                  <a16:creationId xmlns:a16="http://schemas.microsoft.com/office/drawing/2014/main" id="{2CF2D711-01F3-C243-8746-80026BAE9D05}"/>
                </a:ext>
              </a:extLst>
            </p:cNvPr>
            <p:cNvSpPr/>
            <p:nvPr/>
          </p:nvSpPr>
          <p:spPr>
            <a:xfrm>
              <a:off x="2871811" y="5618786"/>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a:defRPr/>
              </a:pPr>
              <a:endParaRPr lang="zh-CN" altLang="en-US" kern="0">
                <a:solidFill>
                  <a:prstClr val="black"/>
                </a:solidFill>
                <a:latin typeface="Arial" panose="020B0604020202020204"/>
                <a:ea typeface="字魂105号-简雅黑"/>
                <a:cs typeface="+mn-ea"/>
                <a:sym typeface="+mn-lt"/>
              </a:endParaRPr>
            </a:p>
          </p:txBody>
        </p:sp>
        <p:sp>
          <p:nvSpPr>
            <p:cNvPr id="85" name="任意多边形: 形状 84">
              <a:extLst>
                <a:ext uri="{FF2B5EF4-FFF2-40B4-BE49-F238E27FC236}">
                  <a16:creationId xmlns:a16="http://schemas.microsoft.com/office/drawing/2014/main" id="{38D978AE-409A-4328-75EA-BD198C9773C4}"/>
                </a:ext>
              </a:extLst>
            </p:cNvPr>
            <p:cNvSpPr/>
            <p:nvPr/>
          </p:nvSpPr>
          <p:spPr>
            <a:xfrm>
              <a:off x="2933535" y="5618786"/>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a:defRPr/>
              </a:pPr>
              <a:endParaRPr lang="zh-CN" altLang="en-US" kern="0">
                <a:solidFill>
                  <a:prstClr val="black"/>
                </a:solidFill>
                <a:latin typeface="Arial" panose="020B0604020202020204"/>
                <a:ea typeface="字魂105号-简雅黑"/>
                <a:cs typeface="+mn-ea"/>
                <a:sym typeface="+mn-lt"/>
              </a:endParaRPr>
            </a:p>
          </p:txBody>
        </p:sp>
        <p:sp>
          <p:nvSpPr>
            <p:cNvPr id="86" name="任意多边形: 形状 85">
              <a:extLst>
                <a:ext uri="{FF2B5EF4-FFF2-40B4-BE49-F238E27FC236}">
                  <a16:creationId xmlns:a16="http://schemas.microsoft.com/office/drawing/2014/main" id="{215FE3BC-D37C-548A-0296-0B5556A85EA0}"/>
                </a:ext>
              </a:extLst>
            </p:cNvPr>
            <p:cNvSpPr/>
            <p:nvPr/>
          </p:nvSpPr>
          <p:spPr>
            <a:xfrm>
              <a:off x="2810087" y="5680510"/>
              <a:ext cx="308619" cy="30861"/>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grpFill/>
            <a:ln w="15329" cap="flat">
              <a:noFill/>
              <a:prstDash val="solid"/>
              <a:miter/>
            </a:ln>
          </p:spPr>
          <p:txBody>
            <a:bodyPr rtlCol="0" anchor="ctr"/>
            <a:lstStyle/>
            <a:p>
              <a:pPr>
                <a:defRPr/>
              </a:pPr>
              <a:endParaRPr lang="zh-CN" altLang="en-US" kern="0">
                <a:solidFill>
                  <a:prstClr val="black"/>
                </a:solidFill>
                <a:latin typeface="Arial" panose="020B0604020202020204"/>
                <a:ea typeface="字魂105号-简雅黑"/>
                <a:cs typeface="+mn-ea"/>
                <a:sym typeface="+mn-lt"/>
              </a:endParaRPr>
            </a:p>
          </p:txBody>
        </p:sp>
        <p:sp>
          <p:nvSpPr>
            <p:cNvPr id="87" name="任意多边形: 形状 86">
              <a:extLst>
                <a:ext uri="{FF2B5EF4-FFF2-40B4-BE49-F238E27FC236}">
                  <a16:creationId xmlns:a16="http://schemas.microsoft.com/office/drawing/2014/main" id="{33F1005C-8751-BF08-9A58-4B9F664A2E3F}"/>
                </a:ext>
              </a:extLst>
            </p:cNvPr>
            <p:cNvSpPr/>
            <p:nvPr/>
          </p:nvSpPr>
          <p:spPr>
            <a:xfrm>
              <a:off x="2810087" y="5742234"/>
              <a:ext cx="308619" cy="30861"/>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grpFill/>
            <a:ln w="15329" cap="flat">
              <a:noFill/>
              <a:prstDash val="solid"/>
              <a:miter/>
            </a:ln>
          </p:spPr>
          <p:txBody>
            <a:bodyPr rtlCol="0" anchor="ctr"/>
            <a:lstStyle/>
            <a:p>
              <a:pPr>
                <a:defRPr/>
              </a:pPr>
              <a:endParaRPr lang="zh-CN" altLang="en-US" kern="0">
                <a:solidFill>
                  <a:prstClr val="black"/>
                </a:solidFill>
                <a:latin typeface="Arial" panose="020B0604020202020204"/>
                <a:ea typeface="字魂105号-简雅黑"/>
                <a:cs typeface="+mn-ea"/>
                <a:sym typeface="+mn-lt"/>
              </a:endParaRPr>
            </a:p>
          </p:txBody>
        </p:sp>
        <p:sp>
          <p:nvSpPr>
            <p:cNvPr id="88" name="任意多边形: 形状 87">
              <a:extLst>
                <a:ext uri="{FF2B5EF4-FFF2-40B4-BE49-F238E27FC236}">
                  <a16:creationId xmlns:a16="http://schemas.microsoft.com/office/drawing/2014/main" id="{FCC59753-D121-7A63-7DCF-6DA6A781B8FA}"/>
                </a:ext>
              </a:extLst>
            </p:cNvPr>
            <p:cNvSpPr/>
            <p:nvPr/>
          </p:nvSpPr>
          <p:spPr>
            <a:xfrm>
              <a:off x="2748364" y="5094133"/>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a:defRPr/>
              </a:pPr>
              <a:endParaRPr lang="zh-CN" altLang="en-US" kern="0">
                <a:solidFill>
                  <a:prstClr val="black"/>
                </a:solidFill>
                <a:latin typeface="Arial" panose="020B0604020202020204"/>
                <a:ea typeface="字魂105号-简雅黑"/>
                <a:cs typeface="+mn-ea"/>
                <a:sym typeface="+mn-lt"/>
              </a:endParaRPr>
            </a:p>
          </p:txBody>
        </p:sp>
        <p:sp>
          <p:nvSpPr>
            <p:cNvPr id="89" name="任意多边形: 形状 88">
              <a:extLst>
                <a:ext uri="{FF2B5EF4-FFF2-40B4-BE49-F238E27FC236}">
                  <a16:creationId xmlns:a16="http://schemas.microsoft.com/office/drawing/2014/main" id="{DA3117B6-4D11-FBC5-A93E-5A1D76B82B58}"/>
                </a:ext>
              </a:extLst>
            </p:cNvPr>
            <p:cNvSpPr/>
            <p:nvPr/>
          </p:nvSpPr>
          <p:spPr>
            <a:xfrm>
              <a:off x="2748364" y="5155857"/>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a:defRPr/>
              </a:pPr>
              <a:endParaRPr lang="zh-CN" altLang="en-US" kern="0">
                <a:solidFill>
                  <a:prstClr val="black"/>
                </a:solidFill>
                <a:latin typeface="Arial" panose="020B0604020202020204"/>
                <a:ea typeface="字魂105号-简雅黑"/>
                <a:cs typeface="+mn-ea"/>
                <a:sym typeface="+mn-lt"/>
              </a:endParaRPr>
            </a:p>
          </p:txBody>
        </p:sp>
        <p:sp>
          <p:nvSpPr>
            <p:cNvPr id="90" name="任意多边形: 形状 89">
              <a:extLst>
                <a:ext uri="{FF2B5EF4-FFF2-40B4-BE49-F238E27FC236}">
                  <a16:creationId xmlns:a16="http://schemas.microsoft.com/office/drawing/2014/main" id="{60A13051-DC75-8DE6-133F-459FC0DCC213}"/>
                </a:ext>
              </a:extLst>
            </p:cNvPr>
            <p:cNvSpPr/>
            <p:nvPr/>
          </p:nvSpPr>
          <p:spPr>
            <a:xfrm>
              <a:off x="2748364" y="5217581"/>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a:defRPr/>
              </a:pPr>
              <a:endParaRPr lang="zh-CN" altLang="en-US" kern="0">
                <a:solidFill>
                  <a:prstClr val="black"/>
                </a:solidFill>
                <a:latin typeface="Arial" panose="020B0604020202020204"/>
                <a:ea typeface="字魂105号-简雅黑"/>
                <a:cs typeface="+mn-ea"/>
                <a:sym typeface="+mn-lt"/>
              </a:endParaRPr>
            </a:p>
          </p:txBody>
        </p:sp>
        <p:sp>
          <p:nvSpPr>
            <p:cNvPr id="91" name="任意多边形: 形状 90">
              <a:extLst>
                <a:ext uri="{FF2B5EF4-FFF2-40B4-BE49-F238E27FC236}">
                  <a16:creationId xmlns:a16="http://schemas.microsoft.com/office/drawing/2014/main" id="{C6A8964E-8E2E-0DD5-8BCC-69C6CDD7E98F}"/>
                </a:ext>
              </a:extLst>
            </p:cNvPr>
            <p:cNvSpPr/>
            <p:nvPr/>
          </p:nvSpPr>
          <p:spPr>
            <a:xfrm>
              <a:off x="3149569" y="5495339"/>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a:defRPr/>
              </a:pPr>
              <a:endParaRPr lang="zh-CN" altLang="en-US" kern="0">
                <a:solidFill>
                  <a:prstClr val="black"/>
                </a:solidFill>
                <a:latin typeface="Arial" panose="020B0604020202020204"/>
                <a:ea typeface="字魂105号-简雅黑"/>
                <a:cs typeface="+mn-ea"/>
                <a:sym typeface="+mn-lt"/>
              </a:endParaRPr>
            </a:p>
          </p:txBody>
        </p:sp>
        <p:sp>
          <p:nvSpPr>
            <p:cNvPr id="92" name="任意多边形: 形状 91">
              <a:extLst>
                <a:ext uri="{FF2B5EF4-FFF2-40B4-BE49-F238E27FC236}">
                  <a16:creationId xmlns:a16="http://schemas.microsoft.com/office/drawing/2014/main" id="{5C7CCEF3-B493-5AFA-0E06-A026EBCB9DDF}"/>
                </a:ext>
              </a:extLst>
            </p:cNvPr>
            <p:cNvSpPr/>
            <p:nvPr/>
          </p:nvSpPr>
          <p:spPr>
            <a:xfrm>
              <a:off x="3149569" y="5433615"/>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a:defRPr/>
              </a:pPr>
              <a:endParaRPr lang="zh-CN" altLang="en-US" kern="0">
                <a:solidFill>
                  <a:prstClr val="black"/>
                </a:solidFill>
                <a:latin typeface="Arial" panose="020B0604020202020204"/>
                <a:ea typeface="字魂105号-简雅黑"/>
                <a:cs typeface="+mn-ea"/>
                <a:sym typeface="+mn-lt"/>
              </a:endParaRPr>
            </a:p>
          </p:txBody>
        </p:sp>
        <p:sp>
          <p:nvSpPr>
            <p:cNvPr id="93" name="任意多边形: 形状 92">
              <a:extLst>
                <a:ext uri="{FF2B5EF4-FFF2-40B4-BE49-F238E27FC236}">
                  <a16:creationId xmlns:a16="http://schemas.microsoft.com/office/drawing/2014/main" id="{F8AD04C2-667A-F94D-B261-95900538DD3C}"/>
                </a:ext>
              </a:extLst>
            </p:cNvPr>
            <p:cNvSpPr/>
            <p:nvPr/>
          </p:nvSpPr>
          <p:spPr>
            <a:xfrm>
              <a:off x="3149569" y="5371891"/>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a:defRPr/>
              </a:pPr>
              <a:endParaRPr lang="zh-CN" altLang="en-US" kern="0">
                <a:solidFill>
                  <a:prstClr val="black"/>
                </a:solidFill>
                <a:latin typeface="Arial" panose="020B0604020202020204"/>
                <a:ea typeface="字魂105号-简雅黑"/>
                <a:cs typeface="+mn-ea"/>
                <a:sym typeface="+mn-lt"/>
              </a:endParaRPr>
            </a:p>
          </p:txBody>
        </p:sp>
      </p:grpSp>
      <p:sp>
        <p:nvSpPr>
          <p:cNvPr id="94" name="矩形: 圆角 93">
            <a:extLst>
              <a:ext uri="{FF2B5EF4-FFF2-40B4-BE49-F238E27FC236}">
                <a16:creationId xmlns:a16="http://schemas.microsoft.com/office/drawing/2014/main" id="{35366C56-A05F-F5C0-C973-5FF78620B77D}"/>
              </a:ext>
            </a:extLst>
          </p:cNvPr>
          <p:cNvSpPr/>
          <p:nvPr/>
        </p:nvSpPr>
        <p:spPr>
          <a:xfrm>
            <a:off x="871052" y="2064856"/>
            <a:ext cx="3301425" cy="430016"/>
          </a:xfrm>
          <a:prstGeom prst="roundRect">
            <a:avLst>
              <a:gd name="adj" fmla="val 50000"/>
            </a:avLst>
          </a:prstGeom>
          <a:gradFill>
            <a:gsLst>
              <a:gs pos="72000">
                <a:schemeClr val="accent3">
                  <a:alpha val="30000"/>
                </a:schemeClr>
              </a:gs>
              <a:gs pos="12000">
                <a:schemeClr val="accent1">
                  <a:alpha val="70000"/>
                </a:schemeClr>
              </a:gs>
              <a:gs pos="40000">
                <a:schemeClr val="accent3">
                  <a:alpha val="60000"/>
                </a:schemeClr>
              </a:gs>
              <a:gs pos="96000">
                <a:schemeClr val="accent3">
                  <a:alpha val="0"/>
                </a:schemeClr>
              </a:gs>
            </a:gsLst>
            <a:lin ang="0" scaled="0"/>
          </a:gra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anose="020B0604020202020204"/>
              <a:ea typeface="字魂105号-简雅黑"/>
              <a:cs typeface="+mn-ea"/>
              <a:sym typeface="+mn-lt"/>
            </a:endParaRPr>
          </a:p>
        </p:txBody>
      </p:sp>
      <p:sp>
        <p:nvSpPr>
          <p:cNvPr id="95" name="椭圆 94">
            <a:extLst>
              <a:ext uri="{FF2B5EF4-FFF2-40B4-BE49-F238E27FC236}">
                <a16:creationId xmlns:a16="http://schemas.microsoft.com/office/drawing/2014/main" id="{69E99CCB-0E68-989D-401D-4ED165A17387}"/>
              </a:ext>
            </a:extLst>
          </p:cNvPr>
          <p:cNvSpPr/>
          <p:nvPr/>
        </p:nvSpPr>
        <p:spPr>
          <a:xfrm>
            <a:off x="1185920" y="2135864"/>
            <a:ext cx="288000" cy="288000"/>
          </a:xfrm>
          <a:prstGeom prst="ellipse">
            <a:avLst/>
          </a:prstGeom>
          <a:solidFill>
            <a:sysClr val="window" lastClr="FFFFFF"/>
          </a:solidFill>
          <a:ln w="19050" cap="flat" cmpd="sng" algn="ctr">
            <a:noFill/>
            <a:prstDash val="solid"/>
            <a:miter lim="800000"/>
          </a:ln>
          <a:effectLst/>
        </p:spPr>
        <p:txBody>
          <a:bodyPr rtlCol="0" anchor="ctr"/>
          <a:lstStyle/>
          <a:p>
            <a:pPr algn="ctr">
              <a:defRPr/>
            </a:pPr>
            <a:endParaRPr lang="zh-CN" altLang="en-US" sz="2000" kern="0" dirty="0">
              <a:solidFill>
                <a:srgbClr val="E20010"/>
              </a:solidFill>
              <a:latin typeface="Arial" panose="020B0604020202020204"/>
              <a:ea typeface="字魂105号-简雅黑"/>
              <a:cs typeface="+mn-ea"/>
              <a:sym typeface="+mn-lt"/>
            </a:endParaRPr>
          </a:p>
        </p:txBody>
      </p:sp>
      <p:sp>
        <p:nvSpPr>
          <p:cNvPr id="96" name="文本框 95">
            <a:extLst>
              <a:ext uri="{FF2B5EF4-FFF2-40B4-BE49-F238E27FC236}">
                <a16:creationId xmlns:a16="http://schemas.microsoft.com/office/drawing/2014/main" id="{7047AEF6-2687-C75C-84E6-75EF97E4DAB7}"/>
              </a:ext>
            </a:extLst>
          </p:cNvPr>
          <p:cNvSpPr txBox="1"/>
          <p:nvPr/>
        </p:nvSpPr>
        <p:spPr>
          <a:xfrm>
            <a:off x="1179728" y="2105673"/>
            <a:ext cx="274512" cy="369332"/>
          </a:xfrm>
          <a:prstGeom prst="rect">
            <a:avLst/>
          </a:prstGeom>
          <a:noFill/>
        </p:spPr>
        <p:txBody>
          <a:bodyPr wrap="square" rtlCol="0">
            <a:spAutoFit/>
          </a:bodyPr>
          <a:lstStyle/>
          <a:p>
            <a:pPr>
              <a:defRPr/>
            </a:pPr>
            <a:r>
              <a:rPr lang="en-US" altLang="zh-CN" b="1" dirty="0">
                <a:solidFill>
                  <a:schemeClr val="accent2"/>
                </a:solidFill>
                <a:ea typeface="字魂105号-简雅黑"/>
                <a:cs typeface="+mn-ea"/>
                <a:sym typeface="+mn-lt"/>
              </a:rPr>
              <a:t>1</a:t>
            </a:r>
            <a:endParaRPr lang="zh-CN" altLang="en-US" b="1" dirty="0">
              <a:solidFill>
                <a:schemeClr val="accent2"/>
              </a:solidFill>
              <a:ea typeface="字魂105号-简雅黑"/>
              <a:cs typeface="+mn-ea"/>
              <a:sym typeface="+mn-lt"/>
            </a:endParaRPr>
          </a:p>
        </p:txBody>
      </p:sp>
      <p:sp>
        <p:nvSpPr>
          <p:cNvPr id="97" name="椭圆 96">
            <a:extLst>
              <a:ext uri="{FF2B5EF4-FFF2-40B4-BE49-F238E27FC236}">
                <a16:creationId xmlns:a16="http://schemas.microsoft.com/office/drawing/2014/main" id="{4706CA51-5B8D-E61F-0777-64AFC3A2AEAA}"/>
              </a:ext>
            </a:extLst>
          </p:cNvPr>
          <p:cNvSpPr/>
          <p:nvPr/>
        </p:nvSpPr>
        <p:spPr>
          <a:xfrm>
            <a:off x="1154654" y="2104590"/>
            <a:ext cx="350548" cy="350548"/>
          </a:xfrm>
          <a:prstGeom prst="ellipse">
            <a:avLst/>
          </a:prstGeom>
          <a:noFill/>
          <a:ln w="15875" cap="flat" cmpd="sng" algn="ctr">
            <a:solidFill>
              <a:sysClr val="window" lastClr="FFFFFF"/>
            </a:solidFill>
            <a:prstDash val="solid"/>
            <a:miter lim="800000"/>
          </a:ln>
          <a:effectLst/>
        </p:spPr>
        <p:txBody>
          <a:bodyPr rtlCol="0" anchor="ctr"/>
          <a:lstStyle/>
          <a:p>
            <a:pPr algn="ctr">
              <a:defRPr/>
            </a:pPr>
            <a:endParaRPr lang="zh-CN" altLang="en-US" sz="2000" kern="0" dirty="0">
              <a:solidFill>
                <a:srgbClr val="E20010"/>
              </a:solidFill>
              <a:latin typeface="Arial" panose="020B0604020202020204"/>
              <a:ea typeface="字魂105号-简雅黑"/>
              <a:cs typeface="+mn-ea"/>
              <a:sym typeface="+mn-lt"/>
            </a:endParaRPr>
          </a:p>
        </p:txBody>
      </p:sp>
      <p:sp>
        <p:nvSpPr>
          <p:cNvPr id="98" name="文本框 97">
            <a:extLst>
              <a:ext uri="{FF2B5EF4-FFF2-40B4-BE49-F238E27FC236}">
                <a16:creationId xmlns:a16="http://schemas.microsoft.com/office/drawing/2014/main" id="{56969959-D400-CD78-99D2-D0446213AAFD}"/>
              </a:ext>
            </a:extLst>
          </p:cNvPr>
          <p:cNvSpPr txBox="1"/>
          <p:nvPr/>
        </p:nvSpPr>
        <p:spPr>
          <a:xfrm>
            <a:off x="1545603" y="2083623"/>
            <a:ext cx="1777050" cy="400110"/>
          </a:xfrm>
          <a:prstGeom prst="rect">
            <a:avLst/>
          </a:prstGeom>
          <a:noFill/>
        </p:spPr>
        <p:txBody>
          <a:bodyPr wrap="square" rtlCol="0">
            <a:spAutoFit/>
          </a:bodyPr>
          <a:lstStyle/>
          <a:p>
            <a:pPr>
              <a:defRPr/>
            </a:pPr>
            <a:r>
              <a:rPr lang="zh-CN" altLang="en-US" sz="2000">
                <a:solidFill>
                  <a:prstClr val="white"/>
                </a:solidFill>
                <a:latin typeface="+mj-ea"/>
                <a:ea typeface="+mj-ea"/>
                <a:cs typeface="+mn-ea"/>
                <a:sym typeface="+mn-lt"/>
              </a:rPr>
              <a:t>输入你的标题</a:t>
            </a:r>
            <a:endParaRPr lang="zh-CN" altLang="en-US" sz="2000" dirty="0">
              <a:solidFill>
                <a:prstClr val="white"/>
              </a:solidFill>
              <a:latin typeface="+mj-ea"/>
              <a:ea typeface="+mj-ea"/>
              <a:cs typeface="+mn-ea"/>
              <a:sym typeface="+mn-lt"/>
            </a:endParaRPr>
          </a:p>
        </p:txBody>
      </p:sp>
      <p:sp>
        <p:nvSpPr>
          <p:cNvPr id="109" name="文本框 108">
            <a:extLst>
              <a:ext uri="{FF2B5EF4-FFF2-40B4-BE49-F238E27FC236}">
                <a16:creationId xmlns:a16="http://schemas.microsoft.com/office/drawing/2014/main" id="{311D0BFE-47FC-34E8-6AA5-063EDF9227E6}"/>
              </a:ext>
            </a:extLst>
          </p:cNvPr>
          <p:cNvSpPr txBox="1"/>
          <p:nvPr/>
        </p:nvSpPr>
        <p:spPr>
          <a:xfrm>
            <a:off x="1238071" y="3022556"/>
            <a:ext cx="2882651" cy="2058577"/>
          </a:xfrm>
          <a:prstGeom prst="rect">
            <a:avLst/>
          </a:prstGeom>
          <a:noFill/>
        </p:spPr>
        <p:txBody>
          <a:bodyPr wrap="square" rtlCol="0">
            <a:spAutoFit/>
          </a:bodyPr>
          <a:lstStyle/>
          <a:p>
            <a:pPr>
              <a:lnSpc>
                <a:spcPct val="120000"/>
              </a:lnSpc>
              <a:defRPr/>
            </a:pPr>
            <a:r>
              <a:rPr lang="zh-CN" altLang="en-US">
                <a:solidFill>
                  <a:schemeClr val="tx1">
                    <a:lumMod val="85000"/>
                    <a:lumOff val="15000"/>
                  </a:schemeClr>
                </a:solidFill>
                <a:latin typeface="+mn-ea"/>
                <a:cs typeface="+mn-ea"/>
                <a:sym typeface="+mn-lt"/>
              </a:rPr>
              <a:t>输入你的内容文字输入你的内容文字输入你的内容文字输入你的内容文字输入你的内容文字输入你的内容文字输入你的内容文字输入你的内容文字</a:t>
            </a:r>
            <a:endParaRPr lang="zh-CN" altLang="en-US" dirty="0">
              <a:solidFill>
                <a:schemeClr val="tx1">
                  <a:lumMod val="85000"/>
                  <a:lumOff val="15000"/>
                </a:schemeClr>
              </a:solidFill>
              <a:latin typeface="+mn-ea"/>
              <a:cs typeface="+mn-ea"/>
              <a:sym typeface="+mn-lt"/>
            </a:endParaRPr>
          </a:p>
        </p:txBody>
      </p:sp>
      <p:sp>
        <p:nvSpPr>
          <p:cNvPr id="160" name="矩形: 圆角 159">
            <a:extLst>
              <a:ext uri="{FF2B5EF4-FFF2-40B4-BE49-F238E27FC236}">
                <a16:creationId xmlns:a16="http://schemas.microsoft.com/office/drawing/2014/main" id="{0AAE118F-86F5-62BD-CC6E-1DD3C56CB973}"/>
              </a:ext>
            </a:extLst>
          </p:cNvPr>
          <p:cNvSpPr/>
          <p:nvPr/>
        </p:nvSpPr>
        <p:spPr>
          <a:xfrm>
            <a:off x="4616200" y="1851496"/>
            <a:ext cx="3177012" cy="4267200"/>
          </a:xfrm>
          <a:prstGeom prst="roundRect">
            <a:avLst>
              <a:gd name="adj" fmla="val 5603"/>
            </a:avLst>
          </a:prstGeom>
          <a:solidFill>
            <a:sysClr val="window" lastClr="FFFFFF"/>
          </a:solidFill>
          <a:ln w="12700" cap="flat" cmpd="sng" algn="ctr">
            <a:solidFill>
              <a:schemeClr val="accent2"/>
            </a:solidFill>
            <a:prstDash val="solid"/>
            <a:miter lim="800000"/>
          </a:ln>
          <a:effectLst>
            <a:outerShdw blurRad="177800" sx="101000" sy="101000" algn="ctr" rotWithShape="0">
              <a:schemeClr val="accent2">
                <a:alpha val="11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prstClr val="white"/>
              </a:solidFill>
              <a:latin typeface="+mn-ea"/>
              <a:cs typeface="+mn-ea"/>
              <a:sym typeface="+mn-lt"/>
            </a:endParaRPr>
          </a:p>
        </p:txBody>
      </p:sp>
      <p:grpSp>
        <p:nvGrpSpPr>
          <p:cNvPr id="161" name="图形 52">
            <a:extLst>
              <a:ext uri="{FF2B5EF4-FFF2-40B4-BE49-F238E27FC236}">
                <a16:creationId xmlns:a16="http://schemas.microsoft.com/office/drawing/2014/main" id="{9BD08ACF-B9D6-E06F-0272-82B07ECA4091}"/>
              </a:ext>
            </a:extLst>
          </p:cNvPr>
          <p:cNvGrpSpPr/>
          <p:nvPr/>
        </p:nvGrpSpPr>
        <p:grpSpPr>
          <a:xfrm>
            <a:off x="6011940" y="4345981"/>
            <a:ext cx="1582786" cy="1582786"/>
            <a:chOff x="2270004" y="5016979"/>
            <a:chExt cx="987582" cy="987582"/>
          </a:xfrm>
          <a:gradFill flip="none" rotWithShape="1">
            <a:gsLst>
              <a:gs pos="66904">
                <a:schemeClr val="accent3">
                  <a:alpha val="5000"/>
                </a:schemeClr>
              </a:gs>
              <a:gs pos="42000">
                <a:schemeClr val="accent1">
                  <a:alpha val="10000"/>
                </a:schemeClr>
              </a:gs>
            </a:gsLst>
            <a:lin ang="2700000" scaled="1"/>
            <a:tileRect/>
          </a:gradFill>
        </p:grpSpPr>
        <p:sp>
          <p:nvSpPr>
            <p:cNvPr id="168" name="任意多边形: 形状 167">
              <a:extLst>
                <a:ext uri="{FF2B5EF4-FFF2-40B4-BE49-F238E27FC236}">
                  <a16:creationId xmlns:a16="http://schemas.microsoft.com/office/drawing/2014/main" id="{84AF5EB6-65E2-A1A3-915A-B3355F0A495E}"/>
                </a:ext>
              </a:extLst>
            </p:cNvPr>
            <p:cNvSpPr/>
            <p:nvPr/>
          </p:nvSpPr>
          <p:spPr>
            <a:xfrm>
              <a:off x="2285434" y="5032409"/>
              <a:ext cx="956720" cy="956720"/>
            </a:xfrm>
            <a:custGeom>
              <a:avLst/>
              <a:gdLst>
                <a:gd name="connsiteX0" fmla="*/ 956720 w 956720"/>
                <a:gd name="connsiteY0" fmla="*/ 0 h 956720"/>
                <a:gd name="connsiteX1" fmla="*/ 410248 w 956720"/>
                <a:gd name="connsiteY1" fmla="*/ 0 h 956720"/>
                <a:gd name="connsiteX2" fmla="*/ 185172 w 956720"/>
                <a:gd name="connsiteY2" fmla="*/ 225076 h 956720"/>
                <a:gd name="connsiteX3" fmla="*/ 185172 w 956720"/>
                <a:gd name="connsiteY3" fmla="*/ 260104 h 956720"/>
                <a:gd name="connsiteX4" fmla="*/ 167874 w 956720"/>
                <a:gd name="connsiteY4" fmla="*/ 273236 h 956720"/>
                <a:gd name="connsiteX5" fmla="*/ 89623 w 956720"/>
                <a:gd name="connsiteY5" fmla="*/ 351487 h 956720"/>
                <a:gd name="connsiteX6" fmla="*/ 30862 w 956720"/>
                <a:gd name="connsiteY6" fmla="*/ 493344 h 956720"/>
                <a:gd name="connsiteX7" fmla="*/ 30908 w 956720"/>
                <a:gd name="connsiteY7" fmla="*/ 771548 h 956720"/>
                <a:gd name="connsiteX8" fmla="*/ 0 w 956720"/>
                <a:gd name="connsiteY8" fmla="*/ 771548 h 956720"/>
                <a:gd name="connsiteX9" fmla="*/ 0 w 956720"/>
                <a:gd name="connsiteY9" fmla="*/ 956720 h 956720"/>
                <a:gd name="connsiteX10" fmla="*/ 308619 w 956720"/>
                <a:gd name="connsiteY10" fmla="*/ 956720 h 956720"/>
                <a:gd name="connsiteX11" fmla="*/ 308619 w 956720"/>
                <a:gd name="connsiteY11" fmla="*/ 864134 h 956720"/>
                <a:gd name="connsiteX12" fmla="*/ 956720 w 956720"/>
                <a:gd name="connsiteY12" fmla="*/ 864134 h 956720"/>
                <a:gd name="connsiteX13" fmla="*/ 401205 w 956720"/>
                <a:gd name="connsiteY13" fmla="*/ 52681 h 956720"/>
                <a:gd name="connsiteX14" fmla="*/ 401205 w 956720"/>
                <a:gd name="connsiteY14" fmla="*/ 216034 h 956720"/>
                <a:gd name="connsiteX15" fmla="*/ 237853 w 956720"/>
                <a:gd name="connsiteY15" fmla="*/ 216034 h 956720"/>
                <a:gd name="connsiteX16" fmla="*/ 61724 w 956720"/>
                <a:gd name="connsiteY16" fmla="*/ 493344 h 956720"/>
                <a:gd name="connsiteX17" fmla="*/ 111442 w 956720"/>
                <a:gd name="connsiteY17" fmla="*/ 373306 h 956720"/>
                <a:gd name="connsiteX18" fmla="*/ 185172 w 956720"/>
                <a:gd name="connsiteY18" fmla="*/ 299577 h 956720"/>
                <a:gd name="connsiteX19" fmla="*/ 185172 w 956720"/>
                <a:gd name="connsiteY19" fmla="*/ 570946 h 956720"/>
                <a:gd name="connsiteX20" fmla="*/ 154310 w 956720"/>
                <a:gd name="connsiteY20" fmla="*/ 570946 h 956720"/>
                <a:gd name="connsiteX21" fmla="*/ 154310 w 956720"/>
                <a:gd name="connsiteY21" fmla="*/ 601808 h 956720"/>
                <a:gd name="connsiteX22" fmla="*/ 205895 w 956720"/>
                <a:gd name="connsiteY22" fmla="*/ 601808 h 956720"/>
                <a:gd name="connsiteX23" fmla="*/ 260444 w 956720"/>
                <a:gd name="connsiteY23" fmla="*/ 579201 h 956720"/>
                <a:gd name="connsiteX24" fmla="*/ 334405 w 956720"/>
                <a:gd name="connsiteY24" fmla="*/ 505241 h 956720"/>
                <a:gd name="connsiteX25" fmla="*/ 362072 w 956720"/>
                <a:gd name="connsiteY25" fmla="*/ 493791 h 956720"/>
                <a:gd name="connsiteX26" fmla="*/ 401205 w 956720"/>
                <a:gd name="connsiteY26" fmla="*/ 532909 h 956720"/>
                <a:gd name="connsiteX27" fmla="*/ 389740 w 956720"/>
                <a:gd name="connsiteY27" fmla="*/ 560576 h 956720"/>
                <a:gd name="connsiteX28" fmla="*/ 269486 w 956720"/>
                <a:gd name="connsiteY28" fmla="*/ 680830 h 956720"/>
                <a:gd name="connsiteX29" fmla="*/ 246896 w 956720"/>
                <a:gd name="connsiteY29" fmla="*/ 735394 h 956720"/>
                <a:gd name="connsiteX30" fmla="*/ 246896 w 956720"/>
                <a:gd name="connsiteY30" fmla="*/ 771548 h 956720"/>
                <a:gd name="connsiteX31" fmla="*/ 61770 w 956720"/>
                <a:gd name="connsiteY31" fmla="*/ 771548 h 956720"/>
                <a:gd name="connsiteX32" fmla="*/ 277757 w 956720"/>
                <a:gd name="connsiteY32" fmla="*/ 925858 h 956720"/>
                <a:gd name="connsiteX33" fmla="*/ 30862 w 956720"/>
                <a:gd name="connsiteY33" fmla="*/ 925858 h 956720"/>
                <a:gd name="connsiteX34" fmla="*/ 30862 w 956720"/>
                <a:gd name="connsiteY34" fmla="*/ 802410 h 956720"/>
                <a:gd name="connsiteX35" fmla="*/ 277757 w 956720"/>
                <a:gd name="connsiteY35" fmla="*/ 802410 h 956720"/>
                <a:gd name="connsiteX36" fmla="*/ 925858 w 956720"/>
                <a:gd name="connsiteY36" fmla="*/ 833272 h 956720"/>
                <a:gd name="connsiteX37" fmla="*/ 308619 w 956720"/>
                <a:gd name="connsiteY37" fmla="*/ 833272 h 956720"/>
                <a:gd name="connsiteX38" fmla="*/ 308619 w 956720"/>
                <a:gd name="connsiteY38" fmla="*/ 771548 h 956720"/>
                <a:gd name="connsiteX39" fmla="*/ 277757 w 956720"/>
                <a:gd name="connsiteY39" fmla="*/ 771548 h 956720"/>
                <a:gd name="connsiteX40" fmla="*/ 277757 w 956720"/>
                <a:gd name="connsiteY40" fmla="*/ 735394 h 956720"/>
                <a:gd name="connsiteX41" fmla="*/ 291306 w 956720"/>
                <a:gd name="connsiteY41" fmla="*/ 702649 h 956720"/>
                <a:gd name="connsiteX42" fmla="*/ 411559 w 956720"/>
                <a:gd name="connsiteY42" fmla="*/ 582396 h 956720"/>
                <a:gd name="connsiteX43" fmla="*/ 432067 w 956720"/>
                <a:gd name="connsiteY43" fmla="*/ 532909 h 956720"/>
                <a:gd name="connsiteX44" fmla="*/ 362072 w 956720"/>
                <a:gd name="connsiteY44" fmla="*/ 462929 h 956720"/>
                <a:gd name="connsiteX45" fmla="*/ 312585 w 956720"/>
                <a:gd name="connsiteY45" fmla="*/ 483421 h 956720"/>
                <a:gd name="connsiteX46" fmla="*/ 238625 w 956720"/>
                <a:gd name="connsiteY46" fmla="*/ 557382 h 956720"/>
                <a:gd name="connsiteX47" fmla="*/ 216034 w 956720"/>
                <a:gd name="connsiteY47" fmla="*/ 569711 h 956720"/>
                <a:gd name="connsiteX48" fmla="*/ 216034 w 956720"/>
                <a:gd name="connsiteY48" fmla="*/ 246896 h 956720"/>
                <a:gd name="connsiteX49" fmla="*/ 432067 w 956720"/>
                <a:gd name="connsiteY49" fmla="*/ 246896 h 956720"/>
                <a:gd name="connsiteX50" fmla="*/ 432067 w 956720"/>
                <a:gd name="connsiteY50" fmla="*/ 30862 h 956720"/>
                <a:gd name="connsiteX51" fmla="*/ 925858 w 956720"/>
                <a:gd name="connsiteY51" fmla="*/ 30862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56720" h="956720">
                  <a:moveTo>
                    <a:pt x="956720" y="0"/>
                  </a:moveTo>
                  <a:lnTo>
                    <a:pt x="410248" y="0"/>
                  </a:lnTo>
                  <a:lnTo>
                    <a:pt x="185172" y="225076"/>
                  </a:lnTo>
                  <a:lnTo>
                    <a:pt x="185172" y="260104"/>
                  </a:lnTo>
                  <a:cubicBezTo>
                    <a:pt x="178953" y="263854"/>
                    <a:pt x="173043" y="268067"/>
                    <a:pt x="167874" y="273236"/>
                  </a:cubicBezTo>
                  <a:lnTo>
                    <a:pt x="89623" y="351487"/>
                  </a:lnTo>
                  <a:cubicBezTo>
                    <a:pt x="51725" y="389370"/>
                    <a:pt x="30862" y="439767"/>
                    <a:pt x="30862" y="493344"/>
                  </a:cubicBezTo>
                  <a:lnTo>
                    <a:pt x="30908" y="771548"/>
                  </a:lnTo>
                  <a:lnTo>
                    <a:pt x="0" y="771548"/>
                  </a:lnTo>
                  <a:lnTo>
                    <a:pt x="0" y="956720"/>
                  </a:lnTo>
                  <a:lnTo>
                    <a:pt x="308619" y="956720"/>
                  </a:lnTo>
                  <a:lnTo>
                    <a:pt x="308619" y="864134"/>
                  </a:lnTo>
                  <a:lnTo>
                    <a:pt x="956720" y="864134"/>
                  </a:lnTo>
                  <a:close/>
                  <a:moveTo>
                    <a:pt x="401205" y="52681"/>
                  </a:moveTo>
                  <a:lnTo>
                    <a:pt x="401205" y="216034"/>
                  </a:lnTo>
                  <a:lnTo>
                    <a:pt x="237853" y="216034"/>
                  </a:lnTo>
                  <a:close/>
                  <a:moveTo>
                    <a:pt x="61724" y="493344"/>
                  </a:moveTo>
                  <a:cubicBezTo>
                    <a:pt x="61724" y="448007"/>
                    <a:pt x="79377" y="405372"/>
                    <a:pt x="111442" y="373306"/>
                  </a:cubicBezTo>
                  <a:lnTo>
                    <a:pt x="185172" y="299577"/>
                  </a:lnTo>
                  <a:lnTo>
                    <a:pt x="185172" y="570946"/>
                  </a:lnTo>
                  <a:lnTo>
                    <a:pt x="154310" y="570946"/>
                  </a:lnTo>
                  <a:lnTo>
                    <a:pt x="154310" y="601808"/>
                  </a:lnTo>
                  <a:lnTo>
                    <a:pt x="205895" y="601808"/>
                  </a:lnTo>
                  <a:cubicBezTo>
                    <a:pt x="226496" y="601808"/>
                    <a:pt x="245877" y="593768"/>
                    <a:pt x="260444" y="579201"/>
                  </a:cubicBezTo>
                  <a:lnTo>
                    <a:pt x="334405" y="505241"/>
                  </a:lnTo>
                  <a:cubicBezTo>
                    <a:pt x="341703" y="497973"/>
                    <a:pt x="351780" y="493791"/>
                    <a:pt x="362072" y="493791"/>
                  </a:cubicBezTo>
                  <a:cubicBezTo>
                    <a:pt x="383645" y="493791"/>
                    <a:pt x="401205" y="511351"/>
                    <a:pt x="401205" y="532909"/>
                  </a:cubicBezTo>
                  <a:cubicBezTo>
                    <a:pt x="401205" y="543355"/>
                    <a:pt x="397131" y="553169"/>
                    <a:pt x="389740" y="560576"/>
                  </a:cubicBezTo>
                  <a:lnTo>
                    <a:pt x="269486" y="680830"/>
                  </a:lnTo>
                  <a:cubicBezTo>
                    <a:pt x="254920" y="695397"/>
                    <a:pt x="246896" y="714778"/>
                    <a:pt x="246896" y="735394"/>
                  </a:cubicBezTo>
                  <a:lnTo>
                    <a:pt x="246896" y="771548"/>
                  </a:lnTo>
                  <a:lnTo>
                    <a:pt x="61770" y="771548"/>
                  </a:lnTo>
                  <a:close/>
                  <a:moveTo>
                    <a:pt x="277757" y="925858"/>
                  </a:moveTo>
                  <a:lnTo>
                    <a:pt x="30862" y="925858"/>
                  </a:lnTo>
                  <a:lnTo>
                    <a:pt x="30862" y="802410"/>
                  </a:lnTo>
                  <a:lnTo>
                    <a:pt x="277757" y="802410"/>
                  </a:lnTo>
                  <a:close/>
                  <a:moveTo>
                    <a:pt x="925858" y="833272"/>
                  </a:moveTo>
                  <a:lnTo>
                    <a:pt x="308619" y="833272"/>
                  </a:lnTo>
                  <a:lnTo>
                    <a:pt x="308619" y="771548"/>
                  </a:lnTo>
                  <a:lnTo>
                    <a:pt x="277757" y="771548"/>
                  </a:lnTo>
                  <a:lnTo>
                    <a:pt x="277757" y="735394"/>
                  </a:lnTo>
                  <a:cubicBezTo>
                    <a:pt x="277757" y="723018"/>
                    <a:pt x="282572" y="711383"/>
                    <a:pt x="291306" y="702649"/>
                  </a:cubicBezTo>
                  <a:lnTo>
                    <a:pt x="411559" y="582396"/>
                  </a:lnTo>
                  <a:cubicBezTo>
                    <a:pt x="424784" y="569187"/>
                    <a:pt x="432067" y="551595"/>
                    <a:pt x="432067" y="532909"/>
                  </a:cubicBezTo>
                  <a:cubicBezTo>
                    <a:pt x="432067" y="494316"/>
                    <a:pt x="400665" y="462929"/>
                    <a:pt x="362072" y="462929"/>
                  </a:cubicBezTo>
                  <a:cubicBezTo>
                    <a:pt x="343385" y="462929"/>
                    <a:pt x="325809" y="470212"/>
                    <a:pt x="312585" y="483421"/>
                  </a:cubicBezTo>
                  <a:lnTo>
                    <a:pt x="238625" y="557382"/>
                  </a:lnTo>
                  <a:cubicBezTo>
                    <a:pt x="232437" y="563570"/>
                    <a:pt x="224505" y="567782"/>
                    <a:pt x="216034" y="569711"/>
                  </a:cubicBezTo>
                  <a:lnTo>
                    <a:pt x="216034" y="246896"/>
                  </a:lnTo>
                  <a:lnTo>
                    <a:pt x="432067" y="246896"/>
                  </a:lnTo>
                  <a:lnTo>
                    <a:pt x="432067" y="30862"/>
                  </a:lnTo>
                  <a:lnTo>
                    <a:pt x="925858" y="30862"/>
                  </a:lnTo>
                  <a:close/>
                </a:path>
              </a:pathLst>
            </a:custGeom>
            <a:grpFill/>
            <a:ln w="15329" cap="flat">
              <a:noFill/>
              <a:prstDash val="solid"/>
              <a:miter/>
            </a:ln>
          </p:spPr>
          <p:txBody>
            <a:bodyPr rtlCol="0" anchor="ctr"/>
            <a:lstStyle/>
            <a:p>
              <a:pPr>
                <a:defRPr/>
              </a:pPr>
              <a:endParaRPr lang="zh-CN" altLang="en-US" kern="0">
                <a:solidFill>
                  <a:prstClr val="black"/>
                </a:solidFill>
                <a:latin typeface="+mn-ea"/>
                <a:cs typeface="+mn-ea"/>
                <a:sym typeface="+mn-lt"/>
              </a:endParaRPr>
            </a:p>
          </p:txBody>
        </p:sp>
        <p:sp>
          <p:nvSpPr>
            <p:cNvPr id="169" name="任意多边形: 形状 168">
              <a:extLst>
                <a:ext uri="{FF2B5EF4-FFF2-40B4-BE49-F238E27FC236}">
                  <a16:creationId xmlns:a16="http://schemas.microsoft.com/office/drawing/2014/main" id="{1054A4F2-43CC-AA5C-8655-C67488955CE3}"/>
                </a:ext>
              </a:extLst>
            </p:cNvPr>
            <p:cNvSpPr/>
            <p:nvPr/>
          </p:nvSpPr>
          <p:spPr>
            <a:xfrm>
              <a:off x="2680251" y="5103176"/>
              <a:ext cx="506567" cy="413982"/>
            </a:xfrm>
            <a:custGeom>
              <a:avLst/>
              <a:gdLst>
                <a:gd name="connsiteX0" fmla="*/ 0 w 506567"/>
                <a:gd name="connsiteY0" fmla="*/ 253284 h 413982"/>
                <a:gd name="connsiteX1" fmla="*/ 160698 w 506567"/>
                <a:gd name="connsiteY1" fmla="*/ 413982 h 413982"/>
                <a:gd name="connsiteX2" fmla="*/ 506568 w 506567"/>
                <a:gd name="connsiteY2" fmla="*/ 68112 h 413982"/>
                <a:gd name="connsiteX3" fmla="*/ 438456 w 506567"/>
                <a:gd name="connsiteY3" fmla="*/ 0 h 413982"/>
                <a:gd name="connsiteX4" fmla="*/ 160698 w 506567"/>
                <a:gd name="connsiteY4" fmla="*/ 277757 h 413982"/>
                <a:gd name="connsiteX5" fmla="*/ 68112 w 506567"/>
                <a:gd name="connsiteY5" fmla="*/ 185172 h 413982"/>
                <a:gd name="connsiteX6" fmla="*/ 438456 w 506567"/>
                <a:gd name="connsiteY6" fmla="*/ 43639 h 413982"/>
                <a:gd name="connsiteX7" fmla="*/ 462929 w 506567"/>
                <a:gd name="connsiteY7" fmla="*/ 68112 h 413982"/>
                <a:gd name="connsiteX8" fmla="*/ 160698 w 506567"/>
                <a:gd name="connsiteY8" fmla="*/ 370343 h 413982"/>
                <a:gd name="connsiteX9" fmla="*/ 43639 w 506567"/>
                <a:gd name="connsiteY9" fmla="*/ 253284 h 413982"/>
                <a:gd name="connsiteX10" fmla="*/ 68112 w 506567"/>
                <a:gd name="connsiteY10" fmla="*/ 228810 h 413982"/>
                <a:gd name="connsiteX11" fmla="*/ 160698 w 506567"/>
                <a:gd name="connsiteY11" fmla="*/ 321396 h 41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567" h="413982">
                  <a:moveTo>
                    <a:pt x="0" y="253284"/>
                  </a:moveTo>
                  <a:lnTo>
                    <a:pt x="160698" y="413982"/>
                  </a:lnTo>
                  <a:lnTo>
                    <a:pt x="506568" y="68112"/>
                  </a:lnTo>
                  <a:lnTo>
                    <a:pt x="438456" y="0"/>
                  </a:lnTo>
                  <a:lnTo>
                    <a:pt x="160698" y="277757"/>
                  </a:lnTo>
                  <a:lnTo>
                    <a:pt x="68112" y="185172"/>
                  </a:lnTo>
                  <a:close/>
                  <a:moveTo>
                    <a:pt x="438456" y="43639"/>
                  </a:moveTo>
                  <a:lnTo>
                    <a:pt x="462929" y="68112"/>
                  </a:lnTo>
                  <a:lnTo>
                    <a:pt x="160698" y="370343"/>
                  </a:lnTo>
                  <a:lnTo>
                    <a:pt x="43639" y="253284"/>
                  </a:lnTo>
                  <a:lnTo>
                    <a:pt x="68112" y="228810"/>
                  </a:lnTo>
                  <a:lnTo>
                    <a:pt x="160698" y="321396"/>
                  </a:lnTo>
                  <a:close/>
                </a:path>
              </a:pathLst>
            </a:custGeom>
            <a:grpFill/>
            <a:ln w="15329" cap="flat">
              <a:noFill/>
              <a:prstDash val="solid"/>
              <a:miter/>
            </a:ln>
          </p:spPr>
          <p:txBody>
            <a:bodyPr rtlCol="0" anchor="ctr"/>
            <a:lstStyle/>
            <a:p>
              <a:pPr>
                <a:defRPr/>
              </a:pPr>
              <a:endParaRPr lang="zh-CN" altLang="en-US" kern="0">
                <a:solidFill>
                  <a:prstClr val="black"/>
                </a:solidFill>
                <a:latin typeface="+mn-ea"/>
                <a:cs typeface="+mn-ea"/>
                <a:sym typeface="+mn-lt"/>
              </a:endParaRPr>
            </a:p>
          </p:txBody>
        </p:sp>
        <p:sp>
          <p:nvSpPr>
            <p:cNvPr id="170" name="任意多边形: 形状 169">
              <a:extLst>
                <a:ext uri="{FF2B5EF4-FFF2-40B4-BE49-F238E27FC236}">
                  <a16:creationId xmlns:a16="http://schemas.microsoft.com/office/drawing/2014/main" id="{EF20BC32-454C-9754-43C4-51590C9DA7AE}"/>
                </a:ext>
              </a:extLst>
            </p:cNvPr>
            <p:cNvSpPr/>
            <p:nvPr/>
          </p:nvSpPr>
          <p:spPr>
            <a:xfrm>
              <a:off x="2748364" y="5557062"/>
              <a:ext cx="432067" cy="277757"/>
            </a:xfrm>
            <a:custGeom>
              <a:avLst/>
              <a:gdLst>
                <a:gd name="connsiteX0" fmla="*/ 0 w 432067"/>
                <a:gd name="connsiteY0" fmla="*/ 277757 h 277757"/>
                <a:gd name="connsiteX1" fmla="*/ 432067 w 432067"/>
                <a:gd name="connsiteY1" fmla="*/ 277757 h 277757"/>
                <a:gd name="connsiteX2" fmla="*/ 432067 w 432067"/>
                <a:gd name="connsiteY2" fmla="*/ 0 h 277757"/>
                <a:gd name="connsiteX3" fmla="*/ 0 w 432067"/>
                <a:gd name="connsiteY3" fmla="*/ 0 h 277757"/>
                <a:gd name="connsiteX4" fmla="*/ 30862 w 432067"/>
                <a:gd name="connsiteY4" fmla="*/ 30862 h 277757"/>
                <a:gd name="connsiteX5" fmla="*/ 401205 w 432067"/>
                <a:gd name="connsiteY5" fmla="*/ 30862 h 277757"/>
                <a:gd name="connsiteX6" fmla="*/ 401205 w 432067"/>
                <a:gd name="connsiteY6" fmla="*/ 246896 h 277757"/>
                <a:gd name="connsiteX7" fmla="*/ 30862 w 432067"/>
                <a:gd name="connsiteY7" fmla="*/ 246896 h 27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2067" h="277757">
                  <a:moveTo>
                    <a:pt x="0" y="277757"/>
                  </a:moveTo>
                  <a:lnTo>
                    <a:pt x="432067" y="277757"/>
                  </a:lnTo>
                  <a:lnTo>
                    <a:pt x="432067" y="0"/>
                  </a:lnTo>
                  <a:lnTo>
                    <a:pt x="0" y="0"/>
                  </a:lnTo>
                  <a:close/>
                  <a:moveTo>
                    <a:pt x="30862" y="30862"/>
                  </a:moveTo>
                  <a:lnTo>
                    <a:pt x="401205" y="30862"/>
                  </a:lnTo>
                  <a:lnTo>
                    <a:pt x="401205" y="246896"/>
                  </a:lnTo>
                  <a:lnTo>
                    <a:pt x="30862" y="246896"/>
                  </a:lnTo>
                  <a:close/>
                </a:path>
              </a:pathLst>
            </a:custGeom>
            <a:grpFill/>
            <a:ln w="15329" cap="flat">
              <a:noFill/>
              <a:prstDash val="solid"/>
              <a:miter/>
            </a:ln>
          </p:spPr>
          <p:txBody>
            <a:bodyPr rtlCol="0" anchor="ctr"/>
            <a:lstStyle/>
            <a:p>
              <a:pPr>
                <a:defRPr/>
              </a:pPr>
              <a:endParaRPr lang="zh-CN" altLang="en-US" kern="0">
                <a:solidFill>
                  <a:prstClr val="black"/>
                </a:solidFill>
                <a:latin typeface="+mn-ea"/>
                <a:cs typeface="+mn-ea"/>
                <a:sym typeface="+mn-lt"/>
              </a:endParaRPr>
            </a:p>
          </p:txBody>
        </p:sp>
        <p:sp>
          <p:nvSpPr>
            <p:cNvPr id="171" name="任意多边形: 形状 170">
              <a:extLst>
                <a:ext uri="{FF2B5EF4-FFF2-40B4-BE49-F238E27FC236}">
                  <a16:creationId xmlns:a16="http://schemas.microsoft.com/office/drawing/2014/main" id="{291A4301-8CBF-ABC0-2CAD-A41CF472573D}"/>
                </a:ext>
              </a:extLst>
            </p:cNvPr>
            <p:cNvSpPr/>
            <p:nvPr/>
          </p:nvSpPr>
          <p:spPr>
            <a:xfrm>
              <a:off x="2810087" y="5618786"/>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a:defRPr/>
              </a:pPr>
              <a:endParaRPr lang="zh-CN" altLang="en-US" kern="0">
                <a:solidFill>
                  <a:prstClr val="black"/>
                </a:solidFill>
                <a:latin typeface="+mn-ea"/>
                <a:cs typeface="+mn-ea"/>
                <a:sym typeface="+mn-lt"/>
              </a:endParaRPr>
            </a:p>
          </p:txBody>
        </p:sp>
        <p:sp>
          <p:nvSpPr>
            <p:cNvPr id="172" name="任意多边形: 形状 171">
              <a:extLst>
                <a:ext uri="{FF2B5EF4-FFF2-40B4-BE49-F238E27FC236}">
                  <a16:creationId xmlns:a16="http://schemas.microsoft.com/office/drawing/2014/main" id="{E38E118A-629D-E07A-98D1-A6336473F872}"/>
                </a:ext>
              </a:extLst>
            </p:cNvPr>
            <p:cNvSpPr/>
            <p:nvPr/>
          </p:nvSpPr>
          <p:spPr>
            <a:xfrm>
              <a:off x="2871811" y="5618786"/>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a:defRPr/>
              </a:pPr>
              <a:endParaRPr lang="zh-CN" altLang="en-US" kern="0">
                <a:solidFill>
                  <a:prstClr val="black"/>
                </a:solidFill>
                <a:latin typeface="+mn-ea"/>
                <a:cs typeface="+mn-ea"/>
                <a:sym typeface="+mn-lt"/>
              </a:endParaRPr>
            </a:p>
          </p:txBody>
        </p:sp>
        <p:sp>
          <p:nvSpPr>
            <p:cNvPr id="173" name="任意多边形: 形状 172">
              <a:extLst>
                <a:ext uri="{FF2B5EF4-FFF2-40B4-BE49-F238E27FC236}">
                  <a16:creationId xmlns:a16="http://schemas.microsoft.com/office/drawing/2014/main" id="{10415A6B-2722-7AF9-5B4B-5CC47DB162FA}"/>
                </a:ext>
              </a:extLst>
            </p:cNvPr>
            <p:cNvSpPr/>
            <p:nvPr/>
          </p:nvSpPr>
          <p:spPr>
            <a:xfrm>
              <a:off x="2933535" y="5618786"/>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a:defRPr/>
              </a:pPr>
              <a:endParaRPr lang="zh-CN" altLang="en-US" kern="0">
                <a:solidFill>
                  <a:prstClr val="black"/>
                </a:solidFill>
                <a:latin typeface="+mn-ea"/>
                <a:cs typeface="+mn-ea"/>
                <a:sym typeface="+mn-lt"/>
              </a:endParaRPr>
            </a:p>
          </p:txBody>
        </p:sp>
        <p:sp>
          <p:nvSpPr>
            <p:cNvPr id="174" name="任意多边形: 形状 173">
              <a:extLst>
                <a:ext uri="{FF2B5EF4-FFF2-40B4-BE49-F238E27FC236}">
                  <a16:creationId xmlns:a16="http://schemas.microsoft.com/office/drawing/2014/main" id="{22D52CF5-203B-D7C0-20D3-B32B53EDA73A}"/>
                </a:ext>
              </a:extLst>
            </p:cNvPr>
            <p:cNvSpPr/>
            <p:nvPr/>
          </p:nvSpPr>
          <p:spPr>
            <a:xfrm>
              <a:off x="2810087" y="5680510"/>
              <a:ext cx="308619" cy="30861"/>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grpFill/>
            <a:ln w="15329" cap="flat">
              <a:noFill/>
              <a:prstDash val="solid"/>
              <a:miter/>
            </a:ln>
          </p:spPr>
          <p:txBody>
            <a:bodyPr rtlCol="0" anchor="ctr"/>
            <a:lstStyle/>
            <a:p>
              <a:pPr>
                <a:defRPr/>
              </a:pPr>
              <a:endParaRPr lang="zh-CN" altLang="en-US" kern="0">
                <a:solidFill>
                  <a:prstClr val="black"/>
                </a:solidFill>
                <a:latin typeface="+mn-ea"/>
                <a:cs typeface="+mn-ea"/>
                <a:sym typeface="+mn-lt"/>
              </a:endParaRPr>
            </a:p>
          </p:txBody>
        </p:sp>
        <p:sp>
          <p:nvSpPr>
            <p:cNvPr id="175" name="任意多边形: 形状 174">
              <a:extLst>
                <a:ext uri="{FF2B5EF4-FFF2-40B4-BE49-F238E27FC236}">
                  <a16:creationId xmlns:a16="http://schemas.microsoft.com/office/drawing/2014/main" id="{CCBFB125-AB8D-3FDF-41CB-E9F1103C2574}"/>
                </a:ext>
              </a:extLst>
            </p:cNvPr>
            <p:cNvSpPr/>
            <p:nvPr/>
          </p:nvSpPr>
          <p:spPr>
            <a:xfrm>
              <a:off x="2810087" y="5742234"/>
              <a:ext cx="308619" cy="30861"/>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grpFill/>
            <a:ln w="15329" cap="flat">
              <a:noFill/>
              <a:prstDash val="solid"/>
              <a:miter/>
            </a:ln>
          </p:spPr>
          <p:txBody>
            <a:bodyPr rtlCol="0" anchor="ctr"/>
            <a:lstStyle/>
            <a:p>
              <a:pPr>
                <a:defRPr/>
              </a:pPr>
              <a:endParaRPr lang="zh-CN" altLang="en-US" kern="0">
                <a:solidFill>
                  <a:prstClr val="black"/>
                </a:solidFill>
                <a:latin typeface="+mn-ea"/>
                <a:cs typeface="+mn-ea"/>
                <a:sym typeface="+mn-lt"/>
              </a:endParaRPr>
            </a:p>
          </p:txBody>
        </p:sp>
        <p:sp>
          <p:nvSpPr>
            <p:cNvPr id="176" name="任意多边形: 形状 175">
              <a:extLst>
                <a:ext uri="{FF2B5EF4-FFF2-40B4-BE49-F238E27FC236}">
                  <a16:creationId xmlns:a16="http://schemas.microsoft.com/office/drawing/2014/main" id="{D5F44028-900D-DE1B-0402-ABC4784D381A}"/>
                </a:ext>
              </a:extLst>
            </p:cNvPr>
            <p:cNvSpPr/>
            <p:nvPr/>
          </p:nvSpPr>
          <p:spPr>
            <a:xfrm>
              <a:off x="2748364" y="5094133"/>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a:defRPr/>
              </a:pPr>
              <a:endParaRPr lang="zh-CN" altLang="en-US" kern="0">
                <a:solidFill>
                  <a:prstClr val="black"/>
                </a:solidFill>
                <a:latin typeface="+mn-ea"/>
                <a:cs typeface="+mn-ea"/>
                <a:sym typeface="+mn-lt"/>
              </a:endParaRPr>
            </a:p>
          </p:txBody>
        </p:sp>
        <p:sp>
          <p:nvSpPr>
            <p:cNvPr id="177" name="任意多边形: 形状 176">
              <a:extLst>
                <a:ext uri="{FF2B5EF4-FFF2-40B4-BE49-F238E27FC236}">
                  <a16:creationId xmlns:a16="http://schemas.microsoft.com/office/drawing/2014/main" id="{6DDD38EB-7898-5955-657A-A452686248D4}"/>
                </a:ext>
              </a:extLst>
            </p:cNvPr>
            <p:cNvSpPr/>
            <p:nvPr/>
          </p:nvSpPr>
          <p:spPr>
            <a:xfrm>
              <a:off x="2748364" y="5155857"/>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a:defRPr/>
              </a:pPr>
              <a:endParaRPr lang="zh-CN" altLang="en-US" kern="0">
                <a:solidFill>
                  <a:prstClr val="black"/>
                </a:solidFill>
                <a:latin typeface="+mn-ea"/>
                <a:cs typeface="+mn-ea"/>
                <a:sym typeface="+mn-lt"/>
              </a:endParaRPr>
            </a:p>
          </p:txBody>
        </p:sp>
        <p:sp>
          <p:nvSpPr>
            <p:cNvPr id="178" name="任意多边形: 形状 177">
              <a:extLst>
                <a:ext uri="{FF2B5EF4-FFF2-40B4-BE49-F238E27FC236}">
                  <a16:creationId xmlns:a16="http://schemas.microsoft.com/office/drawing/2014/main" id="{5723BC85-A579-8C96-7741-523303372EC1}"/>
                </a:ext>
              </a:extLst>
            </p:cNvPr>
            <p:cNvSpPr/>
            <p:nvPr/>
          </p:nvSpPr>
          <p:spPr>
            <a:xfrm>
              <a:off x="2748364" y="5217581"/>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a:defRPr/>
              </a:pPr>
              <a:endParaRPr lang="zh-CN" altLang="en-US" kern="0">
                <a:solidFill>
                  <a:prstClr val="black"/>
                </a:solidFill>
                <a:latin typeface="+mn-ea"/>
                <a:cs typeface="+mn-ea"/>
                <a:sym typeface="+mn-lt"/>
              </a:endParaRPr>
            </a:p>
          </p:txBody>
        </p:sp>
        <p:sp>
          <p:nvSpPr>
            <p:cNvPr id="179" name="任意多边形: 形状 178">
              <a:extLst>
                <a:ext uri="{FF2B5EF4-FFF2-40B4-BE49-F238E27FC236}">
                  <a16:creationId xmlns:a16="http://schemas.microsoft.com/office/drawing/2014/main" id="{ACD94219-7227-C185-F9AD-09AFD6963602}"/>
                </a:ext>
              </a:extLst>
            </p:cNvPr>
            <p:cNvSpPr/>
            <p:nvPr/>
          </p:nvSpPr>
          <p:spPr>
            <a:xfrm>
              <a:off x="3149569" y="5495339"/>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a:defRPr/>
              </a:pPr>
              <a:endParaRPr lang="zh-CN" altLang="en-US" kern="0">
                <a:solidFill>
                  <a:prstClr val="black"/>
                </a:solidFill>
                <a:latin typeface="+mn-ea"/>
                <a:cs typeface="+mn-ea"/>
                <a:sym typeface="+mn-lt"/>
              </a:endParaRPr>
            </a:p>
          </p:txBody>
        </p:sp>
        <p:sp>
          <p:nvSpPr>
            <p:cNvPr id="180" name="任意多边形: 形状 179">
              <a:extLst>
                <a:ext uri="{FF2B5EF4-FFF2-40B4-BE49-F238E27FC236}">
                  <a16:creationId xmlns:a16="http://schemas.microsoft.com/office/drawing/2014/main" id="{8BF92568-4732-8585-622B-61320CE80B35}"/>
                </a:ext>
              </a:extLst>
            </p:cNvPr>
            <p:cNvSpPr/>
            <p:nvPr/>
          </p:nvSpPr>
          <p:spPr>
            <a:xfrm>
              <a:off x="3149569" y="5433615"/>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a:defRPr/>
              </a:pPr>
              <a:endParaRPr lang="zh-CN" altLang="en-US" kern="0">
                <a:solidFill>
                  <a:prstClr val="black"/>
                </a:solidFill>
                <a:latin typeface="+mn-ea"/>
                <a:cs typeface="+mn-ea"/>
                <a:sym typeface="+mn-lt"/>
              </a:endParaRPr>
            </a:p>
          </p:txBody>
        </p:sp>
        <p:sp>
          <p:nvSpPr>
            <p:cNvPr id="181" name="任意多边形: 形状 180">
              <a:extLst>
                <a:ext uri="{FF2B5EF4-FFF2-40B4-BE49-F238E27FC236}">
                  <a16:creationId xmlns:a16="http://schemas.microsoft.com/office/drawing/2014/main" id="{74EFBC05-2724-A5EF-2900-45B83B8D3704}"/>
                </a:ext>
              </a:extLst>
            </p:cNvPr>
            <p:cNvSpPr/>
            <p:nvPr/>
          </p:nvSpPr>
          <p:spPr>
            <a:xfrm>
              <a:off x="3149569" y="5371891"/>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a:defRPr/>
              </a:pPr>
              <a:endParaRPr lang="zh-CN" altLang="en-US" kern="0">
                <a:solidFill>
                  <a:prstClr val="black"/>
                </a:solidFill>
                <a:latin typeface="+mn-ea"/>
                <a:cs typeface="+mn-ea"/>
                <a:sym typeface="+mn-lt"/>
              </a:endParaRPr>
            </a:p>
          </p:txBody>
        </p:sp>
      </p:grpSp>
      <p:sp>
        <p:nvSpPr>
          <p:cNvPr id="162" name="矩形: 圆角 161">
            <a:extLst>
              <a:ext uri="{FF2B5EF4-FFF2-40B4-BE49-F238E27FC236}">
                <a16:creationId xmlns:a16="http://schemas.microsoft.com/office/drawing/2014/main" id="{A362A642-F429-7E0D-0E6E-69EF308522AE}"/>
              </a:ext>
            </a:extLst>
          </p:cNvPr>
          <p:cNvSpPr/>
          <p:nvPr/>
        </p:nvSpPr>
        <p:spPr>
          <a:xfrm>
            <a:off x="4396361" y="2064856"/>
            <a:ext cx="3301425" cy="430016"/>
          </a:xfrm>
          <a:prstGeom prst="roundRect">
            <a:avLst>
              <a:gd name="adj" fmla="val 50000"/>
            </a:avLst>
          </a:prstGeom>
          <a:gradFill>
            <a:gsLst>
              <a:gs pos="72000">
                <a:schemeClr val="accent3">
                  <a:alpha val="30000"/>
                </a:schemeClr>
              </a:gs>
              <a:gs pos="12000">
                <a:schemeClr val="accent1">
                  <a:alpha val="70000"/>
                </a:schemeClr>
              </a:gs>
              <a:gs pos="40000">
                <a:schemeClr val="accent3">
                  <a:alpha val="60000"/>
                </a:schemeClr>
              </a:gs>
              <a:gs pos="96000">
                <a:schemeClr val="accent3">
                  <a:alpha val="0"/>
                </a:schemeClr>
              </a:gs>
            </a:gsLst>
            <a:lin ang="0" scaled="0"/>
          </a:gra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anose="020B0604020202020204"/>
              <a:ea typeface="字魂105号-简雅黑"/>
              <a:cs typeface="+mn-ea"/>
              <a:sym typeface="+mn-lt"/>
            </a:endParaRPr>
          </a:p>
        </p:txBody>
      </p:sp>
      <p:sp>
        <p:nvSpPr>
          <p:cNvPr id="163" name="椭圆 162">
            <a:extLst>
              <a:ext uri="{FF2B5EF4-FFF2-40B4-BE49-F238E27FC236}">
                <a16:creationId xmlns:a16="http://schemas.microsoft.com/office/drawing/2014/main" id="{3F08DA8F-A6E0-69AE-6AAA-A8767B1225B6}"/>
              </a:ext>
            </a:extLst>
          </p:cNvPr>
          <p:cNvSpPr/>
          <p:nvPr/>
        </p:nvSpPr>
        <p:spPr>
          <a:xfrm>
            <a:off x="4711229" y="2135864"/>
            <a:ext cx="288000" cy="288000"/>
          </a:xfrm>
          <a:prstGeom prst="ellipse">
            <a:avLst/>
          </a:prstGeom>
          <a:solidFill>
            <a:sysClr val="window" lastClr="FFFFFF"/>
          </a:solidFill>
          <a:ln w="19050" cap="flat" cmpd="sng" algn="ctr">
            <a:noFill/>
            <a:prstDash val="solid"/>
            <a:miter lim="800000"/>
          </a:ln>
          <a:effectLst/>
        </p:spPr>
        <p:txBody>
          <a:bodyPr rtlCol="0" anchor="ctr"/>
          <a:lstStyle/>
          <a:p>
            <a:pPr algn="ctr">
              <a:defRPr/>
            </a:pPr>
            <a:endParaRPr lang="zh-CN" altLang="en-US" sz="2000" kern="0" dirty="0">
              <a:solidFill>
                <a:srgbClr val="E20010"/>
              </a:solidFill>
              <a:latin typeface="Arial" panose="020B0604020202020204"/>
              <a:ea typeface="字魂105号-简雅黑"/>
              <a:cs typeface="+mn-ea"/>
              <a:sym typeface="+mn-lt"/>
            </a:endParaRPr>
          </a:p>
        </p:txBody>
      </p:sp>
      <p:sp>
        <p:nvSpPr>
          <p:cNvPr id="164" name="文本框 163">
            <a:extLst>
              <a:ext uri="{FF2B5EF4-FFF2-40B4-BE49-F238E27FC236}">
                <a16:creationId xmlns:a16="http://schemas.microsoft.com/office/drawing/2014/main" id="{03DA3245-2EFE-4C96-160A-06C63544E028}"/>
              </a:ext>
            </a:extLst>
          </p:cNvPr>
          <p:cNvSpPr txBox="1"/>
          <p:nvPr/>
        </p:nvSpPr>
        <p:spPr>
          <a:xfrm>
            <a:off x="4705037" y="2105673"/>
            <a:ext cx="274512" cy="369332"/>
          </a:xfrm>
          <a:prstGeom prst="rect">
            <a:avLst/>
          </a:prstGeom>
          <a:noFill/>
        </p:spPr>
        <p:txBody>
          <a:bodyPr wrap="square" rtlCol="0">
            <a:spAutoFit/>
          </a:bodyPr>
          <a:lstStyle/>
          <a:p>
            <a:pPr>
              <a:defRPr/>
            </a:pPr>
            <a:r>
              <a:rPr lang="en-US" altLang="zh-CN" b="1" dirty="0">
                <a:solidFill>
                  <a:schemeClr val="accent2"/>
                </a:solidFill>
                <a:ea typeface="字魂105号-简雅黑"/>
                <a:cs typeface="+mn-ea"/>
                <a:sym typeface="+mn-lt"/>
              </a:rPr>
              <a:t>2</a:t>
            </a:r>
            <a:endParaRPr lang="zh-CN" altLang="en-US" b="1" dirty="0">
              <a:solidFill>
                <a:schemeClr val="accent2"/>
              </a:solidFill>
              <a:ea typeface="字魂105号-简雅黑"/>
              <a:cs typeface="+mn-ea"/>
              <a:sym typeface="+mn-lt"/>
            </a:endParaRPr>
          </a:p>
        </p:txBody>
      </p:sp>
      <p:sp>
        <p:nvSpPr>
          <p:cNvPr id="165" name="椭圆 164">
            <a:extLst>
              <a:ext uri="{FF2B5EF4-FFF2-40B4-BE49-F238E27FC236}">
                <a16:creationId xmlns:a16="http://schemas.microsoft.com/office/drawing/2014/main" id="{FDA4F472-399F-E853-18E3-12EE3B3696E8}"/>
              </a:ext>
            </a:extLst>
          </p:cNvPr>
          <p:cNvSpPr/>
          <p:nvPr/>
        </p:nvSpPr>
        <p:spPr>
          <a:xfrm>
            <a:off x="4679963" y="2104590"/>
            <a:ext cx="350548" cy="350548"/>
          </a:xfrm>
          <a:prstGeom prst="ellipse">
            <a:avLst/>
          </a:prstGeom>
          <a:noFill/>
          <a:ln w="15875" cap="flat" cmpd="sng" algn="ctr">
            <a:solidFill>
              <a:sysClr val="window" lastClr="FFFFFF"/>
            </a:solidFill>
            <a:prstDash val="solid"/>
            <a:miter lim="800000"/>
          </a:ln>
          <a:effectLst/>
        </p:spPr>
        <p:txBody>
          <a:bodyPr rtlCol="0" anchor="ctr"/>
          <a:lstStyle/>
          <a:p>
            <a:pPr algn="ctr">
              <a:defRPr/>
            </a:pPr>
            <a:endParaRPr lang="zh-CN" altLang="en-US" sz="2000" kern="0" dirty="0">
              <a:solidFill>
                <a:srgbClr val="E20010"/>
              </a:solidFill>
              <a:latin typeface="Arial" panose="020B0604020202020204"/>
              <a:ea typeface="字魂105号-简雅黑"/>
              <a:cs typeface="+mn-ea"/>
              <a:sym typeface="+mn-lt"/>
            </a:endParaRPr>
          </a:p>
        </p:txBody>
      </p:sp>
      <p:sp>
        <p:nvSpPr>
          <p:cNvPr id="166" name="文本框 165">
            <a:extLst>
              <a:ext uri="{FF2B5EF4-FFF2-40B4-BE49-F238E27FC236}">
                <a16:creationId xmlns:a16="http://schemas.microsoft.com/office/drawing/2014/main" id="{1AF4CAA7-816D-5DC4-AD79-9B5FD1A55F5A}"/>
              </a:ext>
            </a:extLst>
          </p:cNvPr>
          <p:cNvSpPr txBox="1"/>
          <p:nvPr/>
        </p:nvSpPr>
        <p:spPr>
          <a:xfrm>
            <a:off x="5070912" y="2083623"/>
            <a:ext cx="1777050" cy="400110"/>
          </a:xfrm>
          <a:prstGeom prst="rect">
            <a:avLst/>
          </a:prstGeom>
          <a:noFill/>
        </p:spPr>
        <p:txBody>
          <a:bodyPr wrap="square" rtlCol="0">
            <a:spAutoFit/>
          </a:bodyPr>
          <a:lstStyle/>
          <a:p>
            <a:pPr>
              <a:defRPr/>
            </a:pPr>
            <a:r>
              <a:rPr lang="zh-CN" altLang="en-US" sz="2000">
                <a:solidFill>
                  <a:prstClr val="white"/>
                </a:solidFill>
                <a:latin typeface="+mj-ea"/>
                <a:ea typeface="+mj-ea"/>
                <a:cs typeface="+mn-ea"/>
                <a:sym typeface="+mn-lt"/>
              </a:rPr>
              <a:t>输入你的标题</a:t>
            </a:r>
            <a:endParaRPr lang="zh-CN" altLang="en-US" sz="2000" dirty="0">
              <a:solidFill>
                <a:prstClr val="white"/>
              </a:solidFill>
              <a:latin typeface="+mj-ea"/>
              <a:ea typeface="+mj-ea"/>
              <a:cs typeface="+mn-ea"/>
              <a:sym typeface="+mn-lt"/>
            </a:endParaRPr>
          </a:p>
        </p:txBody>
      </p:sp>
      <p:sp>
        <p:nvSpPr>
          <p:cNvPr id="167" name="文本框 166">
            <a:extLst>
              <a:ext uri="{FF2B5EF4-FFF2-40B4-BE49-F238E27FC236}">
                <a16:creationId xmlns:a16="http://schemas.microsoft.com/office/drawing/2014/main" id="{F3F68914-E3DB-4C85-D28D-2A8BA9FF86E8}"/>
              </a:ext>
            </a:extLst>
          </p:cNvPr>
          <p:cNvSpPr txBox="1"/>
          <p:nvPr/>
        </p:nvSpPr>
        <p:spPr>
          <a:xfrm>
            <a:off x="4763380" y="3022556"/>
            <a:ext cx="2882651" cy="2058577"/>
          </a:xfrm>
          <a:prstGeom prst="rect">
            <a:avLst/>
          </a:prstGeom>
          <a:noFill/>
        </p:spPr>
        <p:txBody>
          <a:bodyPr wrap="square" rtlCol="0">
            <a:spAutoFit/>
          </a:bodyPr>
          <a:lstStyle/>
          <a:p>
            <a:pPr>
              <a:lnSpc>
                <a:spcPct val="120000"/>
              </a:lnSpc>
              <a:defRPr/>
            </a:pPr>
            <a:r>
              <a:rPr lang="zh-CN" altLang="en-US">
                <a:solidFill>
                  <a:schemeClr val="tx1">
                    <a:lumMod val="85000"/>
                    <a:lumOff val="15000"/>
                  </a:schemeClr>
                </a:solidFill>
                <a:latin typeface="+mn-ea"/>
                <a:cs typeface="+mn-ea"/>
                <a:sym typeface="+mn-lt"/>
              </a:rPr>
              <a:t>输入你的内容文字输入你的内容文字输入你的内容文字输入你的内容文字输入你的内容文字输入你的内容文字输入你的内容文字输入你的内容文字</a:t>
            </a:r>
            <a:endParaRPr lang="zh-CN" altLang="en-US" dirty="0">
              <a:solidFill>
                <a:schemeClr val="tx1">
                  <a:lumMod val="85000"/>
                  <a:lumOff val="15000"/>
                </a:schemeClr>
              </a:solidFill>
              <a:latin typeface="+mn-ea"/>
              <a:cs typeface="+mn-ea"/>
              <a:sym typeface="+mn-lt"/>
            </a:endParaRPr>
          </a:p>
        </p:txBody>
      </p:sp>
      <p:sp>
        <p:nvSpPr>
          <p:cNvPr id="183" name="矩形: 圆角 182">
            <a:extLst>
              <a:ext uri="{FF2B5EF4-FFF2-40B4-BE49-F238E27FC236}">
                <a16:creationId xmlns:a16="http://schemas.microsoft.com/office/drawing/2014/main" id="{428D40F4-96E6-A3DF-D7B3-88851122F099}"/>
              </a:ext>
            </a:extLst>
          </p:cNvPr>
          <p:cNvSpPr/>
          <p:nvPr/>
        </p:nvSpPr>
        <p:spPr>
          <a:xfrm>
            <a:off x="8141510" y="1851496"/>
            <a:ext cx="3177012" cy="4267200"/>
          </a:xfrm>
          <a:prstGeom prst="roundRect">
            <a:avLst>
              <a:gd name="adj" fmla="val 5603"/>
            </a:avLst>
          </a:prstGeom>
          <a:solidFill>
            <a:sysClr val="window" lastClr="FFFFFF"/>
          </a:solidFill>
          <a:ln w="12700" cap="flat" cmpd="sng" algn="ctr">
            <a:solidFill>
              <a:schemeClr val="accent2"/>
            </a:solidFill>
            <a:prstDash val="solid"/>
            <a:miter lim="800000"/>
          </a:ln>
          <a:effectLst>
            <a:outerShdw blurRad="177800" sx="101000" sy="101000" algn="ctr" rotWithShape="0">
              <a:schemeClr val="accent2">
                <a:alpha val="11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prstClr val="white"/>
              </a:solidFill>
              <a:latin typeface="+mn-ea"/>
              <a:cs typeface="+mn-ea"/>
              <a:sym typeface="+mn-lt"/>
            </a:endParaRPr>
          </a:p>
        </p:txBody>
      </p:sp>
      <p:grpSp>
        <p:nvGrpSpPr>
          <p:cNvPr id="184" name="图形 52">
            <a:extLst>
              <a:ext uri="{FF2B5EF4-FFF2-40B4-BE49-F238E27FC236}">
                <a16:creationId xmlns:a16="http://schemas.microsoft.com/office/drawing/2014/main" id="{900E1D18-3244-B501-6B7C-B098EECF0DD6}"/>
              </a:ext>
            </a:extLst>
          </p:cNvPr>
          <p:cNvGrpSpPr/>
          <p:nvPr/>
        </p:nvGrpSpPr>
        <p:grpSpPr>
          <a:xfrm>
            <a:off x="9537250" y="4345981"/>
            <a:ext cx="1582786" cy="1582786"/>
            <a:chOff x="2270004" y="5016979"/>
            <a:chExt cx="987582" cy="987582"/>
          </a:xfrm>
          <a:gradFill flip="none" rotWithShape="1">
            <a:gsLst>
              <a:gs pos="66904">
                <a:schemeClr val="accent3">
                  <a:alpha val="5000"/>
                </a:schemeClr>
              </a:gs>
              <a:gs pos="42000">
                <a:schemeClr val="accent1">
                  <a:alpha val="10000"/>
                </a:schemeClr>
              </a:gs>
            </a:gsLst>
            <a:lin ang="2700000" scaled="1"/>
            <a:tileRect/>
          </a:gradFill>
        </p:grpSpPr>
        <p:sp>
          <p:nvSpPr>
            <p:cNvPr id="191" name="任意多边形: 形状 190">
              <a:extLst>
                <a:ext uri="{FF2B5EF4-FFF2-40B4-BE49-F238E27FC236}">
                  <a16:creationId xmlns:a16="http://schemas.microsoft.com/office/drawing/2014/main" id="{ECC24DE6-24A0-E432-16DD-9BC83A87870A}"/>
                </a:ext>
              </a:extLst>
            </p:cNvPr>
            <p:cNvSpPr/>
            <p:nvPr/>
          </p:nvSpPr>
          <p:spPr>
            <a:xfrm>
              <a:off x="2285434" y="5032409"/>
              <a:ext cx="956720" cy="956720"/>
            </a:xfrm>
            <a:custGeom>
              <a:avLst/>
              <a:gdLst>
                <a:gd name="connsiteX0" fmla="*/ 956720 w 956720"/>
                <a:gd name="connsiteY0" fmla="*/ 0 h 956720"/>
                <a:gd name="connsiteX1" fmla="*/ 410248 w 956720"/>
                <a:gd name="connsiteY1" fmla="*/ 0 h 956720"/>
                <a:gd name="connsiteX2" fmla="*/ 185172 w 956720"/>
                <a:gd name="connsiteY2" fmla="*/ 225076 h 956720"/>
                <a:gd name="connsiteX3" fmla="*/ 185172 w 956720"/>
                <a:gd name="connsiteY3" fmla="*/ 260104 h 956720"/>
                <a:gd name="connsiteX4" fmla="*/ 167874 w 956720"/>
                <a:gd name="connsiteY4" fmla="*/ 273236 h 956720"/>
                <a:gd name="connsiteX5" fmla="*/ 89623 w 956720"/>
                <a:gd name="connsiteY5" fmla="*/ 351487 h 956720"/>
                <a:gd name="connsiteX6" fmla="*/ 30862 w 956720"/>
                <a:gd name="connsiteY6" fmla="*/ 493344 h 956720"/>
                <a:gd name="connsiteX7" fmla="*/ 30908 w 956720"/>
                <a:gd name="connsiteY7" fmla="*/ 771548 h 956720"/>
                <a:gd name="connsiteX8" fmla="*/ 0 w 956720"/>
                <a:gd name="connsiteY8" fmla="*/ 771548 h 956720"/>
                <a:gd name="connsiteX9" fmla="*/ 0 w 956720"/>
                <a:gd name="connsiteY9" fmla="*/ 956720 h 956720"/>
                <a:gd name="connsiteX10" fmla="*/ 308619 w 956720"/>
                <a:gd name="connsiteY10" fmla="*/ 956720 h 956720"/>
                <a:gd name="connsiteX11" fmla="*/ 308619 w 956720"/>
                <a:gd name="connsiteY11" fmla="*/ 864134 h 956720"/>
                <a:gd name="connsiteX12" fmla="*/ 956720 w 956720"/>
                <a:gd name="connsiteY12" fmla="*/ 864134 h 956720"/>
                <a:gd name="connsiteX13" fmla="*/ 401205 w 956720"/>
                <a:gd name="connsiteY13" fmla="*/ 52681 h 956720"/>
                <a:gd name="connsiteX14" fmla="*/ 401205 w 956720"/>
                <a:gd name="connsiteY14" fmla="*/ 216034 h 956720"/>
                <a:gd name="connsiteX15" fmla="*/ 237853 w 956720"/>
                <a:gd name="connsiteY15" fmla="*/ 216034 h 956720"/>
                <a:gd name="connsiteX16" fmla="*/ 61724 w 956720"/>
                <a:gd name="connsiteY16" fmla="*/ 493344 h 956720"/>
                <a:gd name="connsiteX17" fmla="*/ 111442 w 956720"/>
                <a:gd name="connsiteY17" fmla="*/ 373306 h 956720"/>
                <a:gd name="connsiteX18" fmla="*/ 185172 w 956720"/>
                <a:gd name="connsiteY18" fmla="*/ 299577 h 956720"/>
                <a:gd name="connsiteX19" fmla="*/ 185172 w 956720"/>
                <a:gd name="connsiteY19" fmla="*/ 570946 h 956720"/>
                <a:gd name="connsiteX20" fmla="*/ 154310 w 956720"/>
                <a:gd name="connsiteY20" fmla="*/ 570946 h 956720"/>
                <a:gd name="connsiteX21" fmla="*/ 154310 w 956720"/>
                <a:gd name="connsiteY21" fmla="*/ 601808 h 956720"/>
                <a:gd name="connsiteX22" fmla="*/ 205895 w 956720"/>
                <a:gd name="connsiteY22" fmla="*/ 601808 h 956720"/>
                <a:gd name="connsiteX23" fmla="*/ 260444 w 956720"/>
                <a:gd name="connsiteY23" fmla="*/ 579201 h 956720"/>
                <a:gd name="connsiteX24" fmla="*/ 334405 w 956720"/>
                <a:gd name="connsiteY24" fmla="*/ 505241 h 956720"/>
                <a:gd name="connsiteX25" fmla="*/ 362072 w 956720"/>
                <a:gd name="connsiteY25" fmla="*/ 493791 h 956720"/>
                <a:gd name="connsiteX26" fmla="*/ 401205 w 956720"/>
                <a:gd name="connsiteY26" fmla="*/ 532909 h 956720"/>
                <a:gd name="connsiteX27" fmla="*/ 389740 w 956720"/>
                <a:gd name="connsiteY27" fmla="*/ 560576 h 956720"/>
                <a:gd name="connsiteX28" fmla="*/ 269486 w 956720"/>
                <a:gd name="connsiteY28" fmla="*/ 680830 h 956720"/>
                <a:gd name="connsiteX29" fmla="*/ 246896 w 956720"/>
                <a:gd name="connsiteY29" fmla="*/ 735394 h 956720"/>
                <a:gd name="connsiteX30" fmla="*/ 246896 w 956720"/>
                <a:gd name="connsiteY30" fmla="*/ 771548 h 956720"/>
                <a:gd name="connsiteX31" fmla="*/ 61770 w 956720"/>
                <a:gd name="connsiteY31" fmla="*/ 771548 h 956720"/>
                <a:gd name="connsiteX32" fmla="*/ 277757 w 956720"/>
                <a:gd name="connsiteY32" fmla="*/ 925858 h 956720"/>
                <a:gd name="connsiteX33" fmla="*/ 30862 w 956720"/>
                <a:gd name="connsiteY33" fmla="*/ 925858 h 956720"/>
                <a:gd name="connsiteX34" fmla="*/ 30862 w 956720"/>
                <a:gd name="connsiteY34" fmla="*/ 802410 h 956720"/>
                <a:gd name="connsiteX35" fmla="*/ 277757 w 956720"/>
                <a:gd name="connsiteY35" fmla="*/ 802410 h 956720"/>
                <a:gd name="connsiteX36" fmla="*/ 925858 w 956720"/>
                <a:gd name="connsiteY36" fmla="*/ 833272 h 956720"/>
                <a:gd name="connsiteX37" fmla="*/ 308619 w 956720"/>
                <a:gd name="connsiteY37" fmla="*/ 833272 h 956720"/>
                <a:gd name="connsiteX38" fmla="*/ 308619 w 956720"/>
                <a:gd name="connsiteY38" fmla="*/ 771548 h 956720"/>
                <a:gd name="connsiteX39" fmla="*/ 277757 w 956720"/>
                <a:gd name="connsiteY39" fmla="*/ 771548 h 956720"/>
                <a:gd name="connsiteX40" fmla="*/ 277757 w 956720"/>
                <a:gd name="connsiteY40" fmla="*/ 735394 h 956720"/>
                <a:gd name="connsiteX41" fmla="*/ 291306 w 956720"/>
                <a:gd name="connsiteY41" fmla="*/ 702649 h 956720"/>
                <a:gd name="connsiteX42" fmla="*/ 411559 w 956720"/>
                <a:gd name="connsiteY42" fmla="*/ 582396 h 956720"/>
                <a:gd name="connsiteX43" fmla="*/ 432067 w 956720"/>
                <a:gd name="connsiteY43" fmla="*/ 532909 h 956720"/>
                <a:gd name="connsiteX44" fmla="*/ 362072 w 956720"/>
                <a:gd name="connsiteY44" fmla="*/ 462929 h 956720"/>
                <a:gd name="connsiteX45" fmla="*/ 312585 w 956720"/>
                <a:gd name="connsiteY45" fmla="*/ 483421 h 956720"/>
                <a:gd name="connsiteX46" fmla="*/ 238625 w 956720"/>
                <a:gd name="connsiteY46" fmla="*/ 557382 h 956720"/>
                <a:gd name="connsiteX47" fmla="*/ 216034 w 956720"/>
                <a:gd name="connsiteY47" fmla="*/ 569711 h 956720"/>
                <a:gd name="connsiteX48" fmla="*/ 216034 w 956720"/>
                <a:gd name="connsiteY48" fmla="*/ 246896 h 956720"/>
                <a:gd name="connsiteX49" fmla="*/ 432067 w 956720"/>
                <a:gd name="connsiteY49" fmla="*/ 246896 h 956720"/>
                <a:gd name="connsiteX50" fmla="*/ 432067 w 956720"/>
                <a:gd name="connsiteY50" fmla="*/ 30862 h 956720"/>
                <a:gd name="connsiteX51" fmla="*/ 925858 w 956720"/>
                <a:gd name="connsiteY51" fmla="*/ 30862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56720" h="956720">
                  <a:moveTo>
                    <a:pt x="956720" y="0"/>
                  </a:moveTo>
                  <a:lnTo>
                    <a:pt x="410248" y="0"/>
                  </a:lnTo>
                  <a:lnTo>
                    <a:pt x="185172" y="225076"/>
                  </a:lnTo>
                  <a:lnTo>
                    <a:pt x="185172" y="260104"/>
                  </a:lnTo>
                  <a:cubicBezTo>
                    <a:pt x="178953" y="263854"/>
                    <a:pt x="173043" y="268067"/>
                    <a:pt x="167874" y="273236"/>
                  </a:cubicBezTo>
                  <a:lnTo>
                    <a:pt x="89623" y="351487"/>
                  </a:lnTo>
                  <a:cubicBezTo>
                    <a:pt x="51725" y="389370"/>
                    <a:pt x="30862" y="439767"/>
                    <a:pt x="30862" y="493344"/>
                  </a:cubicBezTo>
                  <a:lnTo>
                    <a:pt x="30908" y="771548"/>
                  </a:lnTo>
                  <a:lnTo>
                    <a:pt x="0" y="771548"/>
                  </a:lnTo>
                  <a:lnTo>
                    <a:pt x="0" y="956720"/>
                  </a:lnTo>
                  <a:lnTo>
                    <a:pt x="308619" y="956720"/>
                  </a:lnTo>
                  <a:lnTo>
                    <a:pt x="308619" y="864134"/>
                  </a:lnTo>
                  <a:lnTo>
                    <a:pt x="956720" y="864134"/>
                  </a:lnTo>
                  <a:close/>
                  <a:moveTo>
                    <a:pt x="401205" y="52681"/>
                  </a:moveTo>
                  <a:lnTo>
                    <a:pt x="401205" y="216034"/>
                  </a:lnTo>
                  <a:lnTo>
                    <a:pt x="237853" y="216034"/>
                  </a:lnTo>
                  <a:close/>
                  <a:moveTo>
                    <a:pt x="61724" y="493344"/>
                  </a:moveTo>
                  <a:cubicBezTo>
                    <a:pt x="61724" y="448007"/>
                    <a:pt x="79377" y="405372"/>
                    <a:pt x="111442" y="373306"/>
                  </a:cubicBezTo>
                  <a:lnTo>
                    <a:pt x="185172" y="299577"/>
                  </a:lnTo>
                  <a:lnTo>
                    <a:pt x="185172" y="570946"/>
                  </a:lnTo>
                  <a:lnTo>
                    <a:pt x="154310" y="570946"/>
                  </a:lnTo>
                  <a:lnTo>
                    <a:pt x="154310" y="601808"/>
                  </a:lnTo>
                  <a:lnTo>
                    <a:pt x="205895" y="601808"/>
                  </a:lnTo>
                  <a:cubicBezTo>
                    <a:pt x="226496" y="601808"/>
                    <a:pt x="245877" y="593768"/>
                    <a:pt x="260444" y="579201"/>
                  </a:cubicBezTo>
                  <a:lnTo>
                    <a:pt x="334405" y="505241"/>
                  </a:lnTo>
                  <a:cubicBezTo>
                    <a:pt x="341703" y="497973"/>
                    <a:pt x="351780" y="493791"/>
                    <a:pt x="362072" y="493791"/>
                  </a:cubicBezTo>
                  <a:cubicBezTo>
                    <a:pt x="383645" y="493791"/>
                    <a:pt x="401205" y="511351"/>
                    <a:pt x="401205" y="532909"/>
                  </a:cubicBezTo>
                  <a:cubicBezTo>
                    <a:pt x="401205" y="543355"/>
                    <a:pt x="397131" y="553169"/>
                    <a:pt x="389740" y="560576"/>
                  </a:cubicBezTo>
                  <a:lnTo>
                    <a:pt x="269486" y="680830"/>
                  </a:lnTo>
                  <a:cubicBezTo>
                    <a:pt x="254920" y="695397"/>
                    <a:pt x="246896" y="714778"/>
                    <a:pt x="246896" y="735394"/>
                  </a:cubicBezTo>
                  <a:lnTo>
                    <a:pt x="246896" y="771548"/>
                  </a:lnTo>
                  <a:lnTo>
                    <a:pt x="61770" y="771548"/>
                  </a:lnTo>
                  <a:close/>
                  <a:moveTo>
                    <a:pt x="277757" y="925858"/>
                  </a:moveTo>
                  <a:lnTo>
                    <a:pt x="30862" y="925858"/>
                  </a:lnTo>
                  <a:lnTo>
                    <a:pt x="30862" y="802410"/>
                  </a:lnTo>
                  <a:lnTo>
                    <a:pt x="277757" y="802410"/>
                  </a:lnTo>
                  <a:close/>
                  <a:moveTo>
                    <a:pt x="925858" y="833272"/>
                  </a:moveTo>
                  <a:lnTo>
                    <a:pt x="308619" y="833272"/>
                  </a:lnTo>
                  <a:lnTo>
                    <a:pt x="308619" y="771548"/>
                  </a:lnTo>
                  <a:lnTo>
                    <a:pt x="277757" y="771548"/>
                  </a:lnTo>
                  <a:lnTo>
                    <a:pt x="277757" y="735394"/>
                  </a:lnTo>
                  <a:cubicBezTo>
                    <a:pt x="277757" y="723018"/>
                    <a:pt x="282572" y="711383"/>
                    <a:pt x="291306" y="702649"/>
                  </a:cubicBezTo>
                  <a:lnTo>
                    <a:pt x="411559" y="582396"/>
                  </a:lnTo>
                  <a:cubicBezTo>
                    <a:pt x="424784" y="569187"/>
                    <a:pt x="432067" y="551595"/>
                    <a:pt x="432067" y="532909"/>
                  </a:cubicBezTo>
                  <a:cubicBezTo>
                    <a:pt x="432067" y="494316"/>
                    <a:pt x="400665" y="462929"/>
                    <a:pt x="362072" y="462929"/>
                  </a:cubicBezTo>
                  <a:cubicBezTo>
                    <a:pt x="343385" y="462929"/>
                    <a:pt x="325809" y="470212"/>
                    <a:pt x="312585" y="483421"/>
                  </a:cubicBezTo>
                  <a:lnTo>
                    <a:pt x="238625" y="557382"/>
                  </a:lnTo>
                  <a:cubicBezTo>
                    <a:pt x="232437" y="563570"/>
                    <a:pt x="224505" y="567782"/>
                    <a:pt x="216034" y="569711"/>
                  </a:cubicBezTo>
                  <a:lnTo>
                    <a:pt x="216034" y="246896"/>
                  </a:lnTo>
                  <a:lnTo>
                    <a:pt x="432067" y="246896"/>
                  </a:lnTo>
                  <a:lnTo>
                    <a:pt x="432067" y="30862"/>
                  </a:lnTo>
                  <a:lnTo>
                    <a:pt x="925858" y="30862"/>
                  </a:lnTo>
                  <a:close/>
                </a:path>
              </a:pathLst>
            </a:custGeom>
            <a:grpFill/>
            <a:ln w="15329" cap="flat">
              <a:noFill/>
              <a:prstDash val="solid"/>
              <a:miter/>
            </a:ln>
          </p:spPr>
          <p:txBody>
            <a:bodyPr rtlCol="0" anchor="ctr"/>
            <a:lstStyle/>
            <a:p>
              <a:pPr>
                <a:defRPr/>
              </a:pPr>
              <a:endParaRPr lang="zh-CN" altLang="en-US" kern="0">
                <a:solidFill>
                  <a:prstClr val="black"/>
                </a:solidFill>
                <a:latin typeface="+mn-ea"/>
                <a:cs typeface="+mn-ea"/>
                <a:sym typeface="+mn-lt"/>
              </a:endParaRPr>
            </a:p>
          </p:txBody>
        </p:sp>
        <p:sp>
          <p:nvSpPr>
            <p:cNvPr id="192" name="任意多边形: 形状 191">
              <a:extLst>
                <a:ext uri="{FF2B5EF4-FFF2-40B4-BE49-F238E27FC236}">
                  <a16:creationId xmlns:a16="http://schemas.microsoft.com/office/drawing/2014/main" id="{262D1D23-BB31-5228-09DF-8EE706E3940B}"/>
                </a:ext>
              </a:extLst>
            </p:cNvPr>
            <p:cNvSpPr/>
            <p:nvPr/>
          </p:nvSpPr>
          <p:spPr>
            <a:xfrm>
              <a:off x="2680251" y="5103176"/>
              <a:ext cx="506567" cy="413982"/>
            </a:xfrm>
            <a:custGeom>
              <a:avLst/>
              <a:gdLst>
                <a:gd name="connsiteX0" fmla="*/ 0 w 506567"/>
                <a:gd name="connsiteY0" fmla="*/ 253284 h 413982"/>
                <a:gd name="connsiteX1" fmla="*/ 160698 w 506567"/>
                <a:gd name="connsiteY1" fmla="*/ 413982 h 413982"/>
                <a:gd name="connsiteX2" fmla="*/ 506568 w 506567"/>
                <a:gd name="connsiteY2" fmla="*/ 68112 h 413982"/>
                <a:gd name="connsiteX3" fmla="*/ 438456 w 506567"/>
                <a:gd name="connsiteY3" fmla="*/ 0 h 413982"/>
                <a:gd name="connsiteX4" fmla="*/ 160698 w 506567"/>
                <a:gd name="connsiteY4" fmla="*/ 277757 h 413982"/>
                <a:gd name="connsiteX5" fmla="*/ 68112 w 506567"/>
                <a:gd name="connsiteY5" fmla="*/ 185172 h 413982"/>
                <a:gd name="connsiteX6" fmla="*/ 438456 w 506567"/>
                <a:gd name="connsiteY6" fmla="*/ 43639 h 413982"/>
                <a:gd name="connsiteX7" fmla="*/ 462929 w 506567"/>
                <a:gd name="connsiteY7" fmla="*/ 68112 h 413982"/>
                <a:gd name="connsiteX8" fmla="*/ 160698 w 506567"/>
                <a:gd name="connsiteY8" fmla="*/ 370343 h 413982"/>
                <a:gd name="connsiteX9" fmla="*/ 43639 w 506567"/>
                <a:gd name="connsiteY9" fmla="*/ 253284 h 413982"/>
                <a:gd name="connsiteX10" fmla="*/ 68112 w 506567"/>
                <a:gd name="connsiteY10" fmla="*/ 228810 h 413982"/>
                <a:gd name="connsiteX11" fmla="*/ 160698 w 506567"/>
                <a:gd name="connsiteY11" fmla="*/ 321396 h 41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567" h="413982">
                  <a:moveTo>
                    <a:pt x="0" y="253284"/>
                  </a:moveTo>
                  <a:lnTo>
                    <a:pt x="160698" y="413982"/>
                  </a:lnTo>
                  <a:lnTo>
                    <a:pt x="506568" y="68112"/>
                  </a:lnTo>
                  <a:lnTo>
                    <a:pt x="438456" y="0"/>
                  </a:lnTo>
                  <a:lnTo>
                    <a:pt x="160698" y="277757"/>
                  </a:lnTo>
                  <a:lnTo>
                    <a:pt x="68112" y="185172"/>
                  </a:lnTo>
                  <a:close/>
                  <a:moveTo>
                    <a:pt x="438456" y="43639"/>
                  </a:moveTo>
                  <a:lnTo>
                    <a:pt x="462929" y="68112"/>
                  </a:lnTo>
                  <a:lnTo>
                    <a:pt x="160698" y="370343"/>
                  </a:lnTo>
                  <a:lnTo>
                    <a:pt x="43639" y="253284"/>
                  </a:lnTo>
                  <a:lnTo>
                    <a:pt x="68112" y="228810"/>
                  </a:lnTo>
                  <a:lnTo>
                    <a:pt x="160698" y="321396"/>
                  </a:lnTo>
                  <a:close/>
                </a:path>
              </a:pathLst>
            </a:custGeom>
            <a:grpFill/>
            <a:ln w="15329" cap="flat">
              <a:noFill/>
              <a:prstDash val="solid"/>
              <a:miter/>
            </a:ln>
          </p:spPr>
          <p:txBody>
            <a:bodyPr rtlCol="0" anchor="ctr"/>
            <a:lstStyle/>
            <a:p>
              <a:pPr>
                <a:defRPr/>
              </a:pPr>
              <a:endParaRPr lang="zh-CN" altLang="en-US" kern="0">
                <a:solidFill>
                  <a:prstClr val="black"/>
                </a:solidFill>
                <a:latin typeface="+mn-ea"/>
                <a:cs typeface="+mn-ea"/>
                <a:sym typeface="+mn-lt"/>
              </a:endParaRPr>
            </a:p>
          </p:txBody>
        </p:sp>
        <p:sp>
          <p:nvSpPr>
            <p:cNvPr id="193" name="任意多边形: 形状 192">
              <a:extLst>
                <a:ext uri="{FF2B5EF4-FFF2-40B4-BE49-F238E27FC236}">
                  <a16:creationId xmlns:a16="http://schemas.microsoft.com/office/drawing/2014/main" id="{EBBACF7E-8529-2620-F717-5602D9001B42}"/>
                </a:ext>
              </a:extLst>
            </p:cNvPr>
            <p:cNvSpPr/>
            <p:nvPr/>
          </p:nvSpPr>
          <p:spPr>
            <a:xfrm>
              <a:off x="2748364" y="5557062"/>
              <a:ext cx="432067" cy="277757"/>
            </a:xfrm>
            <a:custGeom>
              <a:avLst/>
              <a:gdLst>
                <a:gd name="connsiteX0" fmla="*/ 0 w 432067"/>
                <a:gd name="connsiteY0" fmla="*/ 277757 h 277757"/>
                <a:gd name="connsiteX1" fmla="*/ 432067 w 432067"/>
                <a:gd name="connsiteY1" fmla="*/ 277757 h 277757"/>
                <a:gd name="connsiteX2" fmla="*/ 432067 w 432067"/>
                <a:gd name="connsiteY2" fmla="*/ 0 h 277757"/>
                <a:gd name="connsiteX3" fmla="*/ 0 w 432067"/>
                <a:gd name="connsiteY3" fmla="*/ 0 h 277757"/>
                <a:gd name="connsiteX4" fmla="*/ 30862 w 432067"/>
                <a:gd name="connsiteY4" fmla="*/ 30862 h 277757"/>
                <a:gd name="connsiteX5" fmla="*/ 401205 w 432067"/>
                <a:gd name="connsiteY5" fmla="*/ 30862 h 277757"/>
                <a:gd name="connsiteX6" fmla="*/ 401205 w 432067"/>
                <a:gd name="connsiteY6" fmla="*/ 246896 h 277757"/>
                <a:gd name="connsiteX7" fmla="*/ 30862 w 432067"/>
                <a:gd name="connsiteY7" fmla="*/ 246896 h 27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2067" h="277757">
                  <a:moveTo>
                    <a:pt x="0" y="277757"/>
                  </a:moveTo>
                  <a:lnTo>
                    <a:pt x="432067" y="277757"/>
                  </a:lnTo>
                  <a:lnTo>
                    <a:pt x="432067" y="0"/>
                  </a:lnTo>
                  <a:lnTo>
                    <a:pt x="0" y="0"/>
                  </a:lnTo>
                  <a:close/>
                  <a:moveTo>
                    <a:pt x="30862" y="30862"/>
                  </a:moveTo>
                  <a:lnTo>
                    <a:pt x="401205" y="30862"/>
                  </a:lnTo>
                  <a:lnTo>
                    <a:pt x="401205" y="246896"/>
                  </a:lnTo>
                  <a:lnTo>
                    <a:pt x="30862" y="246896"/>
                  </a:lnTo>
                  <a:close/>
                </a:path>
              </a:pathLst>
            </a:custGeom>
            <a:grpFill/>
            <a:ln w="15329" cap="flat">
              <a:noFill/>
              <a:prstDash val="solid"/>
              <a:miter/>
            </a:ln>
          </p:spPr>
          <p:txBody>
            <a:bodyPr rtlCol="0" anchor="ctr"/>
            <a:lstStyle/>
            <a:p>
              <a:pPr>
                <a:defRPr/>
              </a:pPr>
              <a:endParaRPr lang="zh-CN" altLang="en-US" kern="0">
                <a:solidFill>
                  <a:prstClr val="black"/>
                </a:solidFill>
                <a:latin typeface="+mn-ea"/>
                <a:cs typeface="+mn-ea"/>
                <a:sym typeface="+mn-lt"/>
              </a:endParaRPr>
            </a:p>
          </p:txBody>
        </p:sp>
        <p:sp>
          <p:nvSpPr>
            <p:cNvPr id="194" name="任意多边形: 形状 193">
              <a:extLst>
                <a:ext uri="{FF2B5EF4-FFF2-40B4-BE49-F238E27FC236}">
                  <a16:creationId xmlns:a16="http://schemas.microsoft.com/office/drawing/2014/main" id="{E149D7C7-0B17-1092-9453-CF570AEB98E9}"/>
                </a:ext>
              </a:extLst>
            </p:cNvPr>
            <p:cNvSpPr/>
            <p:nvPr/>
          </p:nvSpPr>
          <p:spPr>
            <a:xfrm>
              <a:off x="2810087" y="5618786"/>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a:defRPr/>
              </a:pPr>
              <a:endParaRPr lang="zh-CN" altLang="en-US" kern="0">
                <a:solidFill>
                  <a:prstClr val="black"/>
                </a:solidFill>
                <a:latin typeface="+mn-ea"/>
                <a:cs typeface="+mn-ea"/>
                <a:sym typeface="+mn-lt"/>
              </a:endParaRPr>
            </a:p>
          </p:txBody>
        </p:sp>
        <p:sp>
          <p:nvSpPr>
            <p:cNvPr id="195" name="任意多边形: 形状 194">
              <a:extLst>
                <a:ext uri="{FF2B5EF4-FFF2-40B4-BE49-F238E27FC236}">
                  <a16:creationId xmlns:a16="http://schemas.microsoft.com/office/drawing/2014/main" id="{B29F01E8-B555-E23D-DBB1-40F41606B58E}"/>
                </a:ext>
              </a:extLst>
            </p:cNvPr>
            <p:cNvSpPr/>
            <p:nvPr/>
          </p:nvSpPr>
          <p:spPr>
            <a:xfrm>
              <a:off x="2871811" y="5618786"/>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a:defRPr/>
              </a:pPr>
              <a:endParaRPr lang="zh-CN" altLang="en-US" kern="0">
                <a:solidFill>
                  <a:prstClr val="black"/>
                </a:solidFill>
                <a:latin typeface="+mn-ea"/>
                <a:cs typeface="+mn-ea"/>
                <a:sym typeface="+mn-lt"/>
              </a:endParaRPr>
            </a:p>
          </p:txBody>
        </p:sp>
        <p:sp>
          <p:nvSpPr>
            <p:cNvPr id="196" name="任意多边形: 形状 195">
              <a:extLst>
                <a:ext uri="{FF2B5EF4-FFF2-40B4-BE49-F238E27FC236}">
                  <a16:creationId xmlns:a16="http://schemas.microsoft.com/office/drawing/2014/main" id="{7362730C-3771-6048-67EF-9D9DEC1F056C}"/>
                </a:ext>
              </a:extLst>
            </p:cNvPr>
            <p:cNvSpPr/>
            <p:nvPr/>
          </p:nvSpPr>
          <p:spPr>
            <a:xfrm>
              <a:off x="2933535" y="5618786"/>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a:defRPr/>
              </a:pPr>
              <a:endParaRPr lang="zh-CN" altLang="en-US" kern="0">
                <a:solidFill>
                  <a:prstClr val="black"/>
                </a:solidFill>
                <a:latin typeface="+mn-ea"/>
                <a:cs typeface="+mn-ea"/>
                <a:sym typeface="+mn-lt"/>
              </a:endParaRPr>
            </a:p>
          </p:txBody>
        </p:sp>
        <p:sp>
          <p:nvSpPr>
            <p:cNvPr id="197" name="任意多边形: 形状 196">
              <a:extLst>
                <a:ext uri="{FF2B5EF4-FFF2-40B4-BE49-F238E27FC236}">
                  <a16:creationId xmlns:a16="http://schemas.microsoft.com/office/drawing/2014/main" id="{CF01CAEC-7A48-C6C2-11D9-E5EC905EED94}"/>
                </a:ext>
              </a:extLst>
            </p:cNvPr>
            <p:cNvSpPr/>
            <p:nvPr/>
          </p:nvSpPr>
          <p:spPr>
            <a:xfrm>
              <a:off x="2810087" y="5680510"/>
              <a:ext cx="308619" cy="30861"/>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grpFill/>
            <a:ln w="15329" cap="flat">
              <a:noFill/>
              <a:prstDash val="solid"/>
              <a:miter/>
            </a:ln>
          </p:spPr>
          <p:txBody>
            <a:bodyPr rtlCol="0" anchor="ctr"/>
            <a:lstStyle/>
            <a:p>
              <a:pPr>
                <a:defRPr/>
              </a:pPr>
              <a:endParaRPr lang="zh-CN" altLang="en-US" kern="0">
                <a:solidFill>
                  <a:prstClr val="black"/>
                </a:solidFill>
                <a:latin typeface="+mn-ea"/>
                <a:cs typeface="+mn-ea"/>
                <a:sym typeface="+mn-lt"/>
              </a:endParaRPr>
            </a:p>
          </p:txBody>
        </p:sp>
        <p:sp>
          <p:nvSpPr>
            <p:cNvPr id="198" name="任意多边形: 形状 197">
              <a:extLst>
                <a:ext uri="{FF2B5EF4-FFF2-40B4-BE49-F238E27FC236}">
                  <a16:creationId xmlns:a16="http://schemas.microsoft.com/office/drawing/2014/main" id="{8C505398-7298-2AA9-FCBA-434D51F18F94}"/>
                </a:ext>
              </a:extLst>
            </p:cNvPr>
            <p:cNvSpPr/>
            <p:nvPr/>
          </p:nvSpPr>
          <p:spPr>
            <a:xfrm>
              <a:off x="2810087" y="5742234"/>
              <a:ext cx="308619" cy="30861"/>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grpFill/>
            <a:ln w="15329" cap="flat">
              <a:noFill/>
              <a:prstDash val="solid"/>
              <a:miter/>
            </a:ln>
          </p:spPr>
          <p:txBody>
            <a:bodyPr rtlCol="0" anchor="ctr"/>
            <a:lstStyle/>
            <a:p>
              <a:pPr>
                <a:defRPr/>
              </a:pPr>
              <a:endParaRPr lang="zh-CN" altLang="en-US" kern="0">
                <a:solidFill>
                  <a:prstClr val="black"/>
                </a:solidFill>
                <a:latin typeface="+mn-ea"/>
                <a:cs typeface="+mn-ea"/>
                <a:sym typeface="+mn-lt"/>
              </a:endParaRPr>
            </a:p>
          </p:txBody>
        </p:sp>
        <p:sp>
          <p:nvSpPr>
            <p:cNvPr id="199" name="任意多边形: 形状 198">
              <a:extLst>
                <a:ext uri="{FF2B5EF4-FFF2-40B4-BE49-F238E27FC236}">
                  <a16:creationId xmlns:a16="http://schemas.microsoft.com/office/drawing/2014/main" id="{2CB9B683-5D76-73FF-63E0-9FBDC1AA763E}"/>
                </a:ext>
              </a:extLst>
            </p:cNvPr>
            <p:cNvSpPr/>
            <p:nvPr/>
          </p:nvSpPr>
          <p:spPr>
            <a:xfrm>
              <a:off x="2748364" y="5094133"/>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a:defRPr/>
              </a:pPr>
              <a:endParaRPr lang="zh-CN" altLang="en-US" kern="0">
                <a:solidFill>
                  <a:prstClr val="black"/>
                </a:solidFill>
                <a:latin typeface="+mn-ea"/>
                <a:cs typeface="+mn-ea"/>
                <a:sym typeface="+mn-lt"/>
              </a:endParaRPr>
            </a:p>
          </p:txBody>
        </p:sp>
        <p:sp>
          <p:nvSpPr>
            <p:cNvPr id="200" name="任意多边形: 形状 199">
              <a:extLst>
                <a:ext uri="{FF2B5EF4-FFF2-40B4-BE49-F238E27FC236}">
                  <a16:creationId xmlns:a16="http://schemas.microsoft.com/office/drawing/2014/main" id="{DDFDDBAD-A76A-E483-3083-FB28443E6DEE}"/>
                </a:ext>
              </a:extLst>
            </p:cNvPr>
            <p:cNvSpPr/>
            <p:nvPr/>
          </p:nvSpPr>
          <p:spPr>
            <a:xfrm>
              <a:off x="2748364" y="5155857"/>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a:defRPr/>
              </a:pPr>
              <a:endParaRPr lang="zh-CN" altLang="en-US" kern="0">
                <a:solidFill>
                  <a:prstClr val="black"/>
                </a:solidFill>
                <a:latin typeface="+mn-ea"/>
                <a:cs typeface="+mn-ea"/>
                <a:sym typeface="+mn-lt"/>
              </a:endParaRPr>
            </a:p>
          </p:txBody>
        </p:sp>
        <p:sp>
          <p:nvSpPr>
            <p:cNvPr id="201" name="任意多边形: 形状 200">
              <a:extLst>
                <a:ext uri="{FF2B5EF4-FFF2-40B4-BE49-F238E27FC236}">
                  <a16:creationId xmlns:a16="http://schemas.microsoft.com/office/drawing/2014/main" id="{F5CDE298-0009-FF01-E7C7-BFAFC4B56917}"/>
                </a:ext>
              </a:extLst>
            </p:cNvPr>
            <p:cNvSpPr/>
            <p:nvPr/>
          </p:nvSpPr>
          <p:spPr>
            <a:xfrm>
              <a:off x="2748364" y="5217581"/>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a:defRPr/>
              </a:pPr>
              <a:endParaRPr lang="zh-CN" altLang="en-US" kern="0">
                <a:solidFill>
                  <a:prstClr val="black"/>
                </a:solidFill>
                <a:latin typeface="+mn-ea"/>
                <a:cs typeface="+mn-ea"/>
                <a:sym typeface="+mn-lt"/>
              </a:endParaRPr>
            </a:p>
          </p:txBody>
        </p:sp>
        <p:sp>
          <p:nvSpPr>
            <p:cNvPr id="202" name="任意多边形: 形状 201">
              <a:extLst>
                <a:ext uri="{FF2B5EF4-FFF2-40B4-BE49-F238E27FC236}">
                  <a16:creationId xmlns:a16="http://schemas.microsoft.com/office/drawing/2014/main" id="{C9DBD1F8-C4E7-DD66-77E8-0B98B56D610F}"/>
                </a:ext>
              </a:extLst>
            </p:cNvPr>
            <p:cNvSpPr/>
            <p:nvPr/>
          </p:nvSpPr>
          <p:spPr>
            <a:xfrm>
              <a:off x="3149569" y="5495339"/>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a:defRPr/>
              </a:pPr>
              <a:endParaRPr lang="zh-CN" altLang="en-US" kern="0">
                <a:solidFill>
                  <a:prstClr val="black"/>
                </a:solidFill>
                <a:latin typeface="+mn-ea"/>
                <a:cs typeface="+mn-ea"/>
                <a:sym typeface="+mn-lt"/>
              </a:endParaRPr>
            </a:p>
          </p:txBody>
        </p:sp>
        <p:sp>
          <p:nvSpPr>
            <p:cNvPr id="203" name="任意多边形: 形状 202">
              <a:extLst>
                <a:ext uri="{FF2B5EF4-FFF2-40B4-BE49-F238E27FC236}">
                  <a16:creationId xmlns:a16="http://schemas.microsoft.com/office/drawing/2014/main" id="{6F0B7532-D2F1-3655-43B7-C68662184E61}"/>
                </a:ext>
              </a:extLst>
            </p:cNvPr>
            <p:cNvSpPr/>
            <p:nvPr/>
          </p:nvSpPr>
          <p:spPr>
            <a:xfrm>
              <a:off x="3149569" y="5433615"/>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a:defRPr/>
              </a:pPr>
              <a:endParaRPr lang="zh-CN" altLang="en-US" kern="0">
                <a:solidFill>
                  <a:prstClr val="black"/>
                </a:solidFill>
                <a:latin typeface="+mn-ea"/>
                <a:cs typeface="+mn-ea"/>
                <a:sym typeface="+mn-lt"/>
              </a:endParaRPr>
            </a:p>
          </p:txBody>
        </p:sp>
        <p:sp>
          <p:nvSpPr>
            <p:cNvPr id="204" name="任意多边形: 形状 203">
              <a:extLst>
                <a:ext uri="{FF2B5EF4-FFF2-40B4-BE49-F238E27FC236}">
                  <a16:creationId xmlns:a16="http://schemas.microsoft.com/office/drawing/2014/main" id="{B5AAB768-BF2E-F3AD-151C-FFA18929FCD4}"/>
                </a:ext>
              </a:extLst>
            </p:cNvPr>
            <p:cNvSpPr/>
            <p:nvPr/>
          </p:nvSpPr>
          <p:spPr>
            <a:xfrm>
              <a:off x="3149569" y="5371891"/>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a:defRPr/>
              </a:pPr>
              <a:endParaRPr lang="zh-CN" altLang="en-US" kern="0">
                <a:solidFill>
                  <a:prstClr val="black"/>
                </a:solidFill>
                <a:latin typeface="+mn-ea"/>
                <a:cs typeface="+mn-ea"/>
                <a:sym typeface="+mn-lt"/>
              </a:endParaRPr>
            </a:p>
          </p:txBody>
        </p:sp>
      </p:grpSp>
      <p:sp>
        <p:nvSpPr>
          <p:cNvPr id="185" name="矩形: 圆角 184">
            <a:extLst>
              <a:ext uri="{FF2B5EF4-FFF2-40B4-BE49-F238E27FC236}">
                <a16:creationId xmlns:a16="http://schemas.microsoft.com/office/drawing/2014/main" id="{E8C77DEC-454F-0728-3E0C-7BB59975DB8C}"/>
              </a:ext>
            </a:extLst>
          </p:cNvPr>
          <p:cNvSpPr/>
          <p:nvPr/>
        </p:nvSpPr>
        <p:spPr>
          <a:xfrm>
            <a:off x="7921671" y="2064856"/>
            <a:ext cx="3301425" cy="430016"/>
          </a:xfrm>
          <a:prstGeom prst="roundRect">
            <a:avLst>
              <a:gd name="adj" fmla="val 50000"/>
            </a:avLst>
          </a:prstGeom>
          <a:gradFill>
            <a:gsLst>
              <a:gs pos="72000">
                <a:schemeClr val="accent3">
                  <a:alpha val="30000"/>
                </a:schemeClr>
              </a:gs>
              <a:gs pos="12000">
                <a:schemeClr val="accent1">
                  <a:alpha val="70000"/>
                </a:schemeClr>
              </a:gs>
              <a:gs pos="40000">
                <a:schemeClr val="accent3">
                  <a:alpha val="60000"/>
                </a:schemeClr>
              </a:gs>
              <a:gs pos="96000">
                <a:schemeClr val="accent3">
                  <a:alpha val="0"/>
                </a:schemeClr>
              </a:gs>
            </a:gsLst>
            <a:lin ang="0" scaled="0"/>
          </a:gra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anose="020B0604020202020204"/>
              <a:ea typeface="字魂105号-简雅黑"/>
              <a:cs typeface="+mn-ea"/>
              <a:sym typeface="+mn-lt"/>
            </a:endParaRPr>
          </a:p>
        </p:txBody>
      </p:sp>
      <p:sp>
        <p:nvSpPr>
          <p:cNvPr id="186" name="椭圆 185">
            <a:extLst>
              <a:ext uri="{FF2B5EF4-FFF2-40B4-BE49-F238E27FC236}">
                <a16:creationId xmlns:a16="http://schemas.microsoft.com/office/drawing/2014/main" id="{A1EDD8A7-C3BE-6DD7-7784-62713301B1E5}"/>
              </a:ext>
            </a:extLst>
          </p:cNvPr>
          <p:cNvSpPr/>
          <p:nvPr/>
        </p:nvSpPr>
        <p:spPr>
          <a:xfrm>
            <a:off x="8236539" y="2135864"/>
            <a:ext cx="288000" cy="288000"/>
          </a:xfrm>
          <a:prstGeom prst="ellipse">
            <a:avLst/>
          </a:prstGeom>
          <a:solidFill>
            <a:sysClr val="window" lastClr="FFFFFF"/>
          </a:solidFill>
          <a:ln w="19050" cap="flat" cmpd="sng" algn="ctr">
            <a:noFill/>
            <a:prstDash val="solid"/>
            <a:miter lim="800000"/>
          </a:ln>
          <a:effectLst/>
        </p:spPr>
        <p:txBody>
          <a:bodyPr rtlCol="0" anchor="ctr"/>
          <a:lstStyle/>
          <a:p>
            <a:pPr algn="ctr">
              <a:defRPr/>
            </a:pPr>
            <a:endParaRPr lang="zh-CN" altLang="en-US" sz="2000" kern="0" dirty="0">
              <a:solidFill>
                <a:srgbClr val="E20010"/>
              </a:solidFill>
              <a:latin typeface="Arial" panose="020B0604020202020204"/>
              <a:ea typeface="字魂105号-简雅黑"/>
              <a:cs typeface="+mn-ea"/>
              <a:sym typeface="+mn-lt"/>
            </a:endParaRPr>
          </a:p>
        </p:txBody>
      </p:sp>
      <p:sp>
        <p:nvSpPr>
          <p:cNvPr id="187" name="文本框 186">
            <a:extLst>
              <a:ext uri="{FF2B5EF4-FFF2-40B4-BE49-F238E27FC236}">
                <a16:creationId xmlns:a16="http://schemas.microsoft.com/office/drawing/2014/main" id="{A1D3D153-8ADF-0D17-8FEB-56649FE26CB1}"/>
              </a:ext>
            </a:extLst>
          </p:cNvPr>
          <p:cNvSpPr txBox="1"/>
          <p:nvPr/>
        </p:nvSpPr>
        <p:spPr>
          <a:xfrm>
            <a:off x="8230347" y="2105673"/>
            <a:ext cx="274512" cy="369332"/>
          </a:xfrm>
          <a:prstGeom prst="rect">
            <a:avLst/>
          </a:prstGeom>
          <a:noFill/>
        </p:spPr>
        <p:txBody>
          <a:bodyPr wrap="square" rtlCol="0">
            <a:spAutoFit/>
          </a:bodyPr>
          <a:lstStyle/>
          <a:p>
            <a:pPr>
              <a:defRPr/>
            </a:pPr>
            <a:r>
              <a:rPr lang="en-US" altLang="zh-CN" b="1" dirty="0">
                <a:solidFill>
                  <a:schemeClr val="accent2"/>
                </a:solidFill>
                <a:ea typeface="字魂105号-简雅黑"/>
                <a:cs typeface="+mn-ea"/>
                <a:sym typeface="+mn-lt"/>
              </a:rPr>
              <a:t>3</a:t>
            </a:r>
            <a:endParaRPr lang="zh-CN" altLang="en-US" b="1" dirty="0">
              <a:solidFill>
                <a:schemeClr val="accent2"/>
              </a:solidFill>
              <a:ea typeface="字魂105号-简雅黑"/>
              <a:cs typeface="+mn-ea"/>
              <a:sym typeface="+mn-lt"/>
            </a:endParaRPr>
          </a:p>
        </p:txBody>
      </p:sp>
      <p:sp>
        <p:nvSpPr>
          <p:cNvPr id="188" name="椭圆 187">
            <a:extLst>
              <a:ext uri="{FF2B5EF4-FFF2-40B4-BE49-F238E27FC236}">
                <a16:creationId xmlns:a16="http://schemas.microsoft.com/office/drawing/2014/main" id="{4777B166-1CD2-A35E-9C3E-FD83B925A82B}"/>
              </a:ext>
            </a:extLst>
          </p:cNvPr>
          <p:cNvSpPr/>
          <p:nvPr/>
        </p:nvSpPr>
        <p:spPr>
          <a:xfrm>
            <a:off x="8205273" y="2104590"/>
            <a:ext cx="350548" cy="350548"/>
          </a:xfrm>
          <a:prstGeom prst="ellipse">
            <a:avLst/>
          </a:prstGeom>
          <a:noFill/>
          <a:ln w="15875" cap="flat" cmpd="sng" algn="ctr">
            <a:solidFill>
              <a:sysClr val="window" lastClr="FFFFFF"/>
            </a:solidFill>
            <a:prstDash val="solid"/>
            <a:miter lim="800000"/>
          </a:ln>
          <a:effectLst/>
        </p:spPr>
        <p:txBody>
          <a:bodyPr rtlCol="0" anchor="ctr"/>
          <a:lstStyle/>
          <a:p>
            <a:pPr algn="ctr">
              <a:defRPr/>
            </a:pPr>
            <a:endParaRPr lang="zh-CN" altLang="en-US" sz="2000" kern="0" dirty="0">
              <a:solidFill>
                <a:srgbClr val="E20010"/>
              </a:solidFill>
              <a:latin typeface="Arial" panose="020B0604020202020204"/>
              <a:ea typeface="字魂105号-简雅黑"/>
              <a:cs typeface="+mn-ea"/>
              <a:sym typeface="+mn-lt"/>
            </a:endParaRPr>
          </a:p>
        </p:txBody>
      </p:sp>
      <p:sp>
        <p:nvSpPr>
          <p:cNvPr id="189" name="文本框 188">
            <a:extLst>
              <a:ext uri="{FF2B5EF4-FFF2-40B4-BE49-F238E27FC236}">
                <a16:creationId xmlns:a16="http://schemas.microsoft.com/office/drawing/2014/main" id="{A9DC47B9-7B1F-C35D-A1DC-20BB13DEED35}"/>
              </a:ext>
            </a:extLst>
          </p:cNvPr>
          <p:cNvSpPr txBox="1"/>
          <p:nvPr/>
        </p:nvSpPr>
        <p:spPr>
          <a:xfrm>
            <a:off x="8596222" y="2083623"/>
            <a:ext cx="1777050" cy="400110"/>
          </a:xfrm>
          <a:prstGeom prst="rect">
            <a:avLst/>
          </a:prstGeom>
          <a:noFill/>
        </p:spPr>
        <p:txBody>
          <a:bodyPr wrap="square" rtlCol="0">
            <a:spAutoFit/>
          </a:bodyPr>
          <a:lstStyle/>
          <a:p>
            <a:pPr>
              <a:defRPr/>
            </a:pPr>
            <a:r>
              <a:rPr lang="zh-CN" altLang="en-US" sz="2000">
                <a:solidFill>
                  <a:prstClr val="white"/>
                </a:solidFill>
                <a:latin typeface="+mj-ea"/>
                <a:ea typeface="+mj-ea"/>
                <a:cs typeface="+mn-ea"/>
                <a:sym typeface="+mn-lt"/>
              </a:rPr>
              <a:t>输入你的标题</a:t>
            </a:r>
            <a:endParaRPr lang="zh-CN" altLang="en-US" sz="2000" dirty="0">
              <a:solidFill>
                <a:prstClr val="white"/>
              </a:solidFill>
              <a:latin typeface="+mj-ea"/>
              <a:ea typeface="+mj-ea"/>
              <a:cs typeface="+mn-ea"/>
              <a:sym typeface="+mn-lt"/>
            </a:endParaRPr>
          </a:p>
        </p:txBody>
      </p:sp>
      <p:sp>
        <p:nvSpPr>
          <p:cNvPr id="190" name="文本框 189">
            <a:extLst>
              <a:ext uri="{FF2B5EF4-FFF2-40B4-BE49-F238E27FC236}">
                <a16:creationId xmlns:a16="http://schemas.microsoft.com/office/drawing/2014/main" id="{293CE712-279C-43B9-8DB8-637BC9DF7EC1}"/>
              </a:ext>
            </a:extLst>
          </p:cNvPr>
          <p:cNvSpPr txBox="1"/>
          <p:nvPr/>
        </p:nvSpPr>
        <p:spPr>
          <a:xfrm>
            <a:off x="8288690" y="3022556"/>
            <a:ext cx="2882651" cy="2058577"/>
          </a:xfrm>
          <a:prstGeom prst="rect">
            <a:avLst/>
          </a:prstGeom>
          <a:noFill/>
        </p:spPr>
        <p:txBody>
          <a:bodyPr wrap="square" rtlCol="0">
            <a:spAutoFit/>
          </a:bodyPr>
          <a:lstStyle/>
          <a:p>
            <a:pPr>
              <a:lnSpc>
                <a:spcPct val="120000"/>
              </a:lnSpc>
              <a:defRPr/>
            </a:pPr>
            <a:r>
              <a:rPr lang="zh-CN" altLang="en-US">
                <a:solidFill>
                  <a:schemeClr val="tx1">
                    <a:lumMod val="85000"/>
                    <a:lumOff val="15000"/>
                  </a:schemeClr>
                </a:solidFill>
                <a:latin typeface="+mn-ea"/>
                <a:cs typeface="+mn-ea"/>
                <a:sym typeface="+mn-lt"/>
              </a:rPr>
              <a:t>输入你的内容文字输入你的内容文字输入你的内容文字输入你的内容文字输入你的内容文字输入你的内容文字输入你的内容文字输入你的内容文字</a:t>
            </a:r>
            <a:endParaRPr lang="zh-CN" altLang="en-US" dirty="0">
              <a:solidFill>
                <a:schemeClr val="tx1">
                  <a:lumMod val="85000"/>
                  <a:lumOff val="15000"/>
                </a:schemeClr>
              </a:solidFill>
              <a:latin typeface="+mn-ea"/>
              <a:cs typeface="+mn-ea"/>
              <a:sym typeface="+mn-lt"/>
            </a:endParaRPr>
          </a:p>
        </p:txBody>
      </p:sp>
      <p:sp>
        <p:nvSpPr>
          <p:cNvPr id="205" name="矩形: 圆角 204">
            <a:extLst>
              <a:ext uri="{FF2B5EF4-FFF2-40B4-BE49-F238E27FC236}">
                <a16:creationId xmlns:a16="http://schemas.microsoft.com/office/drawing/2014/main" id="{A82AE0B2-C9AD-2FDB-5B70-7E8989F29328}"/>
              </a:ext>
            </a:extLst>
          </p:cNvPr>
          <p:cNvSpPr/>
          <p:nvPr/>
        </p:nvSpPr>
        <p:spPr>
          <a:xfrm flipH="1">
            <a:off x="11330815" y="2454079"/>
            <a:ext cx="821804" cy="974921"/>
          </a:xfrm>
          <a:prstGeom prst="roundRect">
            <a:avLst/>
          </a:prstGeom>
          <a:gradFill flip="none" rotWithShape="1">
            <a:gsLst>
              <a:gs pos="10000">
                <a:schemeClr val="accent1">
                  <a:alpha val="0"/>
                </a:schemeClr>
              </a:gs>
              <a:gs pos="67000">
                <a:schemeClr val="accent1">
                  <a:alpha val="35000"/>
                </a:schemeClr>
              </a:gs>
              <a:gs pos="89000">
                <a:schemeClr val="accent1"/>
              </a:gs>
            </a:gsLst>
            <a:lin ang="0" scaled="1"/>
            <a:tileRect/>
          </a:gradFill>
          <a:ln w="12700" cap="flat" cmpd="sng" algn="ctr">
            <a:noFill/>
            <a:prstDash val="solid"/>
            <a:miter lim="800000"/>
          </a:ln>
          <a:effectLst/>
        </p:spPr>
        <p:txBody>
          <a:bodyPr rtlCol="0" anchor="ctr"/>
          <a:lstStyle/>
          <a:p>
            <a:pPr algn="ctr">
              <a:defRPr/>
            </a:pPr>
            <a:endParaRPr lang="zh-CN" altLang="en-US" kern="0">
              <a:solidFill>
                <a:prstClr val="white"/>
              </a:solidFill>
              <a:latin typeface="Arial" panose="020B0604020202020204"/>
              <a:ea typeface="字魂105号-简雅黑"/>
              <a:cs typeface="+mn-ea"/>
              <a:sym typeface="+mn-lt"/>
            </a:endParaRPr>
          </a:p>
        </p:txBody>
      </p:sp>
    </p:spTree>
    <p:extLst>
      <p:ext uri="{BB962C8B-B14F-4D97-AF65-F5344CB8AC3E}">
        <p14:creationId xmlns:p14="http://schemas.microsoft.com/office/powerpoint/2010/main" val="594942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7CCC0DDA-09B6-BAD9-7389-6891FF235C67}"/>
              </a:ext>
            </a:extLst>
          </p:cNvPr>
          <p:cNvPicPr>
            <a:picLocks noChangeAspect="1"/>
          </p:cNvPicPr>
          <p:nvPr/>
        </p:nvPicPr>
        <p:blipFill>
          <a:blip r:embed="rId2" cstate="screen">
            <a:duotone>
              <a:schemeClr val="accent5">
                <a:shade val="45000"/>
                <a:satMod val="135000"/>
              </a:schemeClr>
              <a:prstClr val="white"/>
            </a:duotone>
            <a:alphaModFix amt="15000"/>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grpSp>
        <p:nvGrpSpPr>
          <p:cNvPr id="10" name="组合 9">
            <a:extLst>
              <a:ext uri="{FF2B5EF4-FFF2-40B4-BE49-F238E27FC236}">
                <a16:creationId xmlns:a16="http://schemas.microsoft.com/office/drawing/2014/main" id="{A26DD4D1-CC82-F5AC-C444-CAE9C13490C9}"/>
              </a:ext>
            </a:extLst>
          </p:cNvPr>
          <p:cNvGrpSpPr/>
          <p:nvPr/>
        </p:nvGrpSpPr>
        <p:grpSpPr>
          <a:xfrm>
            <a:off x="874713" y="441991"/>
            <a:ext cx="2285279" cy="556092"/>
            <a:chOff x="874713" y="450617"/>
            <a:chExt cx="2285279" cy="556092"/>
          </a:xfrm>
        </p:grpSpPr>
        <p:grpSp>
          <p:nvGrpSpPr>
            <p:cNvPr id="6" name="组合 5">
              <a:extLst>
                <a:ext uri="{FF2B5EF4-FFF2-40B4-BE49-F238E27FC236}">
                  <a16:creationId xmlns:a16="http://schemas.microsoft.com/office/drawing/2014/main" id="{39EC4FC2-8D36-9881-D8A4-08E3608DA185}"/>
                </a:ext>
              </a:extLst>
            </p:cNvPr>
            <p:cNvGrpSpPr/>
            <p:nvPr/>
          </p:nvGrpSpPr>
          <p:grpSpPr>
            <a:xfrm flipH="1">
              <a:off x="874713" y="450617"/>
              <a:ext cx="2285278" cy="556092"/>
              <a:chOff x="1967696" y="1778836"/>
              <a:chExt cx="1723469" cy="455078"/>
            </a:xfrm>
            <a:solidFill>
              <a:srgbClr val="009CE2">
                <a:alpha val="80000"/>
              </a:srgbClr>
            </a:solidFill>
          </p:grpSpPr>
          <p:sp>
            <p:nvSpPr>
              <p:cNvPr id="7" name="平行四边形 6">
                <a:extLst>
                  <a:ext uri="{FF2B5EF4-FFF2-40B4-BE49-F238E27FC236}">
                    <a16:creationId xmlns:a16="http://schemas.microsoft.com/office/drawing/2014/main" id="{A50B39AC-BBF9-688D-91B1-6A402D7D0CCA}"/>
                  </a:ext>
                </a:extLst>
              </p:cNvPr>
              <p:cNvSpPr/>
              <p:nvPr/>
            </p:nvSpPr>
            <p:spPr>
              <a:xfrm flipH="1">
                <a:off x="1967696" y="1782501"/>
                <a:ext cx="1608881" cy="451413"/>
              </a:xfrm>
              <a:prstGeom prst="parallelogram">
                <a:avLst/>
              </a:prstGeom>
              <a:gradFill flip="none" rotWithShape="1">
                <a:gsLst>
                  <a:gs pos="0">
                    <a:schemeClr val="accent3"/>
                  </a:gs>
                  <a:gs pos="100000">
                    <a:schemeClr val="accent1"/>
                  </a:gs>
                </a:gsLst>
                <a:lin ang="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思源黑体 Normal"/>
                  <a:cs typeface="+mn-cs"/>
                </a:endParaRPr>
              </a:p>
            </p:txBody>
          </p:sp>
          <p:sp>
            <p:nvSpPr>
              <p:cNvPr id="8" name="平行四边形 7">
                <a:extLst>
                  <a:ext uri="{FF2B5EF4-FFF2-40B4-BE49-F238E27FC236}">
                    <a16:creationId xmlns:a16="http://schemas.microsoft.com/office/drawing/2014/main" id="{C92E11B6-6F97-DF50-AC0D-580722131B0F}"/>
                  </a:ext>
                </a:extLst>
              </p:cNvPr>
              <p:cNvSpPr/>
              <p:nvPr/>
            </p:nvSpPr>
            <p:spPr>
              <a:xfrm flipH="1">
                <a:off x="3530852" y="1778836"/>
                <a:ext cx="160313" cy="448615"/>
              </a:xfrm>
              <a:prstGeom prst="parallelogram">
                <a:avLst>
                  <a:gd name="adj" fmla="val 64656"/>
                </a:avLst>
              </a:prstGeom>
              <a:solidFill>
                <a:schemeClr val="accent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思源黑体 Normal"/>
                  <a:cs typeface="+mn-cs"/>
                </a:endParaRPr>
              </a:p>
            </p:txBody>
          </p:sp>
        </p:grpSp>
        <p:sp>
          <p:nvSpPr>
            <p:cNvPr id="9" name="文本框 8">
              <a:extLst>
                <a:ext uri="{FF2B5EF4-FFF2-40B4-BE49-F238E27FC236}">
                  <a16:creationId xmlns:a16="http://schemas.microsoft.com/office/drawing/2014/main" id="{2F5A5C08-A326-95C5-12CC-9B429B60AD32}"/>
                </a:ext>
              </a:extLst>
            </p:cNvPr>
            <p:cNvSpPr txBox="1"/>
            <p:nvPr/>
          </p:nvSpPr>
          <p:spPr>
            <a:xfrm>
              <a:off x="874714" y="470084"/>
              <a:ext cx="2285278"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300" normalizeH="0" baseline="0" noProof="0">
                  <a:ln>
                    <a:noFill/>
                  </a:ln>
                  <a:solidFill>
                    <a:srgbClr val="FFFFFF"/>
                  </a:solidFill>
                  <a:effectLst/>
                  <a:uLnTx/>
                  <a:uFillTx/>
                  <a:latin typeface="+mj-ea"/>
                  <a:ea typeface="+mj-ea"/>
                  <a:cs typeface="阿里巴巴普惠体 H" panose="00020600040101010101" pitchFamily="18" charset="-122"/>
                </a:rPr>
                <a:t>工作亮点</a:t>
              </a:r>
            </a:p>
          </p:txBody>
        </p:sp>
      </p:grpSp>
      <p:grpSp>
        <p:nvGrpSpPr>
          <p:cNvPr id="11" name="组合 10">
            <a:extLst>
              <a:ext uri="{FF2B5EF4-FFF2-40B4-BE49-F238E27FC236}">
                <a16:creationId xmlns:a16="http://schemas.microsoft.com/office/drawing/2014/main" id="{32C78F72-DFB9-88BC-C77B-B9C1A0323EB1}"/>
              </a:ext>
            </a:extLst>
          </p:cNvPr>
          <p:cNvGrpSpPr/>
          <p:nvPr/>
        </p:nvGrpSpPr>
        <p:grpSpPr>
          <a:xfrm>
            <a:off x="10501360" y="513312"/>
            <a:ext cx="815926" cy="433812"/>
            <a:chOff x="2810001" y="1180617"/>
            <a:chExt cx="568123" cy="302061"/>
          </a:xfrm>
          <a:gradFill flip="none" rotWithShape="1">
            <a:gsLst>
              <a:gs pos="82000">
                <a:schemeClr val="accent3"/>
              </a:gs>
              <a:gs pos="18000">
                <a:schemeClr val="accent1"/>
              </a:gs>
            </a:gsLst>
            <a:lin ang="8100000" scaled="1"/>
            <a:tileRect/>
          </a:gradFill>
          <a:effectLst>
            <a:outerShdw blurRad="88900" algn="ctr" rotWithShape="0">
              <a:schemeClr val="accent3"/>
            </a:outerShdw>
          </a:effectLst>
        </p:grpSpPr>
        <p:sp>
          <p:nvSpPr>
            <p:cNvPr id="12" name="椭圆 11">
              <a:extLst>
                <a:ext uri="{FF2B5EF4-FFF2-40B4-BE49-F238E27FC236}">
                  <a16:creationId xmlns:a16="http://schemas.microsoft.com/office/drawing/2014/main" id="{917123B0-D35D-233C-3737-D5E6BF6A2D46}"/>
                </a:ext>
              </a:extLst>
            </p:cNvPr>
            <p:cNvSpPr/>
            <p:nvPr/>
          </p:nvSpPr>
          <p:spPr>
            <a:xfrm flipH="1">
              <a:off x="3342124"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3" name="椭圆 12">
              <a:extLst>
                <a:ext uri="{FF2B5EF4-FFF2-40B4-BE49-F238E27FC236}">
                  <a16:creationId xmlns:a16="http://schemas.microsoft.com/office/drawing/2014/main" id="{7481A25A-94D5-A96E-B299-4B103858EB6F}"/>
                </a:ext>
              </a:extLst>
            </p:cNvPr>
            <p:cNvSpPr/>
            <p:nvPr/>
          </p:nvSpPr>
          <p:spPr>
            <a:xfrm flipH="1">
              <a:off x="3209094"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4" name="椭圆 13">
              <a:extLst>
                <a:ext uri="{FF2B5EF4-FFF2-40B4-BE49-F238E27FC236}">
                  <a16:creationId xmlns:a16="http://schemas.microsoft.com/office/drawing/2014/main" id="{4CDC41DB-A246-A00F-343C-9ECC0EA722C3}"/>
                </a:ext>
              </a:extLst>
            </p:cNvPr>
            <p:cNvSpPr/>
            <p:nvPr/>
          </p:nvSpPr>
          <p:spPr>
            <a:xfrm flipH="1">
              <a:off x="3076062"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5" name="椭圆 14">
              <a:extLst>
                <a:ext uri="{FF2B5EF4-FFF2-40B4-BE49-F238E27FC236}">
                  <a16:creationId xmlns:a16="http://schemas.microsoft.com/office/drawing/2014/main" id="{C73FA5DC-8875-9FEC-35DD-FDB0604AD088}"/>
                </a:ext>
              </a:extLst>
            </p:cNvPr>
            <p:cNvSpPr/>
            <p:nvPr/>
          </p:nvSpPr>
          <p:spPr>
            <a:xfrm flipH="1">
              <a:off x="2943031"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6" name="椭圆 15">
              <a:extLst>
                <a:ext uri="{FF2B5EF4-FFF2-40B4-BE49-F238E27FC236}">
                  <a16:creationId xmlns:a16="http://schemas.microsoft.com/office/drawing/2014/main" id="{271AE4C5-0D0D-8E93-0846-0CAF7722A4DB}"/>
                </a:ext>
              </a:extLst>
            </p:cNvPr>
            <p:cNvSpPr/>
            <p:nvPr/>
          </p:nvSpPr>
          <p:spPr>
            <a:xfrm flipH="1">
              <a:off x="3342124"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7" name="椭圆 16">
              <a:extLst>
                <a:ext uri="{FF2B5EF4-FFF2-40B4-BE49-F238E27FC236}">
                  <a16:creationId xmlns:a16="http://schemas.microsoft.com/office/drawing/2014/main" id="{49534636-90FC-4B88-4A9A-4CBDC83DE347}"/>
                </a:ext>
              </a:extLst>
            </p:cNvPr>
            <p:cNvSpPr/>
            <p:nvPr/>
          </p:nvSpPr>
          <p:spPr>
            <a:xfrm flipH="1">
              <a:off x="3209094"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8" name="椭圆 17">
              <a:extLst>
                <a:ext uri="{FF2B5EF4-FFF2-40B4-BE49-F238E27FC236}">
                  <a16:creationId xmlns:a16="http://schemas.microsoft.com/office/drawing/2014/main" id="{6399F412-2F4D-3B88-B847-B32BDD652FB2}"/>
                </a:ext>
              </a:extLst>
            </p:cNvPr>
            <p:cNvSpPr/>
            <p:nvPr/>
          </p:nvSpPr>
          <p:spPr>
            <a:xfrm flipH="1">
              <a:off x="3076062"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9" name="椭圆 18">
              <a:extLst>
                <a:ext uri="{FF2B5EF4-FFF2-40B4-BE49-F238E27FC236}">
                  <a16:creationId xmlns:a16="http://schemas.microsoft.com/office/drawing/2014/main" id="{CE623157-B372-7BEB-6AF1-C4CBB032B9A0}"/>
                </a:ext>
              </a:extLst>
            </p:cNvPr>
            <p:cNvSpPr/>
            <p:nvPr/>
          </p:nvSpPr>
          <p:spPr>
            <a:xfrm flipH="1">
              <a:off x="2943031"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0" name="椭圆 19">
              <a:extLst>
                <a:ext uri="{FF2B5EF4-FFF2-40B4-BE49-F238E27FC236}">
                  <a16:creationId xmlns:a16="http://schemas.microsoft.com/office/drawing/2014/main" id="{598D95DD-CD8D-A44E-E4B3-50AA555475CB}"/>
                </a:ext>
              </a:extLst>
            </p:cNvPr>
            <p:cNvSpPr/>
            <p:nvPr/>
          </p:nvSpPr>
          <p:spPr>
            <a:xfrm flipH="1">
              <a:off x="3342124"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1" name="椭圆 20">
              <a:extLst>
                <a:ext uri="{FF2B5EF4-FFF2-40B4-BE49-F238E27FC236}">
                  <a16:creationId xmlns:a16="http://schemas.microsoft.com/office/drawing/2014/main" id="{2B9201C9-25EC-2702-1ADD-3751AA898552}"/>
                </a:ext>
              </a:extLst>
            </p:cNvPr>
            <p:cNvSpPr/>
            <p:nvPr/>
          </p:nvSpPr>
          <p:spPr>
            <a:xfrm flipH="1">
              <a:off x="3209094"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2" name="椭圆 21">
              <a:extLst>
                <a:ext uri="{FF2B5EF4-FFF2-40B4-BE49-F238E27FC236}">
                  <a16:creationId xmlns:a16="http://schemas.microsoft.com/office/drawing/2014/main" id="{C3596664-EE76-25AB-A139-6E33FC3302DA}"/>
                </a:ext>
              </a:extLst>
            </p:cNvPr>
            <p:cNvSpPr/>
            <p:nvPr/>
          </p:nvSpPr>
          <p:spPr>
            <a:xfrm flipH="1">
              <a:off x="3076062"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3" name="椭圆 22">
              <a:extLst>
                <a:ext uri="{FF2B5EF4-FFF2-40B4-BE49-F238E27FC236}">
                  <a16:creationId xmlns:a16="http://schemas.microsoft.com/office/drawing/2014/main" id="{A6C6C2A3-615B-CD82-80DA-72346255E209}"/>
                </a:ext>
              </a:extLst>
            </p:cNvPr>
            <p:cNvSpPr/>
            <p:nvPr/>
          </p:nvSpPr>
          <p:spPr>
            <a:xfrm flipH="1">
              <a:off x="2943031"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4" name="椭圆 23">
              <a:extLst>
                <a:ext uri="{FF2B5EF4-FFF2-40B4-BE49-F238E27FC236}">
                  <a16:creationId xmlns:a16="http://schemas.microsoft.com/office/drawing/2014/main" id="{82039E21-D423-8A6A-0679-356AD67F1E81}"/>
                </a:ext>
              </a:extLst>
            </p:cNvPr>
            <p:cNvSpPr/>
            <p:nvPr/>
          </p:nvSpPr>
          <p:spPr>
            <a:xfrm flipH="1">
              <a:off x="2810001" y="1180617"/>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5" name="椭圆 24">
              <a:extLst>
                <a:ext uri="{FF2B5EF4-FFF2-40B4-BE49-F238E27FC236}">
                  <a16:creationId xmlns:a16="http://schemas.microsoft.com/office/drawing/2014/main" id="{E4C5ABAA-BE49-F725-90CC-95C1FE29CDA2}"/>
                </a:ext>
              </a:extLst>
            </p:cNvPr>
            <p:cNvSpPr/>
            <p:nvPr/>
          </p:nvSpPr>
          <p:spPr>
            <a:xfrm flipH="1">
              <a:off x="2810001" y="131364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6" name="椭圆 25">
              <a:extLst>
                <a:ext uri="{FF2B5EF4-FFF2-40B4-BE49-F238E27FC236}">
                  <a16:creationId xmlns:a16="http://schemas.microsoft.com/office/drawing/2014/main" id="{884B7990-0BC2-23CB-8A2B-6C4F64116E76}"/>
                </a:ext>
              </a:extLst>
            </p:cNvPr>
            <p:cNvSpPr/>
            <p:nvPr/>
          </p:nvSpPr>
          <p:spPr>
            <a:xfrm flipH="1">
              <a:off x="2810001" y="1446678"/>
              <a:ext cx="36000" cy="36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3" name="矩形: 圆角 2">
            <a:extLst>
              <a:ext uri="{FF2B5EF4-FFF2-40B4-BE49-F238E27FC236}">
                <a16:creationId xmlns:a16="http://schemas.microsoft.com/office/drawing/2014/main" id="{4ABDF71B-D5E5-B9A4-CB01-268CCF6E1A2B}"/>
              </a:ext>
            </a:extLst>
          </p:cNvPr>
          <p:cNvSpPr/>
          <p:nvPr/>
        </p:nvSpPr>
        <p:spPr>
          <a:xfrm>
            <a:off x="1302696" y="1618351"/>
            <a:ext cx="4512850" cy="1974418"/>
          </a:xfrm>
          <a:prstGeom prst="roundRect">
            <a:avLst>
              <a:gd name="adj" fmla="val 6286"/>
            </a:avLst>
          </a:prstGeom>
          <a:solidFill>
            <a:sysClr val="window" lastClr="FFFFFF"/>
          </a:solidFill>
          <a:ln w="12700" cap="flat" cmpd="sng" algn="ctr">
            <a:solidFill>
              <a:schemeClr val="accent3"/>
            </a:solidFill>
            <a:prstDash val="solid"/>
            <a:miter lim="800000"/>
          </a:ln>
          <a:effectLst>
            <a:outerShdw blurRad="914400" dist="317500" dir="5400000" algn="t" rotWithShape="0">
              <a:prstClr val="black">
                <a:alpha val="1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grpSp>
        <p:nvGrpSpPr>
          <p:cNvPr id="4" name="组合 3">
            <a:extLst>
              <a:ext uri="{FF2B5EF4-FFF2-40B4-BE49-F238E27FC236}">
                <a16:creationId xmlns:a16="http://schemas.microsoft.com/office/drawing/2014/main" id="{5E9F7E14-4DA1-1322-F108-57550063CF7B}"/>
              </a:ext>
            </a:extLst>
          </p:cNvPr>
          <p:cNvGrpSpPr/>
          <p:nvPr/>
        </p:nvGrpSpPr>
        <p:grpSpPr>
          <a:xfrm>
            <a:off x="1581142" y="1690404"/>
            <a:ext cx="1081934" cy="1746007"/>
            <a:chOff x="2125804" y="1541564"/>
            <a:chExt cx="1818314" cy="2934365"/>
          </a:xfrm>
          <a:solidFill>
            <a:schemeClr val="accent3"/>
          </a:solidFill>
        </p:grpSpPr>
        <p:sp>
          <p:nvSpPr>
            <p:cNvPr id="29" name="Freeform 232">
              <a:extLst>
                <a:ext uri="{FF2B5EF4-FFF2-40B4-BE49-F238E27FC236}">
                  <a16:creationId xmlns:a16="http://schemas.microsoft.com/office/drawing/2014/main" id="{2DA95CC4-4914-1938-D561-1F8E8D8881BB}"/>
                </a:ext>
              </a:extLst>
            </p:cNvPr>
            <p:cNvSpPr>
              <a:spLocks noEditPoints="1"/>
            </p:cNvSpPr>
            <p:nvPr/>
          </p:nvSpPr>
          <p:spPr bwMode="auto">
            <a:xfrm>
              <a:off x="2125804" y="1541564"/>
              <a:ext cx="1818314" cy="2934365"/>
            </a:xfrm>
            <a:custGeom>
              <a:avLst/>
              <a:gdLst>
                <a:gd name="T0" fmla="*/ 420 w 746"/>
                <a:gd name="T1" fmla="*/ 333 h 1204"/>
                <a:gd name="T2" fmla="*/ 403 w 746"/>
                <a:gd name="T3" fmla="*/ 359 h 1204"/>
                <a:gd name="T4" fmla="*/ 380 w 746"/>
                <a:gd name="T5" fmla="*/ 408 h 1204"/>
                <a:gd name="T6" fmla="*/ 324 w 746"/>
                <a:gd name="T7" fmla="*/ 475 h 1204"/>
                <a:gd name="T8" fmla="*/ 285 w 746"/>
                <a:gd name="T9" fmla="*/ 459 h 1204"/>
                <a:gd name="T10" fmla="*/ 123 w 746"/>
                <a:gd name="T11" fmla="*/ 458 h 1204"/>
                <a:gd name="T12" fmla="*/ 89 w 746"/>
                <a:gd name="T13" fmla="*/ 467 h 1204"/>
                <a:gd name="T14" fmla="*/ 0 w 746"/>
                <a:gd name="T15" fmla="*/ 734 h 1204"/>
                <a:gd name="T16" fmla="*/ 34 w 746"/>
                <a:gd name="T17" fmla="*/ 841 h 1204"/>
                <a:gd name="T18" fmla="*/ 66 w 746"/>
                <a:gd name="T19" fmla="*/ 807 h 1204"/>
                <a:gd name="T20" fmla="*/ 92 w 746"/>
                <a:gd name="T21" fmla="*/ 554 h 1204"/>
                <a:gd name="T22" fmla="*/ 141 w 746"/>
                <a:gd name="T23" fmla="*/ 1204 h 1204"/>
                <a:gd name="T24" fmla="*/ 191 w 746"/>
                <a:gd name="T25" fmla="*/ 793 h 1204"/>
                <a:gd name="T26" fmla="*/ 209 w 746"/>
                <a:gd name="T27" fmla="*/ 1154 h 1204"/>
                <a:gd name="T28" fmla="*/ 308 w 746"/>
                <a:gd name="T29" fmla="*/ 1154 h 1204"/>
                <a:gd name="T30" fmla="*/ 343 w 746"/>
                <a:gd name="T31" fmla="*/ 556 h 1204"/>
                <a:gd name="T32" fmla="*/ 382 w 746"/>
                <a:gd name="T33" fmla="*/ 564 h 1204"/>
                <a:gd name="T34" fmla="*/ 442 w 746"/>
                <a:gd name="T35" fmla="*/ 522 h 1204"/>
                <a:gd name="T36" fmla="*/ 441 w 746"/>
                <a:gd name="T37" fmla="*/ 384 h 1204"/>
                <a:gd name="T38" fmla="*/ 453 w 746"/>
                <a:gd name="T39" fmla="*/ 352 h 1204"/>
                <a:gd name="T40" fmla="*/ 746 w 746"/>
                <a:gd name="T41" fmla="*/ 216 h 1204"/>
                <a:gd name="T42" fmla="*/ 261 w 746"/>
                <a:gd name="T43" fmla="*/ 244 h 1204"/>
                <a:gd name="T44" fmla="*/ 200 w 746"/>
                <a:gd name="T45" fmla="*/ 491 h 1204"/>
                <a:gd name="T46" fmla="*/ 223 w 746"/>
                <a:gd name="T47" fmla="*/ 521 h 1204"/>
                <a:gd name="T48" fmla="*/ 200 w 746"/>
                <a:gd name="T49" fmla="*/ 530 h 1204"/>
                <a:gd name="T50" fmla="*/ 177 w 746"/>
                <a:gd name="T51" fmla="*/ 521 h 1204"/>
                <a:gd name="T52" fmla="*/ 162 w 746"/>
                <a:gd name="T53" fmla="*/ 701 h 1204"/>
                <a:gd name="T54" fmla="*/ 200 w 746"/>
                <a:gd name="T55" fmla="*/ 542 h 1204"/>
                <a:gd name="T56" fmla="*/ 200 w 746"/>
                <a:gd name="T57" fmla="*/ 542 h 1204"/>
                <a:gd name="T58" fmla="*/ 238 w 746"/>
                <a:gd name="T59" fmla="*/ 701 h 1204"/>
                <a:gd name="T60" fmla="*/ 162 w 746"/>
                <a:gd name="T61" fmla="*/ 701 h 1204"/>
                <a:gd name="T62" fmla="*/ 374 w 746"/>
                <a:gd name="T63" fmla="*/ 499 h 1204"/>
                <a:gd name="T64" fmla="*/ 382 w 746"/>
                <a:gd name="T65" fmla="*/ 500 h 1204"/>
                <a:gd name="T66" fmla="*/ 592 w 746"/>
                <a:gd name="T67" fmla="*/ 406 h 1204"/>
                <a:gd name="T68" fmla="*/ 405 w 746"/>
                <a:gd name="T69" fmla="*/ 39 h 1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46" h="1204">
                  <a:moveTo>
                    <a:pt x="261" y="244"/>
                  </a:moveTo>
                  <a:cubicBezTo>
                    <a:pt x="420" y="333"/>
                    <a:pt x="420" y="333"/>
                    <a:pt x="420" y="333"/>
                  </a:cubicBezTo>
                  <a:cubicBezTo>
                    <a:pt x="406" y="358"/>
                    <a:pt x="406" y="358"/>
                    <a:pt x="406" y="358"/>
                  </a:cubicBezTo>
                  <a:cubicBezTo>
                    <a:pt x="405" y="358"/>
                    <a:pt x="404" y="359"/>
                    <a:pt x="403" y="359"/>
                  </a:cubicBezTo>
                  <a:cubicBezTo>
                    <a:pt x="386" y="362"/>
                    <a:pt x="374" y="379"/>
                    <a:pt x="378" y="396"/>
                  </a:cubicBezTo>
                  <a:cubicBezTo>
                    <a:pt x="378" y="400"/>
                    <a:pt x="379" y="404"/>
                    <a:pt x="380" y="408"/>
                  </a:cubicBezTo>
                  <a:cubicBezTo>
                    <a:pt x="339" y="484"/>
                    <a:pt x="339" y="484"/>
                    <a:pt x="339" y="484"/>
                  </a:cubicBezTo>
                  <a:cubicBezTo>
                    <a:pt x="334" y="481"/>
                    <a:pt x="329" y="478"/>
                    <a:pt x="324" y="475"/>
                  </a:cubicBezTo>
                  <a:cubicBezTo>
                    <a:pt x="317" y="472"/>
                    <a:pt x="310" y="468"/>
                    <a:pt x="303" y="465"/>
                  </a:cubicBezTo>
                  <a:cubicBezTo>
                    <a:pt x="297" y="462"/>
                    <a:pt x="292" y="460"/>
                    <a:pt x="285" y="459"/>
                  </a:cubicBezTo>
                  <a:cubicBezTo>
                    <a:pt x="282" y="458"/>
                    <a:pt x="280" y="458"/>
                    <a:pt x="277" y="458"/>
                  </a:cubicBezTo>
                  <a:cubicBezTo>
                    <a:pt x="123" y="458"/>
                    <a:pt x="123" y="458"/>
                    <a:pt x="123" y="458"/>
                  </a:cubicBezTo>
                  <a:cubicBezTo>
                    <a:pt x="122" y="458"/>
                    <a:pt x="122" y="458"/>
                    <a:pt x="122" y="458"/>
                  </a:cubicBezTo>
                  <a:cubicBezTo>
                    <a:pt x="114" y="458"/>
                    <a:pt x="102" y="460"/>
                    <a:pt x="89" y="467"/>
                  </a:cubicBezTo>
                  <a:cubicBezTo>
                    <a:pt x="67" y="477"/>
                    <a:pt x="44" y="501"/>
                    <a:pt x="28" y="542"/>
                  </a:cubicBezTo>
                  <a:cubicBezTo>
                    <a:pt x="11" y="583"/>
                    <a:pt x="0" y="643"/>
                    <a:pt x="0" y="734"/>
                  </a:cubicBezTo>
                  <a:cubicBezTo>
                    <a:pt x="0" y="758"/>
                    <a:pt x="1" y="783"/>
                    <a:pt x="2" y="811"/>
                  </a:cubicBezTo>
                  <a:cubicBezTo>
                    <a:pt x="3" y="828"/>
                    <a:pt x="18" y="841"/>
                    <a:pt x="34" y="841"/>
                  </a:cubicBezTo>
                  <a:cubicBezTo>
                    <a:pt x="35" y="841"/>
                    <a:pt x="36" y="841"/>
                    <a:pt x="36" y="841"/>
                  </a:cubicBezTo>
                  <a:cubicBezTo>
                    <a:pt x="54" y="840"/>
                    <a:pt x="67" y="825"/>
                    <a:pt x="66" y="807"/>
                  </a:cubicBezTo>
                  <a:cubicBezTo>
                    <a:pt x="65" y="780"/>
                    <a:pt x="64" y="756"/>
                    <a:pt x="64" y="734"/>
                  </a:cubicBezTo>
                  <a:cubicBezTo>
                    <a:pt x="64" y="637"/>
                    <a:pt x="78" y="583"/>
                    <a:pt x="92" y="554"/>
                  </a:cubicBezTo>
                  <a:cubicBezTo>
                    <a:pt x="92" y="1154"/>
                    <a:pt x="92" y="1154"/>
                    <a:pt x="92" y="1154"/>
                  </a:cubicBezTo>
                  <a:cubicBezTo>
                    <a:pt x="92" y="1182"/>
                    <a:pt x="114" y="1204"/>
                    <a:pt x="141" y="1204"/>
                  </a:cubicBezTo>
                  <a:cubicBezTo>
                    <a:pt x="169" y="1204"/>
                    <a:pt x="191" y="1182"/>
                    <a:pt x="191" y="1154"/>
                  </a:cubicBezTo>
                  <a:cubicBezTo>
                    <a:pt x="191" y="793"/>
                    <a:pt x="191" y="793"/>
                    <a:pt x="191" y="793"/>
                  </a:cubicBezTo>
                  <a:cubicBezTo>
                    <a:pt x="209" y="793"/>
                    <a:pt x="209" y="793"/>
                    <a:pt x="209" y="793"/>
                  </a:cubicBezTo>
                  <a:cubicBezTo>
                    <a:pt x="209" y="1154"/>
                    <a:pt x="209" y="1154"/>
                    <a:pt x="209" y="1154"/>
                  </a:cubicBezTo>
                  <a:cubicBezTo>
                    <a:pt x="209" y="1182"/>
                    <a:pt x="232" y="1204"/>
                    <a:pt x="259" y="1204"/>
                  </a:cubicBezTo>
                  <a:cubicBezTo>
                    <a:pt x="286" y="1204"/>
                    <a:pt x="308" y="1182"/>
                    <a:pt x="308" y="1154"/>
                  </a:cubicBezTo>
                  <a:cubicBezTo>
                    <a:pt x="308" y="621"/>
                    <a:pt x="308" y="621"/>
                    <a:pt x="308" y="621"/>
                  </a:cubicBezTo>
                  <a:cubicBezTo>
                    <a:pt x="343" y="556"/>
                    <a:pt x="343" y="556"/>
                    <a:pt x="343" y="556"/>
                  </a:cubicBezTo>
                  <a:cubicBezTo>
                    <a:pt x="355" y="561"/>
                    <a:pt x="367" y="564"/>
                    <a:pt x="382" y="564"/>
                  </a:cubicBezTo>
                  <a:cubicBezTo>
                    <a:pt x="382" y="564"/>
                    <a:pt x="382" y="564"/>
                    <a:pt x="382" y="564"/>
                  </a:cubicBezTo>
                  <a:cubicBezTo>
                    <a:pt x="391" y="564"/>
                    <a:pt x="401" y="563"/>
                    <a:pt x="410" y="558"/>
                  </a:cubicBezTo>
                  <a:cubicBezTo>
                    <a:pt x="425" y="551"/>
                    <a:pt x="436" y="537"/>
                    <a:pt x="442" y="522"/>
                  </a:cubicBezTo>
                  <a:cubicBezTo>
                    <a:pt x="448" y="507"/>
                    <a:pt x="450" y="490"/>
                    <a:pt x="450" y="470"/>
                  </a:cubicBezTo>
                  <a:cubicBezTo>
                    <a:pt x="450" y="447"/>
                    <a:pt x="447" y="419"/>
                    <a:pt x="441" y="384"/>
                  </a:cubicBezTo>
                  <a:cubicBezTo>
                    <a:pt x="440" y="382"/>
                    <a:pt x="439" y="380"/>
                    <a:pt x="439" y="378"/>
                  </a:cubicBezTo>
                  <a:cubicBezTo>
                    <a:pt x="453" y="352"/>
                    <a:pt x="453" y="352"/>
                    <a:pt x="453" y="352"/>
                  </a:cubicBezTo>
                  <a:cubicBezTo>
                    <a:pt x="603" y="436"/>
                    <a:pt x="603" y="436"/>
                    <a:pt x="603" y="436"/>
                  </a:cubicBezTo>
                  <a:cubicBezTo>
                    <a:pt x="746" y="216"/>
                    <a:pt x="746" y="216"/>
                    <a:pt x="746" y="216"/>
                  </a:cubicBezTo>
                  <a:cubicBezTo>
                    <a:pt x="391" y="0"/>
                    <a:pt x="391" y="0"/>
                    <a:pt x="391" y="0"/>
                  </a:cubicBezTo>
                  <a:lnTo>
                    <a:pt x="261" y="244"/>
                  </a:lnTo>
                  <a:close/>
                  <a:moveTo>
                    <a:pt x="185" y="491"/>
                  </a:moveTo>
                  <a:cubicBezTo>
                    <a:pt x="200" y="491"/>
                    <a:pt x="200" y="491"/>
                    <a:pt x="200" y="491"/>
                  </a:cubicBezTo>
                  <a:cubicBezTo>
                    <a:pt x="215" y="491"/>
                    <a:pt x="215" y="491"/>
                    <a:pt x="215" y="491"/>
                  </a:cubicBezTo>
                  <a:cubicBezTo>
                    <a:pt x="223" y="521"/>
                    <a:pt x="223" y="521"/>
                    <a:pt x="223" y="521"/>
                  </a:cubicBezTo>
                  <a:cubicBezTo>
                    <a:pt x="222" y="523"/>
                    <a:pt x="222" y="523"/>
                    <a:pt x="222" y="523"/>
                  </a:cubicBezTo>
                  <a:cubicBezTo>
                    <a:pt x="216" y="528"/>
                    <a:pt x="208" y="530"/>
                    <a:pt x="200" y="530"/>
                  </a:cubicBezTo>
                  <a:cubicBezTo>
                    <a:pt x="192" y="530"/>
                    <a:pt x="185" y="528"/>
                    <a:pt x="179" y="523"/>
                  </a:cubicBezTo>
                  <a:cubicBezTo>
                    <a:pt x="177" y="521"/>
                    <a:pt x="177" y="521"/>
                    <a:pt x="177" y="521"/>
                  </a:cubicBezTo>
                  <a:lnTo>
                    <a:pt x="185" y="491"/>
                  </a:lnTo>
                  <a:close/>
                  <a:moveTo>
                    <a:pt x="162" y="701"/>
                  </a:moveTo>
                  <a:cubicBezTo>
                    <a:pt x="184" y="539"/>
                    <a:pt x="184" y="539"/>
                    <a:pt x="184" y="539"/>
                  </a:cubicBezTo>
                  <a:cubicBezTo>
                    <a:pt x="189" y="541"/>
                    <a:pt x="195" y="542"/>
                    <a:pt x="200" y="542"/>
                  </a:cubicBezTo>
                  <a:cubicBezTo>
                    <a:pt x="200" y="542"/>
                    <a:pt x="200" y="542"/>
                    <a:pt x="200" y="542"/>
                  </a:cubicBezTo>
                  <a:cubicBezTo>
                    <a:pt x="200" y="542"/>
                    <a:pt x="200" y="542"/>
                    <a:pt x="200" y="542"/>
                  </a:cubicBezTo>
                  <a:cubicBezTo>
                    <a:pt x="206" y="542"/>
                    <a:pt x="211" y="541"/>
                    <a:pt x="216" y="539"/>
                  </a:cubicBezTo>
                  <a:cubicBezTo>
                    <a:pt x="238" y="701"/>
                    <a:pt x="238" y="701"/>
                    <a:pt x="238" y="701"/>
                  </a:cubicBezTo>
                  <a:cubicBezTo>
                    <a:pt x="200" y="749"/>
                    <a:pt x="200" y="749"/>
                    <a:pt x="200" y="749"/>
                  </a:cubicBezTo>
                  <a:lnTo>
                    <a:pt x="162" y="701"/>
                  </a:lnTo>
                  <a:close/>
                  <a:moveTo>
                    <a:pt x="382" y="500"/>
                  </a:moveTo>
                  <a:cubicBezTo>
                    <a:pt x="380" y="500"/>
                    <a:pt x="377" y="500"/>
                    <a:pt x="374" y="499"/>
                  </a:cubicBezTo>
                  <a:cubicBezTo>
                    <a:pt x="386" y="476"/>
                    <a:pt x="386" y="476"/>
                    <a:pt x="386" y="476"/>
                  </a:cubicBezTo>
                  <a:cubicBezTo>
                    <a:pt x="385" y="490"/>
                    <a:pt x="383" y="498"/>
                    <a:pt x="382" y="500"/>
                  </a:cubicBezTo>
                  <a:close/>
                  <a:moveTo>
                    <a:pt x="714" y="225"/>
                  </a:moveTo>
                  <a:cubicBezTo>
                    <a:pt x="592" y="406"/>
                    <a:pt x="592" y="406"/>
                    <a:pt x="592" y="406"/>
                  </a:cubicBezTo>
                  <a:cubicBezTo>
                    <a:pt x="301" y="236"/>
                    <a:pt x="301" y="236"/>
                    <a:pt x="301" y="236"/>
                  </a:cubicBezTo>
                  <a:cubicBezTo>
                    <a:pt x="405" y="39"/>
                    <a:pt x="405" y="39"/>
                    <a:pt x="405" y="39"/>
                  </a:cubicBezTo>
                  <a:lnTo>
                    <a:pt x="714" y="2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4" tIns="45702" rIns="91404" bIns="45702" numCol="1" anchor="t" anchorCtr="0" compatLnSpc="1"/>
            <a:lstStyle/>
            <a:p>
              <a:pPr marL="0" marR="0" lvl="0" indent="0" defTabSz="913765"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srgbClr val="3D3D3D"/>
                </a:solidFill>
                <a:effectLst/>
                <a:uLnTx/>
                <a:uFillTx/>
                <a:latin typeface="Arial" panose="020B0604020202020204" pitchFamily="34" charset="0"/>
                <a:ea typeface="宋体" panose="02010600030101010101" pitchFamily="2" charset="-122"/>
              </a:endParaRPr>
            </a:p>
          </p:txBody>
        </p:sp>
        <p:sp>
          <p:nvSpPr>
            <p:cNvPr id="30" name="Oval 233">
              <a:extLst>
                <a:ext uri="{FF2B5EF4-FFF2-40B4-BE49-F238E27FC236}">
                  <a16:creationId xmlns:a16="http://schemas.microsoft.com/office/drawing/2014/main" id="{359D1062-4F8F-3616-4C65-06B97A087E06}"/>
                </a:ext>
              </a:extLst>
            </p:cNvPr>
            <p:cNvSpPr>
              <a:spLocks noChangeArrowheads="1"/>
            </p:cNvSpPr>
            <p:nvPr/>
          </p:nvSpPr>
          <p:spPr bwMode="auto">
            <a:xfrm>
              <a:off x="2392996" y="2163432"/>
              <a:ext cx="439800" cy="4398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04" tIns="45702" rIns="91404" bIns="45702" numCol="1" anchor="t" anchorCtr="0" compatLnSpc="1"/>
            <a:lstStyle/>
            <a:p>
              <a:pPr marL="0" marR="0" lvl="0" indent="0" defTabSz="913765"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3D3D3D"/>
                </a:solidFill>
                <a:effectLst/>
                <a:uLnTx/>
                <a:uFillTx/>
                <a:latin typeface="Arial" panose="020B0604020202020204" pitchFamily="34" charset="0"/>
                <a:ea typeface="宋体" panose="02010600030101010101" pitchFamily="2" charset="-122"/>
              </a:endParaRPr>
            </a:p>
          </p:txBody>
        </p:sp>
      </p:grpSp>
      <p:sp>
        <p:nvSpPr>
          <p:cNvPr id="28" name="TextBox 37">
            <a:extLst>
              <a:ext uri="{FF2B5EF4-FFF2-40B4-BE49-F238E27FC236}">
                <a16:creationId xmlns:a16="http://schemas.microsoft.com/office/drawing/2014/main" id="{9FA4669A-1A54-B044-28AA-41C2C34D2433}"/>
              </a:ext>
            </a:extLst>
          </p:cNvPr>
          <p:cNvSpPr txBox="1"/>
          <p:nvPr/>
        </p:nvSpPr>
        <p:spPr>
          <a:xfrm>
            <a:off x="2822061" y="2513388"/>
            <a:ext cx="2720663" cy="789127"/>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85000"/>
                    <a:lumOff val="15000"/>
                  </a:schemeClr>
                </a:solidFill>
                <a:effectLst/>
                <a:uLnTx/>
                <a:uFillTx/>
                <a:latin typeface="+mn-ea"/>
              </a:rPr>
              <a:t>您的内容打在这里，或者通过复制您的文本后，在此框中选择粘贴，并选择只保留文字。您的内容打在这里。</a:t>
            </a:r>
          </a:p>
        </p:txBody>
      </p:sp>
      <p:sp>
        <p:nvSpPr>
          <p:cNvPr id="32" name="矩形: 圆角 31">
            <a:extLst>
              <a:ext uri="{FF2B5EF4-FFF2-40B4-BE49-F238E27FC236}">
                <a16:creationId xmlns:a16="http://schemas.microsoft.com/office/drawing/2014/main" id="{30F1A545-6A63-4EC1-3440-E885A61FAA6A}"/>
              </a:ext>
            </a:extLst>
          </p:cNvPr>
          <p:cNvSpPr/>
          <p:nvPr/>
        </p:nvSpPr>
        <p:spPr>
          <a:xfrm>
            <a:off x="1302696" y="4142016"/>
            <a:ext cx="4512850" cy="1974418"/>
          </a:xfrm>
          <a:prstGeom prst="roundRect">
            <a:avLst>
              <a:gd name="adj" fmla="val 6286"/>
            </a:avLst>
          </a:prstGeom>
          <a:solidFill>
            <a:sysClr val="window" lastClr="FFFFFF"/>
          </a:solidFill>
          <a:ln w="12700" cap="flat" cmpd="sng" algn="ctr">
            <a:solidFill>
              <a:schemeClr val="accent3"/>
            </a:solidFill>
            <a:prstDash val="solid"/>
            <a:miter lim="800000"/>
          </a:ln>
          <a:effectLst>
            <a:outerShdw blurRad="914400" dist="317500" dir="5400000" algn="t" rotWithShape="0">
              <a:prstClr val="black">
                <a:alpha val="1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34" name="TextBox 37">
            <a:extLst>
              <a:ext uri="{FF2B5EF4-FFF2-40B4-BE49-F238E27FC236}">
                <a16:creationId xmlns:a16="http://schemas.microsoft.com/office/drawing/2014/main" id="{B61FEEE1-67CA-C841-1D1E-EE697BFD9C48}"/>
              </a:ext>
            </a:extLst>
          </p:cNvPr>
          <p:cNvSpPr txBox="1"/>
          <p:nvPr/>
        </p:nvSpPr>
        <p:spPr>
          <a:xfrm>
            <a:off x="2822061" y="5037053"/>
            <a:ext cx="2720663" cy="789127"/>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85000"/>
                    <a:lumOff val="15000"/>
                  </a:schemeClr>
                </a:solidFill>
                <a:effectLst/>
                <a:uLnTx/>
                <a:uFillTx/>
                <a:latin typeface="+mn-ea"/>
              </a:rPr>
              <a:t>您的内容打在这里，或者通过复制您的文本后，在此框中选择粘贴，并选择只保留文字。您的内容打在这里。</a:t>
            </a:r>
          </a:p>
        </p:txBody>
      </p:sp>
      <p:grpSp>
        <p:nvGrpSpPr>
          <p:cNvPr id="35" name="组合 34">
            <a:extLst>
              <a:ext uri="{FF2B5EF4-FFF2-40B4-BE49-F238E27FC236}">
                <a16:creationId xmlns:a16="http://schemas.microsoft.com/office/drawing/2014/main" id="{060D1912-4833-4D7F-10BF-9CBDA263C752}"/>
              </a:ext>
            </a:extLst>
          </p:cNvPr>
          <p:cNvGrpSpPr/>
          <p:nvPr/>
        </p:nvGrpSpPr>
        <p:grpSpPr>
          <a:xfrm>
            <a:off x="1591810" y="4521319"/>
            <a:ext cx="820014" cy="1215111"/>
            <a:chOff x="5282069" y="3706074"/>
            <a:chExt cx="609154" cy="902654"/>
          </a:xfrm>
          <a:solidFill>
            <a:schemeClr val="accent3"/>
          </a:solidFill>
        </p:grpSpPr>
        <p:sp>
          <p:nvSpPr>
            <p:cNvPr id="36" name="Freeform 51">
              <a:extLst>
                <a:ext uri="{FF2B5EF4-FFF2-40B4-BE49-F238E27FC236}">
                  <a16:creationId xmlns:a16="http://schemas.microsoft.com/office/drawing/2014/main" id="{F62385D9-EE92-17F4-B878-F33867BAC127}"/>
                </a:ext>
              </a:extLst>
            </p:cNvPr>
            <p:cNvSpPr/>
            <p:nvPr/>
          </p:nvSpPr>
          <p:spPr bwMode="auto">
            <a:xfrm>
              <a:off x="5282069" y="4244621"/>
              <a:ext cx="552392" cy="364107"/>
            </a:xfrm>
            <a:custGeom>
              <a:avLst/>
              <a:gdLst>
                <a:gd name="T0" fmla="*/ 390 w 480"/>
                <a:gd name="T1" fmla="*/ 169 h 316"/>
                <a:gd name="T2" fmla="*/ 366 w 480"/>
                <a:gd name="T3" fmla="*/ 164 h 316"/>
                <a:gd name="T4" fmla="*/ 336 w 480"/>
                <a:gd name="T5" fmla="*/ 132 h 316"/>
                <a:gd name="T6" fmla="*/ 337 w 480"/>
                <a:gd name="T7" fmla="*/ 88 h 316"/>
                <a:gd name="T8" fmla="*/ 374 w 480"/>
                <a:gd name="T9" fmla="*/ 2 h 316"/>
                <a:gd name="T10" fmla="*/ 311 w 480"/>
                <a:gd name="T11" fmla="*/ 18 h 316"/>
                <a:gd name="T12" fmla="*/ 296 w 480"/>
                <a:gd name="T13" fmla="*/ 20 h 316"/>
                <a:gd name="T14" fmla="*/ 268 w 480"/>
                <a:gd name="T15" fmla="*/ 12 h 316"/>
                <a:gd name="T16" fmla="*/ 239 w 480"/>
                <a:gd name="T17" fmla="*/ 20 h 316"/>
                <a:gd name="T18" fmla="*/ 225 w 480"/>
                <a:gd name="T19" fmla="*/ 18 h 316"/>
                <a:gd name="T20" fmla="*/ 161 w 480"/>
                <a:gd name="T21" fmla="*/ 2 h 316"/>
                <a:gd name="T22" fmla="*/ 199 w 480"/>
                <a:gd name="T23" fmla="*/ 88 h 316"/>
                <a:gd name="T24" fmla="*/ 200 w 480"/>
                <a:gd name="T25" fmla="*/ 132 h 316"/>
                <a:gd name="T26" fmla="*/ 169 w 480"/>
                <a:gd name="T27" fmla="*/ 164 h 316"/>
                <a:gd name="T28" fmla="*/ 146 w 480"/>
                <a:gd name="T29" fmla="*/ 169 h 316"/>
                <a:gd name="T30" fmla="*/ 93 w 480"/>
                <a:gd name="T31" fmla="*/ 134 h 316"/>
                <a:gd name="T32" fmla="*/ 34 w 480"/>
                <a:gd name="T33" fmla="*/ 0 h 316"/>
                <a:gd name="T34" fmla="*/ 0 w 480"/>
                <a:gd name="T35" fmla="*/ 40 h 316"/>
                <a:gd name="T36" fmla="*/ 0 w 480"/>
                <a:gd name="T37" fmla="*/ 276 h 316"/>
                <a:gd name="T38" fmla="*/ 40 w 480"/>
                <a:gd name="T39" fmla="*/ 316 h 316"/>
                <a:gd name="T40" fmla="*/ 440 w 480"/>
                <a:gd name="T41" fmla="*/ 316 h 316"/>
                <a:gd name="T42" fmla="*/ 480 w 480"/>
                <a:gd name="T43" fmla="*/ 276 h 316"/>
                <a:gd name="T44" fmla="*/ 480 w 480"/>
                <a:gd name="T45" fmla="*/ 50 h 316"/>
                <a:gd name="T46" fmla="*/ 443 w 480"/>
                <a:gd name="T47" fmla="*/ 134 h 316"/>
                <a:gd name="T48" fmla="*/ 390 w 480"/>
                <a:gd name="T49" fmla="*/ 169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0" h="316">
                  <a:moveTo>
                    <a:pt x="390" y="169"/>
                  </a:moveTo>
                  <a:cubicBezTo>
                    <a:pt x="382" y="169"/>
                    <a:pt x="374" y="167"/>
                    <a:pt x="366" y="164"/>
                  </a:cubicBezTo>
                  <a:cubicBezTo>
                    <a:pt x="352" y="158"/>
                    <a:pt x="341" y="146"/>
                    <a:pt x="336" y="132"/>
                  </a:cubicBezTo>
                  <a:cubicBezTo>
                    <a:pt x="330" y="118"/>
                    <a:pt x="330" y="102"/>
                    <a:pt x="337" y="88"/>
                  </a:cubicBezTo>
                  <a:cubicBezTo>
                    <a:pt x="374" y="2"/>
                    <a:pt x="374" y="2"/>
                    <a:pt x="374" y="2"/>
                  </a:cubicBezTo>
                  <a:cubicBezTo>
                    <a:pt x="311" y="18"/>
                    <a:pt x="311" y="18"/>
                    <a:pt x="311" y="18"/>
                  </a:cubicBezTo>
                  <a:cubicBezTo>
                    <a:pt x="306" y="19"/>
                    <a:pt x="301" y="20"/>
                    <a:pt x="296" y="20"/>
                  </a:cubicBezTo>
                  <a:cubicBezTo>
                    <a:pt x="286" y="20"/>
                    <a:pt x="277" y="17"/>
                    <a:pt x="268" y="12"/>
                  </a:cubicBezTo>
                  <a:cubicBezTo>
                    <a:pt x="259" y="17"/>
                    <a:pt x="249" y="20"/>
                    <a:pt x="239" y="20"/>
                  </a:cubicBezTo>
                  <a:cubicBezTo>
                    <a:pt x="234" y="20"/>
                    <a:pt x="230" y="19"/>
                    <a:pt x="225" y="18"/>
                  </a:cubicBezTo>
                  <a:cubicBezTo>
                    <a:pt x="161" y="2"/>
                    <a:pt x="161" y="2"/>
                    <a:pt x="161" y="2"/>
                  </a:cubicBezTo>
                  <a:cubicBezTo>
                    <a:pt x="199" y="88"/>
                    <a:pt x="199" y="88"/>
                    <a:pt x="199" y="88"/>
                  </a:cubicBezTo>
                  <a:cubicBezTo>
                    <a:pt x="205" y="102"/>
                    <a:pt x="205" y="118"/>
                    <a:pt x="200" y="132"/>
                  </a:cubicBezTo>
                  <a:cubicBezTo>
                    <a:pt x="194" y="146"/>
                    <a:pt x="183" y="158"/>
                    <a:pt x="169" y="164"/>
                  </a:cubicBezTo>
                  <a:cubicBezTo>
                    <a:pt x="162" y="167"/>
                    <a:pt x="154" y="169"/>
                    <a:pt x="146" y="169"/>
                  </a:cubicBezTo>
                  <a:cubicBezTo>
                    <a:pt x="123" y="169"/>
                    <a:pt x="102" y="155"/>
                    <a:pt x="93" y="134"/>
                  </a:cubicBezTo>
                  <a:cubicBezTo>
                    <a:pt x="34" y="0"/>
                    <a:pt x="34" y="0"/>
                    <a:pt x="34" y="0"/>
                  </a:cubicBezTo>
                  <a:cubicBezTo>
                    <a:pt x="15" y="3"/>
                    <a:pt x="0" y="20"/>
                    <a:pt x="0" y="40"/>
                  </a:cubicBezTo>
                  <a:cubicBezTo>
                    <a:pt x="0" y="276"/>
                    <a:pt x="0" y="276"/>
                    <a:pt x="0" y="276"/>
                  </a:cubicBezTo>
                  <a:cubicBezTo>
                    <a:pt x="0" y="298"/>
                    <a:pt x="18" y="316"/>
                    <a:pt x="40" y="316"/>
                  </a:cubicBezTo>
                  <a:cubicBezTo>
                    <a:pt x="440" y="316"/>
                    <a:pt x="440" y="316"/>
                    <a:pt x="440" y="316"/>
                  </a:cubicBezTo>
                  <a:cubicBezTo>
                    <a:pt x="462" y="316"/>
                    <a:pt x="480" y="298"/>
                    <a:pt x="480" y="276"/>
                  </a:cubicBezTo>
                  <a:cubicBezTo>
                    <a:pt x="480" y="50"/>
                    <a:pt x="480" y="50"/>
                    <a:pt x="480" y="50"/>
                  </a:cubicBezTo>
                  <a:cubicBezTo>
                    <a:pt x="443" y="134"/>
                    <a:pt x="443" y="134"/>
                    <a:pt x="443" y="134"/>
                  </a:cubicBezTo>
                  <a:cubicBezTo>
                    <a:pt x="434" y="155"/>
                    <a:pt x="413" y="169"/>
                    <a:pt x="390" y="169"/>
                  </a:cubicBezTo>
                  <a:close/>
                </a:path>
              </a:pathLst>
            </a:custGeom>
            <a:grpFill/>
            <a:ln>
              <a:noFill/>
            </a:ln>
          </p:spPr>
          <p:txBody>
            <a:bodyPr vert="horz" wrap="square" lIns="91404" tIns="45702" rIns="91404" bIns="45702" numCol="1" anchor="t" anchorCtr="0" compatLnSpc="1"/>
            <a:lstStyle/>
            <a:p>
              <a:pPr marL="0" marR="0" lvl="0" indent="0" defTabSz="913765"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3D3D3D"/>
                </a:solidFill>
                <a:effectLst/>
                <a:uLnTx/>
                <a:uFillTx/>
                <a:latin typeface="Arial" panose="020B0604020202020204" pitchFamily="34" charset="0"/>
                <a:ea typeface="宋体" panose="02010600030101010101" pitchFamily="2" charset="-122"/>
              </a:endParaRPr>
            </a:p>
          </p:txBody>
        </p:sp>
        <p:sp>
          <p:nvSpPr>
            <p:cNvPr id="37" name="Oval 52">
              <a:extLst>
                <a:ext uri="{FF2B5EF4-FFF2-40B4-BE49-F238E27FC236}">
                  <a16:creationId xmlns:a16="http://schemas.microsoft.com/office/drawing/2014/main" id="{AF16F2DB-73A8-691C-4505-D6037659F4C2}"/>
                </a:ext>
              </a:extLst>
            </p:cNvPr>
            <p:cNvSpPr>
              <a:spLocks noChangeArrowheads="1"/>
            </p:cNvSpPr>
            <p:nvPr/>
          </p:nvSpPr>
          <p:spPr bwMode="auto">
            <a:xfrm>
              <a:off x="5514655" y="3706074"/>
              <a:ext cx="206282" cy="207666"/>
            </a:xfrm>
            <a:prstGeom prst="ellipse">
              <a:avLst/>
            </a:prstGeom>
            <a:grpFill/>
            <a:ln>
              <a:noFill/>
            </a:ln>
          </p:spPr>
          <p:txBody>
            <a:bodyPr vert="horz" wrap="square" lIns="91404" tIns="45702" rIns="91404" bIns="45702" numCol="1" anchor="t" anchorCtr="0" compatLnSpc="1"/>
            <a:lstStyle/>
            <a:p>
              <a:pPr marL="0" marR="0" lvl="0" indent="0" defTabSz="913765"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3D3D3D"/>
                </a:solidFill>
                <a:effectLst/>
                <a:uLnTx/>
                <a:uFillTx/>
                <a:latin typeface="Arial" panose="020B0604020202020204" pitchFamily="34" charset="0"/>
                <a:ea typeface="宋体" panose="02010600030101010101" pitchFamily="2" charset="-122"/>
              </a:endParaRPr>
            </a:p>
          </p:txBody>
        </p:sp>
        <p:sp>
          <p:nvSpPr>
            <p:cNvPr id="38" name="Freeform 53">
              <a:extLst>
                <a:ext uri="{FF2B5EF4-FFF2-40B4-BE49-F238E27FC236}">
                  <a16:creationId xmlns:a16="http://schemas.microsoft.com/office/drawing/2014/main" id="{EDE5CAB2-688A-371B-6F35-1A987C21461A}"/>
                </a:ext>
              </a:extLst>
            </p:cNvPr>
            <p:cNvSpPr>
              <a:spLocks noEditPoints="1"/>
            </p:cNvSpPr>
            <p:nvPr/>
          </p:nvSpPr>
          <p:spPr bwMode="auto">
            <a:xfrm>
              <a:off x="5290376" y="3816829"/>
              <a:ext cx="600847" cy="613307"/>
            </a:xfrm>
            <a:custGeom>
              <a:avLst/>
              <a:gdLst>
                <a:gd name="T0" fmla="*/ 91 w 522"/>
                <a:gd name="T1" fmla="*/ 306 h 533"/>
                <a:gd name="T2" fmla="*/ 131 w 522"/>
                <a:gd name="T3" fmla="*/ 325 h 533"/>
                <a:gd name="T4" fmla="*/ 135 w 522"/>
                <a:gd name="T5" fmla="*/ 199 h 533"/>
                <a:gd name="T6" fmla="*/ 135 w 522"/>
                <a:gd name="T7" fmla="*/ 184 h 533"/>
                <a:gd name="T8" fmla="*/ 145 w 522"/>
                <a:gd name="T9" fmla="*/ 146 h 533"/>
                <a:gd name="T10" fmla="*/ 153 w 522"/>
                <a:gd name="T11" fmla="*/ 262 h 533"/>
                <a:gd name="T12" fmla="*/ 159 w 522"/>
                <a:gd name="T13" fmla="*/ 282 h 533"/>
                <a:gd name="T14" fmla="*/ 134 w 522"/>
                <a:gd name="T15" fmla="*/ 333 h 533"/>
                <a:gd name="T16" fmla="*/ 83 w 522"/>
                <a:gd name="T17" fmla="*/ 308 h 533"/>
                <a:gd name="T18" fmla="*/ 66 w 522"/>
                <a:gd name="T19" fmla="*/ 240 h 533"/>
                <a:gd name="T20" fmla="*/ 8 w 522"/>
                <a:gd name="T21" fmla="*/ 308 h 533"/>
                <a:gd name="T22" fmla="*/ 139 w 522"/>
                <a:gd name="T23" fmla="*/ 533 h 533"/>
                <a:gd name="T24" fmla="*/ 185 w 522"/>
                <a:gd name="T25" fmla="*/ 463 h 533"/>
                <a:gd name="T26" fmla="*/ 220 w 522"/>
                <a:gd name="T27" fmla="*/ 382 h 533"/>
                <a:gd name="T28" fmla="*/ 302 w 522"/>
                <a:gd name="T29" fmla="*/ 382 h 533"/>
                <a:gd name="T30" fmla="*/ 337 w 522"/>
                <a:gd name="T31" fmla="*/ 463 h 533"/>
                <a:gd name="T32" fmla="*/ 383 w 522"/>
                <a:gd name="T33" fmla="*/ 533 h 533"/>
                <a:gd name="T34" fmla="*/ 514 w 522"/>
                <a:gd name="T35" fmla="*/ 308 h 533"/>
                <a:gd name="T36" fmla="*/ 456 w 522"/>
                <a:gd name="T37" fmla="*/ 240 h 533"/>
                <a:gd name="T38" fmla="*/ 369 w 522"/>
                <a:gd name="T39" fmla="*/ 180 h 533"/>
                <a:gd name="T40" fmla="*/ 381 w 522"/>
                <a:gd name="T41" fmla="*/ 198 h 533"/>
                <a:gd name="T42" fmla="*/ 410 w 522"/>
                <a:gd name="T43" fmla="*/ 226 h 533"/>
                <a:gd name="T44" fmla="*/ 431 w 522"/>
                <a:gd name="T45" fmla="*/ 232 h 533"/>
                <a:gd name="T46" fmla="*/ 468 w 522"/>
                <a:gd name="T47" fmla="*/ 201 h 533"/>
                <a:gd name="T48" fmla="*/ 463 w 522"/>
                <a:gd name="T49" fmla="*/ 124 h 533"/>
                <a:gd name="T50" fmla="*/ 401 w 522"/>
                <a:gd name="T51" fmla="*/ 5 h 533"/>
                <a:gd name="T52" fmla="*/ 390 w 522"/>
                <a:gd name="T53" fmla="*/ 90 h 533"/>
                <a:gd name="T54" fmla="*/ 375 w 522"/>
                <a:gd name="T55" fmla="*/ 62 h 533"/>
                <a:gd name="T56" fmla="*/ 367 w 522"/>
                <a:gd name="T57" fmla="*/ 47 h 533"/>
                <a:gd name="T58" fmla="*/ 282 w 522"/>
                <a:gd name="T59" fmla="*/ 92 h 533"/>
                <a:gd name="T60" fmla="*/ 282 w 522"/>
                <a:gd name="T61" fmla="*/ 99 h 533"/>
                <a:gd name="T62" fmla="*/ 239 w 522"/>
                <a:gd name="T63" fmla="*/ 99 h 533"/>
                <a:gd name="T64" fmla="*/ 242 w 522"/>
                <a:gd name="T65" fmla="*/ 82 h 533"/>
                <a:gd name="T66" fmla="*/ 183 w 522"/>
                <a:gd name="T67" fmla="*/ 30 h 533"/>
                <a:gd name="T68" fmla="*/ 171 w 522"/>
                <a:gd name="T69" fmla="*/ 33 h 533"/>
                <a:gd name="T70" fmla="*/ 148 w 522"/>
                <a:gd name="T71" fmla="*/ 45 h 533"/>
                <a:gd name="T72" fmla="*/ 72 w 522"/>
                <a:gd name="T73" fmla="*/ 178 h 533"/>
                <a:gd name="T74" fmla="*/ 71 w 522"/>
                <a:gd name="T75" fmla="*/ 199 h 533"/>
                <a:gd name="T76" fmla="*/ 72 w 522"/>
                <a:gd name="T77" fmla="*/ 178 h 533"/>
                <a:gd name="T78" fmla="*/ 72 w 522"/>
                <a:gd name="T79" fmla="*/ 178 h 533"/>
                <a:gd name="T80" fmla="*/ 261 w 522"/>
                <a:gd name="T81" fmla="*/ 119 h 533"/>
                <a:gd name="T82" fmla="*/ 261 w 522"/>
                <a:gd name="T83" fmla="*/ 119 h 533"/>
                <a:gd name="T84" fmla="*/ 299 w 522"/>
                <a:gd name="T85" fmla="*/ 277 h 533"/>
                <a:gd name="T86" fmla="*/ 223 w 522"/>
                <a:gd name="T87" fmla="*/ 27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2" h="533">
                  <a:moveTo>
                    <a:pt x="71" y="199"/>
                  </a:moveTo>
                  <a:cubicBezTo>
                    <a:pt x="71" y="230"/>
                    <a:pt x="77" y="265"/>
                    <a:pt x="91" y="306"/>
                  </a:cubicBezTo>
                  <a:cubicBezTo>
                    <a:pt x="95" y="319"/>
                    <a:pt x="108" y="327"/>
                    <a:pt x="121" y="327"/>
                  </a:cubicBezTo>
                  <a:cubicBezTo>
                    <a:pt x="124" y="327"/>
                    <a:pt x="128" y="327"/>
                    <a:pt x="131" y="325"/>
                  </a:cubicBezTo>
                  <a:cubicBezTo>
                    <a:pt x="148" y="320"/>
                    <a:pt x="157" y="301"/>
                    <a:pt x="151" y="285"/>
                  </a:cubicBezTo>
                  <a:cubicBezTo>
                    <a:pt x="139" y="250"/>
                    <a:pt x="135" y="222"/>
                    <a:pt x="135" y="199"/>
                  </a:cubicBezTo>
                  <a:cubicBezTo>
                    <a:pt x="135" y="194"/>
                    <a:pt x="135" y="189"/>
                    <a:pt x="135" y="184"/>
                  </a:cubicBezTo>
                  <a:cubicBezTo>
                    <a:pt x="135" y="184"/>
                    <a:pt x="135" y="184"/>
                    <a:pt x="135" y="184"/>
                  </a:cubicBezTo>
                  <a:cubicBezTo>
                    <a:pt x="135" y="184"/>
                    <a:pt x="135" y="184"/>
                    <a:pt x="135" y="184"/>
                  </a:cubicBezTo>
                  <a:cubicBezTo>
                    <a:pt x="137" y="169"/>
                    <a:pt x="140" y="156"/>
                    <a:pt x="145" y="146"/>
                  </a:cubicBezTo>
                  <a:cubicBezTo>
                    <a:pt x="147" y="140"/>
                    <a:pt x="150" y="135"/>
                    <a:pt x="153" y="130"/>
                  </a:cubicBezTo>
                  <a:cubicBezTo>
                    <a:pt x="153" y="262"/>
                    <a:pt x="153" y="262"/>
                    <a:pt x="153" y="262"/>
                  </a:cubicBezTo>
                  <a:cubicBezTo>
                    <a:pt x="152" y="262"/>
                    <a:pt x="152" y="262"/>
                    <a:pt x="152" y="262"/>
                  </a:cubicBezTo>
                  <a:cubicBezTo>
                    <a:pt x="154" y="268"/>
                    <a:pt x="156" y="275"/>
                    <a:pt x="159" y="282"/>
                  </a:cubicBezTo>
                  <a:cubicBezTo>
                    <a:pt x="162" y="292"/>
                    <a:pt x="162" y="303"/>
                    <a:pt x="157" y="313"/>
                  </a:cubicBezTo>
                  <a:cubicBezTo>
                    <a:pt x="152" y="322"/>
                    <a:pt x="144" y="329"/>
                    <a:pt x="134" y="333"/>
                  </a:cubicBezTo>
                  <a:cubicBezTo>
                    <a:pt x="130" y="334"/>
                    <a:pt x="125" y="335"/>
                    <a:pt x="121" y="335"/>
                  </a:cubicBezTo>
                  <a:cubicBezTo>
                    <a:pt x="104" y="335"/>
                    <a:pt x="89" y="324"/>
                    <a:pt x="83" y="308"/>
                  </a:cubicBezTo>
                  <a:cubicBezTo>
                    <a:pt x="75" y="285"/>
                    <a:pt x="69" y="262"/>
                    <a:pt x="66" y="240"/>
                  </a:cubicBezTo>
                  <a:cubicBezTo>
                    <a:pt x="66" y="240"/>
                    <a:pt x="66" y="240"/>
                    <a:pt x="66" y="240"/>
                  </a:cubicBezTo>
                  <a:cubicBezTo>
                    <a:pt x="47" y="235"/>
                    <a:pt x="28" y="241"/>
                    <a:pt x="15" y="256"/>
                  </a:cubicBezTo>
                  <a:cubicBezTo>
                    <a:pt x="3" y="270"/>
                    <a:pt x="0" y="291"/>
                    <a:pt x="8" y="308"/>
                  </a:cubicBezTo>
                  <a:cubicBezTo>
                    <a:pt x="93" y="503"/>
                    <a:pt x="93" y="503"/>
                    <a:pt x="93" y="503"/>
                  </a:cubicBezTo>
                  <a:cubicBezTo>
                    <a:pt x="101" y="522"/>
                    <a:pt x="120" y="533"/>
                    <a:pt x="139" y="533"/>
                  </a:cubicBezTo>
                  <a:cubicBezTo>
                    <a:pt x="145" y="533"/>
                    <a:pt x="152" y="532"/>
                    <a:pt x="159" y="529"/>
                  </a:cubicBezTo>
                  <a:cubicBezTo>
                    <a:pt x="184" y="518"/>
                    <a:pt x="196" y="488"/>
                    <a:pt x="185" y="463"/>
                  </a:cubicBezTo>
                  <a:cubicBezTo>
                    <a:pt x="140" y="362"/>
                    <a:pt x="140" y="362"/>
                    <a:pt x="140" y="362"/>
                  </a:cubicBezTo>
                  <a:cubicBezTo>
                    <a:pt x="220" y="382"/>
                    <a:pt x="220" y="382"/>
                    <a:pt x="220" y="382"/>
                  </a:cubicBezTo>
                  <a:cubicBezTo>
                    <a:pt x="234" y="386"/>
                    <a:pt x="249" y="383"/>
                    <a:pt x="261" y="374"/>
                  </a:cubicBezTo>
                  <a:cubicBezTo>
                    <a:pt x="272" y="383"/>
                    <a:pt x="287" y="386"/>
                    <a:pt x="302" y="382"/>
                  </a:cubicBezTo>
                  <a:cubicBezTo>
                    <a:pt x="381" y="362"/>
                    <a:pt x="381" y="362"/>
                    <a:pt x="381" y="362"/>
                  </a:cubicBezTo>
                  <a:cubicBezTo>
                    <a:pt x="337" y="463"/>
                    <a:pt x="337" y="463"/>
                    <a:pt x="337" y="463"/>
                  </a:cubicBezTo>
                  <a:cubicBezTo>
                    <a:pt x="326" y="488"/>
                    <a:pt x="337" y="518"/>
                    <a:pt x="363" y="529"/>
                  </a:cubicBezTo>
                  <a:cubicBezTo>
                    <a:pt x="369" y="532"/>
                    <a:pt x="376" y="533"/>
                    <a:pt x="383" y="533"/>
                  </a:cubicBezTo>
                  <a:cubicBezTo>
                    <a:pt x="402" y="533"/>
                    <a:pt x="420" y="522"/>
                    <a:pt x="429" y="503"/>
                  </a:cubicBezTo>
                  <a:cubicBezTo>
                    <a:pt x="514" y="308"/>
                    <a:pt x="514" y="308"/>
                    <a:pt x="514" y="308"/>
                  </a:cubicBezTo>
                  <a:cubicBezTo>
                    <a:pt x="522" y="291"/>
                    <a:pt x="519" y="270"/>
                    <a:pt x="506" y="256"/>
                  </a:cubicBezTo>
                  <a:cubicBezTo>
                    <a:pt x="494" y="241"/>
                    <a:pt x="474" y="235"/>
                    <a:pt x="456" y="240"/>
                  </a:cubicBezTo>
                  <a:cubicBezTo>
                    <a:pt x="369" y="262"/>
                    <a:pt x="369" y="262"/>
                    <a:pt x="369" y="262"/>
                  </a:cubicBezTo>
                  <a:cubicBezTo>
                    <a:pt x="369" y="180"/>
                    <a:pt x="369" y="180"/>
                    <a:pt x="369" y="180"/>
                  </a:cubicBezTo>
                  <a:cubicBezTo>
                    <a:pt x="372" y="184"/>
                    <a:pt x="374" y="188"/>
                    <a:pt x="377" y="192"/>
                  </a:cubicBezTo>
                  <a:cubicBezTo>
                    <a:pt x="378" y="194"/>
                    <a:pt x="380" y="196"/>
                    <a:pt x="381" y="198"/>
                  </a:cubicBezTo>
                  <a:cubicBezTo>
                    <a:pt x="387" y="205"/>
                    <a:pt x="392" y="211"/>
                    <a:pt x="399" y="217"/>
                  </a:cubicBezTo>
                  <a:cubicBezTo>
                    <a:pt x="402" y="220"/>
                    <a:pt x="405" y="223"/>
                    <a:pt x="410" y="226"/>
                  </a:cubicBezTo>
                  <a:cubicBezTo>
                    <a:pt x="415" y="228"/>
                    <a:pt x="421" y="231"/>
                    <a:pt x="431" y="232"/>
                  </a:cubicBezTo>
                  <a:cubicBezTo>
                    <a:pt x="431" y="232"/>
                    <a:pt x="431" y="232"/>
                    <a:pt x="431" y="232"/>
                  </a:cubicBezTo>
                  <a:cubicBezTo>
                    <a:pt x="439" y="232"/>
                    <a:pt x="448" y="229"/>
                    <a:pt x="454" y="224"/>
                  </a:cubicBezTo>
                  <a:cubicBezTo>
                    <a:pt x="463" y="216"/>
                    <a:pt x="466" y="207"/>
                    <a:pt x="468" y="201"/>
                  </a:cubicBezTo>
                  <a:cubicBezTo>
                    <a:pt x="470" y="194"/>
                    <a:pt x="470" y="188"/>
                    <a:pt x="470" y="181"/>
                  </a:cubicBezTo>
                  <a:cubicBezTo>
                    <a:pt x="470" y="167"/>
                    <a:pt x="467" y="149"/>
                    <a:pt x="463" y="124"/>
                  </a:cubicBezTo>
                  <a:cubicBezTo>
                    <a:pt x="458" y="99"/>
                    <a:pt x="450" y="67"/>
                    <a:pt x="440" y="28"/>
                  </a:cubicBezTo>
                  <a:cubicBezTo>
                    <a:pt x="435" y="10"/>
                    <a:pt x="418" y="0"/>
                    <a:pt x="401" y="5"/>
                  </a:cubicBezTo>
                  <a:cubicBezTo>
                    <a:pt x="384" y="9"/>
                    <a:pt x="373" y="27"/>
                    <a:pt x="378" y="44"/>
                  </a:cubicBezTo>
                  <a:cubicBezTo>
                    <a:pt x="382" y="61"/>
                    <a:pt x="386" y="76"/>
                    <a:pt x="390" y="90"/>
                  </a:cubicBezTo>
                  <a:cubicBezTo>
                    <a:pt x="385" y="81"/>
                    <a:pt x="380" y="73"/>
                    <a:pt x="377" y="66"/>
                  </a:cubicBezTo>
                  <a:cubicBezTo>
                    <a:pt x="376" y="65"/>
                    <a:pt x="375" y="63"/>
                    <a:pt x="375" y="62"/>
                  </a:cubicBezTo>
                  <a:cubicBezTo>
                    <a:pt x="370" y="54"/>
                    <a:pt x="368" y="49"/>
                    <a:pt x="368" y="49"/>
                  </a:cubicBezTo>
                  <a:cubicBezTo>
                    <a:pt x="367" y="48"/>
                    <a:pt x="367" y="47"/>
                    <a:pt x="367" y="47"/>
                  </a:cubicBezTo>
                  <a:cubicBezTo>
                    <a:pt x="349" y="74"/>
                    <a:pt x="319" y="92"/>
                    <a:pt x="284" y="92"/>
                  </a:cubicBezTo>
                  <a:cubicBezTo>
                    <a:pt x="283" y="92"/>
                    <a:pt x="283" y="92"/>
                    <a:pt x="282" y="92"/>
                  </a:cubicBezTo>
                  <a:cubicBezTo>
                    <a:pt x="284" y="97"/>
                    <a:pt x="284" y="97"/>
                    <a:pt x="284" y="97"/>
                  </a:cubicBezTo>
                  <a:cubicBezTo>
                    <a:pt x="282" y="99"/>
                    <a:pt x="282" y="99"/>
                    <a:pt x="282" y="99"/>
                  </a:cubicBezTo>
                  <a:cubicBezTo>
                    <a:pt x="276" y="104"/>
                    <a:pt x="268" y="107"/>
                    <a:pt x="261" y="107"/>
                  </a:cubicBezTo>
                  <a:cubicBezTo>
                    <a:pt x="253" y="107"/>
                    <a:pt x="245" y="104"/>
                    <a:pt x="239" y="99"/>
                  </a:cubicBezTo>
                  <a:cubicBezTo>
                    <a:pt x="238" y="97"/>
                    <a:pt x="238" y="97"/>
                    <a:pt x="238" y="97"/>
                  </a:cubicBezTo>
                  <a:cubicBezTo>
                    <a:pt x="242" y="82"/>
                    <a:pt x="242" y="82"/>
                    <a:pt x="242" y="82"/>
                  </a:cubicBezTo>
                  <a:cubicBezTo>
                    <a:pt x="220" y="72"/>
                    <a:pt x="202" y="53"/>
                    <a:pt x="193" y="30"/>
                  </a:cubicBezTo>
                  <a:cubicBezTo>
                    <a:pt x="183" y="30"/>
                    <a:pt x="183" y="30"/>
                    <a:pt x="183" y="30"/>
                  </a:cubicBezTo>
                  <a:cubicBezTo>
                    <a:pt x="179" y="30"/>
                    <a:pt x="175" y="31"/>
                    <a:pt x="172" y="33"/>
                  </a:cubicBezTo>
                  <a:cubicBezTo>
                    <a:pt x="171" y="33"/>
                    <a:pt x="171" y="33"/>
                    <a:pt x="171" y="33"/>
                  </a:cubicBezTo>
                  <a:cubicBezTo>
                    <a:pt x="171" y="33"/>
                    <a:pt x="171" y="33"/>
                    <a:pt x="171" y="33"/>
                  </a:cubicBezTo>
                  <a:cubicBezTo>
                    <a:pt x="169" y="34"/>
                    <a:pt x="160" y="37"/>
                    <a:pt x="148" y="45"/>
                  </a:cubicBezTo>
                  <a:cubicBezTo>
                    <a:pt x="141" y="50"/>
                    <a:pt x="132" y="56"/>
                    <a:pt x="124" y="65"/>
                  </a:cubicBezTo>
                  <a:cubicBezTo>
                    <a:pt x="101" y="87"/>
                    <a:pt x="77" y="124"/>
                    <a:pt x="72" y="178"/>
                  </a:cubicBezTo>
                  <a:cubicBezTo>
                    <a:pt x="72" y="178"/>
                    <a:pt x="72" y="178"/>
                    <a:pt x="72" y="178"/>
                  </a:cubicBezTo>
                  <a:cubicBezTo>
                    <a:pt x="71" y="185"/>
                    <a:pt x="71" y="192"/>
                    <a:pt x="71" y="199"/>
                  </a:cubicBezTo>
                  <a:close/>
                  <a:moveTo>
                    <a:pt x="72" y="178"/>
                  </a:moveTo>
                  <a:cubicBezTo>
                    <a:pt x="72" y="178"/>
                    <a:pt x="72" y="178"/>
                    <a:pt x="72" y="178"/>
                  </a:cubicBezTo>
                  <a:cubicBezTo>
                    <a:pt x="72" y="178"/>
                    <a:pt x="72" y="178"/>
                    <a:pt x="72" y="178"/>
                  </a:cubicBezTo>
                  <a:cubicBezTo>
                    <a:pt x="72" y="178"/>
                    <a:pt x="72" y="178"/>
                    <a:pt x="72" y="178"/>
                  </a:cubicBezTo>
                  <a:close/>
                  <a:moveTo>
                    <a:pt x="245" y="116"/>
                  </a:moveTo>
                  <a:cubicBezTo>
                    <a:pt x="250" y="118"/>
                    <a:pt x="255" y="119"/>
                    <a:pt x="261" y="119"/>
                  </a:cubicBezTo>
                  <a:cubicBezTo>
                    <a:pt x="261" y="119"/>
                    <a:pt x="261" y="119"/>
                    <a:pt x="261" y="119"/>
                  </a:cubicBezTo>
                  <a:cubicBezTo>
                    <a:pt x="261" y="119"/>
                    <a:pt x="261" y="119"/>
                    <a:pt x="261" y="119"/>
                  </a:cubicBezTo>
                  <a:cubicBezTo>
                    <a:pt x="266" y="119"/>
                    <a:pt x="272" y="118"/>
                    <a:pt x="277" y="116"/>
                  </a:cubicBezTo>
                  <a:cubicBezTo>
                    <a:pt x="299" y="277"/>
                    <a:pt x="299" y="277"/>
                    <a:pt x="299" y="277"/>
                  </a:cubicBezTo>
                  <a:cubicBezTo>
                    <a:pt x="261" y="325"/>
                    <a:pt x="261" y="325"/>
                    <a:pt x="261" y="325"/>
                  </a:cubicBezTo>
                  <a:cubicBezTo>
                    <a:pt x="223" y="277"/>
                    <a:pt x="223" y="277"/>
                    <a:pt x="223" y="277"/>
                  </a:cubicBezTo>
                  <a:lnTo>
                    <a:pt x="245" y="116"/>
                  </a:lnTo>
                  <a:close/>
                </a:path>
              </a:pathLst>
            </a:custGeom>
            <a:grpFill/>
            <a:ln>
              <a:noFill/>
            </a:ln>
          </p:spPr>
          <p:txBody>
            <a:bodyPr vert="horz" wrap="square" lIns="91404" tIns="45702" rIns="91404" bIns="45702" numCol="1" anchor="t" anchorCtr="0" compatLnSpc="1"/>
            <a:lstStyle/>
            <a:p>
              <a:pPr marL="0" marR="0" lvl="0" indent="0" defTabSz="913765"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3D3D3D"/>
                </a:solidFill>
                <a:effectLst/>
                <a:uLnTx/>
                <a:uFillTx/>
                <a:latin typeface="Arial" panose="020B0604020202020204" pitchFamily="34" charset="0"/>
                <a:ea typeface="宋体" panose="02010600030101010101" pitchFamily="2" charset="-122"/>
              </a:endParaRPr>
            </a:p>
          </p:txBody>
        </p:sp>
      </p:grpSp>
      <p:sp>
        <p:nvSpPr>
          <p:cNvPr id="40" name="矩形: 圆角 39">
            <a:extLst>
              <a:ext uri="{FF2B5EF4-FFF2-40B4-BE49-F238E27FC236}">
                <a16:creationId xmlns:a16="http://schemas.microsoft.com/office/drawing/2014/main" id="{9B61C30C-7838-6C5A-1AE4-4A23948F4CE8}"/>
              </a:ext>
            </a:extLst>
          </p:cNvPr>
          <p:cNvSpPr/>
          <p:nvPr/>
        </p:nvSpPr>
        <p:spPr>
          <a:xfrm>
            <a:off x="6396750" y="1626858"/>
            <a:ext cx="4512850" cy="1974418"/>
          </a:xfrm>
          <a:prstGeom prst="roundRect">
            <a:avLst>
              <a:gd name="adj" fmla="val 6286"/>
            </a:avLst>
          </a:prstGeom>
          <a:solidFill>
            <a:sysClr val="window" lastClr="FFFFFF"/>
          </a:solidFill>
          <a:ln w="12700" cap="flat" cmpd="sng" algn="ctr">
            <a:solidFill>
              <a:schemeClr val="accent1"/>
            </a:solidFill>
            <a:prstDash val="solid"/>
            <a:miter lim="800000"/>
          </a:ln>
          <a:effectLst>
            <a:outerShdw blurRad="914400" dist="317500" dir="5400000" algn="t" rotWithShape="0">
              <a:prstClr val="black">
                <a:alpha val="1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42" name="TextBox 37">
            <a:extLst>
              <a:ext uri="{FF2B5EF4-FFF2-40B4-BE49-F238E27FC236}">
                <a16:creationId xmlns:a16="http://schemas.microsoft.com/office/drawing/2014/main" id="{ADC60852-C171-A030-1046-56F49D9F0B45}"/>
              </a:ext>
            </a:extLst>
          </p:cNvPr>
          <p:cNvSpPr txBox="1"/>
          <p:nvPr/>
        </p:nvSpPr>
        <p:spPr>
          <a:xfrm>
            <a:off x="7916115" y="2521895"/>
            <a:ext cx="2720663" cy="789127"/>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85000"/>
                    <a:lumOff val="15000"/>
                  </a:schemeClr>
                </a:solidFill>
                <a:effectLst/>
                <a:uLnTx/>
                <a:uFillTx/>
                <a:latin typeface="+mn-ea"/>
              </a:rPr>
              <a:t>您的内容打在这里，或者通过复制您的文本后，在此框中选择粘贴，并选择只保留文字。您的内容打在这里。</a:t>
            </a:r>
          </a:p>
        </p:txBody>
      </p:sp>
      <p:grpSp>
        <p:nvGrpSpPr>
          <p:cNvPr id="43" name="组合 42">
            <a:extLst>
              <a:ext uri="{FF2B5EF4-FFF2-40B4-BE49-F238E27FC236}">
                <a16:creationId xmlns:a16="http://schemas.microsoft.com/office/drawing/2014/main" id="{C2FA8B1D-90AB-CC5B-6A82-9A58A9423EBF}"/>
              </a:ext>
            </a:extLst>
          </p:cNvPr>
          <p:cNvGrpSpPr/>
          <p:nvPr/>
        </p:nvGrpSpPr>
        <p:grpSpPr>
          <a:xfrm>
            <a:off x="6865392" y="1763983"/>
            <a:ext cx="777900" cy="1598846"/>
            <a:chOff x="8603208" y="1158876"/>
            <a:chExt cx="803275" cy="1651000"/>
          </a:xfrm>
          <a:solidFill>
            <a:schemeClr val="accent1"/>
          </a:solidFill>
        </p:grpSpPr>
        <p:sp>
          <p:nvSpPr>
            <p:cNvPr id="44" name="Freeform 22">
              <a:extLst>
                <a:ext uri="{FF2B5EF4-FFF2-40B4-BE49-F238E27FC236}">
                  <a16:creationId xmlns:a16="http://schemas.microsoft.com/office/drawing/2014/main" id="{7B2CC5B9-FAD5-CF5D-334C-0CA73A1EC44F}"/>
                </a:ext>
              </a:extLst>
            </p:cNvPr>
            <p:cNvSpPr/>
            <p:nvPr/>
          </p:nvSpPr>
          <p:spPr bwMode="auto">
            <a:xfrm>
              <a:off x="8793708" y="1411288"/>
              <a:ext cx="303213" cy="304800"/>
            </a:xfrm>
            <a:custGeom>
              <a:avLst/>
              <a:gdLst>
                <a:gd name="T0" fmla="*/ 9 w 194"/>
                <a:gd name="T1" fmla="*/ 82 h 195"/>
                <a:gd name="T2" fmla="*/ 82 w 194"/>
                <a:gd name="T3" fmla="*/ 186 h 195"/>
                <a:gd name="T4" fmla="*/ 186 w 194"/>
                <a:gd name="T5" fmla="*/ 113 h 195"/>
                <a:gd name="T6" fmla="*/ 113 w 194"/>
                <a:gd name="T7" fmla="*/ 9 h 195"/>
                <a:gd name="T8" fmla="*/ 9 w 194"/>
                <a:gd name="T9" fmla="*/ 82 h 195"/>
              </a:gdLst>
              <a:ahLst/>
              <a:cxnLst>
                <a:cxn ang="0">
                  <a:pos x="T0" y="T1"/>
                </a:cxn>
                <a:cxn ang="0">
                  <a:pos x="T2" y="T3"/>
                </a:cxn>
                <a:cxn ang="0">
                  <a:pos x="T4" y="T5"/>
                </a:cxn>
                <a:cxn ang="0">
                  <a:pos x="T6" y="T7"/>
                </a:cxn>
                <a:cxn ang="0">
                  <a:pos x="T8" y="T9"/>
                </a:cxn>
              </a:cxnLst>
              <a:rect l="0" t="0" r="r" b="b"/>
              <a:pathLst>
                <a:path w="194" h="195">
                  <a:moveTo>
                    <a:pt x="9" y="82"/>
                  </a:moveTo>
                  <a:cubicBezTo>
                    <a:pt x="0" y="131"/>
                    <a:pt x="33" y="178"/>
                    <a:pt x="82" y="186"/>
                  </a:cubicBezTo>
                  <a:cubicBezTo>
                    <a:pt x="131" y="195"/>
                    <a:pt x="177" y="162"/>
                    <a:pt x="186" y="113"/>
                  </a:cubicBezTo>
                  <a:cubicBezTo>
                    <a:pt x="194" y="64"/>
                    <a:pt x="162" y="17"/>
                    <a:pt x="113" y="9"/>
                  </a:cubicBezTo>
                  <a:cubicBezTo>
                    <a:pt x="64" y="0"/>
                    <a:pt x="17" y="33"/>
                    <a:pt x="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4" tIns="45702" rIns="91404" bIns="45702" numCol="1" anchor="t" anchorCtr="0" compatLnSpc="1"/>
            <a:lstStyle/>
            <a:p>
              <a:pPr marL="0" marR="0" lvl="0" indent="0" defTabSz="913765"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3D3D3D"/>
                </a:solidFill>
                <a:effectLst/>
                <a:uLnTx/>
                <a:uFillTx/>
                <a:latin typeface="Arial" panose="020B0604020202020204" pitchFamily="34" charset="0"/>
                <a:ea typeface="宋体" panose="02010600030101010101" pitchFamily="2" charset="-122"/>
              </a:endParaRPr>
            </a:p>
          </p:txBody>
        </p:sp>
        <p:sp>
          <p:nvSpPr>
            <p:cNvPr id="45" name="Freeform 23">
              <a:extLst>
                <a:ext uri="{FF2B5EF4-FFF2-40B4-BE49-F238E27FC236}">
                  <a16:creationId xmlns:a16="http://schemas.microsoft.com/office/drawing/2014/main" id="{435DD2E8-C453-EA75-2033-B895A0356458}"/>
                </a:ext>
              </a:extLst>
            </p:cNvPr>
            <p:cNvSpPr/>
            <p:nvPr/>
          </p:nvSpPr>
          <p:spPr bwMode="auto">
            <a:xfrm>
              <a:off x="8603208" y="1158876"/>
              <a:ext cx="803275" cy="1651000"/>
            </a:xfrm>
            <a:custGeom>
              <a:avLst/>
              <a:gdLst>
                <a:gd name="T0" fmla="*/ 30 w 514"/>
                <a:gd name="T1" fmla="*/ 741 h 1056"/>
                <a:gd name="T2" fmla="*/ 0 w 514"/>
                <a:gd name="T3" fmla="*/ 857 h 1056"/>
                <a:gd name="T4" fmla="*/ 50 w 514"/>
                <a:gd name="T5" fmla="*/ 1024 h 1056"/>
                <a:gd name="T6" fmla="*/ 119 w 514"/>
                <a:gd name="T7" fmla="*/ 1042 h 1056"/>
                <a:gd name="T8" fmla="*/ 137 w 514"/>
                <a:gd name="T9" fmla="*/ 974 h 1056"/>
                <a:gd name="T10" fmla="*/ 100 w 514"/>
                <a:gd name="T11" fmla="*/ 857 h 1056"/>
                <a:gd name="T12" fmla="*/ 117 w 514"/>
                <a:gd name="T13" fmla="*/ 789 h 1056"/>
                <a:gd name="T14" fmla="*/ 181 w 514"/>
                <a:gd name="T15" fmla="*/ 721 h 1056"/>
                <a:gd name="T16" fmla="*/ 186 w 514"/>
                <a:gd name="T17" fmla="*/ 717 h 1056"/>
                <a:gd name="T18" fmla="*/ 417 w 514"/>
                <a:gd name="T19" fmla="*/ 1034 h 1056"/>
                <a:gd name="T20" fmla="*/ 457 w 514"/>
                <a:gd name="T21" fmla="*/ 1055 h 1056"/>
                <a:gd name="T22" fmla="*/ 487 w 514"/>
                <a:gd name="T23" fmla="*/ 1045 h 1056"/>
                <a:gd name="T24" fmla="*/ 498 w 514"/>
                <a:gd name="T25" fmla="*/ 976 h 1056"/>
                <a:gd name="T26" fmla="*/ 498 w 514"/>
                <a:gd name="T27" fmla="*/ 976 h 1056"/>
                <a:gd name="T28" fmla="*/ 279 w 514"/>
                <a:gd name="T29" fmla="*/ 675 h 1056"/>
                <a:gd name="T30" fmla="*/ 271 w 514"/>
                <a:gd name="T31" fmla="*/ 653 h 1056"/>
                <a:gd name="T32" fmla="*/ 285 w 514"/>
                <a:gd name="T33" fmla="*/ 453 h 1056"/>
                <a:gd name="T34" fmla="*/ 307 w 514"/>
                <a:gd name="T35" fmla="*/ 465 h 1056"/>
                <a:gd name="T36" fmla="*/ 335 w 514"/>
                <a:gd name="T37" fmla="*/ 488 h 1056"/>
                <a:gd name="T38" fmla="*/ 343 w 514"/>
                <a:gd name="T39" fmla="*/ 510 h 1056"/>
                <a:gd name="T40" fmla="*/ 332 w 514"/>
                <a:gd name="T41" fmla="*/ 539 h 1056"/>
                <a:gd name="T42" fmla="*/ 279 w 514"/>
                <a:gd name="T43" fmla="*/ 589 h 1056"/>
                <a:gd name="T44" fmla="*/ 272 w 514"/>
                <a:gd name="T45" fmla="*/ 634 h 1056"/>
                <a:gd name="T46" fmla="*/ 298 w 514"/>
                <a:gd name="T47" fmla="*/ 647 h 1056"/>
                <a:gd name="T48" fmla="*/ 316 w 514"/>
                <a:gd name="T49" fmla="*/ 641 h 1056"/>
                <a:gd name="T50" fmla="*/ 384 w 514"/>
                <a:gd name="T51" fmla="*/ 576 h 1056"/>
                <a:gd name="T52" fmla="*/ 407 w 514"/>
                <a:gd name="T53" fmla="*/ 510 h 1056"/>
                <a:gd name="T54" fmla="*/ 382 w 514"/>
                <a:gd name="T55" fmla="*/ 444 h 1056"/>
                <a:gd name="T56" fmla="*/ 310 w 514"/>
                <a:gd name="T57" fmla="*/ 394 h 1056"/>
                <a:gd name="T58" fmla="*/ 278 w 514"/>
                <a:gd name="T59" fmla="*/ 381 h 1056"/>
                <a:gd name="T60" fmla="*/ 270 w 514"/>
                <a:gd name="T61" fmla="*/ 379 h 1056"/>
                <a:gd name="T62" fmla="*/ 123 w 514"/>
                <a:gd name="T63" fmla="*/ 346 h 1056"/>
                <a:gd name="T64" fmla="*/ 118 w 514"/>
                <a:gd name="T65" fmla="*/ 345 h 1056"/>
                <a:gd name="T66" fmla="*/ 102 w 514"/>
                <a:gd name="T67" fmla="*/ 320 h 1056"/>
                <a:gd name="T68" fmla="*/ 85 w 514"/>
                <a:gd name="T69" fmla="*/ 248 h 1056"/>
                <a:gd name="T70" fmla="*/ 170 w 514"/>
                <a:gd name="T71" fmla="*/ 57 h 1056"/>
                <a:gd name="T72" fmla="*/ 166 w 514"/>
                <a:gd name="T73" fmla="*/ 12 h 1056"/>
                <a:gd name="T74" fmla="*/ 121 w 514"/>
                <a:gd name="T75" fmla="*/ 16 h 1056"/>
                <a:gd name="T76" fmla="*/ 21 w 514"/>
                <a:gd name="T77" fmla="*/ 248 h 1056"/>
                <a:gd name="T78" fmla="*/ 52 w 514"/>
                <a:gd name="T79" fmla="*/ 362 h 1056"/>
                <a:gd name="T80" fmla="*/ 65 w 514"/>
                <a:gd name="T81" fmla="*/ 381 h 1056"/>
                <a:gd name="T82" fmla="*/ 86 w 514"/>
                <a:gd name="T83" fmla="*/ 664 h 1056"/>
                <a:gd name="T84" fmla="*/ 88 w 514"/>
                <a:gd name="T85" fmla="*/ 668 h 1056"/>
                <a:gd name="T86" fmla="*/ 30 w 514"/>
                <a:gd name="T87" fmla="*/ 741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14" h="1056">
                  <a:moveTo>
                    <a:pt x="30" y="741"/>
                  </a:moveTo>
                  <a:cubicBezTo>
                    <a:pt x="12" y="773"/>
                    <a:pt x="0" y="813"/>
                    <a:pt x="0" y="857"/>
                  </a:cubicBezTo>
                  <a:cubicBezTo>
                    <a:pt x="0" y="908"/>
                    <a:pt x="16" y="964"/>
                    <a:pt x="50" y="1024"/>
                  </a:cubicBezTo>
                  <a:cubicBezTo>
                    <a:pt x="64" y="1048"/>
                    <a:pt x="95" y="1056"/>
                    <a:pt x="119" y="1042"/>
                  </a:cubicBezTo>
                  <a:cubicBezTo>
                    <a:pt x="143" y="1028"/>
                    <a:pt x="151" y="998"/>
                    <a:pt x="137" y="974"/>
                  </a:cubicBezTo>
                  <a:cubicBezTo>
                    <a:pt x="109" y="926"/>
                    <a:pt x="100" y="888"/>
                    <a:pt x="100" y="857"/>
                  </a:cubicBezTo>
                  <a:cubicBezTo>
                    <a:pt x="100" y="830"/>
                    <a:pt x="107" y="809"/>
                    <a:pt x="117" y="789"/>
                  </a:cubicBezTo>
                  <a:cubicBezTo>
                    <a:pt x="133" y="760"/>
                    <a:pt x="159" y="736"/>
                    <a:pt x="181" y="721"/>
                  </a:cubicBezTo>
                  <a:cubicBezTo>
                    <a:pt x="183" y="719"/>
                    <a:pt x="184" y="718"/>
                    <a:pt x="186" y="717"/>
                  </a:cubicBezTo>
                  <a:cubicBezTo>
                    <a:pt x="417" y="1034"/>
                    <a:pt x="417" y="1034"/>
                    <a:pt x="417" y="1034"/>
                  </a:cubicBezTo>
                  <a:cubicBezTo>
                    <a:pt x="427" y="1048"/>
                    <a:pt x="442" y="1055"/>
                    <a:pt x="457" y="1055"/>
                  </a:cubicBezTo>
                  <a:cubicBezTo>
                    <a:pt x="468" y="1055"/>
                    <a:pt x="478" y="1052"/>
                    <a:pt x="487" y="1045"/>
                  </a:cubicBezTo>
                  <a:cubicBezTo>
                    <a:pt x="509" y="1029"/>
                    <a:pt x="514" y="998"/>
                    <a:pt x="498" y="976"/>
                  </a:cubicBezTo>
                  <a:cubicBezTo>
                    <a:pt x="498" y="976"/>
                    <a:pt x="498" y="976"/>
                    <a:pt x="498" y="976"/>
                  </a:cubicBezTo>
                  <a:cubicBezTo>
                    <a:pt x="279" y="675"/>
                    <a:pt x="279" y="675"/>
                    <a:pt x="279" y="675"/>
                  </a:cubicBezTo>
                  <a:cubicBezTo>
                    <a:pt x="276" y="667"/>
                    <a:pt x="272" y="659"/>
                    <a:pt x="271" y="653"/>
                  </a:cubicBezTo>
                  <a:cubicBezTo>
                    <a:pt x="237" y="559"/>
                    <a:pt x="252" y="510"/>
                    <a:pt x="285" y="453"/>
                  </a:cubicBezTo>
                  <a:cubicBezTo>
                    <a:pt x="292" y="456"/>
                    <a:pt x="299" y="460"/>
                    <a:pt x="307" y="465"/>
                  </a:cubicBezTo>
                  <a:cubicBezTo>
                    <a:pt x="318" y="471"/>
                    <a:pt x="328" y="480"/>
                    <a:pt x="335" y="488"/>
                  </a:cubicBezTo>
                  <a:cubicBezTo>
                    <a:pt x="341" y="496"/>
                    <a:pt x="343" y="502"/>
                    <a:pt x="343" y="510"/>
                  </a:cubicBezTo>
                  <a:cubicBezTo>
                    <a:pt x="343" y="516"/>
                    <a:pt x="341" y="525"/>
                    <a:pt x="332" y="539"/>
                  </a:cubicBezTo>
                  <a:cubicBezTo>
                    <a:pt x="323" y="553"/>
                    <a:pt x="306" y="570"/>
                    <a:pt x="279" y="589"/>
                  </a:cubicBezTo>
                  <a:cubicBezTo>
                    <a:pt x="265" y="599"/>
                    <a:pt x="261" y="619"/>
                    <a:pt x="272" y="634"/>
                  </a:cubicBezTo>
                  <a:cubicBezTo>
                    <a:pt x="278" y="642"/>
                    <a:pt x="288" y="647"/>
                    <a:pt x="298" y="647"/>
                  </a:cubicBezTo>
                  <a:cubicBezTo>
                    <a:pt x="304" y="647"/>
                    <a:pt x="311" y="645"/>
                    <a:pt x="316" y="641"/>
                  </a:cubicBezTo>
                  <a:cubicBezTo>
                    <a:pt x="347" y="619"/>
                    <a:pt x="369" y="597"/>
                    <a:pt x="384" y="576"/>
                  </a:cubicBezTo>
                  <a:cubicBezTo>
                    <a:pt x="399" y="554"/>
                    <a:pt x="408" y="532"/>
                    <a:pt x="407" y="510"/>
                  </a:cubicBezTo>
                  <a:cubicBezTo>
                    <a:pt x="408" y="483"/>
                    <a:pt x="396" y="461"/>
                    <a:pt x="382" y="444"/>
                  </a:cubicBezTo>
                  <a:cubicBezTo>
                    <a:pt x="360" y="420"/>
                    <a:pt x="332" y="405"/>
                    <a:pt x="310" y="394"/>
                  </a:cubicBezTo>
                  <a:cubicBezTo>
                    <a:pt x="297" y="388"/>
                    <a:pt x="285" y="384"/>
                    <a:pt x="278" y="381"/>
                  </a:cubicBezTo>
                  <a:cubicBezTo>
                    <a:pt x="275" y="380"/>
                    <a:pt x="273" y="379"/>
                    <a:pt x="270" y="379"/>
                  </a:cubicBezTo>
                  <a:cubicBezTo>
                    <a:pt x="221" y="368"/>
                    <a:pt x="172" y="357"/>
                    <a:pt x="123" y="346"/>
                  </a:cubicBezTo>
                  <a:cubicBezTo>
                    <a:pt x="122" y="346"/>
                    <a:pt x="120" y="345"/>
                    <a:pt x="118" y="345"/>
                  </a:cubicBezTo>
                  <a:cubicBezTo>
                    <a:pt x="114" y="339"/>
                    <a:pt x="108" y="331"/>
                    <a:pt x="102" y="320"/>
                  </a:cubicBezTo>
                  <a:cubicBezTo>
                    <a:pt x="93" y="302"/>
                    <a:pt x="85" y="278"/>
                    <a:pt x="85" y="248"/>
                  </a:cubicBezTo>
                  <a:cubicBezTo>
                    <a:pt x="85" y="201"/>
                    <a:pt x="103" y="138"/>
                    <a:pt x="170" y="57"/>
                  </a:cubicBezTo>
                  <a:cubicBezTo>
                    <a:pt x="182" y="43"/>
                    <a:pt x="180" y="23"/>
                    <a:pt x="166" y="12"/>
                  </a:cubicBezTo>
                  <a:cubicBezTo>
                    <a:pt x="152" y="0"/>
                    <a:pt x="132" y="2"/>
                    <a:pt x="121" y="16"/>
                  </a:cubicBezTo>
                  <a:cubicBezTo>
                    <a:pt x="47" y="105"/>
                    <a:pt x="21" y="184"/>
                    <a:pt x="21" y="248"/>
                  </a:cubicBezTo>
                  <a:cubicBezTo>
                    <a:pt x="21" y="297"/>
                    <a:pt x="36" y="336"/>
                    <a:pt x="52" y="362"/>
                  </a:cubicBezTo>
                  <a:cubicBezTo>
                    <a:pt x="56" y="369"/>
                    <a:pt x="61" y="375"/>
                    <a:pt x="65" y="381"/>
                  </a:cubicBezTo>
                  <a:cubicBezTo>
                    <a:pt x="42" y="490"/>
                    <a:pt x="60" y="555"/>
                    <a:pt x="86" y="664"/>
                  </a:cubicBezTo>
                  <a:cubicBezTo>
                    <a:pt x="87" y="665"/>
                    <a:pt x="87" y="667"/>
                    <a:pt x="88" y="668"/>
                  </a:cubicBezTo>
                  <a:cubicBezTo>
                    <a:pt x="67" y="687"/>
                    <a:pt x="46" y="711"/>
                    <a:pt x="30" y="7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4" tIns="45702" rIns="91404" bIns="45702" numCol="1" anchor="t" anchorCtr="0" compatLnSpc="1"/>
            <a:lstStyle/>
            <a:p>
              <a:pPr marL="0" marR="0" lvl="0" indent="0" defTabSz="913765"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3D3D3D"/>
                </a:solidFill>
                <a:effectLst/>
                <a:uLnTx/>
                <a:uFillTx/>
                <a:latin typeface="Arial" panose="020B0604020202020204" pitchFamily="34" charset="0"/>
                <a:ea typeface="宋体" panose="02010600030101010101" pitchFamily="2" charset="-122"/>
              </a:endParaRPr>
            </a:p>
          </p:txBody>
        </p:sp>
      </p:grpSp>
      <p:sp>
        <p:nvSpPr>
          <p:cNvPr id="47" name="矩形: 圆角 46">
            <a:extLst>
              <a:ext uri="{FF2B5EF4-FFF2-40B4-BE49-F238E27FC236}">
                <a16:creationId xmlns:a16="http://schemas.microsoft.com/office/drawing/2014/main" id="{F43A0F7F-D883-02FD-F5C8-8BE15367B8CC}"/>
              </a:ext>
            </a:extLst>
          </p:cNvPr>
          <p:cNvSpPr/>
          <p:nvPr/>
        </p:nvSpPr>
        <p:spPr>
          <a:xfrm>
            <a:off x="6396750" y="4150523"/>
            <a:ext cx="4512850" cy="1974418"/>
          </a:xfrm>
          <a:prstGeom prst="roundRect">
            <a:avLst>
              <a:gd name="adj" fmla="val 6286"/>
            </a:avLst>
          </a:prstGeom>
          <a:solidFill>
            <a:sysClr val="window" lastClr="FFFFFF"/>
          </a:solidFill>
          <a:ln w="12700" cap="flat" cmpd="sng" algn="ctr">
            <a:solidFill>
              <a:schemeClr val="accent1"/>
            </a:solidFill>
            <a:prstDash val="solid"/>
            <a:miter lim="800000"/>
          </a:ln>
          <a:effectLst>
            <a:outerShdw blurRad="914400" dist="317500" dir="5400000" algn="t" rotWithShape="0">
              <a:prstClr val="black">
                <a:alpha val="1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mn-ea"/>
              <a:cs typeface="+mn-cs"/>
            </a:endParaRPr>
          </a:p>
        </p:txBody>
      </p:sp>
      <p:sp>
        <p:nvSpPr>
          <p:cNvPr id="49" name="TextBox 37">
            <a:extLst>
              <a:ext uri="{FF2B5EF4-FFF2-40B4-BE49-F238E27FC236}">
                <a16:creationId xmlns:a16="http://schemas.microsoft.com/office/drawing/2014/main" id="{3DA5F425-4FE8-3F37-1945-37BCC45D9AD7}"/>
              </a:ext>
            </a:extLst>
          </p:cNvPr>
          <p:cNvSpPr txBox="1"/>
          <p:nvPr/>
        </p:nvSpPr>
        <p:spPr>
          <a:xfrm>
            <a:off x="7916115" y="5045560"/>
            <a:ext cx="2720663" cy="789127"/>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85000"/>
                    <a:lumOff val="15000"/>
                  </a:schemeClr>
                </a:solidFill>
                <a:effectLst/>
                <a:uLnTx/>
                <a:uFillTx/>
                <a:latin typeface="+mn-ea"/>
              </a:rPr>
              <a:t>您的内容打在这里，或者通过复制您的文本后，在此框中选择粘贴，并选择只保留文字。您的内容打在这里。</a:t>
            </a:r>
          </a:p>
        </p:txBody>
      </p:sp>
      <p:grpSp>
        <p:nvGrpSpPr>
          <p:cNvPr id="50" name="组合 49">
            <a:extLst>
              <a:ext uri="{FF2B5EF4-FFF2-40B4-BE49-F238E27FC236}">
                <a16:creationId xmlns:a16="http://schemas.microsoft.com/office/drawing/2014/main" id="{8CEFA1BD-28D9-762C-E23C-8277EB6AB9E5}"/>
              </a:ext>
            </a:extLst>
          </p:cNvPr>
          <p:cNvGrpSpPr/>
          <p:nvPr/>
        </p:nvGrpSpPr>
        <p:grpSpPr>
          <a:xfrm>
            <a:off x="6649770" y="4438849"/>
            <a:ext cx="1093844" cy="1209470"/>
            <a:chOff x="4614863" y="5014913"/>
            <a:chExt cx="946150" cy="1046163"/>
          </a:xfrm>
          <a:solidFill>
            <a:schemeClr val="accent1"/>
          </a:solidFill>
        </p:grpSpPr>
        <p:sp>
          <p:nvSpPr>
            <p:cNvPr id="51" name="Freeform 55">
              <a:extLst>
                <a:ext uri="{FF2B5EF4-FFF2-40B4-BE49-F238E27FC236}">
                  <a16:creationId xmlns:a16="http://schemas.microsoft.com/office/drawing/2014/main" id="{0616F4C7-4970-D41E-FACC-B5169E9047B1}"/>
                </a:ext>
              </a:extLst>
            </p:cNvPr>
            <p:cNvSpPr/>
            <p:nvPr/>
          </p:nvSpPr>
          <p:spPr bwMode="auto">
            <a:xfrm>
              <a:off x="5248275" y="5014913"/>
              <a:ext cx="312738" cy="293688"/>
            </a:xfrm>
            <a:custGeom>
              <a:avLst/>
              <a:gdLst>
                <a:gd name="T0" fmla="*/ 130 w 201"/>
                <a:gd name="T1" fmla="*/ 16 h 188"/>
                <a:gd name="T2" fmla="*/ 15 w 201"/>
                <a:gd name="T3" fmla="*/ 71 h 188"/>
                <a:gd name="T4" fmla="*/ 56 w 201"/>
                <a:gd name="T5" fmla="*/ 180 h 188"/>
                <a:gd name="T6" fmla="*/ 72 w 201"/>
                <a:gd name="T7" fmla="*/ 139 h 188"/>
                <a:gd name="T8" fmla="*/ 113 w 201"/>
                <a:gd name="T9" fmla="*/ 120 h 188"/>
                <a:gd name="T10" fmla="*/ 132 w 201"/>
                <a:gd name="T11" fmla="*/ 161 h 188"/>
                <a:gd name="T12" fmla="*/ 122 w 201"/>
                <a:gd name="T13" fmla="*/ 188 h 188"/>
                <a:gd name="T14" fmla="*/ 185 w 201"/>
                <a:gd name="T15" fmla="*/ 131 h 188"/>
                <a:gd name="T16" fmla="*/ 130 w 201"/>
                <a:gd name="T17" fmla="*/ 16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1" h="188">
                  <a:moveTo>
                    <a:pt x="130" y="16"/>
                  </a:moveTo>
                  <a:cubicBezTo>
                    <a:pt x="83" y="0"/>
                    <a:pt x="32" y="24"/>
                    <a:pt x="15" y="71"/>
                  </a:cubicBezTo>
                  <a:cubicBezTo>
                    <a:pt x="0" y="113"/>
                    <a:pt x="18" y="159"/>
                    <a:pt x="56" y="180"/>
                  </a:cubicBezTo>
                  <a:cubicBezTo>
                    <a:pt x="62" y="168"/>
                    <a:pt x="67" y="154"/>
                    <a:pt x="72" y="139"/>
                  </a:cubicBezTo>
                  <a:cubicBezTo>
                    <a:pt x="78" y="123"/>
                    <a:pt x="96" y="114"/>
                    <a:pt x="113" y="120"/>
                  </a:cubicBezTo>
                  <a:cubicBezTo>
                    <a:pt x="130" y="126"/>
                    <a:pt x="138" y="144"/>
                    <a:pt x="132" y="161"/>
                  </a:cubicBezTo>
                  <a:cubicBezTo>
                    <a:pt x="129" y="170"/>
                    <a:pt x="126" y="180"/>
                    <a:pt x="122" y="188"/>
                  </a:cubicBezTo>
                  <a:cubicBezTo>
                    <a:pt x="150" y="181"/>
                    <a:pt x="174" y="160"/>
                    <a:pt x="185" y="131"/>
                  </a:cubicBezTo>
                  <a:cubicBezTo>
                    <a:pt x="201" y="84"/>
                    <a:pt x="177" y="33"/>
                    <a:pt x="13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4" tIns="45702" rIns="91404" bIns="45702" numCol="1" anchor="t" anchorCtr="0" compatLnSpc="1"/>
            <a:lstStyle/>
            <a:p>
              <a:pPr marL="0" marR="0" lvl="0" indent="0" defTabSz="913765"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3D3D3D"/>
                </a:solidFill>
                <a:effectLst/>
                <a:uLnTx/>
                <a:uFillTx/>
                <a:latin typeface="Arial" panose="020B0604020202020204" pitchFamily="34" charset="0"/>
                <a:ea typeface="宋体" panose="02010600030101010101" pitchFamily="2" charset="-122"/>
              </a:endParaRPr>
            </a:p>
          </p:txBody>
        </p:sp>
        <p:sp>
          <p:nvSpPr>
            <p:cNvPr id="52" name="Freeform 56">
              <a:extLst>
                <a:ext uri="{FF2B5EF4-FFF2-40B4-BE49-F238E27FC236}">
                  <a16:creationId xmlns:a16="http://schemas.microsoft.com/office/drawing/2014/main" id="{B8A654CE-814A-EF2A-1DBC-1F7E8406AAE8}"/>
                </a:ext>
              </a:extLst>
            </p:cNvPr>
            <p:cNvSpPr/>
            <p:nvPr/>
          </p:nvSpPr>
          <p:spPr bwMode="auto">
            <a:xfrm>
              <a:off x="4732338" y="5116513"/>
              <a:ext cx="660400" cy="944563"/>
            </a:xfrm>
            <a:custGeom>
              <a:avLst/>
              <a:gdLst>
                <a:gd name="T0" fmla="*/ 372 w 423"/>
                <a:gd name="T1" fmla="*/ 299 h 606"/>
                <a:gd name="T2" fmla="*/ 329 w 423"/>
                <a:gd name="T3" fmla="*/ 263 h 606"/>
                <a:gd name="T4" fmla="*/ 192 w 423"/>
                <a:gd name="T5" fmla="*/ 263 h 606"/>
                <a:gd name="T6" fmla="*/ 263 w 423"/>
                <a:gd name="T7" fmla="*/ 186 h 606"/>
                <a:gd name="T8" fmla="*/ 257 w 423"/>
                <a:gd name="T9" fmla="*/ 173 h 606"/>
                <a:gd name="T10" fmla="*/ 239 w 423"/>
                <a:gd name="T11" fmla="*/ 104 h 606"/>
                <a:gd name="T12" fmla="*/ 266 w 423"/>
                <a:gd name="T13" fmla="*/ 67 h 606"/>
                <a:gd name="T14" fmla="*/ 302 w 423"/>
                <a:gd name="T15" fmla="*/ 93 h 606"/>
                <a:gd name="T16" fmla="*/ 303 w 423"/>
                <a:gd name="T17" fmla="*/ 95 h 606"/>
                <a:gd name="T18" fmla="*/ 304 w 423"/>
                <a:gd name="T19" fmla="*/ 101 h 606"/>
                <a:gd name="T20" fmla="*/ 309 w 423"/>
                <a:gd name="T21" fmla="*/ 123 h 606"/>
                <a:gd name="T22" fmla="*/ 314 w 423"/>
                <a:gd name="T23" fmla="*/ 139 h 606"/>
                <a:gd name="T24" fmla="*/ 324 w 423"/>
                <a:gd name="T25" fmla="*/ 53 h 606"/>
                <a:gd name="T26" fmla="*/ 192 w 423"/>
                <a:gd name="T27" fmla="*/ 38 h 606"/>
                <a:gd name="T28" fmla="*/ 32 w 423"/>
                <a:gd name="T29" fmla="*/ 217 h 606"/>
                <a:gd name="T30" fmla="*/ 61 w 423"/>
                <a:gd name="T31" fmla="*/ 347 h 606"/>
                <a:gd name="T32" fmla="*/ 81 w 423"/>
                <a:gd name="T33" fmla="*/ 350 h 606"/>
                <a:gd name="T34" fmla="*/ 92 w 423"/>
                <a:gd name="T35" fmla="*/ 351 h 606"/>
                <a:gd name="T36" fmla="*/ 92 w 423"/>
                <a:gd name="T37" fmla="*/ 351 h 606"/>
                <a:gd name="T38" fmla="*/ 292 w 423"/>
                <a:gd name="T39" fmla="*/ 351 h 606"/>
                <a:gd name="T40" fmla="*/ 332 w 423"/>
                <a:gd name="T41" fmla="*/ 570 h 606"/>
                <a:gd name="T42" fmla="*/ 375 w 423"/>
                <a:gd name="T43" fmla="*/ 606 h 606"/>
                <a:gd name="T44" fmla="*/ 383 w 423"/>
                <a:gd name="T45" fmla="*/ 605 h 606"/>
                <a:gd name="T46" fmla="*/ 419 w 423"/>
                <a:gd name="T47" fmla="*/ 554 h 606"/>
                <a:gd name="T48" fmla="*/ 372 w 423"/>
                <a:gd name="T49" fmla="*/ 299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3" h="606">
                  <a:moveTo>
                    <a:pt x="372" y="299"/>
                  </a:moveTo>
                  <a:cubicBezTo>
                    <a:pt x="368" y="278"/>
                    <a:pt x="350" y="263"/>
                    <a:pt x="329" y="263"/>
                  </a:cubicBezTo>
                  <a:cubicBezTo>
                    <a:pt x="192" y="263"/>
                    <a:pt x="192" y="263"/>
                    <a:pt x="192" y="263"/>
                  </a:cubicBezTo>
                  <a:cubicBezTo>
                    <a:pt x="212" y="235"/>
                    <a:pt x="236" y="209"/>
                    <a:pt x="263" y="186"/>
                  </a:cubicBezTo>
                  <a:cubicBezTo>
                    <a:pt x="261" y="182"/>
                    <a:pt x="259" y="177"/>
                    <a:pt x="257" y="173"/>
                  </a:cubicBezTo>
                  <a:cubicBezTo>
                    <a:pt x="245" y="138"/>
                    <a:pt x="240" y="105"/>
                    <a:pt x="239" y="104"/>
                  </a:cubicBezTo>
                  <a:cubicBezTo>
                    <a:pt x="236" y="86"/>
                    <a:pt x="248" y="70"/>
                    <a:pt x="266" y="67"/>
                  </a:cubicBezTo>
                  <a:cubicBezTo>
                    <a:pt x="283" y="64"/>
                    <a:pt x="299" y="76"/>
                    <a:pt x="302" y="93"/>
                  </a:cubicBezTo>
                  <a:cubicBezTo>
                    <a:pt x="302" y="93"/>
                    <a:pt x="303" y="94"/>
                    <a:pt x="303" y="95"/>
                  </a:cubicBezTo>
                  <a:cubicBezTo>
                    <a:pt x="303" y="96"/>
                    <a:pt x="304" y="98"/>
                    <a:pt x="304" y="101"/>
                  </a:cubicBezTo>
                  <a:cubicBezTo>
                    <a:pt x="305" y="107"/>
                    <a:pt x="307" y="114"/>
                    <a:pt x="309" y="123"/>
                  </a:cubicBezTo>
                  <a:cubicBezTo>
                    <a:pt x="310" y="128"/>
                    <a:pt x="312" y="133"/>
                    <a:pt x="314" y="139"/>
                  </a:cubicBezTo>
                  <a:cubicBezTo>
                    <a:pt x="330" y="113"/>
                    <a:pt x="336" y="82"/>
                    <a:pt x="324" y="53"/>
                  </a:cubicBezTo>
                  <a:cubicBezTo>
                    <a:pt x="307" y="12"/>
                    <a:pt x="244" y="0"/>
                    <a:pt x="192" y="38"/>
                  </a:cubicBezTo>
                  <a:cubicBezTo>
                    <a:pt x="127" y="86"/>
                    <a:pt x="72" y="147"/>
                    <a:pt x="32" y="217"/>
                  </a:cubicBezTo>
                  <a:cubicBezTo>
                    <a:pt x="0" y="273"/>
                    <a:pt x="19" y="334"/>
                    <a:pt x="61" y="347"/>
                  </a:cubicBezTo>
                  <a:cubicBezTo>
                    <a:pt x="68" y="349"/>
                    <a:pt x="75" y="350"/>
                    <a:pt x="81" y="350"/>
                  </a:cubicBezTo>
                  <a:cubicBezTo>
                    <a:pt x="85" y="351"/>
                    <a:pt x="88" y="351"/>
                    <a:pt x="92" y="351"/>
                  </a:cubicBezTo>
                  <a:cubicBezTo>
                    <a:pt x="92" y="351"/>
                    <a:pt x="92" y="351"/>
                    <a:pt x="92" y="351"/>
                  </a:cubicBezTo>
                  <a:cubicBezTo>
                    <a:pt x="292" y="351"/>
                    <a:pt x="292" y="351"/>
                    <a:pt x="292" y="351"/>
                  </a:cubicBezTo>
                  <a:cubicBezTo>
                    <a:pt x="332" y="570"/>
                    <a:pt x="332" y="570"/>
                    <a:pt x="332" y="570"/>
                  </a:cubicBezTo>
                  <a:cubicBezTo>
                    <a:pt x="336" y="591"/>
                    <a:pt x="355" y="606"/>
                    <a:pt x="375" y="606"/>
                  </a:cubicBezTo>
                  <a:cubicBezTo>
                    <a:pt x="378" y="606"/>
                    <a:pt x="381" y="606"/>
                    <a:pt x="383" y="605"/>
                  </a:cubicBezTo>
                  <a:cubicBezTo>
                    <a:pt x="407" y="601"/>
                    <a:pt x="423" y="578"/>
                    <a:pt x="419" y="554"/>
                  </a:cubicBezTo>
                  <a:lnTo>
                    <a:pt x="372" y="2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4" tIns="45702" rIns="91404" bIns="45702" numCol="1" anchor="t" anchorCtr="0" compatLnSpc="1"/>
            <a:lstStyle/>
            <a:p>
              <a:pPr marL="0" marR="0" lvl="0" indent="0" defTabSz="913765"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3D3D3D"/>
                </a:solidFill>
                <a:effectLst/>
                <a:uLnTx/>
                <a:uFillTx/>
                <a:latin typeface="Arial" panose="020B0604020202020204" pitchFamily="34" charset="0"/>
                <a:ea typeface="宋体" panose="02010600030101010101" pitchFamily="2" charset="-122"/>
              </a:endParaRPr>
            </a:p>
          </p:txBody>
        </p:sp>
        <p:sp>
          <p:nvSpPr>
            <p:cNvPr id="53" name="Freeform 57">
              <a:extLst>
                <a:ext uri="{FF2B5EF4-FFF2-40B4-BE49-F238E27FC236}">
                  <a16:creationId xmlns:a16="http://schemas.microsoft.com/office/drawing/2014/main" id="{66710E2C-73B5-D7AA-C8D3-E2B94B2493D3}"/>
                </a:ext>
              </a:extLst>
            </p:cNvPr>
            <p:cNvSpPr/>
            <p:nvPr/>
          </p:nvSpPr>
          <p:spPr bwMode="auto">
            <a:xfrm>
              <a:off x="4614863" y="5702301"/>
              <a:ext cx="460375" cy="342900"/>
            </a:xfrm>
            <a:custGeom>
              <a:avLst/>
              <a:gdLst>
                <a:gd name="T0" fmla="*/ 36 w 290"/>
                <a:gd name="T1" fmla="*/ 0 h 216"/>
                <a:gd name="T2" fmla="*/ 0 w 290"/>
                <a:gd name="T3" fmla="*/ 216 h 216"/>
                <a:gd name="T4" fmla="*/ 290 w 290"/>
                <a:gd name="T5" fmla="*/ 216 h 216"/>
                <a:gd name="T6" fmla="*/ 252 w 290"/>
                <a:gd name="T7" fmla="*/ 0 h 216"/>
                <a:gd name="T8" fmla="*/ 36 w 290"/>
                <a:gd name="T9" fmla="*/ 0 h 216"/>
              </a:gdLst>
              <a:ahLst/>
              <a:cxnLst>
                <a:cxn ang="0">
                  <a:pos x="T0" y="T1"/>
                </a:cxn>
                <a:cxn ang="0">
                  <a:pos x="T2" y="T3"/>
                </a:cxn>
                <a:cxn ang="0">
                  <a:pos x="T4" y="T5"/>
                </a:cxn>
                <a:cxn ang="0">
                  <a:pos x="T6" y="T7"/>
                </a:cxn>
                <a:cxn ang="0">
                  <a:pos x="T8" y="T9"/>
                </a:cxn>
              </a:cxnLst>
              <a:rect l="0" t="0" r="r" b="b"/>
              <a:pathLst>
                <a:path w="290" h="216">
                  <a:moveTo>
                    <a:pt x="36" y="0"/>
                  </a:moveTo>
                  <a:lnTo>
                    <a:pt x="0" y="216"/>
                  </a:lnTo>
                  <a:lnTo>
                    <a:pt x="290" y="216"/>
                  </a:lnTo>
                  <a:lnTo>
                    <a:pt x="252" y="0"/>
                  </a:lnTo>
                  <a:lnTo>
                    <a:pt x="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4" tIns="45702" rIns="91404" bIns="45702" numCol="1" anchor="t" anchorCtr="0" compatLnSpc="1"/>
            <a:lstStyle/>
            <a:p>
              <a:pPr marL="0" marR="0" lvl="0" indent="0" defTabSz="913765"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3D3D3D"/>
                </a:solidFill>
                <a:effectLst/>
                <a:uLnTx/>
                <a:uFillTx/>
                <a:latin typeface="Arial" panose="020B0604020202020204" pitchFamily="34" charset="0"/>
                <a:ea typeface="宋体" panose="02010600030101010101" pitchFamily="2" charset="-122"/>
              </a:endParaRPr>
            </a:p>
          </p:txBody>
        </p:sp>
        <p:sp>
          <p:nvSpPr>
            <p:cNvPr id="54" name="Freeform 58">
              <a:extLst>
                <a:ext uri="{FF2B5EF4-FFF2-40B4-BE49-F238E27FC236}">
                  <a16:creationId xmlns:a16="http://schemas.microsoft.com/office/drawing/2014/main" id="{200D4627-0D8F-7C3B-C19E-A0849C8038A7}"/>
                </a:ext>
              </a:extLst>
            </p:cNvPr>
            <p:cNvSpPr/>
            <p:nvPr/>
          </p:nvSpPr>
          <p:spPr bwMode="auto">
            <a:xfrm>
              <a:off x="5116513" y="5211763"/>
              <a:ext cx="328613" cy="293688"/>
            </a:xfrm>
            <a:custGeom>
              <a:avLst/>
              <a:gdLst>
                <a:gd name="T0" fmla="*/ 208 w 211"/>
                <a:gd name="T1" fmla="*/ 14 h 189"/>
                <a:gd name="T2" fmla="*/ 194 w 211"/>
                <a:gd name="T3" fmla="*/ 1 h 189"/>
                <a:gd name="T4" fmla="*/ 186 w 211"/>
                <a:gd name="T5" fmla="*/ 0 h 189"/>
                <a:gd name="T6" fmla="*/ 164 w 211"/>
                <a:gd name="T7" fmla="*/ 16 h 189"/>
                <a:gd name="T8" fmla="*/ 148 w 211"/>
                <a:gd name="T9" fmla="*/ 57 h 189"/>
                <a:gd name="T10" fmla="*/ 115 w 211"/>
                <a:gd name="T11" fmla="*/ 121 h 189"/>
                <a:gd name="T12" fmla="*/ 99 w 211"/>
                <a:gd name="T13" fmla="*/ 138 h 189"/>
                <a:gd name="T14" fmla="*/ 93 w 211"/>
                <a:gd name="T15" fmla="*/ 142 h 189"/>
                <a:gd name="T16" fmla="*/ 88 w 211"/>
                <a:gd name="T17" fmla="*/ 138 h 189"/>
                <a:gd name="T18" fmla="*/ 75 w 211"/>
                <a:gd name="T19" fmla="*/ 120 h 189"/>
                <a:gd name="T20" fmla="*/ 62 w 211"/>
                <a:gd name="T21" fmla="*/ 86 h 189"/>
                <a:gd name="T22" fmla="*/ 55 w 211"/>
                <a:gd name="T23" fmla="*/ 64 h 189"/>
                <a:gd name="T24" fmla="*/ 50 w 211"/>
                <a:gd name="T25" fmla="*/ 42 h 189"/>
                <a:gd name="T26" fmla="*/ 49 w 211"/>
                <a:gd name="T27" fmla="*/ 35 h 189"/>
                <a:gd name="T28" fmla="*/ 49 w 211"/>
                <a:gd name="T29" fmla="*/ 33 h 189"/>
                <a:gd name="T30" fmla="*/ 25 w 211"/>
                <a:gd name="T31" fmla="*/ 13 h 189"/>
                <a:gd name="T32" fmla="*/ 21 w 211"/>
                <a:gd name="T33" fmla="*/ 14 h 189"/>
                <a:gd name="T34" fmla="*/ 5 w 211"/>
                <a:gd name="T35" fmla="*/ 24 h 189"/>
                <a:gd name="T36" fmla="*/ 1 w 211"/>
                <a:gd name="T37" fmla="*/ 41 h 189"/>
                <a:gd name="T38" fmla="*/ 1 w 211"/>
                <a:gd name="T39" fmla="*/ 42 h 189"/>
                <a:gd name="T40" fmla="*/ 19 w 211"/>
                <a:gd name="T41" fmla="*/ 109 h 189"/>
                <a:gd name="T42" fmla="*/ 23 w 211"/>
                <a:gd name="T43" fmla="*/ 120 h 189"/>
                <a:gd name="T44" fmla="*/ 43 w 211"/>
                <a:gd name="T45" fmla="*/ 159 h 189"/>
                <a:gd name="T46" fmla="*/ 63 w 211"/>
                <a:gd name="T47" fmla="*/ 179 h 189"/>
                <a:gd name="T48" fmla="*/ 93 w 211"/>
                <a:gd name="T49" fmla="*/ 189 h 189"/>
                <a:gd name="T50" fmla="*/ 93 w 211"/>
                <a:gd name="T51" fmla="*/ 189 h 189"/>
                <a:gd name="T52" fmla="*/ 126 w 211"/>
                <a:gd name="T53" fmla="*/ 178 h 189"/>
                <a:gd name="T54" fmla="*/ 167 w 211"/>
                <a:gd name="T55" fmla="*/ 127 h 189"/>
                <a:gd name="T56" fmla="*/ 197 w 211"/>
                <a:gd name="T57" fmla="*/ 64 h 189"/>
                <a:gd name="T58" fmla="*/ 209 w 211"/>
                <a:gd name="T59" fmla="*/ 32 h 189"/>
                <a:gd name="T60" fmla="*/ 208 w 211"/>
                <a:gd name="T61" fmla="*/ 1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1" h="189">
                  <a:moveTo>
                    <a:pt x="208" y="14"/>
                  </a:moveTo>
                  <a:cubicBezTo>
                    <a:pt x="205" y="8"/>
                    <a:pt x="200" y="4"/>
                    <a:pt x="194" y="1"/>
                  </a:cubicBezTo>
                  <a:cubicBezTo>
                    <a:pt x="192" y="1"/>
                    <a:pt x="189" y="0"/>
                    <a:pt x="186" y="0"/>
                  </a:cubicBezTo>
                  <a:cubicBezTo>
                    <a:pt x="176" y="0"/>
                    <a:pt x="167" y="6"/>
                    <a:pt x="164" y="16"/>
                  </a:cubicBezTo>
                  <a:cubicBezTo>
                    <a:pt x="158" y="32"/>
                    <a:pt x="153" y="45"/>
                    <a:pt x="148" y="57"/>
                  </a:cubicBezTo>
                  <a:cubicBezTo>
                    <a:pt x="134" y="90"/>
                    <a:pt x="123" y="110"/>
                    <a:pt x="115" y="121"/>
                  </a:cubicBezTo>
                  <a:cubicBezTo>
                    <a:pt x="107" y="132"/>
                    <a:pt x="101" y="137"/>
                    <a:pt x="99" y="138"/>
                  </a:cubicBezTo>
                  <a:cubicBezTo>
                    <a:pt x="93" y="142"/>
                    <a:pt x="93" y="142"/>
                    <a:pt x="93" y="142"/>
                  </a:cubicBezTo>
                  <a:cubicBezTo>
                    <a:pt x="88" y="138"/>
                    <a:pt x="88" y="138"/>
                    <a:pt x="88" y="138"/>
                  </a:cubicBezTo>
                  <a:cubicBezTo>
                    <a:pt x="85" y="135"/>
                    <a:pt x="80" y="128"/>
                    <a:pt x="75" y="120"/>
                  </a:cubicBezTo>
                  <a:cubicBezTo>
                    <a:pt x="70" y="109"/>
                    <a:pt x="65" y="97"/>
                    <a:pt x="62" y="86"/>
                  </a:cubicBezTo>
                  <a:cubicBezTo>
                    <a:pt x="59" y="77"/>
                    <a:pt x="57" y="69"/>
                    <a:pt x="55" y="64"/>
                  </a:cubicBezTo>
                  <a:cubicBezTo>
                    <a:pt x="53" y="57"/>
                    <a:pt x="52" y="49"/>
                    <a:pt x="50" y="42"/>
                  </a:cubicBezTo>
                  <a:cubicBezTo>
                    <a:pt x="50" y="39"/>
                    <a:pt x="49" y="37"/>
                    <a:pt x="49" y="35"/>
                  </a:cubicBezTo>
                  <a:cubicBezTo>
                    <a:pt x="49" y="33"/>
                    <a:pt x="49" y="33"/>
                    <a:pt x="49" y="33"/>
                  </a:cubicBezTo>
                  <a:cubicBezTo>
                    <a:pt x="47" y="22"/>
                    <a:pt x="37" y="13"/>
                    <a:pt x="25" y="13"/>
                  </a:cubicBezTo>
                  <a:cubicBezTo>
                    <a:pt x="24" y="13"/>
                    <a:pt x="22" y="13"/>
                    <a:pt x="21" y="14"/>
                  </a:cubicBezTo>
                  <a:cubicBezTo>
                    <a:pt x="15" y="15"/>
                    <a:pt x="9" y="18"/>
                    <a:pt x="5" y="24"/>
                  </a:cubicBezTo>
                  <a:cubicBezTo>
                    <a:pt x="2" y="29"/>
                    <a:pt x="0" y="35"/>
                    <a:pt x="1" y="41"/>
                  </a:cubicBezTo>
                  <a:cubicBezTo>
                    <a:pt x="1" y="42"/>
                    <a:pt x="1" y="42"/>
                    <a:pt x="1" y="42"/>
                  </a:cubicBezTo>
                  <a:cubicBezTo>
                    <a:pt x="3" y="53"/>
                    <a:pt x="9" y="80"/>
                    <a:pt x="19" y="109"/>
                  </a:cubicBezTo>
                  <a:cubicBezTo>
                    <a:pt x="20" y="113"/>
                    <a:pt x="22" y="116"/>
                    <a:pt x="23" y="120"/>
                  </a:cubicBezTo>
                  <a:cubicBezTo>
                    <a:pt x="28" y="132"/>
                    <a:pt x="34" y="146"/>
                    <a:pt x="43" y="159"/>
                  </a:cubicBezTo>
                  <a:cubicBezTo>
                    <a:pt x="50" y="168"/>
                    <a:pt x="56" y="174"/>
                    <a:pt x="63" y="179"/>
                  </a:cubicBezTo>
                  <a:cubicBezTo>
                    <a:pt x="68" y="183"/>
                    <a:pt x="79" y="189"/>
                    <a:pt x="93" y="189"/>
                  </a:cubicBezTo>
                  <a:cubicBezTo>
                    <a:pt x="93" y="189"/>
                    <a:pt x="93" y="189"/>
                    <a:pt x="93" y="189"/>
                  </a:cubicBezTo>
                  <a:cubicBezTo>
                    <a:pt x="104" y="189"/>
                    <a:pt x="116" y="185"/>
                    <a:pt x="126" y="178"/>
                  </a:cubicBezTo>
                  <a:cubicBezTo>
                    <a:pt x="141" y="167"/>
                    <a:pt x="153" y="152"/>
                    <a:pt x="167" y="127"/>
                  </a:cubicBezTo>
                  <a:cubicBezTo>
                    <a:pt x="177" y="110"/>
                    <a:pt x="187" y="89"/>
                    <a:pt x="197" y="64"/>
                  </a:cubicBezTo>
                  <a:cubicBezTo>
                    <a:pt x="201" y="54"/>
                    <a:pt x="205" y="44"/>
                    <a:pt x="209" y="32"/>
                  </a:cubicBezTo>
                  <a:cubicBezTo>
                    <a:pt x="211" y="26"/>
                    <a:pt x="211" y="20"/>
                    <a:pt x="20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4" tIns="45702" rIns="91404" bIns="45702" numCol="1" anchor="t" anchorCtr="0" compatLnSpc="1"/>
            <a:lstStyle/>
            <a:p>
              <a:pPr marL="0" marR="0" lvl="0" indent="0" defTabSz="913765"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3D3D3D"/>
                </a:solidFill>
                <a:effectLst/>
                <a:uLnTx/>
                <a:uFillTx/>
                <a:latin typeface="Arial" panose="020B0604020202020204" pitchFamily="34" charset="0"/>
                <a:ea typeface="宋体" panose="02010600030101010101" pitchFamily="2" charset="-122"/>
              </a:endParaRPr>
            </a:p>
          </p:txBody>
        </p:sp>
      </p:grpSp>
      <p:sp>
        <p:nvSpPr>
          <p:cNvPr id="55" name="文本框 54">
            <a:extLst>
              <a:ext uri="{FF2B5EF4-FFF2-40B4-BE49-F238E27FC236}">
                <a16:creationId xmlns:a16="http://schemas.microsoft.com/office/drawing/2014/main" id="{31E996A6-3047-D969-95B9-DD0FA9A2F0D3}"/>
              </a:ext>
            </a:extLst>
          </p:cNvPr>
          <p:cNvSpPr txBox="1"/>
          <p:nvPr/>
        </p:nvSpPr>
        <p:spPr>
          <a:xfrm>
            <a:off x="2822061" y="1937828"/>
            <a:ext cx="2339102" cy="523220"/>
          </a:xfrm>
          <a:prstGeom prst="rect">
            <a:avLst/>
          </a:prstGeom>
          <a:noFill/>
        </p:spPr>
        <p:txBody>
          <a:bodyPr wrap="none" rtlCol="0">
            <a:spAutoFit/>
          </a:bodyPr>
          <a:lstStyle/>
          <a:p>
            <a:r>
              <a:rPr lang="zh-CN" altLang="en-US" sz="2800">
                <a:solidFill>
                  <a:schemeClr val="accent3"/>
                </a:solidFill>
                <a:latin typeface="+mj-ea"/>
                <a:ea typeface="+mj-ea"/>
              </a:rPr>
              <a:t>输入你的标题</a:t>
            </a:r>
          </a:p>
        </p:txBody>
      </p:sp>
      <p:sp>
        <p:nvSpPr>
          <p:cNvPr id="56" name="文本框 55">
            <a:extLst>
              <a:ext uri="{FF2B5EF4-FFF2-40B4-BE49-F238E27FC236}">
                <a16:creationId xmlns:a16="http://schemas.microsoft.com/office/drawing/2014/main" id="{E536D1CD-C329-D940-9F5E-5E0E333AEB53}"/>
              </a:ext>
            </a:extLst>
          </p:cNvPr>
          <p:cNvSpPr txBox="1"/>
          <p:nvPr/>
        </p:nvSpPr>
        <p:spPr>
          <a:xfrm>
            <a:off x="2822061" y="4461493"/>
            <a:ext cx="2339102" cy="523220"/>
          </a:xfrm>
          <a:prstGeom prst="rect">
            <a:avLst/>
          </a:prstGeom>
          <a:noFill/>
        </p:spPr>
        <p:txBody>
          <a:bodyPr wrap="none" rtlCol="0">
            <a:spAutoFit/>
          </a:bodyPr>
          <a:lstStyle/>
          <a:p>
            <a:r>
              <a:rPr lang="zh-CN" altLang="en-US" sz="2800">
                <a:solidFill>
                  <a:schemeClr val="accent3"/>
                </a:solidFill>
                <a:latin typeface="+mj-ea"/>
                <a:ea typeface="+mj-ea"/>
              </a:rPr>
              <a:t>输入你的标题</a:t>
            </a:r>
          </a:p>
        </p:txBody>
      </p:sp>
      <p:sp>
        <p:nvSpPr>
          <p:cNvPr id="57" name="文本框 56">
            <a:extLst>
              <a:ext uri="{FF2B5EF4-FFF2-40B4-BE49-F238E27FC236}">
                <a16:creationId xmlns:a16="http://schemas.microsoft.com/office/drawing/2014/main" id="{6F03F487-2627-2B23-D462-01F177C35FF0}"/>
              </a:ext>
            </a:extLst>
          </p:cNvPr>
          <p:cNvSpPr txBox="1"/>
          <p:nvPr/>
        </p:nvSpPr>
        <p:spPr>
          <a:xfrm>
            <a:off x="7916115" y="1946335"/>
            <a:ext cx="2339102" cy="523220"/>
          </a:xfrm>
          <a:prstGeom prst="rect">
            <a:avLst/>
          </a:prstGeom>
          <a:noFill/>
        </p:spPr>
        <p:txBody>
          <a:bodyPr wrap="none" rtlCol="0">
            <a:spAutoFit/>
          </a:bodyPr>
          <a:lstStyle/>
          <a:p>
            <a:r>
              <a:rPr lang="zh-CN" altLang="en-US" sz="2800">
                <a:solidFill>
                  <a:schemeClr val="accent1"/>
                </a:solidFill>
                <a:latin typeface="+mj-ea"/>
                <a:ea typeface="+mj-ea"/>
              </a:rPr>
              <a:t>输入你的标题</a:t>
            </a:r>
          </a:p>
        </p:txBody>
      </p:sp>
      <p:sp>
        <p:nvSpPr>
          <p:cNvPr id="58" name="文本框 57">
            <a:extLst>
              <a:ext uri="{FF2B5EF4-FFF2-40B4-BE49-F238E27FC236}">
                <a16:creationId xmlns:a16="http://schemas.microsoft.com/office/drawing/2014/main" id="{A15513D7-EA6E-F930-44D9-548182EC230F}"/>
              </a:ext>
            </a:extLst>
          </p:cNvPr>
          <p:cNvSpPr txBox="1"/>
          <p:nvPr/>
        </p:nvSpPr>
        <p:spPr>
          <a:xfrm>
            <a:off x="7916115" y="4470000"/>
            <a:ext cx="2339102" cy="523220"/>
          </a:xfrm>
          <a:prstGeom prst="rect">
            <a:avLst/>
          </a:prstGeom>
          <a:noFill/>
        </p:spPr>
        <p:txBody>
          <a:bodyPr wrap="none" rtlCol="0">
            <a:spAutoFit/>
          </a:bodyPr>
          <a:lstStyle/>
          <a:p>
            <a:r>
              <a:rPr lang="zh-CN" altLang="en-US" sz="2800">
                <a:solidFill>
                  <a:schemeClr val="accent1"/>
                </a:solidFill>
                <a:latin typeface="+mj-ea"/>
                <a:ea typeface="+mj-ea"/>
              </a:rPr>
              <a:t>输入你的标题</a:t>
            </a:r>
          </a:p>
        </p:txBody>
      </p:sp>
    </p:spTree>
    <p:extLst>
      <p:ext uri="{BB962C8B-B14F-4D97-AF65-F5344CB8AC3E}">
        <p14:creationId xmlns:p14="http://schemas.microsoft.com/office/powerpoint/2010/main" val="339189727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A" val="v4.1.1"/>
</p:tagLst>
</file>

<file path=ppt/tags/tag2.xml><?xml version="1.0" encoding="utf-8"?>
<p:tagLst xmlns:a="http://schemas.openxmlformats.org/drawingml/2006/main" xmlns:r="http://schemas.openxmlformats.org/officeDocument/2006/relationships" xmlns:p="http://schemas.openxmlformats.org/presentationml/2006/main">
  <p:tag name="PA" val="v4.1.1"/>
</p:tagLst>
</file>

<file path=ppt/tags/tag3.xml><?xml version="1.0" encoding="utf-8"?>
<p:tagLst xmlns:a="http://schemas.openxmlformats.org/drawingml/2006/main" xmlns:r="http://schemas.openxmlformats.org/officeDocument/2006/relationships" xmlns:p="http://schemas.openxmlformats.org/presentationml/2006/main">
  <p:tag name="PA" val="v4.1.1"/>
</p:tagLst>
</file>

<file path=ppt/tags/tag4.xml><?xml version="1.0" encoding="utf-8"?>
<p:tagLst xmlns:a="http://schemas.openxmlformats.org/drawingml/2006/main" xmlns:r="http://schemas.openxmlformats.org/officeDocument/2006/relationships" xmlns:p="http://schemas.openxmlformats.org/presentationml/2006/main">
  <p:tag name="TOP" val="416.5345"/>
  <p:tag name="LEFT" val="410.576"/>
  <p:tag name="WIDTH" val="136.1043"/>
  <p:tag name="HEIGHT" val="18.03039"/>
  <p:tag name="SHAPEREFLECTION" val="-2.147484E+09"/>
  <p:tag name="SHAPEGLOW" val="0"/>
  <p:tag name="SOFTEDGE" val="0"/>
  <p:tag name="FONTSIZE" val="11.16"/>
  <p:tag name="MARGINBOTTOM" val="2.231968"/>
  <p:tag name="MARGINLEFT" val="4.464016"/>
  <p:tag name="MARGINRIGHT" val="4.464016"/>
  <p:tag name="MARGINTOP" val="2.231968"/>
  <p:tag name="LINERULEAFTER" val="0"/>
  <p:tag name="TEXTREFLECTION" val="0"/>
  <p:tag name="TEXTGLOW" val="0"/>
</p:tagLst>
</file>

<file path=ppt/tags/tag5.xml><?xml version="1.0" encoding="utf-8"?>
<p:tagLst xmlns:a="http://schemas.openxmlformats.org/drawingml/2006/main" xmlns:r="http://schemas.openxmlformats.org/officeDocument/2006/relationships" xmlns:p="http://schemas.openxmlformats.org/presentationml/2006/main">
  <p:tag name="TOP" val="416.5345"/>
  <p:tag name="LEFT" val="410.576"/>
  <p:tag name="WIDTH" val="136.1043"/>
  <p:tag name="HEIGHT" val="18.03039"/>
  <p:tag name="SHAPEREFLECTION" val="-2.147484E+09"/>
  <p:tag name="SHAPEGLOW" val="0"/>
  <p:tag name="SOFTEDGE" val="0"/>
  <p:tag name="FONTSIZE" val="11.16"/>
  <p:tag name="MARGINBOTTOM" val="2.231968"/>
  <p:tag name="MARGINLEFT" val="4.464016"/>
  <p:tag name="MARGINRIGHT" val="4.464016"/>
  <p:tag name="MARGINTOP" val="2.231968"/>
  <p:tag name="LINERULEAFTER" val="0"/>
  <p:tag name="TEXTREFLECTION" val="0"/>
  <p:tag name="TEXTGLOW" val="0"/>
</p:tagLst>
</file>

<file path=ppt/tags/tag6.xml><?xml version="1.0" encoding="utf-8"?>
<p:tagLst xmlns:a="http://schemas.openxmlformats.org/drawingml/2006/main" xmlns:r="http://schemas.openxmlformats.org/officeDocument/2006/relationships" xmlns:p="http://schemas.openxmlformats.org/presentationml/2006/main">
  <p:tag name="TOP" val="416.5345"/>
  <p:tag name="LEFT" val="410.576"/>
  <p:tag name="WIDTH" val="136.1043"/>
  <p:tag name="HEIGHT" val="18.03039"/>
  <p:tag name="SHAPEREFLECTION" val="-2.147484E+09"/>
  <p:tag name="SHAPEGLOW" val="0"/>
  <p:tag name="SOFTEDGE" val="0"/>
  <p:tag name="FONTSIZE" val="11.16"/>
  <p:tag name="MARGINBOTTOM" val="2.231968"/>
  <p:tag name="MARGINLEFT" val="4.464016"/>
  <p:tag name="MARGINRIGHT" val="4.464016"/>
  <p:tag name="MARGINTOP" val="2.231968"/>
  <p:tag name="LINERULEAFTER" val="0"/>
  <p:tag name="TEXTREFLECTION" val="0"/>
  <p:tag name="TEXTGLOW" val="0"/>
</p:tagLst>
</file>

<file path=ppt/tags/tag7.xml><?xml version="1.0" encoding="utf-8"?>
<p:tagLst xmlns:a="http://schemas.openxmlformats.org/drawingml/2006/main" xmlns:r="http://schemas.openxmlformats.org/officeDocument/2006/relationships" xmlns:p="http://schemas.openxmlformats.org/presentationml/2006/main">
  <p:tag name="TOP" val="416.5345"/>
  <p:tag name="LEFT" val="410.576"/>
  <p:tag name="WIDTH" val="136.1043"/>
  <p:tag name="HEIGHT" val="18.03039"/>
  <p:tag name="SHAPEREFLECTION" val="-2.147484E+09"/>
  <p:tag name="SHAPEGLOW" val="0"/>
  <p:tag name="SOFTEDGE" val="0"/>
  <p:tag name="FONTSIZE" val="11.16"/>
  <p:tag name="MARGINBOTTOM" val="2.231968"/>
  <p:tag name="MARGINLEFT" val="4.464016"/>
  <p:tag name="MARGINRIGHT" val="4.464016"/>
  <p:tag name="MARGINTOP" val="2.231968"/>
  <p:tag name="LINERULEAFTER" val="0"/>
  <p:tag name="TEXTREFLECTION" val="0"/>
  <p:tag name="TEXTGLOW" val="0"/>
</p:tagLst>
</file>

<file path=ppt/tags/tag8.xml><?xml version="1.0" encoding="utf-8"?>
<p:tagLst xmlns:a="http://schemas.openxmlformats.org/drawingml/2006/main" xmlns:r="http://schemas.openxmlformats.org/officeDocument/2006/relationships" xmlns:p="http://schemas.openxmlformats.org/presentationml/2006/main">
  <p:tag name="TOP" val="416.5345"/>
  <p:tag name="LEFT" val="410.576"/>
  <p:tag name="WIDTH" val="136.1043"/>
  <p:tag name="HEIGHT" val="18.03039"/>
  <p:tag name="SHAPEREFLECTION" val="-2.147484E+09"/>
  <p:tag name="SHAPEGLOW" val="0"/>
  <p:tag name="SOFTEDGE" val="0"/>
  <p:tag name="FONTSIZE" val="11.16"/>
  <p:tag name="MARGINBOTTOM" val="2.231968"/>
  <p:tag name="MARGINLEFT" val="4.464016"/>
  <p:tag name="MARGINRIGHT" val="4.464016"/>
  <p:tag name="MARGINTOP" val="2.231968"/>
  <p:tag name="LINERULEAFTER" val="0"/>
  <p:tag name="TEXTREFLECTION" val="0"/>
  <p:tag name="TEXTGLOW" val="0"/>
</p:tagLst>
</file>

<file path=ppt/tags/tag9.xml><?xml version="1.0" encoding="utf-8"?>
<p:tagLst xmlns:a="http://schemas.openxmlformats.org/drawingml/2006/main" xmlns:r="http://schemas.openxmlformats.org/officeDocument/2006/relationships" xmlns:p="http://schemas.openxmlformats.org/presentationml/2006/main">
  <p:tag name="PA" val="v4.1.1"/>
</p:tagLst>
</file>

<file path=ppt/theme/theme1.xml><?xml version="1.0" encoding="utf-8"?>
<a:theme xmlns:a="http://schemas.openxmlformats.org/drawingml/2006/main" name="Office 主题​​">
  <a:themeElements>
    <a:clrScheme name="51模板1">
      <a:dk1>
        <a:srgbClr val="000000"/>
      </a:dk1>
      <a:lt1>
        <a:srgbClr val="FFFFFF"/>
      </a:lt1>
      <a:dk2>
        <a:srgbClr val="000000"/>
      </a:dk2>
      <a:lt2>
        <a:srgbClr val="808080"/>
      </a:lt2>
      <a:accent1>
        <a:srgbClr val="0C3EF6"/>
      </a:accent1>
      <a:accent2>
        <a:srgbClr val="0B6BD5"/>
      </a:accent2>
      <a:accent3>
        <a:srgbClr val="00AEEC"/>
      </a:accent3>
      <a:accent4>
        <a:srgbClr val="EBEBEB"/>
      </a:accent4>
      <a:accent5>
        <a:srgbClr val="0070C0"/>
      </a:accent5>
      <a:accent6>
        <a:srgbClr val="737575"/>
      </a:accent6>
      <a:hlink>
        <a:srgbClr val="F99D1C"/>
      </a:hlink>
      <a:folHlink>
        <a:srgbClr val="B3B4B4"/>
      </a:folHlink>
    </a:clrScheme>
    <a:fontScheme name="51模板">
      <a:majorFont>
        <a:latin typeface="思源宋体 CN Heavy"/>
        <a:ea typeface="思源宋体 CN Heavy"/>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51模板">
      <a:majorFont>
        <a:latin typeface="思源宋体 CN Heavy"/>
        <a:ea typeface="思源宋体 CN Heavy"/>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7E6E6"/>
    </a:lt2>
    <a:accent1>
      <a:srgbClr val="F6F8F8"/>
    </a:accent1>
    <a:accent2>
      <a:srgbClr val="FD8600"/>
    </a:accent2>
    <a:accent3>
      <a:srgbClr val="F46C17"/>
    </a:accent3>
    <a:accent4>
      <a:srgbClr val="D9E3E8"/>
    </a:accent4>
    <a:accent5>
      <a:srgbClr val="B1C1C9"/>
    </a:accent5>
    <a:accent6>
      <a:srgbClr val="70AD47"/>
    </a:accent6>
    <a:hlink>
      <a:srgbClr val="0563C1"/>
    </a:hlink>
    <a:folHlink>
      <a:srgbClr val="954F72"/>
    </a:folHlink>
  </a:clrScheme>
  <a:fontScheme name="自定义 1">
    <a:majorFont>
      <a:latin typeface="DIN"/>
      <a:ea typeface="OPPOSans B"/>
      <a:cs typeface=""/>
    </a:majorFont>
    <a:minorFont>
      <a:latin typeface="DIN"/>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395</TotalTime>
  <Words>1100</Words>
  <Application>Microsoft Office PowerPoint</Application>
  <PresentationFormat>宽屏</PresentationFormat>
  <Paragraphs>168</Paragraphs>
  <Slides>18</Slides>
  <Notes>1</Notes>
  <HiddenSlides>0</HiddenSlides>
  <MMClips>0</MMClips>
  <ScaleCrop>false</ScaleCrop>
  <HeadingPairs>
    <vt:vector size="6" baseType="variant">
      <vt:variant>
        <vt:lpstr>已用的字体</vt:lpstr>
      </vt:variant>
      <vt:variant>
        <vt:i4>22</vt:i4>
      </vt:variant>
      <vt:variant>
        <vt:lpstr>主题</vt:lpstr>
      </vt:variant>
      <vt:variant>
        <vt:i4>2</vt:i4>
      </vt:variant>
      <vt:variant>
        <vt:lpstr>幻灯片标题</vt:lpstr>
      </vt:variant>
      <vt:variant>
        <vt:i4>18</vt:i4>
      </vt:variant>
    </vt:vector>
  </HeadingPairs>
  <TitlesOfParts>
    <vt:vector size="42" baseType="lpstr">
      <vt:lpstr>Alibaba PuHuiTi B</vt:lpstr>
      <vt:lpstr>Alibaba PuHuiTi R</vt:lpstr>
      <vt:lpstr>DIN</vt:lpstr>
      <vt:lpstr>Facon</vt:lpstr>
      <vt:lpstr>OPPOSans H</vt:lpstr>
      <vt:lpstr>OPPOSans M</vt:lpstr>
      <vt:lpstr>阿里巴巴普惠体 2.0 55 Regular</vt:lpstr>
      <vt:lpstr>阿里巴巴普惠体 2.0 65 Medium</vt:lpstr>
      <vt:lpstr>阿里巴巴普惠体 B</vt:lpstr>
      <vt:lpstr>等线</vt:lpstr>
      <vt:lpstr>苹方 特粗</vt:lpstr>
      <vt:lpstr>思源黑体 CN Bold</vt:lpstr>
      <vt:lpstr>思源黑体 CN Light</vt:lpstr>
      <vt:lpstr>思源黑体 CN Regular</vt:lpstr>
      <vt:lpstr>思源宋体 CN Heavy</vt:lpstr>
      <vt:lpstr>微软雅黑</vt:lpstr>
      <vt:lpstr>Arial</vt:lpstr>
      <vt:lpstr>Bahnschrift SemiBold</vt:lpstr>
      <vt:lpstr>Bahnschrift SemiLight</vt:lpstr>
      <vt:lpstr>Calibri</vt:lpstr>
      <vt:lpstr>Roboto Light</vt:lpstr>
      <vt:lpstr>Segoe UI Light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蓝色商务风工作汇报ppt模板</dc:title>
  <dc:creator>©晓壹</dc:creator>
  <cp:keywords>P界达人</cp:keywords>
  <dc:description>51PPT模板网，幻灯片演示模板及素材免费下载！_x000d_
51PPT模板网 唯一访问网址：www.51pptmoban.com</dc:description>
  <cp:lastModifiedBy>51pptmoban .com</cp:lastModifiedBy>
  <cp:revision>13</cp:revision>
  <dcterms:created xsi:type="dcterms:W3CDTF">2023-08-14T03:21:33Z</dcterms:created>
  <dcterms:modified xsi:type="dcterms:W3CDTF">2023-11-29T14:14:53Z</dcterms:modified>
  <cp:contentStatus>蓝色商务风工作汇报ppt模板，www.51pptmoban.com</cp:contentStatus>
  <cp:version>51pptmoban.com（V51-112902版）</cp:version>
</cp:coreProperties>
</file>