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70" r:id="rId14"/>
    <p:sldId id="269" r:id="rId15"/>
    <p:sldId id="271" r:id="rId16"/>
    <p:sldId id="260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4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E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1" autoAdjust="0"/>
    <p:restoredTop sz="90963" autoAdjust="0"/>
  </p:normalViewPr>
  <p:slideViewPr>
    <p:cSldViewPr snapToGrid="0">
      <p:cViewPr varScale="1">
        <p:scale>
          <a:sx n="90" d="100"/>
          <a:sy n="90" d="100"/>
        </p:scale>
        <p:origin x="366" y="90"/>
      </p:cViewPr>
      <p:guideLst>
        <p:guide pos="3840"/>
        <p:guide orient="horz" pos="24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>
                  <a:lumMod val="50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ED-4256-BD90-BAB87BFDDFC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ED-4256-BD90-BAB87BFDDFC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ED-4256-BD90-BAB87BFDDF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4730351"/>
        <c:axId val="135183743"/>
      </c:barChart>
      <c:catAx>
        <c:axId val="164730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183743"/>
        <c:crosses val="autoZero"/>
        <c:auto val="1"/>
        <c:lblAlgn val="ctr"/>
        <c:lblOffset val="100"/>
        <c:noMultiLvlLbl val="0"/>
      </c:catAx>
      <c:valAx>
        <c:axId val="1351837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7303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400" y="2137743"/>
            <a:ext cx="10858500" cy="1371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400" y="3509343"/>
            <a:ext cx="10858500" cy="18288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2023/11/30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696626" y="297651"/>
            <a:ext cx="2836562" cy="736279"/>
          </a:xfrm>
        </p:spPr>
        <p:txBody>
          <a:bodyPr anchor="t">
            <a:normAutofit/>
          </a:bodyPr>
          <a:lstStyle>
            <a:lvl1pPr algn="r">
              <a:defRPr sz="4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2023/11/30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93663" y="1200995"/>
            <a:ext cx="4559891" cy="1371600"/>
          </a:xfrm>
        </p:spPr>
        <p:txBody>
          <a:bodyPr anchor="b">
            <a:normAutofit/>
          </a:bodyPr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593663" y="2578100"/>
            <a:ext cx="4559891" cy="27432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2A82-80EA-48CB-97F6-EAAD127772DB}" type="datetime1">
              <a:rPr lang="zh-CN" altLang="en-US" smtClean="0"/>
              <a:t>2023/11/30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2023/11/30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2023/11/30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2336800"/>
            <a:ext cx="10858500" cy="1371600"/>
          </a:xfrm>
        </p:spPr>
        <p:txBody>
          <a:bodyPr anchor="ctr">
            <a:noAutofit/>
          </a:bodyPr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8108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72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2023/11/30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0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orient="horz" pos="709" userDrawn="1">
          <p15:clr>
            <a:srgbClr val="F26B43"/>
          </p15:clr>
        </p15:guide>
        <p15:guide id="5" orient="horz" pos="3861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B7857D1-BDB4-5963-28E4-49E093696C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0"/>
            <a:ext cx="12198350" cy="81296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绿色简约高级感旅游相册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Advanced travel photo album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60400" y="5585460"/>
            <a:ext cx="3657600" cy="27432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Presenter name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660400" y="5859780"/>
            <a:ext cx="3657600" cy="27432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www.officeplus.cn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>
            <a:extLst>
              <a:ext uri="{FF2B5EF4-FFF2-40B4-BE49-F238E27FC236}">
                <a16:creationId xmlns:a16="http://schemas.microsoft.com/office/drawing/2014/main" id="{35CF99E4-D6E2-B46F-5FF4-24330A4BD5E4}"/>
              </a:ext>
            </a:extLst>
          </p:cNvPr>
          <p:cNvSpPr/>
          <p:nvPr/>
        </p:nvSpPr>
        <p:spPr>
          <a:xfrm>
            <a:off x="3987209" y="0"/>
            <a:ext cx="8204790" cy="6858000"/>
          </a:xfrm>
          <a:prstGeom prst="frame">
            <a:avLst>
              <a:gd name="adj1" fmla="val 783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此处请输入标题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您的内容打在这里，或者通过复制您的文本后，在此框中选择粘贴，并选择只保留文字。</a:t>
            </a:r>
          </a:p>
          <a:p>
            <a:r>
              <a:rPr lang="zh-CN" altLang="en-US" dirty="0"/>
              <a:t>您的内容打在这里，或者通过复制您的文本后，在此框中选择粘贴，并选择只保留文字。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9B0B0F-D2D0-3495-EF9E-D572DD1CFF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5805376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CACD09D-0CCE-C03E-50D3-62EB04260E07}"/>
              </a:ext>
            </a:extLst>
          </p:cNvPr>
          <p:cNvSpPr txBox="1"/>
          <p:nvPr/>
        </p:nvSpPr>
        <p:spPr>
          <a:xfrm>
            <a:off x="6096000" y="5079035"/>
            <a:ext cx="1854995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n w="22225">
                  <a:gradFill>
                    <a:gsLst>
                      <a:gs pos="385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50000"/>
                        </a:schemeClr>
                      </a:gs>
                      <a:gs pos="76138">
                        <a:schemeClr val="bg1">
                          <a:alpha val="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03</a:t>
            </a:r>
            <a:endParaRPr lang="zh-CN" altLang="en-US" sz="9600" dirty="0">
              <a:ln w="22225">
                <a:gradFill>
                  <a:gsLst>
                    <a:gs pos="385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50000"/>
                      </a:schemeClr>
                    </a:gs>
                    <a:gs pos="76138">
                      <a:schemeClr val="bg1">
                        <a:alpha val="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C35810-A996-3DC0-B17D-1416EC25E22C}"/>
              </a:ext>
            </a:extLst>
          </p:cNvPr>
          <p:cNvSpPr txBox="1"/>
          <p:nvPr/>
        </p:nvSpPr>
        <p:spPr>
          <a:xfrm>
            <a:off x="8118471" y="5790784"/>
            <a:ext cx="3414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Advanced travel photo album</a:t>
            </a:r>
          </a:p>
        </p:txBody>
      </p:sp>
    </p:spTree>
    <p:extLst>
      <p:ext uri="{BB962C8B-B14F-4D97-AF65-F5344CB8AC3E}">
        <p14:creationId xmlns:p14="http://schemas.microsoft.com/office/powerpoint/2010/main" val="3130552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>
            <a:extLst>
              <a:ext uri="{FF2B5EF4-FFF2-40B4-BE49-F238E27FC236}">
                <a16:creationId xmlns:a16="http://schemas.microsoft.com/office/drawing/2014/main" id="{62660BCC-2C7C-5103-A6E1-40798998112F}"/>
              </a:ext>
            </a:extLst>
          </p:cNvPr>
          <p:cNvSpPr/>
          <p:nvPr/>
        </p:nvSpPr>
        <p:spPr>
          <a:xfrm>
            <a:off x="2911348" y="3094074"/>
            <a:ext cx="3088960" cy="3143214"/>
          </a:xfrm>
          <a:prstGeom prst="frame">
            <a:avLst>
              <a:gd name="adj1" fmla="val 783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5E9711C-09A2-A15E-4A76-6866392665C7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13" y="1152876"/>
            <a:ext cx="4760047" cy="4552248"/>
          </a:xfrm>
          <a:prstGeom prst="rect">
            <a:avLst/>
          </a:prstGeom>
        </p:spPr>
      </p:pic>
      <p:sp>
        <p:nvSpPr>
          <p:cNvPr id="12" name="文本框 22">
            <a:extLst>
              <a:ext uri="{FF2B5EF4-FFF2-40B4-BE49-F238E27FC236}">
                <a16:creationId xmlns:a16="http://schemas.microsoft.com/office/drawing/2014/main" id="{974B452C-7403-6468-5366-4A0554E57E26}"/>
              </a:ext>
            </a:extLst>
          </p:cNvPr>
          <p:cNvSpPr txBox="1"/>
          <p:nvPr/>
        </p:nvSpPr>
        <p:spPr>
          <a:xfrm>
            <a:off x="6411146" y="1332608"/>
            <a:ext cx="2151612" cy="8104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请输入标题</a:t>
            </a:r>
            <a:endParaRPr kumimoji="1" lang="en-US" altLang="zh-CN" sz="24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C306B84-9FA1-A8AE-E81F-C41D2E6491BB}"/>
              </a:ext>
            </a:extLst>
          </p:cNvPr>
          <p:cNvSpPr/>
          <p:nvPr/>
        </p:nvSpPr>
        <p:spPr>
          <a:xfrm>
            <a:off x="6411146" y="1737857"/>
            <a:ext cx="5274442" cy="17548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A8987FB-31C1-866C-EBC5-C1793A5FBC5E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6839" y="3824288"/>
            <a:ext cx="5026348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98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免费 人行道, 垂直拍摄, 小路 的 免费素材图片 素材图片">
            <a:extLst>
              <a:ext uri="{FF2B5EF4-FFF2-40B4-BE49-F238E27FC236}">
                <a16:creationId xmlns:a16="http://schemas.microsoft.com/office/drawing/2014/main" id="{669A5D1A-19F7-E5A0-4A8E-4C5ABDDD4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5443" y="1125538"/>
            <a:ext cx="3321113" cy="498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39DEE7D-6C08-E6FF-B49C-4E60A7B28AA9}"/>
              </a:ext>
            </a:extLst>
          </p:cNvPr>
          <p:cNvGrpSpPr/>
          <p:nvPr/>
        </p:nvGrpSpPr>
        <p:grpSpPr>
          <a:xfrm>
            <a:off x="734623" y="1486517"/>
            <a:ext cx="3620094" cy="1599935"/>
            <a:chOff x="734623" y="1486517"/>
            <a:chExt cx="3620094" cy="1599935"/>
          </a:xfrm>
        </p:grpSpPr>
        <p:sp>
          <p:nvSpPr>
            <p:cNvPr id="2" name="文本框 22">
              <a:extLst>
                <a:ext uri="{FF2B5EF4-FFF2-40B4-BE49-F238E27FC236}">
                  <a16:creationId xmlns:a16="http://schemas.microsoft.com/office/drawing/2014/main" id="{D1124168-229F-50CD-2EBF-7BAD6CE1AED3}"/>
                </a:ext>
              </a:extLst>
            </p:cNvPr>
            <p:cNvSpPr txBox="1"/>
            <p:nvPr/>
          </p:nvSpPr>
          <p:spPr>
            <a:xfrm>
              <a:off x="734623" y="1486517"/>
              <a:ext cx="2151612" cy="810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8D3479E-FD32-BE8C-BA66-411759CD9D8A}"/>
                </a:ext>
              </a:extLst>
            </p:cNvPr>
            <p:cNvSpPr/>
            <p:nvPr/>
          </p:nvSpPr>
          <p:spPr>
            <a:xfrm>
              <a:off x="734623" y="1891766"/>
              <a:ext cx="3620094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428FA77-F091-7733-F53A-0B8A7367BEF0}"/>
              </a:ext>
            </a:extLst>
          </p:cNvPr>
          <p:cNvGrpSpPr/>
          <p:nvPr/>
        </p:nvGrpSpPr>
        <p:grpSpPr>
          <a:xfrm>
            <a:off x="658813" y="3902284"/>
            <a:ext cx="3620094" cy="1599935"/>
            <a:chOff x="658813" y="3902284"/>
            <a:chExt cx="3620094" cy="1599935"/>
          </a:xfrm>
        </p:grpSpPr>
        <p:sp>
          <p:nvSpPr>
            <p:cNvPr id="4" name="文本框 22">
              <a:extLst>
                <a:ext uri="{FF2B5EF4-FFF2-40B4-BE49-F238E27FC236}">
                  <a16:creationId xmlns:a16="http://schemas.microsoft.com/office/drawing/2014/main" id="{40E72E49-28C4-555A-058E-E483E6FB11A1}"/>
                </a:ext>
              </a:extLst>
            </p:cNvPr>
            <p:cNvSpPr txBox="1"/>
            <p:nvPr/>
          </p:nvSpPr>
          <p:spPr>
            <a:xfrm>
              <a:off x="658813" y="3902284"/>
              <a:ext cx="2151612" cy="810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C3AAEA3-5D6B-485F-D100-AC27DE336073}"/>
                </a:ext>
              </a:extLst>
            </p:cNvPr>
            <p:cNvSpPr/>
            <p:nvPr/>
          </p:nvSpPr>
          <p:spPr>
            <a:xfrm>
              <a:off x="658813" y="4307533"/>
              <a:ext cx="3620094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F7F173D-74FB-FA69-E544-A5B84CAE5168}"/>
              </a:ext>
            </a:extLst>
          </p:cNvPr>
          <p:cNvGrpSpPr/>
          <p:nvPr/>
        </p:nvGrpSpPr>
        <p:grpSpPr>
          <a:xfrm>
            <a:off x="7913092" y="1486516"/>
            <a:ext cx="3620094" cy="1599935"/>
            <a:chOff x="7913092" y="1486516"/>
            <a:chExt cx="3620094" cy="1599935"/>
          </a:xfrm>
        </p:grpSpPr>
        <p:sp>
          <p:nvSpPr>
            <p:cNvPr id="6" name="文本框 22">
              <a:extLst>
                <a:ext uri="{FF2B5EF4-FFF2-40B4-BE49-F238E27FC236}">
                  <a16:creationId xmlns:a16="http://schemas.microsoft.com/office/drawing/2014/main" id="{484341F9-4CBF-D97D-830B-C5A014951EF9}"/>
                </a:ext>
              </a:extLst>
            </p:cNvPr>
            <p:cNvSpPr txBox="1"/>
            <p:nvPr/>
          </p:nvSpPr>
          <p:spPr>
            <a:xfrm>
              <a:off x="7913092" y="1486516"/>
              <a:ext cx="2151612" cy="810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9CB0977-32A2-1615-69A8-98716E486B62}"/>
                </a:ext>
              </a:extLst>
            </p:cNvPr>
            <p:cNvSpPr/>
            <p:nvPr/>
          </p:nvSpPr>
          <p:spPr>
            <a:xfrm>
              <a:off x="7913092" y="1891765"/>
              <a:ext cx="3620094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D64FA7-3414-F05F-6165-B195646DFE96}"/>
              </a:ext>
            </a:extLst>
          </p:cNvPr>
          <p:cNvGrpSpPr/>
          <p:nvPr/>
        </p:nvGrpSpPr>
        <p:grpSpPr>
          <a:xfrm>
            <a:off x="7837282" y="3902283"/>
            <a:ext cx="3620094" cy="1599935"/>
            <a:chOff x="7837282" y="3902283"/>
            <a:chExt cx="3620094" cy="1599935"/>
          </a:xfrm>
        </p:grpSpPr>
        <p:sp>
          <p:nvSpPr>
            <p:cNvPr id="8" name="文本框 22">
              <a:extLst>
                <a:ext uri="{FF2B5EF4-FFF2-40B4-BE49-F238E27FC236}">
                  <a16:creationId xmlns:a16="http://schemas.microsoft.com/office/drawing/2014/main" id="{7406F8B3-AFF3-A9F8-DC9F-94EAEBE1D032}"/>
                </a:ext>
              </a:extLst>
            </p:cNvPr>
            <p:cNvSpPr txBox="1"/>
            <p:nvPr/>
          </p:nvSpPr>
          <p:spPr>
            <a:xfrm>
              <a:off x="7837282" y="3902283"/>
              <a:ext cx="2151612" cy="810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FC4DCE9-70C5-0FC1-7FE3-590A88E817F9}"/>
                </a:ext>
              </a:extLst>
            </p:cNvPr>
            <p:cNvSpPr/>
            <p:nvPr/>
          </p:nvSpPr>
          <p:spPr>
            <a:xfrm>
              <a:off x="7837282" y="4307532"/>
              <a:ext cx="3620094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967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>
            <a:extLst>
              <a:ext uri="{FF2B5EF4-FFF2-40B4-BE49-F238E27FC236}">
                <a16:creationId xmlns:a16="http://schemas.microsoft.com/office/drawing/2014/main" id="{35CF99E4-D6E2-B46F-5FF4-24330A4BD5E4}"/>
              </a:ext>
            </a:extLst>
          </p:cNvPr>
          <p:cNvSpPr/>
          <p:nvPr/>
        </p:nvSpPr>
        <p:spPr>
          <a:xfrm>
            <a:off x="3987209" y="0"/>
            <a:ext cx="8204790" cy="6858000"/>
          </a:xfrm>
          <a:prstGeom prst="frame">
            <a:avLst>
              <a:gd name="adj1" fmla="val 783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此处请输入标题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您的内容打在这里，或者通过复制您的文本后，在此框中选择粘贴，并选择只保留文字。</a:t>
            </a:r>
          </a:p>
          <a:p>
            <a:r>
              <a:rPr lang="zh-CN" altLang="en-US" dirty="0"/>
              <a:t>您的内容打在这里，或者通过复制您的文本后，在此框中选择粘贴，并选择只保留文字。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9B0B0F-D2D0-3495-EF9E-D572DD1CFF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5805376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CACD09D-0CCE-C03E-50D3-62EB04260E07}"/>
              </a:ext>
            </a:extLst>
          </p:cNvPr>
          <p:cNvSpPr txBox="1"/>
          <p:nvPr/>
        </p:nvSpPr>
        <p:spPr>
          <a:xfrm>
            <a:off x="6096000" y="5079035"/>
            <a:ext cx="1854995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n w="22225">
                  <a:gradFill>
                    <a:gsLst>
                      <a:gs pos="385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50000"/>
                        </a:schemeClr>
                      </a:gs>
                      <a:gs pos="76138">
                        <a:schemeClr val="bg1">
                          <a:alpha val="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04</a:t>
            </a:r>
            <a:endParaRPr lang="zh-CN" altLang="en-US" sz="9600" dirty="0">
              <a:ln w="22225">
                <a:gradFill>
                  <a:gsLst>
                    <a:gs pos="385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50000"/>
                      </a:schemeClr>
                    </a:gs>
                    <a:gs pos="76138">
                      <a:schemeClr val="bg1">
                        <a:alpha val="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C35810-A996-3DC0-B17D-1416EC25E22C}"/>
              </a:ext>
            </a:extLst>
          </p:cNvPr>
          <p:cNvSpPr txBox="1"/>
          <p:nvPr/>
        </p:nvSpPr>
        <p:spPr>
          <a:xfrm>
            <a:off x="8118471" y="5790784"/>
            <a:ext cx="3414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Advanced travel photo album</a:t>
            </a:r>
          </a:p>
        </p:txBody>
      </p:sp>
    </p:spTree>
    <p:extLst>
      <p:ext uri="{BB962C8B-B14F-4D97-AF65-F5344CB8AC3E}">
        <p14:creationId xmlns:p14="http://schemas.microsoft.com/office/powerpoint/2010/main" val="2192891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免费 asiatisk jardim, 公園, 垂直拍摄 的 免费素材图片 素材图片">
            <a:extLst>
              <a:ext uri="{FF2B5EF4-FFF2-40B4-BE49-F238E27FC236}">
                <a16:creationId xmlns:a16="http://schemas.microsoft.com/office/drawing/2014/main" id="{732CC84A-5AF5-92D7-DDE6-B0ADDFC11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2440" y="1125538"/>
            <a:ext cx="3330748" cy="499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54121FE-1660-D2C8-6D63-595299EEB3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3519673"/>
              </p:ext>
            </p:extLst>
          </p:nvPr>
        </p:nvGraphicFramePr>
        <p:xfrm>
          <a:off x="1063279" y="1125538"/>
          <a:ext cx="6342456" cy="499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54712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免费 树木附近的绿草 素材图片">
            <a:extLst>
              <a:ext uri="{FF2B5EF4-FFF2-40B4-BE49-F238E27FC236}">
                <a16:creationId xmlns:a16="http://schemas.microsoft.com/office/drawing/2014/main" id="{F191F469-059D-0E83-F704-192AAE534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" y="1125538"/>
            <a:ext cx="3369979" cy="500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0DDFA91-153B-9FE1-624A-87FCD1E9E5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6487" y="1125537"/>
            <a:ext cx="7386701" cy="2513955"/>
          </a:xfrm>
          <a:prstGeom prst="rect">
            <a:avLst/>
          </a:prstGeom>
        </p:spPr>
      </p:pic>
      <p:sp>
        <p:nvSpPr>
          <p:cNvPr id="3" name="文本框 22">
            <a:extLst>
              <a:ext uri="{FF2B5EF4-FFF2-40B4-BE49-F238E27FC236}">
                <a16:creationId xmlns:a16="http://schemas.microsoft.com/office/drawing/2014/main" id="{E2BBD8BE-06C9-8028-00FD-42001F4303F2}"/>
              </a:ext>
            </a:extLst>
          </p:cNvPr>
          <p:cNvSpPr txBox="1"/>
          <p:nvPr/>
        </p:nvSpPr>
        <p:spPr>
          <a:xfrm>
            <a:off x="4472412" y="4077200"/>
            <a:ext cx="2151612" cy="8104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请输入标题</a:t>
            </a:r>
            <a:endParaRPr kumimoji="1" lang="en-US" altLang="zh-CN" sz="24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5F5AEC9-29E0-9F3E-E235-6EDF5DC7771E}"/>
              </a:ext>
            </a:extLst>
          </p:cNvPr>
          <p:cNvSpPr/>
          <p:nvPr/>
        </p:nvSpPr>
        <p:spPr>
          <a:xfrm>
            <a:off x="4472411" y="4482449"/>
            <a:ext cx="7269933" cy="11946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4772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7646E48-648E-125B-8220-6026E51D48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0"/>
            <a:ext cx="12198350" cy="81296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 you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3527612" y="3708400"/>
            <a:ext cx="5136777" cy="1087718"/>
          </a:xfrm>
        </p:spPr>
        <p:txBody>
          <a:bodyPr>
            <a:normAutofit/>
          </a:bodyPr>
          <a:lstStyle/>
          <a:p>
            <a:r>
              <a:rPr lang="en-US" dirty="0"/>
              <a:t>Presenter name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0" y="5859463"/>
            <a:ext cx="3657600" cy="274637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www.officeplus.cn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4380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古 月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62741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GU YUE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创业竞赛型选手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不断修炼的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追光的人，终会光芒万丈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huhuik1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古月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目 录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981B66-6113-E6EC-9B14-AEE7741146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491" y="1017587"/>
            <a:ext cx="3395407" cy="522877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5D8F0B3-BAF1-9D7B-5F95-FB24E10774DE}"/>
              </a:ext>
            </a:extLst>
          </p:cNvPr>
          <p:cNvSpPr txBox="1"/>
          <p:nvPr/>
        </p:nvSpPr>
        <p:spPr>
          <a:xfrm flipV="1">
            <a:off x="664685" y="1837853"/>
            <a:ext cx="1200329" cy="44085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6600" dirty="0">
                <a:gradFill>
                  <a:gsLst>
                    <a:gs pos="3200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rPr>
              <a:t>contents</a:t>
            </a:r>
            <a:endParaRPr lang="zh-CN" altLang="en-US" sz="6600" dirty="0">
              <a:gradFill>
                <a:gsLst>
                  <a:gs pos="3200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1B231A2-9BFF-DFD3-B164-31192F00A2B6}"/>
              </a:ext>
            </a:extLst>
          </p:cNvPr>
          <p:cNvGrpSpPr/>
          <p:nvPr/>
        </p:nvGrpSpPr>
        <p:grpSpPr>
          <a:xfrm>
            <a:off x="6094547" y="1073132"/>
            <a:ext cx="4661088" cy="888995"/>
            <a:chOff x="6338871" y="1073132"/>
            <a:chExt cx="4661088" cy="88899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314C686-BD1B-EE62-271C-924392D167CD}"/>
                </a:ext>
              </a:extLst>
            </p:cNvPr>
            <p:cNvGrpSpPr/>
            <p:nvPr/>
          </p:nvGrpSpPr>
          <p:grpSpPr>
            <a:xfrm>
              <a:off x="6338871" y="1073132"/>
              <a:ext cx="3299497" cy="646331"/>
              <a:chOff x="6338871" y="1073132"/>
              <a:chExt cx="3299497" cy="646331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07668D6-D3B0-2BE9-074A-86FB4A2D4016}"/>
                  </a:ext>
                </a:extLst>
              </p:cNvPr>
              <p:cNvSpPr txBox="1"/>
              <p:nvPr/>
            </p:nvSpPr>
            <p:spPr>
              <a:xfrm>
                <a:off x="6338871" y="1073132"/>
                <a:ext cx="71045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>
                        <a:lumMod val="50000"/>
                      </a:schemeClr>
                    </a:solidFill>
                  </a:rPr>
                  <a:t>01</a:t>
                </a:r>
                <a:endParaRPr lang="zh-CN" altLang="en-US" sz="3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A3CDB51-5EE0-1BF8-9245-CB92BE74DE7E}"/>
                  </a:ext>
                </a:extLst>
              </p:cNvPr>
              <p:cNvSpPr txBox="1"/>
              <p:nvPr/>
            </p:nvSpPr>
            <p:spPr>
              <a:xfrm>
                <a:off x="7299266" y="1109919"/>
                <a:ext cx="23391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此处请输入标题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12CE96E-CF34-75C9-5710-65672377F8EC}"/>
                </a:ext>
              </a:extLst>
            </p:cNvPr>
            <p:cNvSpPr txBox="1"/>
            <p:nvPr/>
          </p:nvSpPr>
          <p:spPr>
            <a:xfrm>
              <a:off x="7326426" y="1500462"/>
              <a:ext cx="3673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/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367782E-69C7-04C6-E436-31754ED338CD}"/>
              </a:ext>
            </a:extLst>
          </p:cNvPr>
          <p:cNvGrpSpPr/>
          <p:nvPr/>
        </p:nvGrpSpPr>
        <p:grpSpPr>
          <a:xfrm>
            <a:off x="6094547" y="2477560"/>
            <a:ext cx="4661088" cy="888995"/>
            <a:chOff x="6338871" y="1073132"/>
            <a:chExt cx="4661088" cy="888995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4B2EFE3-15C3-2F5B-EF2A-87EC78755D99}"/>
                </a:ext>
              </a:extLst>
            </p:cNvPr>
            <p:cNvGrpSpPr/>
            <p:nvPr/>
          </p:nvGrpSpPr>
          <p:grpSpPr>
            <a:xfrm>
              <a:off x="6338871" y="1073132"/>
              <a:ext cx="3299497" cy="646331"/>
              <a:chOff x="6338871" y="1073132"/>
              <a:chExt cx="3299497" cy="646331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A383DF47-BE6A-8624-669F-64F93F9D0286}"/>
                  </a:ext>
                </a:extLst>
              </p:cNvPr>
              <p:cNvSpPr txBox="1"/>
              <p:nvPr/>
            </p:nvSpPr>
            <p:spPr>
              <a:xfrm>
                <a:off x="6338871" y="1073132"/>
                <a:ext cx="79380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>
                        <a:lumMod val="50000"/>
                      </a:schemeClr>
                    </a:solidFill>
                  </a:rPr>
                  <a:t>02</a:t>
                </a:r>
                <a:endParaRPr lang="zh-CN" altLang="en-US" sz="3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05BA588-8DD9-C85A-24A8-C3A16874BFB7}"/>
                  </a:ext>
                </a:extLst>
              </p:cNvPr>
              <p:cNvSpPr txBox="1"/>
              <p:nvPr/>
            </p:nvSpPr>
            <p:spPr>
              <a:xfrm>
                <a:off x="7299266" y="1109919"/>
                <a:ext cx="23391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此处请输入标题</a:t>
                </a: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D17F5EC-534B-3165-FEF6-2A29ED7C2A37}"/>
                </a:ext>
              </a:extLst>
            </p:cNvPr>
            <p:cNvSpPr txBox="1"/>
            <p:nvPr/>
          </p:nvSpPr>
          <p:spPr>
            <a:xfrm>
              <a:off x="7326426" y="1500462"/>
              <a:ext cx="3673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/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B52A421-EC99-94E7-87D8-0CA0AB2F6DAD}"/>
              </a:ext>
            </a:extLst>
          </p:cNvPr>
          <p:cNvGrpSpPr/>
          <p:nvPr/>
        </p:nvGrpSpPr>
        <p:grpSpPr>
          <a:xfrm>
            <a:off x="6094547" y="3881988"/>
            <a:ext cx="4661088" cy="888995"/>
            <a:chOff x="6338871" y="1073132"/>
            <a:chExt cx="4661088" cy="888995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3788EB8-3772-3D1D-7B3F-D5D064D5E591}"/>
                </a:ext>
              </a:extLst>
            </p:cNvPr>
            <p:cNvGrpSpPr/>
            <p:nvPr/>
          </p:nvGrpSpPr>
          <p:grpSpPr>
            <a:xfrm>
              <a:off x="6338871" y="1073132"/>
              <a:ext cx="3299497" cy="646331"/>
              <a:chOff x="6338871" y="1073132"/>
              <a:chExt cx="3299497" cy="646331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1936341-2F10-2F81-4755-71F177F444BF}"/>
                  </a:ext>
                </a:extLst>
              </p:cNvPr>
              <p:cNvSpPr txBox="1"/>
              <p:nvPr/>
            </p:nvSpPr>
            <p:spPr>
              <a:xfrm>
                <a:off x="6338871" y="1073132"/>
                <a:ext cx="79380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>
                        <a:lumMod val="50000"/>
                      </a:schemeClr>
                    </a:solidFill>
                  </a:rPr>
                  <a:t>03</a:t>
                </a:r>
                <a:endParaRPr lang="zh-CN" altLang="en-US" sz="3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7ACC15A-5B94-4E41-1554-E4F93063A64D}"/>
                  </a:ext>
                </a:extLst>
              </p:cNvPr>
              <p:cNvSpPr txBox="1"/>
              <p:nvPr/>
            </p:nvSpPr>
            <p:spPr>
              <a:xfrm>
                <a:off x="7299266" y="1109919"/>
                <a:ext cx="23391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此处请输入标题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B7256F0-C0BC-8A22-1435-59BFF0E2BC7A}"/>
                </a:ext>
              </a:extLst>
            </p:cNvPr>
            <p:cNvSpPr txBox="1"/>
            <p:nvPr/>
          </p:nvSpPr>
          <p:spPr>
            <a:xfrm>
              <a:off x="7326426" y="1500462"/>
              <a:ext cx="3673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/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F24AC1D-C23F-B28E-A696-D98E37B1C6FB}"/>
              </a:ext>
            </a:extLst>
          </p:cNvPr>
          <p:cNvGrpSpPr/>
          <p:nvPr/>
        </p:nvGrpSpPr>
        <p:grpSpPr>
          <a:xfrm>
            <a:off x="6094547" y="5286417"/>
            <a:ext cx="4661088" cy="888995"/>
            <a:chOff x="6338871" y="1073132"/>
            <a:chExt cx="4661088" cy="888995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26B9332-D9EF-CB92-5E8C-79B1387917A0}"/>
                </a:ext>
              </a:extLst>
            </p:cNvPr>
            <p:cNvGrpSpPr/>
            <p:nvPr/>
          </p:nvGrpSpPr>
          <p:grpSpPr>
            <a:xfrm>
              <a:off x="6338871" y="1073132"/>
              <a:ext cx="3299497" cy="646331"/>
              <a:chOff x="6338871" y="1073132"/>
              <a:chExt cx="3299497" cy="646331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4A008DFF-202E-CF94-948D-7D8EB9FF8943}"/>
                  </a:ext>
                </a:extLst>
              </p:cNvPr>
              <p:cNvSpPr txBox="1"/>
              <p:nvPr/>
            </p:nvSpPr>
            <p:spPr>
              <a:xfrm>
                <a:off x="6338871" y="1073132"/>
                <a:ext cx="79380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>
                        <a:lumMod val="50000"/>
                      </a:schemeClr>
                    </a:solidFill>
                  </a:rPr>
                  <a:t>04</a:t>
                </a:r>
                <a:endParaRPr lang="zh-CN" altLang="en-US" sz="3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1276F846-9E1D-4A4F-FF7D-A734A4D2B9E7}"/>
                  </a:ext>
                </a:extLst>
              </p:cNvPr>
              <p:cNvSpPr txBox="1"/>
              <p:nvPr/>
            </p:nvSpPr>
            <p:spPr>
              <a:xfrm>
                <a:off x="7299266" y="1109919"/>
                <a:ext cx="23391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此处请输入标题</a:t>
                </a: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442A1E8-C4E6-3F50-294B-DA8FBE887A3E}"/>
                </a:ext>
              </a:extLst>
            </p:cNvPr>
            <p:cNvSpPr txBox="1"/>
            <p:nvPr/>
          </p:nvSpPr>
          <p:spPr>
            <a:xfrm>
              <a:off x="7326426" y="1500462"/>
              <a:ext cx="3673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/>
                <a:t>您的内容打在这里，或者通过复制您的文本后，在此框中选择粘贴，并选择只保留文字。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>
            <a:extLst>
              <a:ext uri="{FF2B5EF4-FFF2-40B4-BE49-F238E27FC236}">
                <a16:creationId xmlns:a16="http://schemas.microsoft.com/office/drawing/2014/main" id="{35CF99E4-D6E2-B46F-5FF4-24330A4BD5E4}"/>
              </a:ext>
            </a:extLst>
          </p:cNvPr>
          <p:cNvSpPr/>
          <p:nvPr/>
        </p:nvSpPr>
        <p:spPr>
          <a:xfrm>
            <a:off x="3987209" y="0"/>
            <a:ext cx="8204790" cy="6858000"/>
          </a:xfrm>
          <a:prstGeom prst="frame">
            <a:avLst>
              <a:gd name="adj1" fmla="val 783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此处请输入标题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您的内容打在这里，或者通过复制您的文本后，在此框中选择粘贴，并选择只保留文字。</a:t>
            </a:r>
          </a:p>
          <a:p>
            <a:r>
              <a:rPr lang="zh-CN" altLang="en-US" dirty="0"/>
              <a:t>您的内容打在这里，或者通过复制您的文本后，在此框中选择粘贴，并选择只保留文字。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9B0B0F-D2D0-3495-EF9E-D572DD1CFF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5805376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CACD09D-0CCE-C03E-50D3-62EB04260E07}"/>
              </a:ext>
            </a:extLst>
          </p:cNvPr>
          <p:cNvSpPr txBox="1"/>
          <p:nvPr/>
        </p:nvSpPr>
        <p:spPr>
          <a:xfrm>
            <a:off x="6096000" y="5079035"/>
            <a:ext cx="1648208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n w="22225">
                  <a:gradFill>
                    <a:gsLst>
                      <a:gs pos="385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50000"/>
                        </a:schemeClr>
                      </a:gs>
                      <a:gs pos="76138">
                        <a:schemeClr val="bg1">
                          <a:alpha val="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01</a:t>
            </a:r>
            <a:endParaRPr lang="zh-CN" altLang="en-US" sz="9600" dirty="0">
              <a:ln w="22225">
                <a:gradFill>
                  <a:gsLst>
                    <a:gs pos="385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50000"/>
                      </a:schemeClr>
                    </a:gs>
                    <a:gs pos="76138">
                      <a:schemeClr val="bg1">
                        <a:alpha val="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C35810-A996-3DC0-B17D-1416EC25E22C}"/>
              </a:ext>
            </a:extLst>
          </p:cNvPr>
          <p:cNvSpPr txBox="1"/>
          <p:nvPr/>
        </p:nvSpPr>
        <p:spPr>
          <a:xfrm>
            <a:off x="8118471" y="5790784"/>
            <a:ext cx="3414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Advanced travel photo album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F0E2A003-56CF-ADF8-4EF5-0E465ECD10D9}"/>
              </a:ext>
            </a:extLst>
          </p:cNvPr>
          <p:cNvGrpSpPr/>
          <p:nvPr/>
        </p:nvGrpSpPr>
        <p:grpSpPr>
          <a:xfrm>
            <a:off x="893103" y="1254120"/>
            <a:ext cx="4809490" cy="1176645"/>
            <a:chOff x="1286510" y="1254120"/>
            <a:chExt cx="4809490" cy="1176645"/>
          </a:xfrm>
        </p:grpSpPr>
        <p:sp>
          <p:nvSpPr>
            <p:cNvPr id="3" name="文本框 22">
              <a:extLst>
                <a:ext uri="{FF2B5EF4-FFF2-40B4-BE49-F238E27FC236}">
                  <a16:creationId xmlns:a16="http://schemas.microsoft.com/office/drawing/2014/main" id="{79DF98C8-774E-84B2-0B46-DE07C2DB918C}"/>
                </a:ext>
              </a:extLst>
            </p:cNvPr>
            <p:cNvSpPr txBox="1"/>
            <p:nvPr/>
          </p:nvSpPr>
          <p:spPr>
            <a:xfrm>
              <a:off x="1572260" y="1254120"/>
              <a:ext cx="20594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3FAA7C4-8142-8114-7BBD-EDD81AD63F14}"/>
                </a:ext>
              </a:extLst>
            </p:cNvPr>
            <p:cNvSpPr/>
            <p:nvPr/>
          </p:nvSpPr>
          <p:spPr>
            <a:xfrm>
              <a:off x="1572260" y="1742347"/>
              <a:ext cx="4523740" cy="6345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BC64A672-007A-F706-35A7-85594D20D148}"/>
                </a:ext>
              </a:extLst>
            </p:cNvPr>
            <p:cNvCxnSpPr/>
            <p:nvPr/>
          </p:nvCxnSpPr>
          <p:spPr>
            <a:xfrm>
              <a:off x="1286510" y="1291575"/>
              <a:ext cx="13335" cy="1139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016FA3E-4EBB-3A07-515D-0C17FD4395DC}"/>
              </a:ext>
            </a:extLst>
          </p:cNvPr>
          <p:cNvGrpSpPr/>
          <p:nvPr/>
        </p:nvGrpSpPr>
        <p:grpSpPr>
          <a:xfrm>
            <a:off x="906438" y="3082440"/>
            <a:ext cx="4809490" cy="1176645"/>
            <a:chOff x="1286510" y="1254120"/>
            <a:chExt cx="4809490" cy="1176645"/>
          </a:xfrm>
        </p:grpSpPr>
        <p:sp>
          <p:nvSpPr>
            <p:cNvPr id="14" name="文本框 22">
              <a:extLst>
                <a:ext uri="{FF2B5EF4-FFF2-40B4-BE49-F238E27FC236}">
                  <a16:creationId xmlns:a16="http://schemas.microsoft.com/office/drawing/2014/main" id="{B02868BA-60C0-6F80-5A59-046FE5785CDB}"/>
                </a:ext>
              </a:extLst>
            </p:cNvPr>
            <p:cNvSpPr txBox="1"/>
            <p:nvPr/>
          </p:nvSpPr>
          <p:spPr>
            <a:xfrm>
              <a:off x="1572260" y="1254120"/>
              <a:ext cx="20594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FCBF7BE-3336-B04C-8C82-23E7BD574C16}"/>
                </a:ext>
              </a:extLst>
            </p:cNvPr>
            <p:cNvSpPr/>
            <p:nvPr/>
          </p:nvSpPr>
          <p:spPr>
            <a:xfrm>
              <a:off x="1572260" y="1742347"/>
              <a:ext cx="4523740" cy="6345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9F093D9-DA22-C002-6A41-5F81644DF2BB}"/>
                </a:ext>
              </a:extLst>
            </p:cNvPr>
            <p:cNvCxnSpPr/>
            <p:nvPr/>
          </p:nvCxnSpPr>
          <p:spPr>
            <a:xfrm>
              <a:off x="1286510" y="1291575"/>
              <a:ext cx="13335" cy="1139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3D343C9-EF5E-B9AA-CF5E-FB9BD7B419C1}"/>
              </a:ext>
            </a:extLst>
          </p:cNvPr>
          <p:cNvGrpSpPr/>
          <p:nvPr/>
        </p:nvGrpSpPr>
        <p:grpSpPr>
          <a:xfrm>
            <a:off x="893103" y="4910759"/>
            <a:ext cx="4809490" cy="1176645"/>
            <a:chOff x="1286510" y="1254120"/>
            <a:chExt cx="4809490" cy="1176645"/>
          </a:xfrm>
        </p:grpSpPr>
        <p:sp>
          <p:nvSpPr>
            <p:cNvPr id="18" name="文本框 22">
              <a:extLst>
                <a:ext uri="{FF2B5EF4-FFF2-40B4-BE49-F238E27FC236}">
                  <a16:creationId xmlns:a16="http://schemas.microsoft.com/office/drawing/2014/main" id="{BC217824-31CF-2F83-8515-9ADF05D7E622}"/>
                </a:ext>
              </a:extLst>
            </p:cNvPr>
            <p:cNvSpPr txBox="1"/>
            <p:nvPr/>
          </p:nvSpPr>
          <p:spPr>
            <a:xfrm>
              <a:off x="1572260" y="1254120"/>
              <a:ext cx="20594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998848D-8071-F210-8515-310443B7DEC1}"/>
                </a:ext>
              </a:extLst>
            </p:cNvPr>
            <p:cNvSpPr/>
            <p:nvPr/>
          </p:nvSpPr>
          <p:spPr>
            <a:xfrm>
              <a:off x="1572260" y="1742347"/>
              <a:ext cx="4523740" cy="6345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24FC987-A0F1-88A7-1D8C-A334F70C12E4}"/>
                </a:ext>
              </a:extLst>
            </p:cNvPr>
            <p:cNvCxnSpPr/>
            <p:nvPr/>
          </p:nvCxnSpPr>
          <p:spPr>
            <a:xfrm>
              <a:off x="1286510" y="1291575"/>
              <a:ext cx="13335" cy="1139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91CC58BC-BEDC-6B98-E4C4-295F1A5025A0}"/>
              </a:ext>
            </a:extLst>
          </p:cNvPr>
          <p:cNvSpPr/>
          <p:nvPr/>
        </p:nvSpPr>
        <p:spPr>
          <a:xfrm>
            <a:off x="8569842" y="0"/>
            <a:ext cx="3622158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3C5DDE8-EFDA-F419-E218-D513BC06AC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9122" y="1124471"/>
            <a:ext cx="3722781" cy="500380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63416171-3D00-1285-83DA-FB6F98DF67EA}"/>
              </a:ext>
            </a:extLst>
          </p:cNvPr>
          <p:cNvSpPr txBox="1"/>
          <p:nvPr/>
        </p:nvSpPr>
        <p:spPr>
          <a:xfrm>
            <a:off x="10363637" y="1125538"/>
            <a:ext cx="1169551" cy="5003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</a:rPr>
              <a:t>输入关键词输入关键词</a:t>
            </a:r>
          </a:p>
          <a:p>
            <a:pPr algn="dist"/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16D6C7F-DAB4-134C-2D2A-D6A21BD9AB1E}"/>
              </a:ext>
            </a:extLst>
          </p:cNvPr>
          <p:cNvSpPr/>
          <p:nvPr/>
        </p:nvSpPr>
        <p:spPr>
          <a:xfrm>
            <a:off x="0" y="1173975"/>
            <a:ext cx="12192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B53508-9FE2-54D8-093C-1E3ADA3B0192}"/>
              </a:ext>
            </a:extLst>
          </p:cNvPr>
          <p:cNvSpPr/>
          <p:nvPr/>
        </p:nvSpPr>
        <p:spPr>
          <a:xfrm>
            <a:off x="0" y="1322343"/>
            <a:ext cx="12192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431B8E7-78BF-C87B-759C-C50A55453F8A}"/>
              </a:ext>
            </a:extLst>
          </p:cNvPr>
          <p:cNvSpPr/>
          <p:nvPr/>
        </p:nvSpPr>
        <p:spPr>
          <a:xfrm>
            <a:off x="0" y="1470711"/>
            <a:ext cx="12192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056CFD7-106E-9323-0E45-6DFB755B2F99}"/>
              </a:ext>
            </a:extLst>
          </p:cNvPr>
          <p:cNvSpPr/>
          <p:nvPr/>
        </p:nvSpPr>
        <p:spPr>
          <a:xfrm>
            <a:off x="0" y="1619079"/>
            <a:ext cx="12192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F249EF8-D785-3928-1A66-ACF552D3BBC1}"/>
              </a:ext>
            </a:extLst>
          </p:cNvPr>
          <p:cNvSpPr/>
          <p:nvPr/>
        </p:nvSpPr>
        <p:spPr>
          <a:xfrm>
            <a:off x="0" y="1767448"/>
            <a:ext cx="12192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2" name="Picture 4" descr="免费 白天森林的照片 素材图片">
            <a:extLst>
              <a:ext uri="{FF2B5EF4-FFF2-40B4-BE49-F238E27FC236}">
                <a16:creationId xmlns:a16="http://schemas.microsoft.com/office/drawing/2014/main" id="{1329046E-7CAF-8237-63BD-189EC1C6A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" y="1025101"/>
            <a:ext cx="3402825" cy="510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5B17F76F-D30D-02CB-5E21-0BB7F8E176AB}"/>
              </a:ext>
            </a:extLst>
          </p:cNvPr>
          <p:cNvGrpSpPr/>
          <p:nvPr/>
        </p:nvGrpSpPr>
        <p:grpSpPr>
          <a:xfrm>
            <a:off x="4591656" y="1912319"/>
            <a:ext cx="6941532" cy="1122760"/>
            <a:chOff x="1572260" y="1254120"/>
            <a:chExt cx="7471444" cy="1122760"/>
          </a:xfrm>
        </p:grpSpPr>
        <p:sp>
          <p:nvSpPr>
            <p:cNvPr id="32" name="文本框 22">
              <a:extLst>
                <a:ext uri="{FF2B5EF4-FFF2-40B4-BE49-F238E27FC236}">
                  <a16:creationId xmlns:a16="http://schemas.microsoft.com/office/drawing/2014/main" id="{B7348087-4D11-BAB2-60F0-A5FAA0805428}"/>
                </a:ext>
              </a:extLst>
            </p:cNvPr>
            <p:cNvSpPr txBox="1"/>
            <p:nvPr/>
          </p:nvSpPr>
          <p:spPr>
            <a:xfrm>
              <a:off x="1572260" y="1254120"/>
              <a:ext cx="20594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7692498-2D92-4B5B-3E46-B18CFFC2CE7F}"/>
                </a:ext>
              </a:extLst>
            </p:cNvPr>
            <p:cNvSpPr/>
            <p:nvPr/>
          </p:nvSpPr>
          <p:spPr>
            <a:xfrm>
              <a:off x="1572260" y="1742347"/>
              <a:ext cx="7471444" cy="6345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0A7FD24-EF78-CB31-D456-5573534B33BC}"/>
              </a:ext>
            </a:extLst>
          </p:cNvPr>
          <p:cNvGrpSpPr/>
          <p:nvPr/>
        </p:nvGrpSpPr>
        <p:grpSpPr>
          <a:xfrm>
            <a:off x="4591656" y="3459448"/>
            <a:ext cx="6941534" cy="1122760"/>
            <a:chOff x="1572259" y="1254120"/>
            <a:chExt cx="7471446" cy="1122760"/>
          </a:xfrm>
        </p:grpSpPr>
        <p:sp>
          <p:nvSpPr>
            <p:cNvPr id="40" name="文本框 22">
              <a:extLst>
                <a:ext uri="{FF2B5EF4-FFF2-40B4-BE49-F238E27FC236}">
                  <a16:creationId xmlns:a16="http://schemas.microsoft.com/office/drawing/2014/main" id="{2D4A7E59-418B-5F2F-D3F0-90E351714E15}"/>
                </a:ext>
              </a:extLst>
            </p:cNvPr>
            <p:cNvSpPr txBox="1"/>
            <p:nvPr/>
          </p:nvSpPr>
          <p:spPr>
            <a:xfrm>
              <a:off x="1572260" y="1254120"/>
              <a:ext cx="20594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9A42B713-3A45-795F-F574-35AABB418602}"/>
                </a:ext>
              </a:extLst>
            </p:cNvPr>
            <p:cNvSpPr/>
            <p:nvPr/>
          </p:nvSpPr>
          <p:spPr>
            <a:xfrm>
              <a:off x="1572259" y="1742347"/>
              <a:ext cx="7471446" cy="6345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BDA10BB-EBFC-CFD3-362E-0E9267ACA3D6}"/>
              </a:ext>
            </a:extLst>
          </p:cNvPr>
          <p:cNvGrpSpPr/>
          <p:nvPr/>
        </p:nvGrpSpPr>
        <p:grpSpPr>
          <a:xfrm>
            <a:off x="4591656" y="5006578"/>
            <a:ext cx="6941534" cy="1122760"/>
            <a:chOff x="1572259" y="1254120"/>
            <a:chExt cx="7471446" cy="1122760"/>
          </a:xfrm>
        </p:grpSpPr>
        <p:sp>
          <p:nvSpPr>
            <p:cNvPr id="44" name="文本框 22">
              <a:extLst>
                <a:ext uri="{FF2B5EF4-FFF2-40B4-BE49-F238E27FC236}">
                  <a16:creationId xmlns:a16="http://schemas.microsoft.com/office/drawing/2014/main" id="{1DB65A85-5AD0-DD8D-7A2A-C1761DAAFC92}"/>
                </a:ext>
              </a:extLst>
            </p:cNvPr>
            <p:cNvSpPr txBox="1"/>
            <p:nvPr/>
          </p:nvSpPr>
          <p:spPr>
            <a:xfrm>
              <a:off x="1572260" y="1254120"/>
              <a:ext cx="20594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23FFACB6-FFE8-DBB1-4CE3-DA2A4364601A}"/>
                </a:ext>
              </a:extLst>
            </p:cNvPr>
            <p:cNvSpPr/>
            <p:nvPr/>
          </p:nvSpPr>
          <p:spPr>
            <a:xfrm>
              <a:off x="1572259" y="1742347"/>
              <a:ext cx="7471446" cy="6345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6578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免费 路上的车 素材图片">
            <a:extLst>
              <a:ext uri="{FF2B5EF4-FFF2-40B4-BE49-F238E27FC236}">
                <a16:creationId xmlns:a16="http://schemas.microsoft.com/office/drawing/2014/main" id="{A507F551-1DCE-8B1A-656C-6870CD7A6C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832149" y="1081305"/>
            <a:ext cx="2346972" cy="2544781"/>
          </a:xfrm>
          <a:custGeom>
            <a:avLst/>
            <a:gdLst>
              <a:gd name="connsiteX0" fmla="*/ 0 w 2495646"/>
              <a:gd name="connsiteY0" fmla="*/ 2705986 h 2705986"/>
              <a:gd name="connsiteX1" fmla="*/ 0 w 2495646"/>
              <a:gd name="connsiteY1" fmla="*/ 0 h 2705986"/>
              <a:gd name="connsiteX2" fmla="*/ 2495646 w 2495646"/>
              <a:gd name="connsiteY2" fmla="*/ 0 h 2705986"/>
              <a:gd name="connsiteX3" fmla="*/ 2495646 w 2495646"/>
              <a:gd name="connsiteY3" fmla="*/ 2705986 h 270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646" h="2705986">
                <a:moveTo>
                  <a:pt x="0" y="2705986"/>
                </a:moveTo>
                <a:lnTo>
                  <a:pt x="0" y="0"/>
                </a:lnTo>
                <a:lnTo>
                  <a:pt x="2495646" y="0"/>
                </a:lnTo>
                <a:lnTo>
                  <a:pt x="2495646" y="270598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免费 路上的车 素材图片">
            <a:extLst>
              <a:ext uri="{FF2B5EF4-FFF2-40B4-BE49-F238E27FC236}">
                <a16:creationId xmlns:a16="http://schemas.microsoft.com/office/drawing/2014/main" id="{0262E227-C262-297A-8636-CE3B6581FE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3557684" y="1081307"/>
            <a:ext cx="2346972" cy="2544781"/>
          </a:xfrm>
          <a:custGeom>
            <a:avLst/>
            <a:gdLst>
              <a:gd name="connsiteX0" fmla="*/ 0 w 2495646"/>
              <a:gd name="connsiteY0" fmla="*/ 2705986 h 2705986"/>
              <a:gd name="connsiteX1" fmla="*/ 0 w 2495646"/>
              <a:gd name="connsiteY1" fmla="*/ 0 h 2705986"/>
              <a:gd name="connsiteX2" fmla="*/ 2495646 w 2495646"/>
              <a:gd name="connsiteY2" fmla="*/ 0 h 2705986"/>
              <a:gd name="connsiteX3" fmla="*/ 2495646 w 2495646"/>
              <a:gd name="connsiteY3" fmla="*/ 2705986 h 270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646" h="2705986">
                <a:moveTo>
                  <a:pt x="0" y="2705986"/>
                </a:moveTo>
                <a:lnTo>
                  <a:pt x="0" y="0"/>
                </a:lnTo>
                <a:lnTo>
                  <a:pt x="2495646" y="0"/>
                </a:lnTo>
                <a:lnTo>
                  <a:pt x="2495646" y="270598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 descr="免费 路上的车 素材图片">
            <a:extLst>
              <a:ext uri="{FF2B5EF4-FFF2-40B4-BE49-F238E27FC236}">
                <a16:creationId xmlns:a16="http://schemas.microsoft.com/office/drawing/2014/main" id="{EAF4017B-A2FB-7764-0361-54E99BA595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832149" y="3598396"/>
            <a:ext cx="2346972" cy="2544781"/>
          </a:xfrm>
          <a:custGeom>
            <a:avLst/>
            <a:gdLst>
              <a:gd name="connsiteX0" fmla="*/ 0 w 2495646"/>
              <a:gd name="connsiteY0" fmla="*/ 2705986 h 2705986"/>
              <a:gd name="connsiteX1" fmla="*/ 0 w 2495646"/>
              <a:gd name="connsiteY1" fmla="*/ 0 h 2705986"/>
              <a:gd name="connsiteX2" fmla="*/ 2495646 w 2495646"/>
              <a:gd name="connsiteY2" fmla="*/ 0 h 2705986"/>
              <a:gd name="connsiteX3" fmla="*/ 2495646 w 2495646"/>
              <a:gd name="connsiteY3" fmla="*/ 2705986 h 270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646" h="2705986">
                <a:moveTo>
                  <a:pt x="0" y="2705986"/>
                </a:moveTo>
                <a:lnTo>
                  <a:pt x="0" y="0"/>
                </a:lnTo>
                <a:lnTo>
                  <a:pt x="2495646" y="0"/>
                </a:lnTo>
                <a:lnTo>
                  <a:pt x="2495646" y="270598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27" descr="免费 路上的车 素材图片">
            <a:extLst>
              <a:ext uri="{FF2B5EF4-FFF2-40B4-BE49-F238E27FC236}">
                <a16:creationId xmlns:a16="http://schemas.microsoft.com/office/drawing/2014/main" id="{ECC61E2B-BFB6-E310-7482-064720DC1E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3557684" y="3598398"/>
            <a:ext cx="2346972" cy="2544781"/>
          </a:xfrm>
          <a:custGeom>
            <a:avLst/>
            <a:gdLst>
              <a:gd name="connsiteX0" fmla="*/ 0 w 2495646"/>
              <a:gd name="connsiteY0" fmla="*/ 2705986 h 2705986"/>
              <a:gd name="connsiteX1" fmla="*/ 0 w 2495646"/>
              <a:gd name="connsiteY1" fmla="*/ 0 h 2705986"/>
              <a:gd name="connsiteX2" fmla="*/ 2495646 w 2495646"/>
              <a:gd name="connsiteY2" fmla="*/ 0 h 2705986"/>
              <a:gd name="connsiteX3" fmla="*/ 2495646 w 2495646"/>
              <a:gd name="connsiteY3" fmla="*/ 2705986 h 270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646" h="2705986">
                <a:moveTo>
                  <a:pt x="0" y="2705986"/>
                </a:moveTo>
                <a:lnTo>
                  <a:pt x="0" y="0"/>
                </a:lnTo>
                <a:lnTo>
                  <a:pt x="2495646" y="0"/>
                </a:lnTo>
                <a:lnTo>
                  <a:pt x="2495646" y="270598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44581B2A-C557-C98F-6E1D-319767E7DABB}"/>
              </a:ext>
            </a:extLst>
          </p:cNvPr>
          <p:cNvGrpSpPr/>
          <p:nvPr/>
        </p:nvGrpSpPr>
        <p:grpSpPr>
          <a:xfrm>
            <a:off x="6258746" y="1180208"/>
            <a:ext cx="5274442" cy="2160087"/>
            <a:chOff x="1572260" y="1343962"/>
            <a:chExt cx="7367475" cy="1230398"/>
          </a:xfrm>
        </p:grpSpPr>
        <p:sp>
          <p:nvSpPr>
            <p:cNvPr id="31" name="文本框 22">
              <a:extLst>
                <a:ext uri="{FF2B5EF4-FFF2-40B4-BE49-F238E27FC236}">
                  <a16:creationId xmlns:a16="http://schemas.microsoft.com/office/drawing/2014/main" id="{3B90F10A-5784-D7F3-BDFF-CC356F152323}"/>
                </a:ext>
              </a:extLst>
            </p:cNvPr>
            <p:cNvSpPr txBox="1"/>
            <p:nvPr/>
          </p:nvSpPr>
          <p:spPr>
            <a:xfrm>
              <a:off x="1572260" y="1343962"/>
              <a:ext cx="300542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4E39B4F3-FEA5-9520-7A42-2987B892C0C9}"/>
                </a:ext>
              </a:extLst>
            </p:cNvPr>
            <p:cNvSpPr/>
            <p:nvPr/>
          </p:nvSpPr>
          <p:spPr>
            <a:xfrm>
              <a:off x="1572260" y="1574794"/>
              <a:ext cx="7367475" cy="9995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pic>
        <p:nvPicPr>
          <p:cNvPr id="3078" name="Picture 6" descr="免费 森林之间空荡的曲折路的航拍照片 素材图片">
            <a:extLst>
              <a:ext uri="{FF2B5EF4-FFF2-40B4-BE49-F238E27FC236}">
                <a16:creationId xmlns:a16="http://schemas.microsoft.com/office/drawing/2014/main" id="{E1E2BC6F-DDAA-1C0D-FBB2-494419527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1272" y="3697300"/>
            <a:ext cx="4905444" cy="234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C03A25A0-6CA1-C404-3476-AB35D033C0C6}"/>
              </a:ext>
            </a:extLst>
          </p:cNvPr>
          <p:cNvSpPr/>
          <p:nvPr/>
        </p:nvSpPr>
        <p:spPr>
          <a:xfrm>
            <a:off x="10946815" y="3402419"/>
            <a:ext cx="511941" cy="55398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157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>
            <a:extLst>
              <a:ext uri="{FF2B5EF4-FFF2-40B4-BE49-F238E27FC236}">
                <a16:creationId xmlns:a16="http://schemas.microsoft.com/office/drawing/2014/main" id="{35CF99E4-D6E2-B46F-5FF4-24330A4BD5E4}"/>
              </a:ext>
            </a:extLst>
          </p:cNvPr>
          <p:cNvSpPr/>
          <p:nvPr/>
        </p:nvSpPr>
        <p:spPr>
          <a:xfrm>
            <a:off x="3987209" y="0"/>
            <a:ext cx="8204790" cy="6858000"/>
          </a:xfrm>
          <a:prstGeom prst="frame">
            <a:avLst>
              <a:gd name="adj1" fmla="val 783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</a:rPr>
              <a:t>此处请输入标题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您的内容打在这里，或者通过复制您的文本后，在此框中选择粘贴，并选择只保留文字。</a:t>
            </a:r>
          </a:p>
          <a:p>
            <a:r>
              <a:rPr lang="zh-CN" altLang="en-US" dirty="0"/>
              <a:t>您的内容打在这里，或者通过复制您的文本后，在此框中选择粘贴，并选择只保留文字。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9B0B0F-D2D0-3495-EF9E-D572DD1CFF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5805376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CACD09D-0CCE-C03E-50D3-62EB04260E07}"/>
              </a:ext>
            </a:extLst>
          </p:cNvPr>
          <p:cNvSpPr txBox="1"/>
          <p:nvPr/>
        </p:nvSpPr>
        <p:spPr>
          <a:xfrm>
            <a:off x="6096000" y="5079035"/>
            <a:ext cx="1854995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n w="22225">
                  <a:gradFill>
                    <a:gsLst>
                      <a:gs pos="385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50000"/>
                        </a:schemeClr>
                      </a:gs>
                      <a:gs pos="76138">
                        <a:schemeClr val="bg1">
                          <a:alpha val="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02</a:t>
            </a:r>
            <a:endParaRPr lang="zh-CN" altLang="en-US" sz="9600" dirty="0">
              <a:ln w="22225">
                <a:gradFill>
                  <a:gsLst>
                    <a:gs pos="385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50000"/>
                      </a:schemeClr>
                    </a:gs>
                    <a:gs pos="76138">
                      <a:schemeClr val="bg1">
                        <a:alpha val="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C35810-A996-3DC0-B17D-1416EC25E22C}"/>
              </a:ext>
            </a:extLst>
          </p:cNvPr>
          <p:cNvSpPr txBox="1"/>
          <p:nvPr/>
        </p:nvSpPr>
        <p:spPr>
          <a:xfrm>
            <a:off x="8118471" y="5790784"/>
            <a:ext cx="3414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Advanced travel photo album</a:t>
            </a:r>
          </a:p>
        </p:txBody>
      </p:sp>
    </p:spTree>
    <p:extLst>
      <p:ext uri="{BB962C8B-B14F-4D97-AF65-F5344CB8AC3E}">
        <p14:creationId xmlns:p14="http://schemas.microsoft.com/office/powerpoint/2010/main" val="3309538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F79FA04-B845-701C-CB0C-F0DD31745D50}"/>
              </a:ext>
            </a:extLst>
          </p:cNvPr>
          <p:cNvGrpSpPr/>
          <p:nvPr/>
        </p:nvGrpSpPr>
        <p:grpSpPr>
          <a:xfrm rot="16200000">
            <a:off x="5138651" y="1173976"/>
            <a:ext cx="12192000" cy="597073"/>
            <a:chOff x="0" y="1173975"/>
            <a:chExt cx="12192000" cy="597073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16D6C7F-DAB4-134C-2D2A-D6A21BD9AB1E}"/>
                </a:ext>
              </a:extLst>
            </p:cNvPr>
            <p:cNvSpPr/>
            <p:nvPr/>
          </p:nvSpPr>
          <p:spPr>
            <a:xfrm>
              <a:off x="0" y="1173975"/>
              <a:ext cx="12192000" cy="3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5B53508-9FE2-54D8-093C-1E3ADA3B0192}"/>
                </a:ext>
              </a:extLst>
            </p:cNvPr>
            <p:cNvSpPr/>
            <p:nvPr/>
          </p:nvSpPr>
          <p:spPr>
            <a:xfrm>
              <a:off x="0" y="1322343"/>
              <a:ext cx="12192000" cy="3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431B8E7-78BF-C87B-759C-C50A55453F8A}"/>
                </a:ext>
              </a:extLst>
            </p:cNvPr>
            <p:cNvSpPr/>
            <p:nvPr/>
          </p:nvSpPr>
          <p:spPr>
            <a:xfrm>
              <a:off x="0" y="1470711"/>
              <a:ext cx="12192000" cy="3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056CFD7-106E-9323-0E45-6DFB755B2F99}"/>
                </a:ext>
              </a:extLst>
            </p:cNvPr>
            <p:cNvSpPr/>
            <p:nvPr/>
          </p:nvSpPr>
          <p:spPr>
            <a:xfrm>
              <a:off x="0" y="1619079"/>
              <a:ext cx="12192000" cy="3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F249EF8-D785-3928-1A66-ACF552D3BBC1}"/>
                </a:ext>
              </a:extLst>
            </p:cNvPr>
            <p:cNvSpPr/>
            <p:nvPr/>
          </p:nvSpPr>
          <p:spPr>
            <a:xfrm>
              <a:off x="0" y="1767448"/>
              <a:ext cx="12192000" cy="3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B17F76F-D30D-02CB-5E21-0BB7F8E176AB}"/>
              </a:ext>
            </a:extLst>
          </p:cNvPr>
          <p:cNvGrpSpPr/>
          <p:nvPr/>
        </p:nvGrpSpPr>
        <p:grpSpPr>
          <a:xfrm>
            <a:off x="658813" y="3736571"/>
            <a:ext cx="3062582" cy="2392767"/>
            <a:chOff x="1572260" y="1280682"/>
            <a:chExt cx="3848647" cy="1487294"/>
          </a:xfrm>
        </p:grpSpPr>
        <p:sp>
          <p:nvSpPr>
            <p:cNvPr id="32" name="文本框 22">
              <a:extLst>
                <a:ext uri="{FF2B5EF4-FFF2-40B4-BE49-F238E27FC236}">
                  <a16:creationId xmlns:a16="http://schemas.microsoft.com/office/drawing/2014/main" id="{B7348087-4D11-BAB2-60F0-A5FAA0805428}"/>
                </a:ext>
              </a:extLst>
            </p:cNvPr>
            <p:cNvSpPr txBox="1"/>
            <p:nvPr/>
          </p:nvSpPr>
          <p:spPr>
            <a:xfrm>
              <a:off x="1572260" y="1280682"/>
              <a:ext cx="24044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7692498-2D92-4B5B-3E46-B18CFFC2CE7F}"/>
                </a:ext>
              </a:extLst>
            </p:cNvPr>
            <p:cNvSpPr/>
            <p:nvPr/>
          </p:nvSpPr>
          <p:spPr>
            <a:xfrm>
              <a:off x="1572260" y="1573290"/>
              <a:ext cx="3848647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E6A136F9-A073-DC68-35E3-AAF525FB58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12" y="1016000"/>
            <a:ext cx="10458308" cy="2413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1F4EB907-00EF-C666-A072-653209144A97}"/>
              </a:ext>
            </a:extLst>
          </p:cNvPr>
          <p:cNvGrpSpPr/>
          <p:nvPr/>
        </p:nvGrpSpPr>
        <p:grpSpPr>
          <a:xfrm>
            <a:off x="4149668" y="3736571"/>
            <a:ext cx="3062582" cy="2392767"/>
            <a:chOff x="1572260" y="1280682"/>
            <a:chExt cx="3848647" cy="1487294"/>
          </a:xfrm>
        </p:grpSpPr>
        <p:sp>
          <p:nvSpPr>
            <p:cNvPr id="13" name="文本框 22">
              <a:extLst>
                <a:ext uri="{FF2B5EF4-FFF2-40B4-BE49-F238E27FC236}">
                  <a16:creationId xmlns:a16="http://schemas.microsoft.com/office/drawing/2014/main" id="{1C826AC8-1F48-C4C3-8A43-D46DC04DC829}"/>
                </a:ext>
              </a:extLst>
            </p:cNvPr>
            <p:cNvSpPr txBox="1"/>
            <p:nvPr/>
          </p:nvSpPr>
          <p:spPr>
            <a:xfrm>
              <a:off x="1572260" y="1280682"/>
              <a:ext cx="24044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5D8F9FC-1D33-927C-A8EF-2F16565329ED}"/>
                </a:ext>
              </a:extLst>
            </p:cNvPr>
            <p:cNvSpPr/>
            <p:nvPr/>
          </p:nvSpPr>
          <p:spPr>
            <a:xfrm>
              <a:off x="1572260" y="1573290"/>
              <a:ext cx="3848647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6243217-6A99-178B-0A4F-ADEB746E2585}"/>
              </a:ext>
            </a:extLst>
          </p:cNvPr>
          <p:cNvGrpSpPr/>
          <p:nvPr/>
        </p:nvGrpSpPr>
        <p:grpSpPr>
          <a:xfrm>
            <a:off x="7640522" y="3736571"/>
            <a:ext cx="3062582" cy="2392767"/>
            <a:chOff x="1572260" y="1280682"/>
            <a:chExt cx="3848647" cy="1487294"/>
          </a:xfrm>
        </p:grpSpPr>
        <p:sp>
          <p:nvSpPr>
            <p:cNvPr id="16" name="文本框 22">
              <a:extLst>
                <a:ext uri="{FF2B5EF4-FFF2-40B4-BE49-F238E27FC236}">
                  <a16:creationId xmlns:a16="http://schemas.microsoft.com/office/drawing/2014/main" id="{5BEA446F-22CF-6B4B-C124-EFE8535269E8}"/>
                </a:ext>
              </a:extLst>
            </p:cNvPr>
            <p:cNvSpPr txBox="1"/>
            <p:nvPr/>
          </p:nvSpPr>
          <p:spPr>
            <a:xfrm>
              <a:off x="1572260" y="1280682"/>
              <a:ext cx="24044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43B23FD-219C-D100-A06E-8012F508CC67}"/>
                </a:ext>
              </a:extLst>
            </p:cNvPr>
            <p:cNvSpPr/>
            <p:nvPr/>
          </p:nvSpPr>
          <p:spPr>
            <a:xfrm>
              <a:off x="1572260" y="1573290"/>
              <a:ext cx="3848647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652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免费 森林摄影 素材图片">
            <a:extLst>
              <a:ext uri="{FF2B5EF4-FFF2-40B4-BE49-F238E27FC236}">
                <a16:creationId xmlns:a16="http://schemas.microsoft.com/office/drawing/2014/main" id="{A755ABCA-A0C3-2D0E-3918-067EEE07E0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8812" y="1129986"/>
            <a:ext cx="5178179" cy="499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61B4CB1E-CA8A-E125-8BE2-9B85E1582552}"/>
              </a:ext>
            </a:extLst>
          </p:cNvPr>
          <p:cNvGrpSpPr/>
          <p:nvPr/>
        </p:nvGrpSpPr>
        <p:grpSpPr>
          <a:xfrm>
            <a:off x="6889897" y="1253753"/>
            <a:ext cx="4356211" cy="1656351"/>
            <a:chOff x="1572260" y="1286329"/>
            <a:chExt cx="6832737" cy="1029553"/>
          </a:xfrm>
        </p:grpSpPr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id="{E961FE1E-D1BA-07A3-7B5E-A98EDFCADF86}"/>
                </a:ext>
              </a:extLst>
            </p:cNvPr>
            <p:cNvSpPr txBox="1"/>
            <p:nvPr/>
          </p:nvSpPr>
          <p:spPr>
            <a:xfrm>
              <a:off x="1572260" y="1286329"/>
              <a:ext cx="3102158" cy="2869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EDC6FED-E9BE-934A-A6CA-F91154C62F4D}"/>
                </a:ext>
              </a:extLst>
            </p:cNvPr>
            <p:cNvSpPr/>
            <p:nvPr/>
          </p:nvSpPr>
          <p:spPr>
            <a:xfrm>
              <a:off x="1572260" y="1573290"/>
              <a:ext cx="6832737" cy="74259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63D604-8595-228C-9A6B-9549EF147336}"/>
              </a:ext>
            </a:extLst>
          </p:cNvPr>
          <p:cNvGrpSpPr/>
          <p:nvPr/>
        </p:nvGrpSpPr>
        <p:grpSpPr>
          <a:xfrm>
            <a:off x="6889896" y="3623745"/>
            <a:ext cx="4356211" cy="1656351"/>
            <a:chOff x="1572260" y="1286329"/>
            <a:chExt cx="6832737" cy="1029553"/>
          </a:xfrm>
        </p:grpSpPr>
        <p:sp>
          <p:nvSpPr>
            <p:cNvPr id="19" name="文本框 22">
              <a:extLst>
                <a:ext uri="{FF2B5EF4-FFF2-40B4-BE49-F238E27FC236}">
                  <a16:creationId xmlns:a16="http://schemas.microsoft.com/office/drawing/2014/main" id="{4B23A12D-FF46-66AA-B7AC-95B9F38EDB2B}"/>
                </a:ext>
              </a:extLst>
            </p:cNvPr>
            <p:cNvSpPr txBox="1"/>
            <p:nvPr/>
          </p:nvSpPr>
          <p:spPr>
            <a:xfrm>
              <a:off x="1572260" y="1286329"/>
              <a:ext cx="3102158" cy="2869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  <a:endParaRPr kumimoji="1"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7A1BA8A-6D32-0935-F121-E1C5E83584D5}"/>
                </a:ext>
              </a:extLst>
            </p:cNvPr>
            <p:cNvSpPr/>
            <p:nvPr/>
          </p:nvSpPr>
          <p:spPr>
            <a:xfrm>
              <a:off x="1572260" y="1573290"/>
              <a:ext cx="6832737" cy="74259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400" dirty="0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pic>
        <p:nvPicPr>
          <p:cNvPr id="22" name="图形 21" descr="森林场景">
            <a:extLst>
              <a:ext uri="{FF2B5EF4-FFF2-40B4-BE49-F238E27FC236}">
                <a16:creationId xmlns:a16="http://schemas.microsoft.com/office/drawing/2014/main" id="{5CE7268E-46F8-B34D-64B9-E2599E5509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81343" y="1253753"/>
            <a:ext cx="648301" cy="648301"/>
          </a:xfrm>
          <a:prstGeom prst="rect">
            <a:avLst/>
          </a:prstGeom>
        </p:spPr>
      </p:pic>
      <p:pic>
        <p:nvPicPr>
          <p:cNvPr id="24" name="图形 23" descr="沙漠场景">
            <a:extLst>
              <a:ext uri="{FF2B5EF4-FFF2-40B4-BE49-F238E27FC236}">
                <a16:creationId xmlns:a16="http://schemas.microsoft.com/office/drawing/2014/main" id="{75FB0D01-2EDE-314E-A8D8-A26B85751A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81343" y="3621602"/>
            <a:ext cx="648301" cy="648301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A5BC5458-1E6F-AB4A-00B9-A28D56684FEC}"/>
              </a:ext>
            </a:extLst>
          </p:cNvPr>
          <p:cNvSpPr/>
          <p:nvPr/>
        </p:nvSpPr>
        <p:spPr>
          <a:xfrm>
            <a:off x="5836991" y="5852344"/>
            <a:ext cx="5696197" cy="27699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527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a028aaf-806b-4f08-96d9-5d0b16d34d54"/>
  <p:tag name="COMMONDATA" val="eyJoZGlkIjoiYzZkNzQ4ZWFiZmQ4NTRhOWRkZTk3YTMwMjlmMmZhYmUifQ=="/>
</p:tagLst>
</file>

<file path=ppt/theme/theme1.xml><?xml version="1.0" encoding="utf-8"?>
<a:theme xmlns:a="http://schemas.openxmlformats.org/drawingml/2006/main" name="office 主题">
  <a:themeElements>
    <a:clrScheme name="自定义 8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00B050"/>
      </a:accent1>
      <a:accent2>
        <a:srgbClr val="59EDED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自定义 16">
      <a:majorFont>
        <a:latin typeface="OPPOSans B"/>
        <a:ea typeface="OPPOSans M"/>
        <a:cs typeface=""/>
      </a:majorFont>
      <a:minorFont>
        <a:latin typeface="OPPOSans B"/>
        <a:ea typeface="OPPOSans 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</TotalTime>
  <Words>1548</Words>
  <Application>Microsoft Office PowerPoint</Application>
  <PresentationFormat>宽屏</PresentationFormat>
  <Paragraphs>111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</vt:lpstr>
      <vt:lpstr>绿色简约高级感旅游相册</vt:lpstr>
      <vt:lpstr>目 录</vt:lpstr>
      <vt:lpstr>此处请输入标题</vt:lpstr>
      <vt:lpstr>PowerPoint 演示文稿</vt:lpstr>
      <vt:lpstr>PowerPoint 演示文稿</vt:lpstr>
      <vt:lpstr>PowerPoint 演示文稿</vt:lpstr>
      <vt:lpstr>此处请输入标题</vt:lpstr>
      <vt:lpstr>PowerPoint 演示文稿</vt:lpstr>
      <vt:lpstr>PowerPoint 演示文稿</vt:lpstr>
      <vt:lpstr>此处请输入标题</vt:lpstr>
      <vt:lpstr>PowerPoint 演示文稿</vt:lpstr>
      <vt:lpstr>PowerPoint 演示文稿</vt:lpstr>
      <vt:lpstr>此处请输入标题</vt:lpstr>
      <vt:lpstr>PowerPoint 演示文稿</vt:lpstr>
      <vt:lpstr>PowerPoint 演示文稿</vt:lpstr>
      <vt:lpstr>Thank you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绿色简约高级感旅游相册ppt模板</dc:title>
  <dc:creator>©古月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29</cp:revision>
  <dcterms:created xsi:type="dcterms:W3CDTF">2023-06-05T05:58:00Z</dcterms:created>
  <dcterms:modified xsi:type="dcterms:W3CDTF">2023-11-30T11:23:04Z</dcterms:modified>
  <cp:contentStatus>绿色简约高级感旅游相册ppt模板，www.51pptmoban.com</cp:contentStatus>
  <cp:version>51pptmoban.com（V51-120101版）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DF19FFE2E3014FCA9AA17171845C7917_12</vt:lpwstr>
  </property>
  <property fmtid="{D5CDD505-2E9C-101B-9397-08002B2CF9AE}" pid="3" name="KSOProductBuildVer">
    <vt:lpwstr>2052-11.1.0.14309</vt:lpwstr>
  </property>
</Properties>
</file>