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0" r:id="rId2"/>
    <p:sldId id="292" r:id="rId3"/>
    <p:sldId id="293" r:id="rId4"/>
    <p:sldId id="294" r:id="rId5"/>
    <p:sldId id="295" r:id="rId6"/>
    <p:sldId id="296" r:id="rId7"/>
    <p:sldId id="298" r:id="rId8"/>
    <p:sldId id="299" r:id="rId9"/>
    <p:sldId id="300" r:id="rId10"/>
    <p:sldId id="304" r:id="rId11"/>
    <p:sldId id="301" r:id="rId12"/>
    <p:sldId id="302" r:id="rId13"/>
    <p:sldId id="305" r:id="rId14"/>
    <p:sldId id="303" r:id="rId15"/>
    <p:sldId id="306" r:id="rId16"/>
    <p:sldId id="307" r:id="rId17"/>
    <p:sldId id="308" r:id="rId18"/>
    <p:sldId id="310" r:id="rId19"/>
    <p:sldId id="309" r:id="rId20"/>
    <p:sldId id="311" r:id="rId21"/>
    <p:sldId id="312" r:id="rId22"/>
    <p:sldId id="313" r:id="rId23"/>
    <p:sldId id="314" r:id="rId24"/>
    <p:sldId id="257" r:id="rId25"/>
    <p:sldId id="35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pos="551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EB"/>
    <a:srgbClr val="CDF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58" y="96"/>
      </p:cViewPr>
      <p:guideLst>
        <p:guide orient="horz" pos="2160"/>
        <p:guide pos="3840"/>
        <p:guide pos="7129"/>
        <p:guide pos="551"/>
        <p:guide orient="horz" pos="255"/>
        <p:guide orient="horz" pos="40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73D10-701C-4163-8187-08110ED4E5E3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EEBF3-8109-4233-889B-08DCFFAA7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0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14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13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50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61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43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43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81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342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18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350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17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268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16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371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25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44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3112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18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6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3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767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32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76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24469-9279-4C55-BC35-1C2AB87028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74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BD2FB3-CFA9-D401-E2D8-894A855C0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B9602EB-C34F-CE51-B419-D90DDE3AE6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65B9BF-E824-097C-4DD9-07394F2D7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04EE1-C2B9-4A78-85EB-78BEA14C5731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91F25E-812E-E936-4B52-6C9A8FDEF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2B1309-8469-AAF3-0986-2F2244F7E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F86-F803-494F-9BE6-931A2EED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54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3F813B6-07A0-A76A-1C1F-265907E17E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21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3F813B6-07A0-A76A-1C1F-265907E17E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7B96239-79AC-F710-1295-AFA6FDC6DD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4257675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32FAF9D-50C5-8576-82C7-2C49723E3F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417" b="60604"/>
          <a:stretch/>
        </p:blipFill>
        <p:spPr>
          <a:xfrm>
            <a:off x="10613763" y="4619114"/>
            <a:ext cx="1578237" cy="1568387"/>
          </a:xfrm>
          <a:custGeom>
            <a:avLst/>
            <a:gdLst>
              <a:gd name="connsiteX0" fmla="*/ 0 w 3987130"/>
              <a:gd name="connsiteY0" fmla="*/ 0 h 1568387"/>
              <a:gd name="connsiteX1" fmla="*/ 3987130 w 3987130"/>
              <a:gd name="connsiteY1" fmla="*/ 0 h 1568387"/>
              <a:gd name="connsiteX2" fmla="*/ 3987130 w 3987130"/>
              <a:gd name="connsiteY2" fmla="*/ 1568387 h 1568387"/>
              <a:gd name="connsiteX3" fmla="*/ 0 w 3987130"/>
              <a:gd name="connsiteY3" fmla="*/ 1568387 h 15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130" h="1568387">
                <a:moveTo>
                  <a:pt x="0" y="0"/>
                </a:moveTo>
                <a:lnTo>
                  <a:pt x="3987130" y="0"/>
                </a:lnTo>
                <a:lnTo>
                  <a:pt x="3987130" y="1568387"/>
                </a:lnTo>
                <a:lnTo>
                  <a:pt x="0" y="1568387"/>
                </a:lnTo>
                <a:close/>
              </a:path>
            </a:pathLst>
          </a:cu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97FBC5A3-D55A-8407-E14D-5ABB8A36CE9E}"/>
              </a:ext>
            </a:extLst>
          </p:cNvPr>
          <p:cNvSpPr/>
          <p:nvPr userDrawn="1"/>
        </p:nvSpPr>
        <p:spPr>
          <a:xfrm>
            <a:off x="-623097" y="0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1BFDADC-06C2-70B6-14E3-0BA13B3BB834}"/>
              </a:ext>
            </a:extLst>
          </p:cNvPr>
          <p:cNvGrpSpPr/>
          <p:nvPr userDrawn="1"/>
        </p:nvGrpSpPr>
        <p:grpSpPr>
          <a:xfrm>
            <a:off x="10527218" y="5298302"/>
            <a:ext cx="1364303" cy="378412"/>
            <a:chOff x="9336599" y="1183250"/>
            <a:chExt cx="1364303" cy="37841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1351934-C252-2BB2-59D8-A3A66B210DC0}"/>
                </a:ext>
              </a:extLst>
            </p:cNvPr>
            <p:cNvGrpSpPr/>
            <p:nvPr/>
          </p:nvGrpSpPr>
          <p:grpSpPr>
            <a:xfrm>
              <a:off x="9336599" y="1283773"/>
              <a:ext cx="797719" cy="187631"/>
              <a:chOff x="7371066" y="3738473"/>
              <a:chExt cx="1513378" cy="35596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B6CBE462-017E-2C93-5541-0ACBB3809FBB}"/>
                  </a:ext>
                </a:extLst>
              </p:cNvPr>
              <p:cNvSpPr/>
              <p:nvPr/>
            </p:nvSpPr>
            <p:spPr>
              <a:xfrm>
                <a:off x="7371066" y="3738473"/>
                <a:ext cx="355960" cy="355960"/>
              </a:xfrm>
              <a:prstGeom prst="ellipse">
                <a:avLst/>
              </a:prstGeom>
              <a:solidFill>
                <a:srgbClr val="CDF4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AE4D6FBB-D64C-7AC7-1F3A-E3C27653F2B6}"/>
                  </a:ext>
                </a:extLst>
              </p:cNvPr>
              <p:cNvSpPr/>
              <p:nvPr/>
            </p:nvSpPr>
            <p:spPr>
              <a:xfrm>
                <a:off x="7949775" y="3738473"/>
                <a:ext cx="355960" cy="355960"/>
              </a:xfrm>
              <a:prstGeom prst="ellipse">
                <a:avLst/>
              </a:prstGeom>
              <a:solidFill>
                <a:srgbClr val="CDF4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BAC044B7-8E23-EDD7-A27C-C0E330E6217C}"/>
                  </a:ext>
                </a:extLst>
              </p:cNvPr>
              <p:cNvSpPr/>
              <p:nvPr/>
            </p:nvSpPr>
            <p:spPr>
              <a:xfrm>
                <a:off x="8528484" y="3738473"/>
                <a:ext cx="355960" cy="355960"/>
              </a:xfrm>
              <a:prstGeom prst="ellipse">
                <a:avLst/>
              </a:prstGeom>
              <a:solidFill>
                <a:srgbClr val="CDF4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FBC915D-98F0-0029-21A9-9EA23A3218F8}"/>
                </a:ext>
              </a:extLst>
            </p:cNvPr>
            <p:cNvSpPr/>
            <p:nvPr/>
          </p:nvSpPr>
          <p:spPr>
            <a:xfrm>
              <a:off x="10322490" y="1183250"/>
              <a:ext cx="378412" cy="378412"/>
            </a:xfrm>
            <a:prstGeom prst="ellipse">
              <a:avLst/>
            </a:prstGeom>
            <a:noFill/>
            <a:ln w="25400">
              <a:solidFill>
                <a:srgbClr val="CDF40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8D330E9E-B552-224C-ECD9-7EE0F53DB4EE}"/>
              </a:ext>
            </a:extLst>
          </p:cNvPr>
          <p:cNvSpPr/>
          <p:nvPr userDrawn="1"/>
        </p:nvSpPr>
        <p:spPr>
          <a:xfrm rot="2030550">
            <a:off x="1559939" y="6368920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32550D51-999E-A7E1-5709-F1AD913153EF}"/>
              </a:ext>
            </a:extLst>
          </p:cNvPr>
          <p:cNvSpPr/>
          <p:nvPr userDrawn="1"/>
        </p:nvSpPr>
        <p:spPr>
          <a:xfrm>
            <a:off x="9597277" y="5894729"/>
            <a:ext cx="3010051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17F4E2-615E-93F1-DA78-00FBCBB74125}"/>
              </a:ext>
            </a:extLst>
          </p:cNvPr>
          <p:cNvGrpSpPr/>
          <p:nvPr userDrawn="1"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E55ECBE-89C5-3FBD-A2E6-F357778EBE81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B924733-F1EA-CCC1-8ADC-600DDF22D727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33217C2-7AF4-A25C-9ACB-ADDD1EECF243}"/>
              </a:ext>
            </a:extLst>
          </p:cNvPr>
          <p:cNvGrpSpPr/>
          <p:nvPr userDrawn="1"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6BB89E2-2DE0-6CEF-043D-4D1D981B79C8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6FA90E8-6323-8656-EE9A-EB4F0E61F01A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51710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7127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B1241D-5F3D-6FCC-E63A-2773E995E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868046-E301-CFFA-5D0D-2F5F0F0C5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879F1D-14B0-6340-5D42-129CC79C79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04EE1-C2B9-4A78-85EB-78BEA14C5731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F446FF-75D7-35FD-FC62-295E64940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DD2193-E0D2-BBFB-2A59-9D9A02A69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3FF86-F803-494F-9BE6-931A2EED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4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7623382" y="1756246"/>
            <a:ext cx="3368467" cy="3368467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36D5DFB9-4A24-B219-8DDA-0CBC317C2C6F}"/>
              </a:ext>
            </a:extLst>
          </p:cNvPr>
          <p:cNvSpPr/>
          <p:nvPr/>
        </p:nvSpPr>
        <p:spPr>
          <a:xfrm>
            <a:off x="1983177" y="3375729"/>
            <a:ext cx="8225645" cy="4506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553AA78-BCA1-CE00-390C-89CAF5D6139C}"/>
              </a:ext>
            </a:extLst>
          </p:cNvPr>
          <p:cNvSpPr txBox="1"/>
          <p:nvPr/>
        </p:nvSpPr>
        <p:spPr>
          <a:xfrm>
            <a:off x="3404613" y="1477719"/>
            <a:ext cx="5590508" cy="1428794"/>
          </a:xfrm>
          <a:custGeom>
            <a:avLst/>
            <a:gdLst>
              <a:gd name="connsiteX0" fmla="*/ 4124230 w 5590508"/>
              <a:gd name="connsiteY0" fmla="*/ 1077578 h 1428794"/>
              <a:gd name="connsiteX1" fmla="*/ 4162330 w 5590508"/>
              <a:gd name="connsiteY1" fmla="*/ 1077578 h 1428794"/>
              <a:gd name="connsiteX2" fmla="*/ 4162330 w 5590508"/>
              <a:gd name="connsiteY2" fmla="*/ 1427336 h 1428794"/>
              <a:gd name="connsiteX3" fmla="*/ 3385575 w 5590508"/>
              <a:gd name="connsiteY3" fmla="*/ 1427336 h 1428794"/>
              <a:gd name="connsiteX4" fmla="*/ 3385575 w 5590508"/>
              <a:gd name="connsiteY4" fmla="*/ 1393203 h 1428794"/>
              <a:gd name="connsiteX5" fmla="*/ 4124230 w 5590508"/>
              <a:gd name="connsiteY5" fmla="*/ 1393203 h 1428794"/>
              <a:gd name="connsiteX6" fmla="*/ 1181890 w 5590508"/>
              <a:gd name="connsiteY6" fmla="*/ 1073205 h 1428794"/>
              <a:gd name="connsiteX7" fmla="*/ 1219990 w 5590508"/>
              <a:gd name="connsiteY7" fmla="*/ 1073205 h 1428794"/>
              <a:gd name="connsiteX8" fmla="*/ 1219990 w 5590508"/>
              <a:gd name="connsiteY8" fmla="*/ 1427335 h 1428794"/>
              <a:gd name="connsiteX9" fmla="*/ 38100 w 5590508"/>
              <a:gd name="connsiteY9" fmla="*/ 1427335 h 1428794"/>
              <a:gd name="connsiteX10" fmla="*/ 38100 w 5590508"/>
              <a:gd name="connsiteY10" fmla="*/ 1393202 h 1428794"/>
              <a:gd name="connsiteX11" fmla="*/ 1181890 w 5590508"/>
              <a:gd name="connsiteY11" fmla="*/ 1393202 h 1428794"/>
              <a:gd name="connsiteX12" fmla="*/ 5552408 w 5590508"/>
              <a:gd name="connsiteY12" fmla="*/ 1070292 h 1428794"/>
              <a:gd name="connsiteX13" fmla="*/ 5590508 w 5590508"/>
              <a:gd name="connsiteY13" fmla="*/ 1070292 h 1428794"/>
              <a:gd name="connsiteX14" fmla="*/ 5590508 w 5590508"/>
              <a:gd name="connsiteY14" fmla="*/ 1427336 h 1428794"/>
              <a:gd name="connsiteX15" fmla="*/ 5350048 w 5590508"/>
              <a:gd name="connsiteY15" fmla="*/ 1355927 h 1428794"/>
              <a:gd name="connsiteX16" fmla="*/ 5112505 w 5590508"/>
              <a:gd name="connsiteY16" fmla="*/ 1427336 h 1428794"/>
              <a:gd name="connsiteX17" fmla="*/ 5112505 w 5590508"/>
              <a:gd name="connsiteY17" fmla="*/ 1390635 h 1428794"/>
              <a:gd name="connsiteX18" fmla="*/ 5140622 w 5590508"/>
              <a:gd name="connsiteY18" fmla="*/ 1388740 h 1428794"/>
              <a:gd name="connsiteX19" fmla="*/ 5311948 w 5590508"/>
              <a:gd name="connsiteY19" fmla="*/ 1321794 h 1428794"/>
              <a:gd name="connsiteX20" fmla="*/ 5552408 w 5590508"/>
              <a:gd name="connsiteY20" fmla="*/ 1393203 h 1428794"/>
              <a:gd name="connsiteX21" fmla="*/ 3610003 w 5590508"/>
              <a:gd name="connsiteY21" fmla="*/ 1043445 h 1428794"/>
              <a:gd name="connsiteX22" fmla="*/ 4124230 w 5590508"/>
              <a:gd name="connsiteY22" fmla="*/ 1043445 h 1428794"/>
              <a:gd name="connsiteX23" fmla="*/ 4124230 w 5590508"/>
              <a:gd name="connsiteY23" fmla="*/ 1077578 h 1428794"/>
              <a:gd name="connsiteX24" fmla="*/ 3610003 w 5590508"/>
              <a:gd name="connsiteY24" fmla="*/ 1077578 h 1428794"/>
              <a:gd name="connsiteX25" fmla="*/ 763848 w 5590508"/>
              <a:gd name="connsiteY25" fmla="*/ 1039072 h 1428794"/>
              <a:gd name="connsiteX26" fmla="*/ 1181890 w 5590508"/>
              <a:gd name="connsiteY26" fmla="*/ 1039072 h 1428794"/>
              <a:gd name="connsiteX27" fmla="*/ 1181890 w 5590508"/>
              <a:gd name="connsiteY27" fmla="*/ 1073205 h 1428794"/>
              <a:gd name="connsiteX28" fmla="*/ 763848 w 5590508"/>
              <a:gd name="connsiteY28" fmla="*/ 1073205 h 1428794"/>
              <a:gd name="connsiteX29" fmla="*/ 5529082 w 5590508"/>
              <a:gd name="connsiteY29" fmla="*/ 1036159 h 1428794"/>
              <a:gd name="connsiteX30" fmla="*/ 5552408 w 5590508"/>
              <a:gd name="connsiteY30" fmla="*/ 1036159 h 1428794"/>
              <a:gd name="connsiteX31" fmla="*/ 5552408 w 5590508"/>
              <a:gd name="connsiteY31" fmla="*/ 1070292 h 1428794"/>
              <a:gd name="connsiteX32" fmla="*/ 5524928 w 5590508"/>
              <a:gd name="connsiteY32" fmla="*/ 1070292 h 1428794"/>
              <a:gd name="connsiteX33" fmla="*/ 4509173 w 5590508"/>
              <a:gd name="connsiteY33" fmla="*/ 914358 h 1428794"/>
              <a:gd name="connsiteX34" fmla="*/ 4495328 w 5590508"/>
              <a:gd name="connsiteY34" fmla="*/ 1036044 h 1428794"/>
              <a:gd name="connsiteX35" fmla="*/ 4455252 w 5590508"/>
              <a:gd name="connsiteY35" fmla="*/ 1070292 h 1428794"/>
              <a:gd name="connsiteX36" fmla="*/ 4404246 w 5590508"/>
              <a:gd name="connsiteY36" fmla="*/ 1070292 h 1428794"/>
              <a:gd name="connsiteX37" fmla="*/ 4404246 w 5590508"/>
              <a:gd name="connsiteY37" fmla="*/ 1394661 h 1428794"/>
              <a:gd name="connsiteX38" fmla="*/ 4366146 w 5590508"/>
              <a:gd name="connsiteY38" fmla="*/ 1394661 h 1428794"/>
              <a:gd name="connsiteX39" fmla="*/ 4366146 w 5590508"/>
              <a:gd name="connsiteY39" fmla="*/ 1036159 h 1428794"/>
              <a:gd name="connsiteX40" fmla="*/ 4417152 w 5590508"/>
              <a:gd name="connsiteY40" fmla="*/ 1036159 h 1428794"/>
              <a:gd name="connsiteX41" fmla="*/ 4457228 w 5590508"/>
              <a:gd name="connsiteY41" fmla="*/ 1001911 h 1428794"/>
              <a:gd name="connsiteX42" fmla="*/ 4466883 w 5590508"/>
              <a:gd name="connsiteY42" fmla="*/ 954366 h 1428794"/>
              <a:gd name="connsiteX43" fmla="*/ 4468500 w 5590508"/>
              <a:gd name="connsiteY43" fmla="*/ 925766 h 1428794"/>
              <a:gd name="connsiteX44" fmla="*/ 2645045 w 5590508"/>
              <a:gd name="connsiteY44" fmla="*/ 909986 h 1428794"/>
              <a:gd name="connsiteX45" fmla="*/ 2683145 w 5590508"/>
              <a:gd name="connsiteY45" fmla="*/ 909986 h 1428794"/>
              <a:gd name="connsiteX46" fmla="*/ 2683145 w 5590508"/>
              <a:gd name="connsiteY46" fmla="*/ 1148987 h 1428794"/>
              <a:gd name="connsiteX47" fmla="*/ 2438314 w 5590508"/>
              <a:gd name="connsiteY47" fmla="*/ 1148987 h 1428794"/>
              <a:gd name="connsiteX48" fmla="*/ 2438314 w 5590508"/>
              <a:gd name="connsiteY48" fmla="*/ 1427336 h 1428794"/>
              <a:gd name="connsiteX49" fmla="*/ 2170166 w 5590508"/>
              <a:gd name="connsiteY49" fmla="*/ 1427336 h 1428794"/>
              <a:gd name="connsiteX50" fmla="*/ 2170166 w 5590508"/>
              <a:gd name="connsiteY50" fmla="*/ 1393203 h 1428794"/>
              <a:gd name="connsiteX51" fmla="*/ 2400214 w 5590508"/>
              <a:gd name="connsiteY51" fmla="*/ 1393203 h 1428794"/>
              <a:gd name="connsiteX52" fmla="*/ 2400214 w 5590508"/>
              <a:gd name="connsiteY52" fmla="*/ 1114854 h 1428794"/>
              <a:gd name="connsiteX53" fmla="*/ 2645045 w 5590508"/>
              <a:gd name="connsiteY53" fmla="*/ 1114854 h 1428794"/>
              <a:gd name="connsiteX54" fmla="*/ 4471073 w 5590508"/>
              <a:gd name="connsiteY54" fmla="*/ 880225 h 1428794"/>
              <a:gd name="connsiteX55" fmla="*/ 4468500 w 5590508"/>
              <a:gd name="connsiteY55" fmla="*/ 925766 h 1428794"/>
              <a:gd name="connsiteX56" fmla="*/ 4389672 w 5590508"/>
              <a:gd name="connsiteY56" fmla="*/ 947876 h 1428794"/>
              <a:gd name="connsiteX57" fmla="*/ 4389672 w 5590508"/>
              <a:gd name="connsiteY57" fmla="*/ 903057 h 1428794"/>
              <a:gd name="connsiteX58" fmla="*/ 2438314 w 5590508"/>
              <a:gd name="connsiteY58" fmla="*/ 875853 h 1428794"/>
              <a:gd name="connsiteX59" fmla="*/ 2645045 w 5590508"/>
              <a:gd name="connsiteY59" fmla="*/ 875853 h 1428794"/>
              <a:gd name="connsiteX60" fmla="*/ 2645045 w 5590508"/>
              <a:gd name="connsiteY60" fmla="*/ 909986 h 1428794"/>
              <a:gd name="connsiteX61" fmla="*/ 2438314 w 5590508"/>
              <a:gd name="connsiteY61" fmla="*/ 909986 h 1428794"/>
              <a:gd name="connsiteX62" fmla="*/ 5344324 w 5590508"/>
              <a:gd name="connsiteY62" fmla="*/ 810888 h 1428794"/>
              <a:gd name="connsiteX63" fmla="*/ 5383568 w 5590508"/>
              <a:gd name="connsiteY63" fmla="*/ 810888 h 1428794"/>
              <a:gd name="connsiteX64" fmla="*/ 5374095 w 5590508"/>
              <a:gd name="connsiteY64" fmla="*/ 936218 h 1428794"/>
              <a:gd name="connsiteX65" fmla="*/ 5335476 w 5590508"/>
              <a:gd name="connsiteY65" fmla="*/ 1011999 h 1428794"/>
              <a:gd name="connsiteX66" fmla="*/ 5298314 w 5590508"/>
              <a:gd name="connsiteY66" fmla="*/ 976658 h 1428794"/>
              <a:gd name="connsiteX67" fmla="*/ 5298286 w 5590508"/>
              <a:gd name="connsiteY67" fmla="*/ 976607 h 1428794"/>
              <a:gd name="connsiteX68" fmla="*/ 5321604 w 5590508"/>
              <a:gd name="connsiteY68" fmla="*/ 944347 h 1428794"/>
              <a:gd name="connsiteX69" fmla="*/ 5335995 w 5590508"/>
              <a:gd name="connsiteY69" fmla="*/ 902085 h 1428794"/>
              <a:gd name="connsiteX70" fmla="*/ 5343100 w 5590508"/>
              <a:gd name="connsiteY70" fmla="*/ 847435 h 1428794"/>
              <a:gd name="connsiteX71" fmla="*/ 5130918 w 5590508"/>
              <a:gd name="connsiteY71" fmla="*/ 810888 h 1428794"/>
              <a:gd name="connsiteX72" fmla="*/ 5167883 w 5590508"/>
              <a:gd name="connsiteY72" fmla="*/ 810888 h 1428794"/>
              <a:gd name="connsiteX73" fmla="*/ 5186828 w 5590508"/>
              <a:gd name="connsiteY73" fmla="*/ 1068834 h 1428794"/>
              <a:gd name="connsiteX74" fmla="*/ 5112505 w 5590508"/>
              <a:gd name="connsiteY74" fmla="*/ 1070292 h 1428794"/>
              <a:gd name="connsiteX75" fmla="*/ 5112505 w 5590508"/>
              <a:gd name="connsiteY75" fmla="*/ 1390635 h 1428794"/>
              <a:gd name="connsiteX76" fmla="*/ 5089188 w 5590508"/>
              <a:gd name="connsiteY76" fmla="*/ 1392207 h 1428794"/>
              <a:gd name="connsiteX77" fmla="*/ 5089188 w 5590508"/>
              <a:gd name="connsiteY77" fmla="*/ 1035869 h 1428794"/>
              <a:gd name="connsiteX78" fmla="*/ 5148728 w 5590508"/>
              <a:gd name="connsiteY78" fmla="*/ 1034701 h 1428794"/>
              <a:gd name="connsiteX79" fmla="*/ 5134519 w 5590508"/>
              <a:gd name="connsiteY79" fmla="*/ 919209 h 1428794"/>
              <a:gd name="connsiteX80" fmla="*/ 1610553 w 5590508"/>
              <a:gd name="connsiteY80" fmla="*/ 784656 h 1428794"/>
              <a:gd name="connsiteX81" fmla="*/ 1610553 w 5590508"/>
              <a:gd name="connsiteY81" fmla="*/ 1394661 h 1428794"/>
              <a:gd name="connsiteX82" fmla="*/ 1572453 w 5590508"/>
              <a:gd name="connsiteY82" fmla="*/ 1394661 h 1428794"/>
              <a:gd name="connsiteX83" fmla="*/ 1572453 w 5590508"/>
              <a:gd name="connsiteY83" fmla="*/ 795388 h 1428794"/>
              <a:gd name="connsiteX84" fmla="*/ 5217223 w 5590508"/>
              <a:gd name="connsiteY84" fmla="*/ 776755 h 1428794"/>
              <a:gd name="connsiteX85" fmla="*/ 5345468 w 5590508"/>
              <a:gd name="connsiteY85" fmla="*/ 776755 h 1428794"/>
              <a:gd name="connsiteX86" fmla="*/ 5344324 w 5590508"/>
              <a:gd name="connsiteY86" fmla="*/ 810888 h 1428794"/>
              <a:gd name="connsiteX87" fmla="*/ 5255323 w 5590508"/>
              <a:gd name="connsiteY87" fmla="*/ 810888 h 1428794"/>
              <a:gd name="connsiteX88" fmla="*/ 5274268 w 5590508"/>
              <a:gd name="connsiteY88" fmla="*/ 931846 h 1428794"/>
              <a:gd name="connsiteX89" fmla="*/ 5298286 w 5590508"/>
              <a:gd name="connsiteY89" fmla="*/ 976607 h 1428794"/>
              <a:gd name="connsiteX90" fmla="*/ 5297376 w 5590508"/>
              <a:gd name="connsiteY90" fmla="*/ 977866 h 1428794"/>
              <a:gd name="connsiteX91" fmla="*/ 5236168 w 5590508"/>
              <a:gd name="connsiteY91" fmla="*/ 897713 h 1428794"/>
              <a:gd name="connsiteX92" fmla="*/ 5217223 w 5590508"/>
              <a:gd name="connsiteY92" fmla="*/ 776755 h 1428794"/>
              <a:gd name="connsiteX93" fmla="*/ 5051088 w 5590508"/>
              <a:gd name="connsiteY93" fmla="*/ 776755 h 1428794"/>
              <a:gd name="connsiteX94" fmla="*/ 5129783 w 5590508"/>
              <a:gd name="connsiteY94" fmla="*/ 776755 h 1428794"/>
              <a:gd name="connsiteX95" fmla="*/ 5130918 w 5590508"/>
              <a:gd name="connsiteY95" fmla="*/ 810888 h 1428794"/>
              <a:gd name="connsiteX96" fmla="*/ 5089188 w 5590508"/>
              <a:gd name="connsiteY96" fmla="*/ 810888 h 1428794"/>
              <a:gd name="connsiteX97" fmla="*/ 5089188 w 5590508"/>
              <a:gd name="connsiteY97" fmla="*/ 1035869 h 1428794"/>
              <a:gd name="connsiteX98" fmla="*/ 5074405 w 5590508"/>
              <a:gd name="connsiteY98" fmla="*/ 1036159 h 1428794"/>
              <a:gd name="connsiteX99" fmla="*/ 5074405 w 5590508"/>
              <a:gd name="connsiteY99" fmla="*/ 1393203 h 1428794"/>
              <a:gd name="connsiteX100" fmla="*/ 5089188 w 5590508"/>
              <a:gd name="connsiteY100" fmla="*/ 1392207 h 1428794"/>
              <a:gd name="connsiteX101" fmla="*/ 5089188 w 5590508"/>
              <a:gd name="connsiteY101" fmla="*/ 1427336 h 1428794"/>
              <a:gd name="connsiteX102" fmla="*/ 4856016 w 5590508"/>
              <a:gd name="connsiteY102" fmla="*/ 1427336 h 1428794"/>
              <a:gd name="connsiteX103" fmla="*/ 4856016 w 5590508"/>
              <a:gd name="connsiteY103" fmla="*/ 1393203 h 1428794"/>
              <a:gd name="connsiteX104" fmla="*/ 5051088 w 5590508"/>
              <a:gd name="connsiteY104" fmla="*/ 1393203 h 1428794"/>
              <a:gd name="connsiteX105" fmla="*/ 3250911 w 5590508"/>
              <a:gd name="connsiteY105" fmla="*/ 775912 h 1428794"/>
              <a:gd name="connsiteX106" fmla="*/ 3289392 w 5590508"/>
              <a:gd name="connsiteY106" fmla="*/ 775912 h 1428794"/>
              <a:gd name="connsiteX107" fmla="*/ 3268260 w 5590508"/>
              <a:gd name="connsiteY107" fmla="*/ 1156274 h 1428794"/>
              <a:gd name="connsiteX108" fmla="*/ 3168434 w 5590508"/>
              <a:gd name="connsiteY108" fmla="*/ 1355927 h 1428794"/>
              <a:gd name="connsiteX109" fmla="*/ 2919231 w 5590508"/>
              <a:gd name="connsiteY109" fmla="*/ 1427336 h 1428794"/>
              <a:gd name="connsiteX110" fmla="*/ 2919231 w 5590508"/>
              <a:gd name="connsiteY110" fmla="*/ 1391065 h 1428794"/>
              <a:gd name="connsiteX111" fmla="*/ 2960646 w 5590508"/>
              <a:gd name="connsiteY111" fmla="*/ 1388740 h 1428794"/>
              <a:gd name="connsiteX112" fmla="*/ 3130334 w 5590508"/>
              <a:gd name="connsiteY112" fmla="*/ 1321794 h 1428794"/>
              <a:gd name="connsiteX113" fmla="*/ 3230160 w 5590508"/>
              <a:gd name="connsiteY113" fmla="*/ 1122141 h 1428794"/>
              <a:gd name="connsiteX114" fmla="*/ 3249971 w 5590508"/>
              <a:gd name="connsiteY114" fmla="*/ 860095 h 1428794"/>
              <a:gd name="connsiteX115" fmla="*/ 1572453 w 5590508"/>
              <a:gd name="connsiteY115" fmla="*/ 750523 h 1428794"/>
              <a:gd name="connsiteX116" fmla="*/ 1572453 w 5590508"/>
              <a:gd name="connsiteY116" fmla="*/ 795388 h 1428794"/>
              <a:gd name="connsiteX117" fmla="*/ 1532951 w 5590508"/>
              <a:gd name="connsiteY117" fmla="*/ 806516 h 1428794"/>
              <a:gd name="connsiteX118" fmla="*/ 1445876 w 5590508"/>
              <a:gd name="connsiteY118" fmla="*/ 813802 h 1428794"/>
              <a:gd name="connsiteX119" fmla="*/ 1445876 w 5590508"/>
              <a:gd name="connsiteY119" fmla="*/ 776481 h 1428794"/>
              <a:gd name="connsiteX120" fmla="*/ 1494851 w 5590508"/>
              <a:gd name="connsiteY120" fmla="*/ 772383 h 1428794"/>
              <a:gd name="connsiteX121" fmla="*/ 1572453 w 5590508"/>
              <a:gd name="connsiteY121" fmla="*/ 750523 h 1428794"/>
              <a:gd name="connsiteX122" fmla="*/ 3050181 w 5590508"/>
              <a:gd name="connsiteY122" fmla="*/ 741779 h 1428794"/>
              <a:gd name="connsiteX123" fmla="*/ 3251292 w 5590508"/>
              <a:gd name="connsiteY123" fmla="*/ 741779 h 1428794"/>
              <a:gd name="connsiteX124" fmla="*/ 3250911 w 5590508"/>
              <a:gd name="connsiteY124" fmla="*/ 775912 h 1428794"/>
              <a:gd name="connsiteX125" fmla="*/ 3088281 w 5590508"/>
              <a:gd name="connsiteY125" fmla="*/ 775912 h 1428794"/>
              <a:gd name="connsiteX126" fmla="*/ 3054034 w 5590508"/>
              <a:gd name="connsiteY126" fmla="*/ 984309 h 1428794"/>
              <a:gd name="connsiteX127" fmla="*/ 2919231 w 5590508"/>
              <a:gd name="connsiteY127" fmla="*/ 1077578 h 1428794"/>
              <a:gd name="connsiteX128" fmla="*/ 2919231 w 5590508"/>
              <a:gd name="connsiteY128" fmla="*/ 1391065 h 1428794"/>
              <a:gd name="connsiteX129" fmla="*/ 2881131 w 5590508"/>
              <a:gd name="connsiteY129" fmla="*/ 1393203 h 1428794"/>
              <a:gd name="connsiteX130" fmla="*/ 2881131 w 5590508"/>
              <a:gd name="connsiteY130" fmla="*/ 1043445 h 1428794"/>
              <a:gd name="connsiteX131" fmla="*/ 3015934 w 5590508"/>
              <a:gd name="connsiteY131" fmla="*/ 950176 h 1428794"/>
              <a:gd name="connsiteX132" fmla="*/ 3050181 w 5590508"/>
              <a:gd name="connsiteY132" fmla="*/ 741779 h 1428794"/>
              <a:gd name="connsiteX133" fmla="*/ 4817916 w 5590508"/>
              <a:gd name="connsiteY133" fmla="*/ 595868 h 1428794"/>
              <a:gd name="connsiteX134" fmla="*/ 4817916 w 5590508"/>
              <a:gd name="connsiteY134" fmla="*/ 824480 h 1428794"/>
              <a:gd name="connsiteX135" fmla="*/ 4737973 w 5590508"/>
              <a:gd name="connsiteY135" fmla="*/ 847321 h 1428794"/>
              <a:gd name="connsiteX136" fmla="*/ 4737973 w 5590508"/>
              <a:gd name="connsiteY136" fmla="*/ 963907 h 1428794"/>
              <a:gd name="connsiteX137" fmla="*/ 4726314 w 5590508"/>
              <a:gd name="connsiteY137" fmla="*/ 1254643 h 1428794"/>
              <a:gd name="connsiteX138" fmla="*/ 4657820 w 5590508"/>
              <a:gd name="connsiteY138" fmla="*/ 1385802 h 1428794"/>
              <a:gd name="connsiteX139" fmla="*/ 4471283 w 5590508"/>
              <a:gd name="connsiteY139" fmla="*/ 1428794 h 1428794"/>
              <a:gd name="connsiteX140" fmla="*/ 4404246 w 5590508"/>
              <a:gd name="connsiteY140" fmla="*/ 1428794 h 1428794"/>
              <a:gd name="connsiteX141" fmla="*/ 4404246 w 5590508"/>
              <a:gd name="connsiteY141" fmla="*/ 1394661 h 1428794"/>
              <a:gd name="connsiteX142" fmla="*/ 4433183 w 5590508"/>
              <a:gd name="connsiteY142" fmla="*/ 1394661 h 1428794"/>
              <a:gd name="connsiteX143" fmla="*/ 4619720 w 5590508"/>
              <a:gd name="connsiteY143" fmla="*/ 1351669 h 1428794"/>
              <a:gd name="connsiteX144" fmla="*/ 4688214 w 5590508"/>
              <a:gd name="connsiteY144" fmla="*/ 1220510 h 1428794"/>
              <a:gd name="connsiteX145" fmla="*/ 4699873 w 5590508"/>
              <a:gd name="connsiteY145" fmla="*/ 929774 h 1428794"/>
              <a:gd name="connsiteX146" fmla="*/ 4699873 w 5590508"/>
              <a:gd name="connsiteY146" fmla="*/ 813188 h 1428794"/>
              <a:gd name="connsiteX147" fmla="*/ 4791684 w 5590508"/>
              <a:gd name="connsiteY147" fmla="*/ 786956 h 1428794"/>
              <a:gd name="connsiteX148" fmla="*/ 4791684 w 5590508"/>
              <a:gd name="connsiteY148" fmla="*/ 603780 h 1428794"/>
              <a:gd name="connsiteX149" fmla="*/ 5520346 w 5590508"/>
              <a:gd name="connsiteY149" fmla="*/ 582088 h 1428794"/>
              <a:gd name="connsiteX150" fmla="*/ 5558446 w 5590508"/>
              <a:gd name="connsiteY150" fmla="*/ 582088 h 1428794"/>
              <a:gd name="connsiteX151" fmla="*/ 5558446 w 5590508"/>
              <a:gd name="connsiteY151" fmla="*/ 794857 h 1428794"/>
              <a:gd name="connsiteX152" fmla="*/ 5529082 w 5590508"/>
              <a:gd name="connsiteY152" fmla="*/ 1036159 h 1428794"/>
              <a:gd name="connsiteX153" fmla="*/ 5486828 w 5590508"/>
              <a:gd name="connsiteY153" fmla="*/ 1036159 h 1428794"/>
              <a:gd name="connsiteX154" fmla="*/ 5520346 w 5590508"/>
              <a:gd name="connsiteY154" fmla="*/ 760724 h 1428794"/>
              <a:gd name="connsiteX155" fmla="*/ 2170166 w 5590508"/>
              <a:gd name="connsiteY155" fmla="*/ 560228 h 1428794"/>
              <a:gd name="connsiteX156" fmla="*/ 2170166 w 5590508"/>
              <a:gd name="connsiteY156" fmla="*/ 1393203 h 1428794"/>
              <a:gd name="connsiteX157" fmla="*/ 2132066 w 5590508"/>
              <a:gd name="connsiteY157" fmla="*/ 1393203 h 1428794"/>
              <a:gd name="connsiteX158" fmla="*/ 2132066 w 5590508"/>
              <a:gd name="connsiteY158" fmla="*/ 636218 h 1428794"/>
              <a:gd name="connsiteX159" fmla="*/ 4791684 w 5590508"/>
              <a:gd name="connsiteY159" fmla="*/ 558156 h 1428794"/>
              <a:gd name="connsiteX160" fmla="*/ 4791684 w 5590508"/>
              <a:gd name="connsiteY160" fmla="*/ 603780 h 1428794"/>
              <a:gd name="connsiteX161" fmla="*/ 4737973 w 5590508"/>
              <a:gd name="connsiteY161" fmla="*/ 619978 h 1428794"/>
              <a:gd name="connsiteX162" fmla="*/ 4737973 w 5590508"/>
              <a:gd name="connsiteY162" fmla="*/ 574355 h 1428794"/>
              <a:gd name="connsiteX163" fmla="*/ 2645045 w 5590508"/>
              <a:gd name="connsiteY163" fmla="*/ 554398 h 1428794"/>
              <a:gd name="connsiteX164" fmla="*/ 2683145 w 5590508"/>
              <a:gd name="connsiteY164" fmla="*/ 554398 h 1428794"/>
              <a:gd name="connsiteX165" fmla="*/ 2683145 w 5590508"/>
              <a:gd name="connsiteY165" fmla="*/ 794857 h 1428794"/>
              <a:gd name="connsiteX166" fmla="*/ 2438314 w 5590508"/>
              <a:gd name="connsiteY166" fmla="*/ 794857 h 1428794"/>
              <a:gd name="connsiteX167" fmla="*/ 2438314 w 5590508"/>
              <a:gd name="connsiteY167" fmla="*/ 875853 h 1428794"/>
              <a:gd name="connsiteX168" fmla="*/ 2400214 w 5590508"/>
              <a:gd name="connsiteY168" fmla="*/ 875853 h 1428794"/>
              <a:gd name="connsiteX169" fmla="*/ 2400214 w 5590508"/>
              <a:gd name="connsiteY169" fmla="*/ 760724 h 1428794"/>
              <a:gd name="connsiteX170" fmla="*/ 2645045 w 5590508"/>
              <a:gd name="connsiteY170" fmla="*/ 760724 h 1428794"/>
              <a:gd name="connsiteX171" fmla="*/ 5089188 w 5590508"/>
              <a:gd name="connsiteY171" fmla="*/ 547955 h 1428794"/>
              <a:gd name="connsiteX172" fmla="*/ 5185371 w 5590508"/>
              <a:gd name="connsiteY172" fmla="*/ 547955 h 1428794"/>
              <a:gd name="connsiteX173" fmla="*/ 5185371 w 5590508"/>
              <a:gd name="connsiteY173" fmla="*/ 566057 h 1428794"/>
              <a:gd name="connsiteX174" fmla="*/ 5291756 w 5590508"/>
              <a:gd name="connsiteY174" fmla="*/ 566057 h 1428794"/>
              <a:gd name="connsiteX175" fmla="*/ 5388122 w 5590508"/>
              <a:gd name="connsiteY175" fmla="*/ 557860 h 1428794"/>
              <a:gd name="connsiteX176" fmla="*/ 5416515 w 5590508"/>
              <a:gd name="connsiteY176" fmla="*/ 547955 h 1428794"/>
              <a:gd name="connsiteX177" fmla="*/ 5520346 w 5590508"/>
              <a:gd name="connsiteY177" fmla="*/ 547955 h 1428794"/>
              <a:gd name="connsiteX178" fmla="*/ 5520346 w 5590508"/>
              <a:gd name="connsiteY178" fmla="*/ 582088 h 1428794"/>
              <a:gd name="connsiteX179" fmla="*/ 5089188 w 5590508"/>
              <a:gd name="connsiteY179" fmla="*/ 582088 h 1428794"/>
              <a:gd name="connsiteX180" fmla="*/ 2132066 w 5590508"/>
              <a:gd name="connsiteY180" fmla="*/ 526095 h 1428794"/>
              <a:gd name="connsiteX181" fmla="*/ 2132066 w 5590508"/>
              <a:gd name="connsiteY181" fmla="*/ 636218 h 1428794"/>
              <a:gd name="connsiteX182" fmla="*/ 2120617 w 5590508"/>
              <a:gd name="connsiteY182" fmla="*/ 659053 h 1428794"/>
              <a:gd name="connsiteX183" fmla="*/ 1893275 w 5590508"/>
              <a:gd name="connsiteY183" fmla="*/ 786113 h 1428794"/>
              <a:gd name="connsiteX184" fmla="*/ 1893275 w 5590508"/>
              <a:gd name="connsiteY184" fmla="*/ 745929 h 1428794"/>
              <a:gd name="connsiteX185" fmla="*/ 1944072 w 5590508"/>
              <a:gd name="connsiteY185" fmla="*/ 737862 h 1428794"/>
              <a:gd name="connsiteX186" fmla="*/ 2132066 w 5590508"/>
              <a:gd name="connsiteY186" fmla="*/ 526095 h 1428794"/>
              <a:gd name="connsiteX187" fmla="*/ 2438314 w 5590508"/>
              <a:gd name="connsiteY187" fmla="*/ 520265 h 1428794"/>
              <a:gd name="connsiteX188" fmla="*/ 2645045 w 5590508"/>
              <a:gd name="connsiteY188" fmla="*/ 520265 h 1428794"/>
              <a:gd name="connsiteX189" fmla="*/ 2645045 w 5590508"/>
              <a:gd name="connsiteY189" fmla="*/ 554398 h 1428794"/>
              <a:gd name="connsiteX190" fmla="*/ 2438314 w 5590508"/>
              <a:gd name="connsiteY190" fmla="*/ 554398 h 1428794"/>
              <a:gd name="connsiteX191" fmla="*/ 4472530 w 5590508"/>
              <a:gd name="connsiteY191" fmla="*/ 491733 h 1428794"/>
              <a:gd name="connsiteX192" fmla="*/ 4510630 w 5590508"/>
              <a:gd name="connsiteY192" fmla="*/ 491733 h 1428794"/>
              <a:gd name="connsiteX193" fmla="*/ 4510630 w 5590508"/>
              <a:gd name="connsiteY193" fmla="*/ 685558 h 1428794"/>
              <a:gd name="connsiteX194" fmla="*/ 4389672 w 5590508"/>
              <a:gd name="connsiteY194" fmla="*/ 719076 h 1428794"/>
              <a:gd name="connsiteX195" fmla="*/ 4389672 w 5590508"/>
              <a:gd name="connsiteY195" fmla="*/ 903057 h 1428794"/>
              <a:gd name="connsiteX196" fmla="*/ 4351572 w 5590508"/>
              <a:gd name="connsiteY196" fmla="*/ 913743 h 1428794"/>
              <a:gd name="connsiteX197" fmla="*/ 4351572 w 5590508"/>
              <a:gd name="connsiteY197" fmla="*/ 684943 h 1428794"/>
              <a:gd name="connsiteX198" fmla="*/ 4472530 w 5590508"/>
              <a:gd name="connsiteY198" fmla="*/ 651425 h 1428794"/>
              <a:gd name="connsiteX199" fmla="*/ 4392587 w 5590508"/>
              <a:gd name="connsiteY199" fmla="*/ 457600 h 1428794"/>
              <a:gd name="connsiteX200" fmla="*/ 4472530 w 5590508"/>
              <a:gd name="connsiteY200" fmla="*/ 457600 h 1428794"/>
              <a:gd name="connsiteX201" fmla="*/ 4472530 w 5590508"/>
              <a:gd name="connsiteY201" fmla="*/ 491733 h 1428794"/>
              <a:gd name="connsiteX202" fmla="*/ 4392587 w 5590508"/>
              <a:gd name="connsiteY202" fmla="*/ 491733 h 1428794"/>
              <a:gd name="connsiteX203" fmla="*/ 3251292 w 5590508"/>
              <a:gd name="connsiteY203" fmla="*/ 439270 h 1428794"/>
              <a:gd name="connsiteX204" fmla="*/ 3289392 w 5590508"/>
              <a:gd name="connsiteY204" fmla="*/ 439270 h 1428794"/>
              <a:gd name="connsiteX205" fmla="*/ 3289392 w 5590508"/>
              <a:gd name="connsiteY205" fmla="*/ 701588 h 1428794"/>
              <a:gd name="connsiteX206" fmla="*/ 3021244 w 5590508"/>
              <a:gd name="connsiteY206" fmla="*/ 701588 h 1428794"/>
              <a:gd name="connsiteX207" fmla="*/ 3021244 w 5590508"/>
              <a:gd name="connsiteY207" fmla="*/ 667455 h 1428794"/>
              <a:gd name="connsiteX208" fmla="*/ 3251292 w 5590508"/>
              <a:gd name="connsiteY208" fmla="*/ 667455 h 1428794"/>
              <a:gd name="connsiteX209" fmla="*/ 2983144 w 5590508"/>
              <a:gd name="connsiteY209" fmla="*/ 405137 h 1428794"/>
              <a:gd name="connsiteX210" fmla="*/ 3251292 w 5590508"/>
              <a:gd name="connsiteY210" fmla="*/ 405137 h 1428794"/>
              <a:gd name="connsiteX211" fmla="*/ 3251292 w 5590508"/>
              <a:gd name="connsiteY211" fmla="*/ 439270 h 1428794"/>
              <a:gd name="connsiteX212" fmla="*/ 3021244 w 5590508"/>
              <a:gd name="connsiteY212" fmla="*/ 439270 h 1428794"/>
              <a:gd name="connsiteX213" fmla="*/ 3021244 w 5590508"/>
              <a:gd name="connsiteY213" fmla="*/ 667455 h 1428794"/>
              <a:gd name="connsiteX214" fmla="*/ 2983144 w 5590508"/>
              <a:gd name="connsiteY214" fmla="*/ 667455 h 1428794"/>
              <a:gd name="connsiteX215" fmla="*/ 447399 w 5590508"/>
              <a:gd name="connsiteY215" fmla="*/ 366402 h 1428794"/>
              <a:gd name="connsiteX216" fmla="*/ 485499 w 5590508"/>
              <a:gd name="connsiteY216" fmla="*/ 366402 h 1428794"/>
              <a:gd name="connsiteX217" fmla="*/ 485499 w 5590508"/>
              <a:gd name="connsiteY217" fmla="*/ 1073205 h 1428794"/>
              <a:gd name="connsiteX218" fmla="*/ 38100 w 5590508"/>
              <a:gd name="connsiteY218" fmla="*/ 1073205 h 1428794"/>
              <a:gd name="connsiteX219" fmla="*/ 38100 w 5590508"/>
              <a:gd name="connsiteY219" fmla="*/ 1393202 h 1428794"/>
              <a:gd name="connsiteX220" fmla="*/ 0 w 5590508"/>
              <a:gd name="connsiteY220" fmla="*/ 1393202 h 1428794"/>
              <a:gd name="connsiteX221" fmla="*/ 0 w 5590508"/>
              <a:gd name="connsiteY221" fmla="*/ 1039072 h 1428794"/>
              <a:gd name="connsiteX222" fmla="*/ 447399 w 5590508"/>
              <a:gd name="connsiteY222" fmla="*/ 1039072 h 1428794"/>
              <a:gd name="connsiteX223" fmla="*/ 103679 w 5590508"/>
              <a:gd name="connsiteY223" fmla="*/ 332269 h 1428794"/>
              <a:gd name="connsiteX224" fmla="*/ 447399 w 5590508"/>
              <a:gd name="connsiteY224" fmla="*/ 332269 h 1428794"/>
              <a:gd name="connsiteX225" fmla="*/ 447399 w 5590508"/>
              <a:gd name="connsiteY225" fmla="*/ 366402 h 1428794"/>
              <a:gd name="connsiteX226" fmla="*/ 103679 w 5590508"/>
              <a:gd name="connsiteY226" fmla="*/ 366402 h 1428794"/>
              <a:gd name="connsiteX227" fmla="*/ 4796056 w 5590508"/>
              <a:gd name="connsiteY227" fmla="*/ 268763 h 1428794"/>
              <a:gd name="connsiteX228" fmla="*/ 4817916 w 5590508"/>
              <a:gd name="connsiteY228" fmla="*/ 268763 h 1428794"/>
              <a:gd name="connsiteX229" fmla="*/ 4817916 w 5590508"/>
              <a:gd name="connsiteY229" fmla="*/ 491733 h 1428794"/>
              <a:gd name="connsiteX230" fmla="*/ 4737973 w 5590508"/>
              <a:gd name="connsiteY230" fmla="*/ 491733 h 1428794"/>
              <a:gd name="connsiteX231" fmla="*/ 4737973 w 5590508"/>
              <a:gd name="connsiteY231" fmla="*/ 574355 h 1428794"/>
              <a:gd name="connsiteX232" fmla="*/ 4699873 w 5590508"/>
              <a:gd name="connsiteY232" fmla="*/ 585845 h 1428794"/>
              <a:gd name="connsiteX233" fmla="*/ 4699873 w 5590508"/>
              <a:gd name="connsiteY233" fmla="*/ 457600 h 1428794"/>
              <a:gd name="connsiteX234" fmla="*/ 4796056 w 5590508"/>
              <a:gd name="connsiteY234" fmla="*/ 457600 h 1428794"/>
              <a:gd name="connsiteX235" fmla="*/ 5302666 w 5590508"/>
              <a:gd name="connsiteY235" fmla="*/ 262933 h 1428794"/>
              <a:gd name="connsiteX236" fmla="*/ 5348592 w 5590508"/>
              <a:gd name="connsiteY236" fmla="*/ 262933 h 1428794"/>
              <a:gd name="connsiteX237" fmla="*/ 5323088 w 5590508"/>
              <a:gd name="connsiteY237" fmla="*/ 324870 h 1428794"/>
              <a:gd name="connsiteX238" fmla="*/ 5253866 w 5590508"/>
              <a:gd name="connsiteY238" fmla="*/ 343086 h 1428794"/>
              <a:gd name="connsiteX239" fmla="*/ 5185371 w 5590508"/>
              <a:gd name="connsiteY239" fmla="*/ 343086 h 1428794"/>
              <a:gd name="connsiteX240" fmla="*/ 5185371 w 5590508"/>
              <a:gd name="connsiteY240" fmla="*/ 531924 h 1428794"/>
              <a:gd name="connsiteX241" fmla="*/ 5147271 w 5590508"/>
              <a:gd name="connsiteY241" fmla="*/ 531924 h 1428794"/>
              <a:gd name="connsiteX242" fmla="*/ 5147271 w 5590508"/>
              <a:gd name="connsiteY242" fmla="*/ 308953 h 1428794"/>
              <a:gd name="connsiteX243" fmla="*/ 5215766 w 5590508"/>
              <a:gd name="connsiteY243" fmla="*/ 308953 h 1428794"/>
              <a:gd name="connsiteX244" fmla="*/ 5284988 w 5590508"/>
              <a:gd name="connsiteY244" fmla="*/ 290737 h 1428794"/>
              <a:gd name="connsiteX245" fmla="*/ 5301930 w 5590508"/>
              <a:gd name="connsiteY245" fmla="*/ 266144 h 1428794"/>
              <a:gd name="connsiteX246" fmla="*/ 4737973 w 5590508"/>
              <a:gd name="connsiteY246" fmla="*/ 234630 h 1428794"/>
              <a:gd name="connsiteX247" fmla="*/ 4796056 w 5590508"/>
              <a:gd name="connsiteY247" fmla="*/ 234630 h 1428794"/>
              <a:gd name="connsiteX248" fmla="*/ 4796056 w 5590508"/>
              <a:gd name="connsiteY248" fmla="*/ 268763 h 1428794"/>
              <a:gd name="connsiteX249" fmla="*/ 4737973 w 5590508"/>
              <a:gd name="connsiteY249" fmla="*/ 268763 h 1428794"/>
              <a:gd name="connsiteX250" fmla="*/ 5051088 w 5590508"/>
              <a:gd name="connsiteY250" fmla="*/ 228800 h 1428794"/>
              <a:gd name="connsiteX251" fmla="*/ 5310492 w 5590508"/>
              <a:gd name="connsiteY251" fmla="*/ 228800 h 1428794"/>
              <a:gd name="connsiteX252" fmla="*/ 5302666 w 5590508"/>
              <a:gd name="connsiteY252" fmla="*/ 262933 h 1428794"/>
              <a:gd name="connsiteX253" fmla="*/ 5089188 w 5590508"/>
              <a:gd name="connsiteY253" fmla="*/ 262933 h 1428794"/>
              <a:gd name="connsiteX254" fmla="*/ 5089188 w 5590508"/>
              <a:gd name="connsiteY254" fmla="*/ 547955 h 1428794"/>
              <a:gd name="connsiteX255" fmla="*/ 5051088 w 5590508"/>
              <a:gd name="connsiteY255" fmla="*/ 547955 h 1428794"/>
              <a:gd name="connsiteX256" fmla="*/ 2677106 w 5590508"/>
              <a:gd name="connsiteY256" fmla="*/ 174037 h 1428794"/>
              <a:gd name="connsiteX257" fmla="*/ 2715206 w 5590508"/>
              <a:gd name="connsiteY257" fmla="*/ 174037 h 1428794"/>
              <a:gd name="connsiteX258" fmla="*/ 2715206 w 5590508"/>
              <a:gd name="connsiteY258" fmla="*/ 415953 h 1428794"/>
              <a:gd name="connsiteX259" fmla="*/ 2438314 w 5590508"/>
              <a:gd name="connsiteY259" fmla="*/ 415953 h 1428794"/>
              <a:gd name="connsiteX260" fmla="*/ 2438314 w 5590508"/>
              <a:gd name="connsiteY260" fmla="*/ 520265 h 1428794"/>
              <a:gd name="connsiteX261" fmla="*/ 2400214 w 5590508"/>
              <a:gd name="connsiteY261" fmla="*/ 520265 h 1428794"/>
              <a:gd name="connsiteX262" fmla="*/ 2400214 w 5590508"/>
              <a:gd name="connsiteY262" fmla="*/ 381820 h 1428794"/>
              <a:gd name="connsiteX263" fmla="*/ 2677106 w 5590508"/>
              <a:gd name="connsiteY263" fmla="*/ 381820 h 1428794"/>
              <a:gd name="connsiteX264" fmla="*/ 2237026 w 5590508"/>
              <a:gd name="connsiteY264" fmla="*/ 139904 h 1428794"/>
              <a:gd name="connsiteX265" fmla="*/ 2677106 w 5590508"/>
              <a:gd name="connsiteY265" fmla="*/ 139904 h 1428794"/>
              <a:gd name="connsiteX266" fmla="*/ 2677106 w 5590508"/>
              <a:gd name="connsiteY266" fmla="*/ 174037 h 1428794"/>
              <a:gd name="connsiteX267" fmla="*/ 2235746 w 5590508"/>
              <a:gd name="connsiteY267" fmla="*/ 174037 h 1428794"/>
              <a:gd name="connsiteX268" fmla="*/ 1107567 w 5590508"/>
              <a:gd name="connsiteY268" fmla="*/ 96797 h 1428794"/>
              <a:gd name="connsiteX269" fmla="*/ 1145667 w 5590508"/>
              <a:gd name="connsiteY269" fmla="*/ 96797 h 1428794"/>
              <a:gd name="connsiteX270" fmla="*/ 1145667 w 5590508"/>
              <a:gd name="connsiteY270" fmla="*/ 366402 h 1428794"/>
              <a:gd name="connsiteX271" fmla="*/ 763848 w 5590508"/>
              <a:gd name="connsiteY271" fmla="*/ 366402 h 1428794"/>
              <a:gd name="connsiteX272" fmla="*/ 763848 w 5590508"/>
              <a:gd name="connsiteY272" fmla="*/ 1039072 h 1428794"/>
              <a:gd name="connsiteX273" fmla="*/ 725748 w 5590508"/>
              <a:gd name="connsiteY273" fmla="*/ 1039072 h 1428794"/>
              <a:gd name="connsiteX274" fmla="*/ 725748 w 5590508"/>
              <a:gd name="connsiteY274" fmla="*/ 332269 h 1428794"/>
              <a:gd name="connsiteX275" fmla="*/ 1107567 w 5590508"/>
              <a:gd name="connsiteY275" fmla="*/ 332269 h 1428794"/>
              <a:gd name="connsiteX276" fmla="*/ 3251292 w 5590508"/>
              <a:gd name="connsiteY276" fmla="*/ 93884 h 1428794"/>
              <a:gd name="connsiteX277" fmla="*/ 3289392 w 5590508"/>
              <a:gd name="connsiteY277" fmla="*/ 93884 h 1428794"/>
              <a:gd name="connsiteX278" fmla="*/ 3289392 w 5590508"/>
              <a:gd name="connsiteY278" fmla="*/ 354745 h 1428794"/>
              <a:gd name="connsiteX279" fmla="*/ 3021244 w 5590508"/>
              <a:gd name="connsiteY279" fmla="*/ 354745 h 1428794"/>
              <a:gd name="connsiteX280" fmla="*/ 3021244 w 5590508"/>
              <a:gd name="connsiteY280" fmla="*/ 320612 h 1428794"/>
              <a:gd name="connsiteX281" fmla="*/ 3251292 w 5590508"/>
              <a:gd name="connsiteY281" fmla="*/ 320612 h 1428794"/>
              <a:gd name="connsiteX282" fmla="*/ 65579 w 5590508"/>
              <a:gd name="connsiteY282" fmla="*/ 62664 h 1428794"/>
              <a:gd name="connsiteX283" fmla="*/ 1107567 w 5590508"/>
              <a:gd name="connsiteY283" fmla="*/ 62664 h 1428794"/>
              <a:gd name="connsiteX284" fmla="*/ 1107567 w 5590508"/>
              <a:gd name="connsiteY284" fmla="*/ 96797 h 1428794"/>
              <a:gd name="connsiteX285" fmla="*/ 103679 w 5590508"/>
              <a:gd name="connsiteY285" fmla="*/ 96797 h 1428794"/>
              <a:gd name="connsiteX286" fmla="*/ 103679 w 5590508"/>
              <a:gd name="connsiteY286" fmla="*/ 332269 h 1428794"/>
              <a:gd name="connsiteX287" fmla="*/ 65579 w 5590508"/>
              <a:gd name="connsiteY287" fmla="*/ 332269 h 1428794"/>
              <a:gd name="connsiteX288" fmla="*/ 2983144 w 5590508"/>
              <a:gd name="connsiteY288" fmla="*/ 59751 h 1428794"/>
              <a:gd name="connsiteX289" fmla="*/ 3251292 w 5590508"/>
              <a:gd name="connsiteY289" fmla="*/ 59751 h 1428794"/>
              <a:gd name="connsiteX290" fmla="*/ 3251292 w 5590508"/>
              <a:gd name="connsiteY290" fmla="*/ 93884 h 1428794"/>
              <a:gd name="connsiteX291" fmla="*/ 3021244 w 5590508"/>
              <a:gd name="connsiteY291" fmla="*/ 93884 h 1428794"/>
              <a:gd name="connsiteX292" fmla="*/ 3021244 w 5590508"/>
              <a:gd name="connsiteY292" fmla="*/ 320612 h 1428794"/>
              <a:gd name="connsiteX293" fmla="*/ 2983144 w 5590508"/>
              <a:gd name="connsiteY293" fmla="*/ 320612 h 1428794"/>
              <a:gd name="connsiteX294" fmla="*/ 5520346 w 5590508"/>
              <a:gd name="connsiteY294" fmla="*/ 38505 h 1428794"/>
              <a:gd name="connsiteX295" fmla="*/ 5558446 w 5590508"/>
              <a:gd name="connsiteY295" fmla="*/ 38505 h 1428794"/>
              <a:gd name="connsiteX296" fmla="*/ 5558446 w 5590508"/>
              <a:gd name="connsiteY296" fmla="*/ 262933 h 1428794"/>
              <a:gd name="connsiteX297" fmla="*/ 5535130 w 5590508"/>
              <a:gd name="connsiteY297" fmla="*/ 438541 h 1428794"/>
              <a:gd name="connsiteX298" fmla="*/ 5458620 w 5590508"/>
              <a:gd name="connsiteY298" fmla="*/ 533267 h 1428794"/>
              <a:gd name="connsiteX299" fmla="*/ 5416515 w 5590508"/>
              <a:gd name="connsiteY299" fmla="*/ 547955 h 1428794"/>
              <a:gd name="connsiteX300" fmla="*/ 5185371 w 5590508"/>
              <a:gd name="connsiteY300" fmla="*/ 547955 h 1428794"/>
              <a:gd name="connsiteX301" fmla="*/ 5185371 w 5590508"/>
              <a:gd name="connsiteY301" fmla="*/ 531924 h 1428794"/>
              <a:gd name="connsiteX302" fmla="*/ 5253656 w 5590508"/>
              <a:gd name="connsiteY302" fmla="*/ 531924 h 1428794"/>
              <a:gd name="connsiteX303" fmla="*/ 5420520 w 5590508"/>
              <a:gd name="connsiteY303" fmla="*/ 499134 h 1428794"/>
              <a:gd name="connsiteX304" fmla="*/ 5497030 w 5590508"/>
              <a:gd name="connsiteY304" fmla="*/ 404408 h 1428794"/>
              <a:gd name="connsiteX305" fmla="*/ 5520346 w 5590508"/>
              <a:gd name="connsiteY305" fmla="*/ 228800 h 1428794"/>
              <a:gd name="connsiteX306" fmla="*/ 4699873 w 5590508"/>
              <a:gd name="connsiteY306" fmla="*/ 38505 h 1428794"/>
              <a:gd name="connsiteX307" fmla="*/ 4737973 w 5590508"/>
              <a:gd name="connsiteY307" fmla="*/ 38505 h 1428794"/>
              <a:gd name="connsiteX308" fmla="*/ 4737973 w 5590508"/>
              <a:gd name="connsiteY308" fmla="*/ 234630 h 1428794"/>
              <a:gd name="connsiteX309" fmla="*/ 4699873 w 5590508"/>
              <a:gd name="connsiteY309" fmla="*/ 234630 h 1428794"/>
              <a:gd name="connsiteX310" fmla="*/ 1916143 w 5590508"/>
              <a:gd name="connsiteY310" fmla="*/ 38505 h 1428794"/>
              <a:gd name="connsiteX311" fmla="*/ 1957397 w 5590508"/>
              <a:gd name="connsiteY311" fmla="*/ 38505 h 1428794"/>
              <a:gd name="connsiteX312" fmla="*/ 1932622 w 5590508"/>
              <a:gd name="connsiteY312" fmla="*/ 306653 h 1428794"/>
              <a:gd name="connsiteX313" fmla="*/ 1904405 w 5590508"/>
              <a:gd name="connsiteY313" fmla="*/ 417901 h 1428794"/>
              <a:gd name="connsiteX314" fmla="*/ 1889695 w 5590508"/>
              <a:gd name="connsiteY314" fmla="*/ 435012 h 1428794"/>
              <a:gd name="connsiteX315" fmla="*/ 1855175 w 5590508"/>
              <a:gd name="connsiteY315" fmla="*/ 461972 h 1428794"/>
              <a:gd name="connsiteX316" fmla="*/ 1855175 w 5590508"/>
              <a:gd name="connsiteY316" fmla="*/ 751980 h 1428794"/>
              <a:gd name="connsiteX317" fmla="*/ 1855384 w 5590508"/>
              <a:gd name="connsiteY317" fmla="*/ 751947 h 1428794"/>
              <a:gd name="connsiteX318" fmla="*/ 1855384 w 5590508"/>
              <a:gd name="connsiteY318" fmla="*/ 1428794 h 1428794"/>
              <a:gd name="connsiteX319" fmla="*/ 1610553 w 5590508"/>
              <a:gd name="connsiteY319" fmla="*/ 1428794 h 1428794"/>
              <a:gd name="connsiteX320" fmla="*/ 1610553 w 5590508"/>
              <a:gd name="connsiteY320" fmla="*/ 1394661 h 1428794"/>
              <a:gd name="connsiteX321" fmla="*/ 1817284 w 5590508"/>
              <a:gd name="connsiteY321" fmla="*/ 1394661 h 1428794"/>
              <a:gd name="connsiteX322" fmla="*/ 1817284 w 5590508"/>
              <a:gd name="connsiteY322" fmla="*/ 510064 h 1428794"/>
              <a:gd name="connsiteX323" fmla="*/ 1894522 w 5590508"/>
              <a:gd name="connsiteY323" fmla="*/ 272520 h 1428794"/>
              <a:gd name="connsiteX324" fmla="*/ 4106742 w 5590508"/>
              <a:gd name="connsiteY324" fmla="*/ 35591 h 1428794"/>
              <a:gd name="connsiteX325" fmla="*/ 4144842 w 5590508"/>
              <a:gd name="connsiteY325" fmla="*/ 35591 h 1428794"/>
              <a:gd name="connsiteX326" fmla="*/ 4144842 w 5590508"/>
              <a:gd name="connsiteY326" fmla="*/ 264391 h 1428794"/>
              <a:gd name="connsiteX327" fmla="*/ 3610003 w 5590508"/>
              <a:gd name="connsiteY327" fmla="*/ 264391 h 1428794"/>
              <a:gd name="connsiteX328" fmla="*/ 3610003 w 5590508"/>
              <a:gd name="connsiteY328" fmla="*/ 1043445 h 1428794"/>
              <a:gd name="connsiteX329" fmla="*/ 3571903 w 5590508"/>
              <a:gd name="connsiteY329" fmla="*/ 1043445 h 1428794"/>
              <a:gd name="connsiteX330" fmla="*/ 3571903 w 5590508"/>
              <a:gd name="connsiteY330" fmla="*/ 230258 h 1428794"/>
              <a:gd name="connsiteX331" fmla="*/ 4106742 w 5590508"/>
              <a:gd name="connsiteY331" fmla="*/ 230258 h 1428794"/>
              <a:gd name="connsiteX332" fmla="*/ 2200256 w 5590508"/>
              <a:gd name="connsiteY332" fmla="*/ 34133 h 1428794"/>
              <a:gd name="connsiteX333" fmla="*/ 2238661 w 5590508"/>
              <a:gd name="connsiteY333" fmla="*/ 34133 h 1428794"/>
              <a:gd name="connsiteX334" fmla="*/ 2237932 w 5590508"/>
              <a:gd name="connsiteY334" fmla="*/ 115744 h 1428794"/>
              <a:gd name="connsiteX335" fmla="*/ 2237026 w 5590508"/>
              <a:gd name="connsiteY335" fmla="*/ 139904 h 1428794"/>
              <a:gd name="connsiteX336" fmla="*/ 2197646 w 5590508"/>
              <a:gd name="connsiteY336" fmla="*/ 139904 h 1428794"/>
              <a:gd name="connsiteX337" fmla="*/ 2199832 w 5590508"/>
              <a:gd name="connsiteY337" fmla="*/ 81611 h 1428794"/>
              <a:gd name="connsiteX338" fmla="*/ 4817916 w 5590508"/>
              <a:gd name="connsiteY338" fmla="*/ 4372 h 1428794"/>
              <a:gd name="connsiteX339" fmla="*/ 5520346 w 5590508"/>
              <a:gd name="connsiteY339" fmla="*/ 4372 h 1428794"/>
              <a:gd name="connsiteX340" fmla="*/ 5520346 w 5590508"/>
              <a:gd name="connsiteY340" fmla="*/ 38505 h 1428794"/>
              <a:gd name="connsiteX341" fmla="*/ 4856016 w 5590508"/>
              <a:gd name="connsiteY341" fmla="*/ 38505 h 1428794"/>
              <a:gd name="connsiteX342" fmla="*/ 4856016 w 5590508"/>
              <a:gd name="connsiteY342" fmla="*/ 1393203 h 1428794"/>
              <a:gd name="connsiteX343" fmla="*/ 4817916 w 5590508"/>
              <a:gd name="connsiteY343" fmla="*/ 1393203 h 1428794"/>
              <a:gd name="connsiteX344" fmla="*/ 4817916 w 5590508"/>
              <a:gd name="connsiteY344" fmla="*/ 824480 h 1428794"/>
              <a:gd name="connsiteX345" fmla="*/ 4829784 w 5590508"/>
              <a:gd name="connsiteY345" fmla="*/ 821089 h 1428794"/>
              <a:gd name="connsiteX346" fmla="*/ 4829784 w 5590508"/>
              <a:gd name="connsiteY346" fmla="*/ 592289 h 1428794"/>
              <a:gd name="connsiteX347" fmla="*/ 4817916 w 5590508"/>
              <a:gd name="connsiteY347" fmla="*/ 595868 h 1428794"/>
              <a:gd name="connsiteX348" fmla="*/ 4817916 w 5590508"/>
              <a:gd name="connsiteY348" fmla="*/ 491733 h 1428794"/>
              <a:gd name="connsiteX349" fmla="*/ 4834156 w 5590508"/>
              <a:gd name="connsiteY349" fmla="*/ 491733 h 1428794"/>
              <a:gd name="connsiteX350" fmla="*/ 4834156 w 5590508"/>
              <a:gd name="connsiteY350" fmla="*/ 268763 h 1428794"/>
              <a:gd name="connsiteX351" fmla="*/ 4817916 w 5590508"/>
              <a:gd name="connsiteY351" fmla="*/ 268763 h 1428794"/>
              <a:gd name="connsiteX352" fmla="*/ 4472530 w 5590508"/>
              <a:gd name="connsiteY352" fmla="*/ 4372 h 1428794"/>
              <a:gd name="connsiteX353" fmla="*/ 4699873 w 5590508"/>
              <a:gd name="connsiteY353" fmla="*/ 4372 h 1428794"/>
              <a:gd name="connsiteX354" fmla="*/ 4699873 w 5590508"/>
              <a:gd name="connsiteY354" fmla="*/ 38505 h 1428794"/>
              <a:gd name="connsiteX355" fmla="*/ 4510630 w 5590508"/>
              <a:gd name="connsiteY355" fmla="*/ 38505 h 1428794"/>
              <a:gd name="connsiteX356" fmla="*/ 4510630 w 5590508"/>
              <a:gd name="connsiteY356" fmla="*/ 268763 h 1428794"/>
              <a:gd name="connsiteX357" fmla="*/ 4392587 w 5590508"/>
              <a:gd name="connsiteY357" fmla="*/ 268763 h 1428794"/>
              <a:gd name="connsiteX358" fmla="*/ 4392587 w 5590508"/>
              <a:gd name="connsiteY358" fmla="*/ 457600 h 1428794"/>
              <a:gd name="connsiteX359" fmla="*/ 4354487 w 5590508"/>
              <a:gd name="connsiteY359" fmla="*/ 457600 h 1428794"/>
              <a:gd name="connsiteX360" fmla="*/ 4354487 w 5590508"/>
              <a:gd name="connsiteY360" fmla="*/ 234630 h 1428794"/>
              <a:gd name="connsiteX361" fmla="*/ 4472530 w 5590508"/>
              <a:gd name="connsiteY361" fmla="*/ 234630 h 1428794"/>
              <a:gd name="connsiteX362" fmla="*/ 1735674 w 5590508"/>
              <a:gd name="connsiteY362" fmla="*/ 4372 h 1428794"/>
              <a:gd name="connsiteX363" fmla="*/ 1919297 w 5590508"/>
              <a:gd name="connsiteY363" fmla="*/ 4372 h 1428794"/>
              <a:gd name="connsiteX364" fmla="*/ 1916143 w 5590508"/>
              <a:gd name="connsiteY364" fmla="*/ 38505 h 1428794"/>
              <a:gd name="connsiteX365" fmla="*/ 1773774 w 5590508"/>
              <a:gd name="connsiteY365" fmla="*/ 38505 h 1428794"/>
              <a:gd name="connsiteX366" fmla="*/ 1714024 w 5590508"/>
              <a:gd name="connsiteY366" fmla="*/ 300095 h 1428794"/>
              <a:gd name="connsiteX367" fmla="*/ 1575578 w 5590508"/>
              <a:gd name="connsiteY367" fmla="*/ 467688 h 1428794"/>
              <a:gd name="connsiteX368" fmla="*/ 1445876 w 5590508"/>
              <a:gd name="connsiteY368" fmla="*/ 532539 h 1428794"/>
              <a:gd name="connsiteX369" fmla="*/ 1445876 w 5590508"/>
              <a:gd name="connsiteY369" fmla="*/ 776481 h 1428794"/>
              <a:gd name="connsiteX370" fmla="*/ 1407776 w 5590508"/>
              <a:gd name="connsiteY370" fmla="*/ 779669 h 1428794"/>
              <a:gd name="connsiteX371" fmla="*/ 1407776 w 5590508"/>
              <a:gd name="connsiteY371" fmla="*/ 498406 h 1428794"/>
              <a:gd name="connsiteX372" fmla="*/ 1537478 w 5590508"/>
              <a:gd name="connsiteY372" fmla="*/ 433555 h 1428794"/>
              <a:gd name="connsiteX373" fmla="*/ 1675924 w 5590508"/>
              <a:gd name="connsiteY373" fmla="*/ 265962 h 1428794"/>
              <a:gd name="connsiteX374" fmla="*/ 1735674 w 5590508"/>
              <a:gd name="connsiteY374" fmla="*/ 4372 h 1428794"/>
              <a:gd name="connsiteX375" fmla="*/ 3347475 w 5590508"/>
              <a:gd name="connsiteY375" fmla="*/ 1458 h 1428794"/>
              <a:gd name="connsiteX376" fmla="*/ 4106742 w 5590508"/>
              <a:gd name="connsiteY376" fmla="*/ 1458 h 1428794"/>
              <a:gd name="connsiteX377" fmla="*/ 4106742 w 5590508"/>
              <a:gd name="connsiteY377" fmla="*/ 35591 h 1428794"/>
              <a:gd name="connsiteX378" fmla="*/ 3385575 w 5590508"/>
              <a:gd name="connsiteY378" fmla="*/ 35591 h 1428794"/>
              <a:gd name="connsiteX379" fmla="*/ 3385575 w 5590508"/>
              <a:gd name="connsiteY379" fmla="*/ 1393203 h 1428794"/>
              <a:gd name="connsiteX380" fmla="*/ 3347475 w 5590508"/>
              <a:gd name="connsiteY380" fmla="*/ 1393203 h 1428794"/>
              <a:gd name="connsiteX381" fmla="*/ 2012566 w 5590508"/>
              <a:gd name="connsiteY381" fmla="*/ 0 h 1428794"/>
              <a:gd name="connsiteX382" fmla="*/ 2200561 w 5590508"/>
              <a:gd name="connsiteY382" fmla="*/ 0 h 1428794"/>
              <a:gd name="connsiteX383" fmla="*/ 2200256 w 5590508"/>
              <a:gd name="connsiteY383" fmla="*/ 34133 h 1428794"/>
              <a:gd name="connsiteX384" fmla="*/ 2050666 w 5590508"/>
              <a:gd name="connsiteY384" fmla="*/ 34133 h 1428794"/>
              <a:gd name="connsiteX385" fmla="*/ 2008403 w 5590508"/>
              <a:gd name="connsiteY385" fmla="*/ 335800 h 1428794"/>
              <a:gd name="connsiteX386" fmla="*/ 1893275 w 5590508"/>
              <a:gd name="connsiteY386" fmla="*/ 496105 h 1428794"/>
              <a:gd name="connsiteX387" fmla="*/ 1893275 w 5590508"/>
              <a:gd name="connsiteY387" fmla="*/ 745929 h 1428794"/>
              <a:gd name="connsiteX388" fmla="*/ 1855384 w 5590508"/>
              <a:gd name="connsiteY388" fmla="*/ 751947 h 1428794"/>
              <a:gd name="connsiteX389" fmla="*/ 1855384 w 5590508"/>
              <a:gd name="connsiteY389" fmla="*/ 544197 h 1428794"/>
              <a:gd name="connsiteX390" fmla="*/ 1900925 w 5590508"/>
              <a:gd name="connsiteY390" fmla="*/ 431619 h 1428794"/>
              <a:gd name="connsiteX391" fmla="*/ 1904405 w 5590508"/>
              <a:gd name="connsiteY391" fmla="*/ 417901 h 1428794"/>
              <a:gd name="connsiteX392" fmla="*/ 1920390 w 5590508"/>
              <a:gd name="connsiteY392" fmla="*/ 399307 h 1428794"/>
              <a:gd name="connsiteX393" fmla="*/ 1970303 w 5590508"/>
              <a:gd name="connsiteY393" fmla="*/ 301667 h 1428794"/>
              <a:gd name="connsiteX394" fmla="*/ 2012566 w 5590508"/>
              <a:gd name="connsiteY394" fmla="*/ 0 h 142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5590508" h="1428794">
                <a:moveTo>
                  <a:pt x="4124230" y="1077578"/>
                </a:moveTo>
                <a:lnTo>
                  <a:pt x="4162330" y="1077578"/>
                </a:lnTo>
                <a:lnTo>
                  <a:pt x="4162330" y="1427336"/>
                </a:lnTo>
                <a:lnTo>
                  <a:pt x="3385575" y="1427336"/>
                </a:lnTo>
                <a:lnTo>
                  <a:pt x="3385575" y="1393203"/>
                </a:lnTo>
                <a:lnTo>
                  <a:pt x="4124230" y="1393203"/>
                </a:lnTo>
                <a:close/>
                <a:moveTo>
                  <a:pt x="1181890" y="1073205"/>
                </a:moveTo>
                <a:lnTo>
                  <a:pt x="1219990" y="1073205"/>
                </a:lnTo>
                <a:lnTo>
                  <a:pt x="1219990" y="1427335"/>
                </a:lnTo>
                <a:lnTo>
                  <a:pt x="38100" y="1427335"/>
                </a:lnTo>
                <a:lnTo>
                  <a:pt x="38100" y="1393202"/>
                </a:lnTo>
                <a:lnTo>
                  <a:pt x="1181890" y="1393202"/>
                </a:lnTo>
                <a:close/>
                <a:moveTo>
                  <a:pt x="5552408" y="1070292"/>
                </a:moveTo>
                <a:lnTo>
                  <a:pt x="5590508" y="1070292"/>
                </a:lnTo>
                <a:lnTo>
                  <a:pt x="5590508" y="1427336"/>
                </a:lnTo>
                <a:cubicBezTo>
                  <a:pt x="5494324" y="1427336"/>
                  <a:pt x="5414172" y="1403533"/>
                  <a:pt x="5350048" y="1355927"/>
                </a:cubicBezTo>
                <a:cubicBezTo>
                  <a:pt x="5283012" y="1403533"/>
                  <a:pt x="5203831" y="1427336"/>
                  <a:pt x="5112505" y="1427336"/>
                </a:cubicBezTo>
                <a:lnTo>
                  <a:pt x="5112505" y="1390635"/>
                </a:lnTo>
                <a:lnTo>
                  <a:pt x="5140622" y="1388740"/>
                </a:lnTo>
                <a:cubicBezTo>
                  <a:pt x="5204562" y="1379814"/>
                  <a:pt x="5261671" y="1357499"/>
                  <a:pt x="5311948" y="1321794"/>
                </a:cubicBezTo>
                <a:cubicBezTo>
                  <a:pt x="5376072" y="1369400"/>
                  <a:pt x="5456224" y="1393203"/>
                  <a:pt x="5552408" y="1393203"/>
                </a:cubicBezTo>
                <a:close/>
                <a:moveTo>
                  <a:pt x="3610003" y="1043445"/>
                </a:moveTo>
                <a:lnTo>
                  <a:pt x="4124230" y="1043445"/>
                </a:lnTo>
                <a:lnTo>
                  <a:pt x="4124230" y="1077578"/>
                </a:lnTo>
                <a:lnTo>
                  <a:pt x="3610003" y="1077578"/>
                </a:lnTo>
                <a:close/>
                <a:moveTo>
                  <a:pt x="763848" y="1039072"/>
                </a:moveTo>
                <a:lnTo>
                  <a:pt x="1181890" y="1039072"/>
                </a:lnTo>
                <a:lnTo>
                  <a:pt x="1181890" y="1073205"/>
                </a:lnTo>
                <a:lnTo>
                  <a:pt x="763848" y="1073205"/>
                </a:lnTo>
                <a:close/>
                <a:moveTo>
                  <a:pt x="5529082" y="1036159"/>
                </a:moveTo>
                <a:lnTo>
                  <a:pt x="5552408" y="1036159"/>
                </a:lnTo>
                <a:lnTo>
                  <a:pt x="5552408" y="1070292"/>
                </a:lnTo>
                <a:lnTo>
                  <a:pt x="5524928" y="1070292"/>
                </a:lnTo>
                <a:close/>
                <a:moveTo>
                  <a:pt x="4509173" y="914358"/>
                </a:moveTo>
                <a:cubicBezTo>
                  <a:pt x="4508201" y="972651"/>
                  <a:pt x="4503587" y="1013213"/>
                  <a:pt x="4495328" y="1036044"/>
                </a:cubicBezTo>
                <a:cubicBezTo>
                  <a:pt x="4487070" y="1058876"/>
                  <a:pt x="4473711" y="1070292"/>
                  <a:pt x="4455252" y="1070292"/>
                </a:cubicBezTo>
                <a:lnTo>
                  <a:pt x="4404246" y="1070292"/>
                </a:lnTo>
                <a:lnTo>
                  <a:pt x="4404246" y="1394661"/>
                </a:lnTo>
                <a:lnTo>
                  <a:pt x="4366146" y="1394661"/>
                </a:lnTo>
                <a:lnTo>
                  <a:pt x="4366146" y="1036159"/>
                </a:lnTo>
                <a:lnTo>
                  <a:pt x="4417152" y="1036159"/>
                </a:lnTo>
                <a:cubicBezTo>
                  <a:pt x="4435611" y="1036159"/>
                  <a:pt x="4448970" y="1024743"/>
                  <a:pt x="4457228" y="1001911"/>
                </a:cubicBezTo>
                <a:cubicBezTo>
                  <a:pt x="4461358" y="990495"/>
                  <a:pt x="4464576" y="974647"/>
                  <a:pt x="4466883" y="954366"/>
                </a:cubicBezTo>
                <a:lnTo>
                  <a:pt x="4468500" y="925766"/>
                </a:lnTo>
                <a:close/>
                <a:moveTo>
                  <a:pt x="2645045" y="909986"/>
                </a:moveTo>
                <a:lnTo>
                  <a:pt x="2683145" y="909986"/>
                </a:lnTo>
                <a:lnTo>
                  <a:pt x="2683145" y="1148987"/>
                </a:lnTo>
                <a:lnTo>
                  <a:pt x="2438314" y="1148987"/>
                </a:lnTo>
                <a:lnTo>
                  <a:pt x="2438314" y="1427336"/>
                </a:lnTo>
                <a:lnTo>
                  <a:pt x="2170166" y="1427336"/>
                </a:lnTo>
                <a:lnTo>
                  <a:pt x="2170166" y="1393203"/>
                </a:lnTo>
                <a:lnTo>
                  <a:pt x="2400214" y="1393203"/>
                </a:lnTo>
                <a:lnTo>
                  <a:pt x="2400214" y="1114854"/>
                </a:lnTo>
                <a:lnTo>
                  <a:pt x="2645045" y="1114854"/>
                </a:lnTo>
                <a:close/>
                <a:moveTo>
                  <a:pt x="4471073" y="880225"/>
                </a:moveTo>
                <a:lnTo>
                  <a:pt x="4468500" y="925766"/>
                </a:lnTo>
                <a:lnTo>
                  <a:pt x="4389672" y="947876"/>
                </a:lnTo>
                <a:lnTo>
                  <a:pt x="4389672" y="903057"/>
                </a:lnTo>
                <a:close/>
                <a:moveTo>
                  <a:pt x="2438314" y="875853"/>
                </a:moveTo>
                <a:lnTo>
                  <a:pt x="2645045" y="875853"/>
                </a:lnTo>
                <a:lnTo>
                  <a:pt x="2645045" y="909986"/>
                </a:lnTo>
                <a:lnTo>
                  <a:pt x="2438314" y="909986"/>
                </a:lnTo>
                <a:close/>
                <a:moveTo>
                  <a:pt x="5344324" y="810888"/>
                </a:moveTo>
                <a:lnTo>
                  <a:pt x="5383568" y="810888"/>
                </a:lnTo>
                <a:cubicBezTo>
                  <a:pt x="5383568" y="863351"/>
                  <a:pt x="5380410" y="905128"/>
                  <a:pt x="5374095" y="936218"/>
                </a:cubicBezTo>
                <a:cubicBezTo>
                  <a:pt x="5367780" y="967307"/>
                  <a:pt x="5354906" y="992567"/>
                  <a:pt x="5335476" y="1011999"/>
                </a:cubicBezTo>
                <a:cubicBezTo>
                  <a:pt x="5320903" y="1001798"/>
                  <a:pt x="5308516" y="990017"/>
                  <a:pt x="5298314" y="976658"/>
                </a:cubicBezTo>
                <a:lnTo>
                  <a:pt x="5298286" y="976607"/>
                </a:lnTo>
                <a:lnTo>
                  <a:pt x="5321604" y="944347"/>
                </a:lnTo>
                <a:cubicBezTo>
                  <a:pt x="5328040" y="931717"/>
                  <a:pt x="5332838" y="917630"/>
                  <a:pt x="5335995" y="902085"/>
                </a:cubicBezTo>
                <a:cubicBezTo>
                  <a:pt x="5339153" y="886540"/>
                  <a:pt x="5341521" y="868323"/>
                  <a:pt x="5343100" y="847435"/>
                </a:cubicBezTo>
                <a:close/>
                <a:moveTo>
                  <a:pt x="5130918" y="810888"/>
                </a:moveTo>
                <a:lnTo>
                  <a:pt x="5167883" y="810888"/>
                </a:lnTo>
                <a:cubicBezTo>
                  <a:pt x="5167883" y="914844"/>
                  <a:pt x="5174198" y="1000826"/>
                  <a:pt x="5186828" y="1068834"/>
                </a:cubicBezTo>
                <a:cubicBezTo>
                  <a:pt x="5157682" y="1069806"/>
                  <a:pt x="5132908" y="1070292"/>
                  <a:pt x="5112505" y="1070292"/>
                </a:cubicBezTo>
                <a:lnTo>
                  <a:pt x="5112505" y="1390635"/>
                </a:lnTo>
                <a:lnTo>
                  <a:pt x="5089188" y="1392207"/>
                </a:lnTo>
                <a:lnTo>
                  <a:pt x="5089188" y="1035869"/>
                </a:lnTo>
                <a:lnTo>
                  <a:pt x="5148728" y="1034701"/>
                </a:lnTo>
                <a:cubicBezTo>
                  <a:pt x="5142413" y="1000697"/>
                  <a:pt x="5137677" y="962199"/>
                  <a:pt x="5134519" y="919209"/>
                </a:cubicBezTo>
                <a:close/>
                <a:moveTo>
                  <a:pt x="1610553" y="784656"/>
                </a:moveTo>
                <a:lnTo>
                  <a:pt x="1610553" y="1394661"/>
                </a:lnTo>
                <a:lnTo>
                  <a:pt x="1572453" y="1394661"/>
                </a:lnTo>
                <a:lnTo>
                  <a:pt x="1572453" y="795388"/>
                </a:lnTo>
                <a:close/>
                <a:moveTo>
                  <a:pt x="5217223" y="776755"/>
                </a:moveTo>
                <a:lnTo>
                  <a:pt x="5345468" y="776755"/>
                </a:lnTo>
                <a:lnTo>
                  <a:pt x="5344324" y="810888"/>
                </a:lnTo>
                <a:lnTo>
                  <a:pt x="5255323" y="810888"/>
                </a:lnTo>
                <a:cubicBezTo>
                  <a:pt x="5256294" y="858494"/>
                  <a:pt x="5262610" y="898813"/>
                  <a:pt x="5274268" y="931846"/>
                </a:cubicBezTo>
                <a:lnTo>
                  <a:pt x="5298286" y="976607"/>
                </a:lnTo>
                <a:lnTo>
                  <a:pt x="5297376" y="977866"/>
                </a:lnTo>
                <a:cubicBezTo>
                  <a:pt x="5268230" y="957463"/>
                  <a:pt x="5247826" y="930745"/>
                  <a:pt x="5236168" y="897713"/>
                </a:cubicBezTo>
                <a:cubicBezTo>
                  <a:pt x="5224510" y="864680"/>
                  <a:pt x="5218194" y="824361"/>
                  <a:pt x="5217223" y="776755"/>
                </a:cubicBezTo>
                <a:close/>
                <a:moveTo>
                  <a:pt x="5051088" y="776755"/>
                </a:moveTo>
                <a:lnTo>
                  <a:pt x="5129783" y="776755"/>
                </a:lnTo>
                <a:lnTo>
                  <a:pt x="5130918" y="810888"/>
                </a:lnTo>
                <a:lnTo>
                  <a:pt x="5089188" y="810888"/>
                </a:lnTo>
                <a:lnTo>
                  <a:pt x="5089188" y="1035869"/>
                </a:lnTo>
                <a:lnTo>
                  <a:pt x="5074405" y="1036159"/>
                </a:lnTo>
                <a:lnTo>
                  <a:pt x="5074405" y="1393203"/>
                </a:lnTo>
                <a:lnTo>
                  <a:pt x="5089188" y="1392207"/>
                </a:lnTo>
                <a:lnTo>
                  <a:pt x="5089188" y="1427336"/>
                </a:lnTo>
                <a:lnTo>
                  <a:pt x="4856016" y="1427336"/>
                </a:lnTo>
                <a:lnTo>
                  <a:pt x="4856016" y="1393203"/>
                </a:lnTo>
                <a:lnTo>
                  <a:pt x="5051088" y="1393203"/>
                </a:lnTo>
                <a:close/>
                <a:moveTo>
                  <a:pt x="3250911" y="775912"/>
                </a:moveTo>
                <a:lnTo>
                  <a:pt x="3289392" y="775912"/>
                </a:lnTo>
                <a:cubicBezTo>
                  <a:pt x="3289392" y="943990"/>
                  <a:pt x="3282348" y="1070777"/>
                  <a:pt x="3268260" y="1156274"/>
                </a:cubicBezTo>
                <a:cubicBezTo>
                  <a:pt x="3254173" y="1241770"/>
                  <a:pt x="3220898" y="1308321"/>
                  <a:pt x="3168434" y="1355927"/>
                </a:cubicBezTo>
                <a:cubicBezTo>
                  <a:pt x="3115970" y="1403533"/>
                  <a:pt x="3032903" y="1427336"/>
                  <a:pt x="2919231" y="1427336"/>
                </a:cubicBezTo>
                <a:lnTo>
                  <a:pt x="2919231" y="1391065"/>
                </a:lnTo>
                <a:lnTo>
                  <a:pt x="2960646" y="1388740"/>
                </a:lnTo>
                <a:cubicBezTo>
                  <a:pt x="3034424" y="1379814"/>
                  <a:pt x="3090986" y="1357499"/>
                  <a:pt x="3130334" y="1321794"/>
                </a:cubicBezTo>
                <a:cubicBezTo>
                  <a:pt x="3182798" y="1274188"/>
                  <a:pt x="3216073" y="1207637"/>
                  <a:pt x="3230160" y="1122141"/>
                </a:cubicBezTo>
                <a:cubicBezTo>
                  <a:pt x="3240726" y="1058018"/>
                  <a:pt x="3247330" y="970670"/>
                  <a:pt x="3249971" y="860095"/>
                </a:cubicBezTo>
                <a:close/>
                <a:moveTo>
                  <a:pt x="1572453" y="750523"/>
                </a:moveTo>
                <a:lnTo>
                  <a:pt x="1572453" y="795388"/>
                </a:lnTo>
                <a:lnTo>
                  <a:pt x="1532951" y="806516"/>
                </a:lnTo>
                <a:cubicBezTo>
                  <a:pt x="1505504" y="811373"/>
                  <a:pt x="1476479" y="813802"/>
                  <a:pt x="1445876" y="813802"/>
                </a:cubicBezTo>
                <a:lnTo>
                  <a:pt x="1445876" y="776481"/>
                </a:lnTo>
                <a:lnTo>
                  <a:pt x="1494851" y="772383"/>
                </a:lnTo>
                <a:cubicBezTo>
                  <a:pt x="1522297" y="767525"/>
                  <a:pt x="1548164" y="760239"/>
                  <a:pt x="1572453" y="750523"/>
                </a:cubicBezTo>
                <a:close/>
                <a:moveTo>
                  <a:pt x="3050181" y="741779"/>
                </a:moveTo>
                <a:lnTo>
                  <a:pt x="3251292" y="741779"/>
                </a:lnTo>
                <a:lnTo>
                  <a:pt x="3250911" y="775912"/>
                </a:lnTo>
                <a:lnTo>
                  <a:pt x="3088281" y="775912"/>
                </a:lnTo>
                <a:cubicBezTo>
                  <a:pt x="3088281" y="852664"/>
                  <a:pt x="3076865" y="922130"/>
                  <a:pt x="3054034" y="984309"/>
                </a:cubicBezTo>
                <a:cubicBezTo>
                  <a:pt x="3031202" y="1046489"/>
                  <a:pt x="2986268" y="1077578"/>
                  <a:pt x="2919231" y="1077578"/>
                </a:cubicBezTo>
                <a:lnTo>
                  <a:pt x="2919231" y="1391065"/>
                </a:lnTo>
                <a:lnTo>
                  <a:pt x="2881131" y="1393203"/>
                </a:lnTo>
                <a:lnTo>
                  <a:pt x="2881131" y="1043445"/>
                </a:lnTo>
                <a:cubicBezTo>
                  <a:pt x="2948168" y="1043445"/>
                  <a:pt x="2993102" y="1012356"/>
                  <a:pt x="3015934" y="950176"/>
                </a:cubicBezTo>
                <a:cubicBezTo>
                  <a:pt x="3038765" y="887997"/>
                  <a:pt x="3050181" y="818531"/>
                  <a:pt x="3050181" y="741779"/>
                </a:cubicBezTo>
                <a:close/>
                <a:moveTo>
                  <a:pt x="4817916" y="595868"/>
                </a:moveTo>
                <a:lnTo>
                  <a:pt x="4817916" y="824480"/>
                </a:lnTo>
                <a:lnTo>
                  <a:pt x="4737973" y="847321"/>
                </a:lnTo>
                <a:lnTo>
                  <a:pt x="4737973" y="963907"/>
                </a:lnTo>
                <a:cubicBezTo>
                  <a:pt x="4737973" y="1098952"/>
                  <a:pt x="4734087" y="1195864"/>
                  <a:pt x="4726314" y="1254643"/>
                </a:cubicBezTo>
                <a:cubicBezTo>
                  <a:pt x="4718542" y="1313422"/>
                  <a:pt x="4695710" y="1357142"/>
                  <a:pt x="4657820" y="1385802"/>
                </a:cubicBezTo>
                <a:cubicBezTo>
                  <a:pt x="4619930" y="1414463"/>
                  <a:pt x="4557751" y="1428794"/>
                  <a:pt x="4471283" y="1428794"/>
                </a:cubicBezTo>
                <a:lnTo>
                  <a:pt x="4404246" y="1428794"/>
                </a:lnTo>
                <a:lnTo>
                  <a:pt x="4404246" y="1394661"/>
                </a:lnTo>
                <a:lnTo>
                  <a:pt x="4433183" y="1394661"/>
                </a:lnTo>
                <a:cubicBezTo>
                  <a:pt x="4519651" y="1394661"/>
                  <a:pt x="4581830" y="1380330"/>
                  <a:pt x="4619720" y="1351669"/>
                </a:cubicBezTo>
                <a:cubicBezTo>
                  <a:pt x="4657610" y="1323009"/>
                  <a:pt x="4680442" y="1279289"/>
                  <a:pt x="4688214" y="1220510"/>
                </a:cubicBezTo>
                <a:cubicBezTo>
                  <a:pt x="4695987" y="1161731"/>
                  <a:pt x="4699873" y="1064819"/>
                  <a:pt x="4699873" y="929774"/>
                </a:cubicBezTo>
                <a:lnTo>
                  <a:pt x="4699873" y="813188"/>
                </a:lnTo>
                <a:lnTo>
                  <a:pt x="4791684" y="786956"/>
                </a:lnTo>
                <a:lnTo>
                  <a:pt x="4791684" y="603780"/>
                </a:lnTo>
                <a:close/>
                <a:moveTo>
                  <a:pt x="5520346" y="582088"/>
                </a:moveTo>
                <a:lnTo>
                  <a:pt x="5558446" y="582088"/>
                </a:lnTo>
                <a:lnTo>
                  <a:pt x="5558446" y="794857"/>
                </a:lnTo>
                <a:lnTo>
                  <a:pt x="5529082" y="1036159"/>
                </a:lnTo>
                <a:lnTo>
                  <a:pt x="5486828" y="1036159"/>
                </a:lnTo>
                <a:cubicBezTo>
                  <a:pt x="5509174" y="947747"/>
                  <a:pt x="5520346" y="855936"/>
                  <a:pt x="5520346" y="760724"/>
                </a:cubicBezTo>
                <a:close/>
                <a:moveTo>
                  <a:pt x="2170166" y="560228"/>
                </a:moveTo>
                <a:lnTo>
                  <a:pt x="2170166" y="1393203"/>
                </a:lnTo>
                <a:lnTo>
                  <a:pt x="2132066" y="1393203"/>
                </a:lnTo>
                <a:lnTo>
                  <a:pt x="2132066" y="636218"/>
                </a:lnTo>
                <a:close/>
                <a:moveTo>
                  <a:pt x="4791684" y="558156"/>
                </a:moveTo>
                <a:lnTo>
                  <a:pt x="4791684" y="603780"/>
                </a:lnTo>
                <a:lnTo>
                  <a:pt x="4737973" y="619978"/>
                </a:lnTo>
                <a:lnTo>
                  <a:pt x="4737973" y="574355"/>
                </a:lnTo>
                <a:close/>
                <a:moveTo>
                  <a:pt x="2645045" y="554398"/>
                </a:moveTo>
                <a:lnTo>
                  <a:pt x="2683145" y="554398"/>
                </a:lnTo>
                <a:lnTo>
                  <a:pt x="2683145" y="794857"/>
                </a:lnTo>
                <a:lnTo>
                  <a:pt x="2438314" y="794857"/>
                </a:lnTo>
                <a:lnTo>
                  <a:pt x="2438314" y="875853"/>
                </a:lnTo>
                <a:lnTo>
                  <a:pt x="2400214" y="875853"/>
                </a:lnTo>
                <a:lnTo>
                  <a:pt x="2400214" y="760724"/>
                </a:lnTo>
                <a:lnTo>
                  <a:pt x="2645045" y="760724"/>
                </a:lnTo>
                <a:close/>
                <a:moveTo>
                  <a:pt x="5089188" y="547955"/>
                </a:moveTo>
                <a:lnTo>
                  <a:pt x="5185371" y="547955"/>
                </a:lnTo>
                <a:lnTo>
                  <a:pt x="5185371" y="566057"/>
                </a:lnTo>
                <a:lnTo>
                  <a:pt x="5291756" y="566057"/>
                </a:lnTo>
                <a:cubicBezTo>
                  <a:pt x="5328189" y="566057"/>
                  <a:pt x="5360311" y="563325"/>
                  <a:pt x="5388122" y="557860"/>
                </a:cubicBezTo>
                <a:lnTo>
                  <a:pt x="5416515" y="547955"/>
                </a:lnTo>
                <a:lnTo>
                  <a:pt x="5520346" y="547955"/>
                </a:lnTo>
                <a:lnTo>
                  <a:pt x="5520346" y="582088"/>
                </a:lnTo>
                <a:lnTo>
                  <a:pt x="5089188" y="582088"/>
                </a:lnTo>
                <a:close/>
                <a:moveTo>
                  <a:pt x="2132066" y="526095"/>
                </a:moveTo>
                <a:lnTo>
                  <a:pt x="2132066" y="636218"/>
                </a:lnTo>
                <a:lnTo>
                  <a:pt x="2120617" y="659053"/>
                </a:lnTo>
                <a:cubicBezTo>
                  <a:pt x="2064510" y="743760"/>
                  <a:pt x="1988730" y="786113"/>
                  <a:pt x="1893275" y="786113"/>
                </a:cubicBezTo>
                <a:lnTo>
                  <a:pt x="1893275" y="745929"/>
                </a:lnTo>
                <a:lnTo>
                  <a:pt x="1944072" y="737862"/>
                </a:lnTo>
                <a:cubicBezTo>
                  <a:pt x="2026410" y="709627"/>
                  <a:pt x="2089075" y="639038"/>
                  <a:pt x="2132066" y="526095"/>
                </a:cubicBezTo>
                <a:close/>
                <a:moveTo>
                  <a:pt x="2438314" y="520265"/>
                </a:moveTo>
                <a:lnTo>
                  <a:pt x="2645045" y="520265"/>
                </a:lnTo>
                <a:lnTo>
                  <a:pt x="2645045" y="554398"/>
                </a:lnTo>
                <a:lnTo>
                  <a:pt x="2438314" y="554398"/>
                </a:lnTo>
                <a:close/>
                <a:moveTo>
                  <a:pt x="4472530" y="491733"/>
                </a:moveTo>
                <a:lnTo>
                  <a:pt x="4510630" y="491733"/>
                </a:lnTo>
                <a:lnTo>
                  <a:pt x="4510630" y="685558"/>
                </a:lnTo>
                <a:lnTo>
                  <a:pt x="4389672" y="719076"/>
                </a:lnTo>
                <a:lnTo>
                  <a:pt x="4389672" y="903057"/>
                </a:lnTo>
                <a:lnTo>
                  <a:pt x="4351572" y="913743"/>
                </a:lnTo>
                <a:lnTo>
                  <a:pt x="4351572" y="684943"/>
                </a:lnTo>
                <a:lnTo>
                  <a:pt x="4472530" y="651425"/>
                </a:lnTo>
                <a:close/>
                <a:moveTo>
                  <a:pt x="4392587" y="457600"/>
                </a:moveTo>
                <a:lnTo>
                  <a:pt x="4472530" y="457600"/>
                </a:lnTo>
                <a:lnTo>
                  <a:pt x="4472530" y="491733"/>
                </a:lnTo>
                <a:lnTo>
                  <a:pt x="4392587" y="491733"/>
                </a:lnTo>
                <a:close/>
                <a:moveTo>
                  <a:pt x="3251292" y="439270"/>
                </a:moveTo>
                <a:lnTo>
                  <a:pt x="3289392" y="439270"/>
                </a:lnTo>
                <a:lnTo>
                  <a:pt x="3289392" y="701588"/>
                </a:lnTo>
                <a:lnTo>
                  <a:pt x="3021244" y="701588"/>
                </a:lnTo>
                <a:lnTo>
                  <a:pt x="3021244" y="667455"/>
                </a:lnTo>
                <a:lnTo>
                  <a:pt x="3251292" y="667455"/>
                </a:lnTo>
                <a:close/>
                <a:moveTo>
                  <a:pt x="2983144" y="405137"/>
                </a:moveTo>
                <a:lnTo>
                  <a:pt x="3251292" y="405137"/>
                </a:lnTo>
                <a:lnTo>
                  <a:pt x="3251292" y="439270"/>
                </a:lnTo>
                <a:lnTo>
                  <a:pt x="3021244" y="439270"/>
                </a:lnTo>
                <a:lnTo>
                  <a:pt x="3021244" y="667455"/>
                </a:lnTo>
                <a:lnTo>
                  <a:pt x="2983144" y="667455"/>
                </a:lnTo>
                <a:close/>
                <a:moveTo>
                  <a:pt x="447399" y="366402"/>
                </a:moveTo>
                <a:lnTo>
                  <a:pt x="485499" y="366402"/>
                </a:lnTo>
                <a:lnTo>
                  <a:pt x="485499" y="1073205"/>
                </a:lnTo>
                <a:lnTo>
                  <a:pt x="38100" y="1073205"/>
                </a:lnTo>
                <a:lnTo>
                  <a:pt x="38100" y="1393202"/>
                </a:lnTo>
                <a:lnTo>
                  <a:pt x="0" y="1393202"/>
                </a:lnTo>
                <a:lnTo>
                  <a:pt x="0" y="1039072"/>
                </a:lnTo>
                <a:lnTo>
                  <a:pt x="447399" y="1039072"/>
                </a:lnTo>
                <a:close/>
                <a:moveTo>
                  <a:pt x="103679" y="332269"/>
                </a:moveTo>
                <a:lnTo>
                  <a:pt x="447399" y="332269"/>
                </a:lnTo>
                <a:lnTo>
                  <a:pt x="447399" y="366402"/>
                </a:lnTo>
                <a:lnTo>
                  <a:pt x="103679" y="366402"/>
                </a:lnTo>
                <a:close/>
                <a:moveTo>
                  <a:pt x="4796056" y="268763"/>
                </a:moveTo>
                <a:lnTo>
                  <a:pt x="4817916" y="268763"/>
                </a:lnTo>
                <a:lnTo>
                  <a:pt x="4817916" y="491733"/>
                </a:lnTo>
                <a:lnTo>
                  <a:pt x="4737973" y="491733"/>
                </a:lnTo>
                <a:lnTo>
                  <a:pt x="4737973" y="574355"/>
                </a:lnTo>
                <a:lnTo>
                  <a:pt x="4699873" y="585845"/>
                </a:lnTo>
                <a:lnTo>
                  <a:pt x="4699873" y="457600"/>
                </a:lnTo>
                <a:lnTo>
                  <a:pt x="4796056" y="457600"/>
                </a:lnTo>
                <a:close/>
                <a:moveTo>
                  <a:pt x="5302666" y="262933"/>
                </a:moveTo>
                <a:lnTo>
                  <a:pt x="5348592" y="262933"/>
                </a:lnTo>
                <a:cubicBezTo>
                  <a:pt x="5345677" y="292080"/>
                  <a:pt x="5337176" y="312725"/>
                  <a:pt x="5323088" y="324870"/>
                </a:cubicBezTo>
                <a:cubicBezTo>
                  <a:pt x="5309000" y="337014"/>
                  <a:pt x="5285926" y="343086"/>
                  <a:pt x="5253866" y="343086"/>
                </a:cubicBezTo>
                <a:lnTo>
                  <a:pt x="5185371" y="343086"/>
                </a:lnTo>
                <a:lnTo>
                  <a:pt x="5185371" y="531924"/>
                </a:lnTo>
                <a:lnTo>
                  <a:pt x="5147271" y="531924"/>
                </a:lnTo>
                <a:lnTo>
                  <a:pt x="5147271" y="308953"/>
                </a:lnTo>
                <a:lnTo>
                  <a:pt x="5215766" y="308953"/>
                </a:lnTo>
                <a:cubicBezTo>
                  <a:pt x="5247826" y="308953"/>
                  <a:pt x="5270900" y="302881"/>
                  <a:pt x="5284988" y="290737"/>
                </a:cubicBezTo>
                <a:cubicBezTo>
                  <a:pt x="5292032" y="284665"/>
                  <a:pt x="5297679" y="276467"/>
                  <a:pt x="5301930" y="266144"/>
                </a:cubicBezTo>
                <a:close/>
                <a:moveTo>
                  <a:pt x="4737973" y="234630"/>
                </a:moveTo>
                <a:lnTo>
                  <a:pt x="4796056" y="234630"/>
                </a:lnTo>
                <a:lnTo>
                  <a:pt x="4796056" y="268763"/>
                </a:lnTo>
                <a:lnTo>
                  <a:pt x="4737973" y="268763"/>
                </a:lnTo>
                <a:close/>
                <a:moveTo>
                  <a:pt x="5051088" y="228800"/>
                </a:moveTo>
                <a:lnTo>
                  <a:pt x="5310492" y="228800"/>
                </a:lnTo>
                <a:lnTo>
                  <a:pt x="5302666" y="262933"/>
                </a:lnTo>
                <a:lnTo>
                  <a:pt x="5089188" y="262933"/>
                </a:lnTo>
                <a:lnTo>
                  <a:pt x="5089188" y="547955"/>
                </a:lnTo>
                <a:lnTo>
                  <a:pt x="5051088" y="547955"/>
                </a:lnTo>
                <a:close/>
                <a:moveTo>
                  <a:pt x="2677106" y="174037"/>
                </a:moveTo>
                <a:lnTo>
                  <a:pt x="2715206" y="174037"/>
                </a:lnTo>
                <a:lnTo>
                  <a:pt x="2715206" y="415953"/>
                </a:lnTo>
                <a:lnTo>
                  <a:pt x="2438314" y="415953"/>
                </a:lnTo>
                <a:lnTo>
                  <a:pt x="2438314" y="520265"/>
                </a:lnTo>
                <a:lnTo>
                  <a:pt x="2400214" y="520265"/>
                </a:lnTo>
                <a:lnTo>
                  <a:pt x="2400214" y="381820"/>
                </a:lnTo>
                <a:lnTo>
                  <a:pt x="2677106" y="381820"/>
                </a:lnTo>
                <a:close/>
                <a:moveTo>
                  <a:pt x="2237026" y="139904"/>
                </a:moveTo>
                <a:lnTo>
                  <a:pt x="2677106" y="139904"/>
                </a:lnTo>
                <a:lnTo>
                  <a:pt x="2677106" y="174037"/>
                </a:lnTo>
                <a:lnTo>
                  <a:pt x="2235746" y="174037"/>
                </a:lnTo>
                <a:close/>
                <a:moveTo>
                  <a:pt x="1107567" y="96797"/>
                </a:moveTo>
                <a:lnTo>
                  <a:pt x="1145667" y="96797"/>
                </a:lnTo>
                <a:lnTo>
                  <a:pt x="1145667" y="366402"/>
                </a:lnTo>
                <a:lnTo>
                  <a:pt x="763848" y="366402"/>
                </a:lnTo>
                <a:lnTo>
                  <a:pt x="763848" y="1039072"/>
                </a:lnTo>
                <a:lnTo>
                  <a:pt x="725748" y="1039072"/>
                </a:lnTo>
                <a:lnTo>
                  <a:pt x="725748" y="332269"/>
                </a:lnTo>
                <a:lnTo>
                  <a:pt x="1107567" y="332269"/>
                </a:lnTo>
                <a:close/>
                <a:moveTo>
                  <a:pt x="3251292" y="93884"/>
                </a:moveTo>
                <a:lnTo>
                  <a:pt x="3289392" y="93884"/>
                </a:lnTo>
                <a:lnTo>
                  <a:pt x="3289392" y="354745"/>
                </a:lnTo>
                <a:lnTo>
                  <a:pt x="3021244" y="354745"/>
                </a:lnTo>
                <a:lnTo>
                  <a:pt x="3021244" y="320612"/>
                </a:lnTo>
                <a:lnTo>
                  <a:pt x="3251292" y="320612"/>
                </a:lnTo>
                <a:close/>
                <a:moveTo>
                  <a:pt x="65579" y="62664"/>
                </a:moveTo>
                <a:lnTo>
                  <a:pt x="1107567" y="62664"/>
                </a:lnTo>
                <a:lnTo>
                  <a:pt x="1107567" y="96797"/>
                </a:lnTo>
                <a:lnTo>
                  <a:pt x="103679" y="96797"/>
                </a:lnTo>
                <a:lnTo>
                  <a:pt x="103679" y="332269"/>
                </a:lnTo>
                <a:lnTo>
                  <a:pt x="65579" y="332269"/>
                </a:lnTo>
                <a:close/>
                <a:moveTo>
                  <a:pt x="2983144" y="59751"/>
                </a:moveTo>
                <a:lnTo>
                  <a:pt x="3251292" y="59751"/>
                </a:lnTo>
                <a:lnTo>
                  <a:pt x="3251292" y="93884"/>
                </a:lnTo>
                <a:lnTo>
                  <a:pt x="3021244" y="93884"/>
                </a:lnTo>
                <a:lnTo>
                  <a:pt x="3021244" y="320612"/>
                </a:lnTo>
                <a:lnTo>
                  <a:pt x="2983144" y="320612"/>
                </a:lnTo>
                <a:close/>
                <a:moveTo>
                  <a:pt x="5520346" y="38505"/>
                </a:moveTo>
                <a:lnTo>
                  <a:pt x="5558446" y="38505"/>
                </a:lnTo>
                <a:lnTo>
                  <a:pt x="5558446" y="262933"/>
                </a:lnTo>
                <a:cubicBezTo>
                  <a:pt x="5555532" y="338714"/>
                  <a:pt x="5547760" y="397250"/>
                  <a:pt x="5535130" y="438541"/>
                </a:cubicBezTo>
                <a:cubicBezTo>
                  <a:pt x="5522499" y="479832"/>
                  <a:pt x="5496996" y="511407"/>
                  <a:pt x="5458620" y="533267"/>
                </a:cubicBezTo>
                <a:lnTo>
                  <a:pt x="5416515" y="547955"/>
                </a:lnTo>
                <a:lnTo>
                  <a:pt x="5185371" y="547955"/>
                </a:lnTo>
                <a:lnTo>
                  <a:pt x="5185371" y="531924"/>
                </a:lnTo>
                <a:lnTo>
                  <a:pt x="5253656" y="531924"/>
                </a:lnTo>
                <a:cubicBezTo>
                  <a:pt x="5326522" y="531924"/>
                  <a:pt x="5382144" y="520994"/>
                  <a:pt x="5420520" y="499134"/>
                </a:cubicBezTo>
                <a:cubicBezTo>
                  <a:pt x="5458896" y="477274"/>
                  <a:pt x="5484399" y="445699"/>
                  <a:pt x="5497030" y="404408"/>
                </a:cubicBezTo>
                <a:cubicBezTo>
                  <a:pt x="5509660" y="363117"/>
                  <a:pt x="5517432" y="304581"/>
                  <a:pt x="5520346" y="228800"/>
                </a:cubicBezTo>
                <a:close/>
                <a:moveTo>
                  <a:pt x="4699873" y="38505"/>
                </a:moveTo>
                <a:lnTo>
                  <a:pt x="4737973" y="38505"/>
                </a:lnTo>
                <a:lnTo>
                  <a:pt x="4737973" y="234630"/>
                </a:lnTo>
                <a:lnTo>
                  <a:pt x="4699873" y="234630"/>
                </a:lnTo>
                <a:close/>
                <a:moveTo>
                  <a:pt x="1916143" y="38505"/>
                </a:moveTo>
                <a:lnTo>
                  <a:pt x="1957397" y="38505"/>
                </a:lnTo>
                <a:cubicBezTo>
                  <a:pt x="1957397" y="129831"/>
                  <a:pt x="1949139" y="219214"/>
                  <a:pt x="1932622" y="306653"/>
                </a:cubicBezTo>
                <a:lnTo>
                  <a:pt x="1904405" y="417901"/>
                </a:lnTo>
                <a:lnTo>
                  <a:pt x="1889695" y="435012"/>
                </a:lnTo>
                <a:cubicBezTo>
                  <a:pt x="1878826" y="445456"/>
                  <a:pt x="1867319" y="454443"/>
                  <a:pt x="1855175" y="461972"/>
                </a:cubicBezTo>
                <a:lnTo>
                  <a:pt x="1855175" y="751980"/>
                </a:lnTo>
                <a:lnTo>
                  <a:pt x="1855384" y="751947"/>
                </a:lnTo>
                <a:lnTo>
                  <a:pt x="1855384" y="1428794"/>
                </a:lnTo>
                <a:lnTo>
                  <a:pt x="1610553" y="1428794"/>
                </a:lnTo>
                <a:lnTo>
                  <a:pt x="1610553" y="1394661"/>
                </a:lnTo>
                <a:lnTo>
                  <a:pt x="1817284" y="1394661"/>
                </a:lnTo>
                <a:lnTo>
                  <a:pt x="1817284" y="510064"/>
                </a:lnTo>
                <a:cubicBezTo>
                  <a:pt x="1852260" y="439141"/>
                  <a:pt x="1878006" y="359960"/>
                  <a:pt x="1894522" y="272520"/>
                </a:cubicBezTo>
                <a:close/>
                <a:moveTo>
                  <a:pt x="4106742" y="35591"/>
                </a:moveTo>
                <a:lnTo>
                  <a:pt x="4144842" y="35591"/>
                </a:lnTo>
                <a:lnTo>
                  <a:pt x="4144842" y="264391"/>
                </a:lnTo>
                <a:lnTo>
                  <a:pt x="3610003" y="264391"/>
                </a:lnTo>
                <a:lnTo>
                  <a:pt x="3610003" y="1043445"/>
                </a:lnTo>
                <a:lnTo>
                  <a:pt x="3571903" y="1043445"/>
                </a:lnTo>
                <a:lnTo>
                  <a:pt x="3571903" y="230258"/>
                </a:lnTo>
                <a:lnTo>
                  <a:pt x="4106742" y="230258"/>
                </a:lnTo>
                <a:close/>
                <a:moveTo>
                  <a:pt x="2200256" y="34133"/>
                </a:moveTo>
                <a:lnTo>
                  <a:pt x="2238661" y="34133"/>
                </a:lnTo>
                <a:cubicBezTo>
                  <a:pt x="2238661" y="65223"/>
                  <a:pt x="2238418" y="92427"/>
                  <a:pt x="2237932" y="115744"/>
                </a:cubicBezTo>
                <a:lnTo>
                  <a:pt x="2237026" y="139904"/>
                </a:lnTo>
                <a:lnTo>
                  <a:pt x="2197646" y="139904"/>
                </a:lnTo>
                <a:cubicBezTo>
                  <a:pt x="2198617" y="124359"/>
                  <a:pt x="2199346" y="104928"/>
                  <a:pt x="2199832" y="81611"/>
                </a:cubicBezTo>
                <a:close/>
                <a:moveTo>
                  <a:pt x="4817916" y="4372"/>
                </a:moveTo>
                <a:lnTo>
                  <a:pt x="5520346" y="4372"/>
                </a:lnTo>
                <a:lnTo>
                  <a:pt x="5520346" y="38505"/>
                </a:lnTo>
                <a:lnTo>
                  <a:pt x="4856016" y="38505"/>
                </a:lnTo>
                <a:lnTo>
                  <a:pt x="4856016" y="1393203"/>
                </a:lnTo>
                <a:lnTo>
                  <a:pt x="4817916" y="1393203"/>
                </a:lnTo>
                <a:lnTo>
                  <a:pt x="4817916" y="824480"/>
                </a:lnTo>
                <a:lnTo>
                  <a:pt x="4829784" y="821089"/>
                </a:lnTo>
                <a:lnTo>
                  <a:pt x="4829784" y="592289"/>
                </a:lnTo>
                <a:lnTo>
                  <a:pt x="4817916" y="595868"/>
                </a:lnTo>
                <a:lnTo>
                  <a:pt x="4817916" y="491733"/>
                </a:lnTo>
                <a:lnTo>
                  <a:pt x="4834156" y="491733"/>
                </a:lnTo>
                <a:lnTo>
                  <a:pt x="4834156" y="268763"/>
                </a:lnTo>
                <a:lnTo>
                  <a:pt x="4817916" y="268763"/>
                </a:lnTo>
                <a:close/>
                <a:moveTo>
                  <a:pt x="4472530" y="4372"/>
                </a:moveTo>
                <a:lnTo>
                  <a:pt x="4699873" y="4372"/>
                </a:lnTo>
                <a:lnTo>
                  <a:pt x="4699873" y="38505"/>
                </a:lnTo>
                <a:lnTo>
                  <a:pt x="4510630" y="38505"/>
                </a:lnTo>
                <a:lnTo>
                  <a:pt x="4510630" y="268763"/>
                </a:lnTo>
                <a:lnTo>
                  <a:pt x="4392587" y="268763"/>
                </a:lnTo>
                <a:lnTo>
                  <a:pt x="4392587" y="457600"/>
                </a:lnTo>
                <a:lnTo>
                  <a:pt x="4354487" y="457600"/>
                </a:lnTo>
                <a:lnTo>
                  <a:pt x="4354487" y="234630"/>
                </a:lnTo>
                <a:lnTo>
                  <a:pt x="4472530" y="234630"/>
                </a:lnTo>
                <a:close/>
                <a:moveTo>
                  <a:pt x="1735674" y="4372"/>
                </a:moveTo>
                <a:lnTo>
                  <a:pt x="1919297" y="4372"/>
                </a:lnTo>
                <a:lnTo>
                  <a:pt x="1916143" y="38505"/>
                </a:lnTo>
                <a:lnTo>
                  <a:pt x="1773774" y="38505"/>
                </a:lnTo>
                <a:cubicBezTo>
                  <a:pt x="1773774" y="139546"/>
                  <a:pt x="1753857" y="226743"/>
                  <a:pt x="1714024" y="300095"/>
                </a:cubicBezTo>
                <a:cubicBezTo>
                  <a:pt x="1674190" y="373447"/>
                  <a:pt x="1628041" y="429311"/>
                  <a:pt x="1575578" y="467688"/>
                </a:cubicBezTo>
                <a:cubicBezTo>
                  <a:pt x="1523114" y="506064"/>
                  <a:pt x="1479880" y="527681"/>
                  <a:pt x="1445876" y="532539"/>
                </a:cubicBezTo>
                <a:lnTo>
                  <a:pt x="1445876" y="776481"/>
                </a:lnTo>
                <a:lnTo>
                  <a:pt x="1407776" y="779669"/>
                </a:lnTo>
                <a:lnTo>
                  <a:pt x="1407776" y="498406"/>
                </a:lnTo>
                <a:cubicBezTo>
                  <a:pt x="1441780" y="493548"/>
                  <a:pt x="1485014" y="471931"/>
                  <a:pt x="1537478" y="433555"/>
                </a:cubicBezTo>
                <a:cubicBezTo>
                  <a:pt x="1589941" y="395178"/>
                  <a:pt x="1636090" y="339314"/>
                  <a:pt x="1675924" y="265962"/>
                </a:cubicBezTo>
                <a:cubicBezTo>
                  <a:pt x="1715757" y="192610"/>
                  <a:pt x="1735674" y="105413"/>
                  <a:pt x="1735674" y="4372"/>
                </a:cubicBezTo>
                <a:close/>
                <a:moveTo>
                  <a:pt x="3347475" y="1458"/>
                </a:moveTo>
                <a:lnTo>
                  <a:pt x="4106742" y="1458"/>
                </a:lnTo>
                <a:lnTo>
                  <a:pt x="4106742" y="35591"/>
                </a:lnTo>
                <a:lnTo>
                  <a:pt x="3385575" y="35591"/>
                </a:lnTo>
                <a:lnTo>
                  <a:pt x="3385575" y="1393203"/>
                </a:lnTo>
                <a:lnTo>
                  <a:pt x="3347475" y="1393203"/>
                </a:lnTo>
                <a:close/>
                <a:moveTo>
                  <a:pt x="2012566" y="0"/>
                </a:moveTo>
                <a:lnTo>
                  <a:pt x="2200561" y="0"/>
                </a:lnTo>
                <a:lnTo>
                  <a:pt x="2200256" y="34133"/>
                </a:lnTo>
                <a:lnTo>
                  <a:pt x="2050666" y="34133"/>
                </a:lnTo>
                <a:cubicBezTo>
                  <a:pt x="2050666" y="158492"/>
                  <a:pt x="2036578" y="259047"/>
                  <a:pt x="2008403" y="335800"/>
                </a:cubicBezTo>
                <a:cubicBezTo>
                  <a:pt x="1980228" y="412552"/>
                  <a:pt x="1941852" y="465987"/>
                  <a:pt x="1893275" y="496105"/>
                </a:cubicBezTo>
                <a:lnTo>
                  <a:pt x="1893275" y="745929"/>
                </a:lnTo>
                <a:lnTo>
                  <a:pt x="1855384" y="751947"/>
                </a:lnTo>
                <a:lnTo>
                  <a:pt x="1855384" y="544197"/>
                </a:lnTo>
                <a:cubicBezTo>
                  <a:pt x="1872872" y="508736"/>
                  <a:pt x="1888052" y="471210"/>
                  <a:pt x="1900925" y="431619"/>
                </a:cubicBezTo>
                <a:lnTo>
                  <a:pt x="1904405" y="417901"/>
                </a:lnTo>
                <a:lnTo>
                  <a:pt x="1920390" y="399307"/>
                </a:lnTo>
                <a:cubicBezTo>
                  <a:pt x="1939578" y="372590"/>
                  <a:pt x="1956215" y="340043"/>
                  <a:pt x="1970303" y="301667"/>
                </a:cubicBezTo>
                <a:cubicBezTo>
                  <a:pt x="1998478" y="224914"/>
                  <a:pt x="2012566" y="124359"/>
                  <a:pt x="2012566" y="0"/>
                </a:cubicBezTo>
                <a:close/>
              </a:path>
            </a:pathLst>
          </a:custGeom>
          <a:gradFill>
            <a:gsLst>
              <a:gs pos="0">
                <a:srgbClr val="CDF401">
                  <a:alpha val="43000"/>
                </a:srgbClr>
              </a:gs>
              <a:gs pos="100000">
                <a:srgbClr val="0075EB">
                  <a:alpha val="24000"/>
                </a:srgbClr>
              </a:gs>
            </a:gsLst>
            <a:lin ang="5400000" scaled="1"/>
          </a:gra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1983177" y="3304071"/>
            <a:ext cx="8225645" cy="4506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264366" y="501439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7820024" y="959816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8805915" y="859293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200205" y="42594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0C5620C-3A93-25A7-345E-981C1ACD9494}"/>
              </a:ext>
            </a:extLst>
          </p:cNvPr>
          <p:cNvSpPr txBox="1"/>
          <p:nvPr/>
        </p:nvSpPr>
        <p:spPr>
          <a:xfrm>
            <a:off x="3372292" y="1512804"/>
            <a:ext cx="1181890" cy="1330538"/>
          </a:xfrm>
          <a:custGeom>
            <a:avLst/>
            <a:gdLst/>
            <a:ahLst/>
            <a:cxnLst/>
            <a:rect l="l" t="t" r="r" b="b"/>
            <a:pathLst>
              <a:path w="1181890" h="1330538">
                <a:moveTo>
                  <a:pt x="65579" y="0"/>
                </a:moveTo>
                <a:lnTo>
                  <a:pt x="1107567" y="0"/>
                </a:lnTo>
                <a:lnTo>
                  <a:pt x="1107567" y="269605"/>
                </a:lnTo>
                <a:lnTo>
                  <a:pt x="725748" y="269605"/>
                </a:lnTo>
                <a:lnTo>
                  <a:pt x="725748" y="976408"/>
                </a:lnTo>
                <a:lnTo>
                  <a:pt x="1181890" y="976408"/>
                </a:lnTo>
                <a:lnTo>
                  <a:pt x="1181890" y="1330538"/>
                </a:lnTo>
                <a:lnTo>
                  <a:pt x="0" y="1330538"/>
                </a:lnTo>
                <a:lnTo>
                  <a:pt x="0" y="976408"/>
                </a:lnTo>
                <a:lnTo>
                  <a:pt x="447399" y="976408"/>
                </a:lnTo>
                <a:lnTo>
                  <a:pt x="447399" y="269605"/>
                </a:lnTo>
                <a:lnTo>
                  <a:pt x="65579" y="269605"/>
                </a:ln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FA0BAB-E451-DABF-70E6-60210E5D7D11}"/>
              </a:ext>
            </a:extLst>
          </p:cNvPr>
          <p:cNvSpPr txBox="1"/>
          <p:nvPr/>
        </p:nvSpPr>
        <p:spPr>
          <a:xfrm>
            <a:off x="4780068" y="1450140"/>
            <a:ext cx="1269330" cy="1394661"/>
          </a:xfrm>
          <a:custGeom>
            <a:avLst/>
            <a:gdLst/>
            <a:ahLst/>
            <a:cxnLst/>
            <a:rect l="l" t="t" r="r" b="b"/>
            <a:pathLst>
              <a:path w="1269330" h="1394661">
                <a:moveTo>
                  <a:pt x="327898" y="4372"/>
                </a:moveTo>
                <a:lnTo>
                  <a:pt x="511521" y="4372"/>
                </a:lnTo>
                <a:cubicBezTo>
                  <a:pt x="511521" y="95698"/>
                  <a:pt x="503263" y="185081"/>
                  <a:pt x="486746" y="272520"/>
                </a:cubicBezTo>
                <a:cubicBezTo>
                  <a:pt x="470230" y="359960"/>
                  <a:pt x="444484" y="439141"/>
                  <a:pt x="409508" y="510064"/>
                </a:cubicBezTo>
                <a:lnTo>
                  <a:pt x="409508" y="1394661"/>
                </a:lnTo>
                <a:lnTo>
                  <a:pt x="164677" y="1394661"/>
                </a:lnTo>
                <a:lnTo>
                  <a:pt x="164677" y="750523"/>
                </a:lnTo>
                <a:cubicBezTo>
                  <a:pt x="116100" y="769954"/>
                  <a:pt x="61207" y="779669"/>
                  <a:pt x="0" y="779669"/>
                </a:cubicBezTo>
                <a:lnTo>
                  <a:pt x="0" y="498406"/>
                </a:lnTo>
                <a:cubicBezTo>
                  <a:pt x="34004" y="493548"/>
                  <a:pt x="77238" y="471931"/>
                  <a:pt x="129702" y="433555"/>
                </a:cubicBezTo>
                <a:cubicBezTo>
                  <a:pt x="182165" y="395178"/>
                  <a:pt x="228314" y="339314"/>
                  <a:pt x="268148" y="265962"/>
                </a:cubicBezTo>
                <a:cubicBezTo>
                  <a:pt x="307981" y="192610"/>
                  <a:pt x="327898" y="105413"/>
                  <a:pt x="327898" y="4372"/>
                </a:cubicBezTo>
                <a:close/>
                <a:moveTo>
                  <a:pt x="604790" y="0"/>
                </a:moveTo>
                <a:lnTo>
                  <a:pt x="792785" y="0"/>
                </a:lnTo>
                <a:cubicBezTo>
                  <a:pt x="792785" y="62180"/>
                  <a:pt x="791813" y="108814"/>
                  <a:pt x="789870" y="139904"/>
                </a:cubicBezTo>
                <a:lnTo>
                  <a:pt x="1269330" y="139904"/>
                </a:lnTo>
                <a:lnTo>
                  <a:pt x="1269330" y="381820"/>
                </a:lnTo>
                <a:lnTo>
                  <a:pt x="992438" y="381820"/>
                </a:lnTo>
                <a:lnTo>
                  <a:pt x="992438" y="520265"/>
                </a:lnTo>
                <a:lnTo>
                  <a:pt x="1237269" y="520265"/>
                </a:lnTo>
                <a:lnTo>
                  <a:pt x="1237269" y="760724"/>
                </a:lnTo>
                <a:lnTo>
                  <a:pt x="992438" y="760724"/>
                </a:lnTo>
                <a:lnTo>
                  <a:pt x="992438" y="875853"/>
                </a:lnTo>
                <a:lnTo>
                  <a:pt x="1237269" y="875853"/>
                </a:lnTo>
                <a:lnTo>
                  <a:pt x="1237269" y="1114854"/>
                </a:lnTo>
                <a:lnTo>
                  <a:pt x="992438" y="1114854"/>
                </a:lnTo>
                <a:lnTo>
                  <a:pt x="992438" y="1393203"/>
                </a:lnTo>
                <a:lnTo>
                  <a:pt x="724290" y="1393203"/>
                </a:lnTo>
                <a:lnTo>
                  <a:pt x="724290" y="526095"/>
                </a:lnTo>
                <a:cubicBezTo>
                  <a:pt x="666969" y="676685"/>
                  <a:pt x="574672" y="751980"/>
                  <a:pt x="447399" y="751980"/>
                </a:cubicBezTo>
                <a:lnTo>
                  <a:pt x="447399" y="461972"/>
                </a:lnTo>
                <a:cubicBezTo>
                  <a:pt x="495976" y="431854"/>
                  <a:pt x="534352" y="378419"/>
                  <a:pt x="562527" y="301667"/>
                </a:cubicBezTo>
                <a:cubicBezTo>
                  <a:pt x="590702" y="224914"/>
                  <a:pt x="604790" y="124359"/>
                  <a:pt x="604790" y="0"/>
                </a:cubicBez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49C48E-AFD9-DC36-2E41-3D2026E3668F}"/>
              </a:ext>
            </a:extLst>
          </p:cNvPr>
          <p:cNvSpPr txBox="1"/>
          <p:nvPr/>
        </p:nvSpPr>
        <p:spPr>
          <a:xfrm>
            <a:off x="6253423" y="1451598"/>
            <a:ext cx="1243099" cy="1391745"/>
          </a:xfrm>
          <a:custGeom>
            <a:avLst/>
            <a:gdLst/>
            <a:ahLst/>
            <a:cxnLst/>
            <a:rect l="l" t="t" r="r" b="b"/>
            <a:pathLst>
              <a:path w="1243099" h="1391745">
                <a:moveTo>
                  <a:pt x="169050" y="740321"/>
                </a:moveTo>
                <a:lnTo>
                  <a:pt x="370161" y="740321"/>
                </a:lnTo>
                <a:cubicBezTo>
                  <a:pt x="370161" y="908399"/>
                  <a:pt x="363117" y="1035186"/>
                  <a:pt x="349029" y="1120683"/>
                </a:cubicBezTo>
                <a:cubicBezTo>
                  <a:pt x="334942" y="1206179"/>
                  <a:pt x="301667" y="1272730"/>
                  <a:pt x="249203" y="1320336"/>
                </a:cubicBezTo>
                <a:cubicBezTo>
                  <a:pt x="196739" y="1367942"/>
                  <a:pt x="113672" y="1391745"/>
                  <a:pt x="0" y="1391745"/>
                </a:cubicBezTo>
                <a:lnTo>
                  <a:pt x="0" y="1041987"/>
                </a:lnTo>
                <a:cubicBezTo>
                  <a:pt x="67037" y="1041987"/>
                  <a:pt x="111971" y="1010898"/>
                  <a:pt x="134803" y="948718"/>
                </a:cubicBezTo>
                <a:cubicBezTo>
                  <a:pt x="157634" y="886539"/>
                  <a:pt x="169050" y="817073"/>
                  <a:pt x="169050" y="740321"/>
                </a:cubicBezTo>
                <a:close/>
                <a:moveTo>
                  <a:pt x="102013" y="403679"/>
                </a:moveTo>
                <a:lnTo>
                  <a:pt x="370161" y="403679"/>
                </a:lnTo>
                <a:lnTo>
                  <a:pt x="370161" y="665997"/>
                </a:lnTo>
                <a:lnTo>
                  <a:pt x="102013" y="665997"/>
                </a:lnTo>
                <a:close/>
                <a:moveTo>
                  <a:pt x="102013" y="58293"/>
                </a:moveTo>
                <a:lnTo>
                  <a:pt x="370161" y="58293"/>
                </a:lnTo>
                <a:lnTo>
                  <a:pt x="370161" y="319154"/>
                </a:lnTo>
                <a:lnTo>
                  <a:pt x="102013" y="319154"/>
                </a:lnTo>
                <a:close/>
                <a:moveTo>
                  <a:pt x="466344" y="0"/>
                </a:moveTo>
                <a:lnTo>
                  <a:pt x="1225611" y="0"/>
                </a:lnTo>
                <a:lnTo>
                  <a:pt x="1225611" y="228800"/>
                </a:lnTo>
                <a:lnTo>
                  <a:pt x="690772" y="228800"/>
                </a:lnTo>
                <a:lnTo>
                  <a:pt x="690772" y="1041987"/>
                </a:lnTo>
                <a:lnTo>
                  <a:pt x="1243099" y="1041987"/>
                </a:lnTo>
                <a:lnTo>
                  <a:pt x="1243099" y="1391745"/>
                </a:lnTo>
                <a:lnTo>
                  <a:pt x="466344" y="1391745"/>
                </a:ln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1A506A-260D-AA6F-C4F6-3ED773CCA391}"/>
              </a:ext>
            </a:extLst>
          </p:cNvPr>
          <p:cNvSpPr txBox="1"/>
          <p:nvPr/>
        </p:nvSpPr>
        <p:spPr>
          <a:xfrm>
            <a:off x="7723864" y="1454512"/>
            <a:ext cx="1200836" cy="1390289"/>
          </a:xfrm>
          <a:custGeom>
            <a:avLst/>
            <a:gdLst/>
            <a:ahLst/>
            <a:cxnLst/>
            <a:rect l="l" t="t" r="r" b="b"/>
            <a:pathLst>
              <a:path w="1200836" h="1390289">
                <a:moveTo>
                  <a:pt x="865651" y="772383"/>
                </a:moveTo>
                <a:cubicBezTo>
                  <a:pt x="866622" y="819989"/>
                  <a:pt x="872938" y="860308"/>
                  <a:pt x="884596" y="893341"/>
                </a:cubicBezTo>
                <a:cubicBezTo>
                  <a:pt x="896254" y="926373"/>
                  <a:pt x="916658" y="953091"/>
                  <a:pt x="945804" y="973494"/>
                </a:cubicBezTo>
                <a:cubicBezTo>
                  <a:pt x="965234" y="954062"/>
                  <a:pt x="978108" y="928802"/>
                  <a:pt x="984423" y="897713"/>
                </a:cubicBezTo>
                <a:cubicBezTo>
                  <a:pt x="990738" y="866623"/>
                  <a:pt x="993896" y="824846"/>
                  <a:pt x="993896" y="772383"/>
                </a:cubicBezTo>
                <a:close/>
                <a:moveTo>
                  <a:pt x="466344" y="0"/>
                </a:moveTo>
                <a:lnTo>
                  <a:pt x="1168774" y="0"/>
                </a:lnTo>
                <a:lnTo>
                  <a:pt x="1168774" y="224428"/>
                </a:lnTo>
                <a:cubicBezTo>
                  <a:pt x="1165860" y="300209"/>
                  <a:pt x="1158088" y="358745"/>
                  <a:pt x="1145458" y="400036"/>
                </a:cubicBezTo>
                <a:cubicBezTo>
                  <a:pt x="1132827" y="441327"/>
                  <a:pt x="1107324" y="472902"/>
                  <a:pt x="1068948" y="494762"/>
                </a:cubicBezTo>
                <a:cubicBezTo>
                  <a:pt x="1030572" y="516622"/>
                  <a:pt x="974950" y="527552"/>
                  <a:pt x="902084" y="527552"/>
                </a:cubicBezTo>
                <a:lnTo>
                  <a:pt x="795699" y="527552"/>
                </a:lnTo>
                <a:lnTo>
                  <a:pt x="795699" y="304581"/>
                </a:lnTo>
                <a:lnTo>
                  <a:pt x="864194" y="304581"/>
                </a:lnTo>
                <a:cubicBezTo>
                  <a:pt x="896254" y="304581"/>
                  <a:pt x="919328" y="298509"/>
                  <a:pt x="933416" y="286365"/>
                </a:cubicBezTo>
                <a:cubicBezTo>
                  <a:pt x="947504" y="274220"/>
                  <a:pt x="956005" y="253575"/>
                  <a:pt x="958920" y="224428"/>
                </a:cubicBezTo>
                <a:lnTo>
                  <a:pt x="699516" y="224428"/>
                </a:lnTo>
                <a:lnTo>
                  <a:pt x="699516" y="543583"/>
                </a:lnTo>
                <a:lnTo>
                  <a:pt x="1168774" y="543583"/>
                </a:lnTo>
                <a:lnTo>
                  <a:pt x="1168774" y="756352"/>
                </a:lnTo>
                <a:cubicBezTo>
                  <a:pt x="1168774" y="851564"/>
                  <a:pt x="1157602" y="943375"/>
                  <a:pt x="1135256" y="1031787"/>
                </a:cubicBezTo>
                <a:cubicBezTo>
                  <a:pt x="1147886" y="1031787"/>
                  <a:pt x="1169746" y="1031787"/>
                  <a:pt x="1200836" y="1031787"/>
                </a:cubicBezTo>
                <a:lnTo>
                  <a:pt x="1200836" y="1388831"/>
                </a:lnTo>
                <a:cubicBezTo>
                  <a:pt x="1104652" y="1388831"/>
                  <a:pt x="1024500" y="1365028"/>
                  <a:pt x="960376" y="1317422"/>
                </a:cubicBezTo>
                <a:cubicBezTo>
                  <a:pt x="893340" y="1365028"/>
                  <a:pt x="814159" y="1388831"/>
                  <a:pt x="722833" y="1388831"/>
                </a:cubicBezTo>
                <a:lnTo>
                  <a:pt x="722833" y="1031787"/>
                </a:lnTo>
                <a:cubicBezTo>
                  <a:pt x="743236" y="1031787"/>
                  <a:pt x="768010" y="1031301"/>
                  <a:pt x="797156" y="1030329"/>
                </a:cubicBezTo>
                <a:cubicBezTo>
                  <a:pt x="784526" y="962321"/>
                  <a:pt x="778211" y="876339"/>
                  <a:pt x="778211" y="772383"/>
                </a:cubicBezTo>
                <a:lnTo>
                  <a:pt x="699516" y="772383"/>
                </a:lnTo>
                <a:lnTo>
                  <a:pt x="699516" y="1388831"/>
                </a:lnTo>
                <a:lnTo>
                  <a:pt x="466344" y="1388831"/>
                </a:lnTo>
                <a:close/>
                <a:moveTo>
                  <a:pt x="120958" y="0"/>
                </a:moveTo>
                <a:lnTo>
                  <a:pt x="348301" y="0"/>
                </a:lnTo>
                <a:lnTo>
                  <a:pt x="348301" y="230258"/>
                </a:lnTo>
                <a:lnTo>
                  <a:pt x="444484" y="230258"/>
                </a:lnTo>
                <a:lnTo>
                  <a:pt x="444484" y="453228"/>
                </a:lnTo>
                <a:lnTo>
                  <a:pt x="348301" y="453228"/>
                </a:lnTo>
                <a:lnTo>
                  <a:pt x="348301" y="581473"/>
                </a:lnTo>
                <a:lnTo>
                  <a:pt x="440112" y="553784"/>
                </a:lnTo>
                <a:lnTo>
                  <a:pt x="440112" y="782584"/>
                </a:lnTo>
                <a:lnTo>
                  <a:pt x="348301" y="808816"/>
                </a:lnTo>
                <a:lnTo>
                  <a:pt x="348301" y="925402"/>
                </a:lnTo>
                <a:cubicBezTo>
                  <a:pt x="348301" y="1060447"/>
                  <a:pt x="344415" y="1157359"/>
                  <a:pt x="336642" y="1216138"/>
                </a:cubicBezTo>
                <a:cubicBezTo>
                  <a:pt x="328870" y="1274917"/>
                  <a:pt x="306038" y="1318637"/>
                  <a:pt x="268148" y="1347297"/>
                </a:cubicBezTo>
                <a:cubicBezTo>
                  <a:pt x="230258" y="1375958"/>
                  <a:pt x="168079" y="1390289"/>
                  <a:pt x="81611" y="1390289"/>
                </a:cubicBezTo>
                <a:lnTo>
                  <a:pt x="14574" y="1390289"/>
                </a:lnTo>
                <a:lnTo>
                  <a:pt x="14574" y="1031787"/>
                </a:lnTo>
                <a:lnTo>
                  <a:pt x="65580" y="1031787"/>
                </a:lnTo>
                <a:cubicBezTo>
                  <a:pt x="84039" y="1031787"/>
                  <a:pt x="97398" y="1020371"/>
                  <a:pt x="105656" y="997539"/>
                </a:cubicBezTo>
                <a:cubicBezTo>
                  <a:pt x="113915" y="974708"/>
                  <a:pt x="118529" y="934146"/>
                  <a:pt x="119501" y="875853"/>
                </a:cubicBezTo>
                <a:lnTo>
                  <a:pt x="0" y="909371"/>
                </a:lnTo>
                <a:lnTo>
                  <a:pt x="0" y="680571"/>
                </a:lnTo>
                <a:lnTo>
                  <a:pt x="120958" y="647053"/>
                </a:lnTo>
                <a:lnTo>
                  <a:pt x="120958" y="453228"/>
                </a:lnTo>
                <a:lnTo>
                  <a:pt x="2915" y="453228"/>
                </a:lnTo>
                <a:lnTo>
                  <a:pt x="2915" y="230258"/>
                </a:lnTo>
                <a:lnTo>
                  <a:pt x="120958" y="230258"/>
                </a:ln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3764301" y="3385021"/>
            <a:ext cx="4668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项目复盘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   </a:t>
            </a: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D924556-2AA4-0A90-5E4A-BFCEBB90BA96}"/>
              </a:ext>
            </a:extLst>
          </p:cNvPr>
          <p:cNvGrpSpPr/>
          <p:nvPr/>
        </p:nvGrpSpPr>
        <p:grpSpPr>
          <a:xfrm>
            <a:off x="3724718" y="5117736"/>
            <a:ext cx="5270403" cy="523220"/>
            <a:chOff x="3702461" y="5424873"/>
            <a:chExt cx="5270403" cy="52322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5D1FB96-DF62-1C31-AF57-234B8402DAC7}"/>
                </a:ext>
              </a:extLst>
            </p:cNvPr>
            <p:cNvSpPr txBox="1"/>
            <p:nvPr/>
          </p:nvSpPr>
          <p:spPr>
            <a:xfrm>
              <a:off x="4079687" y="5432152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48" name="iconfont-10019-4889788">
              <a:extLst>
                <a:ext uri="{FF2B5EF4-FFF2-40B4-BE49-F238E27FC236}">
                  <a16:creationId xmlns:a16="http://schemas.microsoft.com/office/drawing/2014/main" id="{47074613-DA5A-9048-61BA-612C6A80C8E1}"/>
                </a:ext>
              </a:extLst>
            </p:cNvPr>
            <p:cNvSpPr/>
            <p:nvPr/>
          </p:nvSpPr>
          <p:spPr>
            <a:xfrm>
              <a:off x="3702461" y="5424875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CDF401"/>
                </a:gs>
                <a:gs pos="100000">
                  <a:srgbClr val="0075EB"/>
                </a:gs>
              </a:gsLst>
              <a:lin ang="5400000" scaled="1"/>
            </a:gra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FBA6E3F-BBAD-2F61-95DB-46ADD6462FB5}"/>
                </a:ext>
              </a:extLst>
            </p:cNvPr>
            <p:cNvSpPr txBox="1"/>
            <p:nvPr/>
          </p:nvSpPr>
          <p:spPr>
            <a:xfrm>
              <a:off x="6780672" y="5424873"/>
              <a:ext cx="2192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2023.12.01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  <a:p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0" name="iconfont-11899-5651509">
              <a:extLst>
                <a:ext uri="{FF2B5EF4-FFF2-40B4-BE49-F238E27FC236}">
                  <a16:creationId xmlns:a16="http://schemas.microsoft.com/office/drawing/2014/main" id="{2BE27137-7AB5-F9A5-B716-79BA191E14CF}"/>
                </a:ext>
              </a:extLst>
            </p:cNvPr>
            <p:cNvSpPr/>
            <p:nvPr/>
          </p:nvSpPr>
          <p:spPr>
            <a:xfrm>
              <a:off x="6375183" y="5424877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CDF401"/>
                </a:gs>
                <a:gs pos="100000">
                  <a:srgbClr val="0075EB"/>
                </a:gs>
              </a:gsLst>
              <a:lin ang="5400000" scaled="1"/>
            </a:gra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21CD814-8970-9102-2EC4-84AF55109820}"/>
              </a:ext>
            </a:extLst>
          </p:cNvPr>
          <p:cNvSpPr txBox="1"/>
          <p:nvPr/>
        </p:nvSpPr>
        <p:spPr>
          <a:xfrm>
            <a:off x="2976460" y="3899440"/>
            <a:ext cx="6224644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710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254CEC-F332-4E87-2A3E-674132B199C1}"/>
              </a:ext>
            </a:extLst>
          </p:cNvPr>
          <p:cNvSpPr/>
          <p:nvPr/>
        </p:nvSpPr>
        <p:spPr>
          <a:xfrm>
            <a:off x="1" y="3845394"/>
            <a:ext cx="12192000" cy="3012605"/>
          </a:xfrm>
          <a:prstGeom prst="rect">
            <a:avLst/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91D447-194D-F076-3627-8BB7937E96D5}"/>
              </a:ext>
            </a:extLst>
          </p:cNvPr>
          <p:cNvSpPr/>
          <p:nvPr/>
        </p:nvSpPr>
        <p:spPr>
          <a:xfrm>
            <a:off x="1521158" y="2128222"/>
            <a:ext cx="1175657" cy="1185706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6D043D-EEB8-3AB2-E3A6-6FF081FC360E}"/>
              </a:ext>
            </a:extLst>
          </p:cNvPr>
          <p:cNvGrpSpPr/>
          <p:nvPr/>
        </p:nvGrpSpPr>
        <p:grpSpPr>
          <a:xfrm>
            <a:off x="1878790" y="2456583"/>
            <a:ext cx="456285" cy="589833"/>
            <a:chOff x="6669851" y="1573939"/>
            <a:chExt cx="240237" cy="310561"/>
          </a:xfrm>
        </p:grpSpPr>
        <p:sp>
          <p:nvSpPr>
            <p:cNvPr id="7" name="Freeform 358">
              <a:extLst>
                <a:ext uri="{FF2B5EF4-FFF2-40B4-BE49-F238E27FC236}">
                  <a16:creationId xmlns:a16="http://schemas.microsoft.com/office/drawing/2014/main" id="{C4E93506-F35F-5760-EEC2-7876A18F5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1631" y="1573939"/>
              <a:ext cx="79104" cy="310561"/>
            </a:xfrm>
            <a:custGeom>
              <a:avLst/>
              <a:gdLst>
                <a:gd name="T0" fmla="*/ 239 w 240"/>
                <a:gd name="T1" fmla="*/ 933 h 934"/>
                <a:gd name="T2" fmla="*/ 0 w 240"/>
                <a:gd name="T3" fmla="*/ 933 h 934"/>
                <a:gd name="T4" fmla="*/ 0 w 240"/>
                <a:gd name="T5" fmla="*/ 0 h 934"/>
                <a:gd name="T6" fmla="*/ 239 w 240"/>
                <a:gd name="T7" fmla="*/ 0 h 934"/>
                <a:gd name="T8" fmla="*/ 239 w 240"/>
                <a:gd name="T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34">
                  <a:moveTo>
                    <a:pt x="239" y="933"/>
                  </a:moveTo>
                  <a:lnTo>
                    <a:pt x="0" y="933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933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359">
              <a:extLst>
                <a:ext uri="{FF2B5EF4-FFF2-40B4-BE49-F238E27FC236}">
                  <a16:creationId xmlns:a16="http://schemas.microsoft.com/office/drawing/2014/main" id="{2F1477E6-DC36-B1A7-0051-BBD62C1B63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578" y="1631071"/>
              <a:ext cx="3515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360">
              <a:extLst>
                <a:ext uri="{FF2B5EF4-FFF2-40B4-BE49-F238E27FC236}">
                  <a16:creationId xmlns:a16="http://schemas.microsoft.com/office/drawing/2014/main" id="{50B3E555-BE6A-930C-ADAD-0156EF2B2B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04621" y="1680879"/>
              <a:ext cx="1757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" name="Line 361">
              <a:extLst>
                <a:ext uri="{FF2B5EF4-FFF2-40B4-BE49-F238E27FC236}">
                  <a16:creationId xmlns:a16="http://schemas.microsoft.com/office/drawing/2014/main" id="{9DB786EC-BF03-9E0D-D6DC-B573417AB1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04621" y="1779026"/>
              <a:ext cx="1757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362">
              <a:extLst>
                <a:ext uri="{FF2B5EF4-FFF2-40B4-BE49-F238E27FC236}">
                  <a16:creationId xmlns:a16="http://schemas.microsoft.com/office/drawing/2014/main" id="{043140EE-8B72-5EE3-CC29-7A1988692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578" y="1729220"/>
              <a:ext cx="3515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363">
              <a:extLst>
                <a:ext uri="{FF2B5EF4-FFF2-40B4-BE49-F238E27FC236}">
                  <a16:creationId xmlns:a16="http://schemas.microsoft.com/office/drawing/2014/main" id="{628DE806-100F-A236-2779-C5E747D41A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578" y="1828834"/>
              <a:ext cx="3515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64">
              <a:extLst>
                <a:ext uri="{FF2B5EF4-FFF2-40B4-BE49-F238E27FC236}">
                  <a16:creationId xmlns:a16="http://schemas.microsoft.com/office/drawing/2014/main" id="{8CCE091C-9630-9ED5-9441-253AAE3FC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316" y="1578334"/>
              <a:ext cx="39552" cy="304701"/>
            </a:xfrm>
            <a:custGeom>
              <a:avLst/>
              <a:gdLst>
                <a:gd name="T0" fmla="*/ 119 w 120"/>
                <a:gd name="T1" fmla="*/ 918 h 919"/>
                <a:gd name="T2" fmla="*/ 119 w 120"/>
                <a:gd name="T3" fmla="*/ 127 h 919"/>
                <a:gd name="T4" fmla="*/ 59 w 120"/>
                <a:gd name="T5" fmla="*/ 0 h 919"/>
                <a:gd name="T6" fmla="*/ 0 w 120"/>
                <a:gd name="T7" fmla="*/ 127 h 919"/>
                <a:gd name="T8" fmla="*/ 0 w 120"/>
                <a:gd name="T9" fmla="*/ 918 h 919"/>
                <a:gd name="T10" fmla="*/ 119 w 120"/>
                <a:gd name="T11" fmla="*/ 918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19">
                  <a:moveTo>
                    <a:pt x="119" y="918"/>
                  </a:moveTo>
                  <a:lnTo>
                    <a:pt x="119" y="127"/>
                  </a:lnTo>
                  <a:lnTo>
                    <a:pt x="59" y="0"/>
                  </a:lnTo>
                  <a:lnTo>
                    <a:pt x="0" y="127"/>
                  </a:lnTo>
                  <a:lnTo>
                    <a:pt x="0" y="918"/>
                  </a:lnTo>
                  <a:lnTo>
                    <a:pt x="119" y="918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5" name="Line 365">
              <a:extLst>
                <a:ext uri="{FF2B5EF4-FFF2-40B4-BE49-F238E27FC236}">
                  <a16:creationId xmlns:a16="http://schemas.microsoft.com/office/drawing/2014/main" id="{14EC9D51-270B-875A-B458-61B3F167C6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669851" y="1834693"/>
              <a:ext cx="42483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66">
              <a:extLst>
                <a:ext uri="{FF2B5EF4-FFF2-40B4-BE49-F238E27FC236}">
                  <a16:creationId xmlns:a16="http://schemas.microsoft.com/office/drawing/2014/main" id="{A8E7522C-2B34-F6E6-F35D-0C6D41931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536" y="1584192"/>
              <a:ext cx="39552" cy="290053"/>
            </a:xfrm>
            <a:custGeom>
              <a:avLst/>
              <a:gdLst>
                <a:gd name="T0" fmla="*/ 119 w 120"/>
                <a:gd name="T1" fmla="*/ 0 h 874"/>
                <a:gd name="T2" fmla="*/ 119 w 120"/>
                <a:gd name="T3" fmla="*/ 754 h 874"/>
                <a:gd name="T4" fmla="*/ 60 w 120"/>
                <a:gd name="T5" fmla="*/ 873 h 874"/>
                <a:gd name="T6" fmla="*/ 0 w 120"/>
                <a:gd name="T7" fmla="*/ 754 h 874"/>
                <a:gd name="T8" fmla="*/ 0 w 120"/>
                <a:gd name="T9" fmla="*/ 0 h 874"/>
                <a:gd name="T10" fmla="*/ 119 w 120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74">
                  <a:moveTo>
                    <a:pt x="119" y="0"/>
                  </a:moveTo>
                  <a:lnTo>
                    <a:pt x="119" y="754"/>
                  </a:lnTo>
                  <a:lnTo>
                    <a:pt x="60" y="873"/>
                  </a:lnTo>
                  <a:lnTo>
                    <a:pt x="0" y="754"/>
                  </a:lnTo>
                  <a:lnTo>
                    <a:pt x="0" y="0"/>
                  </a:lnTo>
                  <a:lnTo>
                    <a:pt x="119" y="0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67">
              <a:extLst>
                <a:ext uri="{FF2B5EF4-FFF2-40B4-BE49-F238E27FC236}">
                  <a16:creationId xmlns:a16="http://schemas.microsoft.com/office/drawing/2014/main" id="{8C29B23C-6138-549C-689F-D8CEFA9B8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0081" y="1606166"/>
              <a:ext cx="20509" cy="49807"/>
            </a:xfrm>
            <a:custGeom>
              <a:avLst/>
              <a:gdLst>
                <a:gd name="T0" fmla="*/ 60 w 61"/>
                <a:gd name="T1" fmla="*/ 0 h 150"/>
                <a:gd name="T2" fmla="*/ 0 w 61"/>
                <a:gd name="T3" fmla="*/ 0 h 150"/>
                <a:gd name="T4" fmla="*/ 0 w 61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50">
                  <a:moveTo>
                    <a:pt x="60" y="0"/>
                  </a:moveTo>
                  <a:lnTo>
                    <a:pt x="0" y="0"/>
                  </a:lnTo>
                  <a:lnTo>
                    <a:pt x="0" y="149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49FF03E0-0B2B-2490-21B8-330098F928C2}"/>
              </a:ext>
            </a:extLst>
          </p:cNvPr>
          <p:cNvSpPr/>
          <p:nvPr/>
        </p:nvSpPr>
        <p:spPr>
          <a:xfrm>
            <a:off x="1521158" y="4389101"/>
            <a:ext cx="1175657" cy="1185706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D95A35D-13AC-BC8C-B0F1-25F0AA5987E8}"/>
              </a:ext>
            </a:extLst>
          </p:cNvPr>
          <p:cNvGrpSpPr/>
          <p:nvPr/>
        </p:nvGrpSpPr>
        <p:grpSpPr>
          <a:xfrm>
            <a:off x="1864545" y="4638693"/>
            <a:ext cx="488983" cy="686522"/>
            <a:chOff x="4765513" y="2849875"/>
            <a:chExt cx="221202" cy="310567"/>
          </a:xfrm>
        </p:grpSpPr>
        <p:sp>
          <p:nvSpPr>
            <p:cNvPr id="26" name="Line 447">
              <a:extLst>
                <a:ext uri="{FF2B5EF4-FFF2-40B4-BE49-F238E27FC236}">
                  <a16:creationId xmlns:a16="http://schemas.microsoft.com/office/drawing/2014/main" id="{CDA15B16-DCA4-C80F-1C26-3F168B5D13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2967072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7" name="Line 448">
              <a:extLst>
                <a:ext uri="{FF2B5EF4-FFF2-40B4-BE49-F238E27FC236}">
                  <a16:creationId xmlns:a16="http://schemas.microsoft.com/office/drawing/2014/main" id="{1D2AEDAC-BB10-479C-2DA8-B09BDE06B9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016880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8" name="Line 449">
              <a:extLst>
                <a:ext uri="{FF2B5EF4-FFF2-40B4-BE49-F238E27FC236}">
                  <a16:creationId xmlns:a16="http://schemas.microsoft.com/office/drawing/2014/main" id="{B4E81B53-CD3D-CC60-35A6-F742155EDE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066686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0" name="Line 450">
              <a:extLst>
                <a:ext uri="{FF2B5EF4-FFF2-40B4-BE49-F238E27FC236}">
                  <a16:creationId xmlns:a16="http://schemas.microsoft.com/office/drawing/2014/main" id="{AD167B7F-96DF-1879-88E6-07D3A71A3A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116494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1" name="Line 451">
              <a:extLst>
                <a:ext uri="{FF2B5EF4-FFF2-40B4-BE49-F238E27FC236}">
                  <a16:creationId xmlns:a16="http://schemas.microsoft.com/office/drawing/2014/main" id="{635CA8D0-0A11-84EB-6D48-C13C1ACE9D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2967072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2" name="Line 452">
              <a:extLst>
                <a:ext uri="{FF2B5EF4-FFF2-40B4-BE49-F238E27FC236}">
                  <a16:creationId xmlns:a16="http://schemas.microsoft.com/office/drawing/2014/main" id="{008234C7-130F-F8D7-DCA8-3D0B07577E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016880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3" name="Line 453">
              <a:extLst>
                <a:ext uri="{FF2B5EF4-FFF2-40B4-BE49-F238E27FC236}">
                  <a16:creationId xmlns:a16="http://schemas.microsoft.com/office/drawing/2014/main" id="{BA0E3793-F074-A837-1162-5B71A7E95B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066686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4" name="Line 454">
              <a:extLst>
                <a:ext uri="{FF2B5EF4-FFF2-40B4-BE49-F238E27FC236}">
                  <a16:creationId xmlns:a16="http://schemas.microsoft.com/office/drawing/2014/main" id="{8529AFDE-D441-0209-92E1-FF1C271518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116494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55">
              <a:extLst>
                <a:ext uri="{FF2B5EF4-FFF2-40B4-BE49-F238E27FC236}">
                  <a16:creationId xmlns:a16="http://schemas.microsoft.com/office/drawing/2014/main" id="{9057F19D-C76A-5845-171E-5A1FB982E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5513" y="2887967"/>
              <a:ext cx="221202" cy="272475"/>
            </a:xfrm>
            <a:custGeom>
              <a:avLst/>
              <a:gdLst>
                <a:gd name="T0" fmla="*/ 194 w 665"/>
                <a:gd name="T1" fmla="*/ 0 h 822"/>
                <a:gd name="T2" fmla="*/ 0 w 665"/>
                <a:gd name="T3" fmla="*/ 0 h 822"/>
                <a:gd name="T4" fmla="*/ 0 w 665"/>
                <a:gd name="T5" fmla="*/ 821 h 822"/>
                <a:gd name="T6" fmla="*/ 664 w 665"/>
                <a:gd name="T7" fmla="*/ 821 h 822"/>
                <a:gd name="T8" fmla="*/ 664 w 665"/>
                <a:gd name="T9" fmla="*/ 0 h 822"/>
                <a:gd name="T10" fmla="*/ 462 w 665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5" h="822">
                  <a:moveTo>
                    <a:pt x="194" y="0"/>
                  </a:moveTo>
                  <a:lnTo>
                    <a:pt x="0" y="0"/>
                  </a:lnTo>
                  <a:lnTo>
                    <a:pt x="0" y="821"/>
                  </a:lnTo>
                  <a:lnTo>
                    <a:pt x="664" y="821"/>
                  </a:lnTo>
                  <a:lnTo>
                    <a:pt x="664" y="0"/>
                  </a:lnTo>
                  <a:lnTo>
                    <a:pt x="462" y="0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56">
              <a:extLst>
                <a:ext uri="{FF2B5EF4-FFF2-40B4-BE49-F238E27FC236}">
                  <a16:creationId xmlns:a16="http://schemas.microsoft.com/office/drawing/2014/main" id="{C165634F-8FAE-069A-50A7-7A2214269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110" y="2849875"/>
              <a:ext cx="99614" cy="62991"/>
            </a:xfrm>
            <a:custGeom>
              <a:avLst/>
              <a:gdLst>
                <a:gd name="T0" fmla="*/ 209 w 299"/>
                <a:gd name="T1" fmla="*/ 67 h 188"/>
                <a:gd name="T2" fmla="*/ 209 w 299"/>
                <a:gd name="T3" fmla="*/ 0 h 188"/>
                <a:gd name="T4" fmla="*/ 89 w 299"/>
                <a:gd name="T5" fmla="*/ 0 h 188"/>
                <a:gd name="T6" fmla="*/ 89 w 299"/>
                <a:gd name="T7" fmla="*/ 67 h 188"/>
                <a:gd name="T8" fmla="*/ 30 w 299"/>
                <a:gd name="T9" fmla="*/ 67 h 188"/>
                <a:gd name="T10" fmla="*/ 0 w 299"/>
                <a:gd name="T11" fmla="*/ 187 h 188"/>
                <a:gd name="T12" fmla="*/ 298 w 299"/>
                <a:gd name="T13" fmla="*/ 187 h 188"/>
                <a:gd name="T14" fmla="*/ 268 w 299"/>
                <a:gd name="T15" fmla="*/ 67 h 188"/>
                <a:gd name="T16" fmla="*/ 209 w 299"/>
                <a:gd name="T17" fmla="*/ 6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88">
                  <a:moveTo>
                    <a:pt x="209" y="67"/>
                  </a:moveTo>
                  <a:lnTo>
                    <a:pt x="209" y="0"/>
                  </a:lnTo>
                  <a:lnTo>
                    <a:pt x="89" y="0"/>
                  </a:lnTo>
                  <a:lnTo>
                    <a:pt x="89" y="67"/>
                  </a:lnTo>
                  <a:lnTo>
                    <a:pt x="30" y="67"/>
                  </a:lnTo>
                  <a:lnTo>
                    <a:pt x="0" y="187"/>
                  </a:lnTo>
                  <a:lnTo>
                    <a:pt x="298" y="187"/>
                  </a:lnTo>
                  <a:lnTo>
                    <a:pt x="268" y="67"/>
                  </a:lnTo>
                  <a:lnTo>
                    <a:pt x="209" y="67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4A573AA6-1122-D8EE-06DD-CF1648D7C26B}"/>
              </a:ext>
            </a:extLst>
          </p:cNvPr>
          <p:cNvCxnSpPr/>
          <p:nvPr/>
        </p:nvCxnSpPr>
        <p:spPr>
          <a:xfrm>
            <a:off x="2917041" y="3281996"/>
            <a:ext cx="432079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56337A4F-7C92-8DA5-E22B-2D755DE1A39D}"/>
              </a:ext>
            </a:extLst>
          </p:cNvPr>
          <p:cNvCxnSpPr/>
          <p:nvPr/>
        </p:nvCxnSpPr>
        <p:spPr>
          <a:xfrm>
            <a:off x="2917041" y="5573175"/>
            <a:ext cx="432079" cy="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1F58A12-AF40-D9DF-D25C-E449337F24CF}"/>
              </a:ext>
            </a:extLst>
          </p:cNvPr>
          <p:cNvGrpSpPr/>
          <p:nvPr/>
        </p:nvGrpSpPr>
        <p:grpSpPr>
          <a:xfrm>
            <a:off x="5518263" y="2021474"/>
            <a:ext cx="6380257" cy="3654597"/>
            <a:chOff x="5711586" y="1860305"/>
            <a:chExt cx="6186934" cy="3543862"/>
          </a:xfrm>
        </p:grpSpPr>
        <p:grpSp>
          <p:nvGrpSpPr>
            <p:cNvPr id="42" name="Group 1">
              <a:extLst>
                <a:ext uri="{FF2B5EF4-FFF2-40B4-BE49-F238E27FC236}">
                  <a16:creationId xmlns:a16="http://schemas.microsoft.com/office/drawing/2014/main" id="{3778202A-CA87-E62B-2355-264B43A3873C}"/>
                </a:ext>
              </a:extLst>
            </p:cNvPr>
            <p:cNvGrpSpPr/>
            <p:nvPr/>
          </p:nvGrpSpPr>
          <p:grpSpPr>
            <a:xfrm>
              <a:off x="5711586" y="1860305"/>
              <a:ext cx="6186934" cy="3543862"/>
              <a:chOff x="2007321" y="1438226"/>
              <a:chExt cx="8493758" cy="4865206"/>
            </a:xfrm>
          </p:grpSpPr>
          <p:sp>
            <p:nvSpPr>
              <p:cNvPr id="43" name="Freeform 2">
                <a:extLst>
                  <a:ext uri="{FF2B5EF4-FFF2-40B4-BE49-F238E27FC236}">
                    <a16:creationId xmlns:a16="http://schemas.microsoft.com/office/drawing/2014/main" id="{BD4E4485-AD91-6A7D-7F75-05E5F273E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Freeform 3">
                <a:extLst>
                  <a:ext uri="{FF2B5EF4-FFF2-40B4-BE49-F238E27FC236}">
                    <a16:creationId xmlns:a16="http://schemas.microsoft.com/office/drawing/2014/main" id="{8B4F641C-0D1F-E60D-9C3F-8CC919C4D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Freeform 4">
                <a:extLst>
                  <a:ext uri="{FF2B5EF4-FFF2-40B4-BE49-F238E27FC236}">
                    <a16:creationId xmlns:a16="http://schemas.microsoft.com/office/drawing/2014/main" id="{E9A9CCD2-6BE5-C3BA-4987-5A8E5C846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Rectangle 5">
                <a:extLst>
                  <a:ext uri="{FF2B5EF4-FFF2-40B4-BE49-F238E27FC236}">
                    <a16:creationId xmlns:a16="http://schemas.microsoft.com/office/drawing/2014/main" id="{3ACE589D-BEFC-4D82-007A-640D793CF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E1BAE49D-1421-DCC5-2007-4C544594D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Rectangle 7">
                <a:extLst>
                  <a:ext uri="{FF2B5EF4-FFF2-40B4-BE49-F238E27FC236}">
                    <a16:creationId xmlns:a16="http://schemas.microsoft.com/office/drawing/2014/main" id="{82CC69C1-935E-F9F1-1CAA-3493FAC5D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Oval 8">
                <a:extLst>
                  <a:ext uri="{FF2B5EF4-FFF2-40B4-BE49-F238E27FC236}">
                    <a16:creationId xmlns:a16="http://schemas.microsoft.com/office/drawing/2014/main" id="{E5577D4F-E244-0B6A-BC9F-6ABBC47DE2A7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57E0C3A-B22A-1516-410F-F0C280110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4782" y="2070515"/>
              <a:ext cx="4676200" cy="2937350"/>
            </a:xfrm>
            <a:prstGeom prst="rect">
              <a:avLst/>
            </a:prstGeom>
            <a:effectLst>
              <a:innerShdw blurRad="114300">
                <a:prstClr val="black">
                  <a:alpha val="32000"/>
                </a:prstClr>
              </a:innerShdw>
            </a:effectLst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768805D-C2A9-6FC6-8F82-6F47EB5B6F67}"/>
              </a:ext>
            </a:extLst>
          </p:cNvPr>
          <p:cNvGrpSpPr/>
          <p:nvPr/>
        </p:nvGrpSpPr>
        <p:grpSpPr>
          <a:xfrm>
            <a:off x="2853585" y="2164982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C8BAB17-8D5F-4BA7-CDFF-F003A6924B3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B831A76-C660-8BDD-CAF0-D1D413B2B7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EB5630-CAEF-E974-3000-6179CF8DC6DC}"/>
              </a:ext>
            </a:extLst>
          </p:cNvPr>
          <p:cNvGrpSpPr/>
          <p:nvPr/>
        </p:nvGrpSpPr>
        <p:grpSpPr>
          <a:xfrm>
            <a:off x="2853585" y="4489501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2FD9745-4A8E-330F-D0DA-D937E586A2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68D3A37-4B44-F0CF-7E90-3ED34DB2F7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65AC349-AF02-CB75-E752-68E8E464E6EE}"/>
              </a:ext>
            </a:extLst>
          </p:cNvPr>
          <p:cNvGrpSpPr/>
          <p:nvPr/>
        </p:nvGrpSpPr>
        <p:grpSpPr>
          <a:xfrm>
            <a:off x="193569" y="96218"/>
            <a:ext cx="1371837" cy="1236418"/>
            <a:chOff x="288579" y="136700"/>
            <a:chExt cx="1371837" cy="123641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D9BFE7-331E-F6DE-222F-37970B92D5D8}"/>
                </a:ext>
              </a:extLst>
            </p:cNvPr>
            <p:cNvSpPr txBox="1"/>
            <p:nvPr/>
          </p:nvSpPr>
          <p:spPr>
            <a:xfrm>
              <a:off x="329602" y="172789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B2100A-8419-42EF-998E-58C587E8F239}"/>
                </a:ext>
              </a:extLst>
            </p:cNvPr>
            <p:cNvSpPr txBox="1"/>
            <p:nvPr/>
          </p:nvSpPr>
          <p:spPr>
            <a:xfrm>
              <a:off x="288579" y="136700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84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0">
            <a:extLst>
              <a:ext uri="{FF2B5EF4-FFF2-40B4-BE49-F238E27FC236}">
                <a16:creationId xmlns:a16="http://schemas.microsoft.com/office/drawing/2014/main" id="{636993EE-158C-4D08-2187-2D56DD6464C5}"/>
              </a:ext>
            </a:extLst>
          </p:cNvPr>
          <p:cNvSpPr/>
          <p:nvPr/>
        </p:nvSpPr>
        <p:spPr>
          <a:xfrm>
            <a:off x="4689346" y="1682197"/>
            <a:ext cx="2813307" cy="390554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  <a:sym typeface="+mn-lt"/>
            </a:endParaRPr>
          </a:p>
        </p:txBody>
      </p:sp>
      <p:sp>
        <p:nvSpPr>
          <p:cNvPr id="10" name="任意多边形 15">
            <a:extLst>
              <a:ext uri="{FF2B5EF4-FFF2-40B4-BE49-F238E27FC236}">
                <a16:creationId xmlns:a16="http://schemas.microsoft.com/office/drawing/2014/main" id="{F7FEE5B9-C0A2-0312-F9A2-E2AB79CEAF44}"/>
              </a:ext>
            </a:extLst>
          </p:cNvPr>
          <p:cNvSpPr/>
          <p:nvPr/>
        </p:nvSpPr>
        <p:spPr>
          <a:xfrm>
            <a:off x="4686737" y="1682198"/>
            <a:ext cx="2813307" cy="1757457"/>
          </a:xfrm>
          <a:custGeom>
            <a:avLst/>
            <a:gdLst>
              <a:gd name="connsiteX0" fmla="*/ 117231 w 2813307"/>
              <a:gd name="connsiteY0" fmla="*/ 0 h 1757457"/>
              <a:gd name="connsiteX1" fmla="*/ 2696076 w 2813307"/>
              <a:gd name="connsiteY1" fmla="*/ 0 h 1757457"/>
              <a:gd name="connsiteX2" fmla="*/ 2813307 w 2813307"/>
              <a:gd name="connsiteY2" fmla="*/ 117231 h 1757457"/>
              <a:gd name="connsiteX3" fmla="*/ 2813307 w 2813307"/>
              <a:gd name="connsiteY3" fmla="*/ 1757457 h 1757457"/>
              <a:gd name="connsiteX4" fmla="*/ 0 w 2813307"/>
              <a:gd name="connsiteY4" fmla="*/ 1757457 h 1757457"/>
              <a:gd name="connsiteX5" fmla="*/ 0 w 2813307"/>
              <a:gd name="connsiteY5" fmla="*/ 117231 h 1757457"/>
              <a:gd name="connsiteX6" fmla="*/ 117231 w 2813307"/>
              <a:gd name="connsiteY6" fmla="*/ 0 h 175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3307" h="1757457">
                <a:moveTo>
                  <a:pt x="117231" y="0"/>
                </a:moveTo>
                <a:lnTo>
                  <a:pt x="2696076" y="0"/>
                </a:lnTo>
                <a:cubicBezTo>
                  <a:pt x="2760821" y="0"/>
                  <a:pt x="2813307" y="52486"/>
                  <a:pt x="2813307" y="117231"/>
                </a:cubicBezTo>
                <a:lnTo>
                  <a:pt x="2813307" y="1757457"/>
                </a:lnTo>
                <a:lnTo>
                  <a:pt x="0" y="1757457"/>
                </a:lnTo>
                <a:lnTo>
                  <a:pt x="0" y="117231"/>
                </a:lnTo>
                <a:cubicBezTo>
                  <a:pt x="0" y="52486"/>
                  <a:pt x="52486" y="0"/>
                  <a:pt x="117231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71837" cy="1236418"/>
            <a:chOff x="288579" y="136700"/>
            <a:chExt cx="1371837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圆角矩形 5">
            <a:extLst>
              <a:ext uri="{FF2B5EF4-FFF2-40B4-BE49-F238E27FC236}">
                <a16:creationId xmlns:a16="http://schemas.microsoft.com/office/drawing/2014/main" id="{DF8382EB-6AC2-F9B0-78E2-00D97F86B8CA}"/>
              </a:ext>
            </a:extLst>
          </p:cNvPr>
          <p:cNvSpPr/>
          <p:nvPr/>
        </p:nvSpPr>
        <p:spPr>
          <a:xfrm>
            <a:off x="1532116" y="1682197"/>
            <a:ext cx="2813307" cy="3905540"/>
          </a:xfrm>
          <a:prstGeom prst="roundRect">
            <a:avLst>
              <a:gd name="adj" fmla="val 4167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圆角矩形 8">
            <a:extLst>
              <a:ext uri="{FF2B5EF4-FFF2-40B4-BE49-F238E27FC236}">
                <a16:creationId xmlns:a16="http://schemas.microsoft.com/office/drawing/2014/main" id="{11D98B7C-6F3D-E103-016F-E13C219D56D6}"/>
              </a:ext>
            </a:extLst>
          </p:cNvPr>
          <p:cNvSpPr/>
          <p:nvPr/>
        </p:nvSpPr>
        <p:spPr>
          <a:xfrm>
            <a:off x="2125511" y="4775969"/>
            <a:ext cx="1626514" cy="330507"/>
          </a:xfrm>
          <a:prstGeom prst="roundRect">
            <a:avLst>
              <a:gd name="adj" fmla="val 33334"/>
            </a:avLst>
          </a:prstGeom>
          <a:solidFill>
            <a:srgbClr val="0075EB"/>
          </a:solidFill>
          <a:ln w="12700">
            <a:solidFill>
              <a:srgbClr val="0075EB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b="1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9" name="圆角矩形 11">
            <a:extLst>
              <a:ext uri="{FF2B5EF4-FFF2-40B4-BE49-F238E27FC236}">
                <a16:creationId xmlns:a16="http://schemas.microsoft.com/office/drawing/2014/main" id="{6065D579-0C0F-DAD9-70FC-E58C42D7B9DC}"/>
              </a:ext>
            </a:extLst>
          </p:cNvPr>
          <p:cNvSpPr/>
          <p:nvPr/>
        </p:nvSpPr>
        <p:spPr>
          <a:xfrm>
            <a:off x="7849185" y="1682197"/>
            <a:ext cx="2813307" cy="390554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  <a:sym typeface="+mn-lt"/>
            </a:endParaRPr>
          </a:p>
        </p:txBody>
      </p:sp>
      <p:sp>
        <p:nvSpPr>
          <p:cNvPr id="11" name="任意多边形 17">
            <a:extLst>
              <a:ext uri="{FF2B5EF4-FFF2-40B4-BE49-F238E27FC236}">
                <a16:creationId xmlns:a16="http://schemas.microsoft.com/office/drawing/2014/main" id="{5E30F381-70F7-7F25-D022-1539C9819D01}"/>
              </a:ext>
            </a:extLst>
          </p:cNvPr>
          <p:cNvSpPr/>
          <p:nvPr/>
        </p:nvSpPr>
        <p:spPr>
          <a:xfrm>
            <a:off x="7843967" y="1682198"/>
            <a:ext cx="2818525" cy="1757457"/>
          </a:xfrm>
          <a:custGeom>
            <a:avLst/>
            <a:gdLst>
              <a:gd name="connsiteX0" fmla="*/ 117231 w 2813307"/>
              <a:gd name="connsiteY0" fmla="*/ 0 h 1757457"/>
              <a:gd name="connsiteX1" fmla="*/ 2696076 w 2813307"/>
              <a:gd name="connsiteY1" fmla="*/ 0 h 1757457"/>
              <a:gd name="connsiteX2" fmla="*/ 2813307 w 2813307"/>
              <a:gd name="connsiteY2" fmla="*/ 117231 h 1757457"/>
              <a:gd name="connsiteX3" fmla="*/ 2813307 w 2813307"/>
              <a:gd name="connsiteY3" fmla="*/ 1757457 h 1757457"/>
              <a:gd name="connsiteX4" fmla="*/ 0 w 2813307"/>
              <a:gd name="connsiteY4" fmla="*/ 1757457 h 1757457"/>
              <a:gd name="connsiteX5" fmla="*/ 0 w 2813307"/>
              <a:gd name="connsiteY5" fmla="*/ 117231 h 1757457"/>
              <a:gd name="connsiteX6" fmla="*/ 117231 w 2813307"/>
              <a:gd name="connsiteY6" fmla="*/ 0 h 175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3307" h="1757457">
                <a:moveTo>
                  <a:pt x="117231" y="0"/>
                </a:moveTo>
                <a:lnTo>
                  <a:pt x="2696076" y="0"/>
                </a:lnTo>
                <a:cubicBezTo>
                  <a:pt x="2760821" y="0"/>
                  <a:pt x="2813307" y="52486"/>
                  <a:pt x="2813307" y="117231"/>
                </a:cubicBezTo>
                <a:lnTo>
                  <a:pt x="2813307" y="1757457"/>
                </a:lnTo>
                <a:lnTo>
                  <a:pt x="0" y="1757457"/>
                </a:lnTo>
                <a:lnTo>
                  <a:pt x="0" y="117231"/>
                </a:lnTo>
                <a:cubicBezTo>
                  <a:pt x="0" y="52486"/>
                  <a:pt x="52486" y="0"/>
                  <a:pt x="117231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9571505-BB3A-D1BC-DEB1-C56E95BC8959}"/>
              </a:ext>
            </a:extLst>
          </p:cNvPr>
          <p:cNvSpPr txBox="1"/>
          <p:nvPr/>
        </p:nvSpPr>
        <p:spPr>
          <a:xfrm>
            <a:off x="2493774" y="480638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添加标题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0622BD-332F-C8D9-5A83-1B176F55DC03}"/>
              </a:ext>
            </a:extLst>
          </p:cNvPr>
          <p:cNvGrpSpPr/>
          <p:nvPr/>
        </p:nvGrpSpPr>
        <p:grpSpPr>
          <a:xfrm>
            <a:off x="1820983" y="3247353"/>
            <a:ext cx="2235567" cy="1047355"/>
            <a:chOff x="649026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898CAB2-6E5D-2DC6-4BF1-BB5612A368D3}"/>
                </a:ext>
              </a:extLst>
            </p:cNvPr>
            <p:cNvSpPr txBox="1"/>
            <p:nvPr/>
          </p:nvSpPr>
          <p:spPr>
            <a:xfrm>
              <a:off x="832098" y="2190603"/>
              <a:ext cx="18694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B62320E-BF8C-687E-8222-D0989308448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919CCD3-E6E4-F45E-194B-3CA584D266FE}"/>
              </a:ext>
            </a:extLst>
          </p:cNvPr>
          <p:cNvGrpSpPr/>
          <p:nvPr/>
        </p:nvGrpSpPr>
        <p:grpSpPr>
          <a:xfrm>
            <a:off x="4978216" y="3990018"/>
            <a:ext cx="2235567" cy="1047355"/>
            <a:chOff x="649026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A64FA74-0F06-5CCD-A04A-A70BF3870564}"/>
                </a:ext>
              </a:extLst>
            </p:cNvPr>
            <p:cNvSpPr txBox="1"/>
            <p:nvPr/>
          </p:nvSpPr>
          <p:spPr>
            <a:xfrm>
              <a:off x="832098" y="2190603"/>
              <a:ext cx="18694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37D1FDF-DEF0-37D2-9514-883455E8603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38F408-5DCB-8982-B609-2E7A1157D76B}"/>
              </a:ext>
            </a:extLst>
          </p:cNvPr>
          <p:cNvGrpSpPr/>
          <p:nvPr/>
        </p:nvGrpSpPr>
        <p:grpSpPr>
          <a:xfrm>
            <a:off x="8135445" y="3990018"/>
            <a:ext cx="2235567" cy="1047355"/>
            <a:chOff x="649026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6CE7A3B-B7BD-B8B3-8CBC-D3DCE635BC99}"/>
                </a:ext>
              </a:extLst>
            </p:cNvPr>
            <p:cNvSpPr txBox="1"/>
            <p:nvPr/>
          </p:nvSpPr>
          <p:spPr>
            <a:xfrm>
              <a:off x="832098" y="2190603"/>
              <a:ext cx="18694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1686D49-8F19-3218-F0F2-B4021E2CBBF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E72BE75-036B-C91F-9203-E61A2764C2F2}"/>
              </a:ext>
            </a:extLst>
          </p:cNvPr>
          <p:cNvGrpSpPr/>
          <p:nvPr/>
        </p:nvGrpSpPr>
        <p:grpSpPr>
          <a:xfrm>
            <a:off x="2530619" y="2313025"/>
            <a:ext cx="808197" cy="733424"/>
            <a:chOff x="2530619" y="2061515"/>
            <a:chExt cx="808197" cy="7334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A1048D9-2653-EF92-8F90-79BB234C0C53}"/>
                </a:ext>
              </a:extLst>
            </p:cNvPr>
            <p:cNvSpPr/>
            <p:nvPr/>
          </p:nvSpPr>
          <p:spPr>
            <a:xfrm>
              <a:off x="2829514" y="2572055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4051122-334D-EAF6-ADCA-F0A58602BCB7}"/>
                </a:ext>
              </a:extLst>
            </p:cNvPr>
            <p:cNvSpPr/>
            <p:nvPr/>
          </p:nvSpPr>
          <p:spPr>
            <a:xfrm>
              <a:off x="2786366" y="267044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FCFB168-46E6-B8A0-D8BD-E712789311BF}"/>
                </a:ext>
              </a:extLst>
            </p:cNvPr>
            <p:cNvSpPr/>
            <p:nvPr/>
          </p:nvSpPr>
          <p:spPr>
            <a:xfrm>
              <a:off x="3018680" y="2572055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2731B8-6C14-350C-E118-FF9536D982AE}"/>
                </a:ext>
              </a:extLst>
            </p:cNvPr>
            <p:cNvSpPr/>
            <p:nvPr/>
          </p:nvSpPr>
          <p:spPr>
            <a:xfrm>
              <a:off x="2976866" y="267044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C8F35D9-6A1D-B6C4-B796-4EAE5ED80F45}"/>
                </a:ext>
              </a:extLst>
            </p:cNvPr>
            <p:cNvSpPr/>
            <p:nvPr/>
          </p:nvSpPr>
          <p:spPr>
            <a:xfrm>
              <a:off x="3209180" y="2572055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37A52FA-0323-B493-3123-88C954CF4824}"/>
                </a:ext>
              </a:extLst>
            </p:cNvPr>
            <p:cNvSpPr/>
            <p:nvPr/>
          </p:nvSpPr>
          <p:spPr>
            <a:xfrm>
              <a:off x="3167366" y="2670448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7B7C9E2-ADE8-BDEF-2854-DDA65E411685}"/>
                </a:ext>
              </a:extLst>
            </p:cNvPr>
            <p:cNvSpPr/>
            <p:nvPr/>
          </p:nvSpPr>
          <p:spPr>
            <a:xfrm>
              <a:off x="2629584" y="2158860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35078F2-381C-5F40-1E11-7EE0F29CB16F}"/>
                </a:ext>
              </a:extLst>
            </p:cNvPr>
            <p:cNvSpPr/>
            <p:nvPr/>
          </p:nvSpPr>
          <p:spPr>
            <a:xfrm>
              <a:off x="2530619" y="2189486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BBFD6AE-37D6-E7B7-3417-A6BE410AC44A}"/>
                </a:ext>
              </a:extLst>
            </p:cNvPr>
            <p:cNvSpPr/>
            <p:nvPr/>
          </p:nvSpPr>
          <p:spPr>
            <a:xfrm>
              <a:off x="2710166" y="2061515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109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71837" cy="1236418"/>
            <a:chOff x="288579" y="136700"/>
            <a:chExt cx="1371837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A5EF736-202E-7BBA-C656-98467273D4A3}"/>
              </a:ext>
            </a:extLst>
          </p:cNvPr>
          <p:cNvGrpSpPr/>
          <p:nvPr/>
        </p:nvGrpSpPr>
        <p:grpSpPr>
          <a:xfrm>
            <a:off x="3841137" y="2085146"/>
            <a:ext cx="4458035" cy="2687707"/>
            <a:chOff x="3689796" y="2803983"/>
            <a:chExt cx="4458035" cy="2687707"/>
          </a:xfrm>
          <a:effectLst>
            <a:outerShdw blurRad="508000" dir="5400000" sx="90000" sy="-19000" rotWithShape="0">
              <a:prstClr val="black">
                <a:alpha val="30000"/>
              </a:prstClr>
            </a:outerShdw>
          </a:effectLst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F68CEF8-26DF-F9C3-1FBD-C8A284A6F0A1}"/>
                </a:ext>
              </a:extLst>
            </p:cNvPr>
            <p:cNvGrpSpPr/>
            <p:nvPr/>
          </p:nvGrpSpPr>
          <p:grpSpPr>
            <a:xfrm>
              <a:off x="5402028" y="2803983"/>
              <a:ext cx="2745803" cy="1605990"/>
              <a:chOff x="5402028" y="2745198"/>
              <a:chExt cx="2745803" cy="1605990"/>
            </a:xfrm>
          </p:grpSpPr>
          <p:sp>
            <p:nvSpPr>
              <p:cNvPr id="9" name="任意多边形 63">
                <a:extLst>
                  <a:ext uri="{FF2B5EF4-FFF2-40B4-BE49-F238E27FC236}">
                    <a16:creationId xmlns:a16="http://schemas.microsoft.com/office/drawing/2014/main" id="{427A84F5-8599-FF76-7758-A8C394D5F768}"/>
                  </a:ext>
                </a:extLst>
              </p:cNvPr>
              <p:cNvSpPr/>
              <p:nvPr/>
            </p:nvSpPr>
            <p:spPr>
              <a:xfrm flipH="1" flipV="1">
                <a:off x="5402028" y="2745198"/>
                <a:ext cx="2745803" cy="1605990"/>
              </a:xfrm>
              <a:custGeom>
                <a:avLst/>
                <a:gdLst>
                  <a:gd name="connsiteX0" fmla="*/ 2722706 w 2745803"/>
                  <a:gd name="connsiteY0" fmla="*/ 0 h 1605990"/>
                  <a:gd name="connsiteX1" fmla="*/ 2745803 w 2745803"/>
                  <a:gd name="connsiteY1" fmla="*/ 8177 h 1605990"/>
                  <a:gd name="connsiteX2" fmla="*/ 2745803 w 2745803"/>
                  <a:gd name="connsiteY2" fmla="*/ 871629 h 1605990"/>
                  <a:gd name="connsiteX3" fmla="*/ 1712231 w 2745803"/>
                  <a:gd name="connsiteY3" fmla="*/ 1108988 h 1605990"/>
                  <a:gd name="connsiteX4" fmla="*/ 1324465 w 2745803"/>
                  <a:gd name="connsiteY4" fmla="*/ 1198038 h 1605990"/>
                  <a:gd name="connsiteX5" fmla="*/ 756655 w 2745803"/>
                  <a:gd name="connsiteY5" fmla="*/ 1198038 h 1605990"/>
                  <a:gd name="connsiteX6" fmla="*/ 756655 w 2745803"/>
                  <a:gd name="connsiteY6" fmla="*/ 1198039 h 1605990"/>
                  <a:gd name="connsiteX7" fmla="*/ 1324465 w 2745803"/>
                  <a:gd name="connsiteY7" fmla="*/ 1198039 h 1605990"/>
                  <a:gd name="connsiteX8" fmla="*/ 657508 w 2745803"/>
                  <a:gd name="connsiteY8" fmla="*/ 1351205 h 1605990"/>
                  <a:gd name="connsiteX9" fmla="*/ 639649 w 2745803"/>
                  <a:gd name="connsiteY9" fmla="*/ 1351205 h 1605990"/>
                  <a:gd name="connsiteX10" fmla="*/ 639649 w 2745803"/>
                  <a:gd name="connsiteY10" fmla="*/ 1605990 h 1605990"/>
                  <a:gd name="connsiteX11" fmla="*/ 0 w 2745803"/>
                  <a:gd name="connsiteY11" fmla="*/ 1059360 h 1605990"/>
                  <a:gd name="connsiteX12" fmla="*/ 604306 w 2745803"/>
                  <a:gd name="connsiteY12" fmla="*/ 277767 h 1605990"/>
                  <a:gd name="connsiteX13" fmla="*/ 604306 w 2745803"/>
                  <a:gd name="connsiteY13" fmla="*/ 277766 h 1605990"/>
                  <a:gd name="connsiteX14" fmla="*/ 639648 w 2745803"/>
                  <a:gd name="connsiteY14" fmla="*/ 232054 h 1605990"/>
                  <a:gd name="connsiteX15" fmla="*/ 639648 w 2745803"/>
                  <a:gd name="connsiteY15" fmla="*/ 431660 h 1605990"/>
                  <a:gd name="connsiteX16" fmla="*/ 639649 w 2745803"/>
                  <a:gd name="connsiteY16" fmla="*/ 431664 h 1605990"/>
                  <a:gd name="connsiteX17" fmla="*/ 639649 w 2745803"/>
                  <a:gd name="connsiteY17" fmla="*/ 452752 h 1605990"/>
                  <a:gd name="connsiteX18" fmla="*/ 645238 w 2745803"/>
                  <a:gd name="connsiteY18" fmla="*/ 477089 h 1605990"/>
                  <a:gd name="connsiteX19" fmla="*/ 756655 w 2745803"/>
                  <a:gd name="connsiteY19" fmla="*/ 451502 h 1605990"/>
                  <a:gd name="connsiteX20" fmla="*/ 756655 w 2745803"/>
                  <a:gd name="connsiteY20" fmla="*/ 451501 h 1605990"/>
                  <a:gd name="connsiteX21" fmla="*/ 1712231 w 2745803"/>
                  <a:gd name="connsiteY21" fmla="*/ 232054 h 1605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45803" h="1605990">
                    <a:moveTo>
                      <a:pt x="2722706" y="0"/>
                    </a:moveTo>
                    <a:lnTo>
                      <a:pt x="2745803" y="8177"/>
                    </a:lnTo>
                    <a:lnTo>
                      <a:pt x="2745803" y="871629"/>
                    </a:lnTo>
                    <a:lnTo>
                      <a:pt x="1712231" y="1108988"/>
                    </a:lnTo>
                    <a:lnTo>
                      <a:pt x="1324465" y="1198038"/>
                    </a:lnTo>
                    <a:lnTo>
                      <a:pt x="756655" y="1198038"/>
                    </a:lnTo>
                    <a:lnTo>
                      <a:pt x="756655" y="1198039"/>
                    </a:lnTo>
                    <a:lnTo>
                      <a:pt x="1324465" y="1198039"/>
                    </a:lnTo>
                    <a:lnTo>
                      <a:pt x="657508" y="1351205"/>
                    </a:lnTo>
                    <a:lnTo>
                      <a:pt x="639649" y="1351205"/>
                    </a:lnTo>
                    <a:lnTo>
                      <a:pt x="639649" y="1605990"/>
                    </a:lnTo>
                    <a:lnTo>
                      <a:pt x="0" y="1059360"/>
                    </a:lnTo>
                    <a:lnTo>
                      <a:pt x="604306" y="277767"/>
                    </a:lnTo>
                    <a:lnTo>
                      <a:pt x="604306" y="277766"/>
                    </a:lnTo>
                    <a:lnTo>
                      <a:pt x="639648" y="232054"/>
                    </a:lnTo>
                    <a:lnTo>
                      <a:pt x="639648" y="431660"/>
                    </a:lnTo>
                    <a:lnTo>
                      <a:pt x="639649" y="431664"/>
                    </a:lnTo>
                    <a:lnTo>
                      <a:pt x="639649" y="452752"/>
                    </a:lnTo>
                    <a:lnTo>
                      <a:pt x="645238" y="477089"/>
                    </a:lnTo>
                    <a:lnTo>
                      <a:pt x="756655" y="451502"/>
                    </a:lnTo>
                    <a:lnTo>
                      <a:pt x="756655" y="451501"/>
                    </a:lnTo>
                    <a:lnTo>
                      <a:pt x="1712231" y="232054"/>
                    </a:lnTo>
                    <a:close/>
                  </a:path>
                </a:pathLst>
              </a:custGeom>
              <a:solidFill>
                <a:srgbClr val="CDF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37">
                <a:extLst>
                  <a:ext uri="{FF2B5EF4-FFF2-40B4-BE49-F238E27FC236}">
                    <a16:creationId xmlns:a16="http://schemas.microsoft.com/office/drawing/2014/main" id="{250E283D-FAA0-3BA3-79B4-48ED9AEE40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8275" y="3335269"/>
                <a:ext cx="444500" cy="406400"/>
              </a:xfrm>
              <a:custGeom>
                <a:avLst/>
                <a:gdLst>
                  <a:gd name="T0" fmla="*/ 32 w 140"/>
                  <a:gd name="T1" fmla="*/ 58 h 128"/>
                  <a:gd name="T2" fmla="*/ 32 w 140"/>
                  <a:gd name="T3" fmla="*/ 117 h 128"/>
                  <a:gd name="T4" fmla="*/ 21 w 140"/>
                  <a:gd name="T5" fmla="*/ 128 h 128"/>
                  <a:gd name="T6" fmla="*/ 0 w 140"/>
                  <a:gd name="T7" fmla="*/ 128 h 128"/>
                  <a:gd name="T8" fmla="*/ 0 w 140"/>
                  <a:gd name="T9" fmla="*/ 47 h 128"/>
                  <a:gd name="T10" fmla="*/ 21 w 140"/>
                  <a:gd name="T11" fmla="*/ 47 h 128"/>
                  <a:gd name="T12" fmla="*/ 32 w 140"/>
                  <a:gd name="T13" fmla="*/ 58 h 128"/>
                  <a:gd name="T14" fmla="*/ 136 w 140"/>
                  <a:gd name="T15" fmla="*/ 96 h 128"/>
                  <a:gd name="T16" fmla="*/ 132 w 140"/>
                  <a:gd name="T17" fmla="*/ 88 h 128"/>
                  <a:gd name="T18" fmla="*/ 140 w 140"/>
                  <a:gd name="T19" fmla="*/ 77 h 128"/>
                  <a:gd name="T20" fmla="*/ 130 w 140"/>
                  <a:gd name="T21" fmla="*/ 67 h 128"/>
                  <a:gd name="T22" fmla="*/ 129 w 140"/>
                  <a:gd name="T23" fmla="*/ 67 h 128"/>
                  <a:gd name="T24" fmla="*/ 135 w 140"/>
                  <a:gd name="T25" fmla="*/ 57 h 128"/>
                  <a:gd name="T26" fmla="*/ 126 w 140"/>
                  <a:gd name="T27" fmla="*/ 47 h 128"/>
                  <a:gd name="T28" fmla="*/ 87 w 140"/>
                  <a:gd name="T29" fmla="*/ 47 h 128"/>
                  <a:gd name="T30" fmla="*/ 93 w 140"/>
                  <a:gd name="T31" fmla="*/ 9 h 128"/>
                  <a:gd name="T32" fmla="*/ 74 w 140"/>
                  <a:gd name="T33" fmla="*/ 19 h 128"/>
                  <a:gd name="T34" fmla="*/ 64 w 140"/>
                  <a:gd name="T35" fmla="*/ 41 h 128"/>
                  <a:gd name="T36" fmla="*/ 47 w 140"/>
                  <a:gd name="T37" fmla="*/ 57 h 128"/>
                  <a:gd name="T38" fmla="*/ 35 w 140"/>
                  <a:gd name="T39" fmla="*/ 58 h 128"/>
                  <a:gd name="T40" fmla="*/ 35 w 140"/>
                  <a:gd name="T41" fmla="*/ 120 h 128"/>
                  <a:gd name="T42" fmla="*/ 60 w 140"/>
                  <a:gd name="T43" fmla="*/ 121 h 128"/>
                  <a:gd name="T44" fmla="*/ 96 w 140"/>
                  <a:gd name="T45" fmla="*/ 124 h 128"/>
                  <a:gd name="T46" fmla="*/ 125 w 140"/>
                  <a:gd name="T47" fmla="*/ 124 h 128"/>
                  <a:gd name="T48" fmla="*/ 133 w 140"/>
                  <a:gd name="T49" fmla="*/ 114 h 128"/>
                  <a:gd name="T50" fmla="*/ 129 w 140"/>
                  <a:gd name="T51" fmla="*/ 106 h 128"/>
                  <a:gd name="T52" fmla="*/ 136 w 140"/>
                  <a:gd name="T53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" h="128">
                    <a:moveTo>
                      <a:pt x="32" y="58"/>
                    </a:moveTo>
                    <a:cubicBezTo>
                      <a:pt x="32" y="117"/>
                      <a:pt x="32" y="117"/>
                      <a:pt x="32" y="117"/>
                    </a:cubicBezTo>
                    <a:cubicBezTo>
                      <a:pt x="32" y="123"/>
                      <a:pt x="27" y="128"/>
                      <a:pt x="21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7" y="47"/>
                      <a:pt x="32" y="52"/>
                      <a:pt x="32" y="58"/>
                    </a:cubicBezTo>
                    <a:close/>
                    <a:moveTo>
                      <a:pt x="136" y="96"/>
                    </a:moveTo>
                    <a:cubicBezTo>
                      <a:pt x="136" y="93"/>
                      <a:pt x="134" y="89"/>
                      <a:pt x="132" y="88"/>
                    </a:cubicBezTo>
                    <a:cubicBezTo>
                      <a:pt x="136" y="87"/>
                      <a:pt x="140" y="83"/>
                      <a:pt x="140" y="77"/>
                    </a:cubicBezTo>
                    <a:cubicBezTo>
                      <a:pt x="140" y="71"/>
                      <a:pt x="136" y="67"/>
                      <a:pt x="130" y="67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3" y="65"/>
                      <a:pt x="135" y="62"/>
                      <a:pt x="135" y="57"/>
                    </a:cubicBezTo>
                    <a:cubicBezTo>
                      <a:pt x="135" y="52"/>
                      <a:pt x="131" y="47"/>
                      <a:pt x="126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96" y="32"/>
                      <a:pt x="102" y="17"/>
                      <a:pt x="93" y="9"/>
                    </a:cubicBezTo>
                    <a:cubicBezTo>
                      <a:pt x="85" y="0"/>
                      <a:pt x="75" y="7"/>
                      <a:pt x="74" y="19"/>
                    </a:cubicBezTo>
                    <a:cubicBezTo>
                      <a:pt x="73" y="31"/>
                      <a:pt x="69" y="36"/>
                      <a:pt x="64" y="41"/>
                    </a:cubicBezTo>
                    <a:cubicBezTo>
                      <a:pt x="60" y="47"/>
                      <a:pt x="50" y="55"/>
                      <a:pt x="47" y="57"/>
                    </a:cubicBezTo>
                    <a:cubicBezTo>
                      <a:pt x="43" y="59"/>
                      <a:pt x="35" y="58"/>
                      <a:pt x="35" y="58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0"/>
                      <a:pt x="48" y="115"/>
                      <a:pt x="60" y="121"/>
                    </a:cubicBezTo>
                    <a:cubicBezTo>
                      <a:pt x="73" y="126"/>
                      <a:pt x="96" y="124"/>
                      <a:pt x="96" y="124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129" y="124"/>
                      <a:pt x="133" y="120"/>
                      <a:pt x="133" y="114"/>
                    </a:cubicBezTo>
                    <a:cubicBezTo>
                      <a:pt x="133" y="111"/>
                      <a:pt x="132" y="108"/>
                      <a:pt x="129" y="106"/>
                    </a:cubicBezTo>
                    <a:cubicBezTo>
                      <a:pt x="133" y="105"/>
                      <a:pt x="136" y="101"/>
                      <a:pt x="136" y="9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isometricOffAxis1Right"/>
                <a:lightRig rig="threePt" dir="t"/>
              </a:scene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任意多边形 24">
              <a:extLst>
                <a:ext uri="{FF2B5EF4-FFF2-40B4-BE49-F238E27FC236}">
                  <a16:creationId xmlns:a16="http://schemas.microsoft.com/office/drawing/2014/main" id="{3019089F-8A8C-D4A1-CD75-CCF372FF8BFE}"/>
                </a:ext>
              </a:extLst>
            </p:cNvPr>
            <p:cNvSpPr/>
            <p:nvPr/>
          </p:nvSpPr>
          <p:spPr>
            <a:xfrm>
              <a:off x="5402028" y="3538469"/>
              <a:ext cx="1010475" cy="589796"/>
            </a:xfrm>
            <a:custGeom>
              <a:avLst/>
              <a:gdLst>
                <a:gd name="connsiteX0" fmla="*/ 0 w 1010475"/>
                <a:gd name="connsiteY0" fmla="*/ 0 h 589796"/>
                <a:gd name="connsiteX1" fmla="*/ 1010475 w 1010475"/>
                <a:gd name="connsiteY1" fmla="*/ 357742 h 589796"/>
                <a:gd name="connsiteX2" fmla="*/ 0 w 1010475"/>
                <a:gd name="connsiteY2" fmla="*/ 589796 h 589796"/>
                <a:gd name="connsiteX3" fmla="*/ 0 w 1010475"/>
                <a:gd name="connsiteY3" fmla="*/ 0 h 58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475" h="589796">
                  <a:moveTo>
                    <a:pt x="0" y="0"/>
                  </a:moveTo>
                  <a:lnTo>
                    <a:pt x="1010475" y="357742"/>
                  </a:lnTo>
                  <a:lnTo>
                    <a:pt x="0" y="58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58A3FFA-2769-299E-63DA-B977C53DD2CB}"/>
                </a:ext>
              </a:extLst>
            </p:cNvPr>
            <p:cNvGrpSpPr/>
            <p:nvPr/>
          </p:nvGrpSpPr>
          <p:grpSpPr>
            <a:xfrm>
              <a:off x="3689796" y="3885700"/>
              <a:ext cx="2745803" cy="1605990"/>
              <a:chOff x="3689796" y="3885700"/>
              <a:chExt cx="2745803" cy="1605990"/>
            </a:xfrm>
          </p:grpSpPr>
          <p:sp>
            <p:nvSpPr>
              <p:cNvPr id="7" name="任意多边形 60">
                <a:extLst>
                  <a:ext uri="{FF2B5EF4-FFF2-40B4-BE49-F238E27FC236}">
                    <a16:creationId xmlns:a16="http://schemas.microsoft.com/office/drawing/2014/main" id="{042E8EC3-4313-FFD8-4DCE-04B16E9CCE46}"/>
                  </a:ext>
                </a:extLst>
              </p:cNvPr>
              <p:cNvSpPr/>
              <p:nvPr/>
            </p:nvSpPr>
            <p:spPr>
              <a:xfrm>
                <a:off x="3689796" y="3885700"/>
                <a:ext cx="2745803" cy="1605990"/>
              </a:xfrm>
              <a:custGeom>
                <a:avLst/>
                <a:gdLst>
                  <a:gd name="connsiteX0" fmla="*/ 2722706 w 2745803"/>
                  <a:gd name="connsiteY0" fmla="*/ 0 h 1605990"/>
                  <a:gd name="connsiteX1" fmla="*/ 2745803 w 2745803"/>
                  <a:gd name="connsiteY1" fmla="*/ 8177 h 1605990"/>
                  <a:gd name="connsiteX2" fmla="*/ 2745803 w 2745803"/>
                  <a:gd name="connsiteY2" fmla="*/ 871629 h 1605990"/>
                  <a:gd name="connsiteX3" fmla="*/ 1712231 w 2745803"/>
                  <a:gd name="connsiteY3" fmla="*/ 1108988 h 1605990"/>
                  <a:gd name="connsiteX4" fmla="*/ 1324465 w 2745803"/>
                  <a:gd name="connsiteY4" fmla="*/ 1198038 h 1605990"/>
                  <a:gd name="connsiteX5" fmla="*/ 756655 w 2745803"/>
                  <a:gd name="connsiteY5" fmla="*/ 1198038 h 1605990"/>
                  <a:gd name="connsiteX6" fmla="*/ 756655 w 2745803"/>
                  <a:gd name="connsiteY6" fmla="*/ 1198039 h 1605990"/>
                  <a:gd name="connsiteX7" fmla="*/ 1324465 w 2745803"/>
                  <a:gd name="connsiteY7" fmla="*/ 1198039 h 1605990"/>
                  <a:gd name="connsiteX8" fmla="*/ 657508 w 2745803"/>
                  <a:gd name="connsiteY8" fmla="*/ 1351205 h 1605990"/>
                  <a:gd name="connsiteX9" fmla="*/ 639649 w 2745803"/>
                  <a:gd name="connsiteY9" fmla="*/ 1351205 h 1605990"/>
                  <a:gd name="connsiteX10" fmla="*/ 639649 w 2745803"/>
                  <a:gd name="connsiteY10" fmla="*/ 1605990 h 1605990"/>
                  <a:gd name="connsiteX11" fmla="*/ 0 w 2745803"/>
                  <a:gd name="connsiteY11" fmla="*/ 1059360 h 1605990"/>
                  <a:gd name="connsiteX12" fmla="*/ 604306 w 2745803"/>
                  <a:gd name="connsiteY12" fmla="*/ 277767 h 1605990"/>
                  <a:gd name="connsiteX13" fmla="*/ 604306 w 2745803"/>
                  <a:gd name="connsiteY13" fmla="*/ 277766 h 1605990"/>
                  <a:gd name="connsiteX14" fmla="*/ 639648 w 2745803"/>
                  <a:gd name="connsiteY14" fmla="*/ 232054 h 1605990"/>
                  <a:gd name="connsiteX15" fmla="*/ 639648 w 2745803"/>
                  <a:gd name="connsiteY15" fmla="*/ 431660 h 1605990"/>
                  <a:gd name="connsiteX16" fmla="*/ 639649 w 2745803"/>
                  <a:gd name="connsiteY16" fmla="*/ 431664 h 1605990"/>
                  <a:gd name="connsiteX17" fmla="*/ 639649 w 2745803"/>
                  <a:gd name="connsiteY17" fmla="*/ 452752 h 1605990"/>
                  <a:gd name="connsiteX18" fmla="*/ 645238 w 2745803"/>
                  <a:gd name="connsiteY18" fmla="*/ 477089 h 1605990"/>
                  <a:gd name="connsiteX19" fmla="*/ 756655 w 2745803"/>
                  <a:gd name="connsiteY19" fmla="*/ 451502 h 1605990"/>
                  <a:gd name="connsiteX20" fmla="*/ 756655 w 2745803"/>
                  <a:gd name="connsiteY20" fmla="*/ 451501 h 1605990"/>
                  <a:gd name="connsiteX21" fmla="*/ 1712231 w 2745803"/>
                  <a:gd name="connsiteY21" fmla="*/ 232054 h 1605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45803" h="1605990">
                    <a:moveTo>
                      <a:pt x="2722706" y="0"/>
                    </a:moveTo>
                    <a:lnTo>
                      <a:pt x="2745803" y="8177"/>
                    </a:lnTo>
                    <a:lnTo>
                      <a:pt x="2745803" y="871629"/>
                    </a:lnTo>
                    <a:lnTo>
                      <a:pt x="1712231" y="1108988"/>
                    </a:lnTo>
                    <a:lnTo>
                      <a:pt x="1324465" y="1198038"/>
                    </a:lnTo>
                    <a:lnTo>
                      <a:pt x="756655" y="1198038"/>
                    </a:lnTo>
                    <a:lnTo>
                      <a:pt x="756655" y="1198039"/>
                    </a:lnTo>
                    <a:lnTo>
                      <a:pt x="1324465" y="1198039"/>
                    </a:lnTo>
                    <a:lnTo>
                      <a:pt x="657508" y="1351205"/>
                    </a:lnTo>
                    <a:lnTo>
                      <a:pt x="639649" y="1351205"/>
                    </a:lnTo>
                    <a:lnTo>
                      <a:pt x="639649" y="1605990"/>
                    </a:lnTo>
                    <a:lnTo>
                      <a:pt x="0" y="1059360"/>
                    </a:lnTo>
                    <a:lnTo>
                      <a:pt x="604306" y="277767"/>
                    </a:lnTo>
                    <a:lnTo>
                      <a:pt x="604306" y="277766"/>
                    </a:lnTo>
                    <a:lnTo>
                      <a:pt x="639648" y="232054"/>
                    </a:lnTo>
                    <a:lnTo>
                      <a:pt x="639648" y="431660"/>
                    </a:lnTo>
                    <a:lnTo>
                      <a:pt x="639649" y="431664"/>
                    </a:lnTo>
                    <a:lnTo>
                      <a:pt x="639649" y="452752"/>
                    </a:lnTo>
                    <a:lnTo>
                      <a:pt x="645238" y="477089"/>
                    </a:lnTo>
                    <a:lnTo>
                      <a:pt x="756655" y="451502"/>
                    </a:lnTo>
                    <a:lnTo>
                      <a:pt x="756655" y="451501"/>
                    </a:lnTo>
                    <a:lnTo>
                      <a:pt x="1712231" y="232054"/>
                    </a:lnTo>
                    <a:close/>
                  </a:path>
                </a:pathLst>
              </a:custGeom>
              <a:solidFill>
                <a:srgbClr val="0075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79">
                <a:extLst>
                  <a:ext uri="{FF2B5EF4-FFF2-40B4-BE49-F238E27FC236}">
                    <a16:creationId xmlns:a16="http://schemas.microsoft.com/office/drawing/2014/main" id="{36A861AE-5844-05C1-BFEF-AF168AF626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830534">
                <a:off x="4954353" y="4433705"/>
                <a:ext cx="447675" cy="361950"/>
              </a:xfrm>
              <a:custGeom>
                <a:avLst/>
                <a:gdLst>
                  <a:gd name="T0" fmla="*/ 56 w 141"/>
                  <a:gd name="T1" fmla="*/ 60 h 114"/>
                  <a:gd name="T2" fmla="*/ 18 w 141"/>
                  <a:gd name="T3" fmla="*/ 104 h 114"/>
                  <a:gd name="T4" fmla="*/ 11 w 141"/>
                  <a:gd name="T5" fmla="*/ 107 h 114"/>
                  <a:gd name="T6" fmla="*/ 4 w 141"/>
                  <a:gd name="T7" fmla="*/ 105 h 114"/>
                  <a:gd name="T8" fmla="*/ 3 w 141"/>
                  <a:gd name="T9" fmla="*/ 91 h 114"/>
                  <a:gd name="T10" fmla="*/ 49 w 141"/>
                  <a:gd name="T11" fmla="*/ 38 h 114"/>
                  <a:gd name="T12" fmla="*/ 57 w 141"/>
                  <a:gd name="T13" fmla="*/ 35 h 114"/>
                  <a:gd name="T14" fmla="*/ 64 w 141"/>
                  <a:gd name="T15" fmla="*/ 39 h 114"/>
                  <a:gd name="T16" fmla="*/ 78 w 141"/>
                  <a:gd name="T17" fmla="*/ 54 h 114"/>
                  <a:gd name="T18" fmla="*/ 102 w 141"/>
                  <a:gd name="T19" fmla="*/ 25 h 114"/>
                  <a:gd name="T20" fmla="*/ 79 w 141"/>
                  <a:gd name="T21" fmla="*/ 5 h 114"/>
                  <a:gd name="T22" fmla="*/ 136 w 141"/>
                  <a:gd name="T23" fmla="*/ 0 h 114"/>
                  <a:gd name="T24" fmla="*/ 141 w 141"/>
                  <a:gd name="T25" fmla="*/ 58 h 114"/>
                  <a:gd name="T26" fmla="*/ 117 w 141"/>
                  <a:gd name="T27" fmla="*/ 38 h 114"/>
                  <a:gd name="T28" fmla="*/ 85 w 141"/>
                  <a:gd name="T29" fmla="*/ 76 h 114"/>
                  <a:gd name="T30" fmla="*/ 78 w 141"/>
                  <a:gd name="T31" fmla="*/ 80 h 114"/>
                  <a:gd name="T32" fmla="*/ 70 w 141"/>
                  <a:gd name="T33" fmla="*/ 76 h 114"/>
                  <a:gd name="T34" fmla="*/ 56 w 141"/>
                  <a:gd name="T35" fmla="*/ 60 h 114"/>
                  <a:gd name="T36" fmla="*/ 26 w 141"/>
                  <a:gd name="T37" fmla="*/ 114 h 114"/>
                  <a:gd name="T38" fmla="*/ 57 w 141"/>
                  <a:gd name="T39" fmla="*/ 114 h 114"/>
                  <a:gd name="T40" fmla="*/ 57 w 141"/>
                  <a:gd name="T41" fmla="*/ 77 h 114"/>
                  <a:gd name="T42" fmla="*/ 26 w 141"/>
                  <a:gd name="T43" fmla="*/ 112 h 114"/>
                  <a:gd name="T44" fmla="*/ 26 w 141"/>
                  <a:gd name="T45" fmla="*/ 114 h 114"/>
                  <a:gd name="T46" fmla="*/ 89 w 141"/>
                  <a:gd name="T47" fmla="*/ 89 h 114"/>
                  <a:gd name="T48" fmla="*/ 80 w 141"/>
                  <a:gd name="T49" fmla="*/ 94 h 114"/>
                  <a:gd name="T50" fmla="*/ 65 w 141"/>
                  <a:gd name="T51" fmla="*/ 87 h 114"/>
                  <a:gd name="T52" fmla="*/ 65 w 141"/>
                  <a:gd name="T53" fmla="*/ 114 h 114"/>
                  <a:gd name="T54" fmla="*/ 101 w 141"/>
                  <a:gd name="T55" fmla="*/ 114 h 114"/>
                  <a:gd name="T56" fmla="*/ 102 w 141"/>
                  <a:gd name="T57" fmla="*/ 74 h 114"/>
                  <a:gd name="T58" fmla="*/ 89 w 141"/>
                  <a:gd name="T59" fmla="*/ 89 h 114"/>
                  <a:gd name="T60" fmla="*/ 117 w 141"/>
                  <a:gd name="T61" fmla="*/ 55 h 114"/>
                  <a:gd name="T62" fmla="*/ 110 w 141"/>
                  <a:gd name="T63" fmla="*/ 65 h 114"/>
                  <a:gd name="T64" fmla="*/ 110 w 141"/>
                  <a:gd name="T65" fmla="*/ 114 h 114"/>
                  <a:gd name="T66" fmla="*/ 140 w 141"/>
                  <a:gd name="T67" fmla="*/ 114 h 114"/>
                  <a:gd name="T68" fmla="*/ 140 w 141"/>
                  <a:gd name="T69" fmla="*/ 73 h 114"/>
                  <a:gd name="T70" fmla="*/ 117 w 141"/>
                  <a:gd name="T71" fmla="*/ 5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1" h="114">
                    <a:moveTo>
                      <a:pt x="56" y="60"/>
                    </a:moveTo>
                    <a:cubicBezTo>
                      <a:pt x="18" y="104"/>
                      <a:pt x="18" y="104"/>
                      <a:pt x="18" y="104"/>
                    </a:cubicBezTo>
                    <a:cubicBezTo>
                      <a:pt x="16" y="106"/>
                      <a:pt x="13" y="107"/>
                      <a:pt x="11" y="107"/>
                    </a:cubicBezTo>
                    <a:cubicBezTo>
                      <a:pt x="8" y="107"/>
                      <a:pt x="6" y="106"/>
                      <a:pt x="4" y="105"/>
                    </a:cubicBezTo>
                    <a:cubicBezTo>
                      <a:pt x="0" y="101"/>
                      <a:pt x="0" y="95"/>
                      <a:pt x="3" y="9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1" y="36"/>
                      <a:pt x="54" y="35"/>
                      <a:pt x="57" y="35"/>
                    </a:cubicBezTo>
                    <a:cubicBezTo>
                      <a:pt x="60" y="35"/>
                      <a:pt x="62" y="36"/>
                      <a:pt x="64" y="39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3" y="78"/>
                      <a:pt x="81" y="80"/>
                      <a:pt x="78" y="80"/>
                    </a:cubicBezTo>
                    <a:cubicBezTo>
                      <a:pt x="75" y="80"/>
                      <a:pt x="72" y="78"/>
                      <a:pt x="70" y="76"/>
                    </a:cubicBezTo>
                    <a:lnTo>
                      <a:pt x="56" y="60"/>
                    </a:lnTo>
                    <a:close/>
                    <a:moveTo>
                      <a:pt x="26" y="114"/>
                    </a:move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26" y="112"/>
                      <a:pt x="26" y="112"/>
                      <a:pt x="26" y="112"/>
                    </a:cubicBezTo>
                    <a:lnTo>
                      <a:pt x="26" y="114"/>
                    </a:lnTo>
                    <a:close/>
                    <a:moveTo>
                      <a:pt x="89" y="89"/>
                    </a:moveTo>
                    <a:cubicBezTo>
                      <a:pt x="83" y="94"/>
                      <a:pt x="80" y="94"/>
                      <a:pt x="80" y="94"/>
                    </a:cubicBezTo>
                    <a:cubicBezTo>
                      <a:pt x="76" y="94"/>
                      <a:pt x="69" y="90"/>
                      <a:pt x="65" y="87"/>
                    </a:cubicBezTo>
                    <a:cubicBezTo>
                      <a:pt x="65" y="114"/>
                      <a:pt x="65" y="114"/>
                      <a:pt x="65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74"/>
                      <a:pt x="102" y="74"/>
                      <a:pt x="102" y="74"/>
                    </a:cubicBezTo>
                    <a:cubicBezTo>
                      <a:pt x="97" y="80"/>
                      <a:pt x="93" y="85"/>
                      <a:pt x="89" y="89"/>
                    </a:cubicBezTo>
                    <a:close/>
                    <a:moveTo>
                      <a:pt x="117" y="55"/>
                    </a:moveTo>
                    <a:cubicBezTo>
                      <a:pt x="110" y="65"/>
                      <a:pt x="110" y="65"/>
                      <a:pt x="110" y="65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40" y="114"/>
                      <a:pt x="140" y="114"/>
                      <a:pt x="140" y="114"/>
                    </a:cubicBezTo>
                    <a:cubicBezTo>
                      <a:pt x="140" y="73"/>
                      <a:pt x="140" y="73"/>
                      <a:pt x="140" y="73"/>
                    </a:cubicBezTo>
                    <a:cubicBezTo>
                      <a:pt x="134" y="68"/>
                      <a:pt x="117" y="55"/>
                      <a:pt x="11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DFD3762-CDE5-023A-DD33-C029729B9346}"/>
              </a:ext>
            </a:extLst>
          </p:cNvPr>
          <p:cNvGrpSpPr/>
          <p:nvPr/>
        </p:nvGrpSpPr>
        <p:grpSpPr>
          <a:xfrm>
            <a:off x="8414363" y="2252395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561F06-5389-970F-C6BB-11067869C8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A66505D-45BD-D3EA-4524-64E8E27B431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14327E5-9866-3A6E-C898-7FA15DE55972}"/>
              </a:ext>
            </a:extLst>
          </p:cNvPr>
          <p:cNvGrpSpPr/>
          <p:nvPr/>
        </p:nvGrpSpPr>
        <p:grpSpPr>
          <a:xfrm>
            <a:off x="721892" y="3895843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9D9C2B3-5AC5-1ED4-EC32-6D62CF8D36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CFDBF01-7D98-01DF-9A5D-C6D96EF5D8E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61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F7B8878-F2AF-53A0-D9DC-13114C631504}"/>
              </a:ext>
            </a:extLst>
          </p:cNvPr>
          <p:cNvSpPr txBox="1"/>
          <p:nvPr/>
        </p:nvSpPr>
        <p:spPr>
          <a:xfrm>
            <a:off x="1410215" y="1594758"/>
            <a:ext cx="463780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28700" dirty="0">
              <a:ln w="25400">
                <a:gradFill>
                  <a:gsLst>
                    <a:gs pos="0">
                      <a:srgbClr val="CDF401">
                        <a:alpha val="43000"/>
                      </a:srgbClr>
                    </a:gs>
                    <a:gs pos="100000">
                      <a:srgbClr val="0075EB">
                        <a:alpha val="5000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8430112" y="3139975"/>
            <a:ext cx="2963710" cy="2963710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941027" y="456412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9336599" y="1283773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10322490" y="1183250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074484" y="48055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78E0DC5-6271-8D3A-C534-33FA68EB814F}"/>
              </a:ext>
            </a:extLst>
          </p:cNvPr>
          <p:cNvSpPr/>
          <p:nvPr/>
        </p:nvSpPr>
        <p:spPr>
          <a:xfrm>
            <a:off x="6096000" y="2057281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6096000" y="1924559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7123869" y="2035961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1DB98-9652-09CE-F3BA-B9E90588B579}"/>
              </a:ext>
            </a:extLst>
          </p:cNvPr>
          <p:cNvSpPr txBox="1"/>
          <p:nvPr/>
        </p:nvSpPr>
        <p:spPr>
          <a:xfrm>
            <a:off x="1282197" y="1483081"/>
            <a:ext cx="463780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684101CD-F495-EF37-FABB-D0D72760AB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1463357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F584C7-50D6-55C0-CA21-F59C91969C44}"/>
              </a:ext>
            </a:extLst>
          </p:cNvPr>
          <p:cNvSpPr txBox="1"/>
          <p:nvPr/>
        </p:nvSpPr>
        <p:spPr>
          <a:xfrm>
            <a:off x="6031682" y="2866770"/>
            <a:ext cx="514156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8870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42982" cy="1236418"/>
            <a:chOff x="288579" y="136700"/>
            <a:chExt cx="1342982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A0EB3B6-A542-23C0-4F1A-3AE68E926C36}"/>
              </a:ext>
            </a:extLst>
          </p:cNvPr>
          <p:cNvSpPr/>
          <p:nvPr/>
        </p:nvSpPr>
        <p:spPr>
          <a:xfrm>
            <a:off x="0" y="1803400"/>
            <a:ext cx="6667500" cy="5054600"/>
          </a:xfrm>
          <a:custGeom>
            <a:avLst/>
            <a:gdLst>
              <a:gd name="connsiteX0" fmla="*/ 0 w 6667500"/>
              <a:gd name="connsiteY0" fmla="*/ 0 h 5054600"/>
              <a:gd name="connsiteX1" fmla="*/ 5873542 w 6667500"/>
              <a:gd name="connsiteY1" fmla="*/ 0 h 5054600"/>
              <a:gd name="connsiteX2" fmla="*/ 6667500 w 6667500"/>
              <a:gd name="connsiteY2" fmla="*/ 793958 h 5054600"/>
              <a:gd name="connsiteX3" fmla="*/ 6667500 w 6667500"/>
              <a:gd name="connsiteY3" fmla="*/ 5054600 h 5054600"/>
              <a:gd name="connsiteX4" fmla="*/ 0 w 6667500"/>
              <a:gd name="connsiteY4" fmla="*/ 5054600 h 505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00" h="5054600">
                <a:moveTo>
                  <a:pt x="0" y="0"/>
                </a:moveTo>
                <a:lnTo>
                  <a:pt x="5873542" y="0"/>
                </a:lnTo>
                <a:cubicBezTo>
                  <a:pt x="6312033" y="0"/>
                  <a:pt x="6667500" y="355467"/>
                  <a:pt x="6667500" y="793958"/>
                </a:cubicBezTo>
                <a:lnTo>
                  <a:pt x="6667500" y="5054600"/>
                </a:lnTo>
                <a:lnTo>
                  <a:pt x="0" y="5054600"/>
                </a:lnTo>
                <a:close/>
              </a:path>
            </a:pathLst>
          </a:cu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E0ABE31B-DF3A-C2D3-5A35-27A1F6A84929}"/>
              </a:ext>
            </a:extLst>
          </p:cNvPr>
          <p:cNvSpPr/>
          <p:nvPr/>
        </p:nvSpPr>
        <p:spPr>
          <a:xfrm rot="10800000">
            <a:off x="7315200" y="0"/>
            <a:ext cx="4876800" cy="3949700"/>
          </a:xfrm>
          <a:custGeom>
            <a:avLst/>
            <a:gdLst>
              <a:gd name="connsiteX0" fmla="*/ 4876800 w 4876800"/>
              <a:gd name="connsiteY0" fmla="*/ 3949700 h 3949700"/>
              <a:gd name="connsiteX1" fmla="*/ 0 w 4876800"/>
              <a:gd name="connsiteY1" fmla="*/ 3949700 h 3949700"/>
              <a:gd name="connsiteX2" fmla="*/ 0 w 4876800"/>
              <a:gd name="connsiteY2" fmla="*/ 0 h 3949700"/>
              <a:gd name="connsiteX3" fmla="*/ 4082842 w 4876800"/>
              <a:gd name="connsiteY3" fmla="*/ 0 h 3949700"/>
              <a:gd name="connsiteX4" fmla="*/ 4876800 w 4876800"/>
              <a:gd name="connsiteY4" fmla="*/ 793958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6800" h="3949700">
                <a:moveTo>
                  <a:pt x="4876800" y="3949700"/>
                </a:moveTo>
                <a:lnTo>
                  <a:pt x="0" y="3949700"/>
                </a:lnTo>
                <a:lnTo>
                  <a:pt x="0" y="0"/>
                </a:lnTo>
                <a:lnTo>
                  <a:pt x="4082842" y="0"/>
                </a:lnTo>
                <a:cubicBezTo>
                  <a:pt x="4521333" y="0"/>
                  <a:pt x="4876800" y="355467"/>
                  <a:pt x="4876800" y="793958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74F05E48-5516-66CC-BF01-D221432BE4FE}"/>
              </a:ext>
            </a:extLst>
          </p:cNvPr>
          <p:cNvSpPr/>
          <p:nvPr/>
        </p:nvSpPr>
        <p:spPr>
          <a:xfrm>
            <a:off x="1243670" y="2457328"/>
            <a:ext cx="864195" cy="864195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b="1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DBB186C-D5F5-4286-1393-78DFB818E8AA}"/>
              </a:ext>
            </a:extLst>
          </p:cNvPr>
          <p:cNvGrpSpPr/>
          <p:nvPr/>
        </p:nvGrpSpPr>
        <p:grpSpPr>
          <a:xfrm>
            <a:off x="1520487" y="2734876"/>
            <a:ext cx="310560" cy="309095"/>
            <a:chOff x="889362" y="2214105"/>
            <a:chExt cx="310560" cy="309095"/>
          </a:xfrm>
        </p:grpSpPr>
        <p:sp>
          <p:nvSpPr>
            <p:cNvPr id="60" name="Freeform 368">
              <a:extLst>
                <a:ext uri="{FF2B5EF4-FFF2-40B4-BE49-F238E27FC236}">
                  <a16:creationId xmlns:a16="http://schemas.microsoft.com/office/drawing/2014/main" id="{DDF88B03-2776-102B-8AB5-8D439E503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362" y="2218499"/>
              <a:ext cx="306167" cy="304701"/>
            </a:xfrm>
            <a:custGeom>
              <a:avLst/>
              <a:gdLst>
                <a:gd name="T0" fmla="*/ 0 w 920"/>
                <a:gd name="T1" fmla="*/ 918 h 919"/>
                <a:gd name="T2" fmla="*/ 0 w 920"/>
                <a:gd name="T3" fmla="*/ 0 h 919"/>
                <a:gd name="T4" fmla="*/ 919 w 920"/>
                <a:gd name="T5" fmla="*/ 918 h 919"/>
                <a:gd name="T6" fmla="*/ 0 w 920"/>
                <a:gd name="T7" fmla="*/ 918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0" h="919">
                  <a:moveTo>
                    <a:pt x="0" y="918"/>
                  </a:moveTo>
                  <a:lnTo>
                    <a:pt x="0" y="0"/>
                  </a:lnTo>
                  <a:lnTo>
                    <a:pt x="919" y="918"/>
                  </a:lnTo>
                  <a:lnTo>
                    <a:pt x="0" y="918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369">
              <a:extLst>
                <a:ext uri="{FF2B5EF4-FFF2-40B4-BE49-F238E27FC236}">
                  <a16:creationId xmlns:a16="http://schemas.microsoft.com/office/drawing/2014/main" id="{073E23B3-9622-6FDD-1E29-57B7236690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818" y="2357666"/>
              <a:ext cx="120123" cy="121587"/>
            </a:xfrm>
            <a:custGeom>
              <a:avLst/>
              <a:gdLst>
                <a:gd name="T0" fmla="*/ 0 w 360"/>
                <a:gd name="T1" fmla="*/ 366 h 367"/>
                <a:gd name="T2" fmla="*/ 0 w 360"/>
                <a:gd name="T3" fmla="*/ 0 h 367"/>
                <a:gd name="T4" fmla="*/ 359 w 360"/>
                <a:gd name="T5" fmla="*/ 366 h 367"/>
                <a:gd name="T6" fmla="*/ 0 w 360"/>
                <a:gd name="T7" fmla="*/ 36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367">
                  <a:moveTo>
                    <a:pt x="0" y="366"/>
                  </a:moveTo>
                  <a:lnTo>
                    <a:pt x="0" y="0"/>
                  </a:lnTo>
                  <a:lnTo>
                    <a:pt x="359" y="366"/>
                  </a:lnTo>
                  <a:lnTo>
                    <a:pt x="0" y="366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2" name="Line 370">
              <a:extLst>
                <a:ext uri="{FF2B5EF4-FFF2-40B4-BE49-F238E27FC236}">
                  <a16:creationId xmlns:a16="http://schemas.microsoft.com/office/drawing/2014/main" id="{575586CB-6F56-FE91-A506-7ECCFB7919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318112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3" name="Line 371">
              <a:extLst>
                <a:ext uri="{FF2B5EF4-FFF2-40B4-BE49-F238E27FC236}">
                  <a16:creationId xmlns:a16="http://schemas.microsoft.com/office/drawing/2014/main" id="{225E420D-3CB7-D6D8-A61C-A54EBFE9AC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2291" y="2357666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4" name="Line 372">
              <a:extLst>
                <a:ext uri="{FF2B5EF4-FFF2-40B4-BE49-F238E27FC236}">
                  <a16:creationId xmlns:a16="http://schemas.microsoft.com/office/drawing/2014/main" id="{0B6CD60E-C51B-2445-A3E1-EFFA33BC97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397218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5" name="Line 373">
              <a:extLst>
                <a:ext uri="{FF2B5EF4-FFF2-40B4-BE49-F238E27FC236}">
                  <a16:creationId xmlns:a16="http://schemas.microsoft.com/office/drawing/2014/main" id="{11D226E2-FEB5-F7B7-2F89-71C0531AE1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2291" y="2436771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6" name="Line 374">
              <a:extLst>
                <a:ext uri="{FF2B5EF4-FFF2-40B4-BE49-F238E27FC236}">
                  <a16:creationId xmlns:a16="http://schemas.microsoft.com/office/drawing/2014/main" id="{2186C746-6D55-5362-B16C-F500047962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479253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75">
              <a:extLst>
                <a:ext uri="{FF2B5EF4-FFF2-40B4-BE49-F238E27FC236}">
                  <a16:creationId xmlns:a16="http://schemas.microsoft.com/office/drawing/2014/main" id="{0D9FFD45-793C-E49C-6B06-C73430A3D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721" y="2214105"/>
              <a:ext cx="221201" cy="218272"/>
            </a:xfrm>
            <a:custGeom>
              <a:avLst/>
              <a:gdLst>
                <a:gd name="T0" fmla="*/ 90 w 665"/>
                <a:gd name="T1" fmla="*/ 0 h 658"/>
                <a:gd name="T2" fmla="*/ 0 w 665"/>
                <a:gd name="T3" fmla="*/ 89 h 658"/>
                <a:gd name="T4" fmla="*/ 545 w 665"/>
                <a:gd name="T5" fmla="*/ 627 h 658"/>
                <a:gd name="T6" fmla="*/ 664 w 665"/>
                <a:gd name="T7" fmla="*/ 657 h 658"/>
                <a:gd name="T8" fmla="*/ 635 w 665"/>
                <a:gd name="T9" fmla="*/ 537 h 658"/>
                <a:gd name="T10" fmla="*/ 90 w 665"/>
                <a:gd name="T1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5" h="658">
                  <a:moveTo>
                    <a:pt x="90" y="0"/>
                  </a:moveTo>
                  <a:lnTo>
                    <a:pt x="0" y="89"/>
                  </a:lnTo>
                  <a:lnTo>
                    <a:pt x="545" y="627"/>
                  </a:lnTo>
                  <a:lnTo>
                    <a:pt x="664" y="657"/>
                  </a:lnTo>
                  <a:lnTo>
                    <a:pt x="635" y="537"/>
                  </a:lnTo>
                  <a:lnTo>
                    <a:pt x="90" y="0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8" name="Line 376">
              <a:extLst>
                <a:ext uri="{FF2B5EF4-FFF2-40B4-BE49-F238E27FC236}">
                  <a16:creationId xmlns:a16="http://schemas.microsoft.com/office/drawing/2014/main" id="{79A761E7-359E-544B-A987-23BC13B233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8019" y="2241937"/>
              <a:ext cx="29299" cy="32229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DB86147-28F4-54AF-B583-EC1F30CA7F8D}"/>
              </a:ext>
            </a:extLst>
          </p:cNvPr>
          <p:cNvGrpSpPr/>
          <p:nvPr/>
        </p:nvGrpSpPr>
        <p:grpSpPr>
          <a:xfrm>
            <a:off x="7422563" y="4330700"/>
            <a:ext cx="3766137" cy="816522"/>
            <a:chOff x="283598" y="1906534"/>
            <a:chExt cx="3766137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4F9AF9A-9F8B-5A93-9936-D294FED5D34C}"/>
                </a:ext>
              </a:extLst>
            </p:cNvPr>
            <p:cNvSpPr txBox="1"/>
            <p:nvPr/>
          </p:nvSpPr>
          <p:spPr>
            <a:xfrm>
              <a:off x="283598" y="2190603"/>
              <a:ext cx="376613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68BBC0A-5D4D-F8F7-AC18-D9987E17AC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E665458-1FA0-2A58-5918-F39AB91905B1}"/>
              </a:ext>
            </a:extLst>
          </p:cNvPr>
          <p:cNvGrpSpPr/>
          <p:nvPr/>
        </p:nvGrpSpPr>
        <p:grpSpPr>
          <a:xfrm>
            <a:off x="2256768" y="2544887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4C012E0-6254-E709-3454-9E72D49D568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8652AB6-5FFE-78FD-08C8-DECAED5A62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:a16="http://schemas.microsoft.com/office/drawing/2014/main" id="{1FD8564F-9BA5-E3AA-E0E7-29B07DA6652C}"/>
              </a:ext>
            </a:extLst>
          </p:cNvPr>
          <p:cNvSpPr/>
          <p:nvPr/>
        </p:nvSpPr>
        <p:spPr>
          <a:xfrm>
            <a:off x="1243670" y="3710688"/>
            <a:ext cx="864195" cy="864195"/>
          </a:xfrm>
          <a:prstGeom prst="ellipse">
            <a:avLst/>
          </a:prstGeom>
          <a:solidFill>
            <a:srgbClr val="0075EB"/>
          </a:solidFill>
          <a:ln w="12700">
            <a:solidFill>
              <a:srgbClr val="0075EB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b="1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DC8DD55-1E70-803D-27A7-F0C88D9F2DCE}"/>
              </a:ext>
            </a:extLst>
          </p:cNvPr>
          <p:cNvGrpSpPr/>
          <p:nvPr/>
        </p:nvGrpSpPr>
        <p:grpSpPr>
          <a:xfrm>
            <a:off x="2256768" y="3798247"/>
            <a:ext cx="2966425" cy="816522"/>
            <a:chOff x="283598" y="1906534"/>
            <a:chExt cx="2966425" cy="816522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CCB1E74-2A75-E042-0415-5A920009E2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B9FEB2AD-665D-0765-4CEE-408B1612A3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1" name="椭圆 90">
            <a:extLst>
              <a:ext uri="{FF2B5EF4-FFF2-40B4-BE49-F238E27FC236}">
                <a16:creationId xmlns:a16="http://schemas.microsoft.com/office/drawing/2014/main" id="{7B7F8D26-E6BE-E437-EAFB-CB482DB0F50B}"/>
              </a:ext>
            </a:extLst>
          </p:cNvPr>
          <p:cNvSpPr/>
          <p:nvPr/>
        </p:nvSpPr>
        <p:spPr>
          <a:xfrm>
            <a:off x="1243670" y="4964048"/>
            <a:ext cx="864195" cy="864195"/>
          </a:xfrm>
          <a:prstGeom prst="ellipse">
            <a:avLst/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b="1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lt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3E568E59-C9C6-9D07-6A0E-67E46DA335E4}"/>
              </a:ext>
            </a:extLst>
          </p:cNvPr>
          <p:cNvGrpSpPr/>
          <p:nvPr/>
        </p:nvGrpSpPr>
        <p:grpSpPr>
          <a:xfrm>
            <a:off x="2256768" y="5051607"/>
            <a:ext cx="2966425" cy="816522"/>
            <a:chOff x="283598" y="1906534"/>
            <a:chExt cx="2966425" cy="816522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7B2CA056-A326-F7D5-8532-BAA1739389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A861E106-4C16-A806-0D0D-E942F4D6F9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F8159C6F-E703-3C4C-6509-436951129046}"/>
              </a:ext>
            </a:extLst>
          </p:cNvPr>
          <p:cNvGrpSpPr/>
          <p:nvPr/>
        </p:nvGrpSpPr>
        <p:grpSpPr>
          <a:xfrm>
            <a:off x="1532042" y="3975224"/>
            <a:ext cx="287450" cy="371582"/>
            <a:chOff x="6669897" y="1573938"/>
            <a:chExt cx="240245" cy="310561"/>
          </a:xfrm>
          <a:noFill/>
        </p:grpSpPr>
        <p:sp>
          <p:nvSpPr>
            <p:cNvPr id="106" name="Freeform 358">
              <a:extLst>
                <a:ext uri="{FF2B5EF4-FFF2-40B4-BE49-F238E27FC236}">
                  <a16:creationId xmlns:a16="http://schemas.microsoft.com/office/drawing/2014/main" id="{51011B69-48A4-BE1C-9EE6-0F22B5C6B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1678" y="1573938"/>
              <a:ext cx="79105" cy="310561"/>
            </a:xfrm>
            <a:custGeom>
              <a:avLst/>
              <a:gdLst>
                <a:gd name="T0" fmla="*/ 239 w 240"/>
                <a:gd name="T1" fmla="*/ 933 h 934"/>
                <a:gd name="T2" fmla="*/ 0 w 240"/>
                <a:gd name="T3" fmla="*/ 933 h 934"/>
                <a:gd name="T4" fmla="*/ 0 w 240"/>
                <a:gd name="T5" fmla="*/ 0 h 934"/>
                <a:gd name="T6" fmla="*/ 239 w 240"/>
                <a:gd name="T7" fmla="*/ 0 h 934"/>
                <a:gd name="T8" fmla="*/ 239 w 240"/>
                <a:gd name="T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34">
                  <a:moveTo>
                    <a:pt x="239" y="933"/>
                  </a:moveTo>
                  <a:lnTo>
                    <a:pt x="0" y="933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933"/>
                  </a:lnTo>
                </a:path>
              </a:pathLst>
            </a:custGeom>
            <a:grpFill/>
            <a:ln w="12700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7" name="Line 359">
              <a:extLst>
                <a:ext uri="{FF2B5EF4-FFF2-40B4-BE49-F238E27FC236}">
                  <a16:creationId xmlns:a16="http://schemas.microsoft.com/office/drawing/2014/main" id="{2FCDF1B8-6AB5-2AED-BC0E-9FAFC5214C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625" y="1631070"/>
              <a:ext cx="35159" cy="1465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8" name="Line 360">
              <a:extLst>
                <a:ext uri="{FF2B5EF4-FFF2-40B4-BE49-F238E27FC236}">
                  <a16:creationId xmlns:a16="http://schemas.microsoft.com/office/drawing/2014/main" id="{01C319EB-685E-F48E-7145-6F96B79827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04668" y="1680878"/>
              <a:ext cx="17579" cy="1465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9" name="Line 361">
              <a:extLst>
                <a:ext uri="{FF2B5EF4-FFF2-40B4-BE49-F238E27FC236}">
                  <a16:creationId xmlns:a16="http://schemas.microsoft.com/office/drawing/2014/main" id="{88F54D23-1B84-118F-4E42-EA976A9FEB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04668" y="1779025"/>
              <a:ext cx="17579" cy="1466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0" name="Line 362">
              <a:extLst>
                <a:ext uri="{FF2B5EF4-FFF2-40B4-BE49-F238E27FC236}">
                  <a16:creationId xmlns:a16="http://schemas.microsoft.com/office/drawing/2014/main" id="{CD2A6A0D-9EEB-372F-9A48-EEEEB139C5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625" y="1729219"/>
              <a:ext cx="35159" cy="1466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1" name="Line 363">
              <a:extLst>
                <a:ext uri="{FF2B5EF4-FFF2-40B4-BE49-F238E27FC236}">
                  <a16:creationId xmlns:a16="http://schemas.microsoft.com/office/drawing/2014/main" id="{19F80138-5EBF-D9F1-9F2B-00DE9457F6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625" y="1828833"/>
              <a:ext cx="35159" cy="1466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364">
              <a:extLst>
                <a:ext uri="{FF2B5EF4-FFF2-40B4-BE49-F238E27FC236}">
                  <a16:creationId xmlns:a16="http://schemas.microsoft.com/office/drawing/2014/main" id="{1FC7D0B6-7D2B-534D-BB30-2D0BE6FAA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363" y="1578334"/>
              <a:ext cx="39552" cy="304701"/>
            </a:xfrm>
            <a:custGeom>
              <a:avLst/>
              <a:gdLst>
                <a:gd name="T0" fmla="*/ 119 w 120"/>
                <a:gd name="T1" fmla="*/ 918 h 919"/>
                <a:gd name="T2" fmla="*/ 119 w 120"/>
                <a:gd name="T3" fmla="*/ 127 h 919"/>
                <a:gd name="T4" fmla="*/ 59 w 120"/>
                <a:gd name="T5" fmla="*/ 0 h 919"/>
                <a:gd name="T6" fmla="*/ 0 w 120"/>
                <a:gd name="T7" fmla="*/ 127 h 919"/>
                <a:gd name="T8" fmla="*/ 0 w 120"/>
                <a:gd name="T9" fmla="*/ 918 h 919"/>
                <a:gd name="T10" fmla="*/ 119 w 120"/>
                <a:gd name="T11" fmla="*/ 918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19">
                  <a:moveTo>
                    <a:pt x="119" y="918"/>
                  </a:moveTo>
                  <a:lnTo>
                    <a:pt x="119" y="127"/>
                  </a:lnTo>
                  <a:lnTo>
                    <a:pt x="59" y="0"/>
                  </a:lnTo>
                  <a:lnTo>
                    <a:pt x="0" y="127"/>
                  </a:lnTo>
                  <a:lnTo>
                    <a:pt x="0" y="918"/>
                  </a:lnTo>
                  <a:lnTo>
                    <a:pt x="119" y="918"/>
                  </a:lnTo>
                </a:path>
              </a:pathLst>
            </a:custGeom>
            <a:grpFill/>
            <a:ln w="12700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3" name="Line 365">
              <a:extLst>
                <a:ext uri="{FF2B5EF4-FFF2-40B4-BE49-F238E27FC236}">
                  <a16:creationId xmlns:a16="http://schemas.microsoft.com/office/drawing/2014/main" id="{B8C8D9F8-945E-D80C-8430-387AEF0006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669897" y="1834692"/>
              <a:ext cx="42483" cy="1466"/>
            </a:xfrm>
            <a:prstGeom prst="line">
              <a:avLst/>
            </a:pr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366">
              <a:extLst>
                <a:ext uri="{FF2B5EF4-FFF2-40B4-BE49-F238E27FC236}">
                  <a16:creationId xmlns:a16="http://schemas.microsoft.com/office/drawing/2014/main" id="{23188F4D-2833-C3D6-0491-749C78130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590" y="1584193"/>
              <a:ext cx="39552" cy="290053"/>
            </a:xfrm>
            <a:custGeom>
              <a:avLst/>
              <a:gdLst>
                <a:gd name="T0" fmla="*/ 119 w 120"/>
                <a:gd name="T1" fmla="*/ 0 h 874"/>
                <a:gd name="T2" fmla="*/ 119 w 120"/>
                <a:gd name="T3" fmla="*/ 754 h 874"/>
                <a:gd name="T4" fmla="*/ 60 w 120"/>
                <a:gd name="T5" fmla="*/ 873 h 874"/>
                <a:gd name="T6" fmla="*/ 0 w 120"/>
                <a:gd name="T7" fmla="*/ 754 h 874"/>
                <a:gd name="T8" fmla="*/ 0 w 120"/>
                <a:gd name="T9" fmla="*/ 0 h 874"/>
                <a:gd name="T10" fmla="*/ 119 w 120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74">
                  <a:moveTo>
                    <a:pt x="119" y="0"/>
                  </a:moveTo>
                  <a:lnTo>
                    <a:pt x="119" y="754"/>
                  </a:lnTo>
                  <a:lnTo>
                    <a:pt x="60" y="873"/>
                  </a:lnTo>
                  <a:lnTo>
                    <a:pt x="0" y="754"/>
                  </a:lnTo>
                  <a:lnTo>
                    <a:pt x="0" y="0"/>
                  </a:lnTo>
                  <a:lnTo>
                    <a:pt x="119" y="0"/>
                  </a:lnTo>
                </a:path>
              </a:pathLst>
            </a:custGeom>
            <a:grpFill/>
            <a:ln w="12700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367">
              <a:extLst>
                <a:ext uri="{FF2B5EF4-FFF2-40B4-BE49-F238E27FC236}">
                  <a16:creationId xmlns:a16="http://schemas.microsoft.com/office/drawing/2014/main" id="{A493A224-9382-7BC8-CE87-12AEDBCA8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0081" y="1606166"/>
              <a:ext cx="20509" cy="49807"/>
            </a:xfrm>
            <a:custGeom>
              <a:avLst/>
              <a:gdLst>
                <a:gd name="T0" fmla="*/ 60 w 61"/>
                <a:gd name="T1" fmla="*/ 0 h 150"/>
                <a:gd name="T2" fmla="*/ 0 w 61"/>
                <a:gd name="T3" fmla="*/ 0 h 150"/>
                <a:gd name="T4" fmla="*/ 0 w 61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150">
                  <a:moveTo>
                    <a:pt x="60" y="0"/>
                  </a:moveTo>
                  <a:lnTo>
                    <a:pt x="0" y="0"/>
                  </a:lnTo>
                  <a:lnTo>
                    <a:pt x="0" y="149"/>
                  </a:lnTo>
                </a:path>
              </a:pathLst>
            </a:custGeom>
            <a:grp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E2F3D37-3EC3-0363-9BD8-94CDA078E641}"/>
              </a:ext>
            </a:extLst>
          </p:cNvPr>
          <p:cNvGrpSpPr/>
          <p:nvPr/>
        </p:nvGrpSpPr>
        <p:grpSpPr>
          <a:xfrm>
            <a:off x="1524449" y="5261248"/>
            <a:ext cx="310561" cy="257825"/>
            <a:chOff x="889362" y="4155110"/>
            <a:chExt cx="310561" cy="257825"/>
          </a:xfrm>
          <a:solidFill>
            <a:srgbClr val="CDF401"/>
          </a:solidFill>
        </p:grpSpPr>
        <p:sp>
          <p:nvSpPr>
            <p:cNvPr id="117" name="Line 505">
              <a:extLst>
                <a:ext uri="{FF2B5EF4-FFF2-40B4-BE49-F238E27FC236}">
                  <a16:creationId xmlns:a16="http://schemas.microsoft.com/office/drawing/2014/main" id="{C8533464-3251-219B-CA1E-A80ABFD6C5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1397" y="4174155"/>
              <a:ext cx="142097" cy="1465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506">
              <a:extLst>
                <a:ext uri="{FF2B5EF4-FFF2-40B4-BE49-F238E27FC236}">
                  <a16:creationId xmlns:a16="http://schemas.microsoft.com/office/drawing/2014/main" id="{90E67974-53CD-C579-20FB-DF12E002D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362" y="4174155"/>
              <a:ext cx="310561" cy="238780"/>
            </a:xfrm>
            <a:custGeom>
              <a:avLst/>
              <a:gdLst>
                <a:gd name="T0" fmla="*/ 165 w 934"/>
                <a:gd name="T1" fmla="*/ 0 h 718"/>
                <a:gd name="T2" fmla="*/ 0 w 934"/>
                <a:gd name="T3" fmla="*/ 0 h 718"/>
                <a:gd name="T4" fmla="*/ 0 w 934"/>
                <a:gd name="T5" fmla="*/ 717 h 718"/>
                <a:gd name="T6" fmla="*/ 933 w 934"/>
                <a:gd name="T7" fmla="*/ 717 h 718"/>
                <a:gd name="T8" fmla="*/ 933 w 934"/>
                <a:gd name="T9" fmla="*/ 0 h 718"/>
                <a:gd name="T10" fmla="*/ 762 w 934"/>
                <a:gd name="T1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718">
                  <a:moveTo>
                    <a:pt x="165" y="0"/>
                  </a:moveTo>
                  <a:lnTo>
                    <a:pt x="0" y="0"/>
                  </a:lnTo>
                  <a:lnTo>
                    <a:pt x="0" y="717"/>
                  </a:lnTo>
                  <a:lnTo>
                    <a:pt x="933" y="717"/>
                  </a:lnTo>
                  <a:lnTo>
                    <a:pt x="933" y="0"/>
                  </a:lnTo>
                  <a:lnTo>
                    <a:pt x="762" y="0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507">
              <a:extLst>
                <a:ext uri="{FF2B5EF4-FFF2-40B4-BE49-F238E27FC236}">
                  <a16:creationId xmlns:a16="http://schemas.microsoft.com/office/drawing/2014/main" id="{F25A0F15-2C7F-5D02-F814-A16CB12F9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564" y="4155110"/>
              <a:ext cx="29299" cy="39553"/>
            </a:xfrm>
            <a:custGeom>
              <a:avLst/>
              <a:gdLst>
                <a:gd name="T0" fmla="*/ 0 w 90"/>
                <a:gd name="T1" fmla="*/ 119 h 120"/>
                <a:gd name="T2" fmla="*/ 0 w 90"/>
                <a:gd name="T3" fmla="*/ 0 h 120"/>
                <a:gd name="T4" fmla="*/ 89 w 90"/>
                <a:gd name="T5" fmla="*/ 0 h 120"/>
                <a:gd name="T6" fmla="*/ 89 w 90"/>
                <a:gd name="T7" fmla="*/ 119 h 120"/>
                <a:gd name="T8" fmla="*/ 0 w 90"/>
                <a:gd name="T9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20">
                  <a:moveTo>
                    <a:pt x="0" y="119"/>
                  </a:moveTo>
                  <a:lnTo>
                    <a:pt x="0" y="0"/>
                  </a:lnTo>
                  <a:lnTo>
                    <a:pt x="89" y="0"/>
                  </a:lnTo>
                  <a:lnTo>
                    <a:pt x="89" y="119"/>
                  </a:lnTo>
                  <a:lnTo>
                    <a:pt x="0" y="119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508">
              <a:extLst>
                <a:ext uri="{FF2B5EF4-FFF2-40B4-BE49-F238E27FC236}">
                  <a16:creationId xmlns:a16="http://schemas.microsoft.com/office/drawing/2014/main" id="{31B25264-D6A4-0C58-73A9-A6CB02FBF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028" y="4155110"/>
              <a:ext cx="30764" cy="39553"/>
            </a:xfrm>
            <a:custGeom>
              <a:avLst/>
              <a:gdLst>
                <a:gd name="T0" fmla="*/ 0 w 91"/>
                <a:gd name="T1" fmla="*/ 119 h 120"/>
                <a:gd name="T2" fmla="*/ 0 w 91"/>
                <a:gd name="T3" fmla="*/ 0 h 120"/>
                <a:gd name="T4" fmla="*/ 90 w 91"/>
                <a:gd name="T5" fmla="*/ 0 h 120"/>
                <a:gd name="T6" fmla="*/ 90 w 91"/>
                <a:gd name="T7" fmla="*/ 119 h 120"/>
                <a:gd name="T8" fmla="*/ 0 w 91"/>
                <a:gd name="T9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0">
                  <a:moveTo>
                    <a:pt x="0" y="119"/>
                  </a:moveTo>
                  <a:lnTo>
                    <a:pt x="0" y="0"/>
                  </a:lnTo>
                  <a:lnTo>
                    <a:pt x="90" y="0"/>
                  </a:lnTo>
                  <a:lnTo>
                    <a:pt x="90" y="119"/>
                  </a:lnTo>
                  <a:lnTo>
                    <a:pt x="0" y="119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509">
              <a:extLst>
                <a:ext uri="{FF2B5EF4-FFF2-40B4-BE49-F238E27FC236}">
                  <a16:creationId xmlns:a16="http://schemas.microsoft.com/office/drawing/2014/main" id="{8B6A692C-1DC7-8892-D3A0-2215D58BC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775" y="4244470"/>
              <a:ext cx="49807" cy="49807"/>
            </a:xfrm>
            <a:custGeom>
              <a:avLst/>
              <a:gdLst>
                <a:gd name="T0" fmla="*/ 149 w 150"/>
                <a:gd name="T1" fmla="*/ 150 h 151"/>
                <a:gd name="T2" fmla="*/ 0 w 150"/>
                <a:gd name="T3" fmla="*/ 150 h 151"/>
                <a:gd name="T4" fmla="*/ 0 w 150"/>
                <a:gd name="T5" fmla="*/ 0 h 151"/>
                <a:gd name="T6" fmla="*/ 149 w 150"/>
                <a:gd name="T7" fmla="*/ 0 h 151"/>
                <a:gd name="T8" fmla="*/ 149 w 150"/>
                <a:gd name="T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1">
                  <a:moveTo>
                    <a:pt x="149" y="150"/>
                  </a:moveTo>
                  <a:lnTo>
                    <a:pt x="0" y="150"/>
                  </a:lnTo>
                  <a:lnTo>
                    <a:pt x="0" y="0"/>
                  </a:lnTo>
                  <a:lnTo>
                    <a:pt x="149" y="0"/>
                  </a:lnTo>
                  <a:lnTo>
                    <a:pt x="149" y="150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510">
              <a:extLst>
                <a:ext uri="{FF2B5EF4-FFF2-40B4-BE49-F238E27FC236}">
                  <a16:creationId xmlns:a16="http://schemas.microsoft.com/office/drawing/2014/main" id="{71DD66B1-6BD2-4BA0-F0EE-1BDE51766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775" y="4333830"/>
              <a:ext cx="49807" cy="49807"/>
            </a:xfrm>
            <a:custGeom>
              <a:avLst/>
              <a:gdLst>
                <a:gd name="T0" fmla="*/ 149 w 150"/>
                <a:gd name="T1" fmla="*/ 149 h 150"/>
                <a:gd name="T2" fmla="*/ 0 w 150"/>
                <a:gd name="T3" fmla="*/ 149 h 150"/>
                <a:gd name="T4" fmla="*/ 0 w 150"/>
                <a:gd name="T5" fmla="*/ 0 h 150"/>
                <a:gd name="T6" fmla="*/ 149 w 150"/>
                <a:gd name="T7" fmla="*/ 0 h 150"/>
                <a:gd name="T8" fmla="*/ 149 w 150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149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49" y="0"/>
                  </a:lnTo>
                  <a:lnTo>
                    <a:pt x="149" y="149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511">
              <a:extLst>
                <a:ext uri="{FF2B5EF4-FFF2-40B4-BE49-F238E27FC236}">
                  <a16:creationId xmlns:a16="http://schemas.microsoft.com/office/drawing/2014/main" id="{1FD50477-8A12-E431-DAE8-0B66E9BE3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239" y="4244470"/>
              <a:ext cx="52737" cy="49807"/>
            </a:xfrm>
            <a:custGeom>
              <a:avLst/>
              <a:gdLst>
                <a:gd name="T0" fmla="*/ 157 w 158"/>
                <a:gd name="T1" fmla="*/ 150 h 151"/>
                <a:gd name="T2" fmla="*/ 0 w 158"/>
                <a:gd name="T3" fmla="*/ 150 h 151"/>
                <a:gd name="T4" fmla="*/ 0 w 158"/>
                <a:gd name="T5" fmla="*/ 0 h 151"/>
                <a:gd name="T6" fmla="*/ 157 w 158"/>
                <a:gd name="T7" fmla="*/ 0 h 151"/>
                <a:gd name="T8" fmla="*/ 157 w 158"/>
                <a:gd name="T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1">
                  <a:moveTo>
                    <a:pt x="157" y="150"/>
                  </a:moveTo>
                  <a:lnTo>
                    <a:pt x="0" y="150"/>
                  </a:lnTo>
                  <a:lnTo>
                    <a:pt x="0" y="0"/>
                  </a:lnTo>
                  <a:lnTo>
                    <a:pt x="157" y="0"/>
                  </a:lnTo>
                  <a:lnTo>
                    <a:pt x="157" y="150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512">
              <a:extLst>
                <a:ext uri="{FF2B5EF4-FFF2-40B4-BE49-F238E27FC236}">
                  <a16:creationId xmlns:a16="http://schemas.microsoft.com/office/drawing/2014/main" id="{3D1FB11F-6801-A761-9561-1F933C78D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239" y="4333830"/>
              <a:ext cx="52737" cy="49807"/>
            </a:xfrm>
            <a:custGeom>
              <a:avLst/>
              <a:gdLst>
                <a:gd name="T0" fmla="*/ 157 w 158"/>
                <a:gd name="T1" fmla="*/ 149 h 150"/>
                <a:gd name="T2" fmla="*/ 0 w 158"/>
                <a:gd name="T3" fmla="*/ 149 h 150"/>
                <a:gd name="T4" fmla="*/ 0 w 158"/>
                <a:gd name="T5" fmla="*/ 0 h 150"/>
                <a:gd name="T6" fmla="*/ 157 w 158"/>
                <a:gd name="T7" fmla="*/ 0 h 150"/>
                <a:gd name="T8" fmla="*/ 157 w 158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0">
                  <a:moveTo>
                    <a:pt x="15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57" y="0"/>
                  </a:lnTo>
                  <a:lnTo>
                    <a:pt x="157" y="149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513">
              <a:extLst>
                <a:ext uri="{FF2B5EF4-FFF2-40B4-BE49-F238E27FC236}">
                  <a16:creationId xmlns:a16="http://schemas.microsoft.com/office/drawing/2014/main" id="{1F20B1D5-D705-7B76-0945-C639A8E96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8274" y="4244470"/>
              <a:ext cx="49807" cy="49807"/>
            </a:xfrm>
            <a:custGeom>
              <a:avLst/>
              <a:gdLst>
                <a:gd name="T0" fmla="*/ 149 w 150"/>
                <a:gd name="T1" fmla="*/ 150 h 151"/>
                <a:gd name="T2" fmla="*/ 0 w 150"/>
                <a:gd name="T3" fmla="*/ 150 h 151"/>
                <a:gd name="T4" fmla="*/ 0 w 150"/>
                <a:gd name="T5" fmla="*/ 0 h 151"/>
                <a:gd name="T6" fmla="*/ 149 w 150"/>
                <a:gd name="T7" fmla="*/ 0 h 151"/>
                <a:gd name="T8" fmla="*/ 149 w 150"/>
                <a:gd name="T9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1">
                  <a:moveTo>
                    <a:pt x="149" y="150"/>
                  </a:moveTo>
                  <a:lnTo>
                    <a:pt x="0" y="150"/>
                  </a:lnTo>
                  <a:lnTo>
                    <a:pt x="0" y="0"/>
                  </a:lnTo>
                  <a:lnTo>
                    <a:pt x="149" y="0"/>
                  </a:lnTo>
                  <a:lnTo>
                    <a:pt x="149" y="150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514">
              <a:extLst>
                <a:ext uri="{FF2B5EF4-FFF2-40B4-BE49-F238E27FC236}">
                  <a16:creationId xmlns:a16="http://schemas.microsoft.com/office/drawing/2014/main" id="{281B7686-62F9-4FC7-8D39-7F5A5E262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8274" y="4333830"/>
              <a:ext cx="49807" cy="49807"/>
            </a:xfrm>
            <a:custGeom>
              <a:avLst/>
              <a:gdLst>
                <a:gd name="T0" fmla="*/ 149 w 150"/>
                <a:gd name="T1" fmla="*/ 149 h 150"/>
                <a:gd name="T2" fmla="*/ 0 w 150"/>
                <a:gd name="T3" fmla="*/ 149 h 150"/>
                <a:gd name="T4" fmla="*/ 0 w 150"/>
                <a:gd name="T5" fmla="*/ 0 h 150"/>
                <a:gd name="T6" fmla="*/ 149 w 150"/>
                <a:gd name="T7" fmla="*/ 0 h 150"/>
                <a:gd name="T8" fmla="*/ 149 w 150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149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49" y="0"/>
                  </a:lnTo>
                  <a:lnTo>
                    <a:pt x="149" y="149"/>
                  </a:lnTo>
                </a:path>
              </a:pathLst>
            </a:cu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7" name="Line 515">
              <a:extLst>
                <a:ext uri="{FF2B5EF4-FFF2-40B4-BE49-F238E27FC236}">
                  <a16:creationId xmlns:a16="http://schemas.microsoft.com/office/drawing/2014/main" id="{18EECFCC-4139-0FF8-EFAE-FC2B6580E4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362" y="4215172"/>
              <a:ext cx="310561" cy="1465"/>
            </a:xfrm>
            <a:prstGeom prst="line">
              <a:avLst/>
            </a:prstGeom>
            <a:grp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AC52CBA9-3FE8-4AA9-627C-2A25191B5E30}"/>
              </a:ext>
            </a:extLst>
          </p:cNvPr>
          <p:cNvCxnSpPr/>
          <p:nvPr/>
        </p:nvCxnSpPr>
        <p:spPr>
          <a:xfrm>
            <a:off x="874713" y="3545112"/>
            <a:ext cx="5221287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2D621CFB-F766-A38A-5FC1-A5B0070C601D}"/>
              </a:ext>
            </a:extLst>
          </p:cNvPr>
          <p:cNvCxnSpPr/>
          <p:nvPr/>
        </p:nvCxnSpPr>
        <p:spPr>
          <a:xfrm>
            <a:off x="874713" y="4749799"/>
            <a:ext cx="5221287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54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42982" cy="1236418"/>
            <a:chOff x="288579" y="136700"/>
            <a:chExt cx="1342982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33B8073-9F6E-FE96-2BA2-B34B6125B9CF}"/>
              </a:ext>
            </a:extLst>
          </p:cNvPr>
          <p:cNvGrpSpPr/>
          <p:nvPr/>
        </p:nvGrpSpPr>
        <p:grpSpPr>
          <a:xfrm>
            <a:off x="3158995" y="1471985"/>
            <a:ext cx="5860975" cy="4346157"/>
            <a:chOff x="3144481" y="1471985"/>
            <a:chExt cx="5860975" cy="4346157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D525B956-D338-2302-BD3E-E6FE0BACC7A6}"/>
                </a:ext>
              </a:extLst>
            </p:cNvPr>
            <p:cNvSpPr/>
            <p:nvPr/>
          </p:nvSpPr>
          <p:spPr>
            <a:xfrm rot="19310805">
              <a:off x="3609279" y="2061503"/>
              <a:ext cx="1686437" cy="3150515"/>
            </a:xfrm>
            <a:prstGeom prst="parallelogram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  <a:sym typeface="+mn-lt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F811365A-0FFF-21A8-9E3F-6973C4E87EC7}"/>
                </a:ext>
              </a:extLst>
            </p:cNvPr>
            <p:cNvSpPr/>
            <p:nvPr/>
          </p:nvSpPr>
          <p:spPr>
            <a:xfrm rot="19365629">
              <a:off x="5261247" y="1994903"/>
              <a:ext cx="1627730" cy="3188855"/>
            </a:xfrm>
            <a:prstGeom prst="parallelogram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  <a:sym typeface="+mn-lt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D3AFBBE6-5080-3F55-1A58-717918779981}"/>
                </a:ext>
              </a:extLst>
            </p:cNvPr>
            <p:cNvSpPr/>
            <p:nvPr/>
          </p:nvSpPr>
          <p:spPr>
            <a:xfrm rot="19363094">
              <a:off x="6863184" y="1993396"/>
              <a:ext cx="1654960" cy="3188855"/>
            </a:xfrm>
            <a:prstGeom prst="parallelogram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  <a:sym typeface="+mn-lt"/>
              </a:endParaRPr>
            </a:p>
          </p:txBody>
        </p:sp>
        <p:sp>
          <p:nvSpPr>
            <p:cNvPr id="6" name="任意多边形 16">
              <a:extLst>
                <a:ext uri="{FF2B5EF4-FFF2-40B4-BE49-F238E27FC236}">
                  <a16:creationId xmlns:a16="http://schemas.microsoft.com/office/drawing/2014/main" id="{FD9751C6-9B11-9624-4534-014665E4A6FD}"/>
                </a:ext>
              </a:extLst>
            </p:cNvPr>
            <p:cNvSpPr/>
            <p:nvPr/>
          </p:nvSpPr>
          <p:spPr>
            <a:xfrm>
              <a:off x="3144481" y="1849916"/>
              <a:ext cx="1002535" cy="3968226"/>
            </a:xfrm>
            <a:custGeom>
              <a:avLst/>
              <a:gdLst>
                <a:gd name="connsiteX0" fmla="*/ 1002535 w 1002535"/>
                <a:gd name="connsiteY0" fmla="*/ 0 h 3968226"/>
                <a:gd name="connsiteX1" fmla="*/ 1002535 w 1002535"/>
                <a:gd name="connsiteY1" fmla="*/ 3586309 h 3968226"/>
                <a:gd name="connsiteX2" fmla="*/ 501270 w 1002535"/>
                <a:gd name="connsiteY2" fmla="*/ 3968226 h 3968226"/>
                <a:gd name="connsiteX3" fmla="*/ 0 w 1002535"/>
                <a:gd name="connsiteY3" fmla="*/ 3586305 h 3968226"/>
                <a:gd name="connsiteX4" fmla="*/ 0 w 1002535"/>
                <a:gd name="connsiteY4" fmla="*/ 667810 h 396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35" h="3968226">
                  <a:moveTo>
                    <a:pt x="1002535" y="0"/>
                  </a:moveTo>
                  <a:lnTo>
                    <a:pt x="1002535" y="3586309"/>
                  </a:lnTo>
                  <a:lnTo>
                    <a:pt x="501270" y="3968226"/>
                  </a:lnTo>
                  <a:lnTo>
                    <a:pt x="0" y="3586305"/>
                  </a:lnTo>
                  <a:lnTo>
                    <a:pt x="0" y="667810"/>
                  </a:lnTo>
                  <a:close/>
                </a:path>
              </a:pathLst>
            </a:cu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46D14CCE-747F-1613-3C1D-BEE533920783}"/>
                </a:ext>
              </a:extLst>
            </p:cNvPr>
            <p:cNvSpPr/>
            <p:nvPr/>
          </p:nvSpPr>
          <p:spPr>
            <a:xfrm>
              <a:off x="4763961" y="1814281"/>
              <a:ext cx="1002535" cy="3589218"/>
            </a:xfrm>
            <a:custGeom>
              <a:avLst/>
              <a:gdLst>
                <a:gd name="connsiteX0" fmla="*/ 1002535 w 1002535"/>
                <a:gd name="connsiteY0" fmla="*/ 0 h 3589218"/>
                <a:gd name="connsiteX1" fmla="*/ 1002535 w 1002535"/>
                <a:gd name="connsiteY1" fmla="*/ 2921409 h 3589218"/>
                <a:gd name="connsiteX2" fmla="*/ 0 w 1002535"/>
                <a:gd name="connsiteY2" fmla="*/ 3589218 h 3589218"/>
                <a:gd name="connsiteX3" fmla="*/ 0 w 1002535"/>
                <a:gd name="connsiteY3" fmla="*/ 667810 h 358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535" h="3589218">
                  <a:moveTo>
                    <a:pt x="1002535" y="0"/>
                  </a:moveTo>
                  <a:lnTo>
                    <a:pt x="1002535" y="2921409"/>
                  </a:lnTo>
                  <a:lnTo>
                    <a:pt x="0" y="3589218"/>
                  </a:lnTo>
                  <a:lnTo>
                    <a:pt x="0" y="667810"/>
                  </a:lnTo>
                  <a:close/>
                </a:path>
              </a:pathLst>
            </a:cu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任意多边形 23">
              <a:extLst>
                <a:ext uri="{FF2B5EF4-FFF2-40B4-BE49-F238E27FC236}">
                  <a16:creationId xmlns:a16="http://schemas.microsoft.com/office/drawing/2014/main" id="{DDBEB29D-84B2-B9B8-536E-378796FF376C}"/>
                </a:ext>
              </a:extLst>
            </p:cNvPr>
            <p:cNvSpPr/>
            <p:nvPr/>
          </p:nvSpPr>
          <p:spPr>
            <a:xfrm>
              <a:off x="6383441" y="1812331"/>
              <a:ext cx="1002535" cy="3555533"/>
            </a:xfrm>
            <a:custGeom>
              <a:avLst/>
              <a:gdLst>
                <a:gd name="connsiteX0" fmla="*/ 1002535 w 1002535"/>
                <a:gd name="connsiteY0" fmla="*/ 0 h 3555533"/>
                <a:gd name="connsiteX1" fmla="*/ 1002535 w 1002535"/>
                <a:gd name="connsiteY1" fmla="*/ 2887724 h 3555533"/>
                <a:gd name="connsiteX2" fmla="*/ 0 w 1002535"/>
                <a:gd name="connsiteY2" fmla="*/ 3555533 h 3555533"/>
                <a:gd name="connsiteX3" fmla="*/ 0 w 1002535"/>
                <a:gd name="connsiteY3" fmla="*/ 667809 h 355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535" h="3555533">
                  <a:moveTo>
                    <a:pt x="1002535" y="0"/>
                  </a:moveTo>
                  <a:lnTo>
                    <a:pt x="1002535" y="2887724"/>
                  </a:lnTo>
                  <a:lnTo>
                    <a:pt x="0" y="3555533"/>
                  </a:lnTo>
                  <a:lnTo>
                    <a:pt x="0" y="667809"/>
                  </a:lnTo>
                  <a:close/>
                </a:path>
              </a:pathLst>
            </a:cu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 19">
              <a:extLst>
                <a:ext uri="{FF2B5EF4-FFF2-40B4-BE49-F238E27FC236}">
                  <a16:creationId xmlns:a16="http://schemas.microsoft.com/office/drawing/2014/main" id="{A1BA42E5-9BA3-0B82-B835-DD1475C4AECB}"/>
                </a:ext>
              </a:extLst>
            </p:cNvPr>
            <p:cNvSpPr/>
            <p:nvPr/>
          </p:nvSpPr>
          <p:spPr>
            <a:xfrm>
              <a:off x="8002921" y="1471985"/>
              <a:ext cx="1002535" cy="3893929"/>
            </a:xfrm>
            <a:custGeom>
              <a:avLst/>
              <a:gdLst>
                <a:gd name="connsiteX0" fmla="*/ 501266 w 1002535"/>
                <a:gd name="connsiteY0" fmla="*/ 0 h 3893929"/>
                <a:gd name="connsiteX1" fmla="*/ 1002535 w 1002535"/>
                <a:gd name="connsiteY1" fmla="*/ 381920 h 3893929"/>
                <a:gd name="connsiteX2" fmla="*/ 1002535 w 1002535"/>
                <a:gd name="connsiteY2" fmla="*/ 3226119 h 3893929"/>
                <a:gd name="connsiteX3" fmla="*/ 0 w 1002535"/>
                <a:gd name="connsiteY3" fmla="*/ 3893929 h 3893929"/>
                <a:gd name="connsiteX4" fmla="*/ 0 w 1002535"/>
                <a:gd name="connsiteY4" fmla="*/ 381918 h 389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35" h="3893929">
                  <a:moveTo>
                    <a:pt x="501266" y="0"/>
                  </a:moveTo>
                  <a:lnTo>
                    <a:pt x="1002535" y="381920"/>
                  </a:lnTo>
                  <a:lnTo>
                    <a:pt x="1002535" y="3226119"/>
                  </a:lnTo>
                  <a:lnTo>
                    <a:pt x="0" y="3893929"/>
                  </a:lnTo>
                  <a:lnTo>
                    <a:pt x="0" y="381918"/>
                  </a:lnTo>
                  <a:close/>
                </a:path>
              </a:pathLst>
            </a:cu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977165E-8AB8-0224-3372-428736CD41A9}"/>
                </a:ext>
              </a:extLst>
            </p:cNvPr>
            <p:cNvSpPr/>
            <p:nvPr/>
          </p:nvSpPr>
          <p:spPr>
            <a:xfrm>
              <a:off x="3394435" y="4581555"/>
              <a:ext cx="439271" cy="439271"/>
            </a:xfrm>
            <a:prstGeom prst="ellipse">
              <a:avLst/>
            </a:prstGeom>
            <a:solidFill>
              <a:srgbClr val="007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2587">
              <a:extLst>
                <a:ext uri="{FF2B5EF4-FFF2-40B4-BE49-F238E27FC236}">
                  <a16:creationId xmlns:a16="http://schemas.microsoft.com/office/drawing/2014/main" id="{CE001D54-DBDD-6424-5575-ADBCB9481A48}"/>
                </a:ext>
              </a:extLst>
            </p:cNvPr>
            <p:cNvSpPr/>
            <p:nvPr/>
          </p:nvSpPr>
          <p:spPr>
            <a:xfrm>
              <a:off x="3466787" y="466152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16975DA-F245-D869-BE8A-64DCDB9C378D}"/>
                </a:ext>
              </a:extLst>
            </p:cNvPr>
            <p:cNvSpPr/>
            <p:nvPr/>
          </p:nvSpPr>
          <p:spPr>
            <a:xfrm>
              <a:off x="5048033" y="2639575"/>
              <a:ext cx="439271" cy="439271"/>
            </a:xfrm>
            <a:prstGeom prst="ellipse">
              <a:avLst/>
            </a:prstGeom>
            <a:solidFill>
              <a:srgbClr val="007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 2618">
              <a:extLst>
                <a:ext uri="{FF2B5EF4-FFF2-40B4-BE49-F238E27FC236}">
                  <a16:creationId xmlns:a16="http://schemas.microsoft.com/office/drawing/2014/main" id="{348930F8-DC4C-C574-ED4D-3A0C8D5AA647}"/>
                </a:ext>
              </a:extLst>
            </p:cNvPr>
            <p:cNvSpPr/>
            <p:nvPr/>
          </p:nvSpPr>
          <p:spPr>
            <a:xfrm>
              <a:off x="5137592" y="2730828"/>
              <a:ext cx="279301" cy="27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E49518D-27CA-506B-4818-F0D5BF07EB3C}"/>
                </a:ext>
              </a:extLst>
            </p:cNvPr>
            <p:cNvSpPr/>
            <p:nvPr/>
          </p:nvSpPr>
          <p:spPr>
            <a:xfrm>
              <a:off x="6665072" y="3981964"/>
              <a:ext cx="439271" cy="439271"/>
            </a:xfrm>
            <a:prstGeom prst="ellipse">
              <a:avLst/>
            </a:prstGeom>
            <a:solidFill>
              <a:srgbClr val="007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7B27930-1448-2487-B91A-CB1D8FFFE2B2}"/>
                </a:ext>
              </a:extLst>
            </p:cNvPr>
            <p:cNvSpPr/>
            <p:nvPr/>
          </p:nvSpPr>
          <p:spPr>
            <a:xfrm>
              <a:off x="8295128" y="2017406"/>
              <a:ext cx="439271" cy="439271"/>
            </a:xfrm>
            <a:prstGeom prst="ellipse">
              <a:avLst/>
            </a:prstGeom>
            <a:solidFill>
              <a:srgbClr val="007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Shape 2591">
              <a:extLst>
                <a:ext uri="{FF2B5EF4-FFF2-40B4-BE49-F238E27FC236}">
                  <a16:creationId xmlns:a16="http://schemas.microsoft.com/office/drawing/2014/main" id="{5A6633AE-1ECA-12C6-A224-C17258BE2455}"/>
                </a:ext>
              </a:extLst>
            </p:cNvPr>
            <p:cNvSpPr/>
            <p:nvPr/>
          </p:nvSpPr>
          <p:spPr>
            <a:xfrm>
              <a:off x="8381062" y="209446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Shape 2619">
              <a:extLst>
                <a:ext uri="{FF2B5EF4-FFF2-40B4-BE49-F238E27FC236}">
                  <a16:creationId xmlns:a16="http://schemas.microsoft.com/office/drawing/2014/main" id="{C1A76C88-3A7A-66A6-4AE2-B3D4CE69FA61}"/>
                </a:ext>
              </a:extLst>
            </p:cNvPr>
            <p:cNvSpPr/>
            <p:nvPr/>
          </p:nvSpPr>
          <p:spPr>
            <a:xfrm>
              <a:off x="6745043" y="4073225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0" name="Shape 2587">
            <a:extLst>
              <a:ext uri="{FF2B5EF4-FFF2-40B4-BE49-F238E27FC236}">
                <a16:creationId xmlns:a16="http://schemas.microsoft.com/office/drawing/2014/main" id="{3E7B594F-6132-32A2-AB4C-DF3EDD8D7E0E}"/>
              </a:ext>
            </a:extLst>
          </p:cNvPr>
          <p:cNvSpPr/>
          <p:nvPr/>
        </p:nvSpPr>
        <p:spPr>
          <a:xfrm>
            <a:off x="10858055" y="1744150"/>
            <a:ext cx="490741" cy="490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PA_形状 2591">
            <a:extLst>
              <a:ext uri="{FF2B5EF4-FFF2-40B4-BE49-F238E27FC236}">
                <a16:creationId xmlns:a16="http://schemas.microsoft.com/office/drawing/2014/main" id="{18FE2850-8DD4-AC16-A686-70ADF5395AB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62278" y="4101517"/>
            <a:ext cx="482296" cy="482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PA_形状 2618">
            <a:extLst>
              <a:ext uri="{FF2B5EF4-FFF2-40B4-BE49-F238E27FC236}">
                <a16:creationId xmlns:a16="http://schemas.microsoft.com/office/drawing/2014/main" id="{1505CDC3-4FB4-D523-B632-15D1964C59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05905" y="1748362"/>
            <a:ext cx="482250" cy="482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PA_形状 2619">
            <a:extLst>
              <a:ext uri="{FF2B5EF4-FFF2-40B4-BE49-F238E27FC236}">
                <a16:creationId xmlns:a16="http://schemas.microsoft.com/office/drawing/2014/main" id="{1A9F3F20-2EAF-10FB-A929-20075DBA0E6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28252" y="4165640"/>
            <a:ext cx="442265" cy="442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3F0C46A-DB60-2B4E-0F66-9FB3651A1BAC}"/>
              </a:ext>
            </a:extLst>
          </p:cNvPr>
          <p:cNvGrpSpPr/>
          <p:nvPr/>
        </p:nvGrpSpPr>
        <p:grpSpPr>
          <a:xfrm>
            <a:off x="9174539" y="1960982"/>
            <a:ext cx="2235568" cy="1047355"/>
            <a:chOff x="283598" y="1906534"/>
            <a:chExt cx="2235568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79A11A7-61CB-0AA5-774A-0B3AE2DD5D1E}"/>
                </a:ext>
              </a:extLst>
            </p:cNvPr>
            <p:cNvSpPr txBox="1"/>
            <p:nvPr/>
          </p:nvSpPr>
          <p:spPr>
            <a:xfrm>
              <a:off x="283598" y="2190603"/>
              <a:ext cx="21427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BFF563-0A39-A6D0-912E-653F160BC8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8CBC41-82DF-7EDB-36E1-012B7261DBBC}"/>
              </a:ext>
            </a:extLst>
          </p:cNvPr>
          <p:cNvGrpSpPr/>
          <p:nvPr/>
        </p:nvGrpSpPr>
        <p:grpSpPr>
          <a:xfrm>
            <a:off x="9174539" y="4356143"/>
            <a:ext cx="2235568" cy="1047355"/>
            <a:chOff x="283598" y="1906534"/>
            <a:chExt cx="2235568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96A5246-9CB3-AF42-F24D-BCB957824BC2}"/>
                </a:ext>
              </a:extLst>
            </p:cNvPr>
            <p:cNvSpPr txBox="1"/>
            <p:nvPr/>
          </p:nvSpPr>
          <p:spPr>
            <a:xfrm>
              <a:off x="283598" y="2190603"/>
              <a:ext cx="21427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0B0998D-7AAE-D121-72F3-84BF5EA9E2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6C1EFC8-2330-81EF-4A5E-57A262114BC4}"/>
              </a:ext>
            </a:extLst>
          </p:cNvPr>
          <p:cNvGrpSpPr/>
          <p:nvPr/>
        </p:nvGrpSpPr>
        <p:grpSpPr>
          <a:xfrm>
            <a:off x="736976" y="1960982"/>
            <a:ext cx="2235567" cy="1047355"/>
            <a:chOff x="237188" y="1906534"/>
            <a:chExt cx="2235567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54B7287-B117-EC1A-C355-47D48FC3EE20}"/>
                </a:ext>
              </a:extLst>
            </p:cNvPr>
            <p:cNvSpPr txBox="1"/>
            <p:nvPr/>
          </p:nvSpPr>
          <p:spPr>
            <a:xfrm>
              <a:off x="283598" y="2190603"/>
              <a:ext cx="21427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96A9DF7-9A76-39F0-AB16-131649129651}"/>
                </a:ext>
              </a:extLst>
            </p:cNvPr>
            <p:cNvSpPr txBox="1"/>
            <p:nvPr/>
          </p:nvSpPr>
          <p:spPr>
            <a:xfrm>
              <a:off x="23718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65ABE01-FE8D-40A3-FAA5-78D665EA1239}"/>
              </a:ext>
            </a:extLst>
          </p:cNvPr>
          <p:cNvGrpSpPr/>
          <p:nvPr/>
        </p:nvGrpSpPr>
        <p:grpSpPr>
          <a:xfrm>
            <a:off x="721035" y="4356143"/>
            <a:ext cx="2235567" cy="1047355"/>
            <a:chOff x="221247" y="1906534"/>
            <a:chExt cx="2235567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FA5E1BB-45B7-D74E-DB53-0EAEE386DD85}"/>
                </a:ext>
              </a:extLst>
            </p:cNvPr>
            <p:cNvSpPr txBox="1"/>
            <p:nvPr/>
          </p:nvSpPr>
          <p:spPr>
            <a:xfrm>
              <a:off x="283598" y="2190603"/>
              <a:ext cx="21427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1F1799-BB6A-30D1-A1F6-C5A9A4A3B053}"/>
                </a:ext>
              </a:extLst>
            </p:cNvPr>
            <p:cNvSpPr txBox="1"/>
            <p:nvPr/>
          </p:nvSpPr>
          <p:spPr>
            <a:xfrm>
              <a:off x="22124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805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42982" cy="1236418"/>
            <a:chOff x="288579" y="136700"/>
            <a:chExt cx="1342982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7AE115B6-07A4-374F-688C-32C285EE1AA4}"/>
              </a:ext>
            </a:extLst>
          </p:cNvPr>
          <p:cNvSpPr/>
          <p:nvPr/>
        </p:nvSpPr>
        <p:spPr>
          <a:xfrm>
            <a:off x="6096000" y="1530400"/>
            <a:ext cx="5221288" cy="379719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9A4FE9-F072-CE09-4F08-67AFB89EA62A}"/>
              </a:ext>
            </a:extLst>
          </p:cNvPr>
          <p:cNvSpPr txBox="1"/>
          <p:nvPr/>
        </p:nvSpPr>
        <p:spPr>
          <a:xfrm>
            <a:off x="874712" y="1921710"/>
            <a:ext cx="3034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Click here to add title text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71F720-1AE3-8D62-4C7D-3D455E9B48C2}"/>
              </a:ext>
            </a:extLst>
          </p:cNvPr>
          <p:cNvSpPr/>
          <p:nvPr/>
        </p:nvSpPr>
        <p:spPr>
          <a:xfrm>
            <a:off x="891788" y="2293051"/>
            <a:ext cx="3205649" cy="61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cs typeface="+mn-ea"/>
                <a:sym typeface="+mn-lt"/>
              </a:rPr>
              <a:t>添加标题文本</a:t>
            </a:r>
            <a:endParaRPr lang="zh-CN" altLang="en-US" sz="1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0A46CD6-63A9-FC0B-5449-B5E0F7FA0175}"/>
              </a:ext>
            </a:extLst>
          </p:cNvPr>
          <p:cNvSpPr/>
          <p:nvPr/>
        </p:nvSpPr>
        <p:spPr>
          <a:xfrm>
            <a:off x="891789" y="3005121"/>
            <a:ext cx="4314803" cy="995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B94FB6-72CE-0D09-54F7-DD5ACDCF89A5}"/>
              </a:ext>
            </a:extLst>
          </p:cNvPr>
          <p:cNvGrpSpPr/>
          <p:nvPr/>
        </p:nvGrpSpPr>
        <p:grpSpPr>
          <a:xfrm>
            <a:off x="891789" y="4624937"/>
            <a:ext cx="2047095" cy="492639"/>
            <a:chOff x="9698804" y="5792341"/>
            <a:chExt cx="2039829" cy="422853"/>
          </a:xfrm>
        </p:grpSpPr>
        <p:sp>
          <p:nvSpPr>
            <p:cNvPr id="8" name="圆角矩形 9">
              <a:extLst>
                <a:ext uri="{FF2B5EF4-FFF2-40B4-BE49-F238E27FC236}">
                  <a16:creationId xmlns:a16="http://schemas.microsoft.com/office/drawing/2014/main" id="{3D03819F-6F5C-487B-B602-917FC4DA6715}"/>
                </a:ext>
              </a:extLst>
            </p:cNvPr>
            <p:cNvSpPr/>
            <p:nvPr/>
          </p:nvSpPr>
          <p:spPr>
            <a:xfrm>
              <a:off x="9698804" y="5792341"/>
              <a:ext cx="2039829" cy="422853"/>
            </a:xfrm>
            <a:prstGeom prst="roundRect">
              <a:avLst>
                <a:gd name="adj" fmla="val 50000"/>
              </a:avLst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More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2">
              <a:extLst>
                <a:ext uri="{FF2B5EF4-FFF2-40B4-BE49-F238E27FC236}">
                  <a16:creationId xmlns:a16="http://schemas.microsoft.com/office/drawing/2014/main" id="{67CB4803-53AE-8273-C2E9-AB11953AF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3289" y="5911810"/>
              <a:ext cx="112291" cy="183914"/>
            </a:xfrm>
            <a:custGeom>
              <a:avLst/>
              <a:gdLst>
                <a:gd name="T0" fmla="*/ 34 w 185"/>
                <a:gd name="T1" fmla="*/ 0 h 303"/>
                <a:gd name="T2" fmla="*/ 0 w 185"/>
                <a:gd name="T3" fmla="*/ 33 h 303"/>
                <a:gd name="T4" fmla="*/ 119 w 185"/>
                <a:gd name="T5" fmla="*/ 151 h 303"/>
                <a:gd name="T6" fmla="*/ 0 w 185"/>
                <a:gd name="T7" fmla="*/ 270 h 303"/>
                <a:gd name="T8" fmla="*/ 34 w 185"/>
                <a:gd name="T9" fmla="*/ 303 h 303"/>
                <a:gd name="T10" fmla="*/ 185 w 185"/>
                <a:gd name="T11" fmla="*/ 151 h 303"/>
                <a:gd name="T12" fmla="*/ 34 w 185"/>
                <a:gd name="T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03">
                  <a:moveTo>
                    <a:pt x="34" y="0"/>
                  </a:moveTo>
                  <a:lnTo>
                    <a:pt x="0" y="33"/>
                  </a:lnTo>
                  <a:lnTo>
                    <a:pt x="119" y="151"/>
                  </a:lnTo>
                  <a:lnTo>
                    <a:pt x="0" y="270"/>
                  </a:lnTo>
                  <a:lnTo>
                    <a:pt x="34" y="303"/>
                  </a:lnTo>
                  <a:lnTo>
                    <a:pt x="185" y="15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48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5">
            <a:extLst>
              <a:ext uri="{FF2B5EF4-FFF2-40B4-BE49-F238E27FC236}">
                <a16:creationId xmlns:a16="http://schemas.microsoft.com/office/drawing/2014/main" id="{0759E88F-B168-3ADA-4661-49B6D48BBCC5}"/>
              </a:ext>
            </a:extLst>
          </p:cNvPr>
          <p:cNvSpPr/>
          <p:nvPr/>
        </p:nvSpPr>
        <p:spPr>
          <a:xfrm>
            <a:off x="5298946" y="1568070"/>
            <a:ext cx="7235954" cy="1911640"/>
          </a:xfrm>
          <a:prstGeom prst="roundRect">
            <a:avLst>
              <a:gd name="adj" fmla="val 4167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圆角矩形 5">
            <a:extLst>
              <a:ext uri="{FF2B5EF4-FFF2-40B4-BE49-F238E27FC236}">
                <a16:creationId xmlns:a16="http://schemas.microsoft.com/office/drawing/2014/main" id="{84375A5B-4FC3-AD55-8C15-C7E38051E523}"/>
              </a:ext>
            </a:extLst>
          </p:cNvPr>
          <p:cNvSpPr/>
          <p:nvPr/>
        </p:nvSpPr>
        <p:spPr>
          <a:xfrm>
            <a:off x="5298946" y="3666177"/>
            <a:ext cx="7235954" cy="1911640"/>
          </a:xfrm>
          <a:prstGeom prst="roundRect">
            <a:avLst>
              <a:gd name="adj" fmla="val 4167"/>
            </a:avLst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42982" cy="1236418"/>
            <a:chOff x="288579" y="136700"/>
            <a:chExt cx="1342982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0195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797606D3-8B19-1C28-9B4D-CC005418EC74}"/>
              </a:ext>
            </a:extLst>
          </p:cNvPr>
          <p:cNvSpPr>
            <a:spLocks noChangeAspect="1"/>
          </p:cNvSpPr>
          <p:nvPr/>
        </p:nvSpPr>
        <p:spPr>
          <a:xfrm>
            <a:off x="874713" y="3299375"/>
            <a:ext cx="664983" cy="664983"/>
          </a:xfrm>
          <a:prstGeom prst="ellipse">
            <a:avLst/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Shape 2783">
            <a:extLst>
              <a:ext uri="{FF2B5EF4-FFF2-40B4-BE49-F238E27FC236}">
                <a16:creationId xmlns:a16="http://schemas.microsoft.com/office/drawing/2014/main" id="{1B8AF486-D5C2-234A-0D4C-15FE03C5AA87}"/>
              </a:ext>
            </a:extLst>
          </p:cNvPr>
          <p:cNvSpPr/>
          <p:nvPr/>
        </p:nvSpPr>
        <p:spPr>
          <a:xfrm>
            <a:off x="1067540" y="3511247"/>
            <a:ext cx="279328" cy="24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967EF9-BD0D-29F6-98D8-D5F021D60764}"/>
              </a:ext>
            </a:extLst>
          </p:cNvPr>
          <p:cNvGrpSpPr/>
          <p:nvPr/>
        </p:nvGrpSpPr>
        <p:grpSpPr>
          <a:xfrm>
            <a:off x="1732523" y="1712662"/>
            <a:ext cx="3068076" cy="816522"/>
            <a:chOff x="283598" y="1906534"/>
            <a:chExt cx="3068076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BF30719-A1BF-B0AA-C335-D562E0C66F94}"/>
                </a:ext>
              </a:extLst>
            </p:cNvPr>
            <p:cNvSpPr txBox="1"/>
            <p:nvPr/>
          </p:nvSpPr>
          <p:spPr>
            <a:xfrm>
              <a:off x="283598" y="2190603"/>
              <a:ext cx="30680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942FF0-95AA-5865-3E6A-C8D654F5707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37D8C53-46AB-61AF-918C-B93F0A99D53B}"/>
              </a:ext>
            </a:extLst>
          </p:cNvPr>
          <p:cNvGrpSpPr/>
          <p:nvPr/>
        </p:nvGrpSpPr>
        <p:grpSpPr>
          <a:xfrm>
            <a:off x="1732522" y="3273975"/>
            <a:ext cx="3068077" cy="816522"/>
            <a:chOff x="283597" y="1906534"/>
            <a:chExt cx="3068077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E3ABC4A-B2B4-A276-15DB-A8515B40D27F}"/>
                </a:ext>
              </a:extLst>
            </p:cNvPr>
            <p:cNvSpPr txBox="1"/>
            <p:nvPr/>
          </p:nvSpPr>
          <p:spPr>
            <a:xfrm>
              <a:off x="283597" y="2190603"/>
              <a:ext cx="30680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B036B6D-4C3A-5E0A-3B10-28BD18F475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A9529AB4-740F-0C6B-0F52-257B14BC0693}"/>
              </a:ext>
            </a:extLst>
          </p:cNvPr>
          <p:cNvSpPr>
            <a:spLocks noChangeAspect="1"/>
          </p:cNvSpPr>
          <p:nvPr/>
        </p:nvSpPr>
        <p:spPr>
          <a:xfrm>
            <a:off x="874713" y="4847187"/>
            <a:ext cx="664983" cy="664983"/>
          </a:xfrm>
          <a:prstGeom prst="ellipse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Shape 2758">
            <a:extLst>
              <a:ext uri="{FF2B5EF4-FFF2-40B4-BE49-F238E27FC236}">
                <a16:creationId xmlns:a16="http://schemas.microsoft.com/office/drawing/2014/main" id="{1A79B9FC-70F7-03EE-FC4A-ACAF06311B60}"/>
              </a:ext>
            </a:extLst>
          </p:cNvPr>
          <p:cNvSpPr/>
          <p:nvPr/>
        </p:nvSpPr>
        <p:spPr>
          <a:xfrm>
            <a:off x="1067540" y="504001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5CC8C24-6443-A2BC-0EF1-0B39856520AB}"/>
              </a:ext>
            </a:extLst>
          </p:cNvPr>
          <p:cNvGrpSpPr/>
          <p:nvPr/>
        </p:nvGrpSpPr>
        <p:grpSpPr>
          <a:xfrm>
            <a:off x="1732523" y="4847187"/>
            <a:ext cx="3068076" cy="816522"/>
            <a:chOff x="283598" y="1906534"/>
            <a:chExt cx="3068076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5541C85-42F3-5BBE-794F-DA04641DF0DB}"/>
                </a:ext>
              </a:extLst>
            </p:cNvPr>
            <p:cNvSpPr txBox="1"/>
            <p:nvPr/>
          </p:nvSpPr>
          <p:spPr>
            <a:xfrm>
              <a:off x="283598" y="2190603"/>
              <a:ext cx="30680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712F843-D9A1-17E5-3B97-DF2861A508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6C1C7D-1E0A-A900-CE96-7AF04B5C9581}"/>
              </a:ext>
            </a:extLst>
          </p:cNvPr>
          <p:cNvGrpSpPr/>
          <p:nvPr/>
        </p:nvGrpSpPr>
        <p:grpSpPr>
          <a:xfrm>
            <a:off x="874713" y="1712662"/>
            <a:ext cx="664983" cy="664983"/>
            <a:chOff x="874713" y="1892997"/>
            <a:chExt cx="664983" cy="66498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4AEA0C4-B8E1-EE10-C81C-F742BB2263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713" y="1892997"/>
              <a:ext cx="664983" cy="664983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2587">
              <a:extLst>
                <a:ext uri="{FF2B5EF4-FFF2-40B4-BE49-F238E27FC236}">
                  <a16:creationId xmlns:a16="http://schemas.microsoft.com/office/drawing/2014/main" id="{1F9581F1-4C27-A4AF-BB18-B4B11A56B334}"/>
                </a:ext>
              </a:extLst>
            </p:cNvPr>
            <p:cNvSpPr/>
            <p:nvPr/>
          </p:nvSpPr>
          <p:spPr>
            <a:xfrm>
              <a:off x="1060310" y="20858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C780DEF-20B1-7CCE-E709-0C610EEBDE53}"/>
              </a:ext>
            </a:extLst>
          </p:cNvPr>
          <p:cNvGrpSpPr/>
          <p:nvPr/>
        </p:nvGrpSpPr>
        <p:grpSpPr>
          <a:xfrm>
            <a:off x="6045199" y="2001329"/>
            <a:ext cx="5272087" cy="1047355"/>
            <a:chOff x="283597" y="1906534"/>
            <a:chExt cx="527208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53C63F3-2AC0-7DDE-1FFC-1FF6B197EFFB}"/>
                </a:ext>
              </a:extLst>
            </p:cNvPr>
            <p:cNvSpPr txBox="1"/>
            <p:nvPr/>
          </p:nvSpPr>
          <p:spPr>
            <a:xfrm>
              <a:off x="283597" y="2190603"/>
              <a:ext cx="52720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A37DBD2-2937-630E-B21D-40B14B6CFB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57DA71F-7529-18F2-8793-1442512E4CF9}"/>
              </a:ext>
            </a:extLst>
          </p:cNvPr>
          <p:cNvGrpSpPr/>
          <p:nvPr/>
        </p:nvGrpSpPr>
        <p:grpSpPr>
          <a:xfrm>
            <a:off x="6045199" y="4083901"/>
            <a:ext cx="5272087" cy="1047355"/>
            <a:chOff x="283597" y="1906534"/>
            <a:chExt cx="527208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BE19788-A523-343D-802F-251D02BCB51C}"/>
                </a:ext>
              </a:extLst>
            </p:cNvPr>
            <p:cNvSpPr txBox="1"/>
            <p:nvPr/>
          </p:nvSpPr>
          <p:spPr>
            <a:xfrm>
              <a:off x="283597" y="2190603"/>
              <a:ext cx="52720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52393BD-61D0-CE27-F2EF-2B10103998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19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F7B8878-F2AF-53A0-D9DC-13114C631504}"/>
              </a:ext>
            </a:extLst>
          </p:cNvPr>
          <p:cNvSpPr txBox="1"/>
          <p:nvPr/>
        </p:nvSpPr>
        <p:spPr>
          <a:xfrm>
            <a:off x="1410215" y="1594758"/>
            <a:ext cx="483978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28700" dirty="0">
              <a:ln w="25400">
                <a:gradFill>
                  <a:gsLst>
                    <a:gs pos="0">
                      <a:srgbClr val="CDF401">
                        <a:alpha val="43000"/>
                      </a:srgbClr>
                    </a:gs>
                    <a:gs pos="100000">
                      <a:srgbClr val="0075EB">
                        <a:alpha val="5000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8430112" y="3139975"/>
            <a:ext cx="2963710" cy="2963710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941027" y="456412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9336599" y="1283773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10322490" y="1183250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074484" y="48055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78E0DC5-6271-8D3A-C534-33FA68EB814F}"/>
              </a:ext>
            </a:extLst>
          </p:cNvPr>
          <p:cNvSpPr/>
          <p:nvPr/>
        </p:nvSpPr>
        <p:spPr>
          <a:xfrm>
            <a:off x="6096000" y="2057281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6096000" y="1924559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7123869" y="2035961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1DB98-9652-09CE-F3BA-B9E90588B579}"/>
              </a:ext>
            </a:extLst>
          </p:cNvPr>
          <p:cNvSpPr txBox="1"/>
          <p:nvPr/>
        </p:nvSpPr>
        <p:spPr>
          <a:xfrm>
            <a:off x="1282197" y="1483081"/>
            <a:ext cx="483978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684101CD-F495-EF37-FABB-D0D72760AB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1463357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F584C7-50D6-55C0-CA21-F59C91969C44}"/>
              </a:ext>
            </a:extLst>
          </p:cNvPr>
          <p:cNvSpPr txBox="1"/>
          <p:nvPr/>
        </p:nvSpPr>
        <p:spPr>
          <a:xfrm>
            <a:off x="6031682" y="2866770"/>
            <a:ext cx="514156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669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94279" cy="1236418"/>
            <a:chOff x="288579" y="136700"/>
            <a:chExt cx="1394279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F374BC1-B9B4-5DD7-1047-B60F270E4342}"/>
              </a:ext>
            </a:extLst>
          </p:cNvPr>
          <p:cNvSpPr/>
          <p:nvPr/>
        </p:nvSpPr>
        <p:spPr>
          <a:xfrm>
            <a:off x="4863021" y="1714946"/>
            <a:ext cx="1136822" cy="1149178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9186A7-0D5E-AC4D-55E1-62E67C98DF95}"/>
              </a:ext>
            </a:extLst>
          </p:cNvPr>
          <p:cNvSpPr/>
          <p:nvPr/>
        </p:nvSpPr>
        <p:spPr>
          <a:xfrm>
            <a:off x="6206087" y="1714946"/>
            <a:ext cx="1136822" cy="1149178"/>
          </a:xfrm>
          <a:prstGeom prst="rect">
            <a:avLst/>
          </a:prstGeom>
          <a:solidFill>
            <a:srgbClr val="0075E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F70A2A-9A84-C1DC-A018-AA46DD6ADFD7}"/>
              </a:ext>
            </a:extLst>
          </p:cNvPr>
          <p:cNvSpPr/>
          <p:nvPr/>
        </p:nvSpPr>
        <p:spPr>
          <a:xfrm>
            <a:off x="6206087" y="3038295"/>
            <a:ext cx="1136822" cy="1149178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C3E5F5-C1EC-66E0-3780-BB3B1F3B4CB4}"/>
              </a:ext>
            </a:extLst>
          </p:cNvPr>
          <p:cNvSpPr/>
          <p:nvPr/>
        </p:nvSpPr>
        <p:spPr>
          <a:xfrm>
            <a:off x="4851551" y="3041239"/>
            <a:ext cx="1136822" cy="1149178"/>
          </a:xfrm>
          <a:prstGeom prst="rect">
            <a:avLst/>
          </a:prstGeom>
          <a:solidFill>
            <a:srgbClr val="0075E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DA28423-BF90-C4F5-3DFE-1BF0432EC380}"/>
              </a:ext>
            </a:extLst>
          </p:cNvPr>
          <p:cNvSpPr/>
          <p:nvPr/>
        </p:nvSpPr>
        <p:spPr>
          <a:xfrm>
            <a:off x="4863021" y="4361644"/>
            <a:ext cx="1136822" cy="1149178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F1BC87-6CF3-FB89-93D2-DCE52CF886D9}"/>
              </a:ext>
            </a:extLst>
          </p:cNvPr>
          <p:cNvSpPr/>
          <p:nvPr/>
        </p:nvSpPr>
        <p:spPr>
          <a:xfrm>
            <a:off x="6206087" y="4361644"/>
            <a:ext cx="1136822" cy="1149178"/>
          </a:xfrm>
          <a:prstGeom prst="rect">
            <a:avLst/>
          </a:prstGeom>
          <a:solidFill>
            <a:srgbClr val="0075E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Freeform 28">
            <a:extLst>
              <a:ext uri="{FF2B5EF4-FFF2-40B4-BE49-F238E27FC236}">
                <a16:creationId xmlns:a16="http://schemas.microsoft.com/office/drawing/2014/main" id="{E268489A-5BE9-345F-5F92-5A0A701E0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865" y="3424582"/>
            <a:ext cx="450963" cy="37660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10" name="Freeform 46">
            <a:extLst>
              <a:ext uri="{FF2B5EF4-FFF2-40B4-BE49-F238E27FC236}">
                <a16:creationId xmlns:a16="http://schemas.microsoft.com/office/drawing/2014/main" id="{034E7736-9A34-D02D-4F48-A4ACF6F69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9722" y="2089839"/>
            <a:ext cx="418581" cy="399391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11" name="Freeform 65">
            <a:extLst>
              <a:ext uri="{FF2B5EF4-FFF2-40B4-BE49-F238E27FC236}">
                <a16:creationId xmlns:a16="http://schemas.microsoft.com/office/drawing/2014/main" id="{7ADD362C-2F14-27A1-F9A5-656F8C51B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141" y="4747329"/>
            <a:ext cx="381401" cy="377803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12" name="Freeform 74">
            <a:extLst>
              <a:ext uri="{FF2B5EF4-FFF2-40B4-BE49-F238E27FC236}">
                <a16:creationId xmlns:a16="http://schemas.microsoft.com/office/drawing/2014/main" id="{3D4E960F-5033-4727-D11F-329FE7625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141" y="2103631"/>
            <a:ext cx="418581" cy="371806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13" name="Freeform 110">
            <a:extLst>
              <a:ext uri="{FF2B5EF4-FFF2-40B4-BE49-F238E27FC236}">
                <a16:creationId xmlns:a16="http://schemas.microsoft.com/office/drawing/2014/main" id="{0BD8EFE6-A95B-9EF2-A472-3D730E771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837" y="3452076"/>
            <a:ext cx="418580" cy="338223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15" name="Freeform 170">
            <a:extLst>
              <a:ext uri="{FF2B5EF4-FFF2-40B4-BE49-F238E27FC236}">
                <a16:creationId xmlns:a16="http://schemas.microsoft.com/office/drawing/2014/main" id="{80576CB3-88D1-7C5D-8410-DFF43D80F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2403" y="4726942"/>
            <a:ext cx="355014" cy="418581"/>
          </a:xfrm>
          <a:custGeom>
            <a:avLst/>
            <a:gdLst>
              <a:gd name="T0" fmla="*/ 283 w 391"/>
              <a:gd name="T1" fmla="*/ 178 h 463"/>
              <a:gd name="T2" fmla="*/ 283 w 391"/>
              <a:gd name="T3" fmla="*/ 178 h 463"/>
              <a:gd name="T4" fmla="*/ 319 w 391"/>
              <a:gd name="T5" fmla="*/ 18 h 463"/>
              <a:gd name="T6" fmla="*/ 204 w 391"/>
              <a:gd name="T7" fmla="*/ 134 h 463"/>
              <a:gd name="T8" fmla="*/ 98 w 391"/>
              <a:gd name="T9" fmla="*/ 231 h 463"/>
              <a:gd name="T10" fmla="*/ 98 w 391"/>
              <a:gd name="T11" fmla="*/ 400 h 463"/>
              <a:gd name="T12" fmla="*/ 310 w 391"/>
              <a:gd name="T13" fmla="*/ 462 h 463"/>
              <a:gd name="T14" fmla="*/ 390 w 391"/>
              <a:gd name="T15" fmla="*/ 222 h 463"/>
              <a:gd name="T16" fmla="*/ 283 w 391"/>
              <a:gd name="T17" fmla="*/ 178 h 463"/>
              <a:gd name="T18" fmla="*/ 71 w 391"/>
              <a:gd name="T19" fmla="*/ 178 h 463"/>
              <a:gd name="T20" fmla="*/ 71 w 391"/>
              <a:gd name="T21" fmla="*/ 178 h 463"/>
              <a:gd name="T22" fmla="*/ 0 w 391"/>
              <a:gd name="T23" fmla="*/ 257 h 463"/>
              <a:gd name="T24" fmla="*/ 0 w 391"/>
              <a:gd name="T25" fmla="*/ 372 h 463"/>
              <a:gd name="T26" fmla="*/ 71 w 391"/>
              <a:gd name="T27" fmla="*/ 453 h 463"/>
              <a:gd name="T28" fmla="*/ 44 w 391"/>
              <a:gd name="T29" fmla="*/ 400 h 463"/>
              <a:gd name="T30" fmla="*/ 44 w 391"/>
              <a:gd name="T31" fmla="*/ 240 h 463"/>
              <a:gd name="T32" fmla="*/ 71 w 391"/>
              <a:gd name="T33" fmla="*/ 1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defTabSz="609494">
              <a:defRPr/>
            </a:pPr>
            <a:endParaRPr lang="en-US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E9EF43-08DA-0C39-4418-E3D3825319D1}"/>
              </a:ext>
            </a:extLst>
          </p:cNvPr>
          <p:cNvGrpSpPr/>
          <p:nvPr/>
        </p:nvGrpSpPr>
        <p:grpSpPr>
          <a:xfrm>
            <a:off x="7549153" y="1960982"/>
            <a:ext cx="3812411" cy="816522"/>
            <a:chOff x="283598" y="1906534"/>
            <a:chExt cx="3812411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B52CA9-5B63-5134-B5ED-B46C9C257DD5}"/>
                </a:ext>
              </a:extLst>
            </p:cNvPr>
            <p:cNvSpPr txBox="1"/>
            <p:nvPr/>
          </p:nvSpPr>
          <p:spPr>
            <a:xfrm>
              <a:off x="283598" y="2190603"/>
              <a:ext cx="38124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762717-51FC-11C6-EB82-66543CD3E4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0A4A891-93F3-7766-6BB3-B894D3014E2C}"/>
              </a:ext>
            </a:extLst>
          </p:cNvPr>
          <p:cNvGrpSpPr/>
          <p:nvPr/>
        </p:nvGrpSpPr>
        <p:grpSpPr>
          <a:xfrm>
            <a:off x="830436" y="1960982"/>
            <a:ext cx="3905229" cy="816522"/>
            <a:chOff x="-1432474" y="1906534"/>
            <a:chExt cx="390522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5A0E5C-E093-2ADD-95B4-31AF10839D7A}"/>
                </a:ext>
              </a:extLst>
            </p:cNvPr>
            <p:cNvSpPr txBox="1"/>
            <p:nvPr/>
          </p:nvSpPr>
          <p:spPr>
            <a:xfrm>
              <a:off x="-1432474" y="2190603"/>
              <a:ext cx="38588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2AFA43B-DFAF-3322-B4AA-35BC83BC68A1}"/>
                </a:ext>
              </a:extLst>
            </p:cNvPr>
            <p:cNvSpPr txBox="1"/>
            <p:nvPr/>
          </p:nvSpPr>
          <p:spPr>
            <a:xfrm>
              <a:off x="23718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09B6D1-DEEB-8725-B160-17DD93A515CA}"/>
              </a:ext>
            </a:extLst>
          </p:cNvPr>
          <p:cNvGrpSpPr/>
          <p:nvPr/>
        </p:nvGrpSpPr>
        <p:grpSpPr>
          <a:xfrm>
            <a:off x="7549153" y="3249809"/>
            <a:ext cx="3812411" cy="816522"/>
            <a:chOff x="283598" y="1906534"/>
            <a:chExt cx="3812411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B70DED-4530-5E4D-F93B-E7CE91A6763C}"/>
                </a:ext>
              </a:extLst>
            </p:cNvPr>
            <p:cNvSpPr txBox="1"/>
            <p:nvPr/>
          </p:nvSpPr>
          <p:spPr>
            <a:xfrm>
              <a:off x="283598" y="2190603"/>
              <a:ext cx="38124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E9C4217-EFB0-CB6C-7189-7C50137545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D503BF-BA9C-DCA0-BF46-CD68F65E8C2D}"/>
              </a:ext>
            </a:extLst>
          </p:cNvPr>
          <p:cNvGrpSpPr/>
          <p:nvPr/>
        </p:nvGrpSpPr>
        <p:grpSpPr>
          <a:xfrm>
            <a:off x="830436" y="3249809"/>
            <a:ext cx="3905229" cy="816522"/>
            <a:chOff x="-1432474" y="1906534"/>
            <a:chExt cx="390522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ACA09F3-945C-126F-3508-8B06B5F23692}"/>
                </a:ext>
              </a:extLst>
            </p:cNvPr>
            <p:cNvSpPr txBox="1"/>
            <p:nvPr/>
          </p:nvSpPr>
          <p:spPr>
            <a:xfrm>
              <a:off x="-1432474" y="2190603"/>
              <a:ext cx="38588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C8880E-3413-1359-533B-1906563E19D5}"/>
                </a:ext>
              </a:extLst>
            </p:cNvPr>
            <p:cNvSpPr txBox="1"/>
            <p:nvPr/>
          </p:nvSpPr>
          <p:spPr>
            <a:xfrm>
              <a:off x="23718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BD7F0CF-FDEB-6797-ED05-A51800CA3DF5}"/>
              </a:ext>
            </a:extLst>
          </p:cNvPr>
          <p:cNvGrpSpPr/>
          <p:nvPr/>
        </p:nvGrpSpPr>
        <p:grpSpPr>
          <a:xfrm>
            <a:off x="7549153" y="4538636"/>
            <a:ext cx="3812411" cy="816522"/>
            <a:chOff x="283598" y="1906534"/>
            <a:chExt cx="3812411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EA71BCE-67AF-5104-2CE7-78868E8BD214}"/>
                </a:ext>
              </a:extLst>
            </p:cNvPr>
            <p:cNvSpPr txBox="1"/>
            <p:nvPr/>
          </p:nvSpPr>
          <p:spPr>
            <a:xfrm>
              <a:off x="283598" y="2190603"/>
              <a:ext cx="38124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5013A24-62CC-FAA8-93CC-7313A26ABB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0742525-1883-E145-2A7F-B94D76F89E74}"/>
              </a:ext>
            </a:extLst>
          </p:cNvPr>
          <p:cNvGrpSpPr/>
          <p:nvPr/>
        </p:nvGrpSpPr>
        <p:grpSpPr>
          <a:xfrm>
            <a:off x="830436" y="4538636"/>
            <a:ext cx="3905229" cy="816522"/>
            <a:chOff x="-1432474" y="1906534"/>
            <a:chExt cx="390522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9AA8990-D965-D58D-91D7-FC3E771F14ED}"/>
                </a:ext>
              </a:extLst>
            </p:cNvPr>
            <p:cNvSpPr txBox="1"/>
            <p:nvPr/>
          </p:nvSpPr>
          <p:spPr>
            <a:xfrm>
              <a:off x="-1432474" y="2190603"/>
              <a:ext cx="385882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CD641C6-FFBA-51AF-812F-521F27E338B3}"/>
                </a:ext>
              </a:extLst>
            </p:cNvPr>
            <p:cNvSpPr txBox="1"/>
            <p:nvPr/>
          </p:nvSpPr>
          <p:spPr>
            <a:xfrm>
              <a:off x="23718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935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0E69D00B-E080-4BB4-FAD1-DECED592FCA1}"/>
              </a:ext>
            </a:extLst>
          </p:cNvPr>
          <p:cNvSpPr txBox="1"/>
          <p:nvPr/>
        </p:nvSpPr>
        <p:spPr>
          <a:xfrm>
            <a:off x="5297738" y="780262"/>
            <a:ext cx="1738764" cy="830019"/>
          </a:xfrm>
          <a:custGeom>
            <a:avLst/>
            <a:gdLst>
              <a:gd name="connsiteX0" fmla="*/ 1708633 w 1738764"/>
              <a:gd name="connsiteY0" fmla="*/ 624293 h 830019"/>
              <a:gd name="connsiteX1" fmla="*/ 1738764 w 1738764"/>
              <a:gd name="connsiteY1" fmla="*/ 626336 h 830019"/>
              <a:gd name="connsiteX2" fmla="*/ 1738764 w 1738764"/>
              <a:gd name="connsiteY2" fmla="*/ 830019 h 830019"/>
              <a:gd name="connsiteX3" fmla="*/ 1584954 w 1738764"/>
              <a:gd name="connsiteY3" fmla="*/ 795233 h 830019"/>
              <a:gd name="connsiteX4" fmla="*/ 1545244 w 1738764"/>
              <a:gd name="connsiteY4" fmla="*/ 756362 h 830019"/>
              <a:gd name="connsiteX5" fmla="*/ 1545210 w 1738764"/>
              <a:gd name="connsiteY5" fmla="*/ 756285 h 830019"/>
              <a:gd name="connsiteX6" fmla="*/ 1554823 w 1738764"/>
              <a:gd name="connsiteY6" fmla="*/ 765695 h 830019"/>
              <a:gd name="connsiteX7" fmla="*/ 1708633 w 1738764"/>
              <a:gd name="connsiteY7" fmla="*/ 800481 h 830019"/>
              <a:gd name="connsiteX8" fmla="*/ 1624008 w 1738764"/>
              <a:gd name="connsiteY8" fmla="*/ 586795 h 830019"/>
              <a:gd name="connsiteX9" fmla="*/ 1634452 w 1738764"/>
              <a:gd name="connsiteY9" fmla="*/ 591769 h 830019"/>
              <a:gd name="connsiteX10" fmla="*/ 1708633 w 1738764"/>
              <a:gd name="connsiteY10" fmla="*/ 596798 h 830019"/>
              <a:gd name="connsiteX11" fmla="*/ 1708633 w 1738764"/>
              <a:gd name="connsiteY11" fmla="*/ 624293 h 830019"/>
              <a:gd name="connsiteX12" fmla="*/ 1664583 w 1738764"/>
              <a:gd name="connsiteY12" fmla="*/ 621307 h 830019"/>
              <a:gd name="connsiteX13" fmla="*/ 1629379 w 1738764"/>
              <a:gd name="connsiteY13" fmla="*/ 604543 h 830019"/>
              <a:gd name="connsiteX14" fmla="*/ 1598548 w 1738764"/>
              <a:gd name="connsiteY14" fmla="*/ 572691 h 830019"/>
              <a:gd name="connsiteX15" fmla="*/ 1619739 w 1738764"/>
              <a:gd name="connsiteY15" fmla="*/ 572691 h 830019"/>
              <a:gd name="connsiteX16" fmla="*/ 1624008 w 1738764"/>
              <a:gd name="connsiteY16" fmla="*/ 586795 h 830019"/>
              <a:gd name="connsiteX17" fmla="*/ 1599248 w 1738764"/>
              <a:gd name="connsiteY17" fmla="*/ 575005 h 830019"/>
              <a:gd name="connsiteX18" fmla="*/ 1256689 w 1738764"/>
              <a:gd name="connsiteY18" fmla="*/ 572691 h 830019"/>
              <a:gd name="connsiteX19" fmla="*/ 1287812 w 1738764"/>
              <a:gd name="connsiteY19" fmla="*/ 572691 h 830019"/>
              <a:gd name="connsiteX20" fmla="*/ 1287155 w 1738764"/>
              <a:gd name="connsiteY20" fmla="*/ 592255 h 830019"/>
              <a:gd name="connsiteX21" fmla="*/ 1278636 w 1738764"/>
              <a:gd name="connsiteY21" fmla="*/ 596798 h 830019"/>
              <a:gd name="connsiteX22" fmla="*/ 1265225 w 1738764"/>
              <a:gd name="connsiteY22" fmla="*/ 596798 h 830019"/>
              <a:gd name="connsiteX23" fmla="*/ 1265225 w 1738764"/>
              <a:gd name="connsiteY23" fmla="*/ 738391 h 830019"/>
              <a:gd name="connsiteX24" fmla="*/ 1257428 w 1738764"/>
              <a:gd name="connsiteY24" fmla="*/ 756571 h 830019"/>
              <a:gd name="connsiteX25" fmla="*/ 1218661 w 1738764"/>
              <a:gd name="connsiteY25" fmla="*/ 795233 h 830019"/>
              <a:gd name="connsiteX26" fmla="*/ 1066527 w 1738764"/>
              <a:gd name="connsiteY26" fmla="*/ 830019 h 830019"/>
              <a:gd name="connsiteX27" fmla="*/ 1066527 w 1738764"/>
              <a:gd name="connsiteY27" fmla="*/ 797570 h 830019"/>
              <a:gd name="connsiteX28" fmla="*/ 1126399 w 1738764"/>
              <a:gd name="connsiteY28" fmla="*/ 791785 h 830019"/>
              <a:gd name="connsiteX29" fmla="*/ 1188530 w 1738764"/>
              <a:gd name="connsiteY29" fmla="*/ 765695 h 830019"/>
              <a:gd name="connsiteX30" fmla="*/ 1247204 w 1738764"/>
              <a:gd name="connsiteY30" fmla="*/ 680618 h 830019"/>
              <a:gd name="connsiteX31" fmla="*/ 1255062 w 1738764"/>
              <a:gd name="connsiteY31" fmla="*/ 621106 h 830019"/>
              <a:gd name="connsiteX32" fmla="*/ 1149633 w 1738764"/>
              <a:gd name="connsiteY32" fmla="*/ 549222 h 830019"/>
              <a:gd name="connsiteX33" fmla="*/ 1257477 w 1738764"/>
              <a:gd name="connsiteY33" fmla="*/ 549222 h 830019"/>
              <a:gd name="connsiteX34" fmla="*/ 1256689 w 1738764"/>
              <a:gd name="connsiteY34" fmla="*/ 572691 h 830019"/>
              <a:gd name="connsiteX35" fmla="*/ 1181361 w 1738764"/>
              <a:gd name="connsiteY35" fmla="*/ 572691 h 830019"/>
              <a:gd name="connsiteX36" fmla="*/ 1172979 w 1738764"/>
              <a:gd name="connsiteY36" fmla="*/ 604543 h 830019"/>
              <a:gd name="connsiteX37" fmla="*/ 1139870 w 1738764"/>
              <a:gd name="connsiteY37" fmla="*/ 621307 h 830019"/>
              <a:gd name="connsiteX38" fmla="*/ 1066527 w 1738764"/>
              <a:gd name="connsiteY38" fmla="*/ 626336 h 830019"/>
              <a:gd name="connsiteX39" fmla="*/ 1066527 w 1738764"/>
              <a:gd name="connsiteY39" fmla="*/ 797570 h 830019"/>
              <a:gd name="connsiteX40" fmla="*/ 1036396 w 1738764"/>
              <a:gd name="connsiteY40" fmla="*/ 800481 h 830019"/>
              <a:gd name="connsiteX41" fmla="*/ 1036396 w 1738764"/>
              <a:gd name="connsiteY41" fmla="*/ 596798 h 830019"/>
              <a:gd name="connsiteX42" fmla="*/ 1109739 w 1738764"/>
              <a:gd name="connsiteY42" fmla="*/ 591769 h 830019"/>
              <a:gd name="connsiteX43" fmla="*/ 1142848 w 1738764"/>
              <a:gd name="connsiteY43" fmla="*/ 575005 h 830019"/>
              <a:gd name="connsiteX44" fmla="*/ 429997 w 1738764"/>
              <a:gd name="connsiteY44" fmla="*/ 549222 h 830019"/>
              <a:gd name="connsiteX45" fmla="*/ 460128 w 1738764"/>
              <a:gd name="connsiteY45" fmla="*/ 549222 h 830019"/>
              <a:gd name="connsiteX46" fmla="*/ 460128 w 1738764"/>
              <a:gd name="connsiteY46" fmla="*/ 625498 h 830019"/>
              <a:gd name="connsiteX47" fmla="*/ 185198 w 1738764"/>
              <a:gd name="connsiteY47" fmla="*/ 625498 h 830019"/>
              <a:gd name="connsiteX48" fmla="*/ 185198 w 1738764"/>
              <a:gd name="connsiteY48" fmla="*/ 595960 h 830019"/>
              <a:gd name="connsiteX49" fmla="*/ 429997 w 1738764"/>
              <a:gd name="connsiteY49" fmla="*/ 595960 h 830019"/>
              <a:gd name="connsiteX50" fmla="*/ 1484789 w 1738764"/>
              <a:gd name="connsiteY50" fmla="*/ 543153 h 830019"/>
              <a:gd name="connsiteX51" fmla="*/ 1530052 w 1738764"/>
              <a:gd name="connsiteY51" fmla="*/ 543153 h 830019"/>
              <a:gd name="connsiteX52" fmla="*/ 1530052 w 1738764"/>
              <a:gd name="connsiteY52" fmla="*/ 549222 h 830019"/>
              <a:gd name="connsiteX53" fmla="*/ 1591445 w 1738764"/>
              <a:gd name="connsiteY53" fmla="*/ 549222 h 830019"/>
              <a:gd name="connsiteX54" fmla="*/ 1598548 w 1738764"/>
              <a:gd name="connsiteY54" fmla="*/ 572691 h 830019"/>
              <a:gd name="connsiteX55" fmla="*/ 1512450 w 1738764"/>
              <a:gd name="connsiteY55" fmla="*/ 572691 h 830019"/>
              <a:gd name="connsiteX56" fmla="*/ 1524185 w 1738764"/>
              <a:gd name="connsiteY56" fmla="*/ 709318 h 830019"/>
              <a:gd name="connsiteX57" fmla="*/ 1545210 w 1738764"/>
              <a:gd name="connsiteY57" fmla="*/ 756285 h 830019"/>
              <a:gd name="connsiteX58" fmla="*/ 1515113 w 1738764"/>
              <a:gd name="connsiteY58" fmla="*/ 726824 h 830019"/>
              <a:gd name="connsiteX59" fmla="*/ 1494054 w 1738764"/>
              <a:gd name="connsiteY59" fmla="*/ 679780 h 830019"/>
              <a:gd name="connsiteX60" fmla="*/ 1485253 w 1738764"/>
              <a:gd name="connsiteY60" fmla="*/ 620058 h 830019"/>
              <a:gd name="connsiteX61" fmla="*/ 1484286 w 1738764"/>
              <a:gd name="connsiteY61" fmla="*/ 594713 h 830019"/>
              <a:gd name="connsiteX62" fmla="*/ 1484789 w 1738764"/>
              <a:gd name="connsiteY62" fmla="*/ 552574 h 830019"/>
              <a:gd name="connsiteX63" fmla="*/ 155067 w 1738764"/>
              <a:gd name="connsiteY63" fmla="*/ 519684 h 830019"/>
              <a:gd name="connsiteX64" fmla="*/ 429997 w 1738764"/>
              <a:gd name="connsiteY64" fmla="*/ 519684 h 830019"/>
              <a:gd name="connsiteX65" fmla="*/ 429997 w 1738764"/>
              <a:gd name="connsiteY65" fmla="*/ 549222 h 830019"/>
              <a:gd name="connsiteX66" fmla="*/ 185198 w 1738764"/>
              <a:gd name="connsiteY66" fmla="*/ 549222 h 830019"/>
              <a:gd name="connsiteX67" fmla="*/ 185198 w 1738764"/>
              <a:gd name="connsiteY67" fmla="*/ 595960 h 830019"/>
              <a:gd name="connsiteX68" fmla="*/ 155067 w 1738764"/>
              <a:gd name="connsiteY68" fmla="*/ 595960 h 830019"/>
              <a:gd name="connsiteX69" fmla="*/ 1662532 w 1738764"/>
              <a:gd name="connsiteY69" fmla="*/ 436065 h 830019"/>
              <a:gd name="connsiteX70" fmla="*/ 1692663 w 1738764"/>
              <a:gd name="connsiteY70" fmla="*/ 436065 h 830019"/>
              <a:gd name="connsiteX71" fmla="*/ 1692663 w 1738764"/>
              <a:gd name="connsiteY71" fmla="*/ 549222 h 830019"/>
              <a:gd name="connsiteX72" fmla="*/ 1591445 w 1738764"/>
              <a:gd name="connsiteY72" fmla="*/ 549222 h 830019"/>
              <a:gd name="connsiteX73" fmla="*/ 1589608 w 1738764"/>
              <a:gd name="connsiteY73" fmla="*/ 543153 h 830019"/>
              <a:gd name="connsiteX74" fmla="*/ 1530052 w 1738764"/>
              <a:gd name="connsiteY74" fmla="*/ 543153 h 830019"/>
              <a:gd name="connsiteX75" fmla="*/ 1530052 w 1738764"/>
              <a:gd name="connsiteY75" fmla="*/ 519684 h 830019"/>
              <a:gd name="connsiteX76" fmla="*/ 1662532 w 1738764"/>
              <a:gd name="connsiteY76" fmla="*/ 519684 h 830019"/>
              <a:gd name="connsiteX77" fmla="*/ 1261034 w 1738764"/>
              <a:gd name="connsiteY77" fmla="*/ 436065 h 830019"/>
              <a:gd name="connsiteX78" fmla="*/ 1291165 w 1738764"/>
              <a:gd name="connsiteY78" fmla="*/ 436065 h 830019"/>
              <a:gd name="connsiteX79" fmla="*/ 1291165 w 1738764"/>
              <a:gd name="connsiteY79" fmla="*/ 549222 h 830019"/>
              <a:gd name="connsiteX80" fmla="*/ 1257477 w 1738764"/>
              <a:gd name="connsiteY80" fmla="*/ 549222 h 830019"/>
              <a:gd name="connsiteX81" fmla="*/ 1257681 w 1738764"/>
              <a:gd name="connsiteY81" fmla="*/ 543153 h 830019"/>
              <a:gd name="connsiteX82" fmla="*/ 1151230 w 1738764"/>
              <a:gd name="connsiteY82" fmla="*/ 543153 h 830019"/>
              <a:gd name="connsiteX83" fmla="*/ 1149633 w 1738764"/>
              <a:gd name="connsiteY83" fmla="*/ 549222 h 830019"/>
              <a:gd name="connsiteX84" fmla="*/ 1129392 w 1738764"/>
              <a:gd name="connsiteY84" fmla="*/ 549222 h 830019"/>
              <a:gd name="connsiteX85" fmla="*/ 1129392 w 1738764"/>
              <a:gd name="connsiteY85" fmla="*/ 519684 h 830019"/>
              <a:gd name="connsiteX86" fmla="*/ 1261034 w 1738764"/>
              <a:gd name="connsiteY86" fmla="*/ 519684 h 830019"/>
              <a:gd name="connsiteX87" fmla="*/ 1499921 w 1738764"/>
              <a:gd name="connsiteY87" fmla="*/ 414271 h 830019"/>
              <a:gd name="connsiteX88" fmla="*/ 1662532 w 1738764"/>
              <a:gd name="connsiteY88" fmla="*/ 414271 h 830019"/>
              <a:gd name="connsiteX89" fmla="*/ 1662532 w 1738764"/>
              <a:gd name="connsiteY89" fmla="*/ 436065 h 830019"/>
              <a:gd name="connsiteX90" fmla="*/ 1530052 w 1738764"/>
              <a:gd name="connsiteY90" fmla="*/ 436065 h 830019"/>
              <a:gd name="connsiteX91" fmla="*/ 1530052 w 1738764"/>
              <a:gd name="connsiteY91" fmla="*/ 519684 h 830019"/>
              <a:gd name="connsiteX92" fmla="*/ 1499921 w 1738764"/>
              <a:gd name="connsiteY92" fmla="*/ 519684 h 830019"/>
              <a:gd name="connsiteX93" fmla="*/ 1307135 w 1738764"/>
              <a:gd name="connsiteY93" fmla="*/ 414271 h 830019"/>
              <a:gd name="connsiteX94" fmla="*/ 1337266 w 1738764"/>
              <a:gd name="connsiteY94" fmla="*/ 414271 h 830019"/>
              <a:gd name="connsiteX95" fmla="*/ 1337266 w 1738764"/>
              <a:gd name="connsiteY95" fmla="*/ 491386 h 830019"/>
              <a:gd name="connsiteX96" fmla="*/ 1335170 w 1738764"/>
              <a:gd name="connsiteY96" fmla="*/ 578559 h 830019"/>
              <a:gd name="connsiteX97" fmla="*/ 1327627 w 1738764"/>
              <a:gd name="connsiteY97" fmla="*/ 616278 h 830019"/>
              <a:gd name="connsiteX98" fmla="*/ 1308767 w 1738764"/>
              <a:gd name="connsiteY98" fmla="*/ 626336 h 830019"/>
              <a:gd name="connsiteX99" fmla="*/ 1295356 w 1738764"/>
              <a:gd name="connsiteY99" fmla="*/ 626336 h 830019"/>
              <a:gd name="connsiteX100" fmla="*/ 1295356 w 1738764"/>
              <a:gd name="connsiteY100" fmla="*/ 799866 h 830019"/>
              <a:gd name="connsiteX101" fmla="*/ 1288695 w 1738764"/>
              <a:gd name="connsiteY101" fmla="*/ 800481 h 830019"/>
              <a:gd name="connsiteX102" fmla="*/ 1265225 w 1738764"/>
              <a:gd name="connsiteY102" fmla="*/ 800481 h 830019"/>
              <a:gd name="connsiteX103" fmla="*/ 1265225 w 1738764"/>
              <a:gd name="connsiteY103" fmla="*/ 738391 h 830019"/>
              <a:gd name="connsiteX104" fmla="*/ 1277335 w 1738764"/>
              <a:gd name="connsiteY104" fmla="*/ 710156 h 830019"/>
              <a:gd name="connsiteX105" fmla="*/ 1285193 w 1738764"/>
              <a:gd name="connsiteY105" fmla="*/ 650644 h 830019"/>
              <a:gd name="connsiteX106" fmla="*/ 1287155 w 1738764"/>
              <a:gd name="connsiteY106" fmla="*/ 592255 h 830019"/>
              <a:gd name="connsiteX107" fmla="*/ 1297496 w 1738764"/>
              <a:gd name="connsiteY107" fmla="*/ 586740 h 830019"/>
              <a:gd name="connsiteX108" fmla="*/ 1305039 w 1738764"/>
              <a:gd name="connsiteY108" fmla="*/ 549021 h 830019"/>
              <a:gd name="connsiteX109" fmla="*/ 1307135 w 1738764"/>
              <a:gd name="connsiteY109" fmla="*/ 461848 h 830019"/>
              <a:gd name="connsiteX110" fmla="*/ 1099261 w 1738764"/>
              <a:gd name="connsiteY110" fmla="*/ 414271 h 830019"/>
              <a:gd name="connsiteX111" fmla="*/ 1261034 w 1738764"/>
              <a:gd name="connsiteY111" fmla="*/ 414271 h 830019"/>
              <a:gd name="connsiteX112" fmla="*/ 1261034 w 1738764"/>
              <a:gd name="connsiteY112" fmla="*/ 436065 h 830019"/>
              <a:gd name="connsiteX113" fmla="*/ 1129392 w 1738764"/>
              <a:gd name="connsiteY113" fmla="*/ 436065 h 830019"/>
              <a:gd name="connsiteX114" fmla="*/ 1129392 w 1738764"/>
              <a:gd name="connsiteY114" fmla="*/ 519684 h 830019"/>
              <a:gd name="connsiteX115" fmla="*/ 1099261 w 1738764"/>
              <a:gd name="connsiteY115" fmla="*/ 519684 h 830019"/>
              <a:gd name="connsiteX116" fmla="*/ 1079100 w 1738764"/>
              <a:gd name="connsiteY116" fmla="*/ 384733 h 830019"/>
              <a:gd name="connsiteX117" fmla="*/ 1307135 w 1738764"/>
              <a:gd name="connsiteY117" fmla="*/ 384733 h 830019"/>
              <a:gd name="connsiteX118" fmla="*/ 1307135 w 1738764"/>
              <a:gd name="connsiteY118" fmla="*/ 414271 h 830019"/>
              <a:gd name="connsiteX119" fmla="*/ 1261034 w 1738764"/>
              <a:gd name="connsiteY119" fmla="*/ 414271 h 830019"/>
              <a:gd name="connsiteX120" fmla="*/ 1261034 w 1738764"/>
              <a:gd name="connsiteY120" fmla="*/ 406527 h 830019"/>
              <a:gd name="connsiteX121" fmla="*/ 1099261 w 1738764"/>
              <a:gd name="connsiteY121" fmla="*/ 406527 h 830019"/>
              <a:gd name="connsiteX122" fmla="*/ 1099261 w 1738764"/>
              <a:gd name="connsiteY122" fmla="*/ 414271 h 830019"/>
              <a:gd name="connsiteX123" fmla="*/ 1079100 w 1738764"/>
              <a:gd name="connsiteY123" fmla="*/ 414271 h 830019"/>
              <a:gd name="connsiteX124" fmla="*/ 429997 w 1738764"/>
              <a:gd name="connsiteY124" fmla="*/ 353921 h 830019"/>
              <a:gd name="connsiteX125" fmla="*/ 460128 w 1738764"/>
              <a:gd name="connsiteY125" fmla="*/ 353921 h 830019"/>
              <a:gd name="connsiteX126" fmla="*/ 460128 w 1738764"/>
              <a:gd name="connsiteY126" fmla="*/ 431874 h 830019"/>
              <a:gd name="connsiteX127" fmla="*/ 185198 w 1738764"/>
              <a:gd name="connsiteY127" fmla="*/ 431874 h 830019"/>
              <a:gd name="connsiteX128" fmla="*/ 185198 w 1738764"/>
              <a:gd name="connsiteY128" fmla="*/ 402336 h 830019"/>
              <a:gd name="connsiteX129" fmla="*/ 429997 w 1738764"/>
              <a:gd name="connsiteY129" fmla="*/ 402336 h 830019"/>
              <a:gd name="connsiteX130" fmla="*/ 155067 w 1738764"/>
              <a:gd name="connsiteY130" fmla="*/ 324383 h 830019"/>
              <a:gd name="connsiteX131" fmla="*/ 429997 w 1738764"/>
              <a:gd name="connsiteY131" fmla="*/ 324383 h 830019"/>
              <a:gd name="connsiteX132" fmla="*/ 429997 w 1738764"/>
              <a:gd name="connsiteY132" fmla="*/ 353921 h 830019"/>
              <a:gd name="connsiteX133" fmla="*/ 185198 w 1738764"/>
              <a:gd name="connsiteY133" fmla="*/ 353921 h 830019"/>
              <a:gd name="connsiteX134" fmla="*/ 185198 w 1738764"/>
              <a:gd name="connsiteY134" fmla="*/ 402336 h 830019"/>
              <a:gd name="connsiteX135" fmla="*/ 155067 w 1738764"/>
              <a:gd name="connsiteY135" fmla="*/ 402336 h 830019"/>
              <a:gd name="connsiteX136" fmla="*/ 1696060 w 1738764"/>
              <a:gd name="connsiteY136" fmla="*/ 296085 h 830019"/>
              <a:gd name="connsiteX137" fmla="*/ 1726191 w 1738764"/>
              <a:gd name="connsiteY137" fmla="*/ 296085 h 830019"/>
              <a:gd name="connsiteX138" fmla="*/ 1726191 w 1738764"/>
              <a:gd name="connsiteY138" fmla="*/ 414271 h 830019"/>
              <a:gd name="connsiteX139" fmla="*/ 1662532 w 1738764"/>
              <a:gd name="connsiteY139" fmla="*/ 414271 h 830019"/>
              <a:gd name="connsiteX140" fmla="*/ 1662532 w 1738764"/>
              <a:gd name="connsiteY140" fmla="*/ 406527 h 830019"/>
              <a:gd name="connsiteX141" fmla="*/ 1499921 w 1738764"/>
              <a:gd name="connsiteY141" fmla="*/ 406527 h 830019"/>
              <a:gd name="connsiteX142" fmla="*/ 1499921 w 1738764"/>
              <a:gd name="connsiteY142" fmla="*/ 414271 h 830019"/>
              <a:gd name="connsiteX143" fmla="*/ 1484789 w 1738764"/>
              <a:gd name="connsiteY143" fmla="*/ 414271 h 830019"/>
              <a:gd name="connsiteX144" fmla="*/ 1484789 w 1738764"/>
              <a:gd name="connsiteY144" fmla="*/ 543153 h 830019"/>
              <a:gd name="connsiteX145" fmla="*/ 1482319 w 1738764"/>
              <a:gd name="connsiteY145" fmla="*/ 543153 h 830019"/>
              <a:gd name="connsiteX146" fmla="*/ 1484286 w 1738764"/>
              <a:gd name="connsiteY146" fmla="*/ 594713 h 830019"/>
              <a:gd name="connsiteX147" fmla="*/ 1484134 w 1738764"/>
              <a:gd name="connsiteY147" fmla="*/ 607398 h 830019"/>
              <a:gd name="connsiteX148" fmla="*/ 1474312 w 1738764"/>
              <a:gd name="connsiteY148" fmla="*/ 725663 h 830019"/>
              <a:gd name="connsiteX149" fmla="*/ 1429468 w 1738764"/>
              <a:gd name="connsiteY149" fmla="*/ 805711 h 830019"/>
              <a:gd name="connsiteX150" fmla="*/ 1318826 w 1738764"/>
              <a:gd name="connsiteY150" fmla="*/ 830019 h 830019"/>
              <a:gd name="connsiteX151" fmla="*/ 1295356 w 1738764"/>
              <a:gd name="connsiteY151" fmla="*/ 830019 h 830019"/>
              <a:gd name="connsiteX152" fmla="*/ 1295356 w 1738764"/>
              <a:gd name="connsiteY152" fmla="*/ 799866 h 830019"/>
              <a:gd name="connsiteX153" fmla="*/ 1354493 w 1738764"/>
              <a:gd name="connsiteY153" fmla="*/ 794404 h 830019"/>
              <a:gd name="connsiteX154" fmla="*/ 1399337 w 1738764"/>
              <a:gd name="connsiteY154" fmla="*/ 776173 h 830019"/>
              <a:gd name="connsiteX155" fmla="*/ 1444181 w 1738764"/>
              <a:gd name="connsiteY155" fmla="*/ 696125 h 830019"/>
              <a:gd name="connsiteX156" fmla="*/ 1454658 w 1738764"/>
              <a:gd name="connsiteY156" fmla="*/ 523036 h 830019"/>
              <a:gd name="connsiteX157" fmla="*/ 1454658 w 1738764"/>
              <a:gd name="connsiteY157" fmla="*/ 384733 h 830019"/>
              <a:gd name="connsiteX158" fmla="*/ 1696060 w 1738764"/>
              <a:gd name="connsiteY158" fmla="*/ 384733 h 830019"/>
              <a:gd name="connsiteX159" fmla="*/ 1665840 w 1738764"/>
              <a:gd name="connsiteY159" fmla="*/ 266547 h 830019"/>
              <a:gd name="connsiteX160" fmla="*/ 1696060 w 1738764"/>
              <a:gd name="connsiteY160" fmla="*/ 266547 h 830019"/>
              <a:gd name="connsiteX161" fmla="*/ 1696060 w 1738764"/>
              <a:gd name="connsiteY161" fmla="*/ 296085 h 830019"/>
              <a:gd name="connsiteX162" fmla="*/ 1665840 w 1738764"/>
              <a:gd name="connsiteY162" fmla="*/ 296085 h 830019"/>
              <a:gd name="connsiteX163" fmla="*/ 1497406 w 1738764"/>
              <a:gd name="connsiteY163" fmla="*/ 263395 h 830019"/>
              <a:gd name="connsiteX164" fmla="*/ 1527537 w 1738764"/>
              <a:gd name="connsiteY164" fmla="*/ 263395 h 830019"/>
              <a:gd name="connsiteX165" fmla="*/ 1527537 w 1738764"/>
              <a:gd name="connsiteY165" fmla="*/ 296085 h 830019"/>
              <a:gd name="connsiteX166" fmla="*/ 1079100 w 1738764"/>
              <a:gd name="connsiteY166" fmla="*/ 296085 h 830019"/>
              <a:gd name="connsiteX167" fmla="*/ 1079100 w 1738764"/>
              <a:gd name="connsiteY167" fmla="*/ 384733 h 830019"/>
              <a:gd name="connsiteX168" fmla="*/ 1048969 w 1738764"/>
              <a:gd name="connsiteY168" fmla="*/ 384733 h 830019"/>
              <a:gd name="connsiteX169" fmla="*/ 1048969 w 1738764"/>
              <a:gd name="connsiteY169" fmla="*/ 266547 h 830019"/>
              <a:gd name="connsiteX170" fmla="*/ 1497406 w 1738764"/>
              <a:gd name="connsiteY170" fmla="*/ 266547 h 830019"/>
              <a:gd name="connsiteX171" fmla="*/ 1129392 w 1738764"/>
              <a:gd name="connsiteY171" fmla="*/ 233857 h 830019"/>
              <a:gd name="connsiteX172" fmla="*/ 1497406 w 1738764"/>
              <a:gd name="connsiteY172" fmla="*/ 233857 h 830019"/>
              <a:gd name="connsiteX173" fmla="*/ 1497406 w 1738764"/>
              <a:gd name="connsiteY173" fmla="*/ 263395 h 830019"/>
              <a:gd name="connsiteX174" fmla="*/ 1129392 w 1738764"/>
              <a:gd name="connsiteY174" fmla="*/ 263395 h 830019"/>
              <a:gd name="connsiteX175" fmla="*/ 429997 w 1738764"/>
              <a:gd name="connsiteY175" fmla="*/ 157782 h 830019"/>
              <a:gd name="connsiteX176" fmla="*/ 460128 w 1738764"/>
              <a:gd name="connsiteY176" fmla="*/ 157782 h 830019"/>
              <a:gd name="connsiteX177" fmla="*/ 460128 w 1738764"/>
              <a:gd name="connsiteY177" fmla="*/ 236573 h 830019"/>
              <a:gd name="connsiteX178" fmla="*/ 185198 w 1738764"/>
              <a:gd name="connsiteY178" fmla="*/ 236573 h 830019"/>
              <a:gd name="connsiteX179" fmla="*/ 185198 w 1738764"/>
              <a:gd name="connsiteY179" fmla="*/ 207035 h 830019"/>
              <a:gd name="connsiteX180" fmla="*/ 429997 w 1738764"/>
              <a:gd name="connsiteY180" fmla="*/ 207035 h 830019"/>
              <a:gd name="connsiteX181" fmla="*/ 1497406 w 1738764"/>
              <a:gd name="connsiteY181" fmla="*/ 134313 h 830019"/>
              <a:gd name="connsiteX182" fmla="*/ 1527537 w 1738764"/>
              <a:gd name="connsiteY182" fmla="*/ 134313 h 830019"/>
              <a:gd name="connsiteX183" fmla="*/ 1527537 w 1738764"/>
              <a:gd name="connsiteY183" fmla="*/ 167841 h 830019"/>
              <a:gd name="connsiteX184" fmla="*/ 1129392 w 1738764"/>
              <a:gd name="connsiteY184" fmla="*/ 167841 h 830019"/>
              <a:gd name="connsiteX185" fmla="*/ 1129392 w 1738764"/>
              <a:gd name="connsiteY185" fmla="*/ 233857 h 830019"/>
              <a:gd name="connsiteX186" fmla="*/ 1099261 w 1738764"/>
              <a:gd name="connsiteY186" fmla="*/ 233857 h 830019"/>
              <a:gd name="connsiteX187" fmla="*/ 1099261 w 1738764"/>
              <a:gd name="connsiteY187" fmla="*/ 138303 h 830019"/>
              <a:gd name="connsiteX188" fmla="*/ 1497406 w 1738764"/>
              <a:gd name="connsiteY188" fmla="*/ 138303 h 830019"/>
              <a:gd name="connsiteX189" fmla="*/ 155067 w 1738764"/>
              <a:gd name="connsiteY189" fmla="*/ 128244 h 830019"/>
              <a:gd name="connsiteX190" fmla="*/ 429997 w 1738764"/>
              <a:gd name="connsiteY190" fmla="*/ 128244 h 830019"/>
              <a:gd name="connsiteX191" fmla="*/ 429997 w 1738764"/>
              <a:gd name="connsiteY191" fmla="*/ 157782 h 830019"/>
              <a:gd name="connsiteX192" fmla="*/ 185198 w 1738764"/>
              <a:gd name="connsiteY192" fmla="*/ 157782 h 830019"/>
              <a:gd name="connsiteX193" fmla="*/ 185198 w 1738764"/>
              <a:gd name="connsiteY193" fmla="*/ 207035 h 830019"/>
              <a:gd name="connsiteX194" fmla="*/ 155067 w 1738764"/>
              <a:gd name="connsiteY194" fmla="*/ 207035 h 830019"/>
              <a:gd name="connsiteX195" fmla="*/ 1110114 w 1738764"/>
              <a:gd name="connsiteY195" fmla="*/ 104775 h 830019"/>
              <a:gd name="connsiteX196" fmla="*/ 1497406 w 1738764"/>
              <a:gd name="connsiteY196" fmla="*/ 104775 h 830019"/>
              <a:gd name="connsiteX197" fmla="*/ 1497406 w 1738764"/>
              <a:gd name="connsiteY197" fmla="*/ 134313 h 830019"/>
              <a:gd name="connsiteX198" fmla="*/ 1110114 w 1738764"/>
              <a:gd name="connsiteY198" fmla="*/ 134313 h 830019"/>
              <a:gd name="connsiteX199" fmla="*/ 588417 w 1738764"/>
              <a:gd name="connsiteY199" fmla="*/ 31214 h 830019"/>
              <a:gd name="connsiteX200" fmla="*/ 618548 w 1738764"/>
              <a:gd name="connsiteY200" fmla="*/ 31214 h 830019"/>
              <a:gd name="connsiteX201" fmla="*/ 618548 w 1738764"/>
              <a:gd name="connsiteY201" fmla="*/ 830019 h 830019"/>
              <a:gd name="connsiteX202" fmla="*/ 30131 w 1738764"/>
              <a:gd name="connsiteY202" fmla="*/ 830019 h 830019"/>
              <a:gd name="connsiteX203" fmla="*/ 30131 w 1738764"/>
              <a:gd name="connsiteY203" fmla="*/ 800481 h 830019"/>
              <a:gd name="connsiteX204" fmla="*/ 588417 w 1738764"/>
              <a:gd name="connsiteY204" fmla="*/ 800481 h 830019"/>
              <a:gd name="connsiteX205" fmla="*/ 1635709 w 1738764"/>
              <a:gd name="connsiteY205" fmla="*/ 29538 h 830019"/>
              <a:gd name="connsiteX206" fmla="*/ 1665840 w 1738764"/>
              <a:gd name="connsiteY206" fmla="*/ 29538 h 830019"/>
              <a:gd name="connsiteX207" fmla="*/ 1665840 w 1738764"/>
              <a:gd name="connsiteY207" fmla="*/ 266547 h 830019"/>
              <a:gd name="connsiteX208" fmla="*/ 1635709 w 1738764"/>
              <a:gd name="connsiteY208" fmla="*/ 266547 h 830019"/>
              <a:gd name="connsiteX209" fmla="*/ 0 w 1738764"/>
              <a:gd name="connsiteY209" fmla="*/ 1676 h 830019"/>
              <a:gd name="connsiteX210" fmla="*/ 588417 w 1738764"/>
              <a:gd name="connsiteY210" fmla="*/ 1676 h 830019"/>
              <a:gd name="connsiteX211" fmla="*/ 588417 w 1738764"/>
              <a:gd name="connsiteY211" fmla="*/ 31214 h 830019"/>
              <a:gd name="connsiteX212" fmla="*/ 30131 w 1738764"/>
              <a:gd name="connsiteY212" fmla="*/ 31214 h 830019"/>
              <a:gd name="connsiteX213" fmla="*/ 30131 w 1738764"/>
              <a:gd name="connsiteY213" fmla="*/ 800481 h 830019"/>
              <a:gd name="connsiteX214" fmla="*/ 0 w 1738764"/>
              <a:gd name="connsiteY214" fmla="*/ 800481 h 830019"/>
              <a:gd name="connsiteX215" fmla="*/ 1079983 w 1738764"/>
              <a:gd name="connsiteY215" fmla="*/ 0 h 830019"/>
              <a:gd name="connsiteX216" fmla="*/ 1635709 w 1738764"/>
              <a:gd name="connsiteY216" fmla="*/ 0 h 830019"/>
              <a:gd name="connsiteX217" fmla="*/ 1635709 w 1738764"/>
              <a:gd name="connsiteY217" fmla="*/ 29538 h 830019"/>
              <a:gd name="connsiteX218" fmla="*/ 1110114 w 1738764"/>
              <a:gd name="connsiteY218" fmla="*/ 29538 h 830019"/>
              <a:gd name="connsiteX219" fmla="*/ 1110114 w 1738764"/>
              <a:gd name="connsiteY219" fmla="*/ 104775 h 830019"/>
              <a:gd name="connsiteX220" fmla="*/ 1079983 w 1738764"/>
              <a:gd name="connsiteY220" fmla="*/ 104775 h 83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738764" h="830019">
                <a:moveTo>
                  <a:pt x="1708633" y="624293"/>
                </a:moveTo>
                <a:lnTo>
                  <a:pt x="1738764" y="626336"/>
                </a:lnTo>
                <a:lnTo>
                  <a:pt x="1738764" y="830019"/>
                </a:lnTo>
                <a:cubicBezTo>
                  <a:pt x="1668914" y="830019"/>
                  <a:pt x="1617644" y="818424"/>
                  <a:pt x="1584954" y="795233"/>
                </a:cubicBezTo>
                <a:cubicBezTo>
                  <a:pt x="1568609" y="783638"/>
                  <a:pt x="1555372" y="770681"/>
                  <a:pt x="1545244" y="756362"/>
                </a:cubicBezTo>
                <a:lnTo>
                  <a:pt x="1545210" y="756285"/>
                </a:lnTo>
                <a:lnTo>
                  <a:pt x="1554823" y="765695"/>
                </a:lnTo>
                <a:cubicBezTo>
                  <a:pt x="1587513" y="788886"/>
                  <a:pt x="1638783" y="800481"/>
                  <a:pt x="1708633" y="800481"/>
                </a:cubicBezTo>
                <a:close/>
                <a:moveTo>
                  <a:pt x="1624008" y="586795"/>
                </a:moveTo>
                <a:lnTo>
                  <a:pt x="1634452" y="591769"/>
                </a:lnTo>
                <a:cubicBezTo>
                  <a:pt x="1651495" y="595122"/>
                  <a:pt x="1676222" y="596798"/>
                  <a:pt x="1708633" y="596798"/>
                </a:cubicBezTo>
                <a:lnTo>
                  <a:pt x="1708633" y="624293"/>
                </a:lnTo>
                <a:lnTo>
                  <a:pt x="1664583" y="621307"/>
                </a:lnTo>
                <a:cubicBezTo>
                  <a:pt x="1647540" y="617954"/>
                  <a:pt x="1635805" y="612366"/>
                  <a:pt x="1629379" y="604543"/>
                </a:cubicBezTo>
                <a:close/>
                <a:moveTo>
                  <a:pt x="1598548" y="572691"/>
                </a:moveTo>
                <a:lnTo>
                  <a:pt x="1619739" y="572691"/>
                </a:lnTo>
                <a:lnTo>
                  <a:pt x="1624008" y="586795"/>
                </a:lnTo>
                <a:lnTo>
                  <a:pt x="1599248" y="575005"/>
                </a:lnTo>
                <a:close/>
                <a:moveTo>
                  <a:pt x="1256689" y="572691"/>
                </a:moveTo>
                <a:lnTo>
                  <a:pt x="1287812" y="572691"/>
                </a:lnTo>
                <a:lnTo>
                  <a:pt x="1287155" y="592255"/>
                </a:lnTo>
                <a:lnTo>
                  <a:pt x="1278636" y="596798"/>
                </a:lnTo>
                <a:lnTo>
                  <a:pt x="1265225" y="596798"/>
                </a:lnTo>
                <a:lnTo>
                  <a:pt x="1265225" y="738391"/>
                </a:lnTo>
                <a:lnTo>
                  <a:pt x="1257428" y="756571"/>
                </a:lnTo>
                <a:cubicBezTo>
                  <a:pt x="1247649" y="770751"/>
                  <a:pt x="1234727" y="783638"/>
                  <a:pt x="1218661" y="795233"/>
                </a:cubicBezTo>
                <a:cubicBezTo>
                  <a:pt x="1186530" y="818424"/>
                  <a:pt x="1135819" y="830019"/>
                  <a:pt x="1066527" y="830019"/>
                </a:cubicBezTo>
                <a:lnTo>
                  <a:pt x="1066527" y="797570"/>
                </a:lnTo>
                <a:lnTo>
                  <a:pt x="1126399" y="791785"/>
                </a:lnTo>
                <a:cubicBezTo>
                  <a:pt x="1151754" y="785987"/>
                  <a:pt x="1172465" y="777291"/>
                  <a:pt x="1188530" y="765695"/>
                </a:cubicBezTo>
                <a:cubicBezTo>
                  <a:pt x="1220661" y="742505"/>
                  <a:pt x="1240219" y="714146"/>
                  <a:pt x="1247204" y="680618"/>
                </a:cubicBezTo>
                <a:cubicBezTo>
                  <a:pt x="1250697" y="663854"/>
                  <a:pt x="1253316" y="644017"/>
                  <a:pt x="1255062" y="621106"/>
                </a:cubicBezTo>
                <a:close/>
                <a:moveTo>
                  <a:pt x="1149633" y="549222"/>
                </a:moveTo>
                <a:lnTo>
                  <a:pt x="1257477" y="549222"/>
                </a:lnTo>
                <a:lnTo>
                  <a:pt x="1256689" y="572691"/>
                </a:lnTo>
                <a:lnTo>
                  <a:pt x="1181361" y="572691"/>
                </a:lnTo>
                <a:cubicBezTo>
                  <a:pt x="1181361" y="586102"/>
                  <a:pt x="1178567" y="596720"/>
                  <a:pt x="1172979" y="604543"/>
                </a:cubicBezTo>
                <a:cubicBezTo>
                  <a:pt x="1167391" y="612366"/>
                  <a:pt x="1156354" y="617954"/>
                  <a:pt x="1139870" y="621307"/>
                </a:cubicBezTo>
                <a:cubicBezTo>
                  <a:pt x="1123385" y="624660"/>
                  <a:pt x="1098938" y="626336"/>
                  <a:pt x="1066527" y="626336"/>
                </a:cubicBezTo>
                <a:lnTo>
                  <a:pt x="1066527" y="797570"/>
                </a:lnTo>
                <a:lnTo>
                  <a:pt x="1036396" y="800481"/>
                </a:lnTo>
                <a:lnTo>
                  <a:pt x="1036396" y="596798"/>
                </a:lnTo>
                <a:cubicBezTo>
                  <a:pt x="1068807" y="596798"/>
                  <a:pt x="1093254" y="595122"/>
                  <a:pt x="1109739" y="591769"/>
                </a:cubicBezTo>
                <a:cubicBezTo>
                  <a:pt x="1126223" y="588416"/>
                  <a:pt x="1137260" y="582828"/>
                  <a:pt x="1142848" y="575005"/>
                </a:cubicBezTo>
                <a:close/>
                <a:moveTo>
                  <a:pt x="429997" y="549222"/>
                </a:moveTo>
                <a:lnTo>
                  <a:pt x="460128" y="549222"/>
                </a:lnTo>
                <a:lnTo>
                  <a:pt x="460128" y="625498"/>
                </a:lnTo>
                <a:lnTo>
                  <a:pt x="185198" y="625498"/>
                </a:lnTo>
                <a:lnTo>
                  <a:pt x="185198" y="595960"/>
                </a:lnTo>
                <a:lnTo>
                  <a:pt x="429997" y="595960"/>
                </a:lnTo>
                <a:close/>
                <a:moveTo>
                  <a:pt x="1484789" y="543153"/>
                </a:moveTo>
                <a:lnTo>
                  <a:pt x="1530052" y="543153"/>
                </a:lnTo>
                <a:lnTo>
                  <a:pt x="1530052" y="549222"/>
                </a:lnTo>
                <a:lnTo>
                  <a:pt x="1591445" y="549222"/>
                </a:lnTo>
                <a:lnTo>
                  <a:pt x="1598548" y="572691"/>
                </a:lnTo>
                <a:lnTo>
                  <a:pt x="1512450" y="572691"/>
                </a:lnTo>
                <a:cubicBezTo>
                  <a:pt x="1512450" y="629689"/>
                  <a:pt x="1516361" y="675231"/>
                  <a:pt x="1524185" y="709318"/>
                </a:cubicBezTo>
                <a:lnTo>
                  <a:pt x="1545210" y="756285"/>
                </a:lnTo>
                <a:lnTo>
                  <a:pt x="1515113" y="726824"/>
                </a:lnTo>
                <a:cubicBezTo>
                  <a:pt x="1504985" y="712505"/>
                  <a:pt x="1497966" y="696824"/>
                  <a:pt x="1494054" y="679780"/>
                </a:cubicBezTo>
                <a:cubicBezTo>
                  <a:pt x="1490142" y="662737"/>
                  <a:pt x="1487208" y="642829"/>
                  <a:pt x="1485253" y="620058"/>
                </a:cubicBezTo>
                <a:lnTo>
                  <a:pt x="1484286" y="594713"/>
                </a:lnTo>
                <a:lnTo>
                  <a:pt x="1484789" y="552574"/>
                </a:lnTo>
                <a:close/>
                <a:moveTo>
                  <a:pt x="155067" y="519684"/>
                </a:moveTo>
                <a:lnTo>
                  <a:pt x="429997" y="519684"/>
                </a:lnTo>
                <a:lnTo>
                  <a:pt x="429997" y="549222"/>
                </a:lnTo>
                <a:lnTo>
                  <a:pt x="185198" y="549222"/>
                </a:lnTo>
                <a:lnTo>
                  <a:pt x="185198" y="595960"/>
                </a:lnTo>
                <a:lnTo>
                  <a:pt x="155067" y="595960"/>
                </a:lnTo>
                <a:close/>
                <a:moveTo>
                  <a:pt x="1662532" y="436065"/>
                </a:moveTo>
                <a:lnTo>
                  <a:pt x="1692663" y="436065"/>
                </a:lnTo>
                <a:lnTo>
                  <a:pt x="1692663" y="549222"/>
                </a:lnTo>
                <a:lnTo>
                  <a:pt x="1591445" y="549222"/>
                </a:lnTo>
                <a:lnTo>
                  <a:pt x="1589608" y="543153"/>
                </a:lnTo>
                <a:lnTo>
                  <a:pt x="1530052" y="543153"/>
                </a:lnTo>
                <a:lnTo>
                  <a:pt x="1530052" y="519684"/>
                </a:lnTo>
                <a:lnTo>
                  <a:pt x="1662532" y="519684"/>
                </a:lnTo>
                <a:close/>
                <a:moveTo>
                  <a:pt x="1261034" y="436065"/>
                </a:moveTo>
                <a:lnTo>
                  <a:pt x="1291165" y="436065"/>
                </a:lnTo>
                <a:lnTo>
                  <a:pt x="1291165" y="549222"/>
                </a:lnTo>
                <a:lnTo>
                  <a:pt x="1257477" y="549222"/>
                </a:lnTo>
                <a:lnTo>
                  <a:pt x="1257681" y="543153"/>
                </a:lnTo>
                <a:lnTo>
                  <a:pt x="1151230" y="543153"/>
                </a:lnTo>
                <a:lnTo>
                  <a:pt x="1149633" y="549222"/>
                </a:lnTo>
                <a:lnTo>
                  <a:pt x="1129392" y="549222"/>
                </a:lnTo>
                <a:lnTo>
                  <a:pt x="1129392" y="519684"/>
                </a:lnTo>
                <a:lnTo>
                  <a:pt x="1261034" y="519684"/>
                </a:lnTo>
                <a:close/>
                <a:moveTo>
                  <a:pt x="1499921" y="414271"/>
                </a:moveTo>
                <a:lnTo>
                  <a:pt x="1662532" y="414271"/>
                </a:lnTo>
                <a:lnTo>
                  <a:pt x="1662532" y="436065"/>
                </a:lnTo>
                <a:lnTo>
                  <a:pt x="1530052" y="436065"/>
                </a:lnTo>
                <a:lnTo>
                  <a:pt x="1530052" y="519684"/>
                </a:lnTo>
                <a:lnTo>
                  <a:pt x="1499921" y="519684"/>
                </a:lnTo>
                <a:close/>
                <a:moveTo>
                  <a:pt x="1307135" y="414271"/>
                </a:moveTo>
                <a:lnTo>
                  <a:pt x="1337266" y="414271"/>
                </a:lnTo>
                <a:lnTo>
                  <a:pt x="1337266" y="491386"/>
                </a:lnTo>
                <a:cubicBezTo>
                  <a:pt x="1337266" y="531061"/>
                  <a:pt x="1336567" y="560118"/>
                  <a:pt x="1335170" y="578559"/>
                </a:cubicBezTo>
                <a:cubicBezTo>
                  <a:pt x="1333773" y="596999"/>
                  <a:pt x="1331259" y="609572"/>
                  <a:pt x="1327627" y="616278"/>
                </a:cubicBezTo>
                <a:cubicBezTo>
                  <a:pt x="1323995" y="622983"/>
                  <a:pt x="1317708" y="626336"/>
                  <a:pt x="1308767" y="626336"/>
                </a:cubicBezTo>
                <a:lnTo>
                  <a:pt x="1295356" y="626336"/>
                </a:lnTo>
                <a:lnTo>
                  <a:pt x="1295356" y="799866"/>
                </a:lnTo>
                <a:lnTo>
                  <a:pt x="1288695" y="800481"/>
                </a:lnTo>
                <a:lnTo>
                  <a:pt x="1265225" y="800481"/>
                </a:lnTo>
                <a:lnTo>
                  <a:pt x="1265225" y="738391"/>
                </a:lnTo>
                <a:lnTo>
                  <a:pt x="1277335" y="710156"/>
                </a:lnTo>
                <a:cubicBezTo>
                  <a:pt x="1280828" y="693392"/>
                  <a:pt x="1283447" y="673555"/>
                  <a:pt x="1285193" y="650644"/>
                </a:cubicBezTo>
                <a:lnTo>
                  <a:pt x="1287155" y="592255"/>
                </a:lnTo>
                <a:lnTo>
                  <a:pt x="1297496" y="586740"/>
                </a:lnTo>
                <a:cubicBezTo>
                  <a:pt x="1301128" y="580034"/>
                  <a:pt x="1303642" y="567461"/>
                  <a:pt x="1305039" y="549021"/>
                </a:cubicBezTo>
                <a:cubicBezTo>
                  <a:pt x="1306436" y="530580"/>
                  <a:pt x="1307135" y="501523"/>
                  <a:pt x="1307135" y="461848"/>
                </a:cubicBezTo>
                <a:close/>
                <a:moveTo>
                  <a:pt x="1099261" y="414271"/>
                </a:moveTo>
                <a:lnTo>
                  <a:pt x="1261034" y="414271"/>
                </a:lnTo>
                <a:lnTo>
                  <a:pt x="1261034" y="436065"/>
                </a:lnTo>
                <a:lnTo>
                  <a:pt x="1129392" y="436065"/>
                </a:lnTo>
                <a:lnTo>
                  <a:pt x="1129392" y="519684"/>
                </a:lnTo>
                <a:lnTo>
                  <a:pt x="1099261" y="519684"/>
                </a:lnTo>
                <a:close/>
                <a:moveTo>
                  <a:pt x="1079100" y="384733"/>
                </a:moveTo>
                <a:lnTo>
                  <a:pt x="1307135" y="384733"/>
                </a:lnTo>
                <a:lnTo>
                  <a:pt x="1307135" y="414271"/>
                </a:lnTo>
                <a:lnTo>
                  <a:pt x="1261034" y="414271"/>
                </a:lnTo>
                <a:lnTo>
                  <a:pt x="1261034" y="406527"/>
                </a:lnTo>
                <a:lnTo>
                  <a:pt x="1099261" y="406527"/>
                </a:lnTo>
                <a:lnTo>
                  <a:pt x="1099261" y="414271"/>
                </a:lnTo>
                <a:lnTo>
                  <a:pt x="1079100" y="414271"/>
                </a:lnTo>
                <a:close/>
                <a:moveTo>
                  <a:pt x="429997" y="353921"/>
                </a:moveTo>
                <a:lnTo>
                  <a:pt x="460128" y="353921"/>
                </a:lnTo>
                <a:lnTo>
                  <a:pt x="460128" y="431874"/>
                </a:lnTo>
                <a:lnTo>
                  <a:pt x="185198" y="431874"/>
                </a:lnTo>
                <a:lnTo>
                  <a:pt x="185198" y="402336"/>
                </a:lnTo>
                <a:lnTo>
                  <a:pt x="429997" y="402336"/>
                </a:lnTo>
                <a:close/>
                <a:moveTo>
                  <a:pt x="155067" y="324383"/>
                </a:moveTo>
                <a:lnTo>
                  <a:pt x="429997" y="324383"/>
                </a:lnTo>
                <a:lnTo>
                  <a:pt x="429997" y="353921"/>
                </a:lnTo>
                <a:lnTo>
                  <a:pt x="185198" y="353921"/>
                </a:lnTo>
                <a:lnTo>
                  <a:pt x="185198" y="402336"/>
                </a:lnTo>
                <a:lnTo>
                  <a:pt x="155067" y="402336"/>
                </a:lnTo>
                <a:close/>
                <a:moveTo>
                  <a:pt x="1696060" y="296085"/>
                </a:moveTo>
                <a:lnTo>
                  <a:pt x="1726191" y="296085"/>
                </a:lnTo>
                <a:lnTo>
                  <a:pt x="1726191" y="414271"/>
                </a:lnTo>
                <a:lnTo>
                  <a:pt x="1662532" y="414271"/>
                </a:lnTo>
                <a:lnTo>
                  <a:pt x="1662532" y="406527"/>
                </a:lnTo>
                <a:lnTo>
                  <a:pt x="1499921" y="406527"/>
                </a:lnTo>
                <a:lnTo>
                  <a:pt x="1499921" y="414271"/>
                </a:lnTo>
                <a:lnTo>
                  <a:pt x="1484789" y="414271"/>
                </a:lnTo>
                <a:lnTo>
                  <a:pt x="1484789" y="543153"/>
                </a:lnTo>
                <a:lnTo>
                  <a:pt x="1482319" y="543153"/>
                </a:lnTo>
                <a:lnTo>
                  <a:pt x="1484286" y="594713"/>
                </a:lnTo>
                <a:lnTo>
                  <a:pt x="1484134" y="607398"/>
                </a:lnTo>
                <a:cubicBezTo>
                  <a:pt x="1482825" y="658371"/>
                  <a:pt x="1479551" y="697793"/>
                  <a:pt x="1474312" y="725663"/>
                </a:cubicBezTo>
                <a:cubicBezTo>
                  <a:pt x="1467327" y="762823"/>
                  <a:pt x="1452379" y="789506"/>
                  <a:pt x="1429468" y="805711"/>
                </a:cubicBezTo>
                <a:cubicBezTo>
                  <a:pt x="1406557" y="821916"/>
                  <a:pt x="1369676" y="830019"/>
                  <a:pt x="1318826" y="830019"/>
                </a:cubicBezTo>
                <a:lnTo>
                  <a:pt x="1295356" y="830019"/>
                </a:lnTo>
                <a:lnTo>
                  <a:pt x="1295356" y="799866"/>
                </a:lnTo>
                <a:lnTo>
                  <a:pt x="1354493" y="794404"/>
                </a:lnTo>
                <a:cubicBezTo>
                  <a:pt x="1372933" y="790353"/>
                  <a:pt x="1387881" y="784276"/>
                  <a:pt x="1399337" y="776173"/>
                </a:cubicBezTo>
                <a:cubicBezTo>
                  <a:pt x="1422248" y="759968"/>
                  <a:pt x="1437196" y="733285"/>
                  <a:pt x="1444181" y="696125"/>
                </a:cubicBezTo>
                <a:cubicBezTo>
                  <a:pt x="1451166" y="658965"/>
                  <a:pt x="1454658" y="601268"/>
                  <a:pt x="1454658" y="523036"/>
                </a:cubicBezTo>
                <a:lnTo>
                  <a:pt x="1454658" y="384733"/>
                </a:lnTo>
                <a:lnTo>
                  <a:pt x="1696060" y="384733"/>
                </a:lnTo>
                <a:close/>
                <a:moveTo>
                  <a:pt x="1665840" y="266547"/>
                </a:moveTo>
                <a:lnTo>
                  <a:pt x="1696060" y="266547"/>
                </a:lnTo>
                <a:lnTo>
                  <a:pt x="1696060" y="296085"/>
                </a:lnTo>
                <a:lnTo>
                  <a:pt x="1665840" y="296085"/>
                </a:lnTo>
                <a:close/>
                <a:moveTo>
                  <a:pt x="1497406" y="263395"/>
                </a:moveTo>
                <a:lnTo>
                  <a:pt x="1527537" y="263395"/>
                </a:lnTo>
                <a:lnTo>
                  <a:pt x="1527537" y="296085"/>
                </a:lnTo>
                <a:lnTo>
                  <a:pt x="1079100" y="296085"/>
                </a:lnTo>
                <a:lnTo>
                  <a:pt x="1079100" y="384733"/>
                </a:lnTo>
                <a:lnTo>
                  <a:pt x="1048969" y="384733"/>
                </a:lnTo>
                <a:lnTo>
                  <a:pt x="1048969" y="266547"/>
                </a:lnTo>
                <a:lnTo>
                  <a:pt x="1497406" y="266547"/>
                </a:lnTo>
                <a:close/>
                <a:moveTo>
                  <a:pt x="1129392" y="233857"/>
                </a:moveTo>
                <a:lnTo>
                  <a:pt x="1497406" y="233857"/>
                </a:lnTo>
                <a:lnTo>
                  <a:pt x="1497406" y="263395"/>
                </a:lnTo>
                <a:lnTo>
                  <a:pt x="1129392" y="263395"/>
                </a:lnTo>
                <a:close/>
                <a:moveTo>
                  <a:pt x="429997" y="157782"/>
                </a:moveTo>
                <a:lnTo>
                  <a:pt x="460128" y="157782"/>
                </a:lnTo>
                <a:lnTo>
                  <a:pt x="460128" y="236573"/>
                </a:lnTo>
                <a:lnTo>
                  <a:pt x="185198" y="236573"/>
                </a:lnTo>
                <a:lnTo>
                  <a:pt x="185198" y="207035"/>
                </a:lnTo>
                <a:lnTo>
                  <a:pt x="429997" y="207035"/>
                </a:lnTo>
                <a:close/>
                <a:moveTo>
                  <a:pt x="1497406" y="134313"/>
                </a:moveTo>
                <a:lnTo>
                  <a:pt x="1527537" y="134313"/>
                </a:lnTo>
                <a:lnTo>
                  <a:pt x="1527537" y="167841"/>
                </a:lnTo>
                <a:lnTo>
                  <a:pt x="1129392" y="167841"/>
                </a:lnTo>
                <a:lnTo>
                  <a:pt x="1129392" y="233857"/>
                </a:lnTo>
                <a:lnTo>
                  <a:pt x="1099261" y="233857"/>
                </a:lnTo>
                <a:lnTo>
                  <a:pt x="1099261" y="138303"/>
                </a:lnTo>
                <a:lnTo>
                  <a:pt x="1497406" y="138303"/>
                </a:lnTo>
                <a:close/>
                <a:moveTo>
                  <a:pt x="155067" y="128244"/>
                </a:moveTo>
                <a:lnTo>
                  <a:pt x="429997" y="128244"/>
                </a:lnTo>
                <a:lnTo>
                  <a:pt x="429997" y="157782"/>
                </a:lnTo>
                <a:lnTo>
                  <a:pt x="185198" y="157782"/>
                </a:lnTo>
                <a:lnTo>
                  <a:pt x="185198" y="207035"/>
                </a:lnTo>
                <a:lnTo>
                  <a:pt x="155067" y="207035"/>
                </a:lnTo>
                <a:close/>
                <a:moveTo>
                  <a:pt x="1110114" y="104775"/>
                </a:moveTo>
                <a:lnTo>
                  <a:pt x="1497406" y="104775"/>
                </a:lnTo>
                <a:lnTo>
                  <a:pt x="1497406" y="134313"/>
                </a:lnTo>
                <a:lnTo>
                  <a:pt x="1110114" y="134313"/>
                </a:lnTo>
                <a:close/>
                <a:moveTo>
                  <a:pt x="588417" y="31214"/>
                </a:moveTo>
                <a:lnTo>
                  <a:pt x="618548" y="31214"/>
                </a:lnTo>
                <a:lnTo>
                  <a:pt x="618548" y="830019"/>
                </a:lnTo>
                <a:lnTo>
                  <a:pt x="30131" y="830019"/>
                </a:lnTo>
                <a:lnTo>
                  <a:pt x="30131" y="800481"/>
                </a:lnTo>
                <a:lnTo>
                  <a:pt x="588417" y="800481"/>
                </a:lnTo>
                <a:close/>
                <a:moveTo>
                  <a:pt x="1635709" y="29538"/>
                </a:moveTo>
                <a:lnTo>
                  <a:pt x="1665840" y="29538"/>
                </a:lnTo>
                <a:lnTo>
                  <a:pt x="1665840" y="266547"/>
                </a:lnTo>
                <a:lnTo>
                  <a:pt x="1635709" y="266547"/>
                </a:lnTo>
                <a:close/>
                <a:moveTo>
                  <a:pt x="0" y="1676"/>
                </a:moveTo>
                <a:lnTo>
                  <a:pt x="588417" y="1676"/>
                </a:lnTo>
                <a:lnTo>
                  <a:pt x="588417" y="31214"/>
                </a:lnTo>
                <a:lnTo>
                  <a:pt x="30131" y="31214"/>
                </a:lnTo>
                <a:lnTo>
                  <a:pt x="30131" y="800481"/>
                </a:lnTo>
                <a:lnTo>
                  <a:pt x="0" y="800481"/>
                </a:lnTo>
                <a:close/>
                <a:moveTo>
                  <a:pt x="1079983" y="0"/>
                </a:moveTo>
                <a:lnTo>
                  <a:pt x="1635709" y="0"/>
                </a:lnTo>
                <a:lnTo>
                  <a:pt x="1635709" y="29538"/>
                </a:lnTo>
                <a:lnTo>
                  <a:pt x="1110114" y="29538"/>
                </a:lnTo>
                <a:lnTo>
                  <a:pt x="1110114" y="104775"/>
                </a:lnTo>
                <a:lnTo>
                  <a:pt x="1079983" y="104775"/>
                </a:lnTo>
                <a:close/>
              </a:path>
            </a:pathLst>
          </a:custGeom>
          <a:gradFill>
            <a:gsLst>
              <a:gs pos="0">
                <a:srgbClr val="CDF401">
                  <a:alpha val="43000"/>
                </a:srgbClr>
              </a:gs>
              <a:gs pos="100000">
                <a:srgbClr val="0075EB">
                  <a:alpha val="24000"/>
                </a:srgbClr>
              </a:gs>
            </a:gsLst>
            <a:lin ang="5400000" scaled="1"/>
          </a:gra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15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7B8878-F2AF-53A0-D9DC-13114C631504}"/>
              </a:ext>
            </a:extLst>
          </p:cNvPr>
          <p:cNvSpPr txBox="1"/>
          <p:nvPr/>
        </p:nvSpPr>
        <p:spPr>
          <a:xfrm>
            <a:off x="4078460" y="1202279"/>
            <a:ext cx="40350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2700">
                  <a:gradFill>
                    <a:gsLst>
                      <a:gs pos="17000">
                        <a:schemeClr val="bg1">
                          <a:lumMod val="47000"/>
                          <a:alpha val="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46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CONTENTS</a:t>
            </a:r>
            <a:endParaRPr lang="zh-CN" altLang="en-US" sz="5400" dirty="0">
              <a:ln w="12700">
                <a:gradFill>
                  <a:gsLst>
                    <a:gs pos="17000">
                      <a:schemeClr val="bg1">
                        <a:lumMod val="47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46000"/>
                      </a:scheme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8282038" y="1375669"/>
            <a:ext cx="3368467" cy="3368467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225728" y="518792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7317299" y="1133931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8303190" y="1033408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074484" y="48055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474942-F53D-60E4-3FA0-3B8C2697E925}"/>
              </a:ext>
            </a:extLst>
          </p:cNvPr>
          <p:cNvGrpSpPr/>
          <p:nvPr/>
        </p:nvGrpSpPr>
        <p:grpSpPr>
          <a:xfrm>
            <a:off x="1983177" y="2195701"/>
            <a:ext cx="3858823" cy="1145141"/>
            <a:chOff x="1983177" y="1885872"/>
            <a:chExt cx="3858823" cy="114514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778E0DC5-6271-8D3A-C534-33FA68EB814F}"/>
                </a:ext>
              </a:extLst>
            </p:cNvPr>
            <p:cNvSpPr/>
            <p:nvPr/>
          </p:nvSpPr>
          <p:spPr>
            <a:xfrm>
              <a:off x="1983177" y="2436184"/>
              <a:ext cx="3858823" cy="59482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BA3957C-6414-9218-B012-F3AB8B47E211}"/>
                </a:ext>
              </a:extLst>
            </p:cNvPr>
            <p:cNvSpPr/>
            <p:nvPr/>
          </p:nvSpPr>
          <p:spPr>
            <a:xfrm>
              <a:off x="1983177" y="2303462"/>
              <a:ext cx="3858823" cy="594829"/>
            </a:xfrm>
            <a:prstGeom prst="roundRect">
              <a:avLst>
                <a:gd name="adj" fmla="val 50000"/>
              </a:avLst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D0AF5BD-A8AE-B018-B14D-EF9AB5B78833}"/>
                </a:ext>
              </a:extLst>
            </p:cNvPr>
            <p:cNvSpPr txBox="1"/>
            <p:nvPr/>
          </p:nvSpPr>
          <p:spPr>
            <a:xfrm>
              <a:off x="3504102" y="2400821"/>
              <a:ext cx="1982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0E1DB98-9652-09CE-F3BA-B9E90588B579}"/>
                </a:ext>
              </a:extLst>
            </p:cNvPr>
            <p:cNvSpPr txBox="1"/>
            <p:nvPr/>
          </p:nvSpPr>
          <p:spPr>
            <a:xfrm>
              <a:off x="2264366" y="1885872"/>
              <a:ext cx="106792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6179E1F-2AC2-989C-1917-B203028F17B1}"/>
              </a:ext>
            </a:extLst>
          </p:cNvPr>
          <p:cNvSpPr txBox="1"/>
          <p:nvPr/>
        </p:nvSpPr>
        <p:spPr>
          <a:xfrm>
            <a:off x="5297738" y="781938"/>
            <a:ext cx="588417" cy="798805"/>
          </a:xfrm>
          <a:custGeom>
            <a:avLst/>
            <a:gdLst/>
            <a:ahLst/>
            <a:cxnLst/>
            <a:rect l="l" t="t" r="r" b="b"/>
            <a:pathLst>
              <a:path w="588417" h="798805">
                <a:moveTo>
                  <a:pt x="155067" y="518008"/>
                </a:moveTo>
                <a:lnTo>
                  <a:pt x="155067" y="594284"/>
                </a:lnTo>
                <a:lnTo>
                  <a:pt x="429997" y="594284"/>
                </a:lnTo>
                <a:lnTo>
                  <a:pt x="429997" y="518008"/>
                </a:lnTo>
                <a:close/>
                <a:moveTo>
                  <a:pt x="155067" y="322707"/>
                </a:moveTo>
                <a:lnTo>
                  <a:pt x="155067" y="400660"/>
                </a:lnTo>
                <a:lnTo>
                  <a:pt x="429997" y="400660"/>
                </a:lnTo>
                <a:lnTo>
                  <a:pt x="429997" y="322707"/>
                </a:lnTo>
                <a:close/>
                <a:moveTo>
                  <a:pt x="155067" y="126568"/>
                </a:moveTo>
                <a:lnTo>
                  <a:pt x="155067" y="205359"/>
                </a:lnTo>
                <a:lnTo>
                  <a:pt x="429997" y="205359"/>
                </a:lnTo>
                <a:lnTo>
                  <a:pt x="429997" y="126568"/>
                </a:lnTo>
                <a:close/>
                <a:moveTo>
                  <a:pt x="0" y="0"/>
                </a:moveTo>
                <a:lnTo>
                  <a:pt x="588417" y="0"/>
                </a:lnTo>
                <a:lnTo>
                  <a:pt x="588417" y="798805"/>
                </a:lnTo>
                <a:lnTo>
                  <a:pt x="0" y="798805"/>
                </a:ln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5727745-8169-BBE4-BFB6-858ABF2A7EE3}"/>
              </a:ext>
            </a:extLst>
          </p:cNvPr>
          <p:cNvSpPr txBox="1"/>
          <p:nvPr/>
        </p:nvSpPr>
        <p:spPr>
          <a:xfrm>
            <a:off x="6334134" y="780262"/>
            <a:ext cx="672237" cy="800481"/>
          </a:xfrm>
          <a:custGeom>
            <a:avLst/>
            <a:gdLst/>
            <a:ahLst/>
            <a:cxnLst/>
            <a:rect l="l" t="t" r="r" b="b"/>
            <a:pathLst>
              <a:path w="672237" h="800481">
                <a:moveTo>
                  <a:pt x="445923" y="543153"/>
                </a:moveTo>
                <a:lnTo>
                  <a:pt x="553212" y="543153"/>
                </a:lnTo>
                <a:cubicBezTo>
                  <a:pt x="553212" y="556564"/>
                  <a:pt x="556425" y="567182"/>
                  <a:pt x="562852" y="575005"/>
                </a:cubicBezTo>
                <a:cubicBezTo>
                  <a:pt x="569278" y="582828"/>
                  <a:pt x="581013" y="588416"/>
                  <a:pt x="598056" y="591769"/>
                </a:cubicBezTo>
                <a:cubicBezTo>
                  <a:pt x="615099" y="595122"/>
                  <a:pt x="639826" y="596798"/>
                  <a:pt x="672237" y="596798"/>
                </a:cubicBezTo>
                <a:lnTo>
                  <a:pt x="672237" y="800481"/>
                </a:lnTo>
                <a:cubicBezTo>
                  <a:pt x="602387" y="800481"/>
                  <a:pt x="551117" y="788886"/>
                  <a:pt x="518427" y="765695"/>
                </a:cubicBezTo>
                <a:cubicBezTo>
                  <a:pt x="485737" y="742505"/>
                  <a:pt x="465481" y="713867"/>
                  <a:pt x="457658" y="679780"/>
                </a:cubicBezTo>
                <a:cubicBezTo>
                  <a:pt x="449834" y="645693"/>
                  <a:pt x="445923" y="600151"/>
                  <a:pt x="445923" y="543153"/>
                </a:cubicBezTo>
                <a:close/>
                <a:moveTo>
                  <a:pt x="114834" y="543153"/>
                </a:moveTo>
                <a:lnTo>
                  <a:pt x="221285" y="543153"/>
                </a:lnTo>
                <a:cubicBezTo>
                  <a:pt x="221285" y="601268"/>
                  <a:pt x="217793" y="647090"/>
                  <a:pt x="210808" y="680618"/>
                </a:cubicBezTo>
                <a:cubicBezTo>
                  <a:pt x="203823" y="714146"/>
                  <a:pt x="184265" y="742505"/>
                  <a:pt x="152134" y="765695"/>
                </a:cubicBezTo>
                <a:cubicBezTo>
                  <a:pt x="120003" y="788886"/>
                  <a:pt x="69292" y="800481"/>
                  <a:pt x="0" y="800481"/>
                </a:cubicBezTo>
                <a:lnTo>
                  <a:pt x="0" y="596798"/>
                </a:lnTo>
                <a:cubicBezTo>
                  <a:pt x="32411" y="596798"/>
                  <a:pt x="56858" y="595122"/>
                  <a:pt x="73343" y="591769"/>
                </a:cubicBezTo>
                <a:cubicBezTo>
                  <a:pt x="89827" y="588416"/>
                  <a:pt x="100864" y="582828"/>
                  <a:pt x="106452" y="575005"/>
                </a:cubicBezTo>
                <a:cubicBezTo>
                  <a:pt x="112040" y="567182"/>
                  <a:pt x="114834" y="556564"/>
                  <a:pt x="114834" y="543153"/>
                </a:cubicBezTo>
                <a:close/>
                <a:moveTo>
                  <a:pt x="463525" y="406527"/>
                </a:moveTo>
                <a:lnTo>
                  <a:pt x="626136" y="406527"/>
                </a:lnTo>
                <a:lnTo>
                  <a:pt x="626136" y="519684"/>
                </a:lnTo>
                <a:lnTo>
                  <a:pt x="463525" y="519684"/>
                </a:lnTo>
                <a:close/>
                <a:moveTo>
                  <a:pt x="62865" y="406527"/>
                </a:moveTo>
                <a:lnTo>
                  <a:pt x="224638" y="406527"/>
                </a:lnTo>
                <a:lnTo>
                  <a:pt x="224638" y="519684"/>
                </a:lnTo>
                <a:lnTo>
                  <a:pt x="62865" y="519684"/>
                </a:lnTo>
                <a:close/>
                <a:moveTo>
                  <a:pt x="43587" y="0"/>
                </a:moveTo>
                <a:lnTo>
                  <a:pt x="599313" y="0"/>
                </a:lnTo>
                <a:lnTo>
                  <a:pt x="599313" y="266547"/>
                </a:lnTo>
                <a:lnTo>
                  <a:pt x="659664" y="266547"/>
                </a:lnTo>
                <a:lnTo>
                  <a:pt x="659664" y="384733"/>
                </a:lnTo>
                <a:lnTo>
                  <a:pt x="418262" y="384733"/>
                </a:lnTo>
                <a:lnTo>
                  <a:pt x="418262" y="523036"/>
                </a:lnTo>
                <a:cubicBezTo>
                  <a:pt x="418262" y="601268"/>
                  <a:pt x="414770" y="658965"/>
                  <a:pt x="407785" y="696125"/>
                </a:cubicBezTo>
                <a:cubicBezTo>
                  <a:pt x="400800" y="733285"/>
                  <a:pt x="385852" y="759968"/>
                  <a:pt x="362941" y="776173"/>
                </a:cubicBezTo>
                <a:cubicBezTo>
                  <a:pt x="340030" y="792378"/>
                  <a:pt x="303149" y="800481"/>
                  <a:pt x="252299" y="800481"/>
                </a:cubicBezTo>
                <a:lnTo>
                  <a:pt x="228829" y="800481"/>
                </a:lnTo>
                <a:lnTo>
                  <a:pt x="228829" y="596798"/>
                </a:lnTo>
                <a:lnTo>
                  <a:pt x="242240" y="596798"/>
                </a:lnTo>
                <a:cubicBezTo>
                  <a:pt x="251181" y="596798"/>
                  <a:pt x="257468" y="593445"/>
                  <a:pt x="261100" y="586740"/>
                </a:cubicBezTo>
                <a:cubicBezTo>
                  <a:pt x="264732" y="580034"/>
                  <a:pt x="267246" y="567461"/>
                  <a:pt x="268643" y="549021"/>
                </a:cubicBezTo>
                <a:cubicBezTo>
                  <a:pt x="270040" y="530580"/>
                  <a:pt x="270739" y="501523"/>
                  <a:pt x="270739" y="461848"/>
                </a:cubicBezTo>
                <a:lnTo>
                  <a:pt x="270739" y="384733"/>
                </a:lnTo>
                <a:lnTo>
                  <a:pt x="12573" y="384733"/>
                </a:lnTo>
                <a:lnTo>
                  <a:pt x="12573" y="266547"/>
                </a:lnTo>
                <a:lnTo>
                  <a:pt x="461010" y="266547"/>
                </a:lnTo>
                <a:lnTo>
                  <a:pt x="461010" y="233857"/>
                </a:lnTo>
                <a:lnTo>
                  <a:pt x="62865" y="233857"/>
                </a:lnTo>
                <a:lnTo>
                  <a:pt x="62865" y="138303"/>
                </a:lnTo>
                <a:lnTo>
                  <a:pt x="461010" y="138303"/>
                </a:lnTo>
                <a:lnTo>
                  <a:pt x="461010" y="104775"/>
                </a:lnTo>
                <a:lnTo>
                  <a:pt x="43587" y="104775"/>
                </a:ln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4F0EDD0-1263-6927-DC3C-9B601DA1881B}"/>
              </a:ext>
            </a:extLst>
          </p:cNvPr>
          <p:cNvGrpSpPr/>
          <p:nvPr/>
        </p:nvGrpSpPr>
        <p:grpSpPr>
          <a:xfrm>
            <a:off x="6373778" y="2195701"/>
            <a:ext cx="3858823" cy="1145141"/>
            <a:chOff x="1983177" y="1885872"/>
            <a:chExt cx="3858823" cy="1145141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7B18BDF0-97AA-4F65-33E5-CE7AED3927BD}"/>
                </a:ext>
              </a:extLst>
            </p:cNvPr>
            <p:cNvSpPr/>
            <p:nvPr/>
          </p:nvSpPr>
          <p:spPr>
            <a:xfrm>
              <a:off x="1983177" y="2436184"/>
              <a:ext cx="3858823" cy="59482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3F9856F0-3383-3C28-CCD0-010CD6ED0A1B}"/>
                </a:ext>
              </a:extLst>
            </p:cNvPr>
            <p:cNvSpPr/>
            <p:nvPr/>
          </p:nvSpPr>
          <p:spPr>
            <a:xfrm>
              <a:off x="1983177" y="2303462"/>
              <a:ext cx="3858823" cy="594829"/>
            </a:xfrm>
            <a:prstGeom prst="roundRect">
              <a:avLst>
                <a:gd name="adj" fmla="val 50000"/>
              </a:avLst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2966BF7-8245-5EB6-413F-D2B41F104420}"/>
                </a:ext>
              </a:extLst>
            </p:cNvPr>
            <p:cNvSpPr txBox="1"/>
            <p:nvPr/>
          </p:nvSpPr>
          <p:spPr>
            <a:xfrm>
              <a:off x="3504102" y="2400821"/>
              <a:ext cx="1982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185943B-67D7-BED8-D1CC-F9D44B00B17A}"/>
                </a:ext>
              </a:extLst>
            </p:cNvPr>
            <p:cNvSpPr txBox="1"/>
            <p:nvPr/>
          </p:nvSpPr>
          <p:spPr>
            <a:xfrm>
              <a:off x="2264366" y="1885872"/>
              <a:ext cx="123463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7E27242-0550-E644-B03A-58BBAD622295}"/>
              </a:ext>
            </a:extLst>
          </p:cNvPr>
          <p:cNvGrpSpPr/>
          <p:nvPr/>
        </p:nvGrpSpPr>
        <p:grpSpPr>
          <a:xfrm>
            <a:off x="1983177" y="3660129"/>
            <a:ext cx="3858823" cy="1145141"/>
            <a:chOff x="1983177" y="1885872"/>
            <a:chExt cx="3858823" cy="114514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9C63A11E-DA96-8E19-974E-FA989C900B86}"/>
                </a:ext>
              </a:extLst>
            </p:cNvPr>
            <p:cNvSpPr/>
            <p:nvPr/>
          </p:nvSpPr>
          <p:spPr>
            <a:xfrm>
              <a:off x="1983177" y="2436184"/>
              <a:ext cx="3858823" cy="59482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AC02B056-31F0-A599-D3BE-DC3F5ED7893D}"/>
                </a:ext>
              </a:extLst>
            </p:cNvPr>
            <p:cNvSpPr/>
            <p:nvPr/>
          </p:nvSpPr>
          <p:spPr>
            <a:xfrm>
              <a:off x="1983177" y="2303462"/>
              <a:ext cx="3858823" cy="594829"/>
            </a:xfrm>
            <a:prstGeom prst="roundRect">
              <a:avLst>
                <a:gd name="adj" fmla="val 50000"/>
              </a:avLst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05E3D28-ED12-AFD9-7CBD-A7AA55FC5C57}"/>
                </a:ext>
              </a:extLst>
            </p:cNvPr>
            <p:cNvSpPr txBox="1"/>
            <p:nvPr/>
          </p:nvSpPr>
          <p:spPr>
            <a:xfrm>
              <a:off x="3504102" y="2400821"/>
              <a:ext cx="1982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CBB2EF0-FC03-C926-C9BD-304BDCB972DD}"/>
                </a:ext>
              </a:extLst>
            </p:cNvPr>
            <p:cNvSpPr txBox="1"/>
            <p:nvPr/>
          </p:nvSpPr>
          <p:spPr>
            <a:xfrm>
              <a:off x="2264366" y="1885872"/>
              <a:ext cx="120898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8528118-8CD0-5E1B-4211-DBA723D88DA3}"/>
              </a:ext>
            </a:extLst>
          </p:cNvPr>
          <p:cNvGrpSpPr/>
          <p:nvPr/>
        </p:nvGrpSpPr>
        <p:grpSpPr>
          <a:xfrm>
            <a:off x="6373778" y="3660129"/>
            <a:ext cx="3858823" cy="1145141"/>
            <a:chOff x="1983177" y="1885872"/>
            <a:chExt cx="3858823" cy="1145141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2BEE7EB-9455-72A5-2B26-184E1DD3291F}"/>
                </a:ext>
              </a:extLst>
            </p:cNvPr>
            <p:cNvSpPr/>
            <p:nvPr/>
          </p:nvSpPr>
          <p:spPr>
            <a:xfrm>
              <a:off x="1983177" y="2436184"/>
              <a:ext cx="3858823" cy="594829"/>
            </a:xfrm>
            <a:prstGeom prst="roundRect">
              <a:avLst>
                <a:gd name="adj" fmla="val 50000"/>
              </a:avLst>
            </a:prstGeom>
            <a:noFill/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0B200049-7E0D-29D5-4332-57EA2A5F471C}"/>
                </a:ext>
              </a:extLst>
            </p:cNvPr>
            <p:cNvSpPr/>
            <p:nvPr/>
          </p:nvSpPr>
          <p:spPr>
            <a:xfrm>
              <a:off x="1983177" y="2303462"/>
              <a:ext cx="3858823" cy="594829"/>
            </a:xfrm>
            <a:prstGeom prst="roundRect">
              <a:avLst>
                <a:gd name="adj" fmla="val 50000"/>
              </a:avLst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8D53CFB-B234-79F2-7C67-5672E3F3BB1F}"/>
                </a:ext>
              </a:extLst>
            </p:cNvPr>
            <p:cNvSpPr txBox="1"/>
            <p:nvPr/>
          </p:nvSpPr>
          <p:spPr>
            <a:xfrm>
              <a:off x="3504102" y="2400821"/>
              <a:ext cx="1982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82D654D-92BD-BB7A-E5EC-87821E7AEF17}"/>
                </a:ext>
              </a:extLst>
            </p:cNvPr>
            <p:cNvSpPr txBox="1"/>
            <p:nvPr/>
          </p:nvSpPr>
          <p:spPr>
            <a:xfrm>
              <a:off x="2264366" y="1885872"/>
              <a:ext cx="125547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pic>
        <p:nvPicPr>
          <p:cNvPr id="71" name="图片 70">
            <a:extLst>
              <a:ext uri="{FF2B5EF4-FFF2-40B4-BE49-F238E27FC236}">
                <a16:creationId xmlns:a16="http://schemas.microsoft.com/office/drawing/2014/main" id="{684101CD-F495-EF37-FABB-D0D72760AB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1463357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777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754620E-F148-76C2-B86C-DC419BD7B938}"/>
              </a:ext>
            </a:extLst>
          </p:cNvPr>
          <p:cNvSpPr/>
          <p:nvPr/>
        </p:nvSpPr>
        <p:spPr>
          <a:xfrm>
            <a:off x="870197" y="1690523"/>
            <a:ext cx="3858823" cy="4087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94279" cy="1236418"/>
            <a:chOff x="288579" y="136700"/>
            <a:chExt cx="1394279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CA04EABD-7A34-E096-D683-D9DA95C5D7FA}"/>
              </a:ext>
            </a:extLst>
          </p:cNvPr>
          <p:cNvSpPr/>
          <p:nvPr/>
        </p:nvSpPr>
        <p:spPr>
          <a:xfrm>
            <a:off x="0" y="3828422"/>
            <a:ext cx="12192000" cy="3029578"/>
          </a:xfrm>
          <a:prstGeom prst="rect">
            <a:avLst/>
          </a:prstGeom>
          <a:solidFill>
            <a:srgbClr val="0075EB"/>
          </a:solidFill>
          <a:ln>
            <a:noFill/>
          </a:ln>
          <a:effectLst>
            <a:outerShdw blurRad="1905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同心圆 3">
            <a:extLst>
              <a:ext uri="{FF2B5EF4-FFF2-40B4-BE49-F238E27FC236}">
                <a16:creationId xmlns:a16="http://schemas.microsoft.com/office/drawing/2014/main" id="{0392777B-0907-505B-66B3-8C9E6627F9ED}"/>
              </a:ext>
            </a:extLst>
          </p:cNvPr>
          <p:cNvSpPr/>
          <p:nvPr/>
        </p:nvSpPr>
        <p:spPr>
          <a:xfrm>
            <a:off x="2218593" y="4127156"/>
            <a:ext cx="1334530" cy="1334530"/>
          </a:xfrm>
          <a:prstGeom prst="donut">
            <a:avLst>
              <a:gd name="adj" fmla="val 15588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BBEF7D98-3450-45DD-4DC3-0AFA677B951C}"/>
              </a:ext>
            </a:extLst>
          </p:cNvPr>
          <p:cNvSpPr/>
          <p:nvPr/>
        </p:nvSpPr>
        <p:spPr>
          <a:xfrm>
            <a:off x="2218593" y="4127156"/>
            <a:ext cx="1334530" cy="1334530"/>
          </a:xfrm>
          <a:prstGeom prst="blockArc">
            <a:avLst>
              <a:gd name="adj1" fmla="val 9110011"/>
              <a:gd name="adj2" fmla="val 16184975"/>
              <a:gd name="adj3" fmla="val 16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同心圆 7">
            <a:extLst>
              <a:ext uri="{FF2B5EF4-FFF2-40B4-BE49-F238E27FC236}">
                <a16:creationId xmlns:a16="http://schemas.microsoft.com/office/drawing/2014/main" id="{51B33650-DE34-5BAB-065A-F034FF4237AB}"/>
              </a:ext>
            </a:extLst>
          </p:cNvPr>
          <p:cNvSpPr/>
          <p:nvPr/>
        </p:nvSpPr>
        <p:spPr>
          <a:xfrm>
            <a:off x="10052984" y="4127156"/>
            <a:ext cx="1334530" cy="1334530"/>
          </a:xfrm>
          <a:prstGeom prst="donut">
            <a:avLst>
              <a:gd name="adj" fmla="val 15588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39DA351A-BA3F-C203-8443-4916029CDB6D}"/>
              </a:ext>
            </a:extLst>
          </p:cNvPr>
          <p:cNvSpPr/>
          <p:nvPr/>
        </p:nvSpPr>
        <p:spPr>
          <a:xfrm>
            <a:off x="10052984" y="4127156"/>
            <a:ext cx="1334530" cy="1334530"/>
          </a:xfrm>
          <a:prstGeom prst="blockArc">
            <a:avLst>
              <a:gd name="adj1" fmla="val 5877"/>
              <a:gd name="adj2" fmla="val 16184975"/>
              <a:gd name="adj3" fmla="val 16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圆角矩形 10">
            <a:extLst>
              <a:ext uri="{FF2B5EF4-FFF2-40B4-BE49-F238E27FC236}">
                <a16:creationId xmlns:a16="http://schemas.microsoft.com/office/drawing/2014/main" id="{3F23084B-2F6C-828D-5F7A-9F139BAE65FB}"/>
              </a:ext>
            </a:extLst>
          </p:cNvPr>
          <p:cNvSpPr/>
          <p:nvPr/>
        </p:nvSpPr>
        <p:spPr>
          <a:xfrm>
            <a:off x="4132779" y="3607757"/>
            <a:ext cx="3926441" cy="2373329"/>
          </a:xfrm>
          <a:prstGeom prst="roundRect">
            <a:avLst>
              <a:gd name="adj" fmla="val 3830"/>
            </a:avLst>
          </a:prstGeom>
          <a:solidFill>
            <a:srgbClr val="CDF401"/>
          </a:solidFill>
          <a:ln>
            <a:noFill/>
          </a:ln>
          <a:effectLst>
            <a:outerShdw blurRad="254000" dist="2540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同心圆 5">
            <a:extLst>
              <a:ext uri="{FF2B5EF4-FFF2-40B4-BE49-F238E27FC236}">
                <a16:creationId xmlns:a16="http://schemas.microsoft.com/office/drawing/2014/main" id="{CFB99BC3-B00A-F822-C557-9F2C04F679C8}"/>
              </a:ext>
            </a:extLst>
          </p:cNvPr>
          <p:cNvSpPr/>
          <p:nvPr/>
        </p:nvSpPr>
        <p:spPr>
          <a:xfrm>
            <a:off x="6342443" y="4127157"/>
            <a:ext cx="1334530" cy="1334530"/>
          </a:xfrm>
          <a:prstGeom prst="donut">
            <a:avLst>
              <a:gd name="adj" fmla="val 15588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8C6CBCB4-2E9A-E8E7-1E7A-195E2113DBC6}"/>
              </a:ext>
            </a:extLst>
          </p:cNvPr>
          <p:cNvSpPr/>
          <p:nvPr/>
        </p:nvSpPr>
        <p:spPr>
          <a:xfrm>
            <a:off x="6342443" y="4127157"/>
            <a:ext cx="1334530" cy="1334530"/>
          </a:xfrm>
          <a:prstGeom prst="blockArc">
            <a:avLst>
              <a:gd name="adj1" fmla="val 2400337"/>
              <a:gd name="adj2" fmla="val 16184975"/>
              <a:gd name="adj3" fmla="val 16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797EBD0-B1E2-DF55-1469-A52E40FA334F}"/>
              </a:ext>
            </a:extLst>
          </p:cNvPr>
          <p:cNvSpPr/>
          <p:nvPr/>
        </p:nvSpPr>
        <p:spPr>
          <a:xfrm>
            <a:off x="8289328" y="4633640"/>
            <a:ext cx="109743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75%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161629-FCC9-274D-AEAA-01CE5B6AF4F0}"/>
              </a:ext>
            </a:extLst>
          </p:cNvPr>
          <p:cNvSpPr/>
          <p:nvPr/>
        </p:nvSpPr>
        <p:spPr>
          <a:xfrm>
            <a:off x="8289328" y="5311412"/>
            <a:ext cx="1979556" cy="79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D5EC21-CC79-256D-7008-051B49AD3ABF}"/>
              </a:ext>
            </a:extLst>
          </p:cNvPr>
          <p:cNvSpPr/>
          <p:nvPr/>
        </p:nvSpPr>
        <p:spPr>
          <a:xfrm>
            <a:off x="4324688" y="4127156"/>
            <a:ext cx="109743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FFFF"/>
                </a:solidFill>
                <a:cs typeface="+mn-ea"/>
                <a:sym typeface="+mn-lt"/>
              </a:rPr>
              <a:t>60%</a:t>
            </a:r>
            <a:endParaRPr lang="en-US" altLang="zh-CN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7800B21-65FA-2EF6-4D56-44003762A0BC}"/>
              </a:ext>
            </a:extLst>
          </p:cNvPr>
          <p:cNvSpPr/>
          <p:nvPr/>
        </p:nvSpPr>
        <p:spPr>
          <a:xfrm>
            <a:off x="4324688" y="4852760"/>
            <a:ext cx="1979556" cy="79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B5B13FA-5EAE-AF4C-1BA4-2E6FA0815598}"/>
              </a:ext>
            </a:extLst>
          </p:cNvPr>
          <p:cNvSpPr/>
          <p:nvPr/>
        </p:nvSpPr>
        <p:spPr>
          <a:xfrm>
            <a:off x="766219" y="4633640"/>
            <a:ext cx="109743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FFFF"/>
                </a:solidFill>
                <a:cs typeface="+mn-ea"/>
                <a:sym typeface="+mn-lt"/>
              </a:rPr>
              <a:t>35%</a:t>
            </a:r>
            <a:endParaRPr lang="en-US" altLang="zh-CN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B8E5E7C-E51C-5BE4-1711-69F852D1757F}"/>
              </a:ext>
            </a:extLst>
          </p:cNvPr>
          <p:cNvSpPr/>
          <p:nvPr/>
        </p:nvSpPr>
        <p:spPr>
          <a:xfrm>
            <a:off x="766219" y="5283972"/>
            <a:ext cx="1979556" cy="79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B18A1F0-2B56-816F-7181-23B95346676D}"/>
              </a:ext>
            </a:extLst>
          </p:cNvPr>
          <p:cNvGrpSpPr/>
          <p:nvPr/>
        </p:nvGrpSpPr>
        <p:grpSpPr>
          <a:xfrm>
            <a:off x="1131620" y="1733581"/>
            <a:ext cx="4326572" cy="1398583"/>
            <a:chOff x="283598" y="1868434"/>
            <a:chExt cx="4326572" cy="139858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FA1CC22-7033-5AF2-5893-8E9EF795A5CE}"/>
                </a:ext>
              </a:extLst>
            </p:cNvPr>
            <p:cNvSpPr txBox="1"/>
            <p:nvPr/>
          </p:nvSpPr>
          <p:spPr>
            <a:xfrm>
              <a:off x="283598" y="2272899"/>
              <a:ext cx="43265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634DFCF-9B5B-2CB2-2999-7DB035979CA3}"/>
                </a:ext>
              </a:extLst>
            </p:cNvPr>
            <p:cNvSpPr txBox="1"/>
            <p:nvPr/>
          </p:nvSpPr>
          <p:spPr>
            <a:xfrm>
              <a:off x="833802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6458600-A2C3-8B8A-0BE8-B3056BB32CAB}"/>
              </a:ext>
            </a:extLst>
          </p:cNvPr>
          <p:cNvSpPr txBox="1"/>
          <p:nvPr/>
        </p:nvSpPr>
        <p:spPr>
          <a:xfrm>
            <a:off x="1146702" y="1718956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2000" dirty="0"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B8181DC1-149E-2B07-E93F-C11D3F9CAD64}"/>
              </a:ext>
            </a:extLst>
          </p:cNvPr>
          <p:cNvSpPr/>
          <p:nvPr/>
        </p:nvSpPr>
        <p:spPr>
          <a:xfrm>
            <a:off x="6733808" y="1690523"/>
            <a:ext cx="3858823" cy="4087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EFF1CDB-FABA-A4EC-F565-22B36FE262CD}"/>
              </a:ext>
            </a:extLst>
          </p:cNvPr>
          <p:cNvGrpSpPr/>
          <p:nvPr/>
        </p:nvGrpSpPr>
        <p:grpSpPr>
          <a:xfrm>
            <a:off x="6995231" y="1733581"/>
            <a:ext cx="4326572" cy="1398583"/>
            <a:chOff x="283598" y="1868434"/>
            <a:chExt cx="4326572" cy="139858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64E3D10-3BCA-F102-6720-77D00DBE0B81}"/>
                </a:ext>
              </a:extLst>
            </p:cNvPr>
            <p:cNvSpPr txBox="1"/>
            <p:nvPr/>
          </p:nvSpPr>
          <p:spPr>
            <a:xfrm>
              <a:off x="283598" y="2272899"/>
              <a:ext cx="43265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3742FA4-D35F-54E3-B0AE-51002EABD904}"/>
                </a:ext>
              </a:extLst>
            </p:cNvPr>
            <p:cNvSpPr txBox="1"/>
            <p:nvPr/>
          </p:nvSpPr>
          <p:spPr>
            <a:xfrm>
              <a:off x="833802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B0F90B36-534F-CF6A-632F-D79135A81AA1}"/>
              </a:ext>
            </a:extLst>
          </p:cNvPr>
          <p:cNvSpPr txBox="1"/>
          <p:nvPr/>
        </p:nvSpPr>
        <p:spPr>
          <a:xfrm>
            <a:off x="7010313" y="1718956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000" dirty="0"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27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B89DC5-CCFC-756F-BF94-34A3A63B7137}"/>
              </a:ext>
            </a:extLst>
          </p:cNvPr>
          <p:cNvGrpSpPr/>
          <p:nvPr/>
        </p:nvGrpSpPr>
        <p:grpSpPr>
          <a:xfrm>
            <a:off x="1883805" y="2087811"/>
            <a:ext cx="8424390" cy="4232961"/>
            <a:chOff x="3650968" y="2196024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3DB296A-9B11-6E0C-AF80-729048C0F862}"/>
                </a:ext>
              </a:extLst>
            </p:cNvPr>
            <p:cNvGrpSpPr/>
            <p:nvPr/>
          </p:nvGrpSpPr>
          <p:grpSpPr>
            <a:xfrm rot="16200000">
              <a:off x="4867468" y="979524"/>
              <a:ext cx="2457106" cy="4890106"/>
              <a:chOff x="1910354" y="1548938"/>
              <a:chExt cx="1697887" cy="3379127"/>
            </a:xfrm>
          </p:grpSpPr>
          <p:sp>
            <p:nvSpPr>
              <p:cNvPr id="16" name="圆角矩形 6">
                <a:extLst>
                  <a:ext uri="{FF2B5EF4-FFF2-40B4-BE49-F238E27FC236}">
                    <a16:creationId xmlns:a16="http://schemas.microsoft.com/office/drawing/2014/main" id="{E8C8EA21-E813-127D-826F-23055FA84730}"/>
                  </a:ext>
                </a:extLst>
              </p:cNvPr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7">
                <a:extLst>
                  <a:ext uri="{FF2B5EF4-FFF2-40B4-BE49-F238E27FC236}">
                    <a16:creationId xmlns:a16="http://schemas.microsoft.com/office/drawing/2014/main" id="{E6E99772-FB47-158C-AEE7-BB224D41292E}"/>
                  </a:ext>
                </a:extLst>
              </p:cNvPr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8">
                <a:extLst>
                  <a:ext uri="{FF2B5EF4-FFF2-40B4-BE49-F238E27FC236}">
                    <a16:creationId xmlns:a16="http://schemas.microsoft.com/office/drawing/2014/main" id="{4E0A5A07-6E38-1AE6-D3D3-DBAD19D62884}"/>
                  </a:ext>
                </a:extLst>
              </p:cNvPr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7935064F-AE6B-69F1-E390-08FC930C783C}"/>
                  </a:ext>
                </a:extLst>
              </p:cNvPr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30" name="圆角矩形 14">
                  <a:extLst>
                    <a:ext uri="{FF2B5EF4-FFF2-40B4-BE49-F238E27FC236}">
                      <a16:creationId xmlns:a16="http://schemas.microsoft.com/office/drawing/2014/main" id="{56A7670F-07E3-08A2-E039-F6FA51BFE5A8}"/>
                    </a:ext>
                  </a:extLst>
                </p:cNvPr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圆角矩形 15">
                  <a:extLst>
                    <a:ext uri="{FF2B5EF4-FFF2-40B4-BE49-F238E27FC236}">
                      <a16:creationId xmlns:a16="http://schemas.microsoft.com/office/drawing/2014/main" id="{E6A57EF6-8927-D5FA-DD33-DBF955599FCF}"/>
                    </a:ext>
                  </a:extLst>
                </p:cNvPr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F23BA038-D553-8FF9-A885-1FD9BAAD7431}"/>
                  </a:ext>
                </a:extLst>
              </p:cNvPr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1">
                <a:extLst>
                  <a:ext uri="{FF2B5EF4-FFF2-40B4-BE49-F238E27FC236}">
                    <a16:creationId xmlns:a16="http://schemas.microsoft.com/office/drawing/2014/main" id="{38097265-136E-85D5-EBDB-84851F69B7BC}"/>
                  </a:ext>
                </a:extLst>
              </p:cNvPr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51BEC2B-EAF1-A1A9-E1C2-3184553557F3}"/>
                  </a:ext>
                </a:extLst>
              </p:cNvPr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B82FC9A-2114-EB35-73DC-8B40271A6D56}"/>
                  </a:ext>
                </a:extLst>
              </p:cNvPr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3AEAF70-AA9E-4B5D-0C75-8775F288A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94279" cy="1236418"/>
            <a:chOff x="288579" y="136700"/>
            <a:chExt cx="1394279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A71EE63-A4B3-F3D8-CC33-35DD154908AB}"/>
              </a:ext>
            </a:extLst>
          </p:cNvPr>
          <p:cNvSpPr/>
          <p:nvPr/>
        </p:nvSpPr>
        <p:spPr>
          <a:xfrm>
            <a:off x="1678075" y="1847599"/>
            <a:ext cx="2592474" cy="984320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Shape 2546">
            <a:extLst>
              <a:ext uri="{FF2B5EF4-FFF2-40B4-BE49-F238E27FC236}">
                <a16:creationId xmlns:a16="http://schemas.microsoft.com/office/drawing/2014/main" id="{E87706AF-7D9E-DBEA-D3FB-059441962196}"/>
              </a:ext>
            </a:extLst>
          </p:cNvPr>
          <p:cNvSpPr/>
          <p:nvPr/>
        </p:nvSpPr>
        <p:spPr>
          <a:xfrm>
            <a:off x="2011942" y="223553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2FE0B28-1185-8AF7-00EC-F11EA175C2AB}"/>
              </a:ext>
            </a:extLst>
          </p:cNvPr>
          <p:cNvSpPr/>
          <p:nvPr/>
        </p:nvSpPr>
        <p:spPr>
          <a:xfrm>
            <a:off x="4799763" y="1847599"/>
            <a:ext cx="2592474" cy="984320"/>
          </a:xfrm>
          <a:prstGeom prst="rect">
            <a:avLst/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Shape 2546">
            <a:extLst>
              <a:ext uri="{FF2B5EF4-FFF2-40B4-BE49-F238E27FC236}">
                <a16:creationId xmlns:a16="http://schemas.microsoft.com/office/drawing/2014/main" id="{FBEAA039-B59A-EAFE-1A55-C24831DF2E79}"/>
              </a:ext>
            </a:extLst>
          </p:cNvPr>
          <p:cNvSpPr/>
          <p:nvPr/>
        </p:nvSpPr>
        <p:spPr>
          <a:xfrm>
            <a:off x="5133630" y="223553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472668-F0E8-CE95-4A14-FEE063786099}"/>
              </a:ext>
            </a:extLst>
          </p:cNvPr>
          <p:cNvSpPr/>
          <p:nvPr/>
        </p:nvSpPr>
        <p:spPr>
          <a:xfrm>
            <a:off x="7921451" y="1847599"/>
            <a:ext cx="2592474" cy="984320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Shape 2546">
            <a:extLst>
              <a:ext uri="{FF2B5EF4-FFF2-40B4-BE49-F238E27FC236}">
                <a16:creationId xmlns:a16="http://schemas.microsoft.com/office/drawing/2014/main" id="{35037343-B052-64BE-9603-4EB43F86BC9F}"/>
              </a:ext>
            </a:extLst>
          </p:cNvPr>
          <p:cNvSpPr/>
          <p:nvPr/>
        </p:nvSpPr>
        <p:spPr>
          <a:xfrm>
            <a:off x="8255318" y="2235536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869F7EC-1F1A-5125-C3FB-19AF2D2911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105" y="1949380"/>
            <a:ext cx="6317495" cy="4505180"/>
          </a:xfrm>
          <a:prstGeom prst="rect">
            <a:avLst/>
          </a:prstGeom>
          <a:scene3d>
            <a:camera prst="perspectiveRelaxedModerately" fov="2100000">
              <a:rot lat="17090632" lon="0" rev="0"/>
            </a:camera>
            <a:lightRig rig="threePt" dir="t"/>
          </a:scene3d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255424-CB93-4604-C86D-0D174B594AFF}"/>
              </a:ext>
            </a:extLst>
          </p:cNvPr>
          <p:cNvGrpSpPr/>
          <p:nvPr/>
        </p:nvGrpSpPr>
        <p:grpSpPr>
          <a:xfrm>
            <a:off x="2405167" y="2044016"/>
            <a:ext cx="1693942" cy="581586"/>
            <a:chOff x="283598" y="1906534"/>
            <a:chExt cx="1693942" cy="58158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9410ED-8F45-35D3-3DDB-B99D5934A7E0}"/>
                </a:ext>
              </a:extLst>
            </p:cNvPr>
            <p:cNvSpPr txBox="1"/>
            <p:nvPr/>
          </p:nvSpPr>
          <p:spPr>
            <a:xfrm>
              <a:off x="283598" y="2190603"/>
              <a:ext cx="1693941" cy="297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Click here to add title text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140B619-DF73-C64A-EDD3-0DFBF4961F48}"/>
                </a:ext>
              </a:extLst>
            </p:cNvPr>
            <p:cNvSpPr txBox="1"/>
            <p:nvPr/>
          </p:nvSpPr>
          <p:spPr>
            <a:xfrm>
              <a:off x="283600" y="1906534"/>
              <a:ext cx="16939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0968D9B-3DF1-EB5C-3C52-6826F3AF56AC}"/>
              </a:ext>
            </a:extLst>
          </p:cNvPr>
          <p:cNvGrpSpPr/>
          <p:nvPr/>
        </p:nvGrpSpPr>
        <p:grpSpPr>
          <a:xfrm>
            <a:off x="8655078" y="2044016"/>
            <a:ext cx="1693942" cy="581586"/>
            <a:chOff x="283598" y="1906534"/>
            <a:chExt cx="1693942" cy="58158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53226DF-17C9-824C-EBF5-5FAA30D81204}"/>
                </a:ext>
              </a:extLst>
            </p:cNvPr>
            <p:cNvSpPr txBox="1"/>
            <p:nvPr/>
          </p:nvSpPr>
          <p:spPr>
            <a:xfrm>
              <a:off x="283598" y="2190603"/>
              <a:ext cx="1693941" cy="297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Click here to add title text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97A2945-2A28-564F-E013-DE727EFE577C}"/>
                </a:ext>
              </a:extLst>
            </p:cNvPr>
            <p:cNvSpPr txBox="1"/>
            <p:nvPr/>
          </p:nvSpPr>
          <p:spPr>
            <a:xfrm>
              <a:off x="283600" y="1906534"/>
              <a:ext cx="16939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B56E7D1-F55F-C8B1-5F87-E3001DA66C97}"/>
              </a:ext>
            </a:extLst>
          </p:cNvPr>
          <p:cNvGrpSpPr/>
          <p:nvPr/>
        </p:nvGrpSpPr>
        <p:grpSpPr>
          <a:xfrm>
            <a:off x="5560780" y="2044016"/>
            <a:ext cx="1693942" cy="581586"/>
            <a:chOff x="283598" y="1906534"/>
            <a:chExt cx="1693942" cy="58158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8150AB3-F1EB-FBCD-1125-BC13442BC482}"/>
                </a:ext>
              </a:extLst>
            </p:cNvPr>
            <p:cNvSpPr txBox="1"/>
            <p:nvPr/>
          </p:nvSpPr>
          <p:spPr>
            <a:xfrm>
              <a:off x="283598" y="2190603"/>
              <a:ext cx="1693941" cy="297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Click here to add title text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ACEDAD6-B972-2512-09C0-43E0356213A1}"/>
                </a:ext>
              </a:extLst>
            </p:cNvPr>
            <p:cNvSpPr txBox="1"/>
            <p:nvPr/>
          </p:nvSpPr>
          <p:spPr>
            <a:xfrm>
              <a:off x="283600" y="1906534"/>
              <a:ext cx="16939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74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94279" cy="1236418"/>
            <a:chOff x="288579" y="136700"/>
            <a:chExt cx="1394279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5325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Freeform 11">
            <a:extLst>
              <a:ext uri="{FF2B5EF4-FFF2-40B4-BE49-F238E27FC236}">
                <a16:creationId xmlns:a16="http://schemas.microsoft.com/office/drawing/2014/main" id="{048D2506-16EC-1711-CAE6-199AED2E9A6E}"/>
              </a:ext>
            </a:extLst>
          </p:cNvPr>
          <p:cNvSpPr>
            <a:spLocks/>
          </p:cNvSpPr>
          <p:nvPr/>
        </p:nvSpPr>
        <p:spPr bwMode="auto">
          <a:xfrm>
            <a:off x="3485399" y="2738444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DA56F58C-B52D-EAD2-4BF9-99DB8F26B8F4}"/>
              </a:ext>
            </a:extLst>
          </p:cNvPr>
          <p:cNvSpPr txBox="1"/>
          <p:nvPr/>
        </p:nvSpPr>
        <p:spPr>
          <a:xfrm>
            <a:off x="1733151" y="4018840"/>
            <a:ext cx="2755655" cy="587941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D34CD6EF-20D6-F43B-E088-7E299251A49C}"/>
              </a:ext>
            </a:extLst>
          </p:cNvPr>
          <p:cNvSpPr txBox="1"/>
          <p:nvPr/>
        </p:nvSpPr>
        <p:spPr>
          <a:xfrm>
            <a:off x="5007613" y="3187321"/>
            <a:ext cx="2988125" cy="587941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B11CC190-06F2-52DF-4E40-8850B681FC20}"/>
              </a:ext>
            </a:extLst>
          </p:cNvPr>
          <p:cNvSpPr txBox="1"/>
          <p:nvPr/>
        </p:nvSpPr>
        <p:spPr>
          <a:xfrm>
            <a:off x="8499819" y="2262314"/>
            <a:ext cx="2877142" cy="587941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55B35330-4E15-7981-5F6A-89CEFEA98977}"/>
              </a:ext>
            </a:extLst>
          </p:cNvPr>
          <p:cNvSpPr>
            <a:spLocks/>
          </p:cNvSpPr>
          <p:nvPr/>
        </p:nvSpPr>
        <p:spPr bwMode="auto">
          <a:xfrm>
            <a:off x="7347213" y="1987915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C4D283-C066-EADA-8E04-FB478F49575A}"/>
              </a:ext>
            </a:extLst>
          </p:cNvPr>
          <p:cNvSpPr txBox="1"/>
          <p:nvPr/>
        </p:nvSpPr>
        <p:spPr>
          <a:xfrm>
            <a:off x="2714879" y="412814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82DB1A-D434-BBE1-A52A-0BAC0FA79555}"/>
              </a:ext>
            </a:extLst>
          </p:cNvPr>
          <p:cNvSpPr txBox="1"/>
          <p:nvPr/>
        </p:nvSpPr>
        <p:spPr>
          <a:xfrm>
            <a:off x="6181716" y="3296625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60E0C9-1600-455C-D69F-78408174972B}"/>
              </a:ext>
            </a:extLst>
          </p:cNvPr>
          <p:cNvSpPr txBox="1"/>
          <p:nvPr/>
        </p:nvSpPr>
        <p:spPr>
          <a:xfrm>
            <a:off x="9618430" y="23716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11" name="Group 4" descr="D:\51PPT模板网\51pptmoban.com\图片001.jpg">
            <a:extLst>
              <a:ext uri="{FF2B5EF4-FFF2-40B4-BE49-F238E27FC236}">
                <a16:creationId xmlns:a16="http://schemas.microsoft.com/office/drawing/2014/main" id="{307A3B0F-1CE9-3887-CEE5-D9F3A1394D3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145800" y="1816277"/>
            <a:ext cx="2207311" cy="1958985"/>
            <a:chOff x="330" y="1320"/>
            <a:chExt cx="560" cy="497"/>
          </a:xfrm>
          <a:solidFill>
            <a:srgbClr val="0075EB"/>
          </a:solidFill>
        </p:grpSpPr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AA6D1D35-F06B-C547-FBCB-B3ADEF562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62DEABFA-6CE4-24D0-6AD8-1526127154CE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A1CD3832-D4BA-6F0A-83D1-35A59EADE879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19E25DC7-7DD3-E270-03A0-816709F2C6C7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3FE9072-7122-F312-C4FE-0FEE207079D6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2B904623-B788-C5D2-4684-89E709B12A42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7553CD66-6783-1266-1F8A-55DB6566D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FFB69904-E3EE-7BF7-09F7-8C37A7877E99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28E1FD9-E46E-63CA-A7FE-08A01A0E762C}"/>
              </a:ext>
            </a:extLst>
          </p:cNvPr>
          <p:cNvGrpSpPr/>
          <p:nvPr/>
        </p:nvGrpSpPr>
        <p:grpSpPr>
          <a:xfrm>
            <a:off x="2243542" y="4850359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747BF6D-B31A-0828-2D99-7D60E8D2AE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32A8E7-5AE3-E9D4-A934-B3BBCD09B7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AC56541-A42F-5448-A8EB-62A851EDAA7B}"/>
              </a:ext>
            </a:extLst>
          </p:cNvPr>
          <p:cNvGrpSpPr/>
          <p:nvPr/>
        </p:nvGrpSpPr>
        <p:grpSpPr>
          <a:xfrm>
            <a:off x="5470534" y="3971401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8118597-13F5-0DDB-5934-A7A282CA65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28F669-000F-9847-66BE-3D318D1191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04A466-10DA-C7EE-7776-6976EBFA6576}"/>
              </a:ext>
            </a:extLst>
          </p:cNvPr>
          <p:cNvGrpSpPr/>
          <p:nvPr/>
        </p:nvGrpSpPr>
        <p:grpSpPr>
          <a:xfrm>
            <a:off x="8450824" y="3052112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896E0E1-C921-E60C-71D2-03AE8A5EA2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81BB0C9-F00E-99B9-8E55-803DFDFE16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05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7623382" y="1756246"/>
            <a:ext cx="3368467" cy="3368467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36D5DFB9-4A24-B219-8DDA-0CBC317C2C6F}"/>
              </a:ext>
            </a:extLst>
          </p:cNvPr>
          <p:cNvSpPr/>
          <p:nvPr/>
        </p:nvSpPr>
        <p:spPr>
          <a:xfrm>
            <a:off x="1983177" y="3375729"/>
            <a:ext cx="8225645" cy="4506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1983177" y="3304071"/>
            <a:ext cx="8225645" cy="4506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264366" y="501439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7820024" y="959816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8805915" y="859293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200205" y="42594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3764301" y="3385021"/>
            <a:ext cx="4668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项目复盘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   </a:t>
            </a: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D924556-2AA4-0A90-5E4A-BFCEBB90BA96}"/>
              </a:ext>
            </a:extLst>
          </p:cNvPr>
          <p:cNvGrpSpPr/>
          <p:nvPr/>
        </p:nvGrpSpPr>
        <p:grpSpPr>
          <a:xfrm>
            <a:off x="3724718" y="5117736"/>
            <a:ext cx="4746416" cy="315056"/>
            <a:chOff x="3702461" y="5424873"/>
            <a:chExt cx="4746416" cy="31505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5D1FB96-DF62-1C31-AF57-234B8402DAC7}"/>
                </a:ext>
              </a:extLst>
            </p:cNvPr>
            <p:cNvSpPr txBox="1"/>
            <p:nvPr/>
          </p:nvSpPr>
          <p:spPr>
            <a:xfrm>
              <a:off x="4079687" y="5432152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48" name="iconfont-10019-4889788">
              <a:extLst>
                <a:ext uri="{FF2B5EF4-FFF2-40B4-BE49-F238E27FC236}">
                  <a16:creationId xmlns:a16="http://schemas.microsoft.com/office/drawing/2014/main" id="{47074613-DA5A-9048-61BA-612C6A80C8E1}"/>
                </a:ext>
              </a:extLst>
            </p:cNvPr>
            <p:cNvSpPr/>
            <p:nvPr/>
          </p:nvSpPr>
          <p:spPr>
            <a:xfrm>
              <a:off x="3702461" y="5424875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CDF401"/>
                </a:gs>
                <a:gs pos="100000">
                  <a:srgbClr val="0075EB"/>
                </a:gs>
              </a:gsLst>
              <a:lin ang="5400000" scaled="1"/>
            </a:gra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FBA6E3F-BBAD-2F61-95DB-46ADD6462FB5}"/>
                </a:ext>
              </a:extLst>
            </p:cNvPr>
            <p:cNvSpPr txBox="1"/>
            <p:nvPr/>
          </p:nvSpPr>
          <p:spPr>
            <a:xfrm>
              <a:off x="6780672" y="5424873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2023.12.01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0" name="iconfont-11899-5651509">
              <a:extLst>
                <a:ext uri="{FF2B5EF4-FFF2-40B4-BE49-F238E27FC236}">
                  <a16:creationId xmlns:a16="http://schemas.microsoft.com/office/drawing/2014/main" id="{2BE27137-7AB5-F9A5-B716-79BA191E14CF}"/>
                </a:ext>
              </a:extLst>
            </p:cNvPr>
            <p:cNvSpPr/>
            <p:nvPr/>
          </p:nvSpPr>
          <p:spPr>
            <a:xfrm>
              <a:off x="6375183" y="5424877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CDF401"/>
                </a:gs>
                <a:gs pos="100000">
                  <a:srgbClr val="0075EB"/>
                </a:gs>
              </a:gsLst>
              <a:lin ang="5400000" scaled="1"/>
            </a:gra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21CD814-8970-9102-2EC4-84AF55109820}"/>
              </a:ext>
            </a:extLst>
          </p:cNvPr>
          <p:cNvSpPr txBox="1"/>
          <p:nvPr/>
        </p:nvSpPr>
        <p:spPr>
          <a:xfrm>
            <a:off x="2976460" y="3899440"/>
            <a:ext cx="6224644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8A19BFE-B9FF-7A67-75CF-68C55FDA1CDA}"/>
              </a:ext>
            </a:extLst>
          </p:cNvPr>
          <p:cNvSpPr txBox="1"/>
          <p:nvPr/>
        </p:nvSpPr>
        <p:spPr>
          <a:xfrm>
            <a:off x="3100610" y="146107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zh-CN" altLang="en-US" sz="11500" dirty="0"/>
              <a:t>谢谢观看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FFB1D-7A9C-18DB-0B61-9D9D2D47D4D3}"/>
              </a:ext>
            </a:extLst>
          </p:cNvPr>
          <p:cNvSpPr txBox="1"/>
          <p:nvPr/>
        </p:nvSpPr>
        <p:spPr>
          <a:xfrm>
            <a:off x="3041995" y="1400033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74147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60A137-F3DB-BFB3-792F-654245D16B38}"/>
              </a:ext>
            </a:extLst>
          </p:cNvPr>
          <p:cNvSpPr txBox="1"/>
          <p:nvPr/>
        </p:nvSpPr>
        <p:spPr>
          <a:xfrm>
            <a:off x="561721" y="2739280"/>
            <a:ext cx="357020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zh-CN" altLang="en-US" dirty="0"/>
              <a:t>目 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9EF21D-2CAE-A816-87BF-4BEDB527CEDC}"/>
              </a:ext>
            </a:extLst>
          </p:cNvPr>
          <p:cNvSpPr txBox="1"/>
          <p:nvPr/>
        </p:nvSpPr>
        <p:spPr>
          <a:xfrm>
            <a:off x="538040" y="98985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zh-CN" altLang="en-US" sz="11500" dirty="0"/>
              <a:t>工作汇报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479425" y="9288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4498AD-DDD7-B401-55C4-1C80433E57F7}"/>
              </a:ext>
            </a:extLst>
          </p:cNvPr>
          <p:cNvSpPr txBox="1"/>
          <p:nvPr/>
        </p:nvSpPr>
        <p:spPr>
          <a:xfrm>
            <a:off x="479425" y="2657804"/>
            <a:ext cx="357020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B98A84-2820-6E89-BDD8-896149F0DC5F}"/>
              </a:ext>
            </a:extLst>
          </p:cNvPr>
          <p:cNvSpPr txBox="1"/>
          <p:nvPr/>
        </p:nvSpPr>
        <p:spPr>
          <a:xfrm>
            <a:off x="538040" y="458089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defRPr>
            </a:lvl1pPr>
          </a:lstStyle>
          <a:p>
            <a:r>
              <a:rPr lang="zh-CN" altLang="en-US" sz="11500" dirty="0"/>
              <a:t>谢谢观看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EE9B10-130E-1029-3C7C-EDB4AFE2FE17}"/>
              </a:ext>
            </a:extLst>
          </p:cNvPr>
          <p:cNvSpPr txBox="1"/>
          <p:nvPr/>
        </p:nvSpPr>
        <p:spPr>
          <a:xfrm>
            <a:off x="479425" y="451985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73832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F7B8878-F2AF-53A0-D9DC-13114C631504}"/>
              </a:ext>
            </a:extLst>
          </p:cNvPr>
          <p:cNvSpPr txBox="1"/>
          <p:nvPr/>
        </p:nvSpPr>
        <p:spPr>
          <a:xfrm>
            <a:off x="1410215" y="1594758"/>
            <a:ext cx="402706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28700" dirty="0">
              <a:ln w="25400">
                <a:gradFill>
                  <a:gsLst>
                    <a:gs pos="0">
                      <a:srgbClr val="CDF401">
                        <a:alpha val="43000"/>
                      </a:srgbClr>
                    </a:gs>
                    <a:gs pos="100000">
                      <a:srgbClr val="0075EB">
                        <a:alpha val="5000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8430112" y="3139975"/>
            <a:ext cx="2963710" cy="2963710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941027" y="456412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9336599" y="1283773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10322490" y="1183250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074484" y="48055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78E0DC5-6271-8D3A-C534-33FA68EB814F}"/>
              </a:ext>
            </a:extLst>
          </p:cNvPr>
          <p:cNvSpPr/>
          <p:nvPr/>
        </p:nvSpPr>
        <p:spPr>
          <a:xfrm>
            <a:off x="6096000" y="2057281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6096000" y="1924559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7123869" y="2035961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1DB98-9652-09CE-F3BA-B9E90588B579}"/>
              </a:ext>
            </a:extLst>
          </p:cNvPr>
          <p:cNvSpPr txBox="1"/>
          <p:nvPr/>
        </p:nvSpPr>
        <p:spPr>
          <a:xfrm>
            <a:off x="1282197" y="1483081"/>
            <a:ext cx="402706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684101CD-F495-EF37-FABB-D0D72760AB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1463357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F584C7-50D6-55C0-CA21-F59C91969C44}"/>
              </a:ext>
            </a:extLst>
          </p:cNvPr>
          <p:cNvSpPr txBox="1"/>
          <p:nvPr/>
        </p:nvSpPr>
        <p:spPr>
          <a:xfrm>
            <a:off x="6031682" y="2866770"/>
            <a:ext cx="514156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24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94">
            <a:extLst>
              <a:ext uri="{FF2B5EF4-FFF2-40B4-BE49-F238E27FC236}">
                <a16:creationId xmlns:a16="http://schemas.microsoft.com/office/drawing/2014/main" id="{241D462E-1869-E60D-226F-DFD516357A29}"/>
              </a:ext>
            </a:extLst>
          </p:cNvPr>
          <p:cNvSpPr/>
          <p:nvPr/>
        </p:nvSpPr>
        <p:spPr>
          <a:xfrm>
            <a:off x="5071120" y="311696"/>
            <a:ext cx="3368467" cy="3368467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222597" y="96218"/>
            <a:ext cx="1189094" cy="1236418"/>
            <a:chOff x="288579" y="136700"/>
            <a:chExt cx="1189094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064BA893-A4AD-9A8E-04CD-B7C035ED81BE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6D26F788-8392-E7B2-F9AC-DA6FF76A0495}"/>
              </a:ext>
            </a:extLst>
          </p:cNvPr>
          <p:cNvSpPr/>
          <p:nvPr/>
        </p:nvSpPr>
        <p:spPr>
          <a:xfrm>
            <a:off x="888702" y="2070539"/>
            <a:ext cx="696030" cy="696030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BAAF2B8-0095-A73B-4FA6-62009CEA0A2A}"/>
              </a:ext>
            </a:extLst>
          </p:cNvPr>
          <p:cNvGrpSpPr/>
          <p:nvPr/>
        </p:nvGrpSpPr>
        <p:grpSpPr>
          <a:xfrm>
            <a:off x="1111653" y="2294079"/>
            <a:ext cx="250128" cy="248948"/>
            <a:chOff x="889362" y="2214105"/>
            <a:chExt cx="310560" cy="309095"/>
          </a:xfrm>
        </p:grpSpPr>
        <p:sp>
          <p:nvSpPr>
            <p:cNvPr id="51" name="Freeform 368">
              <a:extLst>
                <a:ext uri="{FF2B5EF4-FFF2-40B4-BE49-F238E27FC236}">
                  <a16:creationId xmlns:a16="http://schemas.microsoft.com/office/drawing/2014/main" id="{624EDBCD-B7B1-9F7D-7A6C-ABD685ADA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362" y="2218499"/>
              <a:ext cx="306167" cy="304701"/>
            </a:xfrm>
            <a:custGeom>
              <a:avLst/>
              <a:gdLst>
                <a:gd name="T0" fmla="*/ 0 w 920"/>
                <a:gd name="T1" fmla="*/ 918 h 919"/>
                <a:gd name="T2" fmla="*/ 0 w 920"/>
                <a:gd name="T3" fmla="*/ 0 h 919"/>
                <a:gd name="T4" fmla="*/ 919 w 920"/>
                <a:gd name="T5" fmla="*/ 918 h 919"/>
                <a:gd name="T6" fmla="*/ 0 w 920"/>
                <a:gd name="T7" fmla="*/ 918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0" h="919">
                  <a:moveTo>
                    <a:pt x="0" y="918"/>
                  </a:moveTo>
                  <a:lnTo>
                    <a:pt x="0" y="0"/>
                  </a:lnTo>
                  <a:lnTo>
                    <a:pt x="919" y="918"/>
                  </a:lnTo>
                  <a:lnTo>
                    <a:pt x="0" y="918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69">
              <a:extLst>
                <a:ext uri="{FF2B5EF4-FFF2-40B4-BE49-F238E27FC236}">
                  <a16:creationId xmlns:a16="http://schemas.microsoft.com/office/drawing/2014/main" id="{CC37F426-84A6-026C-0E77-D6E1310DA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818" y="2357666"/>
              <a:ext cx="120123" cy="121587"/>
            </a:xfrm>
            <a:custGeom>
              <a:avLst/>
              <a:gdLst>
                <a:gd name="T0" fmla="*/ 0 w 360"/>
                <a:gd name="T1" fmla="*/ 366 h 367"/>
                <a:gd name="T2" fmla="*/ 0 w 360"/>
                <a:gd name="T3" fmla="*/ 0 h 367"/>
                <a:gd name="T4" fmla="*/ 359 w 360"/>
                <a:gd name="T5" fmla="*/ 366 h 367"/>
                <a:gd name="T6" fmla="*/ 0 w 360"/>
                <a:gd name="T7" fmla="*/ 36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367">
                  <a:moveTo>
                    <a:pt x="0" y="366"/>
                  </a:moveTo>
                  <a:lnTo>
                    <a:pt x="0" y="0"/>
                  </a:lnTo>
                  <a:lnTo>
                    <a:pt x="359" y="366"/>
                  </a:lnTo>
                  <a:lnTo>
                    <a:pt x="0" y="366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3" name="Line 370">
              <a:extLst>
                <a:ext uri="{FF2B5EF4-FFF2-40B4-BE49-F238E27FC236}">
                  <a16:creationId xmlns:a16="http://schemas.microsoft.com/office/drawing/2014/main" id="{F3EE36A3-5972-1C93-5D45-711DDDDE75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318112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4" name="Line 371">
              <a:extLst>
                <a:ext uri="{FF2B5EF4-FFF2-40B4-BE49-F238E27FC236}">
                  <a16:creationId xmlns:a16="http://schemas.microsoft.com/office/drawing/2014/main" id="{C1B3D06E-20E8-D5D4-CE96-AD28664782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2291" y="2357666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5" name="Line 372">
              <a:extLst>
                <a:ext uri="{FF2B5EF4-FFF2-40B4-BE49-F238E27FC236}">
                  <a16:creationId xmlns:a16="http://schemas.microsoft.com/office/drawing/2014/main" id="{24878B09-838D-F1C0-09BE-7B024619E6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397218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6" name="Line 373">
              <a:extLst>
                <a:ext uri="{FF2B5EF4-FFF2-40B4-BE49-F238E27FC236}">
                  <a16:creationId xmlns:a16="http://schemas.microsoft.com/office/drawing/2014/main" id="{12E05376-40DE-A654-EF52-ABFB30D641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2291" y="2436771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7" name="Line 374">
              <a:extLst>
                <a:ext uri="{FF2B5EF4-FFF2-40B4-BE49-F238E27FC236}">
                  <a16:creationId xmlns:a16="http://schemas.microsoft.com/office/drawing/2014/main" id="{A0A5DFF0-0CFD-BD69-AAD2-7F92F1E188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3757" y="2479253"/>
              <a:ext cx="32229" cy="146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375">
              <a:extLst>
                <a:ext uri="{FF2B5EF4-FFF2-40B4-BE49-F238E27FC236}">
                  <a16:creationId xmlns:a16="http://schemas.microsoft.com/office/drawing/2014/main" id="{7ADBD249-2793-BF5C-CE47-627845139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721" y="2214105"/>
              <a:ext cx="221201" cy="218272"/>
            </a:xfrm>
            <a:custGeom>
              <a:avLst/>
              <a:gdLst>
                <a:gd name="T0" fmla="*/ 90 w 665"/>
                <a:gd name="T1" fmla="*/ 0 h 658"/>
                <a:gd name="T2" fmla="*/ 0 w 665"/>
                <a:gd name="T3" fmla="*/ 89 h 658"/>
                <a:gd name="T4" fmla="*/ 545 w 665"/>
                <a:gd name="T5" fmla="*/ 627 h 658"/>
                <a:gd name="T6" fmla="*/ 664 w 665"/>
                <a:gd name="T7" fmla="*/ 657 h 658"/>
                <a:gd name="T8" fmla="*/ 635 w 665"/>
                <a:gd name="T9" fmla="*/ 537 h 658"/>
                <a:gd name="T10" fmla="*/ 90 w 665"/>
                <a:gd name="T1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5" h="658">
                  <a:moveTo>
                    <a:pt x="90" y="0"/>
                  </a:moveTo>
                  <a:lnTo>
                    <a:pt x="0" y="89"/>
                  </a:lnTo>
                  <a:lnTo>
                    <a:pt x="545" y="627"/>
                  </a:lnTo>
                  <a:lnTo>
                    <a:pt x="664" y="657"/>
                  </a:lnTo>
                  <a:lnTo>
                    <a:pt x="635" y="537"/>
                  </a:lnTo>
                  <a:lnTo>
                    <a:pt x="90" y="0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9" name="Line 376">
              <a:extLst>
                <a:ext uri="{FF2B5EF4-FFF2-40B4-BE49-F238E27FC236}">
                  <a16:creationId xmlns:a16="http://schemas.microsoft.com/office/drawing/2014/main" id="{8EE478CF-0B93-E925-89AC-083C8E0B35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8019" y="2241937"/>
              <a:ext cx="29299" cy="32229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id="{B11D83B3-E0AC-92CF-D2DD-1E43F534A280}"/>
              </a:ext>
            </a:extLst>
          </p:cNvPr>
          <p:cNvSpPr/>
          <p:nvPr/>
        </p:nvSpPr>
        <p:spPr>
          <a:xfrm>
            <a:off x="888702" y="3353389"/>
            <a:ext cx="696030" cy="696030"/>
          </a:xfrm>
          <a:prstGeom prst="rect">
            <a:avLst/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B2EBB32-2A67-27BC-D65F-6FEE22624CF5}"/>
              </a:ext>
            </a:extLst>
          </p:cNvPr>
          <p:cNvGrpSpPr/>
          <p:nvPr/>
        </p:nvGrpSpPr>
        <p:grpSpPr>
          <a:xfrm>
            <a:off x="1081436" y="3570295"/>
            <a:ext cx="310561" cy="262218"/>
            <a:chOff x="2803999" y="2237543"/>
            <a:chExt cx="310561" cy="262218"/>
          </a:xfrm>
        </p:grpSpPr>
        <p:sp>
          <p:nvSpPr>
            <p:cNvPr id="62" name="Freeform 389">
              <a:extLst>
                <a:ext uri="{FF2B5EF4-FFF2-40B4-BE49-F238E27FC236}">
                  <a16:creationId xmlns:a16="http://schemas.microsoft.com/office/drawing/2014/main" id="{79A39B4D-EC2D-3D37-F313-41BC2590A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3999" y="2237543"/>
              <a:ext cx="310561" cy="260755"/>
            </a:xfrm>
            <a:custGeom>
              <a:avLst/>
              <a:gdLst>
                <a:gd name="T0" fmla="*/ 0 w 934"/>
                <a:gd name="T1" fmla="*/ 0 h 785"/>
                <a:gd name="T2" fmla="*/ 0 w 934"/>
                <a:gd name="T3" fmla="*/ 725 h 785"/>
                <a:gd name="T4" fmla="*/ 470 w 934"/>
                <a:gd name="T5" fmla="*/ 784 h 785"/>
                <a:gd name="T6" fmla="*/ 933 w 934"/>
                <a:gd name="T7" fmla="*/ 725 h 785"/>
                <a:gd name="T8" fmla="*/ 933 w 934"/>
                <a:gd name="T9" fmla="*/ 0 h 785"/>
                <a:gd name="T10" fmla="*/ 470 w 934"/>
                <a:gd name="T11" fmla="*/ 60 h 785"/>
                <a:gd name="T12" fmla="*/ 0 w 934"/>
                <a:gd name="T13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785">
                  <a:moveTo>
                    <a:pt x="0" y="0"/>
                  </a:moveTo>
                  <a:lnTo>
                    <a:pt x="0" y="725"/>
                  </a:lnTo>
                  <a:lnTo>
                    <a:pt x="470" y="784"/>
                  </a:lnTo>
                  <a:lnTo>
                    <a:pt x="933" y="725"/>
                  </a:lnTo>
                  <a:lnTo>
                    <a:pt x="933" y="0"/>
                  </a:lnTo>
                  <a:lnTo>
                    <a:pt x="470" y="6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3" name="Line 390">
              <a:extLst>
                <a:ext uri="{FF2B5EF4-FFF2-40B4-BE49-F238E27FC236}">
                  <a16:creationId xmlns:a16="http://schemas.microsoft.com/office/drawing/2014/main" id="{0BD50B29-EEFB-E2DB-998D-1C68FE29A1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0744" y="2256586"/>
              <a:ext cx="1466" cy="243175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391">
              <a:extLst>
                <a:ext uri="{FF2B5EF4-FFF2-40B4-BE49-F238E27FC236}">
                  <a16:creationId xmlns:a16="http://schemas.microsoft.com/office/drawing/2014/main" id="{3FCCA366-BF0B-78F2-2355-25ABD4AD1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947" y="2243403"/>
              <a:ext cx="39552" cy="99614"/>
            </a:xfrm>
            <a:custGeom>
              <a:avLst/>
              <a:gdLst>
                <a:gd name="T0" fmla="*/ 0 w 121"/>
                <a:gd name="T1" fmla="*/ 15 h 300"/>
                <a:gd name="T2" fmla="*/ 0 w 121"/>
                <a:gd name="T3" fmla="*/ 299 h 300"/>
                <a:gd name="T4" fmla="*/ 60 w 121"/>
                <a:gd name="T5" fmla="*/ 269 h 300"/>
                <a:gd name="T6" fmla="*/ 120 w 121"/>
                <a:gd name="T7" fmla="*/ 299 h 300"/>
                <a:gd name="T8" fmla="*/ 120 w 121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300">
                  <a:moveTo>
                    <a:pt x="0" y="15"/>
                  </a:moveTo>
                  <a:lnTo>
                    <a:pt x="0" y="299"/>
                  </a:lnTo>
                  <a:lnTo>
                    <a:pt x="60" y="269"/>
                  </a:lnTo>
                  <a:lnTo>
                    <a:pt x="120" y="299"/>
                  </a:lnTo>
                  <a:lnTo>
                    <a:pt x="120" y="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5" name="Line 392">
              <a:extLst>
                <a:ext uri="{FF2B5EF4-FFF2-40B4-BE49-F238E27FC236}">
                  <a16:creationId xmlns:a16="http://schemas.microsoft.com/office/drawing/2014/main" id="{B2535378-6DFB-A50D-637F-C68ED98A25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3298" y="2287350"/>
              <a:ext cx="96684" cy="1025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6" name="Line 393">
              <a:extLst>
                <a:ext uri="{FF2B5EF4-FFF2-40B4-BE49-F238E27FC236}">
                  <a16:creationId xmlns:a16="http://schemas.microsoft.com/office/drawing/2014/main" id="{14C431AA-B561-B505-B018-BFF9E2A224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3298" y="2337157"/>
              <a:ext cx="96684" cy="1025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7" name="Line 394">
              <a:extLst>
                <a:ext uri="{FF2B5EF4-FFF2-40B4-BE49-F238E27FC236}">
                  <a16:creationId xmlns:a16="http://schemas.microsoft.com/office/drawing/2014/main" id="{378C5129-4EE0-870F-795B-43B8BD1255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3298" y="2386964"/>
              <a:ext cx="96684" cy="1025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8" name="Line 395">
              <a:extLst>
                <a:ext uri="{FF2B5EF4-FFF2-40B4-BE49-F238E27FC236}">
                  <a16:creationId xmlns:a16="http://schemas.microsoft.com/office/drawing/2014/main" id="{6581EA33-5CBF-950F-8E27-9CD9861DF4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3298" y="2436772"/>
              <a:ext cx="96684" cy="1318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69" name="Line 396">
              <a:extLst>
                <a:ext uri="{FF2B5EF4-FFF2-40B4-BE49-F238E27FC236}">
                  <a16:creationId xmlns:a16="http://schemas.microsoft.com/office/drawing/2014/main" id="{D573A340-8FE8-903E-DC7F-B51338B73D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579" y="2386964"/>
              <a:ext cx="96684" cy="1025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0" name="Line 397">
              <a:extLst>
                <a:ext uri="{FF2B5EF4-FFF2-40B4-BE49-F238E27FC236}">
                  <a16:creationId xmlns:a16="http://schemas.microsoft.com/office/drawing/2014/main" id="{EED9E949-E17A-C99E-1E17-9ECE13BAE9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88579" y="2436772"/>
              <a:ext cx="96684" cy="13184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A32EE135-38DE-AD3C-B156-10F58D33361F}"/>
              </a:ext>
            </a:extLst>
          </p:cNvPr>
          <p:cNvSpPr/>
          <p:nvPr/>
        </p:nvSpPr>
        <p:spPr>
          <a:xfrm>
            <a:off x="888702" y="4636238"/>
            <a:ext cx="696030" cy="696030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B35B80F-305E-E1A4-7C91-28F5AED67BAF}"/>
              </a:ext>
            </a:extLst>
          </p:cNvPr>
          <p:cNvGrpSpPr/>
          <p:nvPr/>
        </p:nvGrpSpPr>
        <p:grpSpPr>
          <a:xfrm>
            <a:off x="1131755" y="4828971"/>
            <a:ext cx="221202" cy="310563"/>
            <a:chOff x="4765514" y="2849875"/>
            <a:chExt cx="221202" cy="310563"/>
          </a:xfrm>
        </p:grpSpPr>
        <p:sp>
          <p:nvSpPr>
            <p:cNvPr id="73" name="Line 447">
              <a:extLst>
                <a:ext uri="{FF2B5EF4-FFF2-40B4-BE49-F238E27FC236}">
                  <a16:creationId xmlns:a16="http://schemas.microsoft.com/office/drawing/2014/main" id="{B06EDE4C-137E-8C91-5025-64D6BAA6A5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2967068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4" name="Line 448">
              <a:extLst>
                <a:ext uri="{FF2B5EF4-FFF2-40B4-BE49-F238E27FC236}">
                  <a16:creationId xmlns:a16="http://schemas.microsoft.com/office/drawing/2014/main" id="{8ABC2988-EBC0-E371-AFDC-A2C1B809E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016876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5" name="Line 449">
              <a:extLst>
                <a:ext uri="{FF2B5EF4-FFF2-40B4-BE49-F238E27FC236}">
                  <a16:creationId xmlns:a16="http://schemas.microsoft.com/office/drawing/2014/main" id="{F35F1C28-3781-3849-9AD6-BA6ED970E0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066682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6" name="Line 450">
              <a:extLst>
                <a:ext uri="{FF2B5EF4-FFF2-40B4-BE49-F238E27FC236}">
                  <a16:creationId xmlns:a16="http://schemas.microsoft.com/office/drawing/2014/main" id="{BC0E2E15-CE5E-28B4-464B-3A3DC8025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8759" y="3116490"/>
              <a:ext cx="109869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7" name="Line 451">
              <a:extLst>
                <a:ext uri="{FF2B5EF4-FFF2-40B4-BE49-F238E27FC236}">
                  <a16:creationId xmlns:a16="http://schemas.microsoft.com/office/drawing/2014/main" id="{B17873B4-5C5A-67EE-A616-6C77C021F6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2967068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8" name="Line 452">
              <a:extLst>
                <a:ext uri="{FF2B5EF4-FFF2-40B4-BE49-F238E27FC236}">
                  <a16:creationId xmlns:a16="http://schemas.microsoft.com/office/drawing/2014/main" id="{CD327D80-087B-F3A3-254F-1C513079AC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016876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79" name="Line 453">
              <a:extLst>
                <a:ext uri="{FF2B5EF4-FFF2-40B4-BE49-F238E27FC236}">
                  <a16:creationId xmlns:a16="http://schemas.microsoft.com/office/drawing/2014/main" id="{575B1E5C-8B3A-220E-4C6A-9A8EA3C071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066682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0" name="Line 454">
              <a:extLst>
                <a:ext uri="{FF2B5EF4-FFF2-40B4-BE49-F238E27FC236}">
                  <a16:creationId xmlns:a16="http://schemas.microsoft.com/office/drawing/2014/main" id="{FF9BD89B-CF33-7608-894A-2671561BFD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97742" y="3116490"/>
              <a:ext cx="23438" cy="1465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455">
              <a:extLst>
                <a:ext uri="{FF2B5EF4-FFF2-40B4-BE49-F238E27FC236}">
                  <a16:creationId xmlns:a16="http://schemas.microsoft.com/office/drawing/2014/main" id="{1E5533E4-7AEA-1101-65BD-0E5C524B7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5514" y="2887964"/>
              <a:ext cx="221202" cy="272474"/>
            </a:xfrm>
            <a:custGeom>
              <a:avLst/>
              <a:gdLst>
                <a:gd name="T0" fmla="*/ 194 w 665"/>
                <a:gd name="T1" fmla="*/ 0 h 822"/>
                <a:gd name="T2" fmla="*/ 0 w 665"/>
                <a:gd name="T3" fmla="*/ 0 h 822"/>
                <a:gd name="T4" fmla="*/ 0 w 665"/>
                <a:gd name="T5" fmla="*/ 821 h 822"/>
                <a:gd name="T6" fmla="*/ 664 w 665"/>
                <a:gd name="T7" fmla="*/ 821 h 822"/>
                <a:gd name="T8" fmla="*/ 664 w 665"/>
                <a:gd name="T9" fmla="*/ 0 h 822"/>
                <a:gd name="T10" fmla="*/ 462 w 665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5" h="822">
                  <a:moveTo>
                    <a:pt x="194" y="0"/>
                  </a:moveTo>
                  <a:lnTo>
                    <a:pt x="0" y="0"/>
                  </a:lnTo>
                  <a:lnTo>
                    <a:pt x="0" y="821"/>
                  </a:lnTo>
                  <a:lnTo>
                    <a:pt x="664" y="821"/>
                  </a:lnTo>
                  <a:lnTo>
                    <a:pt x="664" y="0"/>
                  </a:lnTo>
                  <a:lnTo>
                    <a:pt x="462" y="0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456">
              <a:extLst>
                <a:ext uri="{FF2B5EF4-FFF2-40B4-BE49-F238E27FC236}">
                  <a16:creationId xmlns:a16="http://schemas.microsoft.com/office/drawing/2014/main" id="{3C9B3D8B-A56B-A7B7-956B-3940EDAEB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110" y="2849875"/>
              <a:ext cx="99614" cy="62991"/>
            </a:xfrm>
            <a:custGeom>
              <a:avLst/>
              <a:gdLst>
                <a:gd name="T0" fmla="*/ 209 w 299"/>
                <a:gd name="T1" fmla="*/ 67 h 188"/>
                <a:gd name="T2" fmla="*/ 209 w 299"/>
                <a:gd name="T3" fmla="*/ 0 h 188"/>
                <a:gd name="T4" fmla="*/ 89 w 299"/>
                <a:gd name="T5" fmla="*/ 0 h 188"/>
                <a:gd name="T6" fmla="*/ 89 w 299"/>
                <a:gd name="T7" fmla="*/ 67 h 188"/>
                <a:gd name="T8" fmla="*/ 30 w 299"/>
                <a:gd name="T9" fmla="*/ 67 h 188"/>
                <a:gd name="T10" fmla="*/ 0 w 299"/>
                <a:gd name="T11" fmla="*/ 187 h 188"/>
                <a:gd name="T12" fmla="*/ 298 w 299"/>
                <a:gd name="T13" fmla="*/ 187 h 188"/>
                <a:gd name="T14" fmla="*/ 268 w 299"/>
                <a:gd name="T15" fmla="*/ 67 h 188"/>
                <a:gd name="T16" fmla="*/ 209 w 299"/>
                <a:gd name="T17" fmla="*/ 6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88">
                  <a:moveTo>
                    <a:pt x="209" y="67"/>
                  </a:moveTo>
                  <a:lnTo>
                    <a:pt x="209" y="0"/>
                  </a:lnTo>
                  <a:lnTo>
                    <a:pt x="89" y="0"/>
                  </a:lnTo>
                  <a:lnTo>
                    <a:pt x="89" y="67"/>
                  </a:lnTo>
                  <a:lnTo>
                    <a:pt x="30" y="67"/>
                  </a:lnTo>
                  <a:lnTo>
                    <a:pt x="0" y="187"/>
                  </a:lnTo>
                  <a:lnTo>
                    <a:pt x="298" y="187"/>
                  </a:lnTo>
                  <a:lnTo>
                    <a:pt x="268" y="67"/>
                  </a:lnTo>
                  <a:lnTo>
                    <a:pt x="209" y="67"/>
                  </a:ln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8CF7F05-70ED-7096-4DED-3E10E750D66B}"/>
              </a:ext>
            </a:extLst>
          </p:cNvPr>
          <p:cNvGrpSpPr/>
          <p:nvPr/>
        </p:nvGrpSpPr>
        <p:grpSpPr>
          <a:xfrm>
            <a:off x="1807683" y="2022993"/>
            <a:ext cx="2966425" cy="816522"/>
            <a:chOff x="283598" y="1906534"/>
            <a:chExt cx="2966425" cy="81652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EE027223-35E4-C457-1D37-455CBAF6CD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70EE8ED-4C17-ACA1-1619-D06DE9FE573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A7978E6-7786-958A-3382-B0F7F23E3F4C}"/>
              </a:ext>
            </a:extLst>
          </p:cNvPr>
          <p:cNvGrpSpPr/>
          <p:nvPr/>
        </p:nvGrpSpPr>
        <p:grpSpPr>
          <a:xfrm>
            <a:off x="1807683" y="3299748"/>
            <a:ext cx="2966425" cy="816522"/>
            <a:chOff x="283598" y="1906534"/>
            <a:chExt cx="2966425" cy="81652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8DEC710-A36C-6FD8-FBAB-E5103B76C24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D374D7E-4806-9BFA-D0F0-957CAB6EB9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A7E6F19-1EFF-663D-5CCB-0BBAA5F737DB}"/>
              </a:ext>
            </a:extLst>
          </p:cNvPr>
          <p:cNvGrpSpPr/>
          <p:nvPr/>
        </p:nvGrpSpPr>
        <p:grpSpPr>
          <a:xfrm>
            <a:off x="1807683" y="4583706"/>
            <a:ext cx="2966425" cy="816522"/>
            <a:chOff x="283598" y="1906534"/>
            <a:chExt cx="2966425" cy="816522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2FECBDE-F0C5-2AA2-7CCA-3830E1355D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371AEB3-0986-F3D1-7CDA-9CCD81D92B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708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222597" y="96218"/>
            <a:ext cx="1189094" cy="1236418"/>
            <a:chOff x="288579" y="136700"/>
            <a:chExt cx="1189094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A81E6F4F-14B1-C862-950A-1C676AEA2FEB}"/>
              </a:ext>
            </a:extLst>
          </p:cNvPr>
          <p:cNvSpPr/>
          <p:nvPr/>
        </p:nvSpPr>
        <p:spPr>
          <a:xfrm>
            <a:off x="874713" y="1617434"/>
            <a:ext cx="3214687" cy="3933372"/>
          </a:xfrm>
          <a:prstGeom prst="rect">
            <a:avLst/>
          </a:prstGeom>
          <a:solidFill>
            <a:srgbClr val="FFFFFF"/>
          </a:solidFill>
          <a:ln>
            <a:solidFill>
              <a:srgbClr val="CDF40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691B372-9840-B196-2E26-FAB6B8C7A82C}"/>
              </a:ext>
            </a:extLst>
          </p:cNvPr>
          <p:cNvSpPr/>
          <p:nvPr/>
        </p:nvSpPr>
        <p:spPr>
          <a:xfrm>
            <a:off x="874713" y="5495652"/>
            <a:ext cx="3214687" cy="112353"/>
          </a:xfrm>
          <a:prstGeom prst="rect">
            <a:avLst/>
          </a:prstGeom>
          <a:solidFill>
            <a:srgbClr val="CDF401"/>
          </a:solidFill>
          <a:ln>
            <a:solidFill>
              <a:srgbClr val="CDF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AA14CD2-C099-B14B-63F9-ED33E2A1B11E}"/>
              </a:ext>
            </a:extLst>
          </p:cNvPr>
          <p:cNvSpPr/>
          <p:nvPr/>
        </p:nvSpPr>
        <p:spPr>
          <a:xfrm>
            <a:off x="874713" y="1617434"/>
            <a:ext cx="1017299" cy="1017299"/>
          </a:xfrm>
          <a:custGeom>
            <a:avLst/>
            <a:gdLst>
              <a:gd name="connsiteX0" fmla="*/ 345586 w 1017299"/>
              <a:gd name="connsiteY0" fmla="*/ 0 h 1017299"/>
              <a:gd name="connsiteX1" fmla="*/ 1017299 w 1017299"/>
              <a:gd name="connsiteY1" fmla="*/ 0 h 1017299"/>
              <a:gd name="connsiteX2" fmla="*/ 0 w 1017299"/>
              <a:gd name="connsiteY2" fmla="*/ 1017299 h 1017299"/>
              <a:gd name="connsiteX3" fmla="*/ 0 w 1017299"/>
              <a:gd name="connsiteY3" fmla="*/ 345586 h 1017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7299" h="1017299">
                <a:moveTo>
                  <a:pt x="345586" y="0"/>
                </a:moveTo>
                <a:lnTo>
                  <a:pt x="1017299" y="0"/>
                </a:lnTo>
                <a:lnTo>
                  <a:pt x="0" y="1017299"/>
                </a:lnTo>
                <a:lnTo>
                  <a:pt x="0" y="345586"/>
                </a:lnTo>
                <a:close/>
              </a:path>
            </a:pathLst>
          </a:custGeom>
          <a:solidFill>
            <a:srgbClr val="CDF40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54D194-EF47-0C1C-BAC6-C23DA64635A2}"/>
              </a:ext>
            </a:extLst>
          </p:cNvPr>
          <p:cNvSpPr txBox="1"/>
          <p:nvPr/>
        </p:nvSpPr>
        <p:spPr>
          <a:xfrm rot="18979224">
            <a:off x="952158" y="1639711"/>
            <a:ext cx="627971" cy="5372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F6615C1-9ACC-54FF-AD3E-9581E953E462}"/>
              </a:ext>
            </a:extLst>
          </p:cNvPr>
          <p:cNvGrpSpPr/>
          <p:nvPr/>
        </p:nvGrpSpPr>
        <p:grpSpPr>
          <a:xfrm>
            <a:off x="1453135" y="3013013"/>
            <a:ext cx="2235567" cy="2244958"/>
            <a:chOff x="7391584" y="2082879"/>
            <a:chExt cx="2235567" cy="224495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B4379D2-4401-CE5E-0C5E-A4F47426B55B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A463621-FC41-3286-C5DA-0B76766C4C3F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AutoShape 32">
            <a:extLst>
              <a:ext uri="{FF2B5EF4-FFF2-40B4-BE49-F238E27FC236}">
                <a16:creationId xmlns:a16="http://schemas.microsoft.com/office/drawing/2014/main" id="{0B0862B0-B064-AEF5-9ECA-904D2099EC51}"/>
              </a:ext>
            </a:extLst>
          </p:cNvPr>
          <p:cNvSpPr/>
          <p:nvPr/>
        </p:nvSpPr>
        <p:spPr bwMode="auto">
          <a:xfrm>
            <a:off x="2166779" y="2126083"/>
            <a:ext cx="630554" cy="630554"/>
          </a:xfrm>
          <a:custGeom>
            <a:avLst/>
            <a:gdLst>
              <a:gd name="T0" fmla="*/ 241311 w 21600"/>
              <a:gd name="T1" fmla="*/ 241300 h 21600"/>
              <a:gd name="T2" fmla="*/ 241311 w 21600"/>
              <a:gd name="T3" fmla="*/ 241300 h 21600"/>
              <a:gd name="T4" fmla="*/ 241311 w 21600"/>
              <a:gd name="T5" fmla="*/ 241300 h 21600"/>
              <a:gd name="T6" fmla="*/ 241311 w 21600"/>
              <a:gd name="T7" fmla="*/ 241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600" y="9091"/>
                  <a:pt x="21600" y="9218"/>
                </a:cubicBezTo>
                <a:lnTo>
                  <a:pt x="21600" y="12409"/>
                </a:lnTo>
                <a:cubicBezTo>
                  <a:pt x="21600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8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600"/>
                  <a:pt x="12405" y="21600"/>
                </a:cubicBezTo>
                <a:lnTo>
                  <a:pt x="9191" y="21600"/>
                </a:lnTo>
                <a:cubicBezTo>
                  <a:pt x="9063" y="21600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1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7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FE68F8C-EAEE-8F43-57DC-042DEBEBF0D1}"/>
              </a:ext>
            </a:extLst>
          </p:cNvPr>
          <p:cNvSpPr/>
          <p:nvPr/>
        </p:nvSpPr>
        <p:spPr>
          <a:xfrm>
            <a:off x="4488656" y="1617434"/>
            <a:ext cx="3214687" cy="3933372"/>
          </a:xfrm>
          <a:prstGeom prst="rect">
            <a:avLst/>
          </a:prstGeom>
          <a:solidFill>
            <a:srgbClr val="FFFFFF"/>
          </a:solidFill>
          <a:ln>
            <a:solidFill>
              <a:srgbClr val="0075E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457DBF6-08B3-0730-FB3F-8B312F3FFE98}"/>
              </a:ext>
            </a:extLst>
          </p:cNvPr>
          <p:cNvSpPr/>
          <p:nvPr/>
        </p:nvSpPr>
        <p:spPr>
          <a:xfrm>
            <a:off x="4488656" y="5495652"/>
            <a:ext cx="3214687" cy="112353"/>
          </a:xfrm>
          <a:prstGeom prst="rect">
            <a:avLst/>
          </a:prstGeom>
          <a:solidFill>
            <a:srgbClr val="0075EB"/>
          </a:solidFill>
          <a:ln>
            <a:solidFill>
              <a:srgbClr val="0075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D7FD1B3-D647-FA86-2860-B0D07521AD17}"/>
              </a:ext>
            </a:extLst>
          </p:cNvPr>
          <p:cNvSpPr/>
          <p:nvPr/>
        </p:nvSpPr>
        <p:spPr>
          <a:xfrm>
            <a:off x="4488656" y="1617434"/>
            <a:ext cx="1017299" cy="1017299"/>
          </a:xfrm>
          <a:custGeom>
            <a:avLst/>
            <a:gdLst>
              <a:gd name="connsiteX0" fmla="*/ 345586 w 1017299"/>
              <a:gd name="connsiteY0" fmla="*/ 0 h 1017299"/>
              <a:gd name="connsiteX1" fmla="*/ 1017299 w 1017299"/>
              <a:gd name="connsiteY1" fmla="*/ 0 h 1017299"/>
              <a:gd name="connsiteX2" fmla="*/ 0 w 1017299"/>
              <a:gd name="connsiteY2" fmla="*/ 1017299 h 1017299"/>
              <a:gd name="connsiteX3" fmla="*/ 0 w 1017299"/>
              <a:gd name="connsiteY3" fmla="*/ 345586 h 1017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7299" h="1017299">
                <a:moveTo>
                  <a:pt x="345586" y="0"/>
                </a:moveTo>
                <a:lnTo>
                  <a:pt x="1017299" y="0"/>
                </a:lnTo>
                <a:lnTo>
                  <a:pt x="0" y="1017299"/>
                </a:lnTo>
                <a:lnTo>
                  <a:pt x="0" y="345586"/>
                </a:lnTo>
                <a:close/>
              </a:path>
            </a:pathLst>
          </a:custGeom>
          <a:solidFill>
            <a:srgbClr val="0075EB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897F545-BFFD-DEDA-15B1-8C670BB86FE2}"/>
              </a:ext>
            </a:extLst>
          </p:cNvPr>
          <p:cNvSpPr txBox="1"/>
          <p:nvPr/>
        </p:nvSpPr>
        <p:spPr>
          <a:xfrm rot="18979224">
            <a:off x="4566101" y="1639711"/>
            <a:ext cx="627971" cy="5372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04CAB8-AE00-534D-591D-9B45102B7E39}"/>
              </a:ext>
            </a:extLst>
          </p:cNvPr>
          <p:cNvGrpSpPr/>
          <p:nvPr/>
        </p:nvGrpSpPr>
        <p:grpSpPr>
          <a:xfrm>
            <a:off x="5067078" y="3013013"/>
            <a:ext cx="2235567" cy="2244958"/>
            <a:chOff x="7391584" y="2082879"/>
            <a:chExt cx="2235567" cy="224495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68E6C54-9FE1-4CD0-85AF-22DD0180DB8F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496BF7-E42D-874E-FC54-7A0F0AA475AB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4468BA56-1E51-934A-AE74-85FE27BEE561}"/>
              </a:ext>
            </a:extLst>
          </p:cNvPr>
          <p:cNvSpPr/>
          <p:nvPr/>
        </p:nvSpPr>
        <p:spPr>
          <a:xfrm>
            <a:off x="8102599" y="1617434"/>
            <a:ext cx="3214687" cy="3933372"/>
          </a:xfrm>
          <a:prstGeom prst="rect">
            <a:avLst/>
          </a:prstGeom>
          <a:solidFill>
            <a:srgbClr val="FFFFFF"/>
          </a:solidFill>
          <a:ln>
            <a:solidFill>
              <a:srgbClr val="CDF40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F6CCEE0-DAF8-9FF7-AB6D-4513069776D3}"/>
              </a:ext>
            </a:extLst>
          </p:cNvPr>
          <p:cNvSpPr/>
          <p:nvPr/>
        </p:nvSpPr>
        <p:spPr>
          <a:xfrm>
            <a:off x="8102599" y="5495652"/>
            <a:ext cx="3214687" cy="112353"/>
          </a:xfrm>
          <a:prstGeom prst="rect">
            <a:avLst/>
          </a:prstGeom>
          <a:solidFill>
            <a:srgbClr val="CDF401"/>
          </a:solidFill>
          <a:ln>
            <a:solidFill>
              <a:srgbClr val="CDF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8FF01C9-FECA-64D2-CCD4-2E7D7FB80DF6}"/>
              </a:ext>
            </a:extLst>
          </p:cNvPr>
          <p:cNvSpPr/>
          <p:nvPr/>
        </p:nvSpPr>
        <p:spPr>
          <a:xfrm>
            <a:off x="8102599" y="1617434"/>
            <a:ext cx="1017299" cy="1017299"/>
          </a:xfrm>
          <a:custGeom>
            <a:avLst/>
            <a:gdLst>
              <a:gd name="connsiteX0" fmla="*/ 345586 w 1017299"/>
              <a:gd name="connsiteY0" fmla="*/ 0 h 1017299"/>
              <a:gd name="connsiteX1" fmla="*/ 1017299 w 1017299"/>
              <a:gd name="connsiteY1" fmla="*/ 0 h 1017299"/>
              <a:gd name="connsiteX2" fmla="*/ 0 w 1017299"/>
              <a:gd name="connsiteY2" fmla="*/ 1017299 h 1017299"/>
              <a:gd name="connsiteX3" fmla="*/ 0 w 1017299"/>
              <a:gd name="connsiteY3" fmla="*/ 345586 h 1017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7299" h="1017299">
                <a:moveTo>
                  <a:pt x="345586" y="0"/>
                </a:moveTo>
                <a:lnTo>
                  <a:pt x="1017299" y="0"/>
                </a:lnTo>
                <a:lnTo>
                  <a:pt x="0" y="1017299"/>
                </a:lnTo>
                <a:lnTo>
                  <a:pt x="0" y="345586"/>
                </a:lnTo>
                <a:close/>
              </a:path>
            </a:pathLst>
          </a:custGeom>
          <a:solidFill>
            <a:srgbClr val="CDF40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8B1378D-861D-9170-22D5-91002318036F}"/>
              </a:ext>
            </a:extLst>
          </p:cNvPr>
          <p:cNvSpPr txBox="1"/>
          <p:nvPr/>
        </p:nvSpPr>
        <p:spPr>
          <a:xfrm rot="18979224">
            <a:off x="8180044" y="1639711"/>
            <a:ext cx="627971" cy="5372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D7D6412-DE36-F35C-0881-9B8EFC98D8AF}"/>
              </a:ext>
            </a:extLst>
          </p:cNvPr>
          <p:cNvGrpSpPr/>
          <p:nvPr/>
        </p:nvGrpSpPr>
        <p:grpSpPr>
          <a:xfrm>
            <a:off x="8681021" y="3013013"/>
            <a:ext cx="2235567" cy="2244958"/>
            <a:chOff x="7391584" y="2082879"/>
            <a:chExt cx="2235567" cy="224495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7A39DFB-B2D8-0BF3-11F1-B25B4DBA2920}"/>
                </a:ext>
              </a:extLst>
            </p:cNvPr>
            <p:cNvSpPr txBox="1"/>
            <p:nvPr/>
          </p:nvSpPr>
          <p:spPr>
            <a:xfrm>
              <a:off x="7391584" y="2410389"/>
              <a:ext cx="2162266" cy="1917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1E9B9D4-A601-1699-C540-49C54688289B}"/>
                </a:ext>
              </a:extLst>
            </p:cNvPr>
            <p:cNvSpPr txBox="1"/>
            <p:nvPr/>
          </p:nvSpPr>
          <p:spPr>
            <a:xfrm>
              <a:off x="7391584" y="208287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5E1E8FD8-5FF7-338B-CD22-EFACB2EBA5AF}"/>
              </a:ext>
            </a:extLst>
          </p:cNvPr>
          <p:cNvSpPr/>
          <p:nvPr/>
        </p:nvSpPr>
        <p:spPr>
          <a:xfrm>
            <a:off x="2583460" y="1683622"/>
            <a:ext cx="2235567" cy="2235567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AutoShape 27">
            <a:extLst>
              <a:ext uri="{FF2B5EF4-FFF2-40B4-BE49-F238E27FC236}">
                <a16:creationId xmlns:a16="http://schemas.microsoft.com/office/drawing/2014/main" id="{3A9EB57F-E5A8-866A-029A-0D198316DA6C}"/>
              </a:ext>
            </a:extLst>
          </p:cNvPr>
          <p:cNvSpPr/>
          <p:nvPr/>
        </p:nvSpPr>
        <p:spPr bwMode="auto">
          <a:xfrm>
            <a:off x="5834937" y="2111794"/>
            <a:ext cx="522126" cy="549608"/>
          </a:xfrm>
          <a:custGeom>
            <a:avLst/>
            <a:gdLst>
              <a:gd name="T0" fmla="*/ 241311 w 21600"/>
              <a:gd name="T1" fmla="*/ 254000 h 21600"/>
              <a:gd name="T2" fmla="*/ 241311 w 21600"/>
              <a:gd name="T3" fmla="*/ 254000 h 21600"/>
              <a:gd name="T4" fmla="*/ 241311 w 21600"/>
              <a:gd name="T5" fmla="*/ 254000 h 21600"/>
              <a:gd name="T6" fmla="*/ 241311 w 21600"/>
              <a:gd name="T7" fmla="*/ 254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6949"/>
                </a:moveTo>
                <a:cubicBezTo>
                  <a:pt x="21600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lnTo>
                  <a:pt x="21600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29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AutoShape 20">
            <a:extLst>
              <a:ext uri="{FF2B5EF4-FFF2-40B4-BE49-F238E27FC236}">
                <a16:creationId xmlns:a16="http://schemas.microsoft.com/office/drawing/2014/main" id="{AC066D81-AF46-55F1-A856-D9AF33621DB4}"/>
              </a:ext>
            </a:extLst>
          </p:cNvPr>
          <p:cNvSpPr/>
          <p:nvPr/>
        </p:nvSpPr>
        <p:spPr bwMode="auto">
          <a:xfrm>
            <a:off x="9466602" y="2094189"/>
            <a:ext cx="486680" cy="486680"/>
          </a:xfrm>
          <a:custGeom>
            <a:avLst/>
            <a:gdLst>
              <a:gd name="T0" fmla="*/ 279370 w 21600"/>
              <a:gd name="T1" fmla="*/ 279400 h 21600"/>
              <a:gd name="T2" fmla="*/ 279370 w 21600"/>
              <a:gd name="T3" fmla="*/ 279400 h 21600"/>
              <a:gd name="T4" fmla="*/ 279370 w 21600"/>
              <a:gd name="T5" fmla="*/ 279400 h 21600"/>
              <a:gd name="T6" fmla="*/ 279370 w 21600"/>
              <a:gd name="T7" fmla="*/ 2794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3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7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1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824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222597" y="96218"/>
            <a:ext cx="1189094" cy="1236418"/>
            <a:chOff x="288579" y="136700"/>
            <a:chExt cx="1189094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D4FB6FC-1E4A-16A3-5C21-A45568E26B9A}"/>
              </a:ext>
            </a:extLst>
          </p:cNvPr>
          <p:cNvSpPr/>
          <p:nvPr/>
        </p:nvSpPr>
        <p:spPr>
          <a:xfrm>
            <a:off x="0" y="4323522"/>
            <a:ext cx="12187238" cy="2534478"/>
          </a:xfrm>
          <a:prstGeom prst="rect">
            <a:avLst/>
          </a:prstGeom>
          <a:solidFill>
            <a:srgbClr val="0075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59F1F2-862D-C364-B101-A3DF7033972B}"/>
              </a:ext>
            </a:extLst>
          </p:cNvPr>
          <p:cNvSpPr/>
          <p:nvPr/>
        </p:nvSpPr>
        <p:spPr>
          <a:xfrm>
            <a:off x="1232452" y="2345635"/>
            <a:ext cx="2782957" cy="2633869"/>
          </a:xfrm>
          <a:prstGeom prst="rect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Shape 2784">
            <a:extLst>
              <a:ext uri="{FF2B5EF4-FFF2-40B4-BE49-F238E27FC236}">
                <a16:creationId xmlns:a16="http://schemas.microsoft.com/office/drawing/2014/main" id="{7D28447D-0B45-2CD6-134B-474323E9D147}"/>
              </a:ext>
            </a:extLst>
          </p:cNvPr>
          <p:cNvSpPr/>
          <p:nvPr/>
        </p:nvSpPr>
        <p:spPr>
          <a:xfrm>
            <a:off x="2452468" y="2791286"/>
            <a:ext cx="362195" cy="362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Shape 2785">
            <a:extLst>
              <a:ext uri="{FF2B5EF4-FFF2-40B4-BE49-F238E27FC236}">
                <a16:creationId xmlns:a16="http://schemas.microsoft.com/office/drawing/2014/main" id="{8F5F9F05-EE05-43CF-6FA9-3C17732DEB9E}"/>
              </a:ext>
            </a:extLst>
          </p:cNvPr>
          <p:cNvSpPr/>
          <p:nvPr/>
        </p:nvSpPr>
        <p:spPr>
          <a:xfrm>
            <a:off x="5671914" y="2830160"/>
            <a:ext cx="362195" cy="296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Shape 2787">
            <a:extLst>
              <a:ext uri="{FF2B5EF4-FFF2-40B4-BE49-F238E27FC236}">
                <a16:creationId xmlns:a16="http://schemas.microsoft.com/office/drawing/2014/main" id="{57CB180B-BD59-3B14-EF1E-465F0E444A65}"/>
              </a:ext>
            </a:extLst>
          </p:cNvPr>
          <p:cNvSpPr/>
          <p:nvPr/>
        </p:nvSpPr>
        <p:spPr>
          <a:xfrm>
            <a:off x="8871482" y="2830160"/>
            <a:ext cx="361971" cy="362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Shape 2895">
            <a:extLst>
              <a:ext uri="{FF2B5EF4-FFF2-40B4-BE49-F238E27FC236}">
                <a16:creationId xmlns:a16="http://schemas.microsoft.com/office/drawing/2014/main" id="{199F5069-A87C-6CA0-AD69-4A6D913D0BAB}"/>
              </a:ext>
            </a:extLst>
          </p:cNvPr>
          <p:cNvSpPr/>
          <p:nvPr/>
        </p:nvSpPr>
        <p:spPr>
          <a:xfrm>
            <a:off x="2554098" y="4461895"/>
            <a:ext cx="139664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Shape 2898">
            <a:extLst>
              <a:ext uri="{FF2B5EF4-FFF2-40B4-BE49-F238E27FC236}">
                <a16:creationId xmlns:a16="http://schemas.microsoft.com/office/drawing/2014/main" id="{B5E94879-DF9B-F6A4-F338-F8B715FADE55}"/>
              </a:ext>
            </a:extLst>
          </p:cNvPr>
          <p:cNvSpPr/>
          <p:nvPr/>
        </p:nvSpPr>
        <p:spPr>
          <a:xfrm>
            <a:off x="5702331" y="4543450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Shape 2898">
            <a:extLst>
              <a:ext uri="{FF2B5EF4-FFF2-40B4-BE49-F238E27FC236}">
                <a16:creationId xmlns:a16="http://schemas.microsoft.com/office/drawing/2014/main" id="{7758705A-CB3F-D9DA-3BA9-81D1EFD7FD93}"/>
              </a:ext>
            </a:extLst>
          </p:cNvPr>
          <p:cNvSpPr/>
          <p:nvPr/>
        </p:nvSpPr>
        <p:spPr>
          <a:xfrm>
            <a:off x="8861543" y="4533511"/>
            <a:ext cx="279328" cy="139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EED5071-0279-B173-7260-9E0167C7F124}"/>
              </a:ext>
            </a:extLst>
          </p:cNvPr>
          <p:cNvSpPr/>
          <p:nvPr/>
        </p:nvSpPr>
        <p:spPr>
          <a:xfrm>
            <a:off x="1104302" y="5368027"/>
            <a:ext cx="804926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圆角矩形 21">
            <a:extLst>
              <a:ext uri="{FF2B5EF4-FFF2-40B4-BE49-F238E27FC236}">
                <a16:creationId xmlns:a16="http://schemas.microsoft.com/office/drawing/2014/main" id="{6E8F7965-0D54-D01F-67B2-1A07E1282092}"/>
              </a:ext>
            </a:extLst>
          </p:cNvPr>
          <p:cNvSpPr/>
          <p:nvPr/>
        </p:nvSpPr>
        <p:spPr>
          <a:xfrm>
            <a:off x="9667647" y="5369395"/>
            <a:ext cx="2039829" cy="422853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More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9" name="Freeform 102">
            <a:extLst>
              <a:ext uri="{FF2B5EF4-FFF2-40B4-BE49-F238E27FC236}">
                <a16:creationId xmlns:a16="http://schemas.microsoft.com/office/drawing/2014/main" id="{A0B3D6D2-1BDA-B8FA-F98C-A650C7C8C632}"/>
              </a:ext>
            </a:extLst>
          </p:cNvPr>
          <p:cNvSpPr>
            <a:spLocks/>
          </p:cNvSpPr>
          <p:nvPr/>
        </p:nvSpPr>
        <p:spPr bwMode="auto">
          <a:xfrm>
            <a:off x="11539040" y="5488864"/>
            <a:ext cx="112291" cy="183914"/>
          </a:xfrm>
          <a:custGeom>
            <a:avLst/>
            <a:gdLst>
              <a:gd name="T0" fmla="*/ 34 w 185"/>
              <a:gd name="T1" fmla="*/ 0 h 303"/>
              <a:gd name="T2" fmla="*/ 0 w 185"/>
              <a:gd name="T3" fmla="*/ 33 h 303"/>
              <a:gd name="T4" fmla="*/ 119 w 185"/>
              <a:gd name="T5" fmla="*/ 151 h 303"/>
              <a:gd name="T6" fmla="*/ 0 w 185"/>
              <a:gd name="T7" fmla="*/ 270 h 303"/>
              <a:gd name="T8" fmla="*/ 34 w 185"/>
              <a:gd name="T9" fmla="*/ 303 h 303"/>
              <a:gd name="T10" fmla="*/ 185 w 185"/>
              <a:gd name="T11" fmla="*/ 151 h 303"/>
              <a:gd name="T12" fmla="*/ 34 w 185"/>
              <a:gd name="T1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303">
                <a:moveTo>
                  <a:pt x="34" y="0"/>
                </a:moveTo>
                <a:lnTo>
                  <a:pt x="0" y="33"/>
                </a:lnTo>
                <a:lnTo>
                  <a:pt x="119" y="151"/>
                </a:lnTo>
                <a:lnTo>
                  <a:pt x="0" y="270"/>
                </a:lnTo>
                <a:lnTo>
                  <a:pt x="34" y="303"/>
                </a:lnTo>
                <a:lnTo>
                  <a:pt x="185" y="151"/>
                </a:lnTo>
                <a:lnTo>
                  <a:pt x="34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42C6D9F-5400-4A4C-63E9-0F7837F4E104}"/>
              </a:ext>
            </a:extLst>
          </p:cNvPr>
          <p:cNvGrpSpPr/>
          <p:nvPr/>
        </p:nvGrpSpPr>
        <p:grpSpPr>
          <a:xfrm>
            <a:off x="1515781" y="3259723"/>
            <a:ext cx="2235567" cy="1034986"/>
            <a:chOff x="649026" y="1918903"/>
            <a:chExt cx="2235567" cy="103498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ED716C5-6473-C643-614E-01B7060D807D}"/>
                </a:ext>
              </a:extLst>
            </p:cNvPr>
            <p:cNvSpPr txBox="1"/>
            <p:nvPr/>
          </p:nvSpPr>
          <p:spPr>
            <a:xfrm>
              <a:off x="838069" y="2190603"/>
              <a:ext cx="18574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EED6019-0263-2C85-667B-6D7852A847F2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2A61C3-AD43-7F22-6B24-14BFFFAB1E00}"/>
              </a:ext>
            </a:extLst>
          </p:cNvPr>
          <p:cNvGrpSpPr/>
          <p:nvPr/>
        </p:nvGrpSpPr>
        <p:grpSpPr>
          <a:xfrm>
            <a:off x="4543316" y="3259723"/>
            <a:ext cx="2695684" cy="804153"/>
            <a:chOff x="418969" y="1918903"/>
            <a:chExt cx="2695684" cy="8041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3F3685-95B4-6D75-4999-DFEA9243ED7E}"/>
                </a:ext>
              </a:extLst>
            </p:cNvPr>
            <p:cNvSpPr txBox="1"/>
            <p:nvPr/>
          </p:nvSpPr>
          <p:spPr>
            <a:xfrm>
              <a:off x="418969" y="2190603"/>
              <a:ext cx="2695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B41628B-3CA3-40DB-6195-561AA9C78983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B9A595-4DC7-67B3-A19B-52C8C985B7D6}"/>
              </a:ext>
            </a:extLst>
          </p:cNvPr>
          <p:cNvGrpSpPr/>
          <p:nvPr/>
        </p:nvGrpSpPr>
        <p:grpSpPr>
          <a:xfrm>
            <a:off x="7672772" y="3259723"/>
            <a:ext cx="2656872" cy="804153"/>
            <a:chOff x="438375" y="1918903"/>
            <a:chExt cx="2656872" cy="80415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5A283BD-1102-F16A-23C1-B7DB1E495950}"/>
                </a:ext>
              </a:extLst>
            </p:cNvPr>
            <p:cNvSpPr txBox="1"/>
            <p:nvPr/>
          </p:nvSpPr>
          <p:spPr>
            <a:xfrm>
              <a:off x="438375" y="2190603"/>
              <a:ext cx="26568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7C50DD7-5D6E-BD13-2E3F-4C60F1952E14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19E30D98-50FA-0931-D960-5CA67A0D26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129"/>
          <a:stretch>
            <a:fillRect/>
          </a:stretch>
        </p:blipFill>
        <p:spPr>
          <a:xfrm>
            <a:off x="5981224" y="0"/>
            <a:ext cx="5084505" cy="1976400"/>
          </a:xfrm>
          <a:custGeom>
            <a:avLst/>
            <a:gdLst>
              <a:gd name="connsiteX0" fmla="*/ 0 w 5084505"/>
              <a:gd name="connsiteY0" fmla="*/ 0 h 1976400"/>
              <a:gd name="connsiteX1" fmla="*/ 5084505 w 5084505"/>
              <a:gd name="connsiteY1" fmla="*/ 0 h 1976400"/>
              <a:gd name="connsiteX2" fmla="*/ 5084505 w 5084505"/>
              <a:gd name="connsiteY2" fmla="*/ 1976400 h 1976400"/>
              <a:gd name="connsiteX3" fmla="*/ 0 w 5084505"/>
              <a:gd name="connsiteY3" fmla="*/ 1976400 h 19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4505" h="1976400">
                <a:moveTo>
                  <a:pt x="0" y="0"/>
                </a:moveTo>
                <a:lnTo>
                  <a:pt x="5084505" y="0"/>
                </a:lnTo>
                <a:lnTo>
                  <a:pt x="5084505" y="1976400"/>
                </a:lnTo>
                <a:lnTo>
                  <a:pt x="0" y="1976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92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189094" cy="1236418"/>
            <a:chOff x="288579" y="136700"/>
            <a:chExt cx="1189094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14807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3" name="菱形 2">
            <a:extLst>
              <a:ext uri="{FF2B5EF4-FFF2-40B4-BE49-F238E27FC236}">
                <a16:creationId xmlns:a16="http://schemas.microsoft.com/office/drawing/2014/main" id="{D4790B13-49B5-9123-6EF5-1F9ED9B85D15}"/>
              </a:ext>
            </a:extLst>
          </p:cNvPr>
          <p:cNvSpPr/>
          <p:nvPr/>
        </p:nvSpPr>
        <p:spPr>
          <a:xfrm>
            <a:off x="2031683" y="1696364"/>
            <a:ext cx="2233354" cy="2233354"/>
          </a:xfrm>
          <a:prstGeom prst="diamond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A9AB6296-FDA0-943E-FA5C-EBF87FE4A6B0}"/>
              </a:ext>
            </a:extLst>
          </p:cNvPr>
          <p:cNvSpPr/>
          <p:nvPr/>
        </p:nvSpPr>
        <p:spPr>
          <a:xfrm>
            <a:off x="2207041" y="1704904"/>
            <a:ext cx="2233354" cy="2233354"/>
          </a:xfrm>
          <a:prstGeom prst="diamond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B0317ECB-3BB4-11CB-B401-FEB0387E01BE}"/>
              </a:ext>
            </a:extLst>
          </p:cNvPr>
          <p:cNvSpPr/>
          <p:nvPr/>
        </p:nvSpPr>
        <p:spPr>
          <a:xfrm>
            <a:off x="4767811" y="1488234"/>
            <a:ext cx="2656378" cy="2656378"/>
          </a:xfrm>
          <a:prstGeom prst="diamond">
            <a:avLst/>
          </a:prstGeom>
          <a:solidFill>
            <a:schemeClr val="bg1"/>
          </a:solidFill>
          <a:ln w="12700">
            <a:solidFill>
              <a:srgbClr val="0075EB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  <a:sym typeface="+mn-lt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ECB2C8E5-BAD7-A5A7-2BED-C2C834DEFE72}"/>
              </a:ext>
            </a:extLst>
          </p:cNvPr>
          <p:cNvSpPr/>
          <p:nvPr/>
        </p:nvSpPr>
        <p:spPr>
          <a:xfrm>
            <a:off x="4979323" y="1714488"/>
            <a:ext cx="2233354" cy="2233354"/>
          </a:xfrm>
          <a:prstGeom prst="diamond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B3E565D5-6210-232E-E0CC-70C903363643}"/>
              </a:ext>
            </a:extLst>
          </p:cNvPr>
          <p:cNvSpPr/>
          <p:nvPr/>
        </p:nvSpPr>
        <p:spPr>
          <a:xfrm>
            <a:off x="7926963" y="1704904"/>
            <a:ext cx="2233354" cy="2233354"/>
          </a:xfrm>
          <a:prstGeom prst="diamond">
            <a:avLst/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74F49247-C45C-0AD9-5743-4698C1820554}"/>
              </a:ext>
            </a:extLst>
          </p:cNvPr>
          <p:cNvSpPr/>
          <p:nvPr/>
        </p:nvSpPr>
        <p:spPr>
          <a:xfrm>
            <a:off x="7751605" y="1696364"/>
            <a:ext cx="2233354" cy="2233354"/>
          </a:xfrm>
          <a:prstGeom prst="diamon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11709B-F551-5550-16A5-A9E21DF73722}"/>
              </a:ext>
            </a:extLst>
          </p:cNvPr>
          <p:cNvGrpSpPr/>
          <p:nvPr/>
        </p:nvGrpSpPr>
        <p:grpSpPr>
          <a:xfrm>
            <a:off x="4877145" y="4364392"/>
            <a:ext cx="2695684" cy="804153"/>
            <a:chOff x="418969" y="1918903"/>
            <a:chExt cx="2695684" cy="80415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818A6BF-EE53-870C-2CDD-AA32CBA70501}"/>
                </a:ext>
              </a:extLst>
            </p:cNvPr>
            <p:cNvSpPr txBox="1"/>
            <p:nvPr/>
          </p:nvSpPr>
          <p:spPr>
            <a:xfrm>
              <a:off x="418969" y="2190603"/>
              <a:ext cx="2695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6E30B1F-E0BD-3404-074E-9CFE4F0E49BD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43C8419-3453-1C80-A654-DB821822BAD9}"/>
              </a:ext>
            </a:extLst>
          </p:cNvPr>
          <p:cNvGrpSpPr/>
          <p:nvPr/>
        </p:nvGrpSpPr>
        <p:grpSpPr>
          <a:xfrm>
            <a:off x="1800518" y="4364392"/>
            <a:ext cx="2695684" cy="804153"/>
            <a:chOff x="418969" y="1918903"/>
            <a:chExt cx="2695684" cy="80415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C809E1-254F-7A5D-7E66-69B501977114}"/>
                </a:ext>
              </a:extLst>
            </p:cNvPr>
            <p:cNvSpPr txBox="1"/>
            <p:nvPr/>
          </p:nvSpPr>
          <p:spPr>
            <a:xfrm>
              <a:off x="418969" y="2190603"/>
              <a:ext cx="2695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842FC94-321F-E421-66FB-5952BBA9F3B1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47EAF2-A41E-C295-3FFC-95879F4B2595}"/>
              </a:ext>
            </a:extLst>
          </p:cNvPr>
          <p:cNvGrpSpPr/>
          <p:nvPr/>
        </p:nvGrpSpPr>
        <p:grpSpPr>
          <a:xfrm>
            <a:off x="7695798" y="4364392"/>
            <a:ext cx="2695684" cy="804153"/>
            <a:chOff x="418969" y="1918903"/>
            <a:chExt cx="2695684" cy="80415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FDF158-7624-EDD7-299E-72911108300B}"/>
                </a:ext>
              </a:extLst>
            </p:cNvPr>
            <p:cNvSpPr txBox="1"/>
            <p:nvPr/>
          </p:nvSpPr>
          <p:spPr>
            <a:xfrm>
              <a:off x="418969" y="2190603"/>
              <a:ext cx="2695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B1AB9A4-DFF4-D083-2F93-29F4244823EF}"/>
                </a:ext>
              </a:extLst>
            </p:cNvPr>
            <p:cNvSpPr txBox="1"/>
            <p:nvPr/>
          </p:nvSpPr>
          <p:spPr>
            <a:xfrm>
              <a:off x="649026" y="19189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506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F7B8878-F2AF-53A0-D9DC-13114C631504}"/>
              </a:ext>
            </a:extLst>
          </p:cNvPr>
          <p:cNvSpPr txBox="1"/>
          <p:nvPr/>
        </p:nvSpPr>
        <p:spPr>
          <a:xfrm>
            <a:off x="1410215" y="1594758"/>
            <a:ext cx="475162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254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700" dirty="0">
              <a:ln w="25400">
                <a:gradFill>
                  <a:gsLst>
                    <a:gs pos="0">
                      <a:srgbClr val="CDF401">
                        <a:alpha val="43000"/>
                      </a:srgbClr>
                    </a:gs>
                    <a:gs pos="100000">
                      <a:srgbClr val="0075EB">
                        <a:alpha val="5000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968803F-41E5-3DC8-E9CC-E551FAB537B0}"/>
              </a:ext>
            </a:extLst>
          </p:cNvPr>
          <p:cNvSpPr/>
          <p:nvPr/>
        </p:nvSpPr>
        <p:spPr>
          <a:xfrm>
            <a:off x="8430112" y="3139975"/>
            <a:ext cx="2963710" cy="2963710"/>
          </a:xfrm>
          <a:prstGeom prst="ellipse">
            <a:avLst/>
          </a:prstGeom>
          <a:solidFill>
            <a:srgbClr val="0075EB"/>
          </a:solidFill>
          <a:ln>
            <a:noFill/>
          </a:ln>
          <a:effectLst>
            <a:softEdge rad="800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id="{EC3B5523-77E4-0ABF-F3E8-0F013E57EAE0}"/>
              </a:ext>
            </a:extLst>
          </p:cNvPr>
          <p:cNvSpPr/>
          <p:nvPr/>
        </p:nvSpPr>
        <p:spPr>
          <a:xfrm>
            <a:off x="-584201" y="339310"/>
            <a:ext cx="2567377" cy="7542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F254B35-1317-4941-CEFC-7940BF073411}"/>
              </a:ext>
            </a:extLst>
          </p:cNvPr>
          <p:cNvSpPr/>
          <p:nvPr/>
        </p:nvSpPr>
        <p:spPr>
          <a:xfrm>
            <a:off x="2941027" y="456412"/>
            <a:ext cx="1579549" cy="1579549"/>
          </a:xfrm>
          <a:prstGeom prst="ellipse">
            <a:avLst/>
          </a:prstGeom>
          <a:solidFill>
            <a:srgbClr val="CDF401"/>
          </a:solidFill>
          <a:ln>
            <a:noFill/>
          </a:ln>
          <a:effectLst>
            <a:softEdge rad="558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EABFDD-DD26-E73A-0F91-9BA11B1839F6}"/>
              </a:ext>
            </a:extLst>
          </p:cNvPr>
          <p:cNvGrpSpPr/>
          <p:nvPr/>
        </p:nvGrpSpPr>
        <p:grpSpPr>
          <a:xfrm>
            <a:off x="9336599" y="1283773"/>
            <a:ext cx="797719" cy="187631"/>
            <a:chOff x="7371066" y="3738473"/>
            <a:chExt cx="1513378" cy="3559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9376DE-87AD-1579-8E8E-703A08EF814B}"/>
                </a:ext>
              </a:extLst>
            </p:cNvPr>
            <p:cNvSpPr/>
            <p:nvPr/>
          </p:nvSpPr>
          <p:spPr>
            <a:xfrm>
              <a:off x="7371066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5A1144-08EA-C754-13B0-48EBC2097F25}"/>
                </a:ext>
              </a:extLst>
            </p:cNvPr>
            <p:cNvSpPr/>
            <p:nvPr/>
          </p:nvSpPr>
          <p:spPr>
            <a:xfrm>
              <a:off x="7949775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D90341B-E7E9-5848-BEA1-86BE887E61B2}"/>
                </a:ext>
              </a:extLst>
            </p:cNvPr>
            <p:cNvSpPr/>
            <p:nvPr/>
          </p:nvSpPr>
          <p:spPr>
            <a:xfrm>
              <a:off x="8528484" y="3738473"/>
              <a:ext cx="355960" cy="355960"/>
            </a:xfrm>
            <a:prstGeom prst="ellipse">
              <a:avLst/>
            </a:prstGeom>
            <a:solidFill>
              <a:srgbClr val="CDF4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A9F38026-F0B1-7D79-2B13-167A1191F5E1}"/>
              </a:ext>
            </a:extLst>
          </p:cNvPr>
          <p:cNvSpPr/>
          <p:nvPr/>
        </p:nvSpPr>
        <p:spPr>
          <a:xfrm>
            <a:off x="10322490" y="1183250"/>
            <a:ext cx="378412" cy="378412"/>
          </a:xfrm>
          <a:prstGeom prst="ellips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8FCE6812-9DE8-CF65-632F-A0FF9C4C49D8}"/>
              </a:ext>
            </a:extLst>
          </p:cNvPr>
          <p:cNvSpPr/>
          <p:nvPr/>
        </p:nvSpPr>
        <p:spPr>
          <a:xfrm rot="2030550">
            <a:off x="1074484" y="4805584"/>
            <a:ext cx="591327" cy="509765"/>
          </a:xfrm>
          <a:prstGeom prst="triangle">
            <a:avLst/>
          </a:prstGeom>
          <a:noFill/>
          <a:ln w="25400">
            <a:solidFill>
              <a:srgbClr val="CDF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3A1726C-3E37-24DD-E495-C1CAD48788A4}"/>
              </a:ext>
            </a:extLst>
          </p:cNvPr>
          <p:cNvGrpSpPr/>
          <p:nvPr/>
        </p:nvGrpSpPr>
        <p:grpSpPr>
          <a:xfrm>
            <a:off x="558040" y="501439"/>
            <a:ext cx="1100621" cy="454236"/>
            <a:chOff x="8244408" y="263825"/>
            <a:chExt cx="575796" cy="237636"/>
          </a:xfrm>
          <a:solidFill>
            <a:srgbClr val="0075EB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A90308F-053A-5917-E62E-073375FC26C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ED7160-3C18-08AF-169F-B98C560861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文本框-2_矢量">
              <a:extLst>
                <a:ext uri="{FF2B5EF4-FFF2-40B4-BE49-F238E27FC236}">
                  <a16:creationId xmlns:a16="http://schemas.microsoft.com/office/drawing/2014/main" id="{0E84FBF1-6A74-5176-EE5C-BFD54AB2718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26C45E9-091E-B2DE-3EAA-A4C0C7E2CD0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8047779-25DC-E34C-0F3C-7C947539B7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59F6449-FA42-22B9-E0BA-4CA25E0F566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43B915C7-4F18-FFEB-02B5-3CBC39D91B7A}"/>
              </a:ext>
            </a:extLst>
          </p:cNvPr>
          <p:cNvSpPr/>
          <p:nvPr/>
        </p:nvSpPr>
        <p:spPr>
          <a:xfrm>
            <a:off x="8430112" y="5894729"/>
            <a:ext cx="4358787" cy="96327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498DB1-B758-8236-55CA-D01F7A96E95C}"/>
              </a:ext>
            </a:extLst>
          </p:cNvPr>
          <p:cNvGrpSpPr/>
          <p:nvPr/>
        </p:nvGrpSpPr>
        <p:grpSpPr>
          <a:xfrm>
            <a:off x="11186336" y="371804"/>
            <a:ext cx="612372" cy="592104"/>
            <a:chOff x="11334359" y="153573"/>
            <a:chExt cx="612372" cy="592104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91A8E69-CEE6-AD99-D07B-CCF9199D499B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8E78C1A-205C-6D02-6FDA-24114CE3229D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0B4BBFA-0BE0-71CD-D619-17D2EC419514}"/>
              </a:ext>
            </a:extLst>
          </p:cNvPr>
          <p:cNvGrpSpPr/>
          <p:nvPr/>
        </p:nvGrpSpPr>
        <p:grpSpPr>
          <a:xfrm rot="10800000">
            <a:off x="415328" y="5907429"/>
            <a:ext cx="612372" cy="592104"/>
            <a:chOff x="11334359" y="153573"/>
            <a:chExt cx="612372" cy="5921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7768880-FB20-3E9A-14A5-7DB17658D424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359" y="253586"/>
              <a:ext cx="612372" cy="0"/>
            </a:xfrm>
            <a:prstGeom prst="line">
              <a:avLst/>
            </a:prstGeom>
            <a:ln w="1651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6454E78-A5A6-8289-4BDA-5B13EACA6849}"/>
                </a:ext>
              </a:extLst>
            </p:cNvPr>
            <p:cNvCxnSpPr>
              <a:cxnSpLocks/>
            </p:cNvCxnSpPr>
            <p:nvPr/>
          </p:nvCxnSpPr>
          <p:spPr>
            <a:xfrm>
              <a:off x="11815371" y="153573"/>
              <a:ext cx="0" cy="592104"/>
            </a:xfrm>
            <a:prstGeom prst="line">
              <a:avLst/>
            </a:prstGeom>
            <a:ln w="101600" cap="rnd">
              <a:gradFill flip="none" rotWithShape="1">
                <a:gsLst>
                  <a:gs pos="0">
                    <a:srgbClr val="0075EB"/>
                  </a:gs>
                  <a:gs pos="100000">
                    <a:srgbClr val="CDF40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78E0DC5-6271-8D3A-C534-33FA68EB814F}"/>
              </a:ext>
            </a:extLst>
          </p:cNvPr>
          <p:cNvSpPr/>
          <p:nvPr/>
        </p:nvSpPr>
        <p:spPr>
          <a:xfrm>
            <a:off x="6096000" y="2057281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BA3957C-6414-9218-B012-F3AB8B47E211}"/>
              </a:ext>
            </a:extLst>
          </p:cNvPr>
          <p:cNvSpPr/>
          <p:nvPr/>
        </p:nvSpPr>
        <p:spPr>
          <a:xfrm>
            <a:off x="6096000" y="1924559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0AF5BD-A8AE-B018-B14D-EF9AB5B78833}"/>
              </a:ext>
            </a:extLst>
          </p:cNvPr>
          <p:cNvSpPr txBox="1"/>
          <p:nvPr/>
        </p:nvSpPr>
        <p:spPr>
          <a:xfrm>
            <a:off x="7123869" y="2035961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1DB98-9652-09CE-F3BA-B9E90588B579}"/>
              </a:ext>
            </a:extLst>
          </p:cNvPr>
          <p:cNvSpPr txBox="1"/>
          <p:nvPr/>
        </p:nvSpPr>
        <p:spPr>
          <a:xfrm>
            <a:off x="1282197" y="1483081"/>
            <a:ext cx="475162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684101CD-F495-EF37-FABB-D0D72760AB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157"/>
          <a:stretch>
            <a:fillRect/>
          </a:stretch>
        </p:blipFill>
        <p:spPr>
          <a:xfrm>
            <a:off x="1463357" y="5407789"/>
            <a:ext cx="6633023" cy="1450211"/>
          </a:xfrm>
          <a:custGeom>
            <a:avLst/>
            <a:gdLst>
              <a:gd name="connsiteX0" fmla="*/ 0 w 6633023"/>
              <a:gd name="connsiteY0" fmla="*/ 0 h 1450211"/>
              <a:gd name="connsiteX1" fmla="*/ 6633023 w 6633023"/>
              <a:gd name="connsiteY1" fmla="*/ 0 h 1450211"/>
              <a:gd name="connsiteX2" fmla="*/ 6633023 w 6633023"/>
              <a:gd name="connsiteY2" fmla="*/ 1450211 h 1450211"/>
              <a:gd name="connsiteX3" fmla="*/ 0 w 6633023"/>
              <a:gd name="connsiteY3" fmla="*/ 1450211 h 14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3023" h="1450211">
                <a:moveTo>
                  <a:pt x="0" y="0"/>
                </a:moveTo>
                <a:lnTo>
                  <a:pt x="6633023" y="0"/>
                </a:lnTo>
                <a:lnTo>
                  <a:pt x="6633023" y="1450211"/>
                </a:lnTo>
                <a:lnTo>
                  <a:pt x="0" y="145021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F584C7-50D6-55C0-CA21-F59C91969C44}"/>
              </a:ext>
            </a:extLst>
          </p:cNvPr>
          <p:cNvSpPr txBox="1"/>
          <p:nvPr/>
        </p:nvSpPr>
        <p:spPr>
          <a:xfrm>
            <a:off x="6031682" y="2866770"/>
            <a:ext cx="514156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9130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-29" hidden="1">
            <a:extLst>
              <a:ext uri="{FF2B5EF4-FFF2-40B4-BE49-F238E27FC236}">
                <a16:creationId xmlns:a16="http://schemas.microsoft.com/office/drawing/2014/main" id="{422A759F-7621-4B4B-7B76-BB8346E4D47E}"/>
              </a:ext>
            </a:extLst>
          </p:cNvPr>
          <p:cNvSpPr txBox="1"/>
          <p:nvPr/>
        </p:nvSpPr>
        <p:spPr>
          <a:xfrm>
            <a:off x="3148235" y="167811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工作汇报</a:t>
            </a: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A7A21744-981F-F750-470A-297C5EEA48A2}"/>
              </a:ext>
            </a:extLst>
          </p:cNvPr>
          <p:cNvSpPr txBox="1"/>
          <p:nvPr/>
        </p:nvSpPr>
        <p:spPr>
          <a:xfrm>
            <a:off x="5080568" y="371804"/>
            <a:ext cx="21275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715C00C-0EF5-85D5-B12D-189C81849E63}"/>
              </a:ext>
            </a:extLst>
          </p:cNvPr>
          <p:cNvSpPr/>
          <p:nvPr/>
        </p:nvSpPr>
        <p:spPr>
          <a:xfrm>
            <a:off x="1543050" y="369079"/>
            <a:ext cx="3858823" cy="594829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chemeClr val="bg1">
                    <a:lumMod val="47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>
              <a:ln w="12700">
                <a:gradFill>
                  <a:gsLst>
                    <a:gs pos="0">
                      <a:schemeClr val="bg1">
                        <a:lumMod val="47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ln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BEF57F-7A0D-AD77-008A-08B806127D38}"/>
              </a:ext>
            </a:extLst>
          </p:cNvPr>
          <p:cNvSpPr/>
          <p:nvPr/>
        </p:nvSpPr>
        <p:spPr>
          <a:xfrm>
            <a:off x="1543050" y="236357"/>
            <a:ext cx="3858823" cy="594829"/>
          </a:xfrm>
          <a:prstGeom prst="roundRect">
            <a:avLst>
              <a:gd name="adj" fmla="val 50000"/>
            </a:avLst>
          </a:prstGeom>
          <a:solidFill>
            <a:srgbClr val="CDF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1957FED-6A58-05E3-D783-2039400CC74D}"/>
              </a:ext>
            </a:extLst>
          </p:cNvPr>
          <p:cNvSpPr txBox="1"/>
          <p:nvPr/>
        </p:nvSpPr>
        <p:spPr>
          <a:xfrm>
            <a:off x="2570919" y="347759"/>
            <a:ext cx="1982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AEE56C-39C4-03A9-F001-6BEA8182EDF7}"/>
              </a:ext>
            </a:extLst>
          </p:cNvPr>
          <p:cNvGrpSpPr/>
          <p:nvPr/>
        </p:nvGrpSpPr>
        <p:grpSpPr>
          <a:xfrm>
            <a:off x="193569" y="96218"/>
            <a:ext cx="1371837" cy="1236418"/>
            <a:chOff x="288579" y="136700"/>
            <a:chExt cx="1371837" cy="123641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215418-05DD-9894-3772-B0D544734D96}"/>
                </a:ext>
              </a:extLst>
            </p:cNvPr>
            <p:cNvSpPr txBox="1"/>
            <p:nvPr/>
          </p:nvSpPr>
          <p:spPr>
            <a:xfrm>
              <a:off x="329602" y="172789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rgbClr val="CDF401">
                            <a:alpha val="43000"/>
                          </a:srgbClr>
                        </a:gs>
                        <a:gs pos="100000">
                          <a:srgbClr val="0075EB">
                            <a:alpha val="5000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rgbClr val="CDF401">
                          <a:alpha val="43000"/>
                        </a:srgbClr>
                      </a:gs>
                      <a:gs pos="100000">
                        <a:srgbClr val="0075EB">
                          <a:alpha val="5000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18BB35-03F0-5239-7C6F-8F0B7FBC8493}"/>
                </a:ext>
              </a:extLst>
            </p:cNvPr>
            <p:cNvSpPr txBox="1"/>
            <p:nvPr/>
          </p:nvSpPr>
          <p:spPr>
            <a:xfrm>
              <a:off x="288579" y="136700"/>
              <a:ext cx="13308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 w="12700">
                    <a:gradFill>
                      <a:gsLst>
                        <a:gs pos="0">
                          <a:schemeClr val="bg1">
                            <a:lumMod val="47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7200" dirty="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" name="Freeform 3">
            <a:extLst>
              <a:ext uri="{FF2B5EF4-FFF2-40B4-BE49-F238E27FC236}">
                <a16:creationId xmlns:a16="http://schemas.microsoft.com/office/drawing/2014/main" id="{D35F9391-F104-6D13-C1AF-779679601567}"/>
              </a:ext>
            </a:extLst>
          </p:cNvPr>
          <p:cNvSpPr/>
          <p:nvPr/>
        </p:nvSpPr>
        <p:spPr bwMode="gray">
          <a:xfrm>
            <a:off x="1661476" y="1380955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0075EB"/>
          </a:solidFill>
          <a:ln w="12700" cmpd="sng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0715C9A0-7927-33CD-5D62-83ECB639E4DE}"/>
              </a:ext>
            </a:extLst>
          </p:cNvPr>
          <p:cNvSpPr/>
          <p:nvPr/>
        </p:nvSpPr>
        <p:spPr bwMode="gray">
          <a:xfrm>
            <a:off x="1661476" y="3684537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rgbClr val="CDF401"/>
          </a:solidFill>
          <a:ln w="12700" cmpd="sng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8024B5-233B-9653-967A-4C26ECBC25A2}"/>
              </a:ext>
            </a:extLst>
          </p:cNvPr>
          <p:cNvGrpSpPr/>
          <p:nvPr/>
        </p:nvGrpSpPr>
        <p:grpSpPr bwMode="auto">
          <a:xfrm>
            <a:off x="5428636" y="2908211"/>
            <a:ext cx="1358409" cy="1358409"/>
            <a:chOff x="3795745" y="2466980"/>
            <a:chExt cx="1358904" cy="1358904"/>
          </a:xfrm>
          <a:solidFill>
            <a:schemeClr val="accent1">
              <a:lumMod val="75000"/>
            </a:schemeClr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0A01A67-E400-28A2-2A41-5679201E5957}"/>
                </a:ext>
              </a:extLst>
            </p:cNvPr>
            <p:cNvSpPr/>
            <p:nvPr/>
          </p:nvSpPr>
          <p:spPr>
            <a:xfrm>
              <a:off x="3795745" y="2466980"/>
              <a:ext cx="1358904" cy="135890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0">
                    <a:schemeClr val="bg1">
                      <a:lumMod val="47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ln w="12700">
                  <a:gradFill>
                    <a:gsLst>
                      <a:gs pos="0">
                        <a:schemeClr val="bg1">
                          <a:lumMod val="47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FFFFF"/>
                </a:solidFill>
                <a:latin typeface="Aa厚底黑" panose="00020600040101010101" pitchFamily="18" charset="-122"/>
                <a:ea typeface="Aa厚底黑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Rectangle 11">
              <a:extLst>
                <a:ext uri="{FF2B5EF4-FFF2-40B4-BE49-F238E27FC236}">
                  <a16:creationId xmlns:a16="http://schemas.microsoft.com/office/drawing/2014/main" id="{F07319AA-7561-BDA5-EC4A-8321A0F34DD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067302" y="2760116"/>
              <a:ext cx="829860" cy="7750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</a:t>
              </a: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7B248009-2F54-7244-C653-26E014EB2137}"/>
              </a:ext>
            </a:extLst>
          </p:cNvPr>
          <p:cNvSpPr/>
          <p:nvPr/>
        </p:nvSpPr>
        <p:spPr bwMode="gray">
          <a:xfrm rot="10800000">
            <a:off x="6141906" y="3684537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0075EB"/>
          </a:solidFill>
          <a:ln w="12700" cmpd="sng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09AB32C0-3DD3-1710-48E7-FE9420BB7674}"/>
              </a:ext>
            </a:extLst>
          </p:cNvPr>
          <p:cNvSpPr/>
          <p:nvPr/>
        </p:nvSpPr>
        <p:spPr bwMode="gray">
          <a:xfrm rot="10800000">
            <a:off x="6141906" y="1380955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rgbClr val="CDF401"/>
          </a:solidFill>
          <a:ln w="12700" cmpd="sng">
            <a:solidFill>
              <a:schemeClr val="tx1">
                <a:lumMod val="65000"/>
                <a:lumOff val="3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B13B02A-A7D6-E147-8230-3BFF1533A6BE}"/>
              </a:ext>
            </a:extLst>
          </p:cNvPr>
          <p:cNvGrpSpPr/>
          <p:nvPr/>
        </p:nvGrpSpPr>
        <p:grpSpPr>
          <a:xfrm>
            <a:off x="7444588" y="4060850"/>
            <a:ext cx="2661438" cy="816522"/>
            <a:chOff x="283599" y="1906534"/>
            <a:chExt cx="2661438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34B8E5-81C7-C040-56EC-3D152C29919B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4FDBDB-E576-BE36-105C-D6BEA77C309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7E39A60-5714-65FF-8244-BF78E3CC001F}"/>
              </a:ext>
            </a:extLst>
          </p:cNvPr>
          <p:cNvGrpSpPr/>
          <p:nvPr/>
        </p:nvGrpSpPr>
        <p:grpSpPr>
          <a:xfrm>
            <a:off x="1962150" y="4060850"/>
            <a:ext cx="2687486" cy="816522"/>
            <a:chOff x="580651" y="1906534"/>
            <a:chExt cx="2687486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8B5878E-0771-3A34-25B3-F48EC56EF8B4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A99E92-63DC-09FA-A609-CACAAF23633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AD9CF05-697B-E4E3-CB46-A78E5E559C98}"/>
              </a:ext>
            </a:extLst>
          </p:cNvPr>
          <p:cNvGrpSpPr/>
          <p:nvPr/>
        </p:nvGrpSpPr>
        <p:grpSpPr>
          <a:xfrm>
            <a:off x="7444588" y="2375227"/>
            <a:ext cx="2661438" cy="816522"/>
            <a:chOff x="283599" y="1906534"/>
            <a:chExt cx="266143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3250723-D452-ABF0-A1F1-3D534919800C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063D48-0F38-ABA6-51BD-6B2DA36D62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815399-5E79-CECF-5BBA-206031D6D59C}"/>
              </a:ext>
            </a:extLst>
          </p:cNvPr>
          <p:cNvGrpSpPr/>
          <p:nvPr/>
        </p:nvGrpSpPr>
        <p:grpSpPr>
          <a:xfrm>
            <a:off x="1962150" y="2375227"/>
            <a:ext cx="2687486" cy="816522"/>
            <a:chOff x="580651" y="1906534"/>
            <a:chExt cx="2687486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2DE95B-B4F4-DE5C-3038-302B88C435A3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7A41D32-6222-25E4-862E-3A4C621F0BE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1" name="图形 30" descr="书籍 纯色填充">
            <a:extLst>
              <a:ext uri="{FF2B5EF4-FFF2-40B4-BE49-F238E27FC236}">
                <a16:creationId xmlns:a16="http://schemas.microsoft.com/office/drawing/2014/main" id="{3E7CF096-F6DD-54F0-B6F1-7DD4EFB848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4206" y="4759529"/>
            <a:ext cx="533188" cy="533188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49BCFEF7-6FC8-BAFE-E0A1-E7C98E6893B6}"/>
              </a:ext>
            </a:extLst>
          </p:cNvPr>
          <p:cNvGrpSpPr/>
          <p:nvPr/>
        </p:nvGrpSpPr>
        <p:grpSpPr>
          <a:xfrm>
            <a:off x="6518977" y="4812731"/>
            <a:ext cx="377154" cy="377154"/>
            <a:chOff x="6518977" y="4658440"/>
            <a:chExt cx="377154" cy="377154"/>
          </a:xfrm>
          <a:solidFill>
            <a:schemeClr val="bg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AFEC85B-D193-F217-51BC-20A5C75FA974}"/>
                </a:ext>
              </a:extLst>
            </p:cNvPr>
            <p:cNvSpPr/>
            <p:nvPr/>
          </p:nvSpPr>
          <p:spPr>
            <a:xfrm>
              <a:off x="6518977" y="5002316"/>
              <a:ext cx="377154" cy="33278"/>
            </a:xfrm>
            <a:custGeom>
              <a:avLst/>
              <a:gdLst>
                <a:gd name="connsiteX0" fmla="*/ 0 w 377154"/>
                <a:gd name="connsiteY0" fmla="*/ 0 h 33278"/>
                <a:gd name="connsiteX1" fmla="*/ 377154 w 377154"/>
                <a:gd name="connsiteY1" fmla="*/ 0 h 33278"/>
                <a:gd name="connsiteX2" fmla="*/ 377154 w 377154"/>
                <a:gd name="connsiteY2" fmla="*/ 33278 h 33278"/>
                <a:gd name="connsiteX3" fmla="*/ 0 w 377154"/>
                <a:gd name="connsiteY3" fmla="*/ 33278 h 3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154" h="33278">
                  <a:moveTo>
                    <a:pt x="0" y="0"/>
                  </a:moveTo>
                  <a:lnTo>
                    <a:pt x="377154" y="0"/>
                  </a:lnTo>
                  <a:lnTo>
                    <a:pt x="377154" y="33278"/>
                  </a:lnTo>
                  <a:lnTo>
                    <a:pt x="0" y="33278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A60E09A-1CDB-1D5E-6B8F-875E7EE8AACE}"/>
                </a:ext>
              </a:extLst>
            </p:cNvPr>
            <p:cNvSpPr/>
            <p:nvPr/>
          </p:nvSpPr>
          <p:spPr>
            <a:xfrm>
              <a:off x="6518977" y="4658440"/>
              <a:ext cx="44371" cy="321690"/>
            </a:xfrm>
            <a:custGeom>
              <a:avLst/>
              <a:gdLst>
                <a:gd name="connsiteX0" fmla="*/ 0 w 44371"/>
                <a:gd name="connsiteY0" fmla="*/ 0 h 321690"/>
                <a:gd name="connsiteX1" fmla="*/ 44371 w 44371"/>
                <a:gd name="connsiteY1" fmla="*/ 0 h 321690"/>
                <a:gd name="connsiteX2" fmla="*/ 44371 w 44371"/>
                <a:gd name="connsiteY2" fmla="*/ 321690 h 321690"/>
                <a:gd name="connsiteX3" fmla="*/ 0 w 44371"/>
                <a:gd name="connsiteY3" fmla="*/ 321690 h 32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" h="321690">
                  <a:moveTo>
                    <a:pt x="0" y="0"/>
                  </a:moveTo>
                  <a:lnTo>
                    <a:pt x="44371" y="0"/>
                  </a:lnTo>
                  <a:lnTo>
                    <a:pt x="44371" y="321690"/>
                  </a:lnTo>
                  <a:lnTo>
                    <a:pt x="0" y="32169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F1FACCE-CD37-ECF2-ED50-B9358A9BF564}"/>
                </a:ext>
              </a:extLst>
            </p:cNvPr>
            <p:cNvSpPr/>
            <p:nvPr/>
          </p:nvSpPr>
          <p:spPr>
            <a:xfrm>
              <a:off x="6796296" y="4935759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4A32118-BAE9-C953-0FD8-CF031C874DF1}"/>
                </a:ext>
              </a:extLst>
            </p:cNvPr>
            <p:cNvSpPr/>
            <p:nvPr/>
          </p:nvSpPr>
          <p:spPr>
            <a:xfrm>
              <a:off x="6796296" y="4747182"/>
              <a:ext cx="99834" cy="166391"/>
            </a:xfrm>
            <a:custGeom>
              <a:avLst/>
              <a:gdLst>
                <a:gd name="connsiteX0" fmla="*/ 0 w 99834"/>
                <a:gd name="connsiteY0" fmla="*/ 0 h 166391"/>
                <a:gd name="connsiteX1" fmla="*/ 99835 w 99834"/>
                <a:gd name="connsiteY1" fmla="*/ 0 h 166391"/>
                <a:gd name="connsiteX2" fmla="*/ 99835 w 99834"/>
                <a:gd name="connsiteY2" fmla="*/ 166392 h 166391"/>
                <a:gd name="connsiteX3" fmla="*/ 0 w 99834"/>
                <a:gd name="connsiteY3" fmla="*/ 166392 h 1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166391">
                  <a:moveTo>
                    <a:pt x="0" y="0"/>
                  </a:moveTo>
                  <a:lnTo>
                    <a:pt x="99835" y="0"/>
                  </a:lnTo>
                  <a:lnTo>
                    <a:pt x="99835" y="166392"/>
                  </a:lnTo>
                  <a:lnTo>
                    <a:pt x="0" y="166392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545779B-E61C-BB65-3FC1-043E2E2FC9CB}"/>
                </a:ext>
              </a:extLst>
            </p:cNvPr>
            <p:cNvSpPr/>
            <p:nvPr/>
          </p:nvSpPr>
          <p:spPr>
            <a:xfrm>
              <a:off x="6796296" y="4680625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1DB0DC9-13DD-AAFC-B875-0A5C19076ECE}"/>
                </a:ext>
              </a:extLst>
            </p:cNvPr>
            <p:cNvSpPr/>
            <p:nvPr/>
          </p:nvSpPr>
          <p:spPr>
            <a:xfrm>
              <a:off x="6685368" y="4736089"/>
              <a:ext cx="88742" cy="244040"/>
            </a:xfrm>
            <a:custGeom>
              <a:avLst/>
              <a:gdLst>
                <a:gd name="connsiteX0" fmla="*/ 44371 w 88742"/>
                <a:gd name="connsiteY0" fmla="*/ 44371 h 244040"/>
                <a:gd name="connsiteX1" fmla="*/ 33278 w 88742"/>
                <a:gd name="connsiteY1" fmla="*/ 33278 h 244040"/>
                <a:gd name="connsiteX2" fmla="*/ 44371 w 88742"/>
                <a:gd name="connsiteY2" fmla="*/ 22186 h 244040"/>
                <a:gd name="connsiteX3" fmla="*/ 55464 w 88742"/>
                <a:gd name="connsiteY3" fmla="*/ 33278 h 244040"/>
                <a:gd name="connsiteX4" fmla="*/ 44371 w 88742"/>
                <a:gd name="connsiteY4" fmla="*/ 44371 h 244040"/>
                <a:gd name="connsiteX5" fmla="*/ 44371 w 88742"/>
                <a:gd name="connsiteY5" fmla="*/ 221855 h 244040"/>
                <a:gd name="connsiteX6" fmla="*/ 33278 w 88742"/>
                <a:gd name="connsiteY6" fmla="*/ 210763 h 244040"/>
                <a:gd name="connsiteX7" fmla="*/ 44371 w 88742"/>
                <a:gd name="connsiteY7" fmla="*/ 199670 h 244040"/>
                <a:gd name="connsiteX8" fmla="*/ 55464 w 88742"/>
                <a:gd name="connsiteY8" fmla="*/ 210763 h 244040"/>
                <a:gd name="connsiteX9" fmla="*/ 44371 w 88742"/>
                <a:gd name="connsiteY9" fmla="*/ 221855 h 244040"/>
                <a:gd name="connsiteX10" fmla="*/ 88742 w 88742"/>
                <a:gd name="connsiteY10" fmla="*/ 0 h 244040"/>
                <a:gd name="connsiteX11" fmla="*/ 0 w 88742"/>
                <a:gd name="connsiteY11" fmla="*/ 0 h 244040"/>
                <a:gd name="connsiteX12" fmla="*/ 0 w 88742"/>
                <a:gd name="connsiteY12" fmla="*/ 244041 h 244040"/>
                <a:gd name="connsiteX13" fmla="*/ 88742 w 88742"/>
                <a:gd name="connsiteY13" fmla="*/ 244041 h 244040"/>
                <a:gd name="connsiteX14" fmla="*/ 88742 w 88742"/>
                <a:gd name="connsiteY14" fmla="*/ 0 h 24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742" h="244040">
                  <a:moveTo>
                    <a:pt x="44371" y="44371"/>
                  </a:moveTo>
                  <a:cubicBezTo>
                    <a:pt x="38270" y="44371"/>
                    <a:pt x="33278" y="39379"/>
                    <a:pt x="33278" y="33278"/>
                  </a:cubicBezTo>
                  <a:cubicBezTo>
                    <a:pt x="33278" y="27177"/>
                    <a:pt x="38270" y="22186"/>
                    <a:pt x="44371" y="22186"/>
                  </a:cubicBezTo>
                  <a:cubicBezTo>
                    <a:pt x="50472" y="22186"/>
                    <a:pt x="55464" y="27177"/>
                    <a:pt x="55464" y="33278"/>
                  </a:cubicBezTo>
                  <a:cubicBezTo>
                    <a:pt x="55464" y="39379"/>
                    <a:pt x="50472" y="44371"/>
                    <a:pt x="44371" y="44371"/>
                  </a:cubicBezTo>
                  <a:close/>
                  <a:moveTo>
                    <a:pt x="44371" y="221855"/>
                  </a:moveTo>
                  <a:cubicBezTo>
                    <a:pt x="38270" y="221855"/>
                    <a:pt x="33278" y="216864"/>
                    <a:pt x="33278" y="210763"/>
                  </a:cubicBezTo>
                  <a:cubicBezTo>
                    <a:pt x="33278" y="204662"/>
                    <a:pt x="38270" y="199670"/>
                    <a:pt x="44371" y="199670"/>
                  </a:cubicBezTo>
                  <a:cubicBezTo>
                    <a:pt x="50472" y="199670"/>
                    <a:pt x="55464" y="204662"/>
                    <a:pt x="55464" y="210763"/>
                  </a:cubicBezTo>
                  <a:cubicBezTo>
                    <a:pt x="55464" y="216864"/>
                    <a:pt x="50472" y="221855"/>
                    <a:pt x="44371" y="221855"/>
                  </a:cubicBezTo>
                  <a:close/>
                  <a:moveTo>
                    <a:pt x="88742" y="0"/>
                  </a:moveTo>
                  <a:lnTo>
                    <a:pt x="0" y="0"/>
                  </a:lnTo>
                  <a:lnTo>
                    <a:pt x="0" y="244041"/>
                  </a:lnTo>
                  <a:lnTo>
                    <a:pt x="88742" y="244041"/>
                  </a:lnTo>
                  <a:lnTo>
                    <a:pt x="88742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EA6E42C-6D1C-5788-A818-49BD458F111D}"/>
                </a:ext>
              </a:extLst>
            </p:cNvPr>
            <p:cNvSpPr/>
            <p:nvPr/>
          </p:nvSpPr>
          <p:spPr>
            <a:xfrm>
              <a:off x="6585534" y="4691718"/>
              <a:ext cx="77649" cy="288412"/>
            </a:xfrm>
            <a:custGeom>
              <a:avLst/>
              <a:gdLst>
                <a:gd name="connsiteX0" fmla="*/ 55464 w 77649"/>
                <a:gd name="connsiteY0" fmla="*/ 55464 h 288412"/>
                <a:gd name="connsiteX1" fmla="*/ 22186 w 77649"/>
                <a:gd name="connsiteY1" fmla="*/ 55464 h 288412"/>
                <a:gd name="connsiteX2" fmla="*/ 22186 w 77649"/>
                <a:gd name="connsiteY2" fmla="*/ 22186 h 288412"/>
                <a:gd name="connsiteX3" fmla="*/ 55464 w 77649"/>
                <a:gd name="connsiteY3" fmla="*/ 22186 h 288412"/>
                <a:gd name="connsiteX4" fmla="*/ 55464 w 77649"/>
                <a:gd name="connsiteY4" fmla="*/ 55464 h 288412"/>
                <a:gd name="connsiteX5" fmla="*/ 77649 w 77649"/>
                <a:gd name="connsiteY5" fmla="*/ 0 h 288412"/>
                <a:gd name="connsiteX6" fmla="*/ 0 w 77649"/>
                <a:gd name="connsiteY6" fmla="*/ 0 h 288412"/>
                <a:gd name="connsiteX7" fmla="*/ 0 w 77649"/>
                <a:gd name="connsiteY7" fmla="*/ 288412 h 288412"/>
                <a:gd name="connsiteX8" fmla="*/ 77649 w 77649"/>
                <a:gd name="connsiteY8" fmla="*/ 288412 h 288412"/>
                <a:gd name="connsiteX9" fmla="*/ 77649 w 77649"/>
                <a:gd name="connsiteY9" fmla="*/ 0 h 2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649" h="288412">
                  <a:moveTo>
                    <a:pt x="55464" y="55464"/>
                  </a:moveTo>
                  <a:lnTo>
                    <a:pt x="22186" y="55464"/>
                  </a:lnTo>
                  <a:lnTo>
                    <a:pt x="22186" y="22186"/>
                  </a:lnTo>
                  <a:lnTo>
                    <a:pt x="55464" y="22186"/>
                  </a:lnTo>
                  <a:lnTo>
                    <a:pt x="55464" y="55464"/>
                  </a:lnTo>
                  <a:close/>
                  <a:moveTo>
                    <a:pt x="77649" y="0"/>
                  </a:moveTo>
                  <a:lnTo>
                    <a:pt x="0" y="0"/>
                  </a:lnTo>
                  <a:lnTo>
                    <a:pt x="0" y="288412"/>
                  </a:lnTo>
                  <a:lnTo>
                    <a:pt x="77649" y="288412"/>
                  </a:lnTo>
                  <a:lnTo>
                    <a:pt x="77649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54AFF8F-81DE-97E9-42C4-8B3C5A1BAA45}"/>
              </a:ext>
            </a:extLst>
          </p:cNvPr>
          <p:cNvGrpSpPr/>
          <p:nvPr/>
        </p:nvGrpSpPr>
        <p:grpSpPr>
          <a:xfrm>
            <a:off x="5202314" y="1994775"/>
            <a:ext cx="518771" cy="470776"/>
            <a:chOff x="5202314" y="1840484"/>
            <a:chExt cx="518771" cy="470776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C28BD82-3D19-A040-B9CD-BDFB448C614F}"/>
                </a:ext>
              </a:extLst>
            </p:cNvPr>
            <p:cNvSpPr/>
            <p:nvPr/>
          </p:nvSpPr>
          <p:spPr>
            <a:xfrm>
              <a:off x="5394171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8168E7C-9C8A-076E-D9D8-AFD3F4E28130}"/>
                </a:ext>
              </a:extLst>
            </p:cNvPr>
            <p:cNvSpPr/>
            <p:nvPr/>
          </p:nvSpPr>
          <p:spPr>
            <a:xfrm>
              <a:off x="5366475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B9DBB64-4941-6778-7427-F3F30ADBD0F4}"/>
                </a:ext>
              </a:extLst>
            </p:cNvPr>
            <p:cNvSpPr/>
            <p:nvPr/>
          </p:nvSpPr>
          <p:spPr>
            <a:xfrm>
              <a:off x="5515595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8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8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A8BA7B1-31B3-EAB6-B705-C0711055A9CD}"/>
                </a:ext>
              </a:extLst>
            </p:cNvPr>
            <p:cNvSpPr/>
            <p:nvPr/>
          </p:nvSpPr>
          <p:spPr>
            <a:xfrm>
              <a:off x="548875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CAF3CFA-0133-70A9-32DB-3F366F4E12E4}"/>
                </a:ext>
              </a:extLst>
            </p:cNvPr>
            <p:cNvSpPr/>
            <p:nvPr/>
          </p:nvSpPr>
          <p:spPr>
            <a:xfrm>
              <a:off x="5637874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6B7E11C-73BC-10FE-B5DA-2C39AA26BD7F}"/>
                </a:ext>
              </a:extLst>
            </p:cNvPr>
            <p:cNvSpPr/>
            <p:nvPr/>
          </p:nvSpPr>
          <p:spPr>
            <a:xfrm>
              <a:off x="561103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FFD561-100F-A50A-A3AE-58721954CA8B}"/>
                </a:ext>
              </a:extLst>
            </p:cNvPr>
            <p:cNvSpPr/>
            <p:nvPr/>
          </p:nvSpPr>
          <p:spPr>
            <a:xfrm>
              <a:off x="5265839" y="1902969"/>
              <a:ext cx="72634" cy="72634"/>
            </a:xfrm>
            <a:custGeom>
              <a:avLst/>
              <a:gdLst>
                <a:gd name="connsiteX0" fmla="*/ 72634 w 72634"/>
                <a:gd name="connsiteY0" fmla="*/ 36317 h 72634"/>
                <a:gd name="connsiteX1" fmla="*/ 36317 w 72634"/>
                <a:gd name="connsiteY1" fmla="*/ 72634 h 72634"/>
                <a:gd name="connsiteX2" fmla="*/ 0 w 72634"/>
                <a:gd name="connsiteY2" fmla="*/ 36317 h 72634"/>
                <a:gd name="connsiteX3" fmla="*/ 36317 w 72634"/>
                <a:gd name="connsiteY3" fmla="*/ 0 h 72634"/>
                <a:gd name="connsiteX4" fmla="*/ 72634 w 72634"/>
                <a:gd name="connsiteY4" fmla="*/ 36317 h 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34" h="72634">
                  <a:moveTo>
                    <a:pt x="72634" y="36317"/>
                  </a:moveTo>
                  <a:cubicBezTo>
                    <a:pt x="72634" y="56374"/>
                    <a:pt x="56374" y="72634"/>
                    <a:pt x="36317" y="72634"/>
                  </a:cubicBezTo>
                  <a:cubicBezTo>
                    <a:pt x="16260" y="72634"/>
                    <a:pt x="0" y="56374"/>
                    <a:pt x="0" y="36317"/>
                  </a:cubicBezTo>
                  <a:cubicBezTo>
                    <a:pt x="0" y="16260"/>
                    <a:pt x="16260" y="0"/>
                    <a:pt x="36317" y="0"/>
                  </a:cubicBezTo>
                  <a:cubicBezTo>
                    <a:pt x="56374" y="0"/>
                    <a:pt x="72634" y="16260"/>
                    <a:pt x="72634" y="3631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B7E1D47-40FC-5F24-BAA3-126F3A9A0658}"/>
                </a:ext>
              </a:extLst>
            </p:cNvPr>
            <p:cNvSpPr/>
            <p:nvPr/>
          </p:nvSpPr>
          <p:spPr>
            <a:xfrm>
              <a:off x="5202314" y="1922628"/>
              <a:ext cx="316670" cy="388632"/>
            </a:xfrm>
            <a:custGeom>
              <a:avLst/>
              <a:gdLst>
                <a:gd name="connsiteX0" fmla="*/ 314014 w 316670"/>
                <a:gd name="connsiteY0" fmla="*/ 2657 h 388632"/>
                <a:gd name="connsiteX1" fmla="*/ 301052 w 316670"/>
                <a:gd name="connsiteY1" fmla="*/ 2657 h 388632"/>
                <a:gd name="connsiteX2" fmla="*/ 222060 w 316670"/>
                <a:gd name="connsiteY2" fmla="*/ 81650 h 388632"/>
                <a:gd name="connsiteX3" fmla="*/ 204268 w 316670"/>
                <a:gd name="connsiteY3" fmla="*/ 86174 h 388632"/>
                <a:gd name="connsiteX4" fmla="*/ 180179 w 316670"/>
                <a:gd name="connsiteY4" fmla="*/ 124753 h 388632"/>
                <a:gd name="connsiteX5" fmla="*/ 173331 w 316670"/>
                <a:gd name="connsiteY5" fmla="*/ 95590 h 388632"/>
                <a:gd name="connsiteX6" fmla="*/ 167890 w 316670"/>
                <a:gd name="connsiteY6" fmla="*/ 85563 h 388632"/>
                <a:gd name="connsiteX7" fmla="*/ 129739 w 316670"/>
                <a:gd name="connsiteY7" fmla="*/ 65631 h 388632"/>
                <a:gd name="connsiteX8" fmla="*/ 99841 w 316670"/>
                <a:gd name="connsiteY8" fmla="*/ 62024 h 388632"/>
                <a:gd name="connsiteX9" fmla="*/ 69883 w 316670"/>
                <a:gd name="connsiteY9" fmla="*/ 66548 h 388632"/>
                <a:gd name="connsiteX10" fmla="*/ 31793 w 316670"/>
                <a:gd name="connsiteY10" fmla="*/ 86480 h 388632"/>
                <a:gd name="connsiteX11" fmla="*/ 26351 w 316670"/>
                <a:gd name="connsiteY11" fmla="*/ 96507 h 388632"/>
                <a:gd name="connsiteX12" fmla="*/ 0 w 316670"/>
                <a:gd name="connsiteY12" fmla="*/ 209004 h 388632"/>
                <a:gd name="connsiteX13" fmla="*/ 18342 w 316670"/>
                <a:gd name="connsiteY13" fmla="*/ 227346 h 388632"/>
                <a:gd name="connsiteX14" fmla="*/ 35583 w 316670"/>
                <a:gd name="connsiteY14" fmla="*/ 213773 h 388632"/>
                <a:gd name="connsiteX15" fmla="*/ 54659 w 316670"/>
                <a:gd name="connsiteY15" fmla="*/ 134842 h 388632"/>
                <a:gd name="connsiteX16" fmla="*/ 54659 w 316670"/>
                <a:gd name="connsiteY16" fmla="*/ 388633 h 388632"/>
                <a:gd name="connsiteX17" fmla="*/ 90793 w 316670"/>
                <a:gd name="connsiteY17" fmla="*/ 388633 h 388632"/>
                <a:gd name="connsiteX18" fmla="*/ 90793 w 316670"/>
                <a:gd name="connsiteY18" fmla="*/ 225328 h 388632"/>
                <a:gd name="connsiteX19" fmla="*/ 109135 w 316670"/>
                <a:gd name="connsiteY19" fmla="*/ 225328 h 388632"/>
                <a:gd name="connsiteX20" fmla="*/ 109135 w 316670"/>
                <a:gd name="connsiteY20" fmla="*/ 388633 h 388632"/>
                <a:gd name="connsiteX21" fmla="*/ 145207 w 316670"/>
                <a:gd name="connsiteY21" fmla="*/ 388633 h 388632"/>
                <a:gd name="connsiteX22" fmla="*/ 145207 w 316670"/>
                <a:gd name="connsiteY22" fmla="*/ 133680 h 388632"/>
                <a:gd name="connsiteX23" fmla="*/ 151932 w 316670"/>
                <a:gd name="connsiteY23" fmla="*/ 162416 h 388632"/>
                <a:gd name="connsiteX24" fmla="*/ 155540 w 316670"/>
                <a:gd name="connsiteY24" fmla="*/ 167001 h 388632"/>
                <a:gd name="connsiteX25" fmla="*/ 179996 w 316670"/>
                <a:gd name="connsiteY25" fmla="*/ 175622 h 388632"/>
                <a:gd name="connsiteX26" fmla="*/ 194669 w 316670"/>
                <a:gd name="connsiteY26" fmla="*/ 168958 h 388632"/>
                <a:gd name="connsiteX27" fmla="*/ 231964 w 316670"/>
                <a:gd name="connsiteY27" fmla="*/ 107818 h 388632"/>
                <a:gd name="connsiteX28" fmla="*/ 234471 w 316670"/>
                <a:gd name="connsiteY28" fmla="*/ 95162 h 388632"/>
                <a:gd name="connsiteX29" fmla="*/ 313953 w 316670"/>
                <a:gd name="connsiteY29" fmla="*/ 15680 h 388632"/>
                <a:gd name="connsiteX30" fmla="*/ 314014 w 316670"/>
                <a:gd name="connsiteY30" fmla="*/ 2657 h 3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6670" h="388632">
                  <a:moveTo>
                    <a:pt x="314014" y="2657"/>
                  </a:moveTo>
                  <a:cubicBezTo>
                    <a:pt x="310420" y="-886"/>
                    <a:pt x="304647" y="-886"/>
                    <a:pt x="301052" y="2657"/>
                  </a:cubicBezTo>
                  <a:lnTo>
                    <a:pt x="222060" y="81650"/>
                  </a:lnTo>
                  <a:cubicBezTo>
                    <a:pt x="215747" y="79868"/>
                    <a:pt x="208963" y="81593"/>
                    <a:pt x="204268" y="86174"/>
                  </a:cubicBezTo>
                  <a:cubicBezTo>
                    <a:pt x="202984" y="87458"/>
                    <a:pt x="180179" y="124753"/>
                    <a:pt x="180179" y="124753"/>
                  </a:cubicBezTo>
                  <a:lnTo>
                    <a:pt x="173331" y="95590"/>
                  </a:lnTo>
                  <a:cubicBezTo>
                    <a:pt x="172425" y="91830"/>
                    <a:pt x="170549" y="88372"/>
                    <a:pt x="167890" y="85563"/>
                  </a:cubicBezTo>
                  <a:cubicBezTo>
                    <a:pt x="156621" y="76454"/>
                    <a:pt x="143652" y="69678"/>
                    <a:pt x="129739" y="65631"/>
                  </a:cubicBezTo>
                  <a:cubicBezTo>
                    <a:pt x="119902" y="63527"/>
                    <a:pt x="109896" y="62320"/>
                    <a:pt x="99841" y="62024"/>
                  </a:cubicBezTo>
                  <a:cubicBezTo>
                    <a:pt x="89698" y="62181"/>
                    <a:pt x="79621" y="63702"/>
                    <a:pt x="69883" y="66548"/>
                  </a:cubicBezTo>
                  <a:cubicBezTo>
                    <a:pt x="55843" y="70229"/>
                    <a:pt x="42820" y="77044"/>
                    <a:pt x="31793" y="86480"/>
                  </a:cubicBezTo>
                  <a:cubicBezTo>
                    <a:pt x="29110" y="89272"/>
                    <a:pt x="27230" y="92736"/>
                    <a:pt x="26351" y="96507"/>
                  </a:cubicBezTo>
                  <a:cubicBezTo>
                    <a:pt x="26351" y="96507"/>
                    <a:pt x="0" y="207170"/>
                    <a:pt x="0" y="209004"/>
                  </a:cubicBezTo>
                  <a:cubicBezTo>
                    <a:pt x="0" y="219134"/>
                    <a:pt x="8212" y="227346"/>
                    <a:pt x="18342" y="227346"/>
                  </a:cubicBezTo>
                  <a:cubicBezTo>
                    <a:pt x="26460" y="227138"/>
                    <a:pt x="33475" y="221615"/>
                    <a:pt x="35583" y="213773"/>
                  </a:cubicBezTo>
                  <a:lnTo>
                    <a:pt x="54659" y="134842"/>
                  </a:lnTo>
                  <a:lnTo>
                    <a:pt x="54659" y="388633"/>
                  </a:lnTo>
                  <a:lnTo>
                    <a:pt x="90793" y="388633"/>
                  </a:lnTo>
                  <a:lnTo>
                    <a:pt x="90793" y="225328"/>
                  </a:lnTo>
                  <a:lnTo>
                    <a:pt x="109135" y="225328"/>
                  </a:lnTo>
                  <a:lnTo>
                    <a:pt x="109135" y="388633"/>
                  </a:lnTo>
                  <a:lnTo>
                    <a:pt x="145207" y="388633"/>
                  </a:lnTo>
                  <a:lnTo>
                    <a:pt x="145207" y="133680"/>
                  </a:lnTo>
                  <a:lnTo>
                    <a:pt x="151932" y="162416"/>
                  </a:lnTo>
                  <a:cubicBezTo>
                    <a:pt x="152399" y="164402"/>
                    <a:pt x="153719" y="166080"/>
                    <a:pt x="155540" y="167001"/>
                  </a:cubicBezTo>
                  <a:cubicBezTo>
                    <a:pt x="162570" y="172397"/>
                    <a:pt x="171135" y="175416"/>
                    <a:pt x="179996" y="175622"/>
                  </a:cubicBezTo>
                  <a:cubicBezTo>
                    <a:pt x="185765" y="176429"/>
                    <a:pt x="191481" y="173833"/>
                    <a:pt x="194669" y="168958"/>
                  </a:cubicBezTo>
                  <a:lnTo>
                    <a:pt x="231964" y="107818"/>
                  </a:lnTo>
                  <a:cubicBezTo>
                    <a:pt x="234348" y="104059"/>
                    <a:pt x="235243" y="99546"/>
                    <a:pt x="234471" y="95162"/>
                  </a:cubicBezTo>
                  <a:lnTo>
                    <a:pt x="313953" y="15680"/>
                  </a:lnTo>
                  <a:cubicBezTo>
                    <a:pt x="317553" y="12095"/>
                    <a:pt x="317580" y="6276"/>
                    <a:pt x="314014" y="26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0CD242A-D3B7-414C-81BD-5F2F328C6DC8}"/>
                </a:ext>
              </a:extLst>
            </p:cNvPr>
            <p:cNvSpPr/>
            <p:nvPr/>
          </p:nvSpPr>
          <p:spPr>
            <a:xfrm>
              <a:off x="5317563" y="1840484"/>
              <a:ext cx="348496" cy="250673"/>
            </a:xfrm>
            <a:custGeom>
              <a:avLst/>
              <a:gdLst>
                <a:gd name="connsiteX0" fmla="*/ 324041 w 348496"/>
                <a:gd name="connsiteY0" fmla="*/ 0 h 250673"/>
                <a:gd name="connsiteX1" fmla="*/ 24456 w 348496"/>
                <a:gd name="connsiteY1" fmla="*/ 0 h 250673"/>
                <a:gd name="connsiteX2" fmla="*/ 0 w 348496"/>
                <a:gd name="connsiteY2" fmla="*/ 24456 h 250673"/>
                <a:gd name="connsiteX3" fmla="*/ 0 w 348496"/>
                <a:gd name="connsiteY3" fmla="*/ 46466 h 250673"/>
                <a:gd name="connsiteX4" fmla="*/ 24456 w 348496"/>
                <a:gd name="connsiteY4" fmla="*/ 61140 h 250673"/>
                <a:gd name="connsiteX5" fmla="*/ 24456 w 348496"/>
                <a:gd name="connsiteY5" fmla="*/ 24456 h 250673"/>
                <a:gd name="connsiteX6" fmla="*/ 324041 w 348496"/>
                <a:gd name="connsiteY6" fmla="*/ 24456 h 250673"/>
                <a:gd name="connsiteX7" fmla="*/ 324041 w 348496"/>
                <a:gd name="connsiteY7" fmla="*/ 226217 h 250673"/>
                <a:gd name="connsiteX8" fmla="*/ 115371 w 348496"/>
                <a:gd name="connsiteY8" fmla="*/ 226217 h 250673"/>
                <a:gd name="connsiteX9" fmla="*/ 100453 w 348496"/>
                <a:gd name="connsiteY9" fmla="*/ 250673 h 250673"/>
                <a:gd name="connsiteX10" fmla="*/ 324041 w 348496"/>
                <a:gd name="connsiteY10" fmla="*/ 250673 h 250673"/>
                <a:gd name="connsiteX11" fmla="*/ 348497 w 348496"/>
                <a:gd name="connsiteY11" fmla="*/ 226217 h 250673"/>
                <a:gd name="connsiteX12" fmla="*/ 348497 w 348496"/>
                <a:gd name="connsiteY12" fmla="*/ 24456 h 250673"/>
                <a:gd name="connsiteX13" fmla="*/ 324041 w 348496"/>
                <a:gd name="connsiteY13" fmla="*/ 0 h 25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8496" h="250673">
                  <a:moveTo>
                    <a:pt x="324041" y="0"/>
                  </a:moveTo>
                  <a:lnTo>
                    <a:pt x="24456" y="0"/>
                  </a:lnTo>
                  <a:cubicBezTo>
                    <a:pt x="10950" y="0"/>
                    <a:pt x="0" y="10950"/>
                    <a:pt x="0" y="24456"/>
                  </a:cubicBezTo>
                  <a:lnTo>
                    <a:pt x="0" y="46466"/>
                  </a:lnTo>
                  <a:cubicBezTo>
                    <a:pt x="9348" y="49011"/>
                    <a:pt x="17811" y="54089"/>
                    <a:pt x="24456" y="61140"/>
                  </a:cubicBezTo>
                  <a:lnTo>
                    <a:pt x="24456" y="24456"/>
                  </a:lnTo>
                  <a:lnTo>
                    <a:pt x="324041" y="24456"/>
                  </a:lnTo>
                  <a:lnTo>
                    <a:pt x="324041" y="226217"/>
                  </a:lnTo>
                  <a:lnTo>
                    <a:pt x="115371" y="226217"/>
                  </a:lnTo>
                  <a:lnTo>
                    <a:pt x="100453" y="250673"/>
                  </a:lnTo>
                  <a:lnTo>
                    <a:pt x="324041" y="250673"/>
                  </a:lnTo>
                  <a:cubicBezTo>
                    <a:pt x="337547" y="250673"/>
                    <a:pt x="348497" y="239724"/>
                    <a:pt x="348497" y="226217"/>
                  </a:cubicBezTo>
                  <a:lnTo>
                    <a:pt x="348497" y="24456"/>
                  </a:lnTo>
                  <a:cubicBezTo>
                    <a:pt x="348497" y="10950"/>
                    <a:pt x="337547" y="0"/>
                    <a:pt x="324041" y="0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3B5B06D-D931-85C4-F53C-00C2BDC8AFF0}"/>
              </a:ext>
            </a:extLst>
          </p:cNvPr>
          <p:cNvGrpSpPr/>
          <p:nvPr/>
        </p:nvGrpSpPr>
        <p:grpSpPr>
          <a:xfrm>
            <a:off x="6547259" y="2031465"/>
            <a:ext cx="365618" cy="401723"/>
            <a:chOff x="6547259" y="1877174"/>
            <a:chExt cx="365618" cy="4017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EA440F6-B259-ABCE-BDDF-C8123A78922B}"/>
                </a:ext>
              </a:extLst>
            </p:cNvPr>
            <p:cNvSpPr/>
            <p:nvPr/>
          </p:nvSpPr>
          <p:spPr>
            <a:xfrm>
              <a:off x="6587281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BFDE7F-7C6F-D694-31E5-6C22E46AE0B5}"/>
                </a:ext>
              </a:extLst>
            </p:cNvPr>
            <p:cNvSpPr/>
            <p:nvPr/>
          </p:nvSpPr>
          <p:spPr>
            <a:xfrm>
              <a:off x="6795625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B2787A5-46B5-C14C-D634-64F98494D391}"/>
                </a:ext>
              </a:extLst>
            </p:cNvPr>
            <p:cNvSpPr/>
            <p:nvPr/>
          </p:nvSpPr>
          <p:spPr>
            <a:xfrm>
              <a:off x="6548208" y="2170532"/>
              <a:ext cx="141461" cy="78235"/>
            </a:xfrm>
            <a:custGeom>
              <a:avLst/>
              <a:gdLst>
                <a:gd name="connsiteX0" fmla="*/ 5 w 141461"/>
                <a:gd name="connsiteY0" fmla="*/ 38917 h 78235"/>
                <a:gd name="connsiteX1" fmla="*/ 5 w 141461"/>
                <a:gd name="connsiteY1" fmla="*/ 78236 h 78235"/>
                <a:gd name="connsiteX2" fmla="*/ 86627 w 141461"/>
                <a:gd name="connsiteY2" fmla="*/ 78236 h 78235"/>
                <a:gd name="connsiteX3" fmla="*/ 86627 w 141461"/>
                <a:gd name="connsiteY3" fmla="*/ 69297 h 78235"/>
                <a:gd name="connsiteX4" fmla="*/ 101290 w 141461"/>
                <a:gd name="connsiteY4" fmla="*/ 39821 h 78235"/>
                <a:gd name="connsiteX5" fmla="*/ 141462 w 141461"/>
                <a:gd name="connsiteY5" fmla="*/ 19735 h 78235"/>
                <a:gd name="connsiteX6" fmla="*/ 139654 w 141461"/>
                <a:gd name="connsiteY6" fmla="*/ 17676 h 78235"/>
                <a:gd name="connsiteX7" fmla="*/ 110228 w 141461"/>
                <a:gd name="connsiteY7" fmla="*/ 5022 h 78235"/>
                <a:gd name="connsiteX8" fmla="*/ 78140 w 141461"/>
                <a:gd name="connsiteY8" fmla="*/ 0 h 78235"/>
                <a:gd name="connsiteX9" fmla="*/ 46002 w 141461"/>
                <a:gd name="connsiteY9" fmla="*/ 5022 h 78235"/>
                <a:gd name="connsiteX10" fmla="*/ 7789 w 141461"/>
                <a:gd name="connsiteY10" fmla="*/ 23250 h 78235"/>
                <a:gd name="connsiteX11" fmla="*/ 5 w 141461"/>
                <a:gd name="connsiteY11" fmla="*/ 38917 h 7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61" h="78235">
                  <a:moveTo>
                    <a:pt x="5" y="38917"/>
                  </a:moveTo>
                  <a:lnTo>
                    <a:pt x="5" y="78236"/>
                  </a:lnTo>
                  <a:lnTo>
                    <a:pt x="86627" y="78236"/>
                  </a:lnTo>
                  <a:lnTo>
                    <a:pt x="86627" y="69297"/>
                  </a:lnTo>
                  <a:cubicBezTo>
                    <a:pt x="86481" y="57684"/>
                    <a:pt x="91940" y="46711"/>
                    <a:pt x="101290" y="39821"/>
                  </a:cubicBezTo>
                  <a:cubicBezTo>
                    <a:pt x="113187" y="30482"/>
                    <a:pt x="126853" y="23650"/>
                    <a:pt x="141462" y="19735"/>
                  </a:cubicBezTo>
                  <a:lnTo>
                    <a:pt x="139654" y="17676"/>
                  </a:lnTo>
                  <a:cubicBezTo>
                    <a:pt x="130515" y="12045"/>
                    <a:pt x="120602" y="7782"/>
                    <a:pt x="110228" y="5022"/>
                  </a:cubicBezTo>
                  <a:cubicBezTo>
                    <a:pt x="99862" y="1674"/>
                    <a:pt x="89034" y="-21"/>
                    <a:pt x="78140" y="0"/>
                  </a:cubicBezTo>
                  <a:cubicBezTo>
                    <a:pt x="67256" y="285"/>
                    <a:pt x="56454" y="1972"/>
                    <a:pt x="46002" y="5022"/>
                  </a:cubicBezTo>
                  <a:cubicBezTo>
                    <a:pt x="32095" y="8260"/>
                    <a:pt x="19057" y="14479"/>
                    <a:pt x="7789" y="23250"/>
                  </a:cubicBezTo>
                  <a:cubicBezTo>
                    <a:pt x="2772" y="26871"/>
                    <a:pt x="-140" y="32731"/>
                    <a:pt x="5" y="38917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4CF85D-15A4-FDAD-CE24-7219888D72BE}"/>
                </a:ext>
              </a:extLst>
            </p:cNvPr>
            <p:cNvSpPr/>
            <p:nvPr/>
          </p:nvSpPr>
          <p:spPr>
            <a:xfrm>
              <a:off x="6771220" y="2170532"/>
              <a:ext cx="141657" cy="78236"/>
            </a:xfrm>
            <a:custGeom>
              <a:avLst/>
              <a:gdLst>
                <a:gd name="connsiteX0" fmla="*/ 54835 w 141657"/>
                <a:gd name="connsiteY0" fmla="*/ 78236 h 78236"/>
                <a:gd name="connsiteX1" fmla="*/ 141658 w 141657"/>
                <a:gd name="connsiteY1" fmla="*/ 78236 h 78236"/>
                <a:gd name="connsiteX2" fmla="*/ 141658 w 141657"/>
                <a:gd name="connsiteY2" fmla="*/ 38918 h 78236"/>
                <a:gd name="connsiteX3" fmla="*/ 133824 w 141657"/>
                <a:gd name="connsiteY3" fmla="*/ 23250 h 78236"/>
                <a:gd name="connsiteX4" fmla="*/ 95610 w 141657"/>
                <a:gd name="connsiteY4" fmla="*/ 5022 h 78236"/>
                <a:gd name="connsiteX5" fmla="*/ 63472 w 141657"/>
                <a:gd name="connsiteY5" fmla="*/ 1 h 78236"/>
                <a:gd name="connsiteX6" fmla="*/ 31385 w 141657"/>
                <a:gd name="connsiteY6" fmla="*/ 5022 h 78236"/>
                <a:gd name="connsiteX7" fmla="*/ 2862 w 141657"/>
                <a:gd name="connsiteY7" fmla="*/ 16522 h 78236"/>
                <a:gd name="connsiteX8" fmla="*/ 0 w 141657"/>
                <a:gd name="connsiteY8" fmla="*/ 19786 h 78236"/>
                <a:gd name="connsiteX9" fmla="*/ 39520 w 141657"/>
                <a:gd name="connsiteY9" fmla="*/ 39370 h 78236"/>
                <a:gd name="connsiteX10" fmla="*/ 40172 w 141657"/>
                <a:gd name="connsiteY10" fmla="*/ 39822 h 78236"/>
                <a:gd name="connsiteX11" fmla="*/ 40725 w 141657"/>
                <a:gd name="connsiteY11" fmla="*/ 40324 h 78236"/>
                <a:gd name="connsiteX12" fmla="*/ 54835 w 141657"/>
                <a:gd name="connsiteY12" fmla="*/ 69298 h 7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657" h="78236">
                  <a:moveTo>
                    <a:pt x="54835" y="78236"/>
                  </a:moveTo>
                  <a:lnTo>
                    <a:pt x="141658" y="78236"/>
                  </a:lnTo>
                  <a:lnTo>
                    <a:pt x="141658" y="38918"/>
                  </a:lnTo>
                  <a:cubicBezTo>
                    <a:pt x="141581" y="32772"/>
                    <a:pt x="138695" y="26999"/>
                    <a:pt x="133824" y="23250"/>
                  </a:cubicBezTo>
                  <a:cubicBezTo>
                    <a:pt x="122265" y="14962"/>
                    <a:pt x="109326" y="8790"/>
                    <a:pt x="95610" y="5022"/>
                  </a:cubicBezTo>
                  <a:cubicBezTo>
                    <a:pt x="85232" y="1654"/>
                    <a:pt x="74383" y="-41"/>
                    <a:pt x="63472" y="1"/>
                  </a:cubicBezTo>
                  <a:cubicBezTo>
                    <a:pt x="52605" y="289"/>
                    <a:pt x="41820" y="1977"/>
                    <a:pt x="31385" y="5022"/>
                  </a:cubicBezTo>
                  <a:cubicBezTo>
                    <a:pt x="21378" y="7478"/>
                    <a:pt x="11774" y="11350"/>
                    <a:pt x="2862" y="16522"/>
                  </a:cubicBezTo>
                  <a:cubicBezTo>
                    <a:pt x="1958" y="17626"/>
                    <a:pt x="1004" y="18731"/>
                    <a:pt x="0" y="19786"/>
                  </a:cubicBezTo>
                  <a:cubicBezTo>
                    <a:pt x="14121" y="24194"/>
                    <a:pt x="27459" y="30803"/>
                    <a:pt x="39520" y="39370"/>
                  </a:cubicBezTo>
                  <a:lnTo>
                    <a:pt x="40172" y="39822"/>
                  </a:lnTo>
                  <a:lnTo>
                    <a:pt x="40725" y="40324"/>
                  </a:lnTo>
                  <a:cubicBezTo>
                    <a:pt x="49619" y="47310"/>
                    <a:pt x="54820" y="57988"/>
                    <a:pt x="54835" y="6929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8ED062-07D8-C219-CE84-0A6DC41938D2}"/>
                </a:ext>
              </a:extLst>
            </p:cNvPr>
            <p:cNvSpPr/>
            <p:nvPr/>
          </p:nvSpPr>
          <p:spPr>
            <a:xfrm>
              <a:off x="6652354" y="2200962"/>
              <a:ext cx="156326" cy="77935"/>
            </a:xfrm>
            <a:custGeom>
              <a:avLst/>
              <a:gdLst>
                <a:gd name="connsiteX0" fmla="*/ 6 w 156326"/>
                <a:gd name="connsiteY0" fmla="*/ 77935 h 77935"/>
                <a:gd name="connsiteX1" fmla="*/ 6 w 156326"/>
                <a:gd name="connsiteY1" fmla="*/ 38868 h 77935"/>
                <a:gd name="connsiteX2" fmla="*/ 7840 w 156326"/>
                <a:gd name="connsiteY2" fmla="*/ 23251 h 77935"/>
                <a:gd name="connsiteX3" fmla="*/ 46054 w 156326"/>
                <a:gd name="connsiteY3" fmla="*/ 5022 h 77935"/>
                <a:gd name="connsiteX4" fmla="*/ 78192 w 156326"/>
                <a:gd name="connsiteY4" fmla="*/ 1 h 77935"/>
                <a:gd name="connsiteX5" fmla="*/ 110279 w 156326"/>
                <a:gd name="connsiteY5" fmla="*/ 5022 h 77935"/>
                <a:gd name="connsiteX6" fmla="*/ 148493 w 156326"/>
                <a:gd name="connsiteY6" fmla="*/ 23251 h 77935"/>
                <a:gd name="connsiteX7" fmla="*/ 156327 w 156326"/>
                <a:gd name="connsiteY7" fmla="*/ 38868 h 77935"/>
                <a:gd name="connsiteX8" fmla="*/ 156327 w 156326"/>
                <a:gd name="connsiteY8" fmla="*/ 77935 h 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26" h="77935">
                  <a:moveTo>
                    <a:pt x="6" y="77935"/>
                  </a:moveTo>
                  <a:lnTo>
                    <a:pt x="6" y="38868"/>
                  </a:lnTo>
                  <a:cubicBezTo>
                    <a:pt x="-155" y="32680"/>
                    <a:pt x="2784" y="26821"/>
                    <a:pt x="7840" y="23251"/>
                  </a:cubicBezTo>
                  <a:cubicBezTo>
                    <a:pt x="19096" y="14460"/>
                    <a:pt x="32139" y="8239"/>
                    <a:pt x="46054" y="5022"/>
                  </a:cubicBezTo>
                  <a:cubicBezTo>
                    <a:pt x="56500" y="1949"/>
                    <a:pt x="67305" y="261"/>
                    <a:pt x="78192" y="1"/>
                  </a:cubicBezTo>
                  <a:cubicBezTo>
                    <a:pt x="89087" y="-45"/>
                    <a:pt x="99919" y="1650"/>
                    <a:pt x="110279" y="5022"/>
                  </a:cubicBezTo>
                  <a:cubicBezTo>
                    <a:pt x="124011" y="8748"/>
                    <a:pt x="136957" y="14923"/>
                    <a:pt x="148493" y="23251"/>
                  </a:cubicBezTo>
                  <a:cubicBezTo>
                    <a:pt x="153411" y="26939"/>
                    <a:pt x="156311" y="32721"/>
                    <a:pt x="156327" y="38868"/>
                  </a:cubicBezTo>
                  <a:lnTo>
                    <a:pt x="156327" y="7793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B547B7A-D650-C9DC-739D-60E09C15EEE7}"/>
                </a:ext>
              </a:extLst>
            </p:cNvPr>
            <p:cNvSpPr/>
            <p:nvPr/>
          </p:nvSpPr>
          <p:spPr>
            <a:xfrm>
              <a:off x="6691478" y="211218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506F591-7BCA-6838-0C2E-AE7BD0D4319A}"/>
                </a:ext>
              </a:extLst>
            </p:cNvPr>
            <p:cNvSpPr/>
            <p:nvPr/>
          </p:nvSpPr>
          <p:spPr>
            <a:xfrm>
              <a:off x="6547259" y="1877174"/>
              <a:ext cx="365317" cy="180775"/>
            </a:xfrm>
            <a:custGeom>
              <a:avLst/>
              <a:gdLst>
                <a:gd name="connsiteX0" fmla="*/ 0 w 365317"/>
                <a:gd name="connsiteY0" fmla="*/ 20086 h 180775"/>
                <a:gd name="connsiteX1" fmla="*/ 0 w 365317"/>
                <a:gd name="connsiteY1" fmla="*/ 130560 h 180775"/>
                <a:gd name="connsiteX2" fmla="*/ 20086 w 365317"/>
                <a:gd name="connsiteY2" fmla="*/ 150646 h 180775"/>
                <a:gd name="connsiteX3" fmla="*/ 100431 w 365317"/>
                <a:gd name="connsiteY3" fmla="*/ 150646 h 180775"/>
                <a:gd name="connsiteX4" fmla="*/ 100431 w 365317"/>
                <a:gd name="connsiteY4" fmla="*/ 180776 h 180775"/>
                <a:gd name="connsiteX5" fmla="*/ 132067 w 365317"/>
                <a:gd name="connsiteY5" fmla="*/ 150646 h 180775"/>
                <a:gd name="connsiteX6" fmla="*/ 167720 w 365317"/>
                <a:gd name="connsiteY6" fmla="*/ 150646 h 180775"/>
                <a:gd name="connsiteX7" fmla="*/ 185797 w 365317"/>
                <a:gd name="connsiteY7" fmla="*/ 180776 h 180775"/>
                <a:gd name="connsiteX8" fmla="*/ 205381 w 365317"/>
                <a:gd name="connsiteY8" fmla="*/ 150646 h 180775"/>
                <a:gd name="connsiteX9" fmla="*/ 239528 w 365317"/>
                <a:gd name="connsiteY9" fmla="*/ 150646 h 180775"/>
                <a:gd name="connsiteX10" fmla="*/ 271163 w 365317"/>
                <a:gd name="connsiteY10" fmla="*/ 180776 h 180775"/>
                <a:gd name="connsiteX11" fmla="*/ 271163 w 365317"/>
                <a:gd name="connsiteY11" fmla="*/ 150646 h 180775"/>
                <a:gd name="connsiteX12" fmla="*/ 345231 w 365317"/>
                <a:gd name="connsiteY12" fmla="*/ 150646 h 180775"/>
                <a:gd name="connsiteX13" fmla="*/ 365317 w 365317"/>
                <a:gd name="connsiteY13" fmla="*/ 130560 h 180775"/>
                <a:gd name="connsiteX14" fmla="*/ 365317 w 365317"/>
                <a:gd name="connsiteY14" fmla="*/ 20086 h 180775"/>
                <a:gd name="connsiteX15" fmla="*/ 345231 w 365317"/>
                <a:gd name="connsiteY15" fmla="*/ 0 h 180775"/>
                <a:gd name="connsiteX16" fmla="*/ 20086 w 365317"/>
                <a:gd name="connsiteY16" fmla="*/ 0 h 180775"/>
                <a:gd name="connsiteX17" fmla="*/ 0 w 365317"/>
                <a:gd name="connsiteY17" fmla="*/ 20086 h 180775"/>
                <a:gd name="connsiteX18" fmla="*/ 315102 w 365317"/>
                <a:gd name="connsiteY18" fmla="*/ 55237 h 180775"/>
                <a:gd name="connsiteX19" fmla="*/ 80345 w 365317"/>
                <a:gd name="connsiteY19" fmla="*/ 55237 h 180775"/>
                <a:gd name="connsiteX20" fmla="*/ 80345 w 365317"/>
                <a:gd name="connsiteY20" fmla="*/ 45194 h 180775"/>
                <a:gd name="connsiteX21" fmla="*/ 315102 w 365317"/>
                <a:gd name="connsiteY21" fmla="*/ 45194 h 180775"/>
                <a:gd name="connsiteX22" fmla="*/ 130560 w 365317"/>
                <a:gd name="connsiteY22" fmla="*/ 95409 h 180775"/>
                <a:gd name="connsiteX23" fmla="*/ 315102 w 365317"/>
                <a:gd name="connsiteY23" fmla="*/ 95409 h 180775"/>
                <a:gd name="connsiteX24" fmla="*/ 315102 w 365317"/>
                <a:gd name="connsiteY24" fmla="*/ 105452 h 180775"/>
                <a:gd name="connsiteX25" fmla="*/ 130560 w 365317"/>
                <a:gd name="connsiteY25" fmla="*/ 105452 h 180775"/>
                <a:gd name="connsiteX26" fmla="*/ 50215 w 365317"/>
                <a:gd name="connsiteY26" fmla="*/ 70302 h 180775"/>
                <a:gd name="connsiteX27" fmla="*/ 315102 w 365317"/>
                <a:gd name="connsiteY27" fmla="*/ 70302 h 180775"/>
                <a:gd name="connsiteX28" fmla="*/ 315102 w 365317"/>
                <a:gd name="connsiteY28" fmla="*/ 80345 h 180775"/>
                <a:gd name="connsiteX29" fmla="*/ 50215 w 365317"/>
                <a:gd name="connsiteY29" fmla="*/ 80345 h 18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5317" h="180775">
                  <a:moveTo>
                    <a:pt x="0" y="20086"/>
                  </a:moveTo>
                  <a:lnTo>
                    <a:pt x="0" y="130560"/>
                  </a:lnTo>
                  <a:cubicBezTo>
                    <a:pt x="0" y="141653"/>
                    <a:pt x="8993" y="150646"/>
                    <a:pt x="20086" y="150646"/>
                  </a:cubicBezTo>
                  <a:lnTo>
                    <a:pt x="100431" y="150646"/>
                  </a:lnTo>
                  <a:lnTo>
                    <a:pt x="100431" y="180776"/>
                  </a:lnTo>
                  <a:lnTo>
                    <a:pt x="132067" y="150646"/>
                  </a:lnTo>
                  <a:lnTo>
                    <a:pt x="167720" y="150646"/>
                  </a:lnTo>
                  <a:lnTo>
                    <a:pt x="185797" y="180776"/>
                  </a:lnTo>
                  <a:lnTo>
                    <a:pt x="205381" y="150646"/>
                  </a:lnTo>
                  <a:lnTo>
                    <a:pt x="239528" y="150646"/>
                  </a:lnTo>
                  <a:lnTo>
                    <a:pt x="271163" y="180776"/>
                  </a:lnTo>
                  <a:lnTo>
                    <a:pt x="271163" y="150646"/>
                  </a:lnTo>
                  <a:lnTo>
                    <a:pt x="345231" y="150646"/>
                  </a:lnTo>
                  <a:cubicBezTo>
                    <a:pt x="356324" y="150646"/>
                    <a:pt x="365317" y="141653"/>
                    <a:pt x="365317" y="130560"/>
                  </a:cubicBezTo>
                  <a:lnTo>
                    <a:pt x="365317" y="20086"/>
                  </a:lnTo>
                  <a:cubicBezTo>
                    <a:pt x="365317" y="8993"/>
                    <a:pt x="356324" y="0"/>
                    <a:pt x="345231" y="0"/>
                  </a:cubicBezTo>
                  <a:lnTo>
                    <a:pt x="20086" y="0"/>
                  </a:lnTo>
                  <a:cubicBezTo>
                    <a:pt x="8993" y="0"/>
                    <a:pt x="0" y="8993"/>
                    <a:pt x="0" y="20086"/>
                  </a:cubicBezTo>
                  <a:close/>
                  <a:moveTo>
                    <a:pt x="315102" y="55237"/>
                  </a:moveTo>
                  <a:lnTo>
                    <a:pt x="80345" y="55237"/>
                  </a:lnTo>
                  <a:lnTo>
                    <a:pt x="80345" y="45194"/>
                  </a:lnTo>
                  <a:lnTo>
                    <a:pt x="315102" y="45194"/>
                  </a:lnTo>
                  <a:close/>
                  <a:moveTo>
                    <a:pt x="130560" y="95409"/>
                  </a:moveTo>
                  <a:lnTo>
                    <a:pt x="315102" y="95409"/>
                  </a:lnTo>
                  <a:lnTo>
                    <a:pt x="315102" y="105452"/>
                  </a:lnTo>
                  <a:lnTo>
                    <a:pt x="130560" y="105452"/>
                  </a:lnTo>
                  <a:close/>
                  <a:moveTo>
                    <a:pt x="50215" y="70302"/>
                  </a:moveTo>
                  <a:lnTo>
                    <a:pt x="315102" y="70302"/>
                  </a:lnTo>
                  <a:lnTo>
                    <a:pt x="315102" y="80345"/>
                  </a:lnTo>
                  <a:lnTo>
                    <a:pt x="50215" y="8034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346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ghyfe5x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2543</Words>
  <Application>Microsoft Office PowerPoint</Application>
  <PresentationFormat>宽屏</PresentationFormat>
  <Paragraphs>286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Aa厚底黑</vt:lpstr>
      <vt:lpstr>Gill Sans</vt:lpstr>
      <vt:lpstr>HarmonyOS Sans SC Light</vt:lpstr>
      <vt:lpstr>阿里巴巴普惠体 2.0 55 Regular</vt:lpstr>
      <vt:lpstr>阿里巴巴普惠体 2.0 65 Medium</vt:lpstr>
      <vt:lpstr>等线</vt:lpstr>
      <vt:lpstr>微软雅黑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蓝绿简约清新风工作汇报通用ppt模板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135</cp:revision>
  <dcterms:created xsi:type="dcterms:W3CDTF">2023-11-28T13:53:25Z</dcterms:created>
  <dcterms:modified xsi:type="dcterms:W3CDTF">2023-11-30T11:42:31Z</dcterms:modified>
  <cp:contentStatus>蓝绿简约清新风工作汇报通用ppt模板，www.51pptmoban.com</cp:contentStatus>
  <cp:version>51pptmoban.com（V51-120103版）</cp:version>
</cp:coreProperties>
</file>