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1.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notesSlides/notesSlide2.xml" ContentType="application/vnd.openxmlformats-officedocument.presentationml.notesSlide+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notesSlides/notesSlide3.xml" ContentType="application/vnd.openxmlformats-officedocument.presentationml.notesSlide+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notesSlides/notesSlide4.xml" ContentType="application/vnd.openxmlformats-officedocument.presentationml.notesSlide+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notesSlides/notesSlide5.xml" ContentType="application/vnd.openxmlformats-officedocument.presentationml.notesSlide+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5" r:id="rId2"/>
  </p:sldMasterIdLst>
  <p:notesMasterIdLst>
    <p:notesMasterId r:id="rId20"/>
  </p:notesMasterIdLst>
  <p:sldIdLst>
    <p:sldId id="256" r:id="rId3"/>
    <p:sldId id="269" r:id="rId4"/>
    <p:sldId id="260" r:id="rId5"/>
    <p:sldId id="267" r:id="rId6"/>
    <p:sldId id="273" r:id="rId7"/>
    <p:sldId id="272" r:id="rId8"/>
    <p:sldId id="266" r:id="rId9"/>
    <p:sldId id="275" r:id="rId10"/>
    <p:sldId id="281" r:id="rId11"/>
    <p:sldId id="280" r:id="rId12"/>
    <p:sldId id="261" r:id="rId13"/>
    <p:sldId id="278" r:id="rId14"/>
    <p:sldId id="277" r:id="rId15"/>
    <p:sldId id="282" r:id="rId16"/>
    <p:sldId id="270" r:id="rId17"/>
    <p:sldId id="1126" r:id="rId18"/>
    <p:sldId id="2007578498" r:id="rId19"/>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2044391C-E20E-4E4E-BF7F-88F22424F000}">
          <p14:sldIdLst>
            <p14:sldId id="256"/>
            <p14:sldId id="269"/>
            <p14:sldId id="260"/>
            <p14:sldId id="267"/>
            <p14:sldId id="273"/>
            <p14:sldId id="272"/>
            <p14:sldId id="266"/>
            <p14:sldId id="275"/>
            <p14:sldId id="281"/>
            <p14:sldId id="280"/>
            <p14:sldId id="261"/>
            <p14:sldId id="278"/>
            <p14:sldId id="277"/>
            <p14:sldId id="282"/>
            <p14:sldId id="270"/>
            <p14:sldId id="1126"/>
            <p14:sldId id="2007578498"/>
          </p14:sldIdLst>
        </p14:section>
      </p14:sectionLst>
    </p:ext>
    <p:ext uri="{EFAFB233-063F-42B5-8137-9DF3F51BA10A}">
      <p15:sldGuideLst xmlns:p15="http://schemas.microsoft.com/office/powerpoint/2012/main">
        <p15:guide id="6" orient="horz" pos="3861" userDrawn="1">
          <p15:clr>
            <a:srgbClr val="A4A3A4"/>
          </p15:clr>
        </p15:guide>
        <p15:guide id="7"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FD"/>
    <a:srgbClr val="0C043C"/>
    <a:srgbClr val="10074F"/>
    <a:srgbClr val="0B043A"/>
    <a:srgbClr val="E7EEF9"/>
    <a:srgbClr val="01D5FE"/>
    <a:srgbClr val="5E94EB"/>
    <a:srgbClr val="7CCAF1"/>
    <a:srgbClr val="A40000"/>
    <a:srgbClr val="12065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08" autoAdjust="0"/>
    <p:restoredTop sz="94222" autoAdjust="0"/>
  </p:normalViewPr>
  <p:slideViewPr>
    <p:cSldViewPr snapToGrid="0" showGuides="1">
      <p:cViewPr>
        <p:scale>
          <a:sx n="75" d="100"/>
          <a:sy n="75" d="100"/>
        </p:scale>
        <p:origin x="1086" y="408"/>
      </p:cViewPr>
      <p:guideLst>
        <p:guide orient="horz" pos="3861"/>
        <p:guide pos="3840"/>
      </p:guideLst>
    </p:cSldViewPr>
  </p:slideViewPr>
  <p:notesTextViewPr>
    <p:cViewPr>
      <p:scale>
        <a:sx n="20" d="100"/>
        <a:sy n="20" d="100"/>
      </p:scale>
      <p:origin x="0" y="0"/>
    </p:cViewPr>
  </p:notesTextViewPr>
  <p:sorterViewPr>
    <p:cViewPr>
      <p:scale>
        <a:sx n="100" d="100"/>
        <a:sy n="100" d="100"/>
      </p:scale>
      <p:origin x="0" y="-1387"/>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tags" Target="tags/tag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Regular" panose="020B0500000000000000" pitchFamily="34" charset="-122"/>
                <a:ea typeface="思源黑体 CN Regular" panose="020B0500000000000000" pitchFamily="34" charset="-122"/>
              </a:defRPr>
            </a:lvl1pPr>
          </a:lstStyle>
          <a:p>
            <a:fld id="{88172814-F61C-4078-A02F-282DAFF1BEE0}" type="datetimeFigureOut">
              <a:rPr lang="zh-CN" altLang="en-US" smtClean="0"/>
              <a:pPr/>
              <a:t>2023/11/30</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Regular" panose="020B0500000000000000" pitchFamily="34" charset="-122"/>
                <a:ea typeface="思源黑体 CN Regular" panose="020B0500000000000000" pitchFamily="34" charset="-122"/>
              </a:defRPr>
            </a:lvl1pPr>
          </a:lstStyle>
          <a:p>
            <a:fld id="{1A79C26B-5E0C-4755-9239-DB7F9FA06D78}" type="slidenum">
              <a:rPr lang="zh-CN" altLang="en-US" smtClean="0"/>
              <a:pPr/>
              <a:t>‹#›</a:t>
            </a:fld>
            <a:endParaRPr lang="zh-CN" altLang="en-US" dirty="0"/>
          </a:p>
        </p:txBody>
      </p:sp>
    </p:spTree>
    <p:extLst>
      <p:ext uri="{BB962C8B-B14F-4D97-AF65-F5344CB8AC3E}">
        <p14:creationId xmlns:p14="http://schemas.microsoft.com/office/powerpoint/2010/main" val="24673181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1pPr>
    <a:lvl2pPr marL="45720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2pPr>
    <a:lvl3pPr marL="91440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3pPr>
    <a:lvl4pPr marL="137160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4pPr>
    <a:lvl5pPr marL="182880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A79C26B-5E0C-4755-9239-DB7F9FA06D78}" type="slidenum">
              <a:rPr lang="zh-CN" altLang="en-US" smtClean="0"/>
              <a:pPr/>
              <a:t>1</a:t>
            </a:fld>
            <a:endParaRPr lang="zh-CN" altLang="en-US" dirty="0"/>
          </a:p>
        </p:txBody>
      </p:sp>
    </p:spTree>
    <p:extLst>
      <p:ext uri="{BB962C8B-B14F-4D97-AF65-F5344CB8AC3E}">
        <p14:creationId xmlns:p14="http://schemas.microsoft.com/office/powerpoint/2010/main" val="41647530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需要变细的</a:t>
            </a:r>
            <a:endParaRPr lang="en-US" altLang="zh-CN" dirty="0"/>
          </a:p>
          <a:p>
            <a:endParaRPr lang="zh-CN" altLang="en-US" dirty="0"/>
          </a:p>
        </p:txBody>
      </p:sp>
      <p:sp>
        <p:nvSpPr>
          <p:cNvPr id="4" name="灯片编号占位符 3"/>
          <p:cNvSpPr>
            <a:spLocks noGrp="1"/>
          </p:cNvSpPr>
          <p:nvPr>
            <p:ph type="sldNum" sz="quarter" idx="5"/>
          </p:nvPr>
        </p:nvSpPr>
        <p:spPr/>
        <p:txBody>
          <a:bodyPr/>
          <a:lstStyle/>
          <a:p>
            <a:fld id="{1A79C26B-5E0C-4755-9239-DB7F9FA06D78}" type="slidenum">
              <a:rPr lang="zh-CN" altLang="en-US" smtClean="0"/>
              <a:t>5</a:t>
            </a:fld>
            <a:endParaRPr lang="zh-CN" altLang="en-US"/>
          </a:p>
        </p:txBody>
      </p:sp>
    </p:spTree>
    <p:extLst>
      <p:ext uri="{BB962C8B-B14F-4D97-AF65-F5344CB8AC3E}">
        <p14:creationId xmlns:p14="http://schemas.microsoft.com/office/powerpoint/2010/main" val="25606410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加装饰</a:t>
            </a:r>
          </a:p>
        </p:txBody>
      </p:sp>
      <p:sp>
        <p:nvSpPr>
          <p:cNvPr id="4" name="灯片编号占位符 3"/>
          <p:cNvSpPr>
            <a:spLocks noGrp="1"/>
          </p:cNvSpPr>
          <p:nvPr>
            <p:ph type="sldNum" sz="quarter" idx="5"/>
          </p:nvPr>
        </p:nvSpPr>
        <p:spPr/>
        <p:txBody>
          <a:bodyPr/>
          <a:lstStyle/>
          <a:p>
            <a:fld id="{1A79C26B-5E0C-4755-9239-DB7F9FA06D78}" type="slidenum">
              <a:rPr lang="zh-CN" altLang="en-US" smtClean="0"/>
              <a:t>12</a:t>
            </a:fld>
            <a:endParaRPr lang="zh-CN" altLang="en-US"/>
          </a:p>
        </p:txBody>
      </p:sp>
    </p:spTree>
    <p:extLst>
      <p:ext uri="{BB962C8B-B14F-4D97-AF65-F5344CB8AC3E}">
        <p14:creationId xmlns:p14="http://schemas.microsoft.com/office/powerpoint/2010/main" val="22446757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加装饰</a:t>
            </a:r>
          </a:p>
        </p:txBody>
      </p:sp>
      <p:sp>
        <p:nvSpPr>
          <p:cNvPr id="4" name="灯片编号占位符 3"/>
          <p:cNvSpPr>
            <a:spLocks noGrp="1"/>
          </p:cNvSpPr>
          <p:nvPr>
            <p:ph type="sldNum" sz="quarter" idx="5"/>
          </p:nvPr>
        </p:nvSpPr>
        <p:spPr/>
        <p:txBody>
          <a:bodyPr/>
          <a:lstStyle/>
          <a:p>
            <a:fld id="{1A79C26B-5E0C-4755-9239-DB7F9FA06D78}" type="slidenum">
              <a:rPr lang="zh-CN" altLang="en-US" smtClean="0"/>
              <a:t>13</a:t>
            </a:fld>
            <a:endParaRPr lang="zh-CN" altLang="en-US"/>
          </a:p>
        </p:txBody>
      </p:sp>
    </p:spTree>
    <p:extLst>
      <p:ext uri="{BB962C8B-B14F-4D97-AF65-F5344CB8AC3E}">
        <p14:creationId xmlns:p14="http://schemas.microsoft.com/office/powerpoint/2010/main" val="29854449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加装饰</a:t>
            </a:r>
          </a:p>
        </p:txBody>
      </p:sp>
      <p:sp>
        <p:nvSpPr>
          <p:cNvPr id="4" name="灯片编号占位符 3"/>
          <p:cNvSpPr>
            <a:spLocks noGrp="1"/>
          </p:cNvSpPr>
          <p:nvPr>
            <p:ph type="sldNum" sz="quarter" idx="5"/>
          </p:nvPr>
        </p:nvSpPr>
        <p:spPr/>
        <p:txBody>
          <a:bodyPr/>
          <a:lstStyle/>
          <a:p>
            <a:fld id="{1A79C26B-5E0C-4755-9239-DB7F9FA06D78}" type="slidenum">
              <a:rPr lang="zh-CN" altLang="en-US" smtClean="0"/>
              <a:t>14</a:t>
            </a:fld>
            <a:endParaRPr lang="zh-CN" altLang="en-US"/>
          </a:p>
        </p:txBody>
      </p:sp>
    </p:spTree>
    <p:extLst>
      <p:ext uri="{BB962C8B-B14F-4D97-AF65-F5344CB8AC3E}">
        <p14:creationId xmlns:p14="http://schemas.microsoft.com/office/powerpoint/2010/main" val="34859412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二维码</a:t>
            </a:r>
            <a:endParaRPr lang="en-US" altLang="zh-CN" dirty="0"/>
          </a:p>
          <a:p>
            <a:endParaRPr lang="zh-CN" altLang="en-US" dirty="0"/>
          </a:p>
        </p:txBody>
      </p:sp>
      <p:sp>
        <p:nvSpPr>
          <p:cNvPr id="4" name="灯片编号占位符 3"/>
          <p:cNvSpPr>
            <a:spLocks noGrp="1"/>
          </p:cNvSpPr>
          <p:nvPr>
            <p:ph type="sldNum" sz="quarter" idx="5"/>
          </p:nvPr>
        </p:nvSpPr>
        <p:spPr/>
        <p:txBody>
          <a:bodyPr/>
          <a:lstStyle/>
          <a:p>
            <a:fld id="{1A79C26B-5E0C-4755-9239-DB7F9FA06D78}" type="slidenum">
              <a:rPr lang="zh-CN" altLang="en-US" smtClean="0"/>
              <a:t>15</a:t>
            </a:fld>
            <a:endParaRPr lang="zh-CN" altLang="en-US"/>
          </a:p>
        </p:txBody>
      </p:sp>
    </p:spTree>
    <p:extLst>
      <p:ext uri="{BB962C8B-B14F-4D97-AF65-F5344CB8AC3E}">
        <p14:creationId xmlns:p14="http://schemas.microsoft.com/office/powerpoint/2010/main" val="39687722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17</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26117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章节页">
    <p:spTree>
      <p:nvGrpSpPr>
        <p:cNvPr id="1" name=""/>
        <p:cNvGrpSpPr/>
        <p:nvPr/>
      </p:nvGrpSpPr>
      <p:grpSpPr>
        <a:xfrm>
          <a:off x="0" y="0"/>
          <a:ext cx="0" cy="0"/>
          <a:chOff x="0" y="0"/>
          <a:chExt cx="0" cy="0"/>
        </a:xfrm>
      </p:grpSpPr>
      <p:pic>
        <p:nvPicPr>
          <p:cNvPr id="15" name="Picture 6">
            <a:extLst>
              <a:ext uri="{FF2B5EF4-FFF2-40B4-BE49-F238E27FC236}">
                <a16:creationId xmlns:a16="http://schemas.microsoft.com/office/drawing/2014/main" id="{46ADACC0-05DC-4C52-B1DB-6AB6AB0A303F}"/>
              </a:ext>
            </a:extLst>
          </p:cNvPr>
          <p:cNvPicPr>
            <a:picLocks noChangeAspect="1"/>
          </p:cNvPicPr>
          <p:nvPr userDrawn="1"/>
        </p:nvPicPr>
        <p:blipFill>
          <a:blip r:embed="rId2"/>
          <a:stretch>
            <a:fillRect/>
          </a:stretch>
        </p:blipFill>
        <p:spPr>
          <a:xfrm flipV="1">
            <a:off x="7012" y="0"/>
            <a:ext cx="12177976" cy="6496950"/>
          </a:xfrm>
          <a:prstGeom prst="rect">
            <a:avLst/>
          </a:prstGeom>
        </p:spPr>
      </p:pic>
      <p:pic>
        <p:nvPicPr>
          <p:cNvPr id="3" name="图片 2">
            <a:extLst>
              <a:ext uri="{FF2B5EF4-FFF2-40B4-BE49-F238E27FC236}">
                <a16:creationId xmlns:a16="http://schemas.microsoft.com/office/drawing/2014/main" id="{D37C2B11-CA8B-4A82-8E16-E0A1DAB166F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3592880"/>
            <a:ext cx="12192000" cy="2801102"/>
          </a:xfrm>
          <a:prstGeom prst="rect">
            <a:avLst/>
          </a:prstGeom>
          <a:effectLst>
            <a:outerShdw blurRad="50800" dist="76200" dir="5400000" algn="tl" rotWithShape="0">
              <a:schemeClr val="dk1">
                <a:alpha val="58000"/>
              </a:schemeClr>
            </a:outerShdw>
          </a:effectLst>
        </p:spPr>
      </p:pic>
      <p:sp>
        <p:nvSpPr>
          <p:cNvPr id="5" name="文本框 4"/>
          <p:cNvSpPr txBox="1"/>
          <p:nvPr/>
        </p:nvSpPr>
        <p:spPr>
          <a:xfrm>
            <a:off x="5605480" y="734089"/>
            <a:ext cx="981039" cy="138499"/>
          </a:xfrm>
          <a:prstGeom prst="rect">
            <a:avLst/>
          </a:prstGeom>
          <a:noFill/>
        </p:spPr>
        <p:txBody>
          <a:bodyPr wrap="none" lIns="0" tIns="0" rIns="0" bIns="0" rtlCol="0">
            <a:spAutoFit/>
          </a:bodyPr>
          <a:lstStyle/>
          <a:p>
            <a:pPr algn="ctr"/>
            <a:r>
              <a:rPr lang="zh-CN" altLang="en-US" sz="900" dirty="0">
                <a:solidFill>
                  <a:schemeClr val="bg1">
                    <a:alpha val="80000"/>
                  </a:schemeClr>
                </a:solidFill>
                <a:latin typeface="思源黑体 CN Regular" panose="020B0500000000000000" pitchFamily="34" charset="-122"/>
                <a:ea typeface="思源黑体 CN Regular" panose="020B0500000000000000" pitchFamily="34" charset="-122"/>
                <a:cs typeface="阿里巴巴普惠体 L" panose="00020600040101010101" pitchFamily="18" charset="-122"/>
              </a:rPr>
              <a:t>你的口号</a:t>
            </a:r>
            <a:r>
              <a:rPr lang="en-US" altLang="zh-CN" sz="900" dirty="0">
                <a:solidFill>
                  <a:schemeClr val="bg1">
                    <a:alpha val="80000"/>
                  </a:schemeClr>
                </a:solidFill>
                <a:latin typeface="思源黑体 CN Regular" panose="020B0500000000000000" pitchFamily="34" charset="-122"/>
                <a:ea typeface="思源黑体 CN Regular" panose="020B0500000000000000" pitchFamily="34" charset="-122"/>
                <a:cs typeface="阿里巴巴普惠体 L" panose="00020600040101010101" pitchFamily="18" charset="-122"/>
              </a:rPr>
              <a:t>·</a:t>
            </a:r>
            <a:r>
              <a:rPr lang="zh-CN" altLang="en-US" sz="900" dirty="0">
                <a:solidFill>
                  <a:schemeClr val="bg1">
                    <a:alpha val="80000"/>
                  </a:schemeClr>
                </a:solidFill>
                <a:latin typeface="思源黑体 CN Regular" panose="020B0500000000000000" pitchFamily="34" charset="-122"/>
                <a:ea typeface="思源黑体 CN Regular" panose="020B0500000000000000" pitchFamily="34" charset="-122"/>
                <a:cs typeface="阿里巴巴普惠体 L" panose="00020600040101010101" pitchFamily="18" charset="-122"/>
              </a:rPr>
              <a:t>你的标语</a:t>
            </a:r>
          </a:p>
        </p:txBody>
      </p:sp>
      <p:grpSp>
        <p:nvGrpSpPr>
          <p:cNvPr id="2" name="组合 1"/>
          <p:cNvGrpSpPr/>
          <p:nvPr userDrawn="1"/>
        </p:nvGrpSpPr>
        <p:grpSpPr>
          <a:xfrm>
            <a:off x="5628000" y="896400"/>
            <a:ext cx="936000" cy="18000"/>
            <a:chOff x="4335744" y="1016000"/>
            <a:chExt cx="3520512" cy="18000"/>
          </a:xfrm>
        </p:grpSpPr>
        <p:sp>
          <p:nvSpPr>
            <p:cNvPr id="10" name="矩形 9">
              <a:extLst>
                <a:ext uri="{FF2B5EF4-FFF2-40B4-BE49-F238E27FC236}">
                  <a16:creationId xmlns:a16="http://schemas.microsoft.com/office/drawing/2014/main" id="{C992A1E8-E0AE-4144-A795-95F77B2503BD}"/>
                </a:ext>
              </a:extLst>
            </p:cNvPr>
            <p:cNvSpPr/>
            <p:nvPr userDrawn="1"/>
          </p:nvSpPr>
          <p:spPr>
            <a:xfrm>
              <a:off x="4335744" y="1016000"/>
              <a:ext cx="704102" cy="18000"/>
            </a:xfrm>
            <a:prstGeom prst="rect">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45A8DDD1-6580-4318-9166-EFFDC8219017}"/>
                </a:ext>
              </a:extLst>
            </p:cNvPr>
            <p:cNvSpPr/>
            <p:nvPr userDrawn="1"/>
          </p:nvSpPr>
          <p:spPr>
            <a:xfrm>
              <a:off x="5039846" y="1016000"/>
              <a:ext cx="704102" cy="18000"/>
            </a:xfrm>
            <a:prstGeom prst="rect">
              <a:avLst/>
            </a:pr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C704384A-38A3-47A1-8DCD-8CCB28E1B7A3}"/>
                </a:ext>
              </a:extLst>
            </p:cNvPr>
            <p:cNvSpPr/>
            <p:nvPr userDrawn="1"/>
          </p:nvSpPr>
          <p:spPr>
            <a:xfrm>
              <a:off x="5743949" y="1016000"/>
              <a:ext cx="704102" cy="18000"/>
            </a:xfrm>
            <a:prstGeom prst="rect">
              <a:avLst/>
            </a:prstGeom>
            <a:solidFill>
              <a:schemeClr val="accent4">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a:extLst>
                <a:ext uri="{FF2B5EF4-FFF2-40B4-BE49-F238E27FC236}">
                  <a16:creationId xmlns:a16="http://schemas.microsoft.com/office/drawing/2014/main" id="{668241F6-08F1-4A5E-B6C2-21F30DF43B9F}"/>
                </a:ext>
              </a:extLst>
            </p:cNvPr>
            <p:cNvSpPr/>
            <p:nvPr userDrawn="1"/>
          </p:nvSpPr>
          <p:spPr>
            <a:xfrm>
              <a:off x="6448051" y="1016000"/>
              <a:ext cx="704102" cy="18000"/>
            </a:xfrm>
            <a:prstGeom prst="rect">
              <a:avLst/>
            </a:prstGeom>
            <a:solidFill>
              <a:schemeClr val="accent5">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AA5406E5-1AD4-4647-A525-1D67FAA74B16}"/>
                </a:ext>
              </a:extLst>
            </p:cNvPr>
            <p:cNvSpPr/>
            <p:nvPr userDrawn="1"/>
          </p:nvSpPr>
          <p:spPr>
            <a:xfrm>
              <a:off x="7152154" y="1016000"/>
              <a:ext cx="704102" cy="18000"/>
            </a:xfrm>
            <a:prstGeom prst="rect">
              <a:avLst/>
            </a:prstGeom>
            <a:solidFill>
              <a:schemeClr val="accent6">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0987407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内容页 www.51pptmoban.com">
    <p:spTree>
      <p:nvGrpSpPr>
        <p:cNvPr id="1" name=""/>
        <p:cNvGrpSpPr/>
        <p:nvPr/>
      </p:nvGrpSpPr>
      <p:grpSpPr>
        <a:xfrm>
          <a:off x="0" y="0"/>
          <a:ext cx="0" cy="0"/>
          <a:chOff x="0" y="0"/>
          <a:chExt cx="0" cy="0"/>
        </a:xfrm>
      </p:grpSpPr>
      <p:pic>
        <p:nvPicPr>
          <p:cNvPr id="25" name="Picture 6">
            <a:extLst>
              <a:ext uri="{FF2B5EF4-FFF2-40B4-BE49-F238E27FC236}">
                <a16:creationId xmlns:a16="http://schemas.microsoft.com/office/drawing/2014/main" id="{7E5F0602-8522-40A0-A56F-39AC3333FD8C}"/>
              </a:ext>
            </a:extLst>
          </p:cNvPr>
          <p:cNvPicPr>
            <a:picLocks noChangeAspect="1"/>
          </p:cNvPicPr>
          <p:nvPr userDrawn="1"/>
        </p:nvPicPr>
        <p:blipFill>
          <a:blip r:embed="rId3"/>
          <a:stretch>
            <a:fillRect/>
          </a:stretch>
        </p:blipFill>
        <p:spPr>
          <a:xfrm flipV="1">
            <a:off x="7012" y="0"/>
            <a:ext cx="12177976" cy="6496950"/>
          </a:xfrm>
          <a:prstGeom prst="rect">
            <a:avLst/>
          </a:prstGeom>
        </p:spPr>
      </p:pic>
      <p:pic>
        <p:nvPicPr>
          <p:cNvPr id="19" name="图片 18">
            <a:extLst>
              <a:ext uri="{FF2B5EF4-FFF2-40B4-BE49-F238E27FC236}">
                <a16:creationId xmlns:a16="http://schemas.microsoft.com/office/drawing/2014/main" id="{385009CF-5A83-4041-ADB6-9175B0C5AAB5}"/>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a:fillRect/>
          </a:stretch>
        </p:blipFill>
        <p:spPr>
          <a:xfrm flipV="1">
            <a:off x="0" y="5270668"/>
            <a:ext cx="7661708" cy="1587332"/>
          </a:xfrm>
          <a:custGeom>
            <a:avLst/>
            <a:gdLst>
              <a:gd name="connsiteX0" fmla="*/ 0 w 7661708"/>
              <a:gd name="connsiteY0" fmla="*/ 1587332 h 1587332"/>
              <a:gd name="connsiteX1" fmla="*/ 7661708 w 7661708"/>
              <a:gd name="connsiteY1" fmla="*/ 1587332 h 1587332"/>
              <a:gd name="connsiteX2" fmla="*/ 7661708 w 7661708"/>
              <a:gd name="connsiteY2" fmla="*/ 0 h 1587332"/>
              <a:gd name="connsiteX3" fmla="*/ 0 w 7661708"/>
              <a:gd name="connsiteY3" fmla="*/ 0 h 1587332"/>
            </a:gdLst>
            <a:ahLst/>
            <a:cxnLst>
              <a:cxn ang="0">
                <a:pos x="connsiteX0" y="connsiteY0"/>
              </a:cxn>
              <a:cxn ang="0">
                <a:pos x="connsiteX1" y="connsiteY1"/>
              </a:cxn>
              <a:cxn ang="0">
                <a:pos x="connsiteX2" y="connsiteY2"/>
              </a:cxn>
              <a:cxn ang="0">
                <a:pos x="connsiteX3" y="connsiteY3"/>
              </a:cxn>
            </a:cxnLst>
            <a:rect l="l" t="t" r="r" b="b"/>
            <a:pathLst>
              <a:path w="7661708" h="1587332">
                <a:moveTo>
                  <a:pt x="0" y="1587332"/>
                </a:moveTo>
                <a:lnTo>
                  <a:pt x="7661708" y="1587332"/>
                </a:lnTo>
                <a:lnTo>
                  <a:pt x="7661708" y="0"/>
                </a:lnTo>
                <a:lnTo>
                  <a:pt x="0" y="0"/>
                </a:lnTo>
                <a:close/>
              </a:path>
            </a:pathLst>
          </a:custGeom>
        </p:spPr>
      </p:pic>
      <p:sp>
        <p:nvSpPr>
          <p:cNvPr id="7" name="内容占位符 6">
            <a:extLst>
              <a:ext uri="{FF2B5EF4-FFF2-40B4-BE49-F238E27FC236}">
                <a16:creationId xmlns:a16="http://schemas.microsoft.com/office/drawing/2014/main" id="{50F3A99F-61BC-4C5B-A6A5-89806D7A4A4E}"/>
              </a:ext>
            </a:extLst>
          </p:cNvPr>
          <p:cNvSpPr>
            <a:spLocks noGrp="1"/>
          </p:cNvSpPr>
          <p:nvPr>
            <p:ph sz="quarter" idx="11"/>
          </p:nvPr>
        </p:nvSpPr>
        <p:spPr>
          <a:xfrm rot="16200000">
            <a:off x="-2237584" y="3433000"/>
            <a:ext cx="5684149" cy="443745"/>
          </a:xfrm>
          <a:prstGeom prst="rect">
            <a:avLst/>
          </a:prstGeom>
        </p:spPr>
        <p:txBody>
          <a:bodyPr wrap="square" lIns="0" tIns="0" rIns="0" bIns="0"/>
          <a:lstStyle>
            <a:lvl1pPr marL="0" indent="0" algn="dist">
              <a:buNone/>
              <a:defRPr lang="zh-CN" altLang="en-US" sz="3600" kern="1200" spc="-300" dirty="0" smtClean="0">
                <a:ln w="3175">
                  <a:solidFill>
                    <a:schemeClr val="accent3">
                      <a:lumMod val="60000"/>
                      <a:lumOff val="40000"/>
                      <a:alpha val="25000"/>
                    </a:schemeClr>
                  </a:solidFill>
                </a:ln>
                <a:noFill/>
                <a:effectLst>
                  <a:glow rad="25400">
                    <a:schemeClr val="accent2">
                      <a:satMod val="175000"/>
                      <a:alpha val="10000"/>
                    </a:schemeClr>
                  </a:glow>
                </a:effectLst>
                <a:latin typeface="+mn-ea"/>
                <a:ea typeface="+mn-ea"/>
                <a:cs typeface="+mn-cs"/>
              </a:defRPr>
            </a:lvl1pPr>
            <a:lvl5pPr marL="1828800" indent="0">
              <a:buNone/>
              <a:defRPr/>
            </a:lvl5pPr>
          </a:lstStyle>
          <a:p>
            <a:pPr marL="0" lvl="0" algn="dist" defTabSz="914400" rtl="0" eaLnBrk="1" latinLnBrk="0" hangingPunct="1"/>
            <a:r>
              <a:rPr lang="zh-CN" altLang="en-US" dirty="0"/>
              <a:t>单击此处编辑母版文本样式</a:t>
            </a:r>
          </a:p>
        </p:txBody>
      </p:sp>
      <p:pic>
        <p:nvPicPr>
          <p:cNvPr id="15" name="PA_图片 5" hidden="1">
            <a:extLst>
              <a:ext uri="{FF2B5EF4-FFF2-40B4-BE49-F238E27FC236}">
                <a16:creationId xmlns:a16="http://schemas.microsoft.com/office/drawing/2014/main" id="{859EA8C7-6A5F-4F9C-A3E0-24C4ABA6D46C}"/>
              </a:ext>
            </a:extLst>
          </p:cNvPr>
          <p:cNvPicPr>
            <a:picLocks noChangeAspect="1"/>
          </p:cNvPicPr>
          <p:nvPr userDrawn="1">
            <p:custDataLst>
              <p:tags r:id="rId1"/>
            </p:custDataLst>
          </p:nvPr>
        </p:nvPicPr>
        <p:blipFill>
          <a:blip r:embed="rId5"/>
          <a:stretch>
            <a:fillRect/>
          </a:stretch>
        </p:blipFill>
        <p:spPr>
          <a:xfrm flipV="1">
            <a:off x="5663600" y="1682728"/>
            <a:ext cx="8467211" cy="5963596"/>
          </a:xfrm>
          <a:prstGeom prst="rect">
            <a:avLst/>
          </a:prstGeom>
        </p:spPr>
      </p:pic>
      <p:sp>
        <p:nvSpPr>
          <p:cNvPr id="21" name="标题 20">
            <a:extLst>
              <a:ext uri="{FF2B5EF4-FFF2-40B4-BE49-F238E27FC236}">
                <a16:creationId xmlns:a16="http://schemas.microsoft.com/office/drawing/2014/main" id="{36338731-66FD-4C00-8C87-C8AC87329A0B}"/>
              </a:ext>
            </a:extLst>
          </p:cNvPr>
          <p:cNvSpPr>
            <a:spLocks noGrp="1"/>
          </p:cNvSpPr>
          <p:nvPr>
            <p:ph type="title"/>
          </p:nvPr>
        </p:nvSpPr>
        <p:spPr>
          <a:xfrm>
            <a:off x="1144374" y="254238"/>
            <a:ext cx="5711506" cy="489802"/>
          </a:xfrm>
          <a:prstGeom prst="rect">
            <a:avLst/>
          </a:prstGeom>
        </p:spPr>
        <p:txBody>
          <a:bodyPr/>
          <a:lstStyle>
            <a:lvl1pPr>
              <a:defRPr lang="zh-CN" altLang="en-US" sz="3600" dirty="0">
                <a:solidFill>
                  <a:schemeClr val="bg1"/>
                </a:solidFill>
                <a:effectLst>
                  <a:reflection blurRad="127000" stA="50000" endPos="40000" dist="12700" dir="5400000" sy="-100000" algn="bl" rotWithShape="0"/>
                </a:effectLst>
              </a:defRPr>
            </a:lvl1pPr>
          </a:lstStyle>
          <a:p>
            <a:pPr lvl="0"/>
            <a:r>
              <a:rPr lang="zh-CN" altLang="en-US" dirty="0"/>
              <a:t>单击此处编辑母版标题样式</a:t>
            </a:r>
          </a:p>
        </p:txBody>
      </p:sp>
      <p:grpSp>
        <p:nvGrpSpPr>
          <p:cNvPr id="29" name="组合 28">
            <a:extLst>
              <a:ext uri="{FF2B5EF4-FFF2-40B4-BE49-F238E27FC236}">
                <a16:creationId xmlns:a16="http://schemas.microsoft.com/office/drawing/2014/main" id="{D51A3055-94E6-4853-8FB5-59AA894AFF93}"/>
              </a:ext>
            </a:extLst>
          </p:cNvPr>
          <p:cNvGrpSpPr/>
          <p:nvPr userDrawn="1"/>
        </p:nvGrpSpPr>
        <p:grpSpPr>
          <a:xfrm>
            <a:off x="621971" y="200475"/>
            <a:ext cx="578496" cy="578496"/>
            <a:chOff x="1504950" y="2584450"/>
            <a:chExt cx="1098550" cy="1098550"/>
          </a:xfrm>
          <a:effectLst>
            <a:outerShdw blurRad="76200" dir="2700000" sy="-23000" kx="-800400" algn="bl" rotWithShape="0">
              <a:schemeClr val="accent2">
                <a:lumMod val="20000"/>
                <a:lumOff val="80000"/>
                <a:alpha val="55000"/>
              </a:schemeClr>
            </a:outerShdw>
          </a:effectLst>
        </p:grpSpPr>
        <p:sp>
          <p:nvSpPr>
            <p:cNvPr id="30" name="空心弧 29">
              <a:extLst>
                <a:ext uri="{FF2B5EF4-FFF2-40B4-BE49-F238E27FC236}">
                  <a16:creationId xmlns:a16="http://schemas.microsoft.com/office/drawing/2014/main" id="{7F397F77-6093-4F46-A7BB-9BB49DBEADDD}"/>
                </a:ext>
              </a:extLst>
            </p:cNvPr>
            <p:cNvSpPr/>
            <p:nvPr/>
          </p:nvSpPr>
          <p:spPr>
            <a:xfrm>
              <a:off x="1597025" y="2676525"/>
              <a:ext cx="914400" cy="914400"/>
            </a:xfrm>
            <a:prstGeom prst="blockArc">
              <a:avLst>
                <a:gd name="adj1" fmla="val 2887328"/>
                <a:gd name="adj2" fmla="val 17275665"/>
                <a:gd name="adj3" fmla="val 25184"/>
              </a:avLst>
            </a:prstGeom>
            <a:gradFill flip="none" rotWithShape="1">
              <a:gsLst>
                <a:gs pos="100000">
                  <a:schemeClr val="accent4"/>
                </a:gs>
                <a:gs pos="12000">
                  <a:schemeClr val="accent4">
                    <a:lumMod val="75000"/>
                  </a:schemeClr>
                </a:gs>
              </a:gsLst>
              <a:lin ang="16200000" scaled="1"/>
              <a:tileRect/>
            </a:gradFill>
            <a:ln w="6350">
              <a:gradFill>
                <a:gsLst>
                  <a:gs pos="0">
                    <a:schemeClr val="accent4">
                      <a:lumMod val="75000"/>
                      <a:alpha val="0"/>
                    </a:schemeClr>
                  </a:gs>
                  <a:gs pos="100000">
                    <a:schemeClr val="accent4">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空心弧 30">
              <a:extLst>
                <a:ext uri="{FF2B5EF4-FFF2-40B4-BE49-F238E27FC236}">
                  <a16:creationId xmlns:a16="http://schemas.microsoft.com/office/drawing/2014/main" id="{5EEDF1AB-2269-42BF-BF9D-B90EF93CC3BA}"/>
                </a:ext>
              </a:extLst>
            </p:cNvPr>
            <p:cNvSpPr/>
            <p:nvPr/>
          </p:nvSpPr>
          <p:spPr>
            <a:xfrm>
              <a:off x="1581150" y="2660650"/>
              <a:ext cx="946150" cy="946150"/>
            </a:xfrm>
            <a:prstGeom prst="blockArc">
              <a:avLst>
                <a:gd name="adj1" fmla="val 17889104"/>
                <a:gd name="adj2" fmla="val 19319690"/>
                <a:gd name="adj3" fmla="val 26032"/>
              </a:avLst>
            </a:prstGeom>
            <a:gradFill flip="none" rotWithShape="1">
              <a:gsLst>
                <a:gs pos="100000">
                  <a:schemeClr val="accent3">
                    <a:lumMod val="60000"/>
                    <a:lumOff val="40000"/>
                  </a:schemeClr>
                </a:gs>
                <a:gs pos="12000">
                  <a:schemeClr val="accent3"/>
                </a:gs>
              </a:gsLst>
              <a:lin ang="16200000" scaled="1"/>
              <a:tileRect/>
            </a:gradFill>
            <a:ln w="2921">
              <a:gradFill>
                <a:gsLst>
                  <a:gs pos="0">
                    <a:schemeClr val="accent4">
                      <a:lumMod val="75000"/>
                      <a:alpha val="0"/>
                    </a:schemeClr>
                  </a:gs>
                  <a:gs pos="100000">
                    <a:schemeClr val="accent4">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32" name="空心弧 31">
              <a:extLst>
                <a:ext uri="{FF2B5EF4-FFF2-40B4-BE49-F238E27FC236}">
                  <a16:creationId xmlns:a16="http://schemas.microsoft.com/office/drawing/2014/main" id="{A568546A-B28F-4F43-9F13-E3412645F01A}"/>
                </a:ext>
              </a:extLst>
            </p:cNvPr>
            <p:cNvSpPr/>
            <p:nvPr/>
          </p:nvSpPr>
          <p:spPr>
            <a:xfrm>
              <a:off x="1504950" y="2584450"/>
              <a:ext cx="1098550" cy="1098550"/>
            </a:xfrm>
            <a:prstGeom prst="blockArc">
              <a:avLst>
                <a:gd name="adj1" fmla="val 19794014"/>
                <a:gd name="adj2" fmla="val 20805673"/>
                <a:gd name="adj3" fmla="val 28436"/>
              </a:avLst>
            </a:prstGeom>
            <a:gradFill flip="none" rotWithShape="1">
              <a:gsLst>
                <a:gs pos="100000">
                  <a:schemeClr val="accent3">
                    <a:lumMod val="60000"/>
                    <a:lumOff val="40000"/>
                  </a:schemeClr>
                </a:gs>
                <a:gs pos="12000">
                  <a:schemeClr val="accent3"/>
                </a:gs>
              </a:gsLst>
              <a:lin ang="16200000" scaled="1"/>
              <a:tileRect/>
            </a:gradFill>
            <a:ln w="2921">
              <a:gradFill>
                <a:gsLst>
                  <a:gs pos="0">
                    <a:schemeClr val="accent4">
                      <a:lumMod val="75000"/>
                      <a:alpha val="0"/>
                    </a:schemeClr>
                  </a:gs>
                  <a:gs pos="100000">
                    <a:schemeClr val="accent4">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grpSp>
    </p:spTree>
    <p:extLst>
      <p:ext uri="{BB962C8B-B14F-4D97-AF65-F5344CB8AC3E}">
        <p14:creationId xmlns:p14="http://schemas.microsoft.com/office/powerpoint/2010/main" val="42161200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2" name="组合 1" hidden="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Regular" panose="020B0500000000000000" pitchFamily="34" charset="-122"/>
              </a:endParaRPr>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Regular" panose="020B0500000000000000" pitchFamily="34" charset="-122"/>
                <a:ea typeface="思源黑体 CN Regular" panose="020B05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CN Regular" panose="020B0500000000000000" pitchFamily="34" charset="-122"/>
                </a:endParaRPr>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Regular" panose="020B0500000000000000" pitchFamily="34" charset="-122"/>
                  <a:ea typeface="思源黑体 CN Regular" panose="020B05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CN Regular" panose="020B0500000000000000" pitchFamily="34" charset="-122"/>
              </a:endParaRPr>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Regular" panose="020B0500000000000000" pitchFamily="34" charset="-122"/>
                <a:ea typeface="思源黑体 CN Regular" panose="020B05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CN Regular" panose="020B0500000000000000" pitchFamily="34" charset="-122"/>
              </a:endParaRPr>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Regular" panose="020B0500000000000000" pitchFamily="34" charset="-122"/>
                <a:ea typeface="思源黑体 CN Regular" panose="020B05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庞门正道标题体3.0" panose="02010600030101010101" pitchFamily="2" charset="-122"/>
                <a:ea typeface="庞门正道标题体3.0" panose="02010600030101010101" pitchFamily="2"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CN Regular" panose="020B0500000000000000" pitchFamily="34" charset="-122"/>
              </a:endParaRPr>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思源黑体 CN Regular" panose="020B0500000000000000" pitchFamily="34" charset="-122"/>
            </a:endParaRPr>
          </a:p>
        </p:txBody>
      </p:sp>
    </p:spTree>
    <p:extLst>
      <p:ext uri="{BB962C8B-B14F-4D97-AF65-F5344CB8AC3E}">
        <p14:creationId xmlns:p14="http://schemas.microsoft.com/office/powerpoint/2010/main" val="81474624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Regular" panose="020B0500000000000000" pitchFamily="34" charset="-122"/>
              </a:endParaRPr>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Regular" panose="020B0500000000000000" pitchFamily="34" charset="-122"/>
                <a:ea typeface="思源黑体 CN Regular" panose="020B05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Regular" panose="020B0500000000000000" pitchFamily="34" charset="-122"/>
                </a:endParaRPr>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Regular" panose="020B0500000000000000" pitchFamily="34" charset="-122"/>
                  <a:ea typeface="思源黑体 CN Regular" panose="020B05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Regular" panose="020B0500000000000000" pitchFamily="34" charset="-122"/>
              </a:endParaRPr>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Regular" panose="020B0500000000000000" pitchFamily="34" charset="-122"/>
                <a:ea typeface="思源黑体 CN Regular" panose="020B05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Regular" panose="020B0500000000000000" pitchFamily="34" charset="-122"/>
              </a:endParaRPr>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Regular" panose="020B0500000000000000" pitchFamily="34" charset="-122"/>
                <a:ea typeface="思源黑体 CN Regular" panose="020B05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庞门正道标题体3.0" panose="02010600030101010101" pitchFamily="2" charset="-122"/>
                <a:ea typeface="庞门正道标题体3.0" panose="02010600030101010101" pitchFamily="2"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Regular" panose="020B0500000000000000" pitchFamily="34" charset="-122"/>
              </a:endParaRPr>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思源黑体 CN Regular" panose="020B0500000000000000" pitchFamily="34" charset="-122"/>
            </a:endParaRPr>
          </a:p>
        </p:txBody>
      </p:sp>
    </p:spTree>
    <p:extLst>
      <p:ext uri="{BB962C8B-B14F-4D97-AF65-F5344CB8AC3E}">
        <p14:creationId xmlns:p14="http://schemas.microsoft.com/office/powerpoint/2010/main" val="323449655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2023/11/30</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2375274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100000">
              <a:srgbClr val="12065B"/>
            </a:gs>
            <a:gs pos="12000">
              <a:srgbClr val="12065B">
                <a:lumMod val="50000"/>
              </a:srgbClr>
            </a:gs>
          </a:gsLst>
          <a:lin ang="18900000" scaled="0"/>
        </a:gradFill>
        <a:effectLst/>
      </p:bgPr>
    </p:bg>
    <p:spTree>
      <p:nvGrpSpPr>
        <p:cNvPr id="1" name=""/>
        <p:cNvGrpSpPr/>
        <p:nvPr/>
      </p:nvGrpSpPr>
      <p:grpSpPr>
        <a:xfrm>
          <a:off x="0" y="0"/>
          <a:ext cx="0" cy="0"/>
          <a:chOff x="0" y="0"/>
          <a:chExt cx="0" cy="0"/>
        </a:xfrm>
      </p:grpSpPr>
      <p:sp>
        <p:nvSpPr>
          <p:cNvPr id="2" name="页面-上">
            <a:extLst>
              <a:ext uri="{FF2B5EF4-FFF2-40B4-BE49-F238E27FC236}">
                <a16:creationId xmlns:a16="http://schemas.microsoft.com/office/drawing/2014/main" id="{E96B1736-74D1-4419-9279-26AFB0359A4D}"/>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页面-下">
            <a:extLst>
              <a:ext uri="{FF2B5EF4-FFF2-40B4-BE49-F238E27FC236}">
                <a16:creationId xmlns:a16="http://schemas.microsoft.com/office/drawing/2014/main" id="{4A49916B-551E-4620-A108-798EF386F795}"/>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815100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3"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p15:clr>
            <a:srgbClr val="F26B43"/>
          </p15:clr>
        </p15:guide>
        <p15:guide id="2" pos="7256">
          <p15:clr>
            <a:srgbClr val="F26B43"/>
          </p15:clr>
        </p15:guide>
        <p15:guide id="3" orient="horz" pos="512">
          <p15:clr>
            <a:srgbClr val="F26B43"/>
          </p15:clr>
        </p15:guide>
        <p15:guide id="4" orient="horz" pos="576">
          <p15:clr>
            <a:srgbClr val="F26B43"/>
          </p15:clr>
        </p15:guide>
        <p15:guide id="5" orient="horz" pos="3928">
          <p15:clr>
            <a:srgbClr val="F26B43"/>
          </p15:clr>
        </p15:guide>
        <p15:guide id="6" orient="horz" pos="386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4E779C-E9BA-4433-B1FC-825D32AF83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88BE9D9F-82C8-4869-8FB2-E8ACB256BF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id="{843255C2-8794-4677-A58E-4381F7949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Regular" panose="020B0500000000000000" pitchFamily="34" charset="-122"/>
              </a:defRPr>
            </a:lvl1pPr>
          </a:lstStyle>
          <a:p>
            <a:fld id="{0F26809C-3E80-4225-A4C1-1DE2DC9F1A72}" type="datetimeFigureOut">
              <a:rPr lang="zh-CN" altLang="en-US" smtClean="0"/>
              <a:pPr/>
              <a:t>2023/11/30</a:t>
            </a:fld>
            <a:endParaRPr lang="zh-CN" altLang="en-US" dirty="0"/>
          </a:p>
        </p:txBody>
      </p:sp>
      <p:sp>
        <p:nvSpPr>
          <p:cNvPr id="5" name="页脚占位符 4">
            <a:extLst>
              <a:ext uri="{FF2B5EF4-FFF2-40B4-BE49-F238E27FC236}">
                <a16:creationId xmlns:a16="http://schemas.microsoft.com/office/drawing/2014/main" id="{1B627E2D-35C5-46D1-85CF-89C69B011F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Regular" panose="020B0500000000000000" pitchFamily="34" charset="-122"/>
              </a:defRPr>
            </a:lvl1pPr>
          </a:lstStyle>
          <a:p>
            <a:endParaRPr lang="zh-CN" altLang="en-US" dirty="0"/>
          </a:p>
        </p:txBody>
      </p:sp>
      <p:sp>
        <p:nvSpPr>
          <p:cNvPr id="6" name="灯片编号占位符 5">
            <a:extLst>
              <a:ext uri="{FF2B5EF4-FFF2-40B4-BE49-F238E27FC236}">
                <a16:creationId xmlns:a16="http://schemas.microsoft.com/office/drawing/2014/main" id="{672D4ED7-6EAB-4C83-B1CA-4E23EDE081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Regular" panose="020B0500000000000000" pitchFamily="34" charset="-122"/>
              </a:defRPr>
            </a:lvl1pPr>
          </a:lstStyle>
          <a:p>
            <a:fld id="{CC668298-5B77-4A81-B9FA-BED496B2309C}" type="slidenum">
              <a:rPr lang="zh-CN" altLang="en-US" smtClean="0"/>
              <a:pPr/>
              <a:t>‹#›</a:t>
            </a:fld>
            <a:endParaRPr lang="zh-CN" altLang="en-US" dirty="0"/>
          </a:p>
        </p:txBody>
      </p:sp>
    </p:spTree>
    <p:extLst>
      <p:ext uri="{BB962C8B-B14F-4D97-AF65-F5344CB8AC3E}">
        <p14:creationId xmlns:p14="http://schemas.microsoft.com/office/powerpoint/2010/main" val="3432883246"/>
      </p:ext>
    </p:extLst>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Lst>
  <p:txStyles>
    <p:titleStyle>
      <a:lvl1pPr algn="l" defTabSz="914400" rtl="0" eaLnBrk="1" latinLnBrk="0" hangingPunct="1">
        <a:lnSpc>
          <a:spcPct val="90000"/>
        </a:lnSpc>
        <a:spcBef>
          <a:spcPct val="0"/>
        </a:spcBef>
        <a:buNone/>
        <a:defRPr sz="4400" kern="1200">
          <a:solidFill>
            <a:schemeClr val="tx1"/>
          </a:solidFill>
          <a:latin typeface="思源黑体 CN Regular" panose="020B0500000000000000" pitchFamily="34" charset="-122"/>
          <a:ea typeface="庞门正道标题体3.0" panose="02010600030101010101" pitchFamily="2"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Regular" panose="020B0500000000000000" pitchFamily="34"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Regular" panose="020B0500000000000000" pitchFamily="34"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Regular" panose="020B0500000000000000" pitchFamily="34"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Regular" panose="020B0500000000000000" pitchFamily="34"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Regular" panose="020B0500000000000000" pitchFamily="34"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tags" Target="../tags/tag10.xml"/><Relationship Id="rId13" Type="http://schemas.openxmlformats.org/officeDocument/2006/relationships/notesSlide" Target="../notesSlides/notesSlide1.xml"/><Relationship Id="rId3" Type="http://schemas.openxmlformats.org/officeDocument/2006/relationships/tags" Target="../tags/tag5.xml"/><Relationship Id="rId7" Type="http://schemas.openxmlformats.org/officeDocument/2006/relationships/tags" Target="../tags/tag9.xml"/><Relationship Id="rId12" Type="http://schemas.openxmlformats.org/officeDocument/2006/relationships/slideLayout" Target="../slideLayouts/slideLayout1.xml"/><Relationship Id="rId2" Type="http://schemas.openxmlformats.org/officeDocument/2006/relationships/tags" Target="../tags/tag4.xml"/><Relationship Id="rId16" Type="http://schemas.openxmlformats.org/officeDocument/2006/relationships/image" Target="../media/image9.png"/><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tags" Target="../tags/tag13.xml"/><Relationship Id="rId5" Type="http://schemas.openxmlformats.org/officeDocument/2006/relationships/tags" Target="../tags/tag7.xml"/><Relationship Id="rId15" Type="http://schemas.openxmlformats.org/officeDocument/2006/relationships/image" Target="../media/image8.png"/><Relationship Id="rId10" Type="http://schemas.openxmlformats.org/officeDocument/2006/relationships/tags" Target="../tags/tag12.xml"/><Relationship Id="rId4" Type="http://schemas.openxmlformats.org/officeDocument/2006/relationships/tags" Target="../tags/tag6.xml"/><Relationship Id="rId9" Type="http://schemas.openxmlformats.org/officeDocument/2006/relationships/tags" Target="../tags/tag11.xml"/><Relationship Id="rId1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3.xml"/><Relationship Id="rId13" Type="http://schemas.microsoft.com/office/2007/relationships/hdphoto" Target="../media/hdphoto6.wdp"/><Relationship Id="rId3" Type="http://schemas.openxmlformats.org/officeDocument/2006/relationships/tags" Target="../tags/tag86.xml"/><Relationship Id="rId7" Type="http://schemas.openxmlformats.org/officeDocument/2006/relationships/tags" Target="../tags/tag90.xml"/><Relationship Id="rId12" Type="http://schemas.openxmlformats.org/officeDocument/2006/relationships/image" Target="../media/image24.png"/><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11" Type="http://schemas.microsoft.com/office/2007/relationships/hdphoto" Target="../media/hdphoto5.wdp"/><Relationship Id="rId5" Type="http://schemas.openxmlformats.org/officeDocument/2006/relationships/tags" Target="../tags/tag88.xml"/><Relationship Id="rId15" Type="http://schemas.microsoft.com/office/2007/relationships/hdphoto" Target="../media/hdphoto7.wdp"/><Relationship Id="rId10" Type="http://schemas.openxmlformats.org/officeDocument/2006/relationships/image" Target="../media/image19.png"/><Relationship Id="rId4" Type="http://schemas.openxmlformats.org/officeDocument/2006/relationships/tags" Target="../tags/tag87.xml"/><Relationship Id="rId9" Type="http://schemas.openxmlformats.org/officeDocument/2006/relationships/notesSlide" Target="../notesSlides/notesSlide3.xml"/><Relationship Id="rId14" Type="http://schemas.openxmlformats.org/officeDocument/2006/relationships/image" Target="../media/image25.png"/></Relationships>
</file>

<file path=ppt/slides/_rels/slide13.xml.rels><?xml version="1.0" encoding="UTF-8" standalone="yes"?>
<Relationships xmlns="http://schemas.openxmlformats.org/package/2006/relationships"><Relationship Id="rId26" Type="http://schemas.openxmlformats.org/officeDocument/2006/relationships/tags" Target="../tags/tag116.xml"/><Relationship Id="rId21" Type="http://schemas.openxmlformats.org/officeDocument/2006/relationships/tags" Target="../tags/tag111.xml"/><Relationship Id="rId42" Type="http://schemas.openxmlformats.org/officeDocument/2006/relationships/tags" Target="../tags/tag132.xml"/><Relationship Id="rId47" Type="http://schemas.openxmlformats.org/officeDocument/2006/relationships/tags" Target="../tags/tag137.xml"/><Relationship Id="rId63" Type="http://schemas.openxmlformats.org/officeDocument/2006/relationships/tags" Target="../tags/tag153.xml"/><Relationship Id="rId68" Type="http://schemas.openxmlformats.org/officeDocument/2006/relationships/tags" Target="../tags/tag158.xml"/><Relationship Id="rId84" Type="http://schemas.openxmlformats.org/officeDocument/2006/relationships/tags" Target="../tags/tag174.xml"/><Relationship Id="rId89" Type="http://schemas.openxmlformats.org/officeDocument/2006/relationships/tags" Target="../tags/tag179.xml"/><Relationship Id="rId16" Type="http://schemas.openxmlformats.org/officeDocument/2006/relationships/tags" Target="../tags/tag106.xml"/><Relationship Id="rId11" Type="http://schemas.openxmlformats.org/officeDocument/2006/relationships/tags" Target="../tags/tag101.xml"/><Relationship Id="rId32" Type="http://schemas.openxmlformats.org/officeDocument/2006/relationships/tags" Target="../tags/tag122.xml"/><Relationship Id="rId37" Type="http://schemas.openxmlformats.org/officeDocument/2006/relationships/tags" Target="../tags/tag127.xml"/><Relationship Id="rId53" Type="http://schemas.openxmlformats.org/officeDocument/2006/relationships/tags" Target="../tags/tag143.xml"/><Relationship Id="rId58" Type="http://schemas.openxmlformats.org/officeDocument/2006/relationships/tags" Target="../tags/tag148.xml"/><Relationship Id="rId74" Type="http://schemas.openxmlformats.org/officeDocument/2006/relationships/tags" Target="../tags/tag164.xml"/><Relationship Id="rId79" Type="http://schemas.openxmlformats.org/officeDocument/2006/relationships/tags" Target="../tags/tag169.xml"/><Relationship Id="rId5" Type="http://schemas.openxmlformats.org/officeDocument/2006/relationships/tags" Target="../tags/tag95.xml"/><Relationship Id="rId90" Type="http://schemas.openxmlformats.org/officeDocument/2006/relationships/slideLayout" Target="../slideLayouts/slideLayout3.xml"/><Relationship Id="rId22" Type="http://schemas.openxmlformats.org/officeDocument/2006/relationships/tags" Target="../tags/tag112.xml"/><Relationship Id="rId27" Type="http://schemas.openxmlformats.org/officeDocument/2006/relationships/tags" Target="../tags/tag117.xml"/><Relationship Id="rId43" Type="http://schemas.openxmlformats.org/officeDocument/2006/relationships/tags" Target="../tags/tag133.xml"/><Relationship Id="rId48" Type="http://schemas.openxmlformats.org/officeDocument/2006/relationships/tags" Target="../tags/tag138.xml"/><Relationship Id="rId64" Type="http://schemas.openxmlformats.org/officeDocument/2006/relationships/tags" Target="../tags/tag154.xml"/><Relationship Id="rId69" Type="http://schemas.openxmlformats.org/officeDocument/2006/relationships/tags" Target="../tags/tag159.xml"/><Relationship Id="rId8" Type="http://schemas.openxmlformats.org/officeDocument/2006/relationships/tags" Target="../tags/tag98.xml"/><Relationship Id="rId51" Type="http://schemas.openxmlformats.org/officeDocument/2006/relationships/tags" Target="../tags/tag141.xml"/><Relationship Id="rId72" Type="http://schemas.openxmlformats.org/officeDocument/2006/relationships/tags" Target="../tags/tag162.xml"/><Relationship Id="rId80" Type="http://schemas.openxmlformats.org/officeDocument/2006/relationships/tags" Target="../tags/tag170.xml"/><Relationship Id="rId85" Type="http://schemas.openxmlformats.org/officeDocument/2006/relationships/tags" Target="../tags/tag175.xml"/><Relationship Id="rId93" Type="http://schemas.microsoft.com/office/2007/relationships/hdphoto" Target="../media/hdphoto5.wdp"/><Relationship Id="rId3" Type="http://schemas.openxmlformats.org/officeDocument/2006/relationships/tags" Target="../tags/tag93.xml"/><Relationship Id="rId12" Type="http://schemas.openxmlformats.org/officeDocument/2006/relationships/tags" Target="../tags/tag102.xml"/><Relationship Id="rId17" Type="http://schemas.openxmlformats.org/officeDocument/2006/relationships/tags" Target="../tags/tag107.xml"/><Relationship Id="rId25" Type="http://schemas.openxmlformats.org/officeDocument/2006/relationships/tags" Target="../tags/tag115.xml"/><Relationship Id="rId33" Type="http://schemas.openxmlformats.org/officeDocument/2006/relationships/tags" Target="../tags/tag123.xml"/><Relationship Id="rId38" Type="http://schemas.openxmlformats.org/officeDocument/2006/relationships/tags" Target="../tags/tag128.xml"/><Relationship Id="rId46" Type="http://schemas.openxmlformats.org/officeDocument/2006/relationships/tags" Target="../tags/tag136.xml"/><Relationship Id="rId59" Type="http://schemas.openxmlformats.org/officeDocument/2006/relationships/tags" Target="../tags/tag149.xml"/><Relationship Id="rId67" Type="http://schemas.openxmlformats.org/officeDocument/2006/relationships/tags" Target="../tags/tag157.xml"/><Relationship Id="rId20" Type="http://schemas.openxmlformats.org/officeDocument/2006/relationships/tags" Target="../tags/tag110.xml"/><Relationship Id="rId41" Type="http://schemas.openxmlformats.org/officeDocument/2006/relationships/tags" Target="../tags/tag131.xml"/><Relationship Id="rId54" Type="http://schemas.openxmlformats.org/officeDocument/2006/relationships/tags" Target="../tags/tag144.xml"/><Relationship Id="rId62" Type="http://schemas.openxmlformats.org/officeDocument/2006/relationships/tags" Target="../tags/tag152.xml"/><Relationship Id="rId70" Type="http://schemas.openxmlformats.org/officeDocument/2006/relationships/tags" Target="../tags/tag160.xml"/><Relationship Id="rId75" Type="http://schemas.openxmlformats.org/officeDocument/2006/relationships/tags" Target="../tags/tag165.xml"/><Relationship Id="rId83" Type="http://schemas.openxmlformats.org/officeDocument/2006/relationships/tags" Target="../tags/tag173.xml"/><Relationship Id="rId88" Type="http://schemas.openxmlformats.org/officeDocument/2006/relationships/tags" Target="../tags/tag178.xml"/><Relationship Id="rId91" Type="http://schemas.openxmlformats.org/officeDocument/2006/relationships/notesSlide" Target="../notesSlides/notesSlide4.xml"/><Relationship Id="rId1" Type="http://schemas.openxmlformats.org/officeDocument/2006/relationships/tags" Target="../tags/tag91.xml"/><Relationship Id="rId6" Type="http://schemas.openxmlformats.org/officeDocument/2006/relationships/tags" Target="../tags/tag96.xml"/><Relationship Id="rId15" Type="http://schemas.openxmlformats.org/officeDocument/2006/relationships/tags" Target="../tags/tag105.xml"/><Relationship Id="rId23" Type="http://schemas.openxmlformats.org/officeDocument/2006/relationships/tags" Target="../tags/tag113.xml"/><Relationship Id="rId28" Type="http://schemas.openxmlformats.org/officeDocument/2006/relationships/tags" Target="../tags/tag118.xml"/><Relationship Id="rId36" Type="http://schemas.openxmlformats.org/officeDocument/2006/relationships/tags" Target="../tags/tag126.xml"/><Relationship Id="rId49" Type="http://schemas.openxmlformats.org/officeDocument/2006/relationships/tags" Target="../tags/tag139.xml"/><Relationship Id="rId57" Type="http://schemas.openxmlformats.org/officeDocument/2006/relationships/tags" Target="../tags/tag147.xml"/><Relationship Id="rId10" Type="http://schemas.openxmlformats.org/officeDocument/2006/relationships/tags" Target="../tags/tag100.xml"/><Relationship Id="rId31" Type="http://schemas.openxmlformats.org/officeDocument/2006/relationships/tags" Target="../tags/tag121.xml"/><Relationship Id="rId44" Type="http://schemas.openxmlformats.org/officeDocument/2006/relationships/tags" Target="../tags/tag134.xml"/><Relationship Id="rId52" Type="http://schemas.openxmlformats.org/officeDocument/2006/relationships/tags" Target="../tags/tag142.xml"/><Relationship Id="rId60" Type="http://schemas.openxmlformats.org/officeDocument/2006/relationships/tags" Target="../tags/tag150.xml"/><Relationship Id="rId65" Type="http://schemas.openxmlformats.org/officeDocument/2006/relationships/tags" Target="../tags/tag155.xml"/><Relationship Id="rId73" Type="http://schemas.openxmlformats.org/officeDocument/2006/relationships/tags" Target="../tags/tag163.xml"/><Relationship Id="rId78" Type="http://schemas.openxmlformats.org/officeDocument/2006/relationships/tags" Target="../tags/tag168.xml"/><Relationship Id="rId81" Type="http://schemas.openxmlformats.org/officeDocument/2006/relationships/tags" Target="../tags/tag171.xml"/><Relationship Id="rId86" Type="http://schemas.openxmlformats.org/officeDocument/2006/relationships/tags" Target="../tags/tag176.xml"/><Relationship Id="rId4" Type="http://schemas.openxmlformats.org/officeDocument/2006/relationships/tags" Target="../tags/tag94.xml"/><Relationship Id="rId9" Type="http://schemas.openxmlformats.org/officeDocument/2006/relationships/tags" Target="../tags/tag99.xml"/><Relationship Id="rId13" Type="http://schemas.openxmlformats.org/officeDocument/2006/relationships/tags" Target="../tags/tag103.xml"/><Relationship Id="rId18" Type="http://schemas.openxmlformats.org/officeDocument/2006/relationships/tags" Target="../tags/tag108.xml"/><Relationship Id="rId39" Type="http://schemas.openxmlformats.org/officeDocument/2006/relationships/tags" Target="../tags/tag129.xml"/><Relationship Id="rId34" Type="http://schemas.openxmlformats.org/officeDocument/2006/relationships/tags" Target="../tags/tag124.xml"/><Relationship Id="rId50" Type="http://schemas.openxmlformats.org/officeDocument/2006/relationships/tags" Target="../tags/tag140.xml"/><Relationship Id="rId55" Type="http://schemas.openxmlformats.org/officeDocument/2006/relationships/tags" Target="../tags/tag145.xml"/><Relationship Id="rId76" Type="http://schemas.openxmlformats.org/officeDocument/2006/relationships/tags" Target="../tags/tag166.xml"/><Relationship Id="rId7" Type="http://schemas.openxmlformats.org/officeDocument/2006/relationships/tags" Target="../tags/tag97.xml"/><Relationship Id="rId71" Type="http://schemas.openxmlformats.org/officeDocument/2006/relationships/tags" Target="../tags/tag161.xml"/><Relationship Id="rId92" Type="http://schemas.openxmlformats.org/officeDocument/2006/relationships/image" Target="../media/image19.png"/><Relationship Id="rId2" Type="http://schemas.openxmlformats.org/officeDocument/2006/relationships/tags" Target="../tags/tag92.xml"/><Relationship Id="rId29" Type="http://schemas.openxmlformats.org/officeDocument/2006/relationships/tags" Target="../tags/tag119.xml"/><Relationship Id="rId24" Type="http://schemas.openxmlformats.org/officeDocument/2006/relationships/tags" Target="../tags/tag114.xml"/><Relationship Id="rId40" Type="http://schemas.openxmlformats.org/officeDocument/2006/relationships/tags" Target="../tags/tag130.xml"/><Relationship Id="rId45" Type="http://schemas.openxmlformats.org/officeDocument/2006/relationships/tags" Target="../tags/tag135.xml"/><Relationship Id="rId66" Type="http://schemas.openxmlformats.org/officeDocument/2006/relationships/tags" Target="../tags/tag156.xml"/><Relationship Id="rId87" Type="http://schemas.openxmlformats.org/officeDocument/2006/relationships/tags" Target="../tags/tag177.xml"/><Relationship Id="rId61" Type="http://schemas.openxmlformats.org/officeDocument/2006/relationships/tags" Target="../tags/tag151.xml"/><Relationship Id="rId82" Type="http://schemas.openxmlformats.org/officeDocument/2006/relationships/tags" Target="../tags/tag172.xml"/><Relationship Id="rId19" Type="http://schemas.openxmlformats.org/officeDocument/2006/relationships/tags" Target="../tags/tag109.xml"/><Relationship Id="rId14" Type="http://schemas.openxmlformats.org/officeDocument/2006/relationships/tags" Target="../tags/tag104.xml"/><Relationship Id="rId30" Type="http://schemas.openxmlformats.org/officeDocument/2006/relationships/tags" Target="../tags/tag120.xml"/><Relationship Id="rId35" Type="http://schemas.openxmlformats.org/officeDocument/2006/relationships/tags" Target="../tags/tag125.xml"/><Relationship Id="rId56" Type="http://schemas.openxmlformats.org/officeDocument/2006/relationships/tags" Target="../tags/tag146.xml"/><Relationship Id="rId77" Type="http://schemas.openxmlformats.org/officeDocument/2006/relationships/tags" Target="../tags/tag167.xml"/></Relationships>
</file>

<file path=ppt/slides/_rels/slide14.xml.rels><?xml version="1.0" encoding="UTF-8" standalone="yes"?>
<Relationships xmlns="http://schemas.openxmlformats.org/package/2006/relationships"><Relationship Id="rId8" Type="http://schemas.openxmlformats.org/officeDocument/2006/relationships/tags" Target="../tags/tag187.xml"/><Relationship Id="rId13" Type="http://schemas.microsoft.com/office/2007/relationships/hdphoto" Target="../media/hdphoto5.wdp"/><Relationship Id="rId3" Type="http://schemas.openxmlformats.org/officeDocument/2006/relationships/tags" Target="../tags/tag182.xml"/><Relationship Id="rId7" Type="http://schemas.openxmlformats.org/officeDocument/2006/relationships/tags" Target="../tags/tag186.xml"/><Relationship Id="rId12" Type="http://schemas.openxmlformats.org/officeDocument/2006/relationships/image" Target="../media/image19.png"/><Relationship Id="rId2" Type="http://schemas.openxmlformats.org/officeDocument/2006/relationships/tags" Target="../tags/tag181.xml"/><Relationship Id="rId1" Type="http://schemas.openxmlformats.org/officeDocument/2006/relationships/tags" Target="../tags/tag180.xml"/><Relationship Id="rId6" Type="http://schemas.openxmlformats.org/officeDocument/2006/relationships/tags" Target="../tags/tag185.xml"/><Relationship Id="rId11" Type="http://schemas.openxmlformats.org/officeDocument/2006/relationships/notesSlide" Target="../notesSlides/notesSlide5.xml"/><Relationship Id="rId5" Type="http://schemas.openxmlformats.org/officeDocument/2006/relationships/tags" Target="../tags/tag184.xml"/><Relationship Id="rId10" Type="http://schemas.openxmlformats.org/officeDocument/2006/relationships/slideLayout" Target="../slideLayouts/slideLayout3.xml"/><Relationship Id="rId4" Type="http://schemas.openxmlformats.org/officeDocument/2006/relationships/tags" Target="../tags/tag183.xml"/><Relationship Id="rId9" Type="http://schemas.openxmlformats.org/officeDocument/2006/relationships/tags" Target="../tags/tag188.xml"/></Relationships>
</file>

<file path=ppt/slides/_rels/slide15.xml.rels><?xml version="1.0" encoding="UTF-8" standalone="yes"?>
<Relationships xmlns="http://schemas.openxmlformats.org/package/2006/relationships"><Relationship Id="rId8" Type="http://schemas.openxmlformats.org/officeDocument/2006/relationships/tags" Target="../tags/tag196.xml"/><Relationship Id="rId13" Type="http://schemas.openxmlformats.org/officeDocument/2006/relationships/tags" Target="../tags/tag201.xml"/><Relationship Id="rId18" Type="http://schemas.openxmlformats.org/officeDocument/2006/relationships/slideLayout" Target="../slideLayouts/slideLayout1.xml"/><Relationship Id="rId3" Type="http://schemas.openxmlformats.org/officeDocument/2006/relationships/tags" Target="../tags/tag191.xml"/><Relationship Id="rId21" Type="http://schemas.openxmlformats.org/officeDocument/2006/relationships/image" Target="../media/image7.png"/><Relationship Id="rId7" Type="http://schemas.openxmlformats.org/officeDocument/2006/relationships/tags" Target="../tags/tag195.xml"/><Relationship Id="rId12" Type="http://schemas.openxmlformats.org/officeDocument/2006/relationships/tags" Target="../tags/tag200.xml"/><Relationship Id="rId17" Type="http://schemas.openxmlformats.org/officeDocument/2006/relationships/tags" Target="../tags/tag205.xml"/><Relationship Id="rId2" Type="http://schemas.openxmlformats.org/officeDocument/2006/relationships/tags" Target="../tags/tag190.xml"/><Relationship Id="rId16" Type="http://schemas.openxmlformats.org/officeDocument/2006/relationships/tags" Target="../tags/tag204.xml"/><Relationship Id="rId20" Type="http://schemas.openxmlformats.org/officeDocument/2006/relationships/image" Target="../media/image10.png"/><Relationship Id="rId1" Type="http://schemas.openxmlformats.org/officeDocument/2006/relationships/tags" Target="../tags/tag189.xml"/><Relationship Id="rId6" Type="http://schemas.openxmlformats.org/officeDocument/2006/relationships/tags" Target="../tags/tag194.xml"/><Relationship Id="rId11" Type="http://schemas.openxmlformats.org/officeDocument/2006/relationships/tags" Target="../tags/tag199.xml"/><Relationship Id="rId24" Type="http://schemas.microsoft.com/office/2007/relationships/hdphoto" Target="../media/hdphoto8.wdp"/><Relationship Id="rId5" Type="http://schemas.openxmlformats.org/officeDocument/2006/relationships/tags" Target="../tags/tag193.xml"/><Relationship Id="rId15" Type="http://schemas.openxmlformats.org/officeDocument/2006/relationships/tags" Target="../tags/tag203.xml"/><Relationship Id="rId23" Type="http://schemas.openxmlformats.org/officeDocument/2006/relationships/image" Target="../media/image27.png"/><Relationship Id="rId10" Type="http://schemas.openxmlformats.org/officeDocument/2006/relationships/tags" Target="../tags/tag198.xml"/><Relationship Id="rId19" Type="http://schemas.openxmlformats.org/officeDocument/2006/relationships/notesSlide" Target="../notesSlides/notesSlide6.xml"/><Relationship Id="rId4" Type="http://schemas.openxmlformats.org/officeDocument/2006/relationships/tags" Target="../tags/tag192.xml"/><Relationship Id="rId9" Type="http://schemas.openxmlformats.org/officeDocument/2006/relationships/tags" Target="../tags/tag197.xml"/><Relationship Id="rId14" Type="http://schemas.openxmlformats.org/officeDocument/2006/relationships/tags" Target="../tags/tag202.xml"/><Relationship Id="rId22" Type="http://schemas.openxmlformats.org/officeDocument/2006/relationships/image" Target="../media/image26.png"/></Relationships>
</file>

<file path=ppt/slides/_rels/slide1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hyperlink" Target="http://www.51pptmoban.com/zt/jiuyeshizhan/" TargetMode="External"/><Relationship Id="rId5" Type="http://schemas.openxmlformats.org/officeDocument/2006/relationships/image" Target="../media/image30.svg"/><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13" Type="http://schemas.openxmlformats.org/officeDocument/2006/relationships/tags" Target="../tags/tag26.xml"/><Relationship Id="rId18" Type="http://schemas.openxmlformats.org/officeDocument/2006/relationships/tags" Target="../tags/tag31.xml"/><Relationship Id="rId26" Type="http://schemas.openxmlformats.org/officeDocument/2006/relationships/tags" Target="../tags/tag39.xml"/><Relationship Id="rId39" Type="http://schemas.openxmlformats.org/officeDocument/2006/relationships/tags" Target="../tags/tag52.xml"/><Relationship Id="rId21" Type="http://schemas.openxmlformats.org/officeDocument/2006/relationships/tags" Target="../tags/tag34.xml"/><Relationship Id="rId34" Type="http://schemas.openxmlformats.org/officeDocument/2006/relationships/tags" Target="../tags/tag47.xml"/><Relationship Id="rId42" Type="http://schemas.openxmlformats.org/officeDocument/2006/relationships/image" Target="../media/image10.png"/><Relationship Id="rId47" Type="http://schemas.microsoft.com/office/2007/relationships/hdphoto" Target="../media/hdphoto2.wdp"/><Relationship Id="rId50" Type="http://schemas.openxmlformats.org/officeDocument/2006/relationships/image" Target="../media/image15.png"/><Relationship Id="rId7" Type="http://schemas.openxmlformats.org/officeDocument/2006/relationships/tags" Target="../tags/tag20.xml"/><Relationship Id="rId2" Type="http://schemas.openxmlformats.org/officeDocument/2006/relationships/tags" Target="../tags/tag15.xml"/><Relationship Id="rId16" Type="http://schemas.openxmlformats.org/officeDocument/2006/relationships/tags" Target="../tags/tag29.xml"/><Relationship Id="rId29" Type="http://schemas.openxmlformats.org/officeDocument/2006/relationships/tags" Target="../tags/tag42.xml"/><Relationship Id="rId11" Type="http://schemas.openxmlformats.org/officeDocument/2006/relationships/tags" Target="../tags/tag24.xml"/><Relationship Id="rId24" Type="http://schemas.openxmlformats.org/officeDocument/2006/relationships/tags" Target="../tags/tag37.xml"/><Relationship Id="rId32" Type="http://schemas.openxmlformats.org/officeDocument/2006/relationships/tags" Target="../tags/tag45.xml"/><Relationship Id="rId37" Type="http://schemas.openxmlformats.org/officeDocument/2006/relationships/tags" Target="../tags/tag50.xml"/><Relationship Id="rId40" Type="http://schemas.openxmlformats.org/officeDocument/2006/relationships/tags" Target="../tags/tag53.xml"/><Relationship Id="rId45" Type="http://schemas.microsoft.com/office/2007/relationships/hdphoto" Target="../media/hdphoto1.wdp"/><Relationship Id="rId5" Type="http://schemas.openxmlformats.org/officeDocument/2006/relationships/tags" Target="../tags/tag18.xml"/><Relationship Id="rId15" Type="http://schemas.openxmlformats.org/officeDocument/2006/relationships/tags" Target="../tags/tag28.xml"/><Relationship Id="rId23" Type="http://schemas.openxmlformats.org/officeDocument/2006/relationships/tags" Target="../tags/tag36.xml"/><Relationship Id="rId28" Type="http://schemas.openxmlformats.org/officeDocument/2006/relationships/tags" Target="../tags/tag41.xml"/><Relationship Id="rId36" Type="http://schemas.openxmlformats.org/officeDocument/2006/relationships/tags" Target="../tags/tag49.xml"/><Relationship Id="rId49" Type="http://schemas.microsoft.com/office/2007/relationships/hdphoto" Target="../media/hdphoto3.wdp"/><Relationship Id="rId10" Type="http://schemas.openxmlformats.org/officeDocument/2006/relationships/tags" Target="../tags/tag23.xml"/><Relationship Id="rId19" Type="http://schemas.openxmlformats.org/officeDocument/2006/relationships/tags" Target="../tags/tag32.xml"/><Relationship Id="rId31" Type="http://schemas.openxmlformats.org/officeDocument/2006/relationships/tags" Target="../tags/tag44.xml"/><Relationship Id="rId44" Type="http://schemas.openxmlformats.org/officeDocument/2006/relationships/image" Target="../media/image12.png"/><Relationship Id="rId4" Type="http://schemas.openxmlformats.org/officeDocument/2006/relationships/tags" Target="../tags/tag17.xml"/><Relationship Id="rId9" Type="http://schemas.openxmlformats.org/officeDocument/2006/relationships/tags" Target="../tags/tag22.xml"/><Relationship Id="rId14" Type="http://schemas.openxmlformats.org/officeDocument/2006/relationships/tags" Target="../tags/tag27.xml"/><Relationship Id="rId22" Type="http://schemas.openxmlformats.org/officeDocument/2006/relationships/tags" Target="../tags/tag35.xml"/><Relationship Id="rId27" Type="http://schemas.openxmlformats.org/officeDocument/2006/relationships/tags" Target="../tags/tag40.xml"/><Relationship Id="rId30" Type="http://schemas.openxmlformats.org/officeDocument/2006/relationships/tags" Target="../tags/tag43.xml"/><Relationship Id="rId35" Type="http://schemas.openxmlformats.org/officeDocument/2006/relationships/tags" Target="../tags/tag48.xml"/><Relationship Id="rId43" Type="http://schemas.openxmlformats.org/officeDocument/2006/relationships/image" Target="../media/image11.png"/><Relationship Id="rId48" Type="http://schemas.openxmlformats.org/officeDocument/2006/relationships/image" Target="../media/image14.png"/><Relationship Id="rId8" Type="http://schemas.openxmlformats.org/officeDocument/2006/relationships/tags" Target="../tags/tag21.xml"/><Relationship Id="rId3" Type="http://schemas.openxmlformats.org/officeDocument/2006/relationships/tags" Target="../tags/tag16.xml"/><Relationship Id="rId12" Type="http://schemas.openxmlformats.org/officeDocument/2006/relationships/tags" Target="../tags/tag25.xml"/><Relationship Id="rId17" Type="http://schemas.openxmlformats.org/officeDocument/2006/relationships/tags" Target="../tags/tag30.xml"/><Relationship Id="rId25" Type="http://schemas.openxmlformats.org/officeDocument/2006/relationships/tags" Target="../tags/tag38.xml"/><Relationship Id="rId33" Type="http://schemas.openxmlformats.org/officeDocument/2006/relationships/tags" Target="../tags/tag46.xml"/><Relationship Id="rId38" Type="http://schemas.openxmlformats.org/officeDocument/2006/relationships/tags" Target="../tags/tag51.xml"/><Relationship Id="rId46" Type="http://schemas.openxmlformats.org/officeDocument/2006/relationships/image" Target="../media/image13.png"/><Relationship Id="rId20" Type="http://schemas.openxmlformats.org/officeDocument/2006/relationships/tags" Target="../tags/tag33.xml"/><Relationship Id="rId41" Type="http://schemas.openxmlformats.org/officeDocument/2006/relationships/slideLayout" Target="../slideLayouts/slideLayout1.xml"/><Relationship Id="rId1" Type="http://schemas.openxmlformats.org/officeDocument/2006/relationships/tags" Target="../tags/tag14.xml"/><Relationship Id="rId6" Type="http://schemas.openxmlformats.org/officeDocument/2006/relationships/tags" Target="../tags/tag19.xml"/></Relationships>
</file>

<file path=ppt/slides/_rels/slide3.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9.png"/><Relationship Id="rId1"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8" Type="http://schemas.openxmlformats.org/officeDocument/2006/relationships/tags" Target="../tags/tag61.xml"/><Relationship Id="rId13" Type="http://schemas.openxmlformats.org/officeDocument/2006/relationships/tags" Target="../tags/tag66.xml"/><Relationship Id="rId18" Type="http://schemas.openxmlformats.org/officeDocument/2006/relationships/image" Target="../media/image19.png"/><Relationship Id="rId3" Type="http://schemas.openxmlformats.org/officeDocument/2006/relationships/tags" Target="../tags/tag56.xml"/><Relationship Id="rId7" Type="http://schemas.openxmlformats.org/officeDocument/2006/relationships/tags" Target="../tags/tag60.xml"/><Relationship Id="rId12" Type="http://schemas.openxmlformats.org/officeDocument/2006/relationships/tags" Target="../tags/tag65.xml"/><Relationship Id="rId17" Type="http://schemas.openxmlformats.org/officeDocument/2006/relationships/notesSlide" Target="../notesSlides/notesSlide2.xml"/><Relationship Id="rId2" Type="http://schemas.openxmlformats.org/officeDocument/2006/relationships/tags" Target="../tags/tag55.xml"/><Relationship Id="rId16" Type="http://schemas.openxmlformats.org/officeDocument/2006/relationships/slideLayout" Target="../slideLayouts/slideLayout3.xml"/><Relationship Id="rId1" Type="http://schemas.openxmlformats.org/officeDocument/2006/relationships/tags" Target="../tags/tag54.xml"/><Relationship Id="rId6" Type="http://schemas.openxmlformats.org/officeDocument/2006/relationships/tags" Target="../tags/tag59.xml"/><Relationship Id="rId11" Type="http://schemas.openxmlformats.org/officeDocument/2006/relationships/tags" Target="../tags/tag64.xml"/><Relationship Id="rId5" Type="http://schemas.openxmlformats.org/officeDocument/2006/relationships/tags" Target="../tags/tag58.xml"/><Relationship Id="rId15" Type="http://schemas.openxmlformats.org/officeDocument/2006/relationships/tags" Target="../tags/tag68.xml"/><Relationship Id="rId10" Type="http://schemas.openxmlformats.org/officeDocument/2006/relationships/tags" Target="../tags/tag63.xml"/><Relationship Id="rId19" Type="http://schemas.microsoft.com/office/2007/relationships/hdphoto" Target="../media/hdphoto5.wdp"/><Relationship Id="rId4" Type="http://schemas.openxmlformats.org/officeDocument/2006/relationships/tags" Target="../tags/tag57.xml"/><Relationship Id="rId9" Type="http://schemas.openxmlformats.org/officeDocument/2006/relationships/tags" Target="../tags/tag62.xml"/><Relationship Id="rId14" Type="http://schemas.openxmlformats.org/officeDocument/2006/relationships/tags" Target="../tags/tag67.xml"/></Relationships>
</file>

<file path=ppt/slides/_rels/slide6.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9.png"/><Relationship Id="rId1" Type="http://schemas.openxmlformats.org/officeDocument/2006/relationships/slideLayout" Target="../slideLayouts/slideLayout3.xml"/><Relationship Id="rId4" Type="http://schemas.openxmlformats.org/officeDocument/2006/relationships/image" Target="../media/image22.jpeg"/></Relationships>
</file>

<file path=ppt/slides/_rels/slide7.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8" Type="http://schemas.openxmlformats.org/officeDocument/2006/relationships/tags" Target="../tags/tag76.xml"/><Relationship Id="rId13" Type="http://schemas.openxmlformats.org/officeDocument/2006/relationships/tags" Target="../tags/tag81.xml"/><Relationship Id="rId18" Type="http://schemas.microsoft.com/office/2007/relationships/hdphoto" Target="../media/hdphoto5.wdp"/><Relationship Id="rId3" Type="http://schemas.openxmlformats.org/officeDocument/2006/relationships/tags" Target="../tags/tag71.xml"/><Relationship Id="rId7" Type="http://schemas.openxmlformats.org/officeDocument/2006/relationships/tags" Target="../tags/tag75.xml"/><Relationship Id="rId12" Type="http://schemas.openxmlformats.org/officeDocument/2006/relationships/tags" Target="../tags/tag80.xml"/><Relationship Id="rId17" Type="http://schemas.openxmlformats.org/officeDocument/2006/relationships/image" Target="../media/image19.png"/><Relationship Id="rId2" Type="http://schemas.openxmlformats.org/officeDocument/2006/relationships/tags" Target="../tags/tag70.xml"/><Relationship Id="rId16" Type="http://schemas.openxmlformats.org/officeDocument/2006/relationships/slideLayout" Target="../slideLayouts/slideLayout3.xml"/><Relationship Id="rId1" Type="http://schemas.openxmlformats.org/officeDocument/2006/relationships/tags" Target="../tags/tag69.xml"/><Relationship Id="rId6" Type="http://schemas.openxmlformats.org/officeDocument/2006/relationships/tags" Target="../tags/tag74.xml"/><Relationship Id="rId11" Type="http://schemas.openxmlformats.org/officeDocument/2006/relationships/tags" Target="../tags/tag79.xml"/><Relationship Id="rId5" Type="http://schemas.openxmlformats.org/officeDocument/2006/relationships/tags" Target="../tags/tag73.xml"/><Relationship Id="rId15" Type="http://schemas.openxmlformats.org/officeDocument/2006/relationships/tags" Target="../tags/tag83.xml"/><Relationship Id="rId10" Type="http://schemas.openxmlformats.org/officeDocument/2006/relationships/tags" Target="../tags/tag78.xml"/><Relationship Id="rId19" Type="http://schemas.openxmlformats.org/officeDocument/2006/relationships/image" Target="../media/image23.jpeg"/><Relationship Id="rId4" Type="http://schemas.openxmlformats.org/officeDocument/2006/relationships/tags" Target="../tags/tag72.xml"/><Relationship Id="rId9" Type="http://schemas.openxmlformats.org/officeDocument/2006/relationships/tags" Target="../tags/tag77.xml"/><Relationship Id="rId14" Type="http://schemas.openxmlformats.org/officeDocument/2006/relationships/tags" Target="../tags/tag8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7" name="组合 226">
            <a:extLst>
              <a:ext uri="{FF2B5EF4-FFF2-40B4-BE49-F238E27FC236}">
                <a16:creationId xmlns:a16="http://schemas.microsoft.com/office/drawing/2014/main" id="{42C62ED3-1531-4C96-9BC4-79E3AD2695A2}"/>
              </a:ext>
            </a:extLst>
          </p:cNvPr>
          <p:cNvGrpSpPr/>
          <p:nvPr/>
        </p:nvGrpSpPr>
        <p:grpSpPr>
          <a:xfrm>
            <a:off x="773050" y="6029373"/>
            <a:ext cx="132486" cy="170548"/>
            <a:chOff x="8153133" y="-4263456"/>
            <a:chExt cx="775372" cy="998136"/>
          </a:xfrm>
          <a:gradFill>
            <a:gsLst>
              <a:gs pos="100000">
                <a:schemeClr val="accent3">
                  <a:lumMod val="60000"/>
                  <a:lumOff val="40000"/>
                  <a:alpha val="0"/>
                </a:schemeClr>
              </a:gs>
              <a:gs pos="0">
                <a:schemeClr val="accent2">
                  <a:alpha val="50000"/>
                </a:schemeClr>
              </a:gs>
            </a:gsLst>
            <a:lin ang="18900000" scaled="0"/>
          </a:gradFill>
        </p:grpSpPr>
        <p:sp>
          <p:nvSpPr>
            <p:cNvPr id="228" name="椭圆 227">
              <a:extLst>
                <a:ext uri="{FF2B5EF4-FFF2-40B4-BE49-F238E27FC236}">
                  <a16:creationId xmlns:a16="http://schemas.microsoft.com/office/drawing/2014/main" id="{E2FE736A-C35A-4DA8-89DF-DD21086F58B8}"/>
                </a:ext>
              </a:extLst>
            </p:cNvPr>
            <p:cNvSpPr/>
            <p:nvPr/>
          </p:nvSpPr>
          <p:spPr>
            <a:xfrm flipV="1">
              <a:off x="8153133" y="-42634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 name="椭圆 228">
              <a:extLst>
                <a:ext uri="{FF2B5EF4-FFF2-40B4-BE49-F238E27FC236}">
                  <a16:creationId xmlns:a16="http://schemas.microsoft.com/office/drawing/2014/main" id="{5640149B-607A-455E-8290-E263A176AA27}"/>
                </a:ext>
              </a:extLst>
            </p:cNvPr>
            <p:cNvSpPr/>
            <p:nvPr/>
          </p:nvSpPr>
          <p:spPr>
            <a:xfrm flipV="1">
              <a:off x="8234057" y="-42634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椭圆 229">
              <a:extLst>
                <a:ext uri="{FF2B5EF4-FFF2-40B4-BE49-F238E27FC236}">
                  <a16:creationId xmlns:a16="http://schemas.microsoft.com/office/drawing/2014/main" id="{E639A4A2-20D9-44DF-94CD-58ABF8766FE3}"/>
                </a:ext>
              </a:extLst>
            </p:cNvPr>
            <p:cNvSpPr/>
            <p:nvPr/>
          </p:nvSpPr>
          <p:spPr>
            <a:xfrm flipV="1">
              <a:off x="8314981" y="-42634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椭圆 230">
              <a:extLst>
                <a:ext uri="{FF2B5EF4-FFF2-40B4-BE49-F238E27FC236}">
                  <a16:creationId xmlns:a16="http://schemas.microsoft.com/office/drawing/2014/main" id="{298E375F-7C8A-459A-9BFD-B0DD2AF580B6}"/>
                </a:ext>
              </a:extLst>
            </p:cNvPr>
            <p:cNvSpPr/>
            <p:nvPr/>
          </p:nvSpPr>
          <p:spPr>
            <a:xfrm flipV="1">
              <a:off x="8395905" y="-42634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2" name="椭圆 231">
              <a:extLst>
                <a:ext uri="{FF2B5EF4-FFF2-40B4-BE49-F238E27FC236}">
                  <a16:creationId xmlns:a16="http://schemas.microsoft.com/office/drawing/2014/main" id="{8544E877-BD55-4540-B79A-14144057303C}"/>
                </a:ext>
              </a:extLst>
            </p:cNvPr>
            <p:cNvSpPr/>
            <p:nvPr/>
          </p:nvSpPr>
          <p:spPr>
            <a:xfrm flipV="1">
              <a:off x="8476829" y="-42634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椭圆 232">
              <a:extLst>
                <a:ext uri="{FF2B5EF4-FFF2-40B4-BE49-F238E27FC236}">
                  <a16:creationId xmlns:a16="http://schemas.microsoft.com/office/drawing/2014/main" id="{9800FE82-9ABE-4032-887D-25919F7E4F91}"/>
                </a:ext>
              </a:extLst>
            </p:cNvPr>
            <p:cNvSpPr/>
            <p:nvPr/>
          </p:nvSpPr>
          <p:spPr>
            <a:xfrm flipV="1">
              <a:off x="8557753" y="-42634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椭圆 233">
              <a:extLst>
                <a:ext uri="{FF2B5EF4-FFF2-40B4-BE49-F238E27FC236}">
                  <a16:creationId xmlns:a16="http://schemas.microsoft.com/office/drawing/2014/main" id="{802C1D1C-34A6-44A0-A331-968A16A88D88}"/>
                </a:ext>
              </a:extLst>
            </p:cNvPr>
            <p:cNvSpPr/>
            <p:nvPr/>
          </p:nvSpPr>
          <p:spPr>
            <a:xfrm flipV="1">
              <a:off x="8638677" y="-42634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椭圆 234">
              <a:extLst>
                <a:ext uri="{FF2B5EF4-FFF2-40B4-BE49-F238E27FC236}">
                  <a16:creationId xmlns:a16="http://schemas.microsoft.com/office/drawing/2014/main" id="{E597BC3B-FE58-46E4-93B5-E58C618A6825}"/>
                </a:ext>
              </a:extLst>
            </p:cNvPr>
            <p:cNvSpPr/>
            <p:nvPr/>
          </p:nvSpPr>
          <p:spPr>
            <a:xfrm flipV="1">
              <a:off x="8719601" y="-42634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椭圆 235">
              <a:extLst>
                <a:ext uri="{FF2B5EF4-FFF2-40B4-BE49-F238E27FC236}">
                  <a16:creationId xmlns:a16="http://schemas.microsoft.com/office/drawing/2014/main" id="{57463BFF-4CA1-4CA7-AB71-7D1B1C7E13B0}"/>
                </a:ext>
              </a:extLst>
            </p:cNvPr>
            <p:cNvSpPr/>
            <p:nvPr/>
          </p:nvSpPr>
          <p:spPr>
            <a:xfrm flipV="1">
              <a:off x="8800525" y="-42634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椭圆 236">
              <a:extLst>
                <a:ext uri="{FF2B5EF4-FFF2-40B4-BE49-F238E27FC236}">
                  <a16:creationId xmlns:a16="http://schemas.microsoft.com/office/drawing/2014/main" id="{58A697B2-8571-4ACE-A3FF-66E92A5EDF17}"/>
                </a:ext>
              </a:extLst>
            </p:cNvPr>
            <p:cNvSpPr/>
            <p:nvPr/>
          </p:nvSpPr>
          <p:spPr>
            <a:xfrm flipV="1">
              <a:off x="8881449" y="-42634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椭圆 237">
              <a:extLst>
                <a:ext uri="{FF2B5EF4-FFF2-40B4-BE49-F238E27FC236}">
                  <a16:creationId xmlns:a16="http://schemas.microsoft.com/office/drawing/2014/main" id="{2EF2C09E-4A1F-466E-825D-155924821196}"/>
                </a:ext>
              </a:extLst>
            </p:cNvPr>
            <p:cNvSpPr/>
            <p:nvPr/>
          </p:nvSpPr>
          <p:spPr>
            <a:xfrm flipV="1">
              <a:off x="8153133" y="-41902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椭圆 238">
              <a:extLst>
                <a:ext uri="{FF2B5EF4-FFF2-40B4-BE49-F238E27FC236}">
                  <a16:creationId xmlns:a16="http://schemas.microsoft.com/office/drawing/2014/main" id="{DF4714D6-C6C3-4CBC-89E8-9D96FE8DB759}"/>
                </a:ext>
              </a:extLst>
            </p:cNvPr>
            <p:cNvSpPr/>
            <p:nvPr/>
          </p:nvSpPr>
          <p:spPr>
            <a:xfrm flipV="1">
              <a:off x="8234057" y="-41902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椭圆 239">
              <a:extLst>
                <a:ext uri="{FF2B5EF4-FFF2-40B4-BE49-F238E27FC236}">
                  <a16:creationId xmlns:a16="http://schemas.microsoft.com/office/drawing/2014/main" id="{F5E8F6A1-6A1F-4C20-A2C6-9A017B9483E3}"/>
                </a:ext>
              </a:extLst>
            </p:cNvPr>
            <p:cNvSpPr/>
            <p:nvPr/>
          </p:nvSpPr>
          <p:spPr>
            <a:xfrm flipV="1">
              <a:off x="8314981" y="-41902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椭圆 240">
              <a:extLst>
                <a:ext uri="{FF2B5EF4-FFF2-40B4-BE49-F238E27FC236}">
                  <a16:creationId xmlns:a16="http://schemas.microsoft.com/office/drawing/2014/main" id="{CFDA2B0C-CB5E-4815-8080-C1BAE3382666}"/>
                </a:ext>
              </a:extLst>
            </p:cNvPr>
            <p:cNvSpPr/>
            <p:nvPr/>
          </p:nvSpPr>
          <p:spPr>
            <a:xfrm flipV="1">
              <a:off x="8395905" y="-41902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椭圆 241">
              <a:extLst>
                <a:ext uri="{FF2B5EF4-FFF2-40B4-BE49-F238E27FC236}">
                  <a16:creationId xmlns:a16="http://schemas.microsoft.com/office/drawing/2014/main" id="{E36C333C-4255-497C-9D98-7AC671239887}"/>
                </a:ext>
              </a:extLst>
            </p:cNvPr>
            <p:cNvSpPr/>
            <p:nvPr/>
          </p:nvSpPr>
          <p:spPr>
            <a:xfrm flipV="1">
              <a:off x="8476829" y="-41902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椭圆 242">
              <a:extLst>
                <a:ext uri="{FF2B5EF4-FFF2-40B4-BE49-F238E27FC236}">
                  <a16:creationId xmlns:a16="http://schemas.microsoft.com/office/drawing/2014/main" id="{DB4E4153-D2F3-47C0-B229-FEE2A6D4886B}"/>
                </a:ext>
              </a:extLst>
            </p:cNvPr>
            <p:cNvSpPr/>
            <p:nvPr/>
          </p:nvSpPr>
          <p:spPr>
            <a:xfrm flipV="1">
              <a:off x="8557753" y="-41902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4" name="椭圆 243">
              <a:extLst>
                <a:ext uri="{FF2B5EF4-FFF2-40B4-BE49-F238E27FC236}">
                  <a16:creationId xmlns:a16="http://schemas.microsoft.com/office/drawing/2014/main" id="{667F4127-9060-4D18-83E7-8693E27E5CD5}"/>
                </a:ext>
              </a:extLst>
            </p:cNvPr>
            <p:cNvSpPr/>
            <p:nvPr/>
          </p:nvSpPr>
          <p:spPr>
            <a:xfrm flipV="1">
              <a:off x="8638677" y="-41902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椭圆 244">
              <a:extLst>
                <a:ext uri="{FF2B5EF4-FFF2-40B4-BE49-F238E27FC236}">
                  <a16:creationId xmlns:a16="http://schemas.microsoft.com/office/drawing/2014/main" id="{534DE0DC-B8AB-4647-B43D-5728E718A710}"/>
                </a:ext>
              </a:extLst>
            </p:cNvPr>
            <p:cNvSpPr/>
            <p:nvPr/>
          </p:nvSpPr>
          <p:spPr>
            <a:xfrm flipV="1">
              <a:off x="8719601" y="-41902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椭圆 245">
              <a:extLst>
                <a:ext uri="{FF2B5EF4-FFF2-40B4-BE49-F238E27FC236}">
                  <a16:creationId xmlns:a16="http://schemas.microsoft.com/office/drawing/2014/main" id="{40A467DE-84AE-48A7-9D20-AE9EB9C8A7CA}"/>
                </a:ext>
              </a:extLst>
            </p:cNvPr>
            <p:cNvSpPr/>
            <p:nvPr/>
          </p:nvSpPr>
          <p:spPr>
            <a:xfrm flipV="1">
              <a:off x="8800525" y="-41902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7" name="椭圆 246">
              <a:extLst>
                <a:ext uri="{FF2B5EF4-FFF2-40B4-BE49-F238E27FC236}">
                  <a16:creationId xmlns:a16="http://schemas.microsoft.com/office/drawing/2014/main" id="{5C2CB2EE-5768-4EF0-9F92-37087362C3BC}"/>
                </a:ext>
              </a:extLst>
            </p:cNvPr>
            <p:cNvSpPr/>
            <p:nvPr/>
          </p:nvSpPr>
          <p:spPr>
            <a:xfrm flipV="1">
              <a:off x="8881449" y="-41902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椭圆 247">
              <a:extLst>
                <a:ext uri="{FF2B5EF4-FFF2-40B4-BE49-F238E27FC236}">
                  <a16:creationId xmlns:a16="http://schemas.microsoft.com/office/drawing/2014/main" id="{7765729B-C58E-4BB5-9F4B-8F1CEEDD97B5}"/>
                </a:ext>
              </a:extLst>
            </p:cNvPr>
            <p:cNvSpPr/>
            <p:nvPr/>
          </p:nvSpPr>
          <p:spPr>
            <a:xfrm flipV="1">
              <a:off x="8153133" y="-41171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椭圆 248">
              <a:extLst>
                <a:ext uri="{FF2B5EF4-FFF2-40B4-BE49-F238E27FC236}">
                  <a16:creationId xmlns:a16="http://schemas.microsoft.com/office/drawing/2014/main" id="{72F3E4B0-E85E-43A5-BD3F-8DEE05CF4C3E}"/>
                </a:ext>
              </a:extLst>
            </p:cNvPr>
            <p:cNvSpPr/>
            <p:nvPr/>
          </p:nvSpPr>
          <p:spPr>
            <a:xfrm flipV="1">
              <a:off x="8234057" y="-41171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椭圆 249">
              <a:extLst>
                <a:ext uri="{FF2B5EF4-FFF2-40B4-BE49-F238E27FC236}">
                  <a16:creationId xmlns:a16="http://schemas.microsoft.com/office/drawing/2014/main" id="{D3CFD0EA-1DD3-4C16-86FF-C53330D2A16A}"/>
                </a:ext>
              </a:extLst>
            </p:cNvPr>
            <p:cNvSpPr/>
            <p:nvPr/>
          </p:nvSpPr>
          <p:spPr>
            <a:xfrm flipV="1">
              <a:off x="8314981" y="-41171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椭圆 250">
              <a:extLst>
                <a:ext uri="{FF2B5EF4-FFF2-40B4-BE49-F238E27FC236}">
                  <a16:creationId xmlns:a16="http://schemas.microsoft.com/office/drawing/2014/main" id="{FAF95A84-674A-44A1-A6E2-408DCE295133}"/>
                </a:ext>
              </a:extLst>
            </p:cNvPr>
            <p:cNvSpPr/>
            <p:nvPr/>
          </p:nvSpPr>
          <p:spPr>
            <a:xfrm flipV="1">
              <a:off x="8395905" y="-41171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2" name="椭圆 251">
              <a:extLst>
                <a:ext uri="{FF2B5EF4-FFF2-40B4-BE49-F238E27FC236}">
                  <a16:creationId xmlns:a16="http://schemas.microsoft.com/office/drawing/2014/main" id="{EB1EEB42-DADF-4217-AA00-F4E7CCC8792F}"/>
                </a:ext>
              </a:extLst>
            </p:cNvPr>
            <p:cNvSpPr/>
            <p:nvPr/>
          </p:nvSpPr>
          <p:spPr>
            <a:xfrm flipV="1">
              <a:off x="8476829" y="-41171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椭圆 252">
              <a:extLst>
                <a:ext uri="{FF2B5EF4-FFF2-40B4-BE49-F238E27FC236}">
                  <a16:creationId xmlns:a16="http://schemas.microsoft.com/office/drawing/2014/main" id="{F904E55D-61A8-4C3C-AD20-D76A7900E726}"/>
                </a:ext>
              </a:extLst>
            </p:cNvPr>
            <p:cNvSpPr/>
            <p:nvPr/>
          </p:nvSpPr>
          <p:spPr>
            <a:xfrm flipV="1">
              <a:off x="8557753" y="-41171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4" name="椭圆 253">
              <a:extLst>
                <a:ext uri="{FF2B5EF4-FFF2-40B4-BE49-F238E27FC236}">
                  <a16:creationId xmlns:a16="http://schemas.microsoft.com/office/drawing/2014/main" id="{8C88185C-540E-4E47-9B75-3F2174FC0E9D}"/>
                </a:ext>
              </a:extLst>
            </p:cNvPr>
            <p:cNvSpPr/>
            <p:nvPr/>
          </p:nvSpPr>
          <p:spPr>
            <a:xfrm flipV="1">
              <a:off x="8638677" y="-41171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椭圆 254">
              <a:extLst>
                <a:ext uri="{FF2B5EF4-FFF2-40B4-BE49-F238E27FC236}">
                  <a16:creationId xmlns:a16="http://schemas.microsoft.com/office/drawing/2014/main" id="{2D55496B-B89E-406A-A95C-047CD8B3EB4E}"/>
                </a:ext>
              </a:extLst>
            </p:cNvPr>
            <p:cNvSpPr/>
            <p:nvPr/>
          </p:nvSpPr>
          <p:spPr>
            <a:xfrm flipV="1">
              <a:off x="8719601" y="-41171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6" name="椭圆 255">
              <a:extLst>
                <a:ext uri="{FF2B5EF4-FFF2-40B4-BE49-F238E27FC236}">
                  <a16:creationId xmlns:a16="http://schemas.microsoft.com/office/drawing/2014/main" id="{A15AB676-4140-4F0A-B67D-C03BACD242D2}"/>
                </a:ext>
              </a:extLst>
            </p:cNvPr>
            <p:cNvSpPr/>
            <p:nvPr/>
          </p:nvSpPr>
          <p:spPr>
            <a:xfrm flipV="1">
              <a:off x="8800525" y="-41171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7" name="椭圆 256">
              <a:extLst>
                <a:ext uri="{FF2B5EF4-FFF2-40B4-BE49-F238E27FC236}">
                  <a16:creationId xmlns:a16="http://schemas.microsoft.com/office/drawing/2014/main" id="{C4199A7D-3E2D-49C5-933D-412970E63D82}"/>
                </a:ext>
              </a:extLst>
            </p:cNvPr>
            <p:cNvSpPr/>
            <p:nvPr/>
          </p:nvSpPr>
          <p:spPr>
            <a:xfrm flipV="1">
              <a:off x="8881449" y="-41171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8" name="椭圆 257">
              <a:extLst>
                <a:ext uri="{FF2B5EF4-FFF2-40B4-BE49-F238E27FC236}">
                  <a16:creationId xmlns:a16="http://schemas.microsoft.com/office/drawing/2014/main" id="{180A372E-B684-4C5B-A3EA-723CC87648B7}"/>
                </a:ext>
              </a:extLst>
            </p:cNvPr>
            <p:cNvSpPr/>
            <p:nvPr/>
          </p:nvSpPr>
          <p:spPr>
            <a:xfrm flipV="1">
              <a:off x="8153133" y="-40439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9" name="椭圆 258">
              <a:extLst>
                <a:ext uri="{FF2B5EF4-FFF2-40B4-BE49-F238E27FC236}">
                  <a16:creationId xmlns:a16="http://schemas.microsoft.com/office/drawing/2014/main" id="{BA833C4C-26E8-4E92-A03A-C5B08BF587ED}"/>
                </a:ext>
              </a:extLst>
            </p:cNvPr>
            <p:cNvSpPr/>
            <p:nvPr/>
          </p:nvSpPr>
          <p:spPr>
            <a:xfrm flipV="1">
              <a:off x="8234057" y="-40439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0" name="椭圆 259">
              <a:extLst>
                <a:ext uri="{FF2B5EF4-FFF2-40B4-BE49-F238E27FC236}">
                  <a16:creationId xmlns:a16="http://schemas.microsoft.com/office/drawing/2014/main" id="{D4A9B374-2490-440E-BAAF-6D06455DEF90}"/>
                </a:ext>
              </a:extLst>
            </p:cNvPr>
            <p:cNvSpPr/>
            <p:nvPr/>
          </p:nvSpPr>
          <p:spPr>
            <a:xfrm flipV="1">
              <a:off x="8314981" y="-40439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1" name="椭圆 260">
              <a:extLst>
                <a:ext uri="{FF2B5EF4-FFF2-40B4-BE49-F238E27FC236}">
                  <a16:creationId xmlns:a16="http://schemas.microsoft.com/office/drawing/2014/main" id="{325B5956-69E4-4016-99D3-689495B38C07}"/>
                </a:ext>
              </a:extLst>
            </p:cNvPr>
            <p:cNvSpPr/>
            <p:nvPr/>
          </p:nvSpPr>
          <p:spPr>
            <a:xfrm flipV="1">
              <a:off x="8395905" y="-40439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2" name="椭圆 261">
              <a:extLst>
                <a:ext uri="{FF2B5EF4-FFF2-40B4-BE49-F238E27FC236}">
                  <a16:creationId xmlns:a16="http://schemas.microsoft.com/office/drawing/2014/main" id="{CF464B32-AAC6-4CC9-8FA0-E87C2E0AAD76}"/>
                </a:ext>
              </a:extLst>
            </p:cNvPr>
            <p:cNvSpPr/>
            <p:nvPr/>
          </p:nvSpPr>
          <p:spPr>
            <a:xfrm flipV="1">
              <a:off x="8476829" y="-40439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3" name="椭圆 262">
              <a:extLst>
                <a:ext uri="{FF2B5EF4-FFF2-40B4-BE49-F238E27FC236}">
                  <a16:creationId xmlns:a16="http://schemas.microsoft.com/office/drawing/2014/main" id="{3469330F-8E00-4415-8F07-884140FDB7DF}"/>
                </a:ext>
              </a:extLst>
            </p:cNvPr>
            <p:cNvSpPr/>
            <p:nvPr/>
          </p:nvSpPr>
          <p:spPr>
            <a:xfrm flipV="1">
              <a:off x="8557753" y="-40439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4" name="椭圆 263">
              <a:extLst>
                <a:ext uri="{FF2B5EF4-FFF2-40B4-BE49-F238E27FC236}">
                  <a16:creationId xmlns:a16="http://schemas.microsoft.com/office/drawing/2014/main" id="{B4D400C1-CD88-44F5-9159-876C46EC6F51}"/>
                </a:ext>
              </a:extLst>
            </p:cNvPr>
            <p:cNvSpPr/>
            <p:nvPr/>
          </p:nvSpPr>
          <p:spPr>
            <a:xfrm flipV="1">
              <a:off x="8638677" y="-40439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5" name="椭圆 264">
              <a:extLst>
                <a:ext uri="{FF2B5EF4-FFF2-40B4-BE49-F238E27FC236}">
                  <a16:creationId xmlns:a16="http://schemas.microsoft.com/office/drawing/2014/main" id="{E373181B-8BC6-4E1C-AA46-FF9D5B54AACB}"/>
                </a:ext>
              </a:extLst>
            </p:cNvPr>
            <p:cNvSpPr/>
            <p:nvPr/>
          </p:nvSpPr>
          <p:spPr>
            <a:xfrm flipV="1">
              <a:off x="8719601" y="-40439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6" name="椭圆 265">
              <a:extLst>
                <a:ext uri="{FF2B5EF4-FFF2-40B4-BE49-F238E27FC236}">
                  <a16:creationId xmlns:a16="http://schemas.microsoft.com/office/drawing/2014/main" id="{EEE493FA-7488-4708-A1E3-AD81CB4924A3}"/>
                </a:ext>
              </a:extLst>
            </p:cNvPr>
            <p:cNvSpPr/>
            <p:nvPr/>
          </p:nvSpPr>
          <p:spPr>
            <a:xfrm flipV="1">
              <a:off x="8800525" y="-40439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7" name="椭圆 266">
              <a:extLst>
                <a:ext uri="{FF2B5EF4-FFF2-40B4-BE49-F238E27FC236}">
                  <a16:creationId xmlns:a16="http://schemas.microsoft.com/office/drawing/2014/main" id="{8DA94C9B-A138-4D9E-8668-555CA1A8491F}"/>
                </a:ext>
              </a:extLst>
            </p:cNvPr>
            <p:cNvSpPr/>
            <p:nvPr/>
          </p:nvSpPr>
          <p:spPr>
            <a:xfrm flipV="1">
              <a:off x="8881449" y="-40439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 name="椭圆 267">
              <a:extLst>
                <a:ext uri="{FF2B5EF4-FFF2-40B4-BE49-F238E27FC236}">
                  <a16:creationId xmlns:a16="http://schemas.microsoft.com/office/drawing/2014/main" id="{110D6936-F4F0-4D22-873B-9D3B4F51AE6F}"/>
                </a:ext>
              </a:extLst>
            </p:cNvPr>
            <p:cNvSpPr/>
            <p:nvPr/>
          </p:nvSpPr>
          <p:spPr>
            <a:xfrm flipV="1">
              <a:off x="8153133" y="-397081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9" name="椭圆 268">
              <a:extLst>
                <a:ext uri="{FF2B5EF4-FFF2-40B4-BE49-F238E27FC236}">
                  <a16:creationId xmlns:a16="http://schemas.microsoft.com/office/drawing/2014/main" id="{A4EC0B02-528C-4774-9043-6FAB539DB1CF}"/>
                </a:ext>
              </a:extLst>
            </p:cNvPr>
            <p:cNvSpPr/>
            <p:nvPr/>
          </p:nvSpPr>
          <p:spPr>
            <a:xfrm flipV="1">
              <a:off x="8234057" y="-397081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 name="椭圆 269">
              <a:extLst>
                <a:ext uri="{FF2B5EF4-FFF2-40B4-BE49-F238E27FC236}">
                  <a16:creationId xmlns:a16="http://schemas.microsoft.com/office/drawing/2014/main" id="{D0B01FDB-14A5-491E-8BF8-66CD397D33B9}"/>
                </a:ext>
              </a:extLst>
            </p:cNvPr>
            <p:cNvSpPr/>
            <p:nvPr/>
          </p:nvSpPr>
          <p:spPr>
            <a:xfrm flipV="1">
              <a:off x="8314981" y="-397081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1" name="椭圆 270">
              <a:extLst>
                <a:ext uri="{FF2B5EF4-FFF2-40B4-BE49-F238E27FC236}">
                  <a16:creationId xmlns:a16="http://schemas.microsoft.com/office/drawing/2014/main" id="{6CEB5C65-CC34-427C-998B-7BA7FE6716A0}"/>
                </a:ext>
              </a:extLst>
            </p:cNvPr>
            <p:cNvSpPr/>
            <p:nvPr/>
          </p:nvSpPr>
          <p:spPr>
            <a:xfrm flipV="1">
              <a:off x="8395905" y="-397081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2" name="椭圆 271">
              <a:extLst>
                <a:ext uri="{FF2B5EF4-FFF2-40B4-BE49-F238E27FC236}">
                  <a16:creationId xmlns:a16="http://schemas.microsoft.com/office/drawing/2014/main" id="{4E6602CF-AC11-425A-B0A5-3ABFAC8F3871}"/>
                </a:ext>
              </a:extLst>
            </p:cNvPr>
            <p:cNvSpPr/>
            <p:nvPr/>
          </p:nvSpPr>
          <p:spPr>
            <a:xfrm flipV="1">
              <a:off x="8476829" y="-397081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3" name="椭圆 272">
              <a:extLst>
                <a:ext uri="{FF2B5EF4-FFF2-40B4-BE49-F238E27FC236}">
                  <a16:creationId xmlns:a16="http://schemas.microsoft.com/office/drawing/2014/main" id="{5B5FAC1C-4742-41F6-BBAB-532428CCC22B}"/>
                </a:ext>
              </a:extLst>
            </p:cNvPr>
            <p:cNvSpPr/>
            <p:nvPr/>
          </p:nvSpPr>
          <p:spPr>
            <a:xfrm flipV="1">
              <a:off x="8557753" y="-397081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4" name="椭圆 273">
              <a:extLst>
                <a:ext uri="{FF2B5EF4-FFF2-40B4-BE49-F238E27FC236}">
                  <a16:creationId xmlns:a16="http://schemas.microsoft.com/office/drawing/2014/main" id="{C15709A3-7015-4D7F-B6D6-C8A8229A66CB}"/>
                </a:ext>
              </a:extLst>
            </p:cNvPr>
            <p:cNvSpPr/>
            <p:nvPr/>
          </p:nvSpPr>
          <p:spPr>
            <a:xfrm flipV="1">
              <a:off x="8638677" y="-397081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5" name="椭圆 274">
              <a:extLst>
                <a:ext uri="{FF2B5EF4-FFF2-40B4-BE49-F238E27FC236}">
                  <a16:creationId xmlns:a16="http://schemas.microsoft.com/office/drawing/2014/main" id="{38E7ECA9-F409-437E-9D1A-B8F749B2A744}"/>
                </a:ext>
              </a:extLst>
            </p:cNvPr>
            <p:cNvSpPr/>
            <p:nvPr/>
          </p:nvSpPr>
          <p:spPr>
            <a:xfrm flipV="1">
              <a:off x="8719601" y="-397081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6" name="椭圆 275">
              <a:extLst>
                <a:ext uri="{FF2B5EF4-FFF2-40B4-BE49-F238E27FC236}">
                  <a16:creationId xmlns:a16="http://schemas.microsoft.com/office/drawing/2014/main" id="{6D900D3E-AC9F-424D-9082-B6524D44D22B}"/>
                </a:ext>
              </a:extLst>
            </p:cNvPr>
            <p:cNvSpPr/>
            <p:nvPr/>
          </p:nvSpPr>
          <p:spPr>
            <a:xfrm flipV="1">
              <a:off x="8800525" y="-397081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7" name="椭圆 276">
              <a:extLst>
                <a:ext uri="{FF2B5EF4-FFF2-40B4-BE49-F238E27FC236}">
                  <a16:creationId xmlns:a16="http://schemas.microsoft.com/office/drawing/2014/main" id="{DE3AF04B-C868-4B8B-917F-20A0943AD8F5}"/>
                </a:ext>
              </a:extLst>
            </p:cNvPr>
            <p:cNvSpPr/>
            <p:nvPr/>
          </p:nvSpPr>
          <p:spPr>
            <a:xfrm flipV="1">
              <a:off x="8881449" y="-397081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8" name="椭圆 277">
              <a:extLst>
                <a:ext uri="{FF2B5EF4-FFF2-40B4-BE49-F238E27FC236}">
                  <a16:creationId xmlns:a16="http://schemas.microsoft.com/office/drawing/2014/main" id="{E2CFEF4E-860B-4A2C-A1E8-2FE0ACA62322}"/>
                </a:ext>
              </a:extLst>
            </p:cNvPr>
            <p:cNvSpPr/>
            <p:nvPr/>
          </p:nvSpPr>
          <p:spPr>
            <a:xfrm flipV="1">
              <a:off x="8153133" y="-38976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9" name="椭圆 278">
              <a:extLst>
                <a:ext uri="{FF2B5EF4-FFF2-40B4-BE49-F238E27FC236}">
                  <a16:creationId xmlns:a16="http://schemas.microsoft.com/office/drawing/2014/main" id="{878AF1F6-2878-4457-BCB0-1FF9583A785A}"/>
                </a:ext>
              </a:extLst>
            </p:cNvPr>
            <p:cNvSpPr/>
            <p:nvPr/>
          </p:nvSpPr>
          <p:spPr>
            <a:xfrm flipV="1">
              <a:off x="8234057" y="-38976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0" name="椭圆 279">
              <a:extLst>
                <a:ext uri="{FF2B5EF4-FFF2-40B4-BE49-F238E27FC236}">
                  <a16:creationId xmlns:a16="http://schemas.microsoft.com/office/drawing/2014/main" id="{799455E9-2DD3-436D-A733-9FC3BAEA2364}"/>
                </a:ext>
              </a:extLst>
            </p:cNvPr>
            <p:cNvSpPr/>
            <p:nvPr/>
          </p:nvSpPr>
          <p:spPr>
            <a:xfrm flipV="1">
              <a:off x="8314981" y="-38976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1" name="椭圆 280">
              <a:extLst>
                <a:ext uri="{FF2B5EF4-FFF2-40B4-BE49-F238E27FC236}">
                  <a16:creationId xmlns:a16="http://schemas.microsoft.com/office/drawing/2014/main" id="{E6FAB124-5DFF-40F8-898B-B0B6DD4FC9BD}"/>
                </a:ext>
              </a:extLst>
            </p:cNvPr>
            <p:cNvSpPr/>
            <p:nvPr/>
          </p:nvSpPr>
          <p:spPr>
            <a:xfrm flipV="1">
              <a:off x="8395905" y="-38976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2" name="椭圆 281">
              <a:extLst>
                <a:ext uri="{FF2B5EF4-FFF2-40B4-BE49-F238E27FC236}">
                  <a16:creationId xmlns:a16="http://schemas.microsoft.com/office/drawing/2014/main" id="{E9B17BFD-82F1-4FC7-A31F-EF15DE19377B}"/>
                </a:ext>
              </a:extLst>
            </p:cNvPr>
            <p:cNvSpPr/>
            <p:nvPr/>
          </p:nvSpPr>
          <p:spPr>
            <a:xfrm flipV="1">
              <a:off x="8476829" y="-38976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3" name="椭圆 282">
              <a:extLst>
                <a:ext uri="{FF2B5EF4-FFF2-40B4-BE49-F238E27FC236}">
                  <a16:creationId xmlns:a16="http://schemas.microsoft.com/office/drawing/2014/main" id="{FED32EAF-6614-4400-A52A-65B5E5951BA7}"/>
                </a:ext>
              </a:extLst>
            </p:cNvPr>
            <p:cNvSpPr/>
            <p:nvPr/>
          </p:nvSpPr>
          <p:spPr>
            <a:xfrm flipV="1">
              <a:off x="8557753" y="-38976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4" name="椭圆 283">
              <a:extLst>
                <a:ext uri="{FF2B5EF4-FFF2-40B4-BE49-F238E27FC236}">
                  <a16:creationId xmlns:a16="http://schemas.microsoft.com/office/drawing/2014/main" id="{AC3B07DA-E413-4887-8330-EE2EA307F61E}"/>
                </a:ext>
              </a:extLst>
            </p:cNvPr>
            <p:cNvSpPr/>
            <p:nvPr/>
          </p:nvSpPr>
          <p:spPr>
            <a:xfrm flipV="1">
              <a:off x="8638677" y="-38976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5" name="椭圆 284">
              <a:extLst>
                <a:ext uri="{FF2B5EF4-FFF2-40B4-BE49-F238E27FC236}">
                  <a16:creationId xmlns:a16="http://schemas.microsoft.com/office/drawing/2014/main" id="{5F118379-B9E7-40E9-A770-2B61155FC9E5}"/>
                </a:ext>
              </a:extLst>
            </p:cNvPr>
            <p:cNvSpPr/>
            <p:nvPr/>
          </p:nvSpPr>
          <p:spPr>
            <a:xfrm flipV="1">
              <a:off x="8719601" y="-38976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6" name="椭圆 285">
              <a:extLst>
                <a:ext uri="{FF2B5EF4-FFF2-40B4-BE49-F238E27FC236}">
                  <a16:creationId xmlns:a16="http://schemas.microsoft.com/office/drawing/2014/main" id="{5693DB75-4812-474C-99A5-30ACDF0E3CA6}"/>
                </a:ext>
              </a:extLst>
            </p:cNvPr>
            <p:cNvSpPr/>
            <p:nvPr/>
          </p:nvSpPr>
          <p:spPr>
            <a:xfrm flipV="1">
              <a:off x="8800525" y="-38976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7" name="椭圆 286">
              <a:extLst>
                <a:ext uri="{FF2B5EF4-FFF2-40B4-BE49-F238E27FC236}">
                  <a16:creationId xmlns:a16="http://schemas.microsoft.com/office/drawing/2014/main" id="{202CA5BC-010A-4674-907C-86D998340C61}"/>
                </a:ext>
              </a:extLst>
            </p:cNvPr>
            <p:cNvSpPr/>
            <p:nvPr/>
          </p:nvSpPr>
          <p:spPr>
            <a:xfrm flipV="1">
              <a:off x="8881449" y="-38976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椭圆 287">
              <a:extLst>
                <a:ext uri="{FF2B5EF4-FFF2-40B4-BE49-F238E27FC236}">
                  <a16:creationId xmlns:a16="http://schemas.microsoft.com/office/drawing/2014/main" id="{BE832468-12D4-4578-B766-AB8DAEC34343}"/>
                </a:ext>
              </a:extLst>
            </p:cNvPr>
            <p:cNvSpPr/>
            <p:nvPr/>
          </p:nvSpPr>
          <p:spPr>
            <a:xfrm flipV="1">
              <a:off x="8153133" y="-38244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9" name="椭圆 288">
              <a:extLst>
                <a:ext uri="{FF2B5EF4-FFF2-40B4-BE49-F238E27FC236}">
                  <a16:creationId xmlns:a16="http://schemas.microsoft.com/office/drawing/2014/main" id="{AA5CC402-2B93-4FC7-B809-46D768EC7761}"/>
                </a:ext>
              </a:extLst>
            </p:cNvPr>
            <p:cNvSpPr/>
            <p:nvPr/>
          </p:nvSpPr>
          <p:spPr>
            <a:xfrm flipV="1">
              <a:off x="8234057" y="-38244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0" name="椭圆 289">
              <a:extLst>
                <a:ext uri="{FF2B5EF4-FFF2-40B4-BE49-F238E27FC236}">
                  <a16:creationId xmlns:a16="http://schemas.microsoft.com/office/drawing/2014/main" id="{597C510F-2700-4094-8240-02DCE067FE28}"/>
                </a:ext>
              </a:extLst>
            </p:cNvPr>
            <p:cNvSpPr/>
            <p:nvPr/>
          </p:nvSpPr>
          <p:spPr>
            <a:xfrm flipV="1">
              <a:off x="8314981" y="-38244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1" name="椭圆 290">
              <a:extLst>
                <a:ext uri="{FF2B5EF4-FFF2-40B4-BE49-F238E27FC236}">
                  <a16:creationId xmlns:a16="http://schemas.microsoft.com/office/drawing/2014/main" id="{FEFE12C4-F855-4CBD-B22C-1B2D778464D0}"/>
                </a:ext>
              </a:extLst>
            </p:cNvPr>
            <p:cNvSpPr/>
            <p:nvPr/>
          </p:nvSpPr>
          <p:spPr>
            <a:xfrm flipV="1">
              <a:off x="8395905" y="-38244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2" name="椭圆 291">
              <a:extLst>
                <a:ext uri="{FF2B5EF4-FFF2-40B4-BE49-F238E27FC236}">
                  <a16:creationId xmlns:a16="http://schemas.microsoft.com/office/drawing/2014/main" id="{B32D6BE4-ECC4-4787-9C59-367646B92B57}"/>
                </a:ext>
              </a:extLst>
            </p:cNvPr>
            <p:cNvSpPr/>
            <p:nvPr/>
          </p:nvSpPr>
          <p:spPr>
            <a:xfrm flipV="1">
              <a:off x="8476829" y="-38244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3" name="椭圆 292">
              <a:extLst>
                <a:ext uri="{FF2B5EF4-FFF2-40B4-BE49-F238E27FC236}">
                  <a16:creationId xmlns:a16="http://schemas.microsoft.com/office/drawing/2014/main" id="{756CEA7E-9924-41D7-83C6-ACCD0C52DBF8}"/>
                </a:ext>
              </a:extLst>
            </p:cNvPr>
            <p:cNvSpPr/>
            <p:nvPr/>
          </p:nvSpPr>
          <p:spPr>
            <a:xfrm flipV="1">
              <a:off x="8557753" y="-38244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4" name="椭圆 293">
              <a:extLst>
                <a:ext uri="{FF2B5EF4-FFF2-40B4-BE49-F238E27FC236}">
                  <a16:creationId xmlns:a16="http://schemas.microsoft.com/office/drawing/2014/main" id="{5CA55817-1CF8-4AF4-9281-FE858611E63D}"/>
                </a:ext>
              </a:extLst>
            </p:cNvPr>
            <p:cNvSpPr/>
            <p:nvPr/>
          </p:nvSpPr>
          <p:spPr>
            <a:xfrm flipV="1">
              <a:off x="8638677" y="-38244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5" name="椭圆 294">
              <a:extLst>
                <a:ext uri="{FF2B5EF4-FFF2-40B4-BE49-F238E27FC236}">
                  <a16:creationId xmlns:a16="http://schemas.microsoft.com/office/drawing/2014/main" id="{231618E3-F476-4975-A2F3-96FB60691EF7}"/>
                </a:ext>
              </a:extLst>
            </p:cNvPr>
            <p:cNvSpPr/>
            <p:nvPr/>
          </p:nvSpPr>
          <p:spPr>
            <a:xfrm flipV="1">
              <a:off x="8719601" y="-38244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6" name="椭圆 295">
              <a:extLst>
                <a:ext uri="{FF2B5EF4-FFF2-40B4-BE49-F238E27FC236}">
                  <a16:creationId xmlns:a16="http://schemas.microsoft.com/office/drawing/2014/main" id="{BBCC0997-4EE2-4ACF-8818-7A7B08282213}"/>
                </a:ext>
              </a:extLst>
            </p:cNvPr>
            <p:cNvSpPr/>
            <p:nvPr/>
          </p:nvSpPr>
          <p:spPr>
            <a:xfrm flipV="1">
              <a:off x="8800525" y="-38244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7" name="椭圆 296">
              <a:extLst>
                <a:ext uri="{FF2B5EF4-FFF2-40B4-BE49-F238E27FC236}">
                  <a16:creationId xmlns:a16="http://schemas.microsoft.com/office/drawing/2014/main" id="{0AD5BE10-C63B-4BFA-B62C-962F81A811E4}"/>
                </a:ext>
              </a:extLst>
            </p:cNvPr>
            <p:cNvSpPr/>
            <p:nvPr/>
          </p:nvSpPr>
          <p:spPr>
            <a:xfrm flipV="1">
              <a:off x="8881449" y="-38244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8" name="椭圆 297">
              <a:extLst>
                <a:ext uri="{FF2B5EF4-FFF2-40B4-BE49-F238E27FC236}">
                  <a16:creationId xmlns:a16="http://schemas.microsoft.com/office/drawing/2014/main" id="{EDEB6F97-2AB5-4A02-BE57-01B798621BB6}"/>
                </a:ext>
              </a:extLst>
            </p:cNvPr>
            <p:cNvSpPr/>
            <p:nvPr/>
          </p:nvSpPr>
          <p:spPr>
            <a:xfrm flipV="1">
              <a:off x="8153133" y="-37513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9" name="椭圆 298">
              <a:extLst>
                <a:ext uri="{FF2B5EF4-FFF2-40B4-BE49-F238E27FC236}">
                  <a16:creationId xmlns:a16="http://schemas.microsoft.com/office/drawing/2014/main" id="{68F7B904-835E-4385-8E30-B117DD5ED1F3}"/>
                </a:ext>
              </a:extLst>
            </p:cNvPr>
            <p:cNvSpPr/>
            <p:nvPr/>
          </p:nvSpPr>
          <p:spPr>
            <a:xfrm flipV="1">
              <a:off x="8234057" y="-37513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0" name="椭圆 299">
              <a:extLst>
                <a:ext uri="{FF2B5EF4-FFF2-40B4-BE49-F238E27FC236}">
                  <a16:creationId xmlns:a16="http://schemas.microsoft.com/office/drawing/2014/main" id="{5C40519F-9F78-450C-AF4C-46207A80312D}"/>
                </a:ext>
              </a:extLst>
            </p:cNvPr>
            <p:cNvSpPr/>
            <p:nvPr/>
          </p:nvSpPr>
          <p:spPr>
            <a:xfrm flipV="1">
              <a:off x="8314981" y="-37513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1" name="椭圆 300">
              <a:extLst>
                <a:ext uri="{FF2B5EF4-FFF2-40B4-BE49-F238E27FC236}">
                  <a16:creationId xmlns:a16="http://schemas.microsoft.com/office/drawing/2014/main" id="{D30C42CA-FB8F-4DA8-9D9F-305696877362}"/>
                </a:ext>
              </a:extLst>
            </p:cNvPr>
            <p:cNvSpPr/>
            <p:nvPr/>
          </p:nvSpPr>
          <p:spPr>
            <a:xfrm flipV="1">
              <a:off x="8395905" y="-37513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2" name="椭圆 301">
              <a:extLst>
                <a:ext uri="{FF2B5EF4-FFF2-40B4-BE49-F238E27FC236}">
                  <a16:creationId xmlns:a16="http://schemas.microsoft.com/office/drawing/2014/main" id="{716791DF-9907-4022-A696-B6EE18EDCFEA}"/>
                </a:ext>
              </a:extLst>
            </p:cNvPr>
            <p:cNvSpPr/>
            <p:nvPr/>
          </p:nvSpPr>
          <p:spPr>
            <a:xfrm flipV="1">
              <a:off x="8476829" y="-37513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3" name="椭圆 302">
              <a:extLst>
                <a:ext uri="{FF2B5EF4-FFF2-40B4-BE49-F238E27FC236}">
                  <a16:creationId xmlns:a16="http://schemas.microsoft.com/office/drawing/2014/main" id="{AB160747-041F-471A-A5D7-56F636A0E632}"/>
                </a:ext>
              </a:extLst>
            </p:cNvPr>
            <p:cNvSpPr/>
            <p:nvPr/>
          </p:nvSpPr>
          <p:spPr>
            <a:xfrm flipV="1">
              <a:off x="8557753" y="-37513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4" name="椭圆 303">
              <a:extLst>
                <a:ext uri="{FF2B5EF4-FFF2-40B4-BE49-F238E27FC236}">
                  <a16:creationId xmlns:a16="http://schemas.microsoft.com/office/drawing/2014/main" id="{131FEDF5-021A-4A7F-B653-6A44A3A94370}"/>
                </a:ext>
              </a:extLst>
            </p:cNvPr>
            <p:cNvSpPr/>
            <p:nvPr/>
          </p:nvSpPr>
          <p:spPr>
            <a:xfrm flipV="1">
              <a:off x="8638677" y="-37513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5" name="椭圆 304">
              <a:extLst>
                <a:ext uri="{FF2B5EF4-FFF2-40B4-BE49-F238E27FC236}">
                  <a16:creationId xmlns:a16="http://schemas.microsoft.com/office/drawing/2014/main" id="{6AA3BF86-3538-4653-96C3-D4D3E5BD7CC8}"/>
                </a:ext>
              </a:extLst>
            </p:cNvPr>
            <p:cNvSpPr/>
            <p:nvPr/>
          </p:nvSpPr>
          <p:spPr>
            <a:xfrm flipV="1">
              <a:off x="8719601" y="-37513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6" name="椭圆 305">
              <a:extLst>
                <a:ext uri="{FF2B5EF4-FFF2-40B4-BE49-F238E27FC236}">
                  <a16:creationId xmlns:a16="http://schemas.microsoft.com/office/drawing/2014/main" id="{575BA1E8-74D3-4123-8D61-93DC00731751}"/>
                </a:ext>
              </a:extLst>
            </p:cNvPr>
            <p:cNvSpPr/>
            <p:nvPr/>
          </p:nvSpPr>
          <p:spPr>
            <a:xfrm flipV="1">
              <a:off x="8800525" y="-37513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7" name="椭圆 306">
              <a:extLst>
                <a:ext uri="{FF2B5EF4-FFF2-40B4-BE49-F238E27FC236}">
                  <a16:creationId xmlns:a16="http://schemas.microsoft.com/office/drawing/2014/main" id="{AA42FFFF-7B1F-4502-891C-6D19B63733A4}"/>
                </a:ext>
              </a:extLst>
            </p:cNvPr>
            <p:cNvSpPr/>
            <p:nvPr/>
          </p:nvSpPr>
          <p:spPr>
            <a:xfrm flipV="1">
              <a:off x="8881449" y="-37513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8" name="椭圆 307">
              <a:extLst>
                <a:ext uri="{FF2B5EF4-FFF2-40B4-BE49-F238E27FC236}">
                  <a16:creationId xmlns:a16="http://schemas.microsoft.com/office/drawing/2014/main" id="{9D981643-C1AE-4B68-9E53-8FAF18B837A6}"/>
                </a:ext>
              </a:extLst>
            </p:cNvPr>
            <p:cNvSpPr/>
            <p:nvPr/>
          </p:nvSpPr>
          <p:spPr>
            <a:xfrm flipV="1">
              <a:off x="8153133" y="-36781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9" name="椭圆 308">
              <a:extLst>
                <a:ext uri="{FF2B5EF4-FFF2-40B4-BE49-F238E27FC236}">
                  <a16:creationId xmlns:a16="http://schemas.microsoft.com/office/drawing/2014/main" id="{54E62A3B-20E4-41A0-997B-645B7B7643F6}"/>
                </a:ext>
              </a:extLst>
            </p:cNvPr>
            <p:cNvSpPr/>
            <p:nvPr/>
          </p:nvSpPr>
          <p:spPr>
            <a:xfrm flipV="1">
              <a:off x="8234057" y="-36781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0" name="椭圆 309">
              <a:extLst>
                <a:ext uri="{FF2B5EF4-FFF2-40B4-BE49-F238E27FC236}">
                  <a16:creationId xmlns:a16="http://schemas.microsoft.com/office/drawing/2014/main" id="{F4FCE670-BC2D-498A-B288-B1867F4F07F2}"/>
                </a:ext>
              </a:extLst>
            </p:cNvPr>
            <p:cNvSpPr/>
            <p:nvPr/>
          </p:nvSpPr>
          <p:spPr>
            <a:xfrm flipV="1">
              <a:off x="8314981" y="-36781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1" name="椭圆 310">
              <a:extLst>
                <a:ext uri="{FF2B5EF4-FFF2-40B4-BE49-F238E27FC236}">
                  <a16:creationId xmlns:a16="http://schemas.microsoft.com/office/drawing/2014/main" id="{77B8435D-B01C-4D98-8A79-7305EAC6A163}"/>
                </a:ext>
              </a:extLst>
            </p:cNvPr>
            <p:cNvSpPr/>
            <p:nvPr/>
          </p:nvSpPr>
          <p:spPr>
            <a:xfrm flipV="1">
              <a:off x="8395905" y="-36781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2" name="椭圆 311">
              <a:extLst>
                <a:ext uri="{FF2B5EF4-FFF2-40B4-BE49-F238E27FC236}">
                  <a16:creationId xmlns:a16="http://schemas.microsoft.com/office/drawing/2014/main" id="{4C27EDCE-B8AC-4776-87E8-F30E316AB199}"/>
                </a:ext>
              </a:extLst>
            </p:cNvPr>
            <p:cNvSpPr/>
            <p:nvPr/>
          </p:nvSpPr>
          <p:spPr>
            <a:xfrm flipV="1">
              <a:off x="8476829" y="-36781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3" name="椭圆 312">
              <a:extLst>
                <a:ext uri="{FF2B5EF4-FFF2-40B4-BE49-F238E27FC236}">
                  <a16:creationId xmlns:a16="http://schemas.microsoft.com/office/drawing/2014/main" id="{FE58BDF5-60B2-4126-BFD3-B4673B9142C0}"/>
                </a:ext>
              </a:extLst>
            </p:cNvPr>
            <p:cNvSpPr/>
            <p:nvPr/>
          </p:nvSpPr>
          <p:spPr>
            <a:xfrm flipV="1">
              <a:off x="8557753" y="-36781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4" name="椭圆 313">
              <a:extLst>
                <a:ext uri="{FF2B5EF4-FFF2-40B4-BE49-F238E27FC236}">
                  <a16:creationId xmlns:a16="http://schemas.microsoft.com/office/drawing/2014/main" id="{2EF98266-C67C-4774-810E-A8A9AD333DC5}"/>
                </a:ext>
              </a:extLst>
            </p:cNvPr>
            <p:cNvSpPr/>
            <p:nvPr/>
          </p:nvSpPr>
          <p:spPr>
            <a:xfrm flipV="1">
              <a:off x="8638677" y="-36781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5" name="椭圆 314">
              <a:extLst>
                <a:ext uri="{FF2B5EF4-FFF2-40B4-BE49-F238E27FC236}">
                  <a16:creationId xmlns:a16="http://schemas.microsoft.com/office/drawing/2014/main" id="{88767630-F494-4D71-9BFF-861754A327B1}"/>
                </a:ext>
              </a:extLst>
            </p:cNvPr>
            <p:cNvSpPr/>
            <p:nvPr/>
          </p:nvSpPr>
          <p:spPr>
            <a:xfrm flipV="1">
              <a:off x="8719601" y="-36781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6" name="椭圆 315">
              <a:extLst>
                <a:ext uri="{FF2B5EF4-FFF2-40B4-BE49-F238E27FC236}">
                  <a16:creationId xmlns:a16="http://schemas.microsoft.com/office/drawing/2014/main" id="{4D88BED0-5838-4476-9D60-1AED9B1EDAAB}"/>
                </a:ext>
              </a:extLst>
            </p:cNvPr>
            <p:cNvSpPr/>
            <p:nvPr/>
          </p:nvSpPr>
          <p:spPr>
            <a:xfrm flipV="1">
              <a:off x="8800525" y="-36781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7" name="椭圆 316">
              <a:extLst>
                <a:ext uri="{FF2B5EF4-FFF2-40B4-BE49-F238E27FC236}">
                  <a16:creationId xmlns:a16="http://schemas.microsoft.com/office/drawing/2014/main" id="{56639481-93FE-446F-A5C0-05183BF437DC}"/>
                </a:ext>
              </a:extLst>
            </p:cNvPr>
            <p:cNvSpPr/>
            <p:nvPr/>
          </p:nvSpPr>
          <p:spPr>
            <a:xfrm flipV="1">
              <a:off x="8881449" y="-36781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8" name="椭圆 317">
              <a:extLst>
                <a:ext uri="{FF2B5EF4-FFF2-40B4-BE49-F238E27FC236}">
                  <a16:creationId xmlns:a16="http://schemas.microsoft.com/office/drawing/2014/main" id="{B086FF23-D9CF-475C-B48A-FC2774A8EEB4}"/>
                </a:ext>
              </a:extLst>
            </p:cNvPr>
            <p:cNvSpPr/>
            <p:nvPr/>
          </p:nvSpPr>
          <p:spPr>
            <a:xfrm flipV="1">
              <a:off x="8153133" y="-360501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9" name="椭圆 318">
              <a:extLst>
                <a:ext uri="{FF2B5EF4-FFF2-40B4-BE49-F238E27FC236}">
                  <a16:creationId xmlns:a16="http://schemas.microsoft.com/office/drawing/2014/main" id="{25F2DD4A-E25C-45E7-8A55-C5A18E792110}"/>
                </a:ext>
              </a:extLst>
            </p:cNvPr>
            <p:cNvSpPr/>
            <p:nvPr/>
          </p:nvSpPr>
          <p:spPr>
            <a:xfrm flipV="1">
              <a:off x="8234057" y="-360501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0" name="椭圆 319">
              <a:extLst>
                <a:ext uri="{FF2B5EF4-FFF2-40B4-BE49-F238E27FC236}">
                  <a16:creationId xmlns:a16="http://schemas.microsoft.com/office/drawing/2014/main" id="{1749A41D-5E0A-4C0C-AAB9-CE47AB8013CF}"/>
                </a:ext>
              </a:extLst>
            </p:cNvPr>
            <p:cNvSpPr/>
            <p:nvPr/>
          </p:nvSpPr>
          <p:spPr>
            <a:xfrm flipV="1">
              <a:off x="8314981" y="-360501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1" name="椭圆 320">
              <a:extLst>
                <a:ext uri="{FF2B5EF4-FFF2-40B4-BE49-F238E27FC236}">
                  <a16:creationId xmlns:a16="http://schemas.microsoft.com/office/drawing/2014/main" id="{B68D26E6-61B9-4A30-AC3E-D1F45D6D3725}"/>
                </a:ext>
              </a:extLst>
            </p:cNvPr>
            <p:cNvSpPr/>
            <p:nvPr/>
          </p:nvSpPr>
          <p:spPr>
            <a:xfrm flipV="1">
              <a:off x="8395905" y="-360501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2" name="椭圆 321">
              <a:extLst>
                <a:ext uri="{FF2B5EF4-FFF2-40B4-BE49-F238E27FC236}">
                  <a16:creationId xmlns:a16="http://schemas.microsoft.com/office/drawing/2014/main" id="{3CDEA290-552D-4710-8E45-CCB64404FDBA}"/>
                </a:ext>
              </a:extLst>
            </p:cNvPr>
            <p:cNvSpPr/>
            <p:nvPr/>
          </p:nvSpPr>
          <p:spPr>
            <a:xfrm flipV="1">
              <a:off x="8476829" y="-360501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3" name="椭圆 322">
              <a:extLst>
                <a:ext uri="{FF2B5EF4-FFF2-40B4-BE49-F238E27FC236}">
                  <a16:creationId xmlns:a16="http://schemas.microsoft.com/office/drawing/2014/main" id="{2D3437C9-E375-41DC-80B8-5DC4B96E92BB}"/>
                </a:ext>
              </a:extLst>
            </p:cNvPr>
            <p:cNvSpPr/>
            <p:nvPr/>
          </p:nvSpPr>
          <p:spPr>
            <a:xfrm flipV="1">
              <a:off x="8557753" y="-360501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4" name="椭圆 323">
              <a:extLst>
                <a:ext uri="{FF2B5EF4-FFF2-40B4-BE49-F238E27FC236}">
                  <a16:creationId xmlns:a16="http://schemas.microsoft.com/office/drawing/2014/main" id="{0E8A81E0-BBBD-438C-B799-2E29C90726F1}"/>
                </a:ext>
              </a:extLst>
            </p:cNvPr>
            <p:cNvSpPr/>
            <p:nvPr/>
          </p:nvSpPr>
          <p:spPr>
            <a:xfrm flipV="1">
              <a:off x="8638677" y="-360501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5" name="椭圆 324">
              <a:extLst>
                <a:ext uri="{FF2B5EF4-FFF2-40B4-BE49-F238E27FC236}">
                  <a16:creationId xmlns:a16="http://schemas.microsoft.com/office/drawing/2014/main" id="{6610AF5F-AF86-4C54-8FD5-70EB4A680F18}"/>
                </a:ext>
              </a:extLst>
            </p:cNvPr>
            <p:cNvSpPr/>
            <p:nvPr/>
          </p:nvSpPr>
          <p:spPr>
            <a:xfrm flipV="1">
              <a:off x="8719601" y="-360501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6" name="椭圆 325">
              <a:extLst>
                <a:ext uri="{FF2B5EF4-FFF2-40B4-BE49-F238E27FC236}">
                  <a16:creationId xmlns:a16="http://schemas.microsoft.com/office/drawing/2014/main" id="{1BF44372-23ED-49F5-B932-5513C410E04C}"/>
                </a:ext>
              </a:extLst>
            </p:cNvPr>
            <p:cNvSpPr/>
            <p:nvPr/>
          </p:nvSpPr>
          <p:spPr>
            <a:xfrm flipV="1">
              <a:off x="8800525" y="-360501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7" name="椭圆 326">
              <a:extLst>
                <a:ext uri="{FF2B5EF4-FFF2-40B4-BE49-F238E27FC236}">
                  <a16:creationId xmlns:a16="http://schemas.microsoft.com/office/drawing/2014/main" id="{2211FB09-9C2D-465B-81C9-43630228B27C}"/>
                </a:ext>
              </a:extLst>
            </p:cNvPr>
            <p:cNvSpPr/>
            <p:nvPr/>
          </p:nvSpPr>
          <p:spPr>
            <a:xfrm flipV="1">
              <a:off x="8881449" y="-360501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8" name="椭圆 327">
              <a:extLst>
                <a:ext uri="{FF2B5EF4-FFF2-40B4-BE49-F238E27FC236}">
                  <a16:creationId xmlns:a16="http://schemas.microsoft.com/office/drawing/2014/main" id="{5FA5C68D-2B40-47E0-992A-85D8373CF73A}"/>
                </a:ext>
              </a:extLst>
            </p:cNvPr>
            <p:cNvSpPr/>
            <p:nvPr/>
          </p:nvSpPr>
          <p:spPr>
            <a:xfrm flipV="1">
              <a:off x="8153133" y="-35318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9" name="椭圆 328">
              <a:extLst>
                <a:ext uri="{FF2B5EF4-FFF2-40B4-BE49-F238E27FC236}">
                  <a16:creationId xmlns:a16="http://schemas.microsoft.com/office/drawing/2014/main" id="{04C7AE32-2C6D-4238-B40C-BC4D263872FE}"/>
                </a:ext>
              </a:extLst>
            </p:cNvPr>
            <p:cNvSpPr/>
            <p:nvPr/>
          </p:nvSpPr>
          <p:spPr>
            <a:xfrm flipV="1">
              <a:off x="8234057" y="-35318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0" name="椭圆 329">
              <a:extLst>
                <a:ext uri="{FF2B5EF4-FFF2-40B4-BE49-F238E27FC236}">
                  <a16:creationId xmlns:a16="http://schemas.microsoft.com/office/drawing/2014/main" id="{7DAC2436-D1F8-4731-A399-CDE9B2B81039}"/>
                </a:ext>
              </a:extLst>
            </p:cNvPr>
            <p:cNvSpPr/>
            <p:nvPr/>
          </p:nvSpPr>
          <p:spPr>
            <a:xfrm flipV="1">
              <a:off x="8314981" y="-35318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1" name="椭圆 330">
              <a:extLst>
                <a:ext uri="{FF2B5EF4-FFF2-40B4-BE49-F238E27FC236}">
                  <a16:creationId xmlns:a16="http://schemas.microsoft.com/office/drawing/2014/main" id="{CE955FF2-D2AC-481F-90B5-C27A7E4034D1}"/>
                </a:ext>
              </a:extLst>
            </p:cNvPr>
            <p:cNvSpPr/>
            <p:nvPr/>
          </p:nvSpPr>
          <p:spPr>
            <a:xfrm flipV="1">
              <a:off x="8395905" y="-35318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2" name="椭圆 331">
              <a:extLst>
                <a:ext uri="{FF2B5EF4-FFF2-40B4-BE49-F238E27FC236}">
                  <a16:creationId xmlns:a16="http://schemas.microsoft.com/office/drawing/2014/main" id="{9FB2ECE5-625D-4236-A6CF-86EBA524F3CF}"/>
                </a:ext>
              </a:extLst>
            </p:cNvPr>
            <p:cNvSpPr/>
            <p:nvPr/>
          </p:nvSpPr>
          <p:spPr>
            <a:xfrm flipV="1">
              <a:off x="8476829" y="-35318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3" name="椭圆 332">
              <a:extLst>
                <a:ext uri="{FF2B5EF4-FFF2-40B4-BE49-F238E27FC236}">
                  <a16:creationId xmlns:a16="http://schemas.microsoft.com/office/drawing/2014/main" id="{63CF1042-8CA4-43A9-820C-C29EAA1F68D7}"/>
                </a:ext>
              </a:extLst>
            </p:cNvPr>
            <p:cNvSpPr/>
            <p:nvPr/>
          </p:nvSpPr>
          <p:spPr>
            <a:xfrm flipV="1">
              <a:off x="8557753" y="-35318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4" name="椭圆 333">
              <a:extLst>
                <a:ext uri="{FF2B5EF4-FFF2-40B4-BE49-F238E27FC236}">
                  <a16:creationId xmlns:a16="http://schemas.microsoft.com/office/drawing/2014/main" id="{81601929-A839-4C98-8DE1-902147E658F9}"/>
                </a:ext>
              </a:extLst>
            </p:cNvPr>
            <p:cNvSpPr/>
            <p:nvPr/>
          </p:nvSpPr>
          <p:spPr>
            <a:xfrm flipV="1">
              <a:off x="8638677" y="-35318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5" name="椭圆 334">
              <a:extLst>
                <a:ext uri="{FF2B5EF4-FFF2-40B4-BE49-F238E27FC236}">
                  <a16:creationId xmlns:a16="http://schemas.microsoft.com/office/drawing/2014/main" id="{BF14B646-91A1-44E7-878D-4719920EFE21}"/>
                </a:ext>
              </a:extLst>
            </p:cNvPr>
            <p:cNvSpPr/>
            <p:nvPr/>
          </p:nvSpPr>
          <p:spPr>
            <a:xfrm flipV="1">
              <a:off x="8719601" y="-35318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6" name="椭圆 335">
              <a:extLst>
                <a:ext uri="{FF2B5EF4-FFF2-40B4-BE49-F238E27FC236}">
                  <a16:creationId xmlns:a16="http://schemas.microsoft.com/office/drawing/2014/main" id="{9780D38C-4ECA-4E35-B9B3-087096E82964}"/>
                </a:ext>
              </a:extLst>
            </p:cNvPr>
            <p:cNvSpPr/>
            <p:nvPr/>
          </p:nvSpPr>
          <p:spPr>
            <a:xfrm flipV="1">
              <a:off x="8800525" y="-35318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7" name="椭圆 336">
              <a:extLst>
                <a:ext uri="{FF2B5EF4-FFF2-40B4-BE49-F238E27FC236}">
                  <a16:creationId xmlns:a16="http://schemas.microsoft.com/office/drawing/2014/main" id="{188C0274-A885-48E3-B295-CE83BAD85ED2}"/>
                </a:ext>
              </a:extLst>
            </p:cNvPr>
            <p:cNvSpPr/>
            <p:nvPr/>
          </p:nvSpPr>
          <p:spPr>
            <a:xfrm flipV="1">
              <a:off x="8881449" y="-35318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8" name="椭圆 337">
              <a:extLst>
                <a:ext uri="{FF2B5EF4-FFF2-40B4-BE49-F238E27FC236}">
                  <a16:creationId xmlns:a16="http://schemas.microsoft.com/office/drawing/2014/main" id="{5D6695FF-096E-4C78-8EA5-BF45DABF69AF}"/>
                </a:ext>
              </a:extLst>
            </p:cNvPr>
            <p:cNvSpPr/>
            <p:nvPr/>
          </p:nvSpPr>
          <p:spPr>
            <a:xfrm flipV="1">
              <a:off x="8153133" y="-34586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9" name="椭圆 338">
              <a:extLst>
                <a:ext uri="{FF2B5EF4-FFF2-40B4-BE49-F238E27FC236}">
                  <a16:creationId xmlns:a16="http://schemas.microsoft.com/office/drawing/2014/main" id="{EC02070C-ACB1-479A-B652-D1AF210364D7}"/>
                </a:ext>
              </a:extLst>
            </p:cNvPr>
            <p:cNvSpPr/>
            <p:nvPr/>
          </p:nvSpPr>
          <p:spPr>
            <a:xfrm flipV="1">
              <a:off x="8234057" y="-34586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0" name="椭圆 339">
              <a:extLst>
                <a:ext uri="{FF2B5EF4-FFF2-40B4-BE49-F238E27FC236}">
                  <a16:creationId xmlns:a16="http://schemas.microsoft.com/office/drawing/2014/main" id="{F44F7160-937B-4C12-B64B-BF8F5988AE62}"/>
                </a:ext>
              </a:extLst>
            </p:cNvPr>
            <p:cNvSpPr/>
            <p:nvPr/>
          </p:nvSpPr>
          <p:spPr>
            <a:xfrm flipV="1">
              <a:off x="8314981" y="-34586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1" name="椭圆 340">
              <a:extLst>
                <a:ext uri="{FF2B5EF4-FFF2-40B4-BE49-F238E27FC236}">
                  <a16:creationId xmlns:a16="http://schemas.microsoft.com/office/drawing/2014/main" id="{58248239-77ED-477C-A758-403E117AC597}"/>
                </a:ext>
              </a:extLst>
            </p:cNvPr>
            <p:cNvSpPr/>
            <p:nvPr/>
          </p:nvSpPr>
          <p:spPr>
            <a:xfrm flipV="1">
              <a:off x="8395905" y="-34586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2" name="椭圆 341">
              <a:extLst>
                <a:ext uri="{FF2B5EF4-FFF2-40B4-BE49-F238E27FC236}">
                  <a16:creationId xmlns:a16="http://schemas.microsoft.com/office/drawing/2014/main" id="{9960BC10-8D3F-4458-909F-2268A4E48FB6}"/>
                </a:ext>
              </a:extLst>
            </p:cNvPr>
            <p:cNvSpPr/>
            <p:nvPr/>
          </p:nvSpPr>
          <p:spPr>
            <a:xfrm flipV="1">
              <a:off x="8476829" y="-34586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3" name="椭圆 342">
              <a:extLst>
                <a:ext uri="{FF2B5EF4-FFF2-40B4-BE49-F238E27FC236}">
                  <a16:creationId xmlns:a16="http://schemas.microsoft.com/office/drawing/2014/main" id="{BAA209E9-E25D-474A-A14A-3598B5444B46}"/>
                </a:ext>
              </a:extLst>
            </p:cNvPr>
            <p:cNvSpPr/>
            <p:nvPr/>
          </p:nvSpPr>
          <p:spPr>
            <a:xfrm flipV="1">
              <a:off x="8557753" y="-34586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4" name="椭圆 343">
              <a:extLst>
                <a:ext uri="{FF2B5EF4-FFF2-40B4-BE49-F238E27FC236}">
                  <a16:creationId xmlns:a16="http://schemas.microsoft.com/office/drawing/2014/main" id="{4E410E2C-AD26-4171-9ECF-9D2BA055DE5E}"/>
                </a:ext>
              </a:extLst>
            </p:cNvPr>
            <p:cNvSpPr/>
            <p:nvPr/>
          </p:nvSpPr>
          <p:spPr>
            <a:xfrm flipV="1">
              <a:off x="8638677" y="-34586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5" name="椭圆 344">
              <a:extLst>
                <a:ext uri="{FF2B5EF4-FFF2-40B4-BE49-F238E27FC236}">
                  <a16:creationId xmlns:a16="http://schemas.microsoft.com/office/drawing/2014/main" id="{CD3168EA-BEE9-442A-9A6D-047BD431DD42}"/>
                </a:ext>
              </a:extLst>
            </p:cNvPr>
            <p:cNvSpPr/>
            <p:nvPr/>
          </p:nvSpPr>
          <p:spPr>
            <a:xfrm flipV="1">
              <a:off x="8719601" y="-34586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6" name="椭圆 345">
              <a:extLst>
                <a:ext uri="{FF2B5EF4-FFF2-40B4-BE49-F238E27FC236}">
                  <a16:creationId xmlns:a16="http://schemas.microsoft.com/office/drawing/2014/main" id="{EAAB7076-3D41-4A5F-ADB8-146CCD79EEBF}"/>
                </a:ext>
              </a:extLst>
            </p:cNvPr>
            <p:cNvSpPr/>
            <p:nvPr/>
          </p:nvSpPr>
          <p:spPr>
            <a:xfrm flipV="1">
              <a:off x="8800525" y="-34586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7" name="椭圆 346">
              <a:extLst>
                <a:ext uri="{FF2B5EF4-FFF2-40B4-BE49-F238E27FC236}">
                  <a16:creationId xmlns:a16="http://schemas.microsoft.com/office/drawing/2014/main" id="{A00A3103-AD2F-4F1E-9918-5E8A81CB04E4}"/>
                </a:ext>
              </a:extLst>
            </p:cNvPr>
            <p:cNvSpPr/>
            <p:nvPr/>
          </p:nvSpPr>
          <p:spPr>
            <a:xfrm flipV="1">
              <a:off x="8881449" y="-34586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8" name="椭圆 347">
              <a:extLst>
                <a:ext uri="{FF2B5EF4-FFF2-40B4-BE49-F238E27FC236}">
                  <a16:creationId xmlns:a16="http://schemas.microsoft.com/office/drawing/2014/main" id="{E5E5E01E-038D-4279-BD99-4D1090B7F189}"/>
                </a:ext>
              </a:extLst>
            </p:cNvPr>
            <p:cNvSpPr/>
            <p:nvPr/>
          </p:nvSpPr>
          <p:spPr>
            <a:xfrm flipV="1">
              <a:off x="8153133" y="-33855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9" name="椭圆 348">
              <a:extLst>
                <a:ext uri="{FF2B5EF4-FFF2-40B4-BE49-F238E27FC236}">
                  <a16:creationId xmlns:a16="http://schemas.microsoft.com/office/drawing/2014/main" id="{DA016B35-3CE9-4023-AE33-A9F2D62F07E1}"/>
                </a:ext>
              </a:extLst>
            </p:cNvPr>
            <p:cNvSpPr/>
            <p:nvPr/>
          </p:nvSpPr>
          <p:spPr>
            <a:xfrm flipV="1">
              <a:off x="8234057" y="-33855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0" name="椭圆 349">
              <a:extLst>
                <a:ext uri="{FF2B5EF4-FFF2-40B4-BE49-F238E27FC236}">
                  <a16:creationId xmlns:a16="http://schemas.microsoft.com/office/drawing/2014/main" id="{4F04B543-492A-4242-9B75-6F32BCFB947F}"/>
                </a:ext>
              </a:extLst>
            </p:cNvPr>
            <p:cNvSpPr/>
            <p:nvPr/>
          </p:nvSpPr>
          <p:spPr>
            <a:xfrm flipV="1">
              <a:off x="8314981" y="-33855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1" name="椭圆 350">
              <a:extLst>
                <a:ext uri="{FF2B5EF4-FFF2-40B4-BE49-F238E27FC236}">
                  <a16:creationId xmlns:a16="http://schemas.microsoft.com/office/drawing/2014/main" id="{96C7360E-7D80-4670-8AC5-0AE69626637A}"/>
                </a:ext>
              </a:extLst>
            </p:cNvPr>
            <p:cNvSpPr/>
            <p:nvPr/>
          </p:nvSpPr>
          <p:spPr>
            <a:xfrm flipV="1">
              <a:off x="8395905" y="-33855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2" name="椭圆 351">
              <a:extLst>
                <a:ext uri="{FF2B5EF4-FFF2-40B4-BE49-F238E27FC236}">
                  <a16:creationId xmlns:a16="http://schemas.microsoft.com/office/drawing/2014/main" id="{61175426-29C0-472C-BC13-F37A915568DE}"/>
                </a:ext>
              </a:extLst>
            </p:cNvPr>
            <p:cNvSpPr/>
            <p:nvPr/>
          </p:nvSpPr>
          <p:spPr>
            <a:xfrm flipV="1">
              <a:off x="8476829" y="-33855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3" name="椭圆 352">
              <a:extLst>
                <a:ext uri="{FF2B5EF4-FFF2-40B4-BE49-F238E27FC236}">
                  <a16:creationId xmlns:a16="http://schemas.microsoft.com/office/drawing/2014/main" id="{5D4F4A18-7C12-4A92-8E31-7F5677FF91CE}"/>
                </a:ext>
              </a:extLst>
            </p:cNvPr>
            <p:cNvSpPr/>
            <p:nvPr/>
          </p:nvSpPr>
          <p:spPr>
            <a:xfrm flipV="1">
              <a:off x="8557753" y="-33855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4" name="椭圆 353">
              <a:extLst>
                <a:ext uri="{FF2B5EF4-FFF2-40B4-BE49-F238E27FC236}">
                  <a16:creationId xmlns:a16="http://schemas.microsoft.com/office/drawing/2014/main" id="{1BF01F3D-7ED3-4583-9A0E-687165BC18B4}"/>
                </a:ext>
              </a:extLst>
            </p:cNvPr>
            <p:cNvSpPr/>
            <p:nvPr/>
          </p:nvSpPr>
          <p:spPr>
            <a:xfrm flipV="1">
              <a:off x="8638677" y="-33855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5" name="椭圆 354">
              <a:extLst>
                <a:ext uri="{FF2B5EF4-FFF2-40B4-BE49-F238E27FC236}">
                  <a16:creationId xmlns:a16="http://schemas.microsoft.com/office/drawing/2014/main" id="{95245EBB-0F92-411F-AA82-54A34ACCA26A}"/>
                </a:ext>
              </a:extLst>
            </p:cNvPr>
            <p:cNvSpPr/>
            <p:nvPr/>
          </p:nvSpPr>
          <p:spPr>
            <a:xfrm flipV="1">
              <a:off x="8719601" y="-33855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6" name="椭圆 355">
              <a:extLst>
                <a:ext uri="{FF2B5EF4-FFF2-40B4-BE49-F238E27FC236}">
                  <a16:creationId xmlns:a16="http://schemas.microsoft.com/office/drawing/2014/main" id="{5F694BAB-BEA6-4867-86F6-0FB8F3B7EDD6}"/>
                </a:ext>
              </a:extLst>
            </p:cNvPr>
            <p:cNvSpPr/>
            <p:nvPr/>
          </p:nvSpPr>
          <p:spPr>
            <a:xfrm flipV="1">
              <a:off x="8800525" y="-33855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7" name="椭圆 356">
              <a:extLst>
                <a:ext uri="{FF2B5EF4-FFF2-40B4-BE49-F238E27FC236}">
                  <a16:creationId xmlns:a16="http://schemas.microsoft.com/office/drawing/2014/main" id="{68654EFE-0EA8-4EFB-8510-88ACC2A0AF78}"/>
                </a:ext>
              </a:extLst>
            </p:cNvPr>
            <p:cNvSpPr/>
            <p:nvPr/>
          </p:nvSpPr>
          <p:spPr>
            <a:xfrm flipV="1">
              <a:off x="8881449" y="-33855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8" name="椭圆 357">
              <a:extLst>
                <a:ext uri="{FF2B5EF4-FFF2-40B4-BE49-F238E27FC236}">
                  <a16:creationId xmlns:a16="http://schemas.microsoft.com/office/drawing/2014/main" id="{27D0312C-01C4-495C-98B8-40A2A139E126}"/>
                </a:ext>
              </a:extLst>
            </p:cNvPr>
            <p:cNvSpPr/>
            <p:nvPr/>
          </p:nvSpPr>
          <p:spPr>
            <a:xfrm flipV="1">
              <a:off x="8153133" y="-33123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9" name="椭圆 358">
              <a:extLst>
                <a:ext uri="{FF2B5EF4-FFF2-40B4-BE49-F238E27FC236}">
                  <a16:creationId xmlns:a16="http://schemas.microsoft.com/office/drawing/2014/main" id="{C72595D1-578C-4063-B129-313C923DE8E9}"/>
                </a:ext>
              </a:extLst>
            </p:cNvPr>
            <p:cNvSpPr/>
            <p:nvPr/>
          </p:nvSpPr>
          <p:spPr>
            <a:xfrm flipV="1">
              <a:off x="8234057" y="-33123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0" name="椭圆 359">
              <a:extLst>
                <a:ext uri="{FF2B5EF4-FFF2-40B4-BE49-F238E27FC236}">
                  <a16:creationId xmlns:a16="http://schemas.microsoft.com/office/drawing/2014/main" id="{B6523617-9691-44A1-838E-FA4A7E93E51F}"/>
                </a:ext>
              </a:extLst>
            </p:cNvPr>
            <p:cNvSpPr/>
            <p:nvPr/>
          </p:nvSpPr>
          <p:spPr>
            <a:xfrm flipV="1">
              <a:off x="8314981" y="-33123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1" name="椭圆 360">
              <a:extLst>
                <a:ext uri="{FF2B5EF4-FFF2-40B4-BE49-F238E27FC236}">
                  <a16:creationId xmlns:a16="http://schemas.microsoft.com/office/drawing/2014/main" id="{16E0AAA9-34F8-4840-A387-B26402D143C4}"/>
                </a:ext>
              </a:extLst>
            </p:cNvPr>
            <p:cNvSpPr/>
            <p:nvPr/>
          </p:nvSpPr>
          <p:spPr>
            <a:xfrm flipV="1">
              <a:off x="8395905" y="-33123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2" name="椭圆 361">
              <a:extLst>
                <a:ext uri="{FF2B5EF4-FFF2-40B4-BE49-F238E27FC236}">
                  <a16:creationId xmlns:a16="http://schemas.microsoft.com/office/drawing/2014/main" id="{94BED647-DB5F-4C3C-AEE4-AF3AAEBCCCF3}"/>
                </a:ext>
              </a:extLst>
            </p:cNvPr>
            <p:cNvSpPr/>
            <p:nvPr/>
          </p:nvSpPr>
          <p:spPr>
            <a:xfrm flipV="1">
              <a:off x="8476829" y="-33123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3" name="椭圆 362">
              <a:extLst>
                <a:ext uri="{FF2B5EF4-FFF2-40B4-BE49-F238E27FC236}">
                  <a16:creationId xmlns:a16="http://schemas.microsoft.com/office/drawing/2014/main" id="{80CE741D-CBCD-4064-BA88-AE303EEE9750}"/>
                </a:ext>
              </a:extLst>
            </p:cNvPr>
            <p:cNvSpPr/>
            <p:nvPr/>
          </p:nvSpPr>
          <p:spPr>
            <a:xfrm flipV="1">
              <a:off x="8557753" y="-33123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4" name="椭圆 363">
              <a:extLst>
                <a:ext uri="{FF2B5EF4-FFF2-40B4-BE49-F238E27FC236}">
                  <a16:creationId xmlns:a16="http://schemas.microsoft.com/office/drawing/2014/main" id="{FBB2A227-8976-4AD8-B8DF-0BDD079C5414}"/>
                </a:ext>
              </a:extLst>
            </p:cNvPr>
            <p:cNvSpPr/>
            <p:nvPr/>
          </p:nvSpPr>
          <p:spPr>
            <a:xfrm flipV="1">
              <a:off x="8638677" y="-33123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5" name="椭圆 364">
              <a:extLst>
                <a:ext uri="{FF2B5EF4-FFF2-40B4-BE49-F238E27FC236}">
                  <a16:creationId xmlns:a16="http://schemas.microsoft.com/office/drawing/2014/main" id="{68082158-9CBC-4D81-A1C5-BF858EE270C0}"/>
                </a:ext>
              </a:extLst>
            </p:cNvPr>
            <p:cNvSpPr/>
            <p:nvPr/>
          </p:nvSpPr>
          <p:spPr>
            <a:xfrm flipV="1">
              <a:off x="8719601" y="-33123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6" name="椭圆 365">
              <a:extLst>
                <a:ext uri="{FF2B5EF4-FFF2-40B4-BE49-F238E27FC236}">
                  <a16:creationId xmlns:a16="http://schemas.microsoft.com/office/drawing/2014/main" id="{08E53B91-CB9F-4FE6-8286-75C11FAAB0E9}"/>
                </a:ext>
              </a:extLst>
            </p:cNvPr>
            <p:cNvSpPr/>
            <p:nvPr/>
          </p:nvSpPr>
          <p:spPr>
            <a:xfrm flipV="1">
              <a:off x="8800525" y="-33123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7" name="椭圆 366">
              <a:extLst>
                <a:ext uri="{FF2B5EF4-FFF2-40B4-BE49-F238E27FC236}">
                  <a16:creationId xmlns:a16="http://schemas.microsoft.com/office/drawing/2014/main" id="{00AE4F8D-9750-45AD-86BC-608F91A0AADC}"/>
                </a:ext>
              </a:extLst>
            </p:cNvPr>
            <p:cNvSpPr/>
            <p:nvPr/>
          </p:nvSpPr>
          <p:spPr>
            <a:xfrm flipV="1">
              <a:off x="8881449" y="-33123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0" name="任意多边形: 形状 369">
            <a:extLst>
              <a:ext uri="{FF2B5EF4-FFF2-40B4-BE49-F238E27FC236}">
                <a16:creationId xmlns:a16="http://schemas.microsoft.com/office/drawing/2014/main" id="{1578E57E-F794-4695-A906-41919F79FE50}"/>
              </a:ext>
            </a:extLst>
          </p:cNvPr>
          <p:cNvSpPr/>
          <p:nvPr/>
        </p:nvSpPr>
        <p:spPr>
          <a:xfrm rot="525414" flipH="1">
            <a:off x="-142189" y="1957010"/>
            <a:ext cx="9600221" cy="2142736"/>
          </a:xfrm>
          <a:custGeom>
            <a:avLst/>
            <a:gdLst>
              <a:gd name="connsiteX0" fmla="*/ 6452785 w 9600221"/>
              <a:gd name="connsiteY0" fmla="*/ 1621117 h 2142736"/>
              <a:gd name="connsiteX1" fmla="*/ 6644535 w 9600221"/>
              <a:gd name="connsiteY1" fmla="*/ 1651909 h 2142736"/>
              <a:gd name="connsiteX2" fmla="*/ 6455426 w 9600221"/>
              <a:gd name="connsiteY2" fmla="*/ 1623050 h 2142736"/>
              <a:gd name="connsiteX3" fmla="*/ 6452785 w 9600221"/>
              <a:gd name="connsiteY3" fmla="*/ 1621117 h 2142736"/>
              <a:gd name="connsiteX4" fmla="*/ 6419588 w 9600221"/>
              <a:gd name="connsiteY4" fmla="*/ 1596580 h 2142736"/>
              <a:gd name="connsiteX5" fmla="*/ 6673374 w 9600221"/>
              <a:gd name="connsiteY5" fmla="*/ 1639508 h 2142736"/>
              <a:gd name="connsiteX6" fmla="*/ 6423100 w 9600221"/>
              <a:gd name="connsiteY6" fmla="*/ 1599182 h 2142736"/>
              <a:gd name="connsiteX7" fmla="*/ 6419588 w 9600221"/>
              <a:gd name="connsiteY7" fmla="*/ 1596580 h 2142736"/>
              <a:gd name="connsiteX8" fmla="*/ 6385135 w 9600221"/>
              <a:gd name="connsiteY8" fmla="*/ 1570791 h 2142736"/>
              <a:gd name="connsiteX9" fmla="*/ 6701445 w 9600221"/>
              <a:gd name="connsiteY9" fmla="*/ 1627060 h 2142736"/>
              <a:gd name="connsiteX10" fmla="*/ 6389416 w 9600221"/>
              <a:gd name="connsiteY10" fmla="*/ 1574028 h 2142736"/>
              <a:gd name="connsiteX11" fmla="*/ 6385135 w 9600221"/>
              <a:gd name="connsiteY11" fmla="*/ 1570791 h 2142736"/>
              <a:gd name="connsiteX12" fmla="*/ 6349220 w 9600221"/>
              <a:gd name="connsiteY12" fmla="*/ 1543585 h 2142736"/>
              <a:gd name="connsiteX13" fmla="*/ 6728054 w 9600221"/>
              <a:gd name="connsiteY13" fmla="*/ 1614452 h 2142736"/>
              <a:gd name="connsiteX14" fmla="*/ 6354475 w 9600221"/>
              <a:gd name="connsiteY14" fmla="*/ 1547598 h 2142736"/>
              <a:gd name="connsiteX15" fmla="*/ 6349220 w 9600221"/>
              <a:gd name="connsiteY15" fmla="*/ 1543585 h 2142736"/>
              <a:gd name="connsiteX16" fmla="*/ 6311588 w 9600221"/>
              <a:gd name="connsiteY16" fmla="*/ 1514916 h 2142736"/>
              <a:gd name="connsiteX17" fmla="*/ 6758329 w 9600221"/>
              <a:gd name="connsiteY17" fmla="*/ 1602407 h 2142736"/>
              <a:gd name="connsiteX18" fmla="*/ 6317869 w 9600221"/>
              <a:gd name="connsiteY18" fmla="*/ 1519697 h 2142736"/>
              <a:gd name="connsiteX19" fmla="*/ 6311588 w 9600221"/>
              <a:gd name="connsiteY19" fmla="*/ 1514916 h 2142736"/>
              <a:gd name="connsiteX20" fmla="*/ 7751761 w 9600221"/>
              <a:gd name="connsiteY20" fmla="*/ 1597324 h 2142736"/>
              <a:gd name="connsiteX21" fmla="*/ 7487901 w 9600221"/>
              <a:gd name="connsiteY21" fmla="*/ 1625873 h 2142736"/>
              <a:gd name="connsiteX22" fmla="*/ 7297484 w 9600221"/>
              <a:gd name="connsiteY22" fmla="*/ 1630931 h 2142736"/>
              <a:gd name="connsiteX23" fmla="*/ 7153313 w 9600221"/>
              <a:gd name="connsiteY23" fmla="*/ 1626501 h 2142736"/>
              <a:gd name="connsiteX24" fmla="*/ 6279339 w 9600221"/>
              <a:gd name="connsiteY24" fmla="*/ 1490213 h 2142736"/>
              <a:gd name="connsiteX25" fmla="*/ 6255089 w 9600221"/>
              <a:gd name="connsiteY25" fmla="*/ 1471606 h 2142736"/>
              <a:gd name="connsiteX26" fmla="*/ 7166079 w 9600221"/>
              <a:gd name="connsiteY26" fmla="*/ 1621601 h 2142736"/>
              <a:gd name="connsiteX27" fmla="*/ 7311378 w 9600221"/>
              <a:gd name="connsiteY27" fmla="*/ 1626776 h 2142736"/>
              <a:gd name="connsiteX28" fmla="*/ 7519432 w 9600221"/>
              <a:gd name="connsiteY28" fmla="*/ 1621592 h 2142736"/>
              <a:gd name="connsiteX29" fmla="*/ 7751761 w 9600221"/>
              <a:gd name="connsiteY29" fmla="*/ 1597324 h 2142736"/>
              <a:gd name="connsiteX30" fmla="*/ 7947920 w 9600221"/>
              <a:gd name="connsiteY30" fmla="*/ 1545749 h 2142736"/>
              <a:gd name="connsiteX31" fmla="*/ 7517304 w 9600221"/>
              <a:gd name="connsiteY31" fmla="*/ 1605428 h 2142736"/>
              <a:gd name="connsiteX32" fmla="*/ 7310891 w 9600221"/>
              <a:gd name="connsiteY32" fmla="*/ 1610544 h 2142736"/>
              <a:gd name="connsiteX33" fmla="*/ 7166668 w 9600221"/>
              <a:gd name="connsiteY33" fmla="*/ 1605406 h 2142736"/>
              <a:gd name="connsiteX34" fmla="*/ 6226070 w 9600221"/>
              <a:gd name="connsiteY34" fmla="*/ 1447063 h 2142736"/>
              <a:gd name="connsiteX35" fmla="*/ 6221378 w 9600221"/>
              <a:gd name="connsiteY35" fmla="*/ 1445747 h 2142736"/>
              <a:gd name="connsiteX36" fmla="*/ 6191616 w 9600221"/>
              <a:gd name="connsiteY36" fmla="*/ 1422911 h 2142736"/>
              <a:gd name="connsiteX37" fmla="*/ 6234401 w 9600221"/>
              <a:gd name="connsiteY37" fmla="*/ 1435209 h 2142736"/>
              <a:gd name="connsiteX38" fmla="*/ 7179050 w 9600221"/>
              <a:gd name="connsiteY38" fmla="*/ 1598949 h 2142736"/>
              <a:gd name="connsiteX39" fmla="*/ 7324426 w 9600221"/>
              <a:gd name="connsiteY39" fmla="*/ 1604884 h 2142736"/>
              <a:gd name="connsiteX40" fmla="*/ 7548143 w 9600221"/>
              <a:gd name="connsiteY40" fmla="*/ 1599707 h 2142736"/>
              <a:gd name="connsiteX41" fmla="*/ 7947920 w 9600221"/>
              <a:gd name="connsiteY41" fmla="*/ 1545749 h 2142736"/>
              <a:gd name="connsiteX42" fmla="*/ 7949920 w 9600221"/>
              <a:gd name="connsiteY42" fmla="*/ 1528644 h 2142736"/>
              <a:gd name="connsiteX43" fmla="*/ 7546040 w 9600221"/>
              <a:gd name="connsiteY43" fmla="*/ 1583548 h 2142736"/>
              <a:gd name="connsiteX44" fmla="*/ 7324068 w 9600221"/>
              <a:gd name="connsiteY44" fmla="*/ 1588658 h 2142736"/>
              <a:gd name="connsiteX45" fmla="*/ 7179768 w 9600221"/>
              <a:gd name="connsiteY45" fmla="*/ 1582762 h 2142736"/>
              <a:gd name="connsiteX46" fmla="*/ 6239579 w 9600221"/>
              <a:gd name="connsiteY46" fmla="*/ 1419891 h 2142736"/>
              <a:gd name="connsiteX47" fmla="*/ 6155727 w 9600221"/>
              <a:gd name="connsiteY47" fmla="*/ 1395454 h 2142736"/>
              <a:gd name="connsiteX48" fmla="*/ 6122966 w 9600221"/>
              <a:gd name="connsiteY48" fmla="*/ 1370494 h 2142736"/>
              <a:gd name="connsiteX49" fmla="*/ 6247782 w 9600221"/>
              <a:gd name="connsiteY49" fmla="*/ 1407963 h 2142736"/>
              <a:gd name="connsiteX50" fmla="*/ 7191996 w 9600221"/>
              <a:gd name="connsiteY50" fmla="*/ 1576268 h 2142736"/>
              <a:gd name="connsiteX51" fmla="*/ 7337475 w 9600221"/>
              <a:gd name="connsiteY51" fmla="*/ 1582923 h 2142736"/>
              <a:gd name="connsiteX52" fmla="*/ 7577520 w 9600221"/>
              <a:gd name="connsiteY52" fmla="*/ 1577801 h 2142736"/>
              <a:gd name="connsiteX53" fmla="*/ 7949920 w 9600221"/>
              <a:gd name="connsiteY53" fmla="*/ 1528644 h 2142736"/>
              <a:gd name="connsiteX54" fmla="*/ 7992833 w 9600221"/>
              <a:gd name="connsiteY54" fmla="*/ 1503124 h 2142736"/>
              <a:gd name="connsiteX55" fmla="*/ 7575419 w 9600221"/>
              <a:gd name="connsiteY55" fmla="*/ 1561645 h 2142736"/>
              <a:gd name="connsiteX56" fmla="*/ 7337218 w 9600221"/>
              <a:gd name="connsiteY56" fmla="*/ 1566702 h 2142736"/>
              <a:gd name="connsiteX57" fmla="*/ 7192893 w 9600221"/>
              <a:gd name="connsiteY57" fmla="*/ 1560093 h 2142736"/>
              <a:gd name="connsiteX58" fmla="*/ 6253089 w 9600221"/>
              <a:gd name="connsiteY58" fmla="*/ 1392681 h 2142736"/>
              <a:gd name="connsiteX59" fmla="*/ 6084231 w 9600221"/>
              <a:gd name="connsiteY59" fmla="*/ 1341195 h 2142736"/>
              <a:gd name="connsiteX60" fmla="*/ 6047522 w 9600221"/>
              <a:gd name="connsiteY60" fmla="*/ 1313653 h 2142736"/>
              <a:gd name="connsiteX61" fmla="*/ 6261189 w 9600221"/>
              <a:gd name="connsiteY61" fmla="*/ 1380721 h 2142736"/>
              <a:gd name="connsiteX62" fmla="*/ 7204967 w 9600221"/>
              <a:gd name="connsiteY62" fmla="*/ 1553581 h 2142736"/>
              <a:gd name="connsiteX63" fmla="*/ 7350497 w 9600221"/>
              <a:gd name="connsiteY63" fmla="*/ 1560978 h 2142736"/>
              <a:gd name="connsiteX64" fmla="*/ 7605591 w 9600221"/>
              <a:gd name="connsiteY64" fmla="*/ 1555996 h 2142736"/>
              <a:gd name="connsiteX65" fmla="*/ 7992833 w 9600221"/>
              <a:gd name="connsiteY65" fmla="*/ 1503124 h 2142736"/>
              <a:gd name="connsiteX66" fmla="*/ 8009419 w 9600221"/>
              <a:gd name="connsiteY66" fmla="*/ 1482431 h 2142736"/>
              <a:gd name="connsiteX67" fmla="*/ 7603489 w 9600221"/>
              <a:gd name="connsiteY67" fmla="*/ 1539842 h 2142736"/>
              <a:gd name="connsiteX68" fmla="*/ 7350395 w 9600221"/>
              <a:gd name="connsiteY68" fmla="*/ 1544760 h 2142736"/>
              <a:gd name="connsiteX69" fmla="*/ 7205993 w 9600221"/>
              <a:gd name="connsiteY69" fmla="*/ 1537419 h 2142736"/>
              <a:gd name="connsiteX70" fmla="*/ 6266599 w 9600221"/>
              <a:gd name="connsiteY70" fmla="*/ 1365468 h 2142736"/>
              <a:gd name="connsiteX71" fmla="*/ 6004737 w 9600221"/>
              <a:gd name="connsiteY71" fmla="*/ 1281916 h 2142736"/>
              <a:gd name="connsiteX72" fmla="*/ 5962234 w 9600221"/>
              <a:gd name="connsiteY72" fmla="*/ 1250866 h 2142736"/>
              <a:gd name="connsiteX73" fmla="*/ 6274571 w 9600221"/>
              <a:gd name="connsiteY73" fmla="*/ 1353474 h 2142736"/>
              <a:gd name="connsiteX74" fmla="*/ 7217938 w 9600221"/>
              <a:gd name="connsiteY74" fmla="*/ 1530886 h 2142736"/>
              <a:gd name="connsiteX75" fmla="*/ 7363494 w 9600221"/>
              <a:gd name="connsiteY75" fmla="*/ 1539026 h 2142736"/>
              <a:gd name="connsiteX76" fmla="*/ 7633225 w 9600221"/>
              <a:gd name="connsiteY76" fmla="*/ 1534245 h 2142736"/>
              <a:gd name="connsiteX77" fmla="*/ 8009419 w 9600221"/>
              <a:gd name="connsiteY77" fmla="*/ 1482431 h 2142736"/>
              <a:gd name="connsiteX78" fmla="*/ 8028132 w 9600221"/>
              <a:gd name="connsiteY78" fmla="*/ 1461825 h 2142736"/>
              <a:gd name="connsiteX79" fmla="*/ 7631123 w 9600221"/>
              <a:gd name="connsiteY79" fmla="*/ 1518101 h 2142736"/>
              <a:gd name="connsiteX80" fmla="*/ 7363545 w 9600221"/>
              <a:gd name="connsiteY80" fmla="*/ 1522813 h 2142736"/>
              <a:gd name="connsiteX81" fmla="*/ 7219092 w 9600221"/>
              <a:gd name="connsiteY81" fmla="*/ 1514736 h 2142736"/>
              <a:gd name="connsiteX82" fmla="*/ 6280108 w 9600221"/>
              <a:gd name="connsiteY82" fmla="*/ 1338254 h 2142736"/>
              <a:gd name="connsiteX83" fmla="*/ 5912913 w 9600221"/>
              <a:gd name="connsiteY83" fmla="*/ 1215458 h 2142736"/>
              <a:gd name="connsiteX84" fmla="*/ 5860720 w 9600221"/>
              <a:gd name="connsiteY84" fmla="*/ 1178979 h 2142736"/>
              <a:gd name="connsiteX85" fmla="*/ 6287952 w 9600221"/>
              <a:gd name="connsiteY85" fmla="*/ 1326204 h 2142736"/>
              <a:gd name="connsiteX86" fmla="*/ 7230858 w 9600221"/>
              <a:gd name="connsiteY86" fmla="*/ 1508162 h 2142736"/>
              <a:gd name="connsiteX87" fmla="*/ 7376517 w 9600221"/>
              <a:gd name="connsiteY87" fmla="*/ 1517068 h 2142736"/>
              <a:gd name="connsiteX88" fmla="*/ 7660578 w 9600221"/>
              <a:gd name="connsiteY88" fmla="*/ 1512554 h 2142736"/>
              <a:gd name="connsiteX89" fmla="*/ 8028132 w 9600221"/>
              <a:gd name="connsiteY89" fmla="*/ 1461825 h 2142736"/>
              <a:gd name="connsiteX90" fmla="*/ 8050717 w 9600221"/>
              <a:gd name="connsiteY90" fmla="*/ 1440394 h 2142736"/>
              <a:gd name="connsiteX91" fmla="*/ 7658476 w 9600221"/>
              <a:gd name="connsiteY91" fmla="*/ 1496411 h 2142736"/>
              <a:gd name="connsiteX92" fmla="*/ 7376696 w 9600221"/>
              <a:gd name="connsiteY92" fmla="*/ 1500859 h 2142736"/>
              <a:gd name="connsiteX93" fmla="*/ 7232192 w 9600221"/>
              <a:gd name="connsiteY93" fmla="*/ 1492026 h 2142736"/>
              <a:gd name="connsiteX94" fmla="*/ 6293618 w 9600221"/>
              <a:gd name="connsiteY94" fmla="*/ 1311016 h 2142736"/>
              <a:gd name="connsiteX95" fmla="*/ 5824933 w 9600221"/>
              <a:gd name="connsiteY95" fmla="*/ 1147468 h 2142736"/>
              <a:gd name="connsiteX96" fmla="*/ 5798452 w 9600221"/>
              <a:gd name="connsiteY96" fmla="*/ 1136743 h 2142736"/>
              <a:gd name="connsiteX97" fmla="*/ 5744132 w 9600221"/>
              <a:gd name="connsiteY97" fmla="*/ 1101130 h 2142736"/>
              <a:gd name="connsiteX98" fmla="*/ 5723829 w 9600221"/>
              <a:gd name="connsiteY98" fmla="*/ 1088428 h 2142736"/>
              <a:gd name="connsiteX99" fmla="*/ 5830958 w 9600221"/>
              <a:gd name="connsiteY99" fmla="*/ 1133018 h 2142736"/>
              <a:gd name="connsiteX100" fmla="*/ 6301334 w 9600221"/>
              <a:gd name="connsiteY100" fmla="*/ 1298924 h 2142736"/>
              <a:gd name="connsiteX101" fmla="*/ 7243804 w 9600221"/>
              <a:gd name="connsiteY101" fmla="*/ 1485460 h 2142736"/>
              <a:gd name="connsiteX102" fmla="*/ 7389514 w 9600221"/>
              <a:gd name="connsiteY102" fmla="*/ 1495085 h 2142736"/>
              <a:gd name="connsiteX103" fmla="*/ 7687597 w 9600221"/>
              <a:gd name="connsiteY103" fmla="*/ 1490902 h 2142736"/>
              <a:gd name="connsiteX104" fmla="*/ 8050717 w 9600221"/>
              <a:gd name="connsiteY104" fmla="*/ 1440394 h 2142736"/>
              <a:gd name="connsiteX105" fmla="*/ 3143315 w 9600221"/>
              <a:gd name="connsiteY105" fmla="*/ 251472 h 2142736"/>
              <a:gd name="connsiteX106" fmla="*/ 3567952 w 9600221"/>
              <a:gd name="connsiteY106" fmla="*/ 338399 h 2142736"/>
              <a:gd name="connsiteX107" fmla="*/ 3872316 w 9600221"/>
              <a:gd name="connsiteY107" fmla="*/ 430019 h 2142736"/>
              <a:gd name="connsiteX108" fmla="*/ 3829813 w 9600221"/>
              <a:gd name="connsiteY108" fmla="*/ 423586 h 2142736"/>
              <a:gd name="connsiteX109" fmla="*/ 3555827 w 9600221"/>
              <a:gd name="connsiteY109" fmla="*/ 340934 h 2142736"/>
              <a:gd name="connsiteX110" fmla="*/ 2713871 w 9600221"/>
              <a:gd name="connsiteY110" fmla="*/ 209734 h 2142736"/>
              <a:gd name="connsiteX111" fmla="*/ 3143315 w 9600221"/>
              <a:gd name="connsiteY111" fmla="*/ 251472 h 2142736"/>
              <a:gd name="connsiteX112" fmla="*/ 3049881 w 9600221"/>
              <a:gd name="connsiteY112" fmla="*/ 218714 h 2142736"/>
              <a:gd name="connsiteX113" fmla="*/ 3583513 w 9600221"/>
              <a:gd name="connsiteY113" fmla="*/ 318847 h 2142736"/>
              <a:gd name="connsiteX114" fmla="*/ 4010181 w 9600221"/>
              <a:gd name="connsiteY114" fmla="*/ 451991 h 2142736"/>
              <a:gd name="connsiteX115" fmla="*/ 4017487 w 9600221"/>
              <a:gd name="connsiteY115" fmla="*/ 454736 h 2142736"/>
              <a:gd name="connsiteX116" fmla="*/ 3962039 w 9600221"/>
              <a:gd name="connsiteY116" fmla="*/ 444778 h 2142736"/>
              <a:gd name="connsiteX117" fmla="*/ 3571490 w 9600221"/>
              <a:gd name="connsiteY117" fmla="*/ 322886 h 2142736"/>
              <a:gd name="connsiteX118" fmla="*/ 2509304 w 9600221"/>
              <a:gd name="connsiteY118" fmla="*/ 190494 h 2142736"/>
              <a:gd name="connsiteX119" fmla="*/ 2511857 w 9600221"/>
              <a:gd name="connsiteY119" fmla="*/ 190419 h 2142736"/>
              <a:gd name="connsiteX120" fmla="*/ 3049881 w 9600221"/>
              <a:gd name="connsiteY120" fmla="*/ 218714 h 2142736"/>
              <a:gd name="connsiteX121" fmla="*/ 3338279 w 9600221"/>
              <a:gd name="connsiteY121" fmla="*/ 242508 h 2142736"/>
              <a:gd name="connsiteX122" fmla="*/ 3599098 w 9600221"/>
              <a:gd name="connsiteY122" fmla="*/ 299285 h 2142736"/>
              <a:gd name="connsiteX123" fmla="*/ 4025203 w 9600221"/>
              <a:gd name="connsiteY123" fmla="*/ 429999 h 2142736"/>
              <a:gd name="connsiteX124" fmla="*/ 4167554 w 9600221"/>
              <a:gd name="connsiteY124" fmla="*/ 484584 h 2142736"/>
              <a:gd name="connsiteX125" fmla="*/ 4106928 w 9600221"/>
              <a:gd name="connsiteY125" fmla="*/ 472041 h 2142736"/>
              <a:gd name="connsiteX126" fmla="*/ 4016308 w 9600221"/>
              <a:gd name="connsiteY126" fmla="*/ 437309 h 2142736"/>
              <a:gd name="connsiteX127" fmla="*/ 3586922 w 9600221"/>
              <a:gd name="connsiteY127" fmla="*/ 303303 h 2142736"/>
              <a:gd name="connsiteX128" fmla="*/ 2539474 w 9600221"/>
              <a:gd name="connsiteY128" fmla="*/ 173827 h 2142736"/>
              <a:gd name="connsiteX129" fmla="*/ 2546569 w 9600221"/>
              <a:gd name="connsiteY129" fmla="*/ 173643 h 2142736"/>
              <a:gd name="connsiteX130" fmla="*/ 3338279 w 9600221"/>
              <a:gd name="connsiteY130" fmla="*/ 242508 h 2142736"/>
              <a:gd name="connsiteX131" fmla="*/ 3358530 w 9600221"/>
              <a:gd name="connsiteY131" fmla="*/ 224785 h 2142736"/>
              <a:gd name="connsiteX132" fmla="*/ 3614659 w 9600221"/>
              <a:gd name="connsiteY132" fmla="*/ 279701 h 2142736"/>
              <a:gd name="connsiteX133" fmla="*/ 4040200 w 9600221"/>
              <a:gd name="connsiteY133" fmla="*/ 408029 h 2142736"/>
              <a:gd name="connsiteX134" fmla="*/ 4326286 w 9600221"/>
              <a:gd name="connsiteY134" fmla="*/ 520738 h 2142736"/>
              <a:gd name="connsiteX135" fmla="*/ 4258200 w 9600221"/>
              <a:gd name="connsiteY135" fmla="*/ 504648 h 2142736"/>
              <a:gd name="connsiteX136" fmla="*/ 4031151 w 9600221"/>
              <a:gd name="connsiteY136" fmla="*/ 415256 h 2142736"/>
              <a:gd name="connsiteX137" fmla="*/ 3602405 w 9600221"/>
              <a:gd name="connsiteY137" fmla="*/ 283703 h 2142736"/>
              <a:gd name="connsiteX138" fmla="*/ 2569777 w 9600221"/>
              <a:gd name="connsiteY138" fmla="*/ 157178 h 2142736"/>
              <a:gd name="connsiteX139" fmla="*/ 2581595 w 9600221"/>
              <a:gd name="connsiteY139" fmla="*/ 156910 h 2142736"/>
              <a:gd name="connsiteX140" fmla="*/ 3358530 w 9600221"/>
              <a:gd name="connsiteY140" fmla="*/ 224785 h 2142736"/>
              <a:gd name="connsiteX141" fmla="*/ 3378865 w 9600221"/>
              <a:gd name="connsiteY141" fmla="*/ 207077 h 2142736"/>
              <a:gd name="connsiteX142" fmla="*/ 3630271 w 9600221"/>
              <a:gd name="connsiteY142" fmla="*/ 260149 h 2142736"/>
              <a:gd name="connsiteX143" fmla="*/ 4055196 w 9600221"/>
              <a:gd name="connsiteY143" fmla="*/ 386038 h 2142736"/>
              <a:gd name="connsiteX144" fmla="*/ 4498297 w 9600221"/>
              <a:gd name="connsiteY144" fmla="*/ 565337 h 2142736"/>
              <a:gd name="connsiteX145" fmla="*/ 4420546 w 9600221"/>
              <a:gd name="connsiteY145" fmla="*/ 544473 h 2142736"/>
              <a:gd name="connsiteX146" fmla="*/ 4045993 w 9600221"/>
              <a:gd name="connsiteY146" fmla="*/ 393231 h 2142736"/>
              <a:gd name="connsiteX147" fmla="*/ 3617838 w 9600221"/>
              <a:gd name="connsiteY147" fmla="*/ 264091 h 2142736"/>
              <a:gd name="connsiteX148" fmla="*/ 2601462 w 9600221"/>
              <a:gd name="connsiteY148" fmla="*/ 140542 h 2142736"/>
              <a:gd name="connsiteX149" fmla="*/ 2616817 w 9600221"/>
              <a:gd name="connsiteY149" fmla="*/ 140242 h 2142736"/>
              <a:gd name="connsiteX150" fmla="*/ 3378865 w 9600221"/>
              <a:gd name="connsiteY150" fmla="*/ 207077 h 2142736"/>
              <a:gd name="connsiteX151" fmla="*/ 3399234 w 9600221"/>
              <a:gd name="connsiteY151" fmla="*/ 189355 h 2142736"/>
              <a:gd name="connsiteX152" fmla="*/ 3645831 w 9600221"/>
              <a:gd name="connsiteY152" fmla="*/ 240590 h 2142736"/>
              <a:gd name="connsiteX153" fmla="*/ 4070218 w 9600221"/>
              <a:gd name="connsiteY153" fmla="*/ 364055 h 2142736"/>
              <a:gd name="connsiteX154" fmla="*/ 4695097 w 9600221"/>
              <a:gd name="connsiteY154" fmla="*/ 623849 h 2142736"/>
              <a:gd name="connsiteX155" fmla="*/ 4600375 w 9600221"/>
              <a:gd name="connsiteY155" fmla="*/ 594630 h 2142736"/>
              <a:gd name="connsiteX156" fmla="*/ 4060836 w 9600221"/>
              <a:gd name="connsiteY156" fmla="*/ 371187 h 2142736"/>
              <a:gd name="connsiteX157" fmla="*/ 3633321 w 9600221"/>
              <a:gd name="connsiteY157" fmla="*/ 244515 h 2142736"/>
              <a:gd name="connsiteX158" fmla="*/ 2632352 w 9600221"/>
              <a:gd name="connsiteY158" fmla="*/ 123955 h 2142736"/>
              <a:gd name="connsiteX159" fmla="*/ 2652219 w 9600221"/>
              <a:gd name="connsiteY159" fmla="*/ 123628 h 2142736"/>
              <a:gd name="connsiteX160" fmla="*/ 3399234 w 9600221"/>
              <a:gd name="connsiteY160" fmla="*/ 189355 h 2142736"/>
              <a:gd name="connsiteX161" fmla="*/ 3419702 w 9600221"/>
              <a:gd name="connsiteY161" fmla="*/ 171622 h 2142736"/>
              <a:gd name="connsiteX162" fmla="*/ 3661469 w 9600221"/>
              <a:gd name="connsiteY162" fmla="*/ 221035 h 2142736"/>
              <a:gd name="connsiteX163" fmla="*/ 4085240 w 9600221"/>
              <a:gd name="connsiteY163" fmla="*/ 342075 h 2142736"/>
              <a:gd name="connsiteX164" fmla="*/ 4732909 w 9600221"/>
              <a:gd name="connsiteY164" fmla="*/ 608191 h 2142736"/>
              <a:gd name="connsiteX165" fmla="*/ 4938783 w 9600221"/>
              <a:gd name="connsiteY165" fmla="*/ 707721 h 2142736"/>
              <a:gd name="connsiteX166" fmla="*/ 4813223 w 9600221"/>
              <a:gd name="connsiteY166" fmla="*/ 662883 h 2142736"/>
              <a:gd name="connsiteX167" fmla="*/ 4726705 w 9600221"/>
              <a:gd name="connsiteY167" fmla="*/ 621058 h 2142736"/>
              <a:gd name="connsiteX168" fmla="*/ 4075704 w 9600221"/>
              <a:gd name="connsiteY168" fmla="*/ 349145 h 2142736"/>
              <a:gd name="connsiteX169" fmla="*/ 3648753 w 9600221"/>
              <a:gd name="connsiteY169" fmla="*/ 224919 h 2142736"/>
              <a:gd name="connsiteX170" fmla="*/ 2662576 w 9600221"/>
              <a:gd name="connsiteY170" fmla="*/ 107394 h 2142736"/>
              <a:gd name="connsiteX171" fmla="*/ 2687903 w 9600221"/>
              <a:gd name="connsiteY171" fmla="*/ 107052 h 2142736"/>
              <a:gd name="connsiteX172" fmla="*/ 3419702 w 9600221"/>
              <a:gd name="connsiteY172" fmla="*/ 171622 h 2142736"/>
              <a:gd name="connsiteX173" fmla="*/ 3440224 w 9600221"/>
              <a:gd name="connsiteY173" fmla="*/ 153881 h 2142736"/>
              <a:gd name="connsiteX174" fmla="*/ 3677055 w 9600221"/>
              <a:gd name="connsiteY174" fmla="*/ 201481 h 2142736"/>
              <a:gd name="connsiteX175" fmla="*/ 4100237 w 9600221"/>
              <a:gd name="connsiteY175" fmla="*/ 320069 h 2142736"/>
              <a:gd name="connsiteX176" fmla="*/ 4747828 w 9600221"/>
              <a:gd name="connsiteY176" fmla="*/ 581683 h 2142736"/>
              <a:gd name="connsiteX177" fmla="*/ 5385550 w 9600221"/>
              <a:gd name="connsiteY177" fmla="*/ 895312 h 2142736"/>
              <a:gd name="connsiteX178" fmla="*/ 5844672 w 9600221"/>
              <a:gd name="connsiteY178" fmla="*/ 1104212 h 2142736"/>
              <a:gd name="connsiteX179" fmla="*/ 6314716 w 9600221"/>
              <a:gd name="connsiteY179" fmla="*/ 1271636 h 2142736"/>
              <a:gd name="connsiteX180" fmla="*/ 7256699 w 9600221"/>
              <a:gd name="connsiteY180" fmla="*/ 1462721 h 2142736"/>
              <a:gd name="connsiteX181" fmla="*/ 7402510 w 9600221"/>
              <a:gd name="connsiteY181" fmla="*/ 1473090 h 2142736"/>
              <a:gd name="connsiteX182" fmla="*/ 7714283 w 9600221"/>
              <a:gd name="connsiteY182" fmla="*/ 1469298 h 2142736"/>
              <a:gd name="connsiteX183" fmla="*/ 8070635 w 9600221"/>
              <a:gd name="connsiteY183" fmla="*/ 1419505 h 2142736"/>
              <a:gd name="connsiteX184" fmla="*/ 7685495 w 9600221"/>
              <a:gd name="connsiteY184" fmla="*/ 1474759 h 2142736"/>
              <a:gd name="connsiteX185" fmla="*/ 7389821 w 9600221"/>
              <a:gd name="connsiteY185" fmla="*/ 1478882 h 2142736"/>
              <a:gd name="connsiteX186" fmla="*/ 7245291 w 9600221"/>
              <a:gd name="connsiteY186" fmla="*/ 1469331 h 2142736"/>
              <a:gd name="connsiteX187" fmla="*/ 6307102 w 9600221"/>
              <a:gd name="connsiteY187" fmla="*/ 1283764 h 2142736"/>
              <a:gd name="connsiteX188" fmla="*/ 5838699 w 9600221"/>
              <a:gd name="connsiteY188" fmla="*/ 1118687 h 2142736"/>
              <a:gd name="connsiteX189" fmla="*/ 5613880 w 9600221"/>
              <a:gd name="connsiteY189" fmla="*/ 1022373 h 2142736"/>
              <a:gd name="connsiteX190" fmla="*/ 5183546 w 9600221"/>
              <a:gd name="connsiteY190" fmla="*/ 805897 h 2142736"/>
              <a:gd name="connsiteX191" fmla="*/ 5108281 w 9600221"/>
              <a:gd name="connsiteY191" fmla="*/ 774084 h 2142736"/>
              <a:gd name="connsiteX192" fmla="*/ 4741496 w 9600221"/>
              <a:gd name="connsiteY192" fmla="*/ 594494 h 2142736"/>
              <a:gd name="connsiteX193" fmla="*/ 4090547 w 9600221"/>
              <a:gd name="connsiteY193" fmla="*/ 327109 h 2142736"/>
              <a:gd name="connsiteX194" fmla="*/ 3664237 w 9600221"/>
              <a:gd name="connsiteY194" fmla="*/ 205332 h 2142736"/>
              <a:gd name="connsiteX195" fmla="*/ 2694235 w 9600221"/>
              <a:gd name="connsiteY195" fmla="*/ 90835 h 2142736"/>
              <a:gd name="connsiteX196" fmla="*/ 2723818 w 9600221"/>
              <a:gd name="connsiteY196" fmla="*/ 90524 h 2142736"/>
              <a:gd name="connsiteX197" fmla="*/ 3440224 w 9600221"/>
              <a:gd name="connsiteY197" fmla="*/ 153881 h 2142736"/>
              <a:gd name="connsiteX198" fmla="*/ 3460794 w 9600221"/>
              <a:gd name="connsiteY198" fmla="*/ 136131 h 2142736"/>
              <a:gd name="connsiteX199" fmla="*/ 3692666 w 9600221"/>
              <a:gd name="connsiteY199" fmla="*/ 181930 h 2142736"/>
              <a:gd name="connsiteX200" fmla="*/ 4115285 w 9600221"/>
              <a:gd name="connsiteY200" fmla="*/ 298083 h 2142736"/>
              <a:gd name="connsiteX201" fmla="*/ 4762773 w 9600221"/>
              <a:gd name="connsiteY201" fmla="*/ 555163 h 2142736"/>
              <a:gd name="connsiteX202" fmla="*/ 5399444 w 9600221"/>
              <a:gd name="connsiteY202" fmla="*/ 865898 h 2142736"/>
              <a:gd name="connsiteX203" fmla="*/ 5858387 w 9600221"/>
              <a:gd name="connsiteY203" fmla="*/ 1075386 h 2142736"/>
              <a:gd name="connsiteX204" fmla="*/ 6328097 w 9600221"/>
              <a:gd name="connsiteY204" fmla="*/ 1244328 h 2142736"/>
              <a:gd name="connsiteX205" fmla="*/ 7269645 w 9600221"/>
              <a:gd name="connsiteY205" fmla="*/ 1439975 h 2142736"/>
              <a:gd name="connsiteX206" fmla="*/ 7415507 w 9600221"/>
              <a:gd name="connsiteY206" fmla="*/ 1451085 h 2142736"/>
              <a:gd name="connsiteX207" fmla="*/ 7740687 w 9600221"/>
              <a:gd name="connsiteY207" fmla="*/ 1447745 h 2142736"/>
              <a:gd name="connsiteX208" fmla="*/ 8087785 w 9600221"/>
              <a:gd name="connsiteY208" fmla="*/ 1399204 h 2142736"/>
              <a:gd name="connsiteX209" fmla="*/ 7712181 w 9600221"/>
              <a:gd name="connsiteY209" fmla="*/ 1453161 h 2142736"/>
              <a:gd name="connsiteX210" fmla="*/ 7402972 w 9600221"/>
              <a:gd name="connsiteY210" fmla="*/ 1456892 h 2142736"/>
              <a:gd name="connsiteX211" fmla="*/ 7258339 w 9600221"/>
              <a:gd name="connsiteY211" fmla="*/ 1446610 h 2142736"/>
              <a:gd name="connsiteX212" fmla="*/ 6320612 w 9600221"/>
              <a:gd name="connsiteY212" fmla="*/ 1256510 h 2142736"/>
              <a:gd name="connsiteX213" fmla="*/ 5852491 w 9600221"/>
              <a:gd name="connsiteY213" fmla="*/ 1089902 h 2142736"/>
              <a:gd name="connsiteX214" fmla="*/ 5395163 w 9600221"/>
              <a:gd name="connsiteY214" fmla="*/ 881957 h 2142736"/>
              <a:gd name="connsiteX215" fmla="*/ 4756288 w 9600221"/>
              <a:gd name="connsiteY215" fmla="*/ 567917 h 2142736"/>
              <a:gd name="connsiteX216" fmla="*/ 4105389 w 9600221"/>
              <a:gd name="connsiteY216" fmla="*/ 305043 h 2142736"/>
              <a:gd name="connsiteX217" fmla="*/ 3679695 w 9600221"/>
              <a:gd name="connsiteY217" fmla="*/ 185744 h 2142736"/>
              <a:gd name="connsiteX218" fmla="*/ 2726535 w 9600221"/>
              <a:gd name="connsiteY218" fmla="*/ 74305 h 2142736"/>
              <a:gd name="connsiteX219" fmla="*/ 2759912 w 9600221"/>
              <a:gd name="connsiteY219" fmla="*/ 74049 h 2142736"/>
              <a:gd name="connsiteX220" fmla="*/ 3460794 w 9600221"/>
              <a:gd name="connsiteY220" fmla="*/ 136131 h 2142736"/>
              <a:gd name="connsiteX221" fmla="*/ 3481488 w 9600221"/>
              <a:gd name="connsiteY221" fmla="*/ 118387 h 2142736"/>
              <a:gd name="connsiteX222" fmla="*/ 3708278 w 9600221"/>
              <a:gd name="connsiteY222" fmla="*/ 162395 h 2142736"/>
              <a:gd name="connsiteX223" fmla="*/ 4130307 w 9600221"/>
              <a:gd name="connsiteY223" fmla="*/ 276105 h 2142736"/>
              <a:gd name="connsiteX224" fmla="*/ 4777718 w 9600221"/>
              <a:gd name="connsiteY224" fmla="*/ 528655 h 2142736"/>
              <a:gd name="connsiteX225" fmla="*/ 5413338 w 9600221"/>
              <a:gd name="connsiteY225" fmla="*/ 836480 h 2142736"/>
              <a:gd name="connsiteX226" fmla="*/ 5872076 w 9600221"/>
              <a:gd name="connsiteY226" fmla="*/ 1046571 h 2142736"/>
              <a:gd name="connsiteX227" fmla="*/ 6341453 w 9600221"/>
              <a:gd name="connsiteY227" fmla="*/ 1217032 h 2142736"/>
              <a:gd name="connsiteX228" fmla="*/ 7282565 w 9600221"/>
              <a:gd name="connsiteY228" fmla="*/ 1417229 h 2142736"/>
              <a:gd name="connsiteX229" fmla="*/ 7428479 w 9600221"/>
              <a:gd name="connsiteY229" fmla="*/ 1429086 h 2142736"/>
              <a:gd name="connsiteX230" fmla="*/ 7766732 w 9600221"/>
              <a:gd name="connsiteY230" fmla="*/ 1426254 h 2142736"/>
              <a:gd name="connsiteX231" fmla="*/ 8107524 w 9600221"/>
              <a:gd name="connsiteY231" fmla="*/ 1378392 h 2142736"/>
              <a:gd name="connsiteX232" fmla="*/ 7738585 w 9600221"/>
              <a:gd name="connsiteY232" fmla="*/ 1431620 h 2142736"/>
              <a:gd name="connsiteX233" fmla="*/ 7416097 w 9600221"/>
              <a:gd name="connsiteY233" fmla="*/ 1434904 h 2142736"/>
              <a:gd name="connsiteX234" fmla="*/ 7271413 w 9600221"/>
              <a:gd name="connsiteY234" fmla="*/ 1423885 h 2142736"/>
              <a:gd name="connsiteX235" fmla="*/ 6334095 w 9600221"/>
              <a:gd name="connsiteY235" fmla="*/ 1229244 h 2142736"/>
              <a:gd name="connsiteX236" fmla="*/ 5866282 w 9600221"/>
              <a:gd name="connsiteY236" fmla="*/ 1061112 h 2142736"/>
              <a:gd name="connsiteX237" fmla="*/ 5409057 w 9600221"/>
              <a:gd name="connsiteY237" fmla="*/ 852551 h 2142736"/>
              <a:gd name="connsiteX238" fmla="*/ 4771079 w 9600221"/>
              <a:gd name="connsiteY238" fmla="*/ 541341 h 2142736"/>
              <a:gd name="connsiteX239" fmla="*/ 4120258 w 9600221"/>
              <a:gd name="connsiteY239" fmla="*/ 283012 h 2142736"/>
              <a:gd name="connsiteX240" fmla="*/ 3695153 w 9600221"/>
              <a:gd name="connsiteY240" fmla="*/ 166171 h 2142736"/>
              <a:gd name="connsiteX241" fmla="*/ 2758297 w 9600221"/>
              <a:gd name="connsiteY241" fmla="*/ 57814 h 2142736"/>
              <a:gd name="connsiteX242" fmla="*/ 2796416 w 9600221"/>
              <a:gd name="connsiteY242" fmla="*/ 57635 h 2142736"/>
              <a:gd name="connsiteX243" fmla="*/ 3481488 w 9600221"/>
              <a:gd name="connsiteY243" fmla="*/ 118387 h 2142736"/>
              <a:gd name="connsiteX244" fmla="*/ 3502234 w 9600221"/>
              <a:gd name="connsiteY244" fmla="*/ 100634 h 2142736"/>
              <a:gd name="connsiteX245" fmla="*/ 3723890 w 9600221"/>
              <a:gd name="connsiteY245" fmla="*/ 142861 h 2142736"/>
              <a:gd name="connsiteX246" fmla="*/ 4145354 w 9600221"/>
              <a:gd name="connsiteY246" fmla="*/ 254105 h 2142736"/>
              <a:gd name="connsiteX247" fmla="*/ 4792664 w 9600221"/>
              <a:gd name="connsiteY247" fmla="*/ 502138 h 2142736"/>
              <a:gd name="connsiteX248" fmla="*/ 5427181 w 9600221"/>
              <a:gd name="connsiteY248" fmla="*/ 807055 h 2142736"/>
              <a:gd name="connsiteX249" fmla="*/ 5885791 w 9600221"/>
              <a:gd name="connsiteY249" fmla="*/ 1017749 h 2142736"/>
              <a:gd name="connsiteX250" fmla="*/ 6354834 w 9600221"/>
              <a:gd name="connsiteY250" fmla="*/ 1189735 h 2142736"/>
              <a:gd name="connsiteX251" fmla="*/ 7295484 w 9600221"/>
              <a:gd name="connsiteY251" fmla="*/ 1394496 h 2142736"/>
              <a:gd name="connsiteX252" fmla="*/ 7441450 w 9600221"/>
              <a:gd name="connsiteY252" fmla="*/ 1407074 h 2142736"/>
              <a:gd name="connsiteX253" fmla="*/ 7792470 w 9600221"/>
              <a:gd name="connsiteY253" fmla="*/ 1404809 h 2142736"/>
              <a:gd name="connsiteX254" fmla="*/ 8125058 w 9600221"/>
              <a:gd name="connsiteY254" fmla="*/ 1358041 h 2142736"/>
              <a:gd name="connsiteX255" fmla="*/ 7764630 w 9600221"/>
              <a:gd name="connsiteY255" fmla="*/ 1410122 h 2142736"/>
              <a:gd name="connsiteX256" fmla="*/ 7429197 w 9600221"/>
              <a:gd name="connsiteY256" fmla="*/ 1412904 h 2142736"/>
              <a:gd name="connsiteX257" fmla="*/ 7284487 w 9600221"/>
              <a:gd name="connsiteY257" fmla="*/ 1401147 h 2142736"/>
              <a:gd name="connsiteX258" fmla="*/ 6347579 w 9600221"/>
              <a:gd name="connsiteY258" fmla="*/ 1201972 h 2142736"/>
              <a:gd name="connsiteX259" fmla="*/ 5880049 w 9600221"/>
              <a:gd name="connsiteY259" fmla="*/ 1032314 h 2142736"/>
              <a:gd name="connsiteX260" fmla="*/ 5422951 w 9600221"/>
              <a:gd name="connsiteY260" fmla="*/ 823130 h 2142736"/>
              <a:gd name="connsiteX261" fmla="*/ 4785896 w 9600221"/>
              <a:gd name="connsiteY261" fmla="*/ 514764 h 2142736"/>
              <a:gd name="connsiteX262" fmla="*/ 4135100 w 9600221"/>
              <a:gd name="connsiteY262" fmla="*/ 260976 h 2142736"/>
              <a:gd name="connsiteX263" fmla="*/ 3710662 w 9600221"/>
              <a:gd name="connsiteY263" fmla="*/ 146602 h 2142736"/>
              <a:gd name="connsiteX264" fmla="*/ 3023452 w 9600221"/>
              <a:gd name="connsiteY264" fmla="*/ 49239 h 2142736"/>
              <a:gd name="connsiteX265" fmla="*/ 2794637 w 9600221"/>
              <a:gd name="connsiteY265" fmla="*/ 41398 h 2142736"/>
              <a:gd name="connsiteX266" fmla="*/ 2780061 w 9600221"/>
              <a:gd name="connsiteY266" fmla="*/ 41450 h 2142736"/>
              <a:gd name="connsiteX267" fmla="*/ 2794134 w 9600221"/>
              <a:gd name="connsiteY267" fmla="*/ 41381 h 2142736"/>
              <a:gd name="connsiteX268" fmla="*/ 2794637 w 9600221"/>
              <a:gd name="connsiteY268" fmla="*/ 41398 h 2142736"/>
              <a:gd name="connsiteX269" fmla="*/ 2833125 w 9600221"/>
              <a:gd name="connsiteY269" fmla="*/ 41261 h 2142736"/>
              <a:gd name="connsiteX270" fmla="*/ 3502234 w 9600221"/>
              <a:gd name="connsiteY270" fmla="*/ 100634 h 2142736"/>
              <a:gd name="connsiteX271" fmla="*/ 3901181 w 9600221"/>
              <a:gd name="connsiteY271" fmla="*/ 144251 h 2142736"/>
              <a:gd name="connsiteX272" fmla="*/ 4176527 w 9600221"/>
              <a:gd name="connsiteY272" fmla="*/ 218071 h 2142736"/>
              <a:gd name="connsiteX273" fmla="*/ 4823656 w 9600221"/>
              <a:gd name="connsiteY273" fmla="*/ 457026 h 2142736"/>
              <a:gd name="connsiteX274" fmla="*/ 5456046 w 9600221"/>
              <a:gd name="connsiteY274" fmla="*/ 756099 h 2142736"/>
              <a:gd name="connsiteX275" fmla="*/ 5914272 w 9600221"/>
              <a:gd name="connsiteY275" fmla="*/ 967960 h 2142736"/>
              <a:gd name="connsiteX276" fmla="*/ 6382623 w 9600221"/>
              <a:gd name="connsiteY276" fmla="*/ 1142951 h 2142736"/>
              <a:gd name="connsiteX277" fmla="*/ 7322299 w 9600221"/>
              <a:gd name="connsiteY277" fmla="*/ 1356753 h 2142736"/>
              <a:gd name="connsiteX278" fmla="*/ 7353291 w 9600221"/>
              <a:gd name="connsiteY278" fmla="*/ 1360371 h 2142736"/>
              <a:gd name="connsiteX279" fmla="*/ 7310558 w 9600221"/>
              <a:gd name="connsiteY279" fmla="*/ 1355693 h 2142736"/>
              <a:gd name="connsiteX280" fmla="*/ 6374547 w 9600221"/>
              <a:gd name="connsiteY280" fmla="*/ 1147432 h 2142736"/>
              <a:gd name="connsiteX281" fmla="*/ 5907606 w 9600221"/>
              <a:gd name="connsiteY281" fmla="*/ 974714 h 2142736"/>
              <a:gd name="connsiteX282" fmla="*/ 5450714 w 9600221"/>
              <a:gd name="connsiteY282" fmla="*/ 764285 h 2142736"/>
              <a:gd name="connsiteX283" fmla="*/ 4815479 w 9600221"/>
              <a:gd name="connsiteY283" fmla="*/ 461612 h 2142736"/>
              <a:gd name="connsiteX284" fmla="*/ 4164837 w 9600221"/>
              <a:gd name="connsiteY284" fmla="*/ 216890 h 2142736"/>
              <a:gd name="connsiteX285" fmla="*/ 3901181 w 9600221"/>
              <a:gd name="connsiteY285" fmla="*/ 144251 h 2142736"/>
              <a:gd name="connsiteX286" fmla="*/ 3523079 w 9600221"/>
              <a:gd name="connsiteY286" fmla="*/ 82876 h 2142736"/>
              <a:gd name="connsiteX287" fmla="*/ 3739527 w 9600221"/>
              <a:gd name="connsiteY287" fmla="*/ 123337 h 2142736"/>
              <a:gd name="connsiteX288" fmla="*/ 4160377 w 9600221"/>
              <a:gd name="connsiteY288" fmla="*/ 232128 h 2142736"/>
              <a:gd name="connsiteX289" fmla="*/ 4807609 w 9600221"/>
              <a:gd name="connsiteY289" fmla="*/ 475631 h 2142736"/>
              <a:gd name="connsiteX290" fmla="*/ 5441075 w 9600221"/>
              <a:gd name="connsiteY290" fmla="*/ 777627 h 2142736"/>
              <a:gd name="connsiteX291" fmla="*/ 5899480 w 9600221"/>
              <a:gd name="connsiteY291" fmla="*/ 988916 h 2142736"/>
              <a:gd name="connsiteX292" fmla="*/ 6368190 w 9600221"/>
              <a:gd name="connsiteY292" fmla="*/ 1162419 h 2142736"/>
              <a:gd name="connsiteX293" fmla="*/ 7308353 w 9600221"/>
              <a:gd name="connsiteY293" fmla="*/ 1371735 h 2142736"/>
              <a:gd name="connsiteX294" fmla="*/ 7454421 w 9600221"/>
              <a:gd name="connsiteY294" fmla="*/ 1385077 h 2142736"/>
              <a:gd name="connsiteX295" fmla="*/ 7817874 w 9600221"/>
              <a:gd name="connsiteY295" fmla="*/ 1383428 h 2142736"/>
              <a:gd name="connsiteX296" fmla="*/ 8142644 w 9600221"/>
              <a:gd name="connsiteY296" fmla="*/ 1337708 h 2142736"/>
              <a:gd name="connsiteX297" fmla="*/ 7790368 w 9600221"/>
              <a:gd name="connsiteY297" fmla="*/ 1388686 h 2142736"/>
              <a:gd name="connsiteX298" fmla="*/ 7442321 w 9600221"/>
              <a:gd name="connsiteY298" fmla="*/ 1390907 h 2142736"/>
              <a:gd name="connsiteX299" fmla="*/ 7297561 w 9600221"/>
              <a:gd name="connsiteY299" fmla="*/ 1378438 h 2142736"/>
              <a:gd name="connsiteX300" fmla="*/ 6361063 w 9600221"/>
              <a:gd name="connsiteY300" fmla="*/ 1174714 h 2142736"/>
              <a:gd name="connsiteX301" fmla="*/ 5893814 w 9600221"/>
              <a:gd name="connsiteY301" fmla="*/ 1003523 h 2142736"/>
              <a:gd name="connsiteX302" fmla="*/ 5436820 w 9600221"/>
              <a:gd name="connsiteY302" fmla="*/ 793717 h 2142736"/>
              <a:gd name="connsiteX303" fmla="*/ 4800687 w 9600221"/>
              <a:gd name="connsiteY303" fmla="*/ 488186 h 2142736"/>
              <a:gd name="connsiteX304" fmla="*/ 4149969 w 9600221"/>
              <a:gd name="connsiteY304" fmla="*/ 238924 h 2142736"/>
              <a:gd name="connsiteX305" fmla="*/ 3726146 w 9600221"/>
              <a:gd name="connsiteY305" fmla="*/ 127043 h 2142736"/>
              <a:gd name="connsiteX306" fmla="*/ 3054798 w 9600221"/>
              <a:gd name="connsiteY306" fmla="*/ 33095 h 2142736"/>
              <a:gd name="connsiteX307" fmla="*/ 2831108 w 9600221"/>
              <a:gd name="connsiteY307" fmla="*/ 25009 h 2142736"/>
              <a:gd name="connsiteX308" fmla="*/ 2809900 w 9600221"/>
              <a:gd name="connsiteY308" fmla="*/ 25047 h 2142736"/>
              <a:gd name="connsiteX309" fmla="*/ 2830844 w 9600221"/>
              <a:gd name="connsiteY309" fmla="*/ 24999 h 2142736"/>
              <a:gd name="connsiteX310" fmla="*/ 2831108 w 9600221"/>
              <a:gd name="connsiteY310" fmla="*/ 25009 h 2142736"/>
              <a:gd name="connsiteX311" fmla="*/ 2870091 w 9600221"/>
              <a:gd name="connsiteY311" fmla="*/ 24938 h 2142736"/>
              <a:gd name="connsiteX312" fmla="*/ 3523079 w 9600221"/>
              <a:gd name="connsiteY312" fmla="*/ 82876 h 2142736"/>
              <a:gd name="connsiteX313" fmla="*/ 9600221 w 9600221"/>
              <a:gd name="connsiteY313" fmla="*/ 504938 h 2142736"/>
              <a:gd name="connsiteX314" fmla="*/ 9561094 w 9600221"/>
              <a:gd name="connsiteY314" fmla="*/ 533191 h 2142736"/>
              <a:gd name="connsiteX315" fmla="*/ 9291834 w 9600221"/>
              <a:gd name="connsiteY315" fmla="*/ 754095 h 2142736"/>
              <a:gd name="connsiteX316" fmla="*/ 9233746 w 9600221"/>
              <a:gd name="connsiteY316" fmla="*/ 803065 h 2142736"/>
              <a:gd name="connsiteX317" fmla="*/ 8603843 w 9600221"/>
              <a:gd name="connsiteY317" fmla="*/ 1175689 h 2142736"/>
              <a:gd name="connsiteX318" fmla="*/ 7841920 w 9600221"/>
              <a:gd name="connsiteY318" fmla="*/ 1353710 h 2142736"/>
              <a:gd name="connsiteX319" fmla="*/ 7469520 w 9600221"/>
              <a:gd name="connsiteY319" fmla="*/ 1354675 h 2142736"/>
              <a:gd name="connsiteX320" fmla="*/ 7324657 w 9600221"/>
              <a:gd name="connsiteY320" fmla="*/ 1340719 h 2142736"/>
              <a:gd name="connsiteX321" fmla="*/ 6389083 w 9600221"/>
              <a:gd name="connsiteY321" fmla="*/ 1127992 h 2142736"/>
              <a:gd name="connsiteX322" fmla="*/ 5922475 w 9600221"/>
              <a:gd name="connsiteY322" fmla="*/ 953781 h 2142736"/>
              <a:gd name="connsiteX323" fmla="*/ 5465710 w 9600221"/>
              <a:gd name="connsiteY323" fmla="*/ 742757 h 2142736"/>
              <a:gd name="connsiteX324" fmla="*/ 4831398 w 9600221"/>
              <a:gd name="connsiteY324" fmla="*/ 442941 h 2142736"/>
              <a:gd name="connsiteX325" fmla="*/ 4180833 w 9600221"/>
              <a:gd name="connsiteY325" fmla="*/ 202783 h 2142736"/>
              <a:gd name="connsiteX326" fmla="*/ 3758241 w 9600221"/>
              <a:gd name="connsiteY326" fmla="*/ 95835 h 2142736"/>
              <a:gd name="connsiteX327" fmla="*/ 2906185 w 9600221"/>
              <a:gd name="connsiteY327" fmla="*/ 177 h 2142736"/>
              <a:gd name="connsiteX328" fmla="*/ 2154754 w 9600221"/>
              <a:gd name="connsiteY328" fmla="*/ 66679 h 2142736"/>
              <a:gd name="connsiteX329" fmla="*/ 1684426 w 9600221"/>
              <a:gd name="connsiteY329" fmla="*/ 195208 h 2142736"/>
              <a:gd name="connsiteX330" fmla="*/ 1567621 w 9600221"/>
              <a:gd name="connsiteY330" fmla="*/ 238627 h 2142736"/>
              <a:gd name="connsiteX331" fmla="*/ 1223650 w 9600221"/>
              <a:gd name="connsiteY331" fmla="*/ 392209 h 2142736"/>
              <a:gd name="connsiteX332" fmla="*/ 811747 w 9600221"/>
              <a:gd name="connsiteY332" fmla="*/ 639340 h 2142736"/>
              <a:gd name="connsiteX333" fmla="*/ 705508 w 9600221"/>
              <a:gd name="connsiteY333" fmla="*/ 715161 h 2142736"/>
              <a:gd name="connsiteX334" fmla="*/ 395243 w 9600221"/>
              <a:gd name="connsiteY334" fmla="*/ 915064 h 2142736"/>
              <a:gd name="connsiteX335" fmla="*/ 70212 w 9600221"/>
              <a:gd name="connsiteY335" fmla="*/ 1166611 h 2142736"/>
              <a:gd name="connsiteX336" fmla="*/ 13897 w 9600221"/>
              <a:gd name="connsiteY336" fmla="*/ 1214353 h 2142736"/>
              <a:gd name="connsiteX337" fmla="*/ 14010 w 9600221"/>
              <a:gd name="connsiteY337" fmla="*/ 1214503 h 2142736"/>
              <a:gd name="connsiteX338" fmla="*/ 0 w 9600221"/>
              <a:gd name="connsiteY338" fmla="*/ 1226612 h 2142736"/>
              <a:gd name="connsiteX339" fmla="*/ 8347 w 9600221"/>
              <a:gd name="connsiteY339" fmla="*/ 1237569 h 2142736"/>
              <a:gd name="connsiteX340" fmla="*/ 11533 w 9600221"/>
              <a:gd name="connsiteY340" fmla="*/ 1234820 h 2142736"/>
              <a:gd name="connsiteX341" fmla="*/ 14261 w 9600221"/>
              <a:gd name="connsiteY341" fmla="*/ 1238343 h 2142736"/>
              <a:gd name="connsiteX342" fmla="*/ 35079 w 9600221"/>
              <a:gd name="connsiteY342" fmla="*/ 1220313 h 2142736"/>
              <a:gd name="connsiteX343" fmla="*/ 40093 w 9600221"/>
              <a:gd name="connsiteY343" fmla="*/ 1226706 h 2142736"/>
              <a:gd name="connsiteX344" fmla="*/ 60896 w 9600221"/>
              <a:gd name="connsiteY344" fmla="*/ 1208715 h 2142736"/>
              <a:gd name="connsiteX345" fmla="*/ 66028 w 9600221"/>
              <a:gd name="connsiteY345" fmla="*/ 1215150 h 2142736"/>
              <a:gd name="connsiteX346" fmla="*/ 86823 w 9600221"/>
              <a:gd name="connsiteY346" fmla="*/ 1197189 h 2142736"/>
              <a:gd name="connsiteX347" fmla="*/ 92035 w 9600221"/>
              <a:gd name="connsiteY347" fmla="*/ 1203643 h 2142736"/>
              <a:gd name="connsiteX348" fmla="*/ 112814 w 9600221"/>
              <a:gd name="connsiteY348" fmla="*/ 1185721 h 2142736"/>
              <a:gd name="connsiteX349" fmla="*/ 118131 w 9600221"/>
              <a:gd name="connsiteY349" fmla="*/ 1192226 h 2142736"/>
              <a:gd name="connsiteX350" fmla="*/ 138872 w 9600221"/>
              <a:gd name="connsiteY350" fmla="*/ 1174359 h 2142736"/>
              <a:gd name="connsiteX351" fmla="*/ 144304 w 9600221"/>
              <a:gd name="connsiteY351" fmla="*/ 1180902 h 2142736"/>
              <a:gd name="connsiteX352" fmla="*/ 168468 w 9600221"/>
              <a:gd name="connsiteY352" fmla="*/ 1160123 h 2142736"/>
              <a:gd name="connsiteX353" fmla="*/ 169555 w 9600221"/>
              <a:gd name="connsiteY353" fmla="*/ 1161417 h 2142736"/>
              <a:gd name="connsiteX354" fmla="*/ 194318 w 9600221"/>
              <a:gd name="connsiteY354" fmla="*/ 1140145 h 2142736"/>
              <a:gd name="connsiteX355" fmla="*/ 194711 w 9600221"/>
              <a:gd name="connsiteY355" fmla="*/ 1140608 h 2142736"/>
              <a:gd name="connsiteX356" fmla="*/ 219492 w 9600221"/>
              <a:gd name="connsiteY356" fmla="*/ 1119336 h 2142736"/>
              <a:gd name="connsiteX357" fmla="*/ 219956 w 9600221"/>
              <a:gd name="connsiteY357" fmla="*/ 1119874 h 2142736"/>
              <a:gd name="connsiteX358" fmla="*/ 221143 w 9600221"/>
              <a:gd name="connsiteY358" fmla="*/ 1118855 h 2142736"/>
              <a:gd name="connsiteX359" fmla="*/ 224421 w 9600221"/>
              <a:gd name="connsiteY359" fmla="*/ 1123816 h 2142736"/>
              <a:gd name="connsiteX360" fmla="*/ 245096 w 9600221"/>
              <a:gd name="connsiteY360" fmla="*/ 1108385 h 2142736"/>
              <a:gd name="connsiteX361" fmla="*/ 249654 w 9600221"/>
              <a:gd name="connsiteY361" fmla="*/ 1115370 h 2142736"/>
              <a:gd name="connsiteX362" fmla="*/ 270798 w 9600221"/>
              <a:gd name="connsiteY362" fmla="*/ 1099827 h 2142736"/>
              <a:gd name="connsiteX363" fmla="*/ 275527 w 9600221"/>
              <a:gd name="connsiteY363" fmla="*/ 1107163 h 2142736"/>
              <a:gd name="connsiteX364" fmla="*/ 297125 w 9600221"/>
              <a:gd name="connsiteY364" fmla="*/ 1091534 h 2142736"/>
              <a:gd name="connsiteX365" fmla="*/ 302001 w 9600221"/>
              <a:gd name="connsiteY365" fmla="*/ 1099191 h 2142736"/>
              <a:gd name="connsiteX366" fmla="*/ 324021 w 9600221"/>
              <a:gd name="connsiteY366" fmla="*/ 1083506 h 2142736"/>
              <a:gd name="connsiteX367" fmla="*/ 328999 w 9600221"/>
              <a:gd name="connsiteY367" fmla="*/ 1091420 h 2142736"/>
              <a:gd name="connsiteX368" fmla="*/ 351386 w 9600221"/>
              <a:gd name="connsiteY368" fmla="*/ 1075730 h 2142736"/>
              <a:gd name="connsiteX369" fmla="*/ 356419 w 9600221"/>
              <a:gd name="connsiteY369" fmla="*/ 1083862 h 2142736"/>
              <a:gd name="connsiteX370" fmla="*/ 379190 w 9600221"/>
              <a:gd name="connsiteY370" fmla="*/ 1068160 h 2142736"/>
              <a:gd name="connsiteX371" fmla="*/ 384251 w 9600221"/>
              <a:gd name="connsiteY371" fmla="*/ 1076433 h 2142736"/>
              <a:gd name="connsiteX372" fmla="*/ 407337 w 9600221"/>
              <a:gd name="connsiteY372" fmla="*/ 1060782 h 2142736"/>
              <a:gd name="connsiteX373" fmla="*/ 412387 w 9600221"/>
              <a:gd name="connsiteY373" fmla="*/ 1069146 h 2142736"/>
              <a:gd name="connsiteX374" fmla="*/ 435746 w 9600221"/>
              <a:gd name="connsiteY374" fmla="*/ 1053575 h 2142736"/>
              <a:gd name="connsiteX375" fmla="*/ 440763 w 9600221"/>
              <a:gd name="connsiteY375" fmla="*/ 1061986 h 2142736"/>
              <a:gd name="connsiteX376" fmla="*/ 464370 w 9600221"/>
              <a:gd name="connsiteY376" fmla="*/ 1046516 h 2142736"/>
              <a:gd name="connsiteX377" fmla="*/ 469318 w 9600221"/>
              <a:gd name="connsiteY377" fmla="*/ 1054910 h 2142736"/>
              <a:gd name="connsiteX378" fmla="*/ 493127 w 9600221"/>
              <a:gd name="connsiteY378" fmla="*/ 1039575 h 2142736"/>
              <a:gd name="connsiteX379" fmla="*/ 497978 w 9600221"/>
              <a:gd name="connsiteY379" fmla="*/ 1047909 h 2142736"/>
              <a:gd name="connsiteX380" fmla="*/ 521929 w 9600221"/>
              <a:gd name="connsiteY380" fmla="*/ 1032750 h 2142736"/>
              <a:gd name="connsiteX381" fmla="*/ 526640 w 9600221"/>
              <a:gd name="connsiteY381" fmla="*/ 1040953 h 2142736"/>
              <a:gd name="connsiteX382" fmla="*/ 550727 w 9600221"/>
              <a:gd name="connsiteY382" fmla="*/ 1025973 h 2142736"/>
              <a:gd name="connsiteX383" fmla="*/ 555274 w 9600221"/>
              <a:gd name="connsiteY383" fmla="*/ 1033988 h 2142736"/>
              <a:gd name="connsiteX384" fmla="*/ 579397 w 9600221"/>
              <a:gd name="connsiteY384" fmla="*/ 1019247 h 2142736"/>
              <a:gd name="connsiteX385" fmla="*/ 583770 w 9600221"/>
              <a:gd name="connsiteY385" fmla="*/ 1027020 h 2142736"/>
              <a:gd name="connsiteX386" fmla="*/ 607913 w 9600221"/>
              <a:gd name="connsiteY386" fmla="*/ 1012529 h 2142736"/>
              <a:gd name="connsiteX387" fmla="*/ 612071 w 9600221"/>
              <a:gd name="connsiteY387" fmla="*/ 1020013 h 2142736"/>
              <a:gd name="connsiteX388" fmla="*/ 636181 w 9600221"/>
              <a:gd name="connsiteY388" fmla="*/ 1005797 h 2142736"/>
              <a:gd name="connsiteX389" fmla="*/ 640080 w 9600221"/>
              <a:gd name="connsiteY389" fmla="*/ 1012904 h 2142736"/>
              <a:gd name="connsiteX390" fmla="*/ 664108 w 9600221"/>
              <a:gd name="connsiteY390" fmla="*/ 998987 h 2142736"/>
              <a:gd name="connsiteX391" fmla="*/ 667745 w 9600221"/>
              <a:gd name="connsiteY391" fmla="*/ 1005700 h 2142736"/>
              <a:gd name="connsiteX392" fmla="*/ 691645 w 9600221"/>
              <a:gd name="connsiteY392" fmla="*/ 992103 h 2142736"/>
              <a:gd name="connsiteX393" fmla="*/ 694982 w 9600221"/>
              <a:gd name="connsiteY393" fmla="*/ 998341 h 2142736"/>
              <a:gd name="connsiteX394" fmla="*/ 718692 w 9600221"/>
              <a:gd name="connsiteY394" fmla="*/ 985088 h 2142736"/>
              <a:gd name="connsiteX395" fmla="*/ 721707 w 9600221"/>
              <a:gd name="connsiteY395" fmla="*/ 990793 h 2142736"/>
              <a:gd name="connsiteX396" fmla="*/ 745166 w 9600221"/>
              <a:gd name="connsiteY396" fmla="*/ 977912 h 2142736"/>
              <a:gd name="connsiteX397" fmla="*/ 747839 w 9600221"/>
              <a:gd name="connsiteY397" fmla="*/ 983034 h 2142736"/>
              <a:gd name="connsiteX398" fmla="*/ 770992 w 9600221"/>
              <a:gd name="connsiteY398" fmla="*/ 970542 h 2142736"/>
              <a:gd name="connsiteX399" fmla="*/ 773305 w 9600221"/>
              <a:gd name="connsiteY399" fmla="*/ 975012 h 2142736"/>
              <a:gd name="connsiteX400" fmla="*/ 796074 w 9600221"/>
              <a:gd name="connsiteY400" fmla="*/ 962939 h 2142736"/>
              <a:gd name="connsiteX401" fmla="*/ 797997 w 9600221"/>
              <a:gd name="connsiteY401" fmla="*/ 966703 h 2142736"/>
              <a:gd name="connsiteX402" fmla="*/ 820356 w 9600221"/>
              <a:gd name="connsiteY402" fmla="*/ 955049 h 2142736"/>
              <a:gd name="connsiteX403" fmla="*/ 821863 w 9600221"/>
              <a:gd name="connsiteY403" fmla="*/ 958042 h 2142736"/>
              <a:gd name="connsiteX404" fmla="*/ 843719 w 9600221"/>
              <a:gd name="connsiteY404" fmla="*/ 946844 h 2142736"/>
              <a:gd name="connsiteX405" fmla="*/ 844796 w 9600221"/>
              <a:gd name="connsiteY405" fmla="*/ 949008 h 2142736"/>
              <a:gd name="connsiteX406" fmla="*/ 866129 w 9600221"/>
              <a:gd name="connsiteY406" fmla="*/ 938260 h 2142736"/>
              <a:gd name="connsiteX407" fmla="*/ 866765 w 9600221"/>
              <a:gd name="connsiteY407" fmla="*/ 939554 h 2142736"/>
              <a:gd name="connsiteX408" fmla="*/ 887473 w 9600221"/>
              <a:gd name="connsiteY408" fmla="*/ 929291 h 2142736"/>
              <a:gd name="connsiteX409" fmla="*/ 887642 w 9600221"/>
              <a:gd name="connsiteY409" fmla="*/ 929637 h 2142736"/>
              <a:gd name="connsiteX410" fmla="*/ 1175744 w 9600221"/>
              <a:gd name="connsiteY410" fmla="*/ 797247 h 2142736"/>
              <a:gd name="connsiteX411" fmla="*/ 1434634 w 9600221"/>
              <a:gd name="connsiteY411" fmla="*/ 694513 h 2142736"/>
              <a:gd name="connsiteX412" fmla="*/ 1988806 w 9600221"/>
              <a:gd name="connsiteY412" fmla="*/ 526765 h 2142736"/>
              <a:gd name="connsiteX413" fmla="*/ 2554216 w 9600221"/>
              <a:gd name="connsiteY413" fmla="*/ 428691 h 2142736"/>
              <a:gd name="connsiteX414" fmla="*/ 2980962 w 9600221"/>
              <a:gd name="connsiteY414" fmla="*/ 402266 h 2142736"/>
              <a:gd name="connsiteX415" fmla="*/ 3108727 w 9600221"/>
              <a:gd name="connsiteY415" fmla="*/ 402211 h 2142736"/>
              <a:gd name="connsiteX416" fmla="*/ 3182171 w 9600221"/>
              <a:gd name="connsiteY416" fmla="*/ 403993 h 2142736"/>
              <a:gd name="connsiteX417" fmla="*/ 3356258 w 9600221"/>
              <a:gd name="connsiteY417" fmla="*/ 414109 h 2142736"/>
              <a:gd name="connsiteX418" fmla="*/ 3492970 w 9600221"/>
              <a:gd name="connsiteY418" fmla="*/ 427123 h 2142736"/>
              <a:gd name="connsiteX419" fmla="*/ 3567157 w 9600221"/>
              <a:gd name="connsiteY419" fmla="*/ 436131 h 2142736"/>
              <a:gd name="connsiteX420" fmla="*/ 3906334 w 9600221"/>
              <a:gd name="connsiteY420" fmla="*/ 560341 h 2142736"/>
              <a:gd name="connsiteX421" fmla="*/ 4555053 w 9600221"/>
              <a:gd name="connsiteY421" fmla="*/ 884653 h 2142736"/>
              <a:gd name="connsiteX422" fmla="*/ 5207335 w 9600221"/>
              <a:gd name="connsiteY422" fmla="*/ 1238401 h 2142736"/>
              <a:gd name="connsiteX423" fmla="*/ 5594705 w 9600221"/>
              <a:gd name="connsiteY423" fmla="*/ 1410347 h 2142736"/>
              <a:gd name="connsiteX424" fmla="*/ 5612394 w 9600221"/>
              <a:gd name="connsiteY424" fmla="*/ 1418170 h 2142736"/>
              <a:gd name="connsiteX425" fmla="*/ 5645053 w 9600221"/>
              <a:gd name="connsiteY425" fmla="*/ 1432749 h 2142736"/>
              <a:gd name="connsiteX426" fmla="*/ 5673687 w 9600221"/>
              <a:gd name="connsiteY426" fmla="*/ 1445616 h 2142736"/>
              <a:gd name="connsiteX427" fmla="*/ 5710909 w 9600221"/>
              <a:gd name="connsiteY427" fmla="*/ 1462394 h 2142736"/>
              <a:gd name="connsiteX428" fmla="*/ 5746824 w 9600221"/>
              <a:gd name="connsiteY428" fmla="*/ 1478642 h 2142736"/>
              <a:gd name="connsiteX429" fmla="*/ 5789096 w 9600221"/>
              <a:gd name="connsiteY429" fmla="*/ 1497755 h 2142736"/>
              <a:gd name="connsiteX430" fmla="*/ 5832444 w 9600221"/>
              <a:gd name="connsiteY430" fmla="*/ 1517343 h 2142736"/>
              <a:gd name="connsiteX431" fmla="*/ 5878562 w 9600221"/>
              <a:gd name="connsiteY431" fmla="*/ 1538143 h 2142736"/>
              <a:gd name="connsiteX432" fmla="*/ 5925935 w 9600221"/>
              <a:gd name="connsiteY432" fmla="*/ 1559444 h 2142736"/>
              <a:gd name="connsiteX433" fmla="*/ 5974257 w 9600221"/>
              <a:gd name="connsiteY433" fmla="*/ 1581094 h 2142736"/>
              <a:gd name="connsiteX434" fmla="*/ 6024553 w 9600221"/>
              <a:gd name="connsiteY434" fmla="*/ 1603487 h 2142736"/>
              <a:gd name="connsiteX435" fmla="*/ 6074644 w 9600221"/>
              <a:gd name="connsiteY435" fmla="*/ 1625656 h 2142736"/>
              <a:gd name="connsiteX436" fmla="*/ 6128990 w 9600221"/>
              <a:gd name="connsiteY436" fmla="*/ 1649513 h 2142736"/>
              <a:gd name="connsiteX437" fmla="*/ 6179286 w 9600221"/>
              <a:gd name="connsiteY437" fmla="*/ 1671421 h 2142736"/>
              <a:gd name="connsiteX438" fmla="*/ 6233863 w 9600221"/>
              <a:gd name="connsiteY438" fmla="*/ 1695004 h 2142736"/>
              <a:gd name="connsiteX439" fmla="*/ 6289439 w 9600221"/>
              <a:gd name="connsiteY439" fmla="*/ 1718747 h 2142736"/>
              <a:gd name="connsiteX440" fmla="*/ 6342606 w 9600221"/>
              <a:gd name="connsiteY440" fmla="*/ 1741199 h 2142736"/>
              <a:gd name="connsiteX441" fmla="*/ 6395824 w 9600221"/>
              <a:gd name="connsiteY441" fmla="*/ 1763412 h 2142736"/>
              <a:gd name="connsiteX442" fmla="*/ 6453477 w 9600221"/>
              <a:gd name="connsiteY442" fmla="*/ 1787142 h 2142736"/>
              <a:gd name="connsiteX443" fmla="*/ 6508978 w 9600221"/>
              <a:gd name="connsiteY443" fmla="*/ 1809660 h 2142736"/>
              <a:gd name="connsiteX444" fmla="*/ 6562477 w 9600221"/>
              <a:gd name="connsiteY444" fmla="*/ 1830952 h 2142736"/>
              <a:gd name="connsiteX445" fmla="*/ 6613517 w 9600221"/>
              <a:gd name="connsiteY445" fmla="*/ 1850916 h 2142736"/>
              <a:gd name="connsiteX446" fmla="*/ 6673323 w 9600221"/>
              <a:gd name="connsiteY446" fmla="*/ 1873884 h 2142736"/>
              <a:gd name="connsiteX447" fmla="*/ 6721953 w 9600221"/>
              <a:gd name="connsiteY447" fmla="*/ 1892138 h 2142736"/>
              <a:gd name="connsiteX448" fmla="*/ 6779273 w 9600221"/>
              <a:gd name="connsiteY448" fmla="*/ 1913304 h 2142736"/>
              <a:gd name="connsiteX449" fmla="*/ 6837207 w 9600221"/>
              <a:gd name="connsiteY449" fmla="*/ 1934120 h 2142736"/>
              <a:gd name="connsiteX450" fmla="*/ 6894476 w 9600221"/>
              <a:gd name="connsiteY450" fmla="*/ 1954113 h 2142736"/>
              <a:gd name="connsiteX451" fmla="*/ 6952821 w 9600221"/>
              <a:gd name="connsiteY451" fmla="*/ 1973840 h 2142736"/>
              <a:gd name="connsiteX452" fmla="*/ 7011141 w 9600221"/>
              <a:gd name="connsiteY452" fmla="*/ 1992850 h 2142736"/>
              <a:gd name="connsiteX453" fmla="*/ 7075485 w 9600221"/>
              <a:gd name="connsiteY453" fmla="*/ 2012867 h 2142736"/>
              <a:gd name="connsiteX454" fmla="*/ 7134292 w 9600221"/>
              <a:gd name="connsiteY454" fmla="*/ 2030270 h 2142736"/>
              <a:gd name="connsiteX455" fmla="*/ 7200917 w 9600221"/>
              <a:gd name="connsiteY455" fmla="*/ 2048891 h 2142736"/>
              <a:gd name="connsiteX456" fmla="*/ 7269337 w 9600221"/>
              <a:gd name="connsiteY456" fmla="*/ 2066660 h 2142736"/>
              <a:gd name="connsiteX457" fmla="*/ 7347754 w 9600221"/>
              <a:gd name="connsiteY457" fmla="*/ 2085235 h 2142736"/>
              <a:gd name="connsiteX458" fmla="*/ 8105652 w 9600221"/>
              <a:gd name="connsiteY458" fmla="*/ 2132974 h 2142736"/>
              <a:gd name="connsiteX459" fmla="*/ 8940994 w 9600221"/>
              <a:gd name="connsiteY459" fmla="*/ 1947360 h 2142736"/>
              <a:gd name="connsiteX460" fmla="*/ 9349000 w 9600221"/>
              <a:gd name="connsiteY460" fmla="*/ 1787564 h 2142736"/>
              <a:gd name="connsiteX461" fmla="*/ 9406578 w 9600221"/>
              <a:gd name="connsiteY461" fmla="*/ 1762046 h 2142736"/>
              <a:gd name="connsiteX462" fmla="*/ 9432254 w 9600221"/>
              <a:gd name="connsiteY462" fmla="*/ 1595362 h 2142736"/>
              <a:gd name="connsiteX463" fmla="*/ 9378609 w 9600221"/>
              <a:gd name="connsiteY463" fmla="*/ 1618475 h 2142736"/>
              <a:gd name="connsiteX464" fmla="*/ 9349420 w 9600221"/>
              <a:gd name="connsiteY464" fmla="*/ 1630023 h 2142736"/>
              <a:gd name="connsiteX465" fmla="*/ 9347950 w 9600221"/>
              <a:gd name="connsiteY465" fmla="*/ 1630656 h 2142736"/>
              <a:gd name="connsiteX466" fmla="*/ 9335424 w 9600221"/>
              <a:gd name="connsiteY466" fmla="*/ 1635559 h 2142736"/>
              <a:gd name="connsiteX467" fmla="*/ 8973653 w 9600221"/>
              <a:gd name="connsiteY467" fmla="*/ 1778676 h 2142736"/>
              <a:gd name="connsiteX468" fmla="*/ 8950906 w 9600221"/>
              <a:gd name="connsiteY468" fmla="*/ 1786089 h 2142736"/>
              <a:gd name="connsiteX469" fmla="*/ 8940353 w 9600221"/>
              <a:gd name="connsiteY469" fmla="*/ 1790221 h 2142736"/>
              <a:gd name="connsiteX470" fmla="*/ 8648473 w 9600221"/>
              <a:gd name="connsiteY470" fmla="*/ 1884658 h 2142736"/>
              <a:gd name="connsiteX471" fmla="*/ 8950906 w 9600221"/>
              <a:gd name="connsiteY471" fmla="*/ 1786089 h 2142736"/>
              <a:gd name="connsiteX472" fmla="*/ 9335424 w 9600221"/>
              <a:gd name="connsiteY472" fmla="*/ 1635559 h 2142736"/>
              <a:gd name="connsiteX473" fmla="*/ 9349420 w 9600221"/>
              <a:gd name="connsiteY473" fmla="*/ 1630023 h 2142736"/>
              <a:gd name="connsiteX474" fmla="*/ 9432422 w 9600221"/>
              <a:gd name="connsiteY474" fmla="*/ 1594272 h 2142736"/>
              <a:gd name="connsiteX475" fmla="*/ 9435338 w 9600221"/>
              <a:gd name="connsiteY475" fmla="*/ 1575340 h 2142736"/>
              <a:gd name="connsiteX476" fmla="*/ 9340900 w 9600221"/>
              <a:gd name="connsiteY476" fmla="*/ 1615990 h 2142736"/>
              <a:gd name="connsiteX477" fmla="*/ 8933765 w 9600221"/>
              <a:gd name="connsiteY477" fmla="*/ 1775269 h 2142736"/>
              <a:gd name="connsiteX478" fmla="*/ 8719898 w 9600221"/>
              <a:gd name="connsiteY478" fmla="*/ 1846340 h 2142736"/>
              <a:gd name="connsiteX479" fmla="*/ 8688970 w 9600221"/>
              <a:gd name="connsiteY479" fmla="*/ 1855020 h 2142736"/>
              <a:gd name="connsiteX480" fmla="*/ 8683872 w 9600221"/>
              <a:gd name="connsiteY480" fmla="*/ 1856682 h 2142736"/>
              <a:gd name="connsiteX481" fmla="*/ 8652577 w 9600221"/>
              <a:gd name="connsiteY481" fmla="*/ 1865234 h 2142736"/>
              <a:gd name="connsiteX482" fmla="*/ 8500688 w 9600221"/>
              <a:gd name="connsiteY482" fmla="*/ 1907860 h 2142736"/>
              <a:gd name="connsiteX483" fmla="*/ 8464590 w 9600221"/>
              <a:gd name="connsiteY483" fmla="*/ 1916604 h 2142736"/>
              <a:gd name="connsiteX484" fmla="*/ 8462619 w 9600221"/>
              <a:gd name="connsiteY484" fmla="*/ 1917142 h 2142736"/>
              <a:gd name="connsiteX485" fmla="*/ 8431653 w 9600221"/>
              <a:gd name="connsiteY485" fmla="*/ 1924582 h 2142736"/>
              <a:gd name="connsiteX486" fmla="*/ 8464590 w 9600221"/>
              <a:gd name="connsiteY486" fmla="*/ 1916604 h 2142736"/>
              <a:gd name="connsiteX487" fmla="*/ 8652577 w 9600221"/>
              <a:gd name="connsiteY487" fmla="*/ 1865234 h 2142736"/>
              <a:gd name="connsiteX488" fmla="*/ 8688970 w 9600221"/>
              <a:gd name="connsiteY488" fmla="*/ 1855020 h 2142736"/>
              <a:gd name="connsiteX489" fmla="*/ 8899568 w 9600221"/>
              <a:gd name="connsiteY489" fmla="*/ 1786382 h 2142736"/>
              <a:gd name="connsiteX490" fmla="*/ 9309446 w 9600221"/>
              <a:gd name="connsiteY490" fmla="*/ 1627747 h 2142736"/>
              <a:gd name="connsiteX491" fmla="*/ 9435628 w 9600221"/>
              <a:gd name="connsiteY491" fmla="*/ 1573460 h 2142736"/>
              <a:gd name="connsiteX492" fmla="*/ 9438544 w 9600221"/>
              <a:gd name="connsiteY492" fmla="*/ 1554527 h 2142736"/>
              <a:gd name="connsiteX493" fmla="*/ 9302370 w 9600221"/>
              <a:gd name="connsiteY493" fmla="*/ 1613073 h 2142736"/>
              <a:gd name="connsiteX494" fmla="*/ 8893006 w 9600221"/>
              <a:gd name="connsiteY494" fmla="*/ 1771396 h 2142736"/>
              <a:gd name="connsiteX495" fmla="*/ 8457518 w 9600221"/>
              <a:gd name="connsiteY495" fmla="*/ 1901614 h 2142736"/>
              <a:gd name="connsiteX496" fmla="*/ 8420915 w 9600221"/>
              <a:gd name="connsiteY496" fmla="*/ 1909872 h 2142736"/>
              <a:gd name="connsiteX497" fmla="*/ 8418604 w 9600221"/>
              <a:gd name="connsiteY497" fmla="*/ 1910486 h 2142736"/>
              <a:gd name="connsiteX498" fmla="*/ 8405628 w 9600221"/>
              <a:gd name="connsiteY498" fmla="*/ 1913321 h 2142736"/>
              <a:gd name="connsiteX499" fmla="*/ 8327292 w 9600221"/>
              <a:gd name="connsiteY499" fmla="*/ 1930995 h 2142736"/>
              <a:gd name="connsiteX500" fmla="*/ 8295685 w 9600221"/>
              <a:gd name="connsiteY500" fmla="*/ 1937343 h 2142736"/>
              <a:gd name="connsiteX501" fmla="*/ 8405628 w 9600221"/>
              <a:gd name="connsiteY501" fmla="*/ 1913321 h 2142736"/>
              <a:gd name="connsiteX502" fmla="*/ 8420915 w 9600221"/>
              <a:gd name="connsiteY502" fmla="*/ 1909872 h 2142736"/>
              <a:gd name="connsiteX503" fmla="*/ 8641100 w 9600221"/>
              <a:gd name="connsiteY503" fmla="*/ 1851389 h 2142736"/>
              <a:gd name="connsiteX504" fmla="*/ 8858039 w 9600221"/>
              <a:gd name="connsiteY504" fmla="*/ 1782107 h 2142736"/>
              <a:gd name="connsiteX505" fmla="*/ 9270224 w 9600221"/>
              <a:gd name="connsiteY505" fmla="*/ 1624422 h 2142736"/>
              <a:gd name="connsiteX506" fmla="*/ 9438946 w 9600221"/>
              <a:gd name="connsiteY506" fmla="*/ 1551920 h 2142736"/>
              <a:gd name="connsiteX507" fmla="*/ 9441861 w 9600221"/>
              <a:gd name="connsiteY507" fmla="*/ 1532995 h 2142736"/>
              <a:gd name="connsiteX508" fmla="*/ 9263123 w 9600221"/>
              <a:gd name="connsiteY508" fmla="*/ 1609744 h 2142736"/>
              <a:gd name="connsiteX509" fmla="*/ 8851528 w 9600221"/>
              <a:gd name="connsiteY509" fmla="*/ 1767100 h 2142736"/>
              <a:gd name="connsiteX510" fmla="*/ 8413631 w 9600221"/>
              <a:gd name="connsiteY510" fmla="*/ 1894926 h 2142736"/>
              <a:gd name="connsiteX511" fmla="*/ 8282816 w 9600221"/>
              <a:gd name="connsiteY511" fmla="*/ 1923346 h 2142736"/>
              <a:gd name="connsiteX512" fmla="*/ 8249447 w 9600221"/>
              <a:gd name="connsiteY512" fmla="*/ 1929448 h 2142736"/>
              <a:gd name="connsiteX513" fmla="*/ 8241851 w 9600221"/>
              <a:gd name="connsiteY513" fmla="*/ 1931039 h 2142736"/>
              <a:gd name="connsiteX514" fmla="*/ 8171637 w 9600221"/>
              <a:gd name="connsiteY514" fmla="*/ 1943676 h 2142736"/>
              <a:gd name="connsiteX515" fmla="*/ 8249447 w 9600221"/>
              <a:gd name="connsiteY515" fmla="*/ 1929448 h 2142736"/>
              <a:gd name="connsiteX516" fmla="*/ 8373897 w 9600221"/>
              <a:gd name="connsiteY516" fmla="*/ 1903379 h 2142736"/>
              <a:gd name="connsiteX517" fmla="*/ 8815844 w 9600221"/>
              <a:gd name="connsiteY517" fmla="*/ 1777440 h 2142736"/>
              <a:gd name="connsiteX518" fmla="*/ 9230310 w 9600221"/>
              <a:gd name="connsiteY518" fmla="*/ 1620729 h 2142736"/>
              <a:gd name="connsiteX519" fmla="*/ 9442364 w 9600221"/>
              <a:gd name="connsiteY519" fmla="*/ 1529727 h 2142736"/>
              <a:gd name="connsiteX520" fmla="*/ 9445277 w 9600221"/>
              <a:gd name="connsiteY520" fmla="*/ 1510815 h 2142736"/>
              <a:gd name="connsiteX521" fmla="*/ 9223209 w 9600221"/>
              <a:gd name="connsiteY521" fmla="*/ 1606047 h 2142736"/>
              <a:gd name="connsiteX522" fmla="*/ 9057753 w 9600221"/>
              <a:gd name="connsiteY522" fmla="*/ 1668561 h 2142736"/>
              <a:gd name="connsiteX523" fmla="*/ 8983753 w 9600221"/>
              <a:gd name="connsiteY523" fmla="*/ 1697613 h 2142736"/>
              <a:gd name="connsiteX524" fmla="*/ 8935874 w 9600221"/>
              <a:gd name="connsiteY524" fmla="*/ 1714610 h 2142736"/>
              <a:gd name="connsiteX525" fmla="*/ 8809384 w 9600221"/>
              <a:gd name="connsiteY525" fmla="*/ 1762402 h 2142736"/>
              <a:gd name="connsiteX526" fmla="*/ 8369026 w 9600221"/>
              <a:gd name="connsiteY526" fmla="*/ 1887781 h 2142736"/>
              <a:gd name="connsiteX527" fmla="*/ 8237647 w 9600221"/>
              <a:gd name="connsiteY527" fmla="*/ 1915272 h 2142736"/>
              <a:gd name="connsiteX528" fmla="*/ 8205170 w 9600221"/>
              <a:gd name="connsiteY528" fmla="*/ 1920729 h 2142736"/>
              <a:gd name="connsiteX529" fmla="*/ 8195990 w 9600221"/>
              <a:gd name="connsiteY529" fmla="*/ 1922575 h 2142736"/>
              <a:gd name="connsiteX530" fmla="*/ 8074532 w 9600221"/>
              <a:gd name="connsiteY530" fmla="*/ 1942682 h 2142736"/>
              <a:gd name="connsiteX531" fmla="*/ 8205170 w 9600221"/>
              <a:gd name="connsiteY531" fmla="*/ 1920729 h 2142736"/>
              <a:gd name="connsiteX532" fmla="*/ 8328574 w 9600221"/>
              <a:gd name="connsiteY532" fmla="*/ 1895909 h 2142736"/>
              <a:gd name="connsiteX533" fmla="*/ 8773008 w 9600221"/>
              <a:gd name="connsiteY533" fmla="*/ 1772430 h 2142736"/>
              <a:gd name="connsiteX534" fmla="*/ 8935874 w 9600221"/>
              <a:gd name="connsiteY534" fmla="*/ 1714610 h 2142736"/>
              <a:gd name="connsiteX535" fmla="*/ 9057753 w 9600221"/>
              <a:gd name="connsiteY535" fmla="*/ 1668561 h 2142736"/>
              <a:gd name="connsiteX536" fmla="*/ 9189807 w 9600221"/>
              <a:gd name="connsiteY536" fmla="*/ 1616718 h 2142736"/>
              <a:gd name="connsiteX537" fmla="*/ 9445869 w 9600221"/>
              <a:gd name="connsiteY537" fmla="*/ 1506973 h 2142736"/>
              <a:gd name="connsiteX538" fmla="*/ 9448781 w 9600221"/>
              <a:gd name="connsiteY538" fmla="*/ 1488070 h 2142736"/>
              <a:gd name="connsiteX539" fmla="*/ 9182681 w 9600221"/>
              <a:gd name="connsiteY539" fmla="*/ 1602024 h 2142736"/>
              <a:gd name="connsiteX540" fmla="*/ 8766625 w 9600221"/>
              <a:gd name="connsiteY540" fmla="*/ 1757356 h 2142736"/>
              <a:gd name="connsiteX541" fmla="*/ 8323832 w 9600221"/>
              <a:gd name="connsiteY541" fmla="*/ 1880266 h 2142736"/>
              <a:gd name="connsiteX542" fmla="*/ 8191889 w 9600221"/>
              <a:gd name="connsiteY542" fmla="*/ 1906774 h 2142736"/>
              <a:gd name="connsiteX543" fmla="*/ 8158865 w 9600221"/>
              <a:gd name="connsiteY543" fmla="*/ 1911970 h 2142736"/>
              <a:gd name="connsiteX544" fmla="*/ 8149540 w 9600221"/>
              <a:gd name="connsiteY544" fmla="*/ 1913769 h 2142736"/>
              <a:gd name="connsiteX545" fmla="*/ 8008419 w 9600221"/>
              <a:gd name="connsiteY545" fmla="*/ 1935645 h 2142736"/>
              <a:gd name="connsiteX546" fmla="*/ 8158865 w 9600221"/>
              <a:gd name="connsiteY546" fmla="*/ 1911970 h 2142736"/>
              <a:gd name="connsiteX547" fmla="*/ 8282739 w 9600221"/>
              <a:gd name="connsiteY547" fmla="*/ 1888074 h 2142736"/>
              <a:gd name="connsiteX548" fmla="*/ 8729531 w 9600221"/>
              <a:gd name="connsiteY548" fmla="*/ 1766649 h 2142736"/>
              <a:gd name="connsiteX549" fmla="*/ 9148638 w 9600221"/>
              <a:gd name="connsiteY549" fmla="*/ 1612018 h 2142736"/>
              <a:gd name="connsiteX550" fmla="*/ 9449487 w 9600221"/>
              <a:gd name="connsiteY550" fmla="*/ 1483487 h 2142736"/>
              <a:gd name="connsiteX551" fmla="*/ 9452396 w 9600221"/>
              <a:gd name="connsiteY551" fmla="*/ 1464599 h 2142736"/>
              <a:gd name="connsiteX552" fmla="*/ 9141511 w 9600221"/>
              <a:gd name="connsiteY552" fmla="*/ 1597319 h 2142736"/>
              <a:gd name="connsiteX553" fmla="*/ 8723199 w 9600221"/>
              <a:gd name="connsiteY553" fmla="*/ 1751548 h 2142736"/>
              <a:gd name="connsiteX554" fmla="*/ 8278125 w 9600221"/>
              <a:gd name="connsiteY554" fmla="*/ 1872399 h 2142736"/>
              <a:gd name="connsiteX555" fmla="*/ 8145592 w 9600221"/>
              <a:gd name="connsiteY555" fmla="*/ 1897935 h 2142736"/>
              <a:gd name="connsiteX556" fmla="*/ 8113226 w 9600221"/>
              <a:gd name="connsiteY556" fmla="*/ 1902696 h 2142736"/>
              <a:gd name="connsiteX557" fmla="*/ 8102653 w 9600221"/>
              <a:gd name="connsiteY557" fmla="*/ 1904650 h 2142736"/>
              <a:gd name="connsiteX558" fmla="*/ 7946203 w 9600221"/>
              <a:gd name="connsiteY558" fmla="*/ 1927263 h 2142736"/>
              <a:gd name="connsiteX559" fmla="*/ 8113226 w 9600221"/>
              <a:gd name="connsiteY559" fmla="*/ 1902696 h 2142736"/>
              <a:gd name="connsiteX560" fmla="*/ 8236416 w 9600221"/>
              <a:gd name="connsiteY560" fmla="*/ 1879924 h 2142736"/>
              <a:gd name="connsiteX561" fmla="*/ 8685721 w 9600221"/>
              <a:gd name="connsiteY561" fmla="*/ 1761028 h 2142736"/>
              <a:gd name="connsiteX562" fmla="*/ 9107109 w 9600221"/>
              <a:gd name="connsiteY562" fmla="*/ 1607466 h 2142736"/>
              <a:gd name="connsiteX563" fmla="*/ 9453121 w 9600221"/>
              <a:gd name="connsiteY563" fmla="*/ 1459893 h 2142736"/>
              <a:gd name="connsiteX564" fmla="*/ 9456030 w 9600221"/>
              <a:gd name="connsiteY564" fmla="*/ 1441012 h 2142736"/>
              <a:gd name="connsiteX565" fmla="*/ 9099982 w 9600221"/>
              <a:gd name="connsiteY565" fmla="*/ 1592756 h 2142736"/>
              <a:gd name="connsiteX566" fmla="*/ 8679415 w 9600221"/>
              <a:gd name="connsiteY566" fmla="*/ 1745897 h 2142736"/>
              <a:gd name="connsiteX567" fmla="*/ 8231905 w 9600221"/>
              <a:gd name="connsiteY567" fmla="*/ 1864213 h 2142736"/>
              <a:gd name="connsiteX568" fmla="*/ 8098834 w 9600221"/>
              <a:gd name="connsiteY568" fmla="*/ 1888786 h 2142736"/>
              <a:gd name="connsiteX569" fmla="*/ 8065692 w 9600221"/>
              <a:gd name="connsiteY569" fmla="*/ 1893433 h 2142736"/>
              <a:gd name="connsiteX570" fmla="*/ 8055434 w 9600221"/>
              <a:gd name="connsiteY570" fmla="*/ 1895246 h 2142736"/>
              <a:gd name="connsiteX571" fmla="*/ 7909442 w 9600221"/>
              <a:gd name="connsiteY571" fmla="*/ 1915346 h 2142736"/>
              <a:gd name="connsiteX572" fmla="*/ 8065692 w 9600221"/>
              <a:gd name="connsiteY572" fmla="*/ 1893433 h 2142736"/>
              <a:gd name="connsiteX573" fmla="*/ 8189761 w 9600221"/>
              <a:gd name="connsiteY573" fmla="*/ 1871519 h 2142736"/>
              <a:gd name="connsiteX574" fmla="*/ 8641500 w 9600221"/>
              <a:gd name="connsiteY574" fmla="*/ 1755185 h 2142736"/>
              <a:gd name="connsiteX575" fmla="*/ 9065221 w 9600221"/>
              <a:gd name="connsiteY575" fmla="*/ 1602713 h 2142736"/>
              <a:gd name="connsiteX576" fmla="*/ 9456804 w 9600221"/>
              <a:gd name="connsiteY576" fmla="*/ 1435982 h 2142736"/>
              <a:gd name="connsiteX577" fmla="*/ 9459716 w 9600221"/>
              <a:gd name="connsiteY577" fmla="*/ 1417077 h 2142736"/>
              <a:gd name="connsiteX578" fmla="*/ 9458283 w 9600221"/>
              <a:gd name="connsiteY578" fmla="*/ 1417723 h 2142736"/>
              <a:gd name="connsiteX579" fmla="*/ 9058069 w 9600221"/>
              <a:gd name="connsiteY579" fmla="*/ 1587994 h 2142736"/>
              <a:gd name="connsiteX580" fmla="*/ 8635271 w 9600221"/>
              <a:gd name="connsiteY580" fmla="*/ 1740025 h 2142736"/>
              <a:gd name="connsiteX581" fmla="*/ 8185352 w 9600221"/>
              <a:gd name="connsiteY581" fmla="*/ 1855776 h 2142736"/>
              <a:gd name="connsiteX582" fmla="*/ 8051716 w 9600221"/>
              <a:gd name="connsiteY582" fmla="*/ 1879349 h 2142736"/>
              <a:gd name="connsiteX583" fmla="*/ 8016074 w 9600221"/>
              <a:gd name="connsiteY583" fmla="*/ 1884208 h 2142736"/>
              <a:gd name="connsiteX584" fmla="*/ 8007855 w 9600221"/>
              <a:gd name="connsiteY584" fmla="*/ 1885590 h 2142736"/>
              <a:gd name="connsiteX585" fmla="*/ 7895241 w 9600221"/>
              <a:gd name="connsiteY585" fmla="*/ 1900678 h 2142736"/>
              <a:gd name="connsiteX586" fmla="*/ 8016074 w 9600221"/>
              <a:gd name="connsiteY586" fmla="*/ 1884208 h 2142736"/>
              <a:gd name="connsiteX587" fmla="*/ 8142772 w 9600221"/>
              <a:gd name="connsiteY587" fmla="*/ 1862897 h 2142736"/>
              <a:gd name="connsiteX588" fmla="*/ 8596973 w 9600221"/>
              <a:gd name="connsiteY588" fmla="*/ 1749155 h 2142736"/>
              <a:gd name="connsiteX589" fmla="*/ 9022975 w 9600221"/>
              <a:gd name="connsiteY589" fmla="*/ 1597805 h 2142736"/>
              <a:gd name="connsiteX590" fmla="*/ 9425264 w 9600221"/>
              <a:gd name="connsiteY590" fmla="*/ 1426825 h 2142736"/>
              <a:gd name="connsiteX591" fmla="*/ 9460697 w 9600221"/>
              <a:gd name="connsiteY591" fmla="*/ 1410713 h 2142736"/>
              <a:gd name="connsiteX592" fmla="*/ 9463652 w 9600221"/>
              <a:gd name="connsiteY592" fmla="*/ 1391530 h 2142736"/>
              <a:gd name="connsiteX593" fmla="*/ 9417933 w 9600221"/>
              <a:gd name="connsiteY593" fmla="*/ 1412307 h 2142736"/>
              <a:gd name="connsiteX594" fmla="*/ 9015797 w 9600221"/>
              <a:gd name="connsiteY594" fmla="*/ 1583078 h 2142736"/>
              <a:gd name="connsiteX595" fmla="*/ 8590794 w 9600221"/>
              <a:gd name="connsiteY595" fmla="*/ 1733965 h 2142736"/>
              <a:gd name="connsiteX596" fmla="*/ 8138491 w 9600221"/>
              <a:gd name="connsiteY596" fmla="*/ 1847118 h 2142736"/>
              <a:gd name="connsiteX597" fmla="*/ 8004292 w 9600221"/>
              <a:gd name="connsiteY597" fmla="*/ 1869664 h 2142736"/>
              <a:gd name="connsiteX598" fmla="*/ 7966773 w 9600221"/>
              <a:gd name="connsiteY598" fmla="*/ 1874682 h 2142736"/>
              <a:gd name="connsiteX599" fmla="*/ 7960071 w 9600221"/>
              <a:gd name="connsiteY599" fmla="*/ 1875755 h 2142736"/>
              <a:gd name="connsiteX600" fmla="*/ 7891523 w 9600221"/>
              <a:gd name="connsiteY600" fmla="*/ 1884746 h 2142736"/>
              <a:gd name="connsiteX601" fmla="*/ 7966773 w 9600221"/>
              <a:gd name="connsiteY601" fmla="*/ 1874682 h 2142736"/>
              <a:gd name="connsiteX602" fmla="*/ 8095527 w 9600221"/>
              <a:gd name="connsiteY602" fmla="*/ 1854063 h 2142736"/>
              <a:gd name="connsiteX603" fmla="*/ 8552214 w 9600221"/>
              <a:gd name="connsiteY603" fmla="*/ 1742965 h 2142736"/>
              <a:gd name="connsiteX604" fmla="*/ 8980472 w 9600221"/>
              <a:gd name="connsiteY604" fmla="*/ 1592772 h 2142736"/>
              <a:gd name="connsiteX605" fmla="*/ 9384735 w 9600221"/>
              <a:gd name="connsiteY605" fmla="*/ 1421290 h 2142736"/>
              <a:gd name="connsiteX606" fmla="*/ 9464724 w 9600221"/>
              <a:gd name="connsiteY606" fmla="*/ 1384570 h 2142736"/>
              <a:gd name="connsiteX607" fmla="*/ 9467686 w 9600221"/>
              <a:gd name="connsiteY607" fmla="*/ 1365342 h 2142736"/>
              <a:gd name="connsiteX608" fmla="*/ 9377327 w 9600221"/>
              <a:gd name="connsiteY608" fmla="*/ 1406794 h 2142736"/>
              <a:gd name="connsiteX609" fmla="*/ 8973319 w 9600221"/>
              <a:gd name="connsiteY609" fmla="*/ 1578035 h 2142736"/>
              <a:gd name="connsiteX610" fmla="*/ 8546087 w 9600221"/>
              <a:gd name="connsiteY610" fmla="*/ 1727741 h 2142736"/>
              <a:gd name="connsiteX611" fmla="*/ 8091374 w 9600221"/>
              <a:gd name="connsiteY611" fmla="*/ 1838251 h 2142736"/>
              <a:gd name="connsiteX612" fmla="*/ 7956637 w 9600221"/>
              <a:gd name="connsiteY612" fmla="*/ 1859795 h 2142736"/>
              <a:gd name="connsiteX613" fmla="*/ 7916825 w 9600221"/>
              <a:gd name="connsiteY613" fmla="*/ 1865131 h 2142736"/>
              <a:gd name="connsiteX614" fmla="*/ 8048179 w 9600221"/>
              <a:gd name="connsiteY614" fmla="*/ 1845110 h 2142736"/>
              <a:gd name="connsiteX615" fmla="*/ 8507301 w 9600221"/>
              <a:gd name="connsiteY615" fmla="*/ 1736686 h 2142736"/>
              <a:gd name="connsiteX616" fmla="*/ 8937815 w 9600221"/>
              <a:gd name="connsiteY616" fmla="*/ 1587672 h 2142736"/>
              <a:gd name="connsiteX617" fmla="*/ 9344027 w 9600221"/>
              <a:gd name="connsiteY617" fmla="*/ 1415704 h 2142736"/>
              <a:gd name="connsiteX618" fmla="*/ 9468837 w 9600221"/>
              <a:gd name="connsiteY618" fmla="*/ 1357867 h 2142736"/>
              <a:gd name="connsiteX619" fmla="*/ 9471808 w 9600221"/>
              <a:gd name="connsiteY619" fmla="*/ 1338578 h 2142736"/>
              <a:gd name="connsiteX620" fmla="*/ 9336516 w 9600221"/>
              <a:gd name="connsiteY620" fmla="*/ 1401230 h 2142736"/>
              <a:gd name="connsiteX621" fmla="*/ 8930637 w 9600221"/>
              <a:gd name="connsiteY621" fmla="*/ 1572927 h 2142736"/>
              <a:gd name="connsiteX622" fmla="*/ 8501226 w 9600221"/>
              <a:gd name="connsiteY622" fmla="*/ 1721432 h 2142736"/>
              <a:gd name="connsiteX623" fmla="*/ 8044154 w 9600221"/>
              <a:gd name="connsiteY623" fmla="*/ 1829262 h 2142736"/>
              <a:gd name="connsiteX624" fmla="*/ 8003575 w 9600221"/>
              <a:gd name="connsiteY624" fmla="*/ 1835476 h 2142736"/>
              <a:gd name="connsiteX625" fmla="*/ 8000780 w 9600221"/>
              <a:gd name="connsiteY625" fmla="*/ 1836030 h 2142736"/>
              <a:gd name="connsiteX626" fmla="*/ 7920901 w 9600221"/>
              <a:gd name="connsiteY626" fmla="*/ 1848136 h 2142736"/>
              <a:gd name="connsiteX627" fmla="*/ 8003575 w 9600221"/>
              <a:gd name="connsiteY627" fmla="*/ 1835476 h 2142736"/>
              <a:gd name="connsiteX628" fmla="*/ 8234148 w 9600221"/>
              <a:gd name="connsiteY628" fmla="*/ 1789763 h 2142736"/>
              <a:gd name="connsiteX629" fmla="*/ 8462286 w 9600221"/>
              <a:gd name="connsiteY629" fmla="*/ 1730320 h 2142736"/>
              <a:gd name="connsiteX630" fmla="*/ 8895056 w 9600221"/>
              <a:gd name="connsiteY630" fmla="*/ 1582532 h 2142736"/>
              <a:gd name="connsiteX631" fmla="*/ 9303165 w 9600221"/>
              <a:gd name="connsiteY631" fmla="*/ 1410108 h 2142736"/>
              <a:gd name="connsiteX632" fmla="*/ 9473026 w 9600221"/>
              <a:gd name="connsiteY632" fmla="*/ 1330672 h 2142736"/>
              <a:gd name="connsiteX633" fmla="*/ 9476002 w 9600221"/>
              <a:gd name="connsiteY633" fmla="*/ 1311355 h 2142736"/>
              <a:gd name="connsiteX634" fmla="*/ 9295602 w 9600221"/>
              <a:gd name="connsiteY634" fmla="*/ 1395667 h 2142736"/>
              <a:gd name="connsiteX635" fmla="*/ 8887853 w 9600221"/>
              <a:gd name="connsiteY635" fmla="*/ 1567785 h 2142736"/>
              <a:gd name="connsiteX636" fmla="*/ 8456262 w 9600221"/>
              <a:gd name="connsiteY636" fmla="*/ 1715047 h 2142736"/>
              <a:gd name="connsiteX637" fmla="*/ 7996858 w 9600221"/>
              <a:gd name="connsiteY637" fmla="*/ 1820159 h 2142736"/>
              <a:gd name="connsiteX638" fmla="*/ 7955096 w 9600221"/>
              <a:gd name="connsiteY638" fmla="*/ 1826604 h 2142736"/>
              <a:gd name="connsiteX639" fmla="*/ 7953381 w 9600221"/>
              <a:gd name="connsiteY639" fmla="*/ 1826931 h 2142736"/>
              <a:gd name="connsiteX640" fmla="*/ 7938641 w 9600221"/>
              <a:gd name="connsiteY640" fmla="*/ 1829143 h 2142736"/>
              <a:gd name="connsiteX641" fmla="*/ 7955096 w 9600221"/>
              <a:gd name="connsiteY641" fmla="*/ 1826604 h 2142736"/>
              <a:gd name="connsiteX642" fmla="*/ 8187944 w 9600221"/>
              <a:gd name="connsiteY642" fmla="*/ 1782213 h 2142736"/>
              <a:gd name="connsiteX643" fmla="*/ 8417297 w 9600221"/>
              <a:gd name="connsiteY643" fmla="*/ 1723969 h 2142736"/>
              <a:gd name="connsiteX644" fmla="*/ 8852271 w 9600221"/>
              <a:gd name="connsiteY644" fmla="*/ 1577426 h 2142736"/>
              <a:gd name="connsiteX645" fmla="*/ 9262277 w 9600221"/>
              <a:gd name="connsiteY645" fmla="*/ 1404568 h 2142736"/>
              <a:gd name="connsiteX646" fmla="*/ 9477272 w 9600221"/>
              <a:gd name="connsiteY646" fmla="*/ 1303111 h 2142736"/>
              <a:gd name="connsiteX647" fmla="*/ 9480256 w 9600221"/>
              <a:gd name="connsiteY647" fmla="*/ 1283739 h 2142736"/>
              <a:gd name="connsiteX648" fmla="*/ 9254638 w 9600221"/>
              <a:gd name="connsiteY648" fmla="*/ 1390140 h 2142736"/>
              <a:gd name="connsiteX649" fmla="*/ 8845068 w 9600221"/>
              <a:gd name="connsiteY649" fmla="*/ 1562661 h 2142736"/>
              <a:gd name="connsiteX650" fmla="*/ 8411324 w 9600221"/>
              <a:gd name="connsiteY650" fmla="*/ 1708659 h 2142736"/>
              <a:gd name="connsiteX651" fmla="*/ 7949587 w 9600221"/>
              <a:gd name="connsiteY651" fmla="*/ 1811027 h 2142736"/>
              <a:gd name="connsiteX652" fmla="*/ 7946536 w 9600221"/>
              <a:gd name="connsiteY652" fmla="*/ 1811484 h 2142736"/>
              <a:gd name="connsiteX653" fmla="*/ 8372385 w 9600221"/>
              <a:gd name="connsiteY653" fmla="*/ 1717609 h 2142736"/>
              <a:gd name="connsiteX654" fmla="*/ 8809538 w 9600221"/>
              <a:gd name="connsiteY654" fmla="*/ 1572349 h 2142736"/>
              <a:gd name="connsiteX655" fmla="*/ 9220492 w 9600221"/>
              <a:gd name="connsiteY655" fmla="*/ 1399540 h 2142736"/>
              <a:gd name="connsiteX656" fmla="*/ 9481565 w 9600221"/>
              <a:gd name="connsiteY656" fmla="*/ 1275240 h 2142736"/>
              <a:gd name="connsiteX657" fmla="*/ 9484557 w 9600221"/>
              <a:gd name="connsiteY657" fmla="*/ 1255813 h 2142736"/>
              <a:gd name="connsiteX658" fmla="*/ 9212776 w 9600221"/>
              <a:gd name="connsiteY658" fmla="*/ 1385124 h 2142736"/>
              <a:gd name="connsiteX659" fmla="*/ 8802334 w 9600221"/>
              <a:gd name="connsiteY659" fmla="*/ 1557570 h 2142736"/>
              <a:gd name="connsiteX660" fmla="*/ 8366463 w 9600221"/>
              <a:gd name="connsiteY660" fmla="*/ 1702265 h 2142736"/>
              <a:gd name="connsiteX661" fmla="*/ 7986398 w 9600221"/>
              <a:gd name="connsiteY661" fmla="*/ 1788297 h 2142736"/>
              <a:gd name="connsiteX662" fmla="*/ 8327600 w 9600221"/>
              <a:gd name="connsiteY662" fmla="*/ 1711319 h 2142736"/>
              <a:gd name="connsiteX663" fmla="*/ 8766958 w 9600221"/>
              <a:gd name="connsiteY663" fmla="*/ 1567366 h 2142736"/>
              <a:gd name="connsiteX664" fmla="*/ 9179784 w 9600221"/>
              <a:gd name="connsiteY664" fmla="*/ 1394169 h 2142736"/>
              <a:gd name="connsiteX665" fmla="*/ 9485891 w 9600221"/>
              <a:gd name="connsiteY665" fmla="*/ 1247156 h 2142736"/>
              <a:gd name="connsiteX666" fmla="*/ 9488890 w 9600221"/>
              <a:gd name="connsiteY666" fmla="*/ 1227688 h 2142736"/>
              <a:gd name="connsiteX667" fmla="*/ 9171965 w 9600221"/>
              <a:gd name="connsiteY667" fmla="*/ 1379780 h 2142736"/>
              <a:gd name="connsiteX668" fmla="*/ 8759729 w 9600221"/>
              <a:gd name="connsiteY668" fmla="*/ 1552581 h 2142736"/>
              <a:gd name="connsiteX669" fmla="*/ 8321755 w 9600221"/>
              <a:gd name="connsiteY669" fmla="*/ 1695950 h 2142736"/>
              <a:gd name="connsiteX670" fmla="*/ 8286278 w 9600221"/>
              <a:gd name="connsiteY670" fmla="*/ 1704197 h 2142736"/>
              <a:gd name="connsiteX671" fmla="*/ 8283098 w 9600221"/>
              <a:gd name="connsiteY671" fmla="*/ 1705140 h 2142736"/>
              <a:gd name="connsiteX672" fmla="*/ 8032388 w 9600221"/>
              <a:gd name="connsiteY672" fmla="*/ 1763213 h 2142736"/>
              <a:gd name="connsiteX673" fmla="*/ 8286278 w 9600221"/>
              <a:gd name="connsiteY673" fmla="*/ 1704197 h 2142736"/>
              <a:gd name="connsiteX674" fmla="*/ 8506618 w 9600221"/>
              <a:gd name="connsiteY674" fmla="*/ 1638859 h 2142736"/>
              <a:gd name="connsiteX675" fmla="*/ 8724583 w 9600221"/>
              <a:gd name="connsiteY675" fmla="*/ 1562528 h 2142736"/>
              <a:gd name="connsiteX676" fmla="*/ 9139229 w 9600221"/>
              <a:gd name="connsiteY676" fmla="*/ 1388966 h 2142736"/>
              <a:gd name="connsiteX677" fmla="*/ 9490237 w 9600221"/>
              <a:gd name="connsiteY677" fmla="*/ 1218941 h 2142736"/>
              <a:gd name="connsiteX678" fmla="*/ 9493242 w 9600221"/>
              <a:gd name="connsiteY678" fmla="*/ 1199434 h 2142736"/>
              <a:gd name="connsiteX679" fmla="*/ 9131334 w 9600221"/>
              <a:gd name="connsiteY679" fmla="*/ 1374595 h 2142736"/>
              <a:gd name="connsiteX680" fmla="*/ 8717355 w 9600221"/>
              <a:gd name="connsiteY680" fmla="*/ 1547726 h 2142736"/>
              <a:gd name="connsiteX681" fmla="*/ 8277304 w 9600221"/>
              <a:gd name="connsiteY681" fmla="*/ 1689738 h 2142736"/>
              <a:gd name="connsiteX682" fmla="*/ 8241095 w 9600221"/>
              <a:gd name="connsiteY682" fmla="*/ 1698490 h 2142736"/>
              <a:gd name="connsiteX683" fmla="*/ 8238929 w 9600221"/>
              <a:gd name="connsiteY683" fmla="*/ 1699121 h 2142736"/>
              <a:gd name="connsiteX684" fmla="*/ 8101602 w 9600221"/>
              <a:gd name="connsiteY684" fmla="*/ 1732208 h 2142736"/>
              <a:gd name="connsiteX685" fmla="*/ 8241095 w 9600221"/>
              <a:gd name="connsiteY685" fmla="*/ 1698490 h 2142736"/>
              <a:gd name="connsiteX686" fmla="*/ 8463529 w 9600221"/>
              <a:gd name="connsiteY686" fmla="*/ 1633711 h 2142736"/>
              <a:gd name="connsiteX687" fmla="*/ 8682516 w 9600221"/>
              <a:gd name="connsiteY687" fmla="*/ 1557875 h 2142736"/>
              <a:gd name="connsiteX688" fmla="*/ 9098982 w 9600221"/>
              <a:gd name="connsiteY688" fmla="*/ 1383972 h 2142736"/>
              <a:gd name="connsiteX689" fmla="*/ 9484405 w 9600221"/>
              <a:gd name="connsiteY689" fmla="*/ 1195701 h 2142736"/>
              <a:gd name="connsiteX690" fmla="*/ 9494616 w 9600221"/>
              <a:gd name="connsiteY690" fmla="*/ 1190511 h 2142736"/>
              <a:gd name="connsiteX691" fmla="*/ 9497667 w 9600221"/>
              <a:gd name="connsiteY691" fmla="*/ 1170707 h 2142736"/>
              <a:gd name="connsiteX692" fmla="*/ 9476278 w 9600221"/>
              <a:gd name="connsiteY692" fmla="*/ 1181566 h 2142736"/>
              <a:gd name="connsiteX693" fmla="*/ 9091010 w 9600221"/>
              <a:gd name="connsiteY693" fmla="*/ 1369626 h 2142736"/>
              <a:gd name="connsiteX694" fmla="*/ 8675287 w 9600221"/>
              <a:gd name="connsiteY694" fmla="*/ 1543065 h 2142736"/>
              <a:gd name="connsiteX695" fmla="*/ 8233212 w 9600221"/>
              <a:gd name="connsiteY695" fmla="*/ 1683692 h 2142736"/>
              <a:gd name="connsiteX696" fmla="*/ 8195442 w 9600221"/>
              <a:gd name="connsiteY696" fmla="*/ 1693078 h 2142736"/>
              <a:gd name="connsiteX697" fmla="*/ 8195068 w 9600221"/>
              <a:gd name="connsiteY697" fmla="*/ 1693186 h 2142736"/>
              <a:gd name="connsiteX698" fmla="*/ 8154282 w 9600221"/>
              <a:gd name="connsiteY698" fmla="*/ 1703307 h 2142736"/>
              <a:gd name="connsiteX699" fmla="*/ 8195442 w 9600221"/>
              <a:gd name="connsiteY699" fmla="*/ 1693078 h 2142736"/>
              <a:gd name="connsiteX700" fmla="*/ 8420694 w 9600221"/>
              <a:gd name="connsiteY700" fmla="*/ 1628548 h 2142736"/>
              <a:gd name="connsiteX701" fmla="*/ 8640629 w 9600221"/>
              <a:gd name="connsiteY701" fmla="*/ 1553117 h 2142736"/>
              <a:gd name="connsiteX702" fmla="*/ 9058812 w 9600221"/>
              <a:gd name="connsiteY702" fmla="*/ 1378856 h 2142736"/>
              <a:gd name="connsiteX703" fmla="*/ 9445414 w 9600221"/>
              <a:gd name="connsiteY703" fmla="*/ 1188930 h 2142736"/>
              <a:gd name="connsiteX704" fmla="*/ 9499130 w 9600221"/>
              <a:gd name="connsiteY704" fmla="*/ 1161207 h 2142736"/>
              <a:gd name="connsiteX705" fmla="*/ 9502195 w 9600221"/>
              <a:gd name="connsiteY705" fmla="*/ 1141312 h 2142736"/>
              <a:gd name="connsiteX706" fmla="*/ 9437134 w 9600221"/>
              <a:gd name="connsiteY706" fmla="*/ 1174862 h 2142736"/>
              <a:gd name="connsiteX707" fmla="*/ 9050763 w 9600221"/>
              <a:gd name="connsiteY707" fmla="*/ 1364534 h 2142736"/>
              <a:gd name="connsiteX708" fmla="*/ 8877798 w 9600221"/>
              <a:gd name="connsiteY708" fmla="*/ 1436537 h 2142736"/>
              <a:gd name="connsiteX709" fmla="*/ 8812620 w 9600221"/>
              <a:gd name="connsiteY709" fmla="*/ 1465148 h 2142736"/>
              <a:gd name="connsiteX710" fmla="*/ 8748733 w 9600221"/>
              <a:gd name="connsiteY710" fmla="*/ 1490266 h 2142736"/>
              <a:gd name="connsiteX711" fmla="*/ 8633349 w 9600221"/>
              <a:gd name="connsiteY711" fmla="*/ 1538299 h 2142736"/>
              <a:gd name="connsiteX712" fmla="*/ 8246030 w 9600221"/>
              <a:gd name="connsiteY712" fmla="*/ 1662783 h 2142736"/>
              <a:gd name="connsiteX713" fmla="*/ 8599382 w 9600221"/>
              <a:gd name="connsiteY713" fmla="*/ 1548984 h 2142736"/>
              <a:gd name="connsiteX714" fmla="*/ 8748733 w 9600221"/>
              <a:gd name="connsiteY714" fmla="*/ 1490266 h 2142736"/>
              <a:gd name="connsiteX715" fmla="*/ 8877798 w 9600221"/>
              <a:gd name="connsiteY715" fmla="*/ 1436537 h 2142736"/>
              <a:gd name="connsiteX716" fmla="*/ 9019283 w 9600221"/>
              <a:gd name="connsiteY716" fmla="*/ 1374430 h 2142736"/>
              <a:gd name="connsiteX717" fmla="*/ 9406782 w 9600221"/>
              <a:gd name="connsiteY717" fmla="*/ 1182496 h 2142736"/>
              <a:gd name="connsiteX718" fmla="*/ 9472151 w 9600221"/>
              <a:gd name="connsiteY718" fmla="*/ 1148236 h 2142736"/>
              <a:gd name="connsiteX719" fmla="*/ 9503454 w 9600221"/>
              <a:gd name="connsiteY719" fmla="*/ 1133140 h 2142736"/>
              <a:gd name="connsiteX720" fmla="*/ 9506452 w 9600221"/>
              <a:gd name="connsiteY720" fmla="*/ 1113672 h 2142736"/>
              <a:gd name="connsiteX721" fmla="*/ 9463871 w 9600221"/>
              <a:gd name="connsiteY721" fmla="*/ 1134193 h 2142736"/>
              <a:gd name="connsiteX722" fmla="*/ 9398373 w 9600221"/>
              <a:gd name="connsiteY722" fmla="*/ 1168488 h 2142736"/>
              <a:gd name="connsiteX723" fmla="*/ 9011157 w 9600221"/>
              <a:gd name="connsiteY723" fmla="*/ 1360127 h 2142736"/>
              <a:gd name="connsiteX724" fmla="*/ 8592127 w 9600221"/>
              <a:gd name="connsiteY724" fmla="*/ 1534148 h 2142736"/>
              <a:gd name="connsiteX725" fmla="*/ 8346570 w 9600221"/>
              <a:gd name="connsiteY725" fmla="*/ 1616530 h 2142736"/>
              <a:gd name="connsiteX726" fmla="*/ 8558699 w 9600221"/>
              <a:gd name="connsiteY726" fmla="*/ 1545167 h 2142736"/>
              <a:gd name="connsiteX727" fmla="*/ 8980266 w 9600221"/>
              <a:gd name="connsiteY727" fmla="*/ 1370345 h 2142736"/>
              <a:gd name="connsiteX728" fmla="*/ 9368611 w 9600221"/>
              <a:gd name="connsiteY728" fmla="*/ 1176430 h 2142736"/>
              <a:gd name="connsiteX729" fmla="*/ 9434031 w 9600221"/>
              <a:gd name="connsiteY729" fmla="*/ 1141652 h 2142736"/>
              <a:gd name="connsiteX730" fmla="*/ 9507706 w 9600221"/>
              <a:gd name="connsiteY730" fmla="*/ 1105533 h 2142736"/>
              <a:gd name="connsiteX731" fmla="*/ 9510719 w 9600221"/>
              <a:gd name="connsiteY731" fmla="*/ 1085972 h 2142736"/>
              <a:gd name="connsiteX732" fmla="*/ 9425598 w 9600221"/>
              <a:gd name="connsiteY732" fmla="*/ 1127675 h 2142736"/>
              <a:gd name="connsiteX733" fmla="*/ 9360049 w 9600221"/>
              <a:gd name="connsiteY733" fmla="*/ 1162486 h 2142736"/>
              <a:gd name="connsiteX734" fmla="*/ 8972063 w 9600221"/>
              <a:gd name="connsiteY734" fmla="*/ 1356065 h 2142736"/>
              <a:gd name="connsiteX735" fmla="*/ 8551445 w 9600221"/>
              <a:gd name="connsiteY735" fmla="*/ 1530325 h 2142736"/>
              <a:gd name="connsiteX736" fmla="*/ 8456928 w 9600221"/>
              <a:gd name="connsiteY736" fmla="*/ 1563485 h 2142736"/>
              <a:gd name="connsiteX737" fmla="*/ 8518683 w 9600221"/>
              <a:gd name="connsiteY737" fmla="*/ 1541740 h 2142736"/>
              <a:gd name="connsiteX738" fmla="*/ 8941865 w 9600221"/>
              <a:gd name="connsiteY738" fmla="*/ 1366671 h 2142736"/>
              <a:gd name="connsiteX739" fmla="*/ 9330979 w 9600221"/>
              <a:gd name="connsiteY739" fmla="*/ 1170786 h 2142736"/>
              <a:gd name="connsiteX740" fmla="*/ 9396425 w 9600221"/>
              <a:gd name="connsiteY740" fmla="*/ 1135476 h 2142736"/>
              <a:gd name="connsiteX741" fmla="*/ 9511962 w 9600221"/>
              <a:gd name="connsiteY741" fmla="*/ 1077903 h 2142736"/>
              <a:gd name="connsiteX742" fmla="*/ 9514990 w 9600221"/>
              <a:gd name="connsiteY742" fmla="*/ 1058246 h 2142736"/>
              <a:gd name="connsiteX743" fmla="*/ 9387812 w 9600221"/>
              <a:gd name="connsiteY743" fmla="*/ 1121570 h 2142736"/>
              <a:gd name="connsiteX744" fmla="*/ 9322263 w 9600221"/>
              <a:gd name="connsiteY744" fmla="*/ 1156906 h 2142736"/>
              <a:gd name="connsiteX745" fmla="*/ 8933560 w 9600221"/>
              <a:gd name="connsiteY745" fmla="*/ 1352407 h 2142736"/>
              <a:gd name="connsiteX746" fmla="*/ 8545753 w 9600221"/>
              <a:gd name="connsiteY746" fmla="*/ 1514200 h 2142736"/>
              <a:gd name="connsiteX747" fmla="*/ 8904131 w 9600221"/>
              <a:gd name="connsiteY747" fmla="*/ 1363424 h 2142736"/>
              <a:gd name="connsiteX748" fmla="*/ 9293962 w 9600221"/>
              <a:gd name="connsiteY748" fmla="*/ 1165600 h 2142736"/>
              <a:gd name="connsiteX749" fmla="*/ 9359434 w 9600221"/>
              <a:gd name="connsiteY749" fmla="*/ 1129757 h 2142736"/>
              <a:gd name="connsiteX750" fmla="*/ 9516202 w 9600221"/>
              <a:gd name="connsiteY750" fmla="*/ 1050376 h 2142736"/>
              <a:gd name="connsiteX751" fmla="*/ 9519246 w 9600221"/>
              <a:gd name="connsiteY751" fmla="*/ 1030620 h 2142736"/>
              <a:gd name="connsiteX752" fmla="*/ 9350641 w 9600221"/>
              <a:gd name="connsiteY752" fmla="*/ 1115927 h 2142736"/>
              <a:gd name="connsiteX753" fmla="*/ 9285093 w 9600221"/>
              <a:gd name="connsiteY753" fmla="*/ 1151785 h 2142736"/>
              <a:gd name="connsiteX754" fmla="*/ 8895748 w 9600221"/>
              <a:gd name="connsiteY754" fmla="*/ 1349175 h 2142736"/>
              <a:gd name="connsiteX755" fmla="*/ 8654113 w 9600221"/>
              <a:gd name="connsiteY755" fmla="*/ 1454113 h 2142736"/>
              <a:gd name="connsiteX756" fmla="*/ 8867140 w 9600221"/>
              <a:gd name="connsiteY756" fmla="*/ 1360665 h 2142736"/>
              <a:gd name="connsiteX757" fmla="*/ 9257663 w 9600221"/>
              <a:gd name="connsiteY757" fmla="*/ 1160901 h 2142736"/>
              <a:gd name="connsiteX758" fmla="*/ 9323134 w 9600221"/>
              <a:gd name="connsiteY758" fmla="*/ 1124530 h 2142736"/>
              <a:gd name="connsiteX759" fmla="*/ 9520412 w 9600221"/>
              <a:gd name="connsiteY759" fmla="*/ 1023051 h 2142736"/>
              <a:gd name="connsiteX760" fmla="*/ 9523470 w 9600221"/>
              <a:gd name="connsiteY760" fmla="*/ 1003197 h 2142736"/>
              <a:gd name="connsiteX761" fmla="*/ 9314162 w 9600221"/>
              <a:gd name="connsiteY761" fmla="*/ 1110778 h 2142736"/>
              <a:gd name="connsiteX762" fmla="*/ 9248640 w 9600221"/>
              <a:gd name="connsiteY762" fmla="*/ 1147155 h 2142736"/>
              <a:gd name="connsiteX763" fmla="*/ 8858680 w 9600221"/>
              <a:gd name="connsiteY763" fmla="*/ 1346436 h 2142736"/>
              <a:gd name="connsiteX764" fmla="*/ 8734709 w 9600221"/>
              <a:gd name="connsiteY764" fmla="*/ 1402125 h 2142736"/>
              <a:gd name="connsiteX765" fmla="*/ 8830994 w 9600221"/>
              <a:gd name="connsiteY765" fmla="*/ 1358433 h 2142736"/>
              <a:gd name="connsiteX766" fmla="*/ 9222133 w 9600221"/>
              <a:gd name="connsiteY766" fmla="*/ 1156773 h 2142736"/>
              <a:gd name="connsiteX767" fmla="*/ 9287579 w 9600221"/>
              <a:gd name="connsiteY767" fmla="*/ 1119897 h 2142736"/>
              <a:gd name="connsiteX768" fmla="*/ 9524573 w 9600221"/>
              <a:gd name="connsiteY768" fmla="*/ 996038 h 2142736"/>
              <a:gd name="connsiteX769" fmla="*/ 9527644 w 9600221"/>
              <a:gd name="connsiteY769" fmla="*/ 976100 h 2142736"/>
              <a:gd name="connsiteX770" fmla="*/ 9278453 w 9600221"/>
              <a:gd name="connsiteY770" fmla="*/ 1106214 h 2142736"/>
              <a:gd name="connsiteX771" fmla="*/ 9212981 w 9600221"/>
              <a:gd name="connsiteY771" fmla="*/ 1143084 h 2142736"/>
              <a:gd name="connsiteX772" fmla="*/ 8822458 w 9600221"/>
              <a:gd name="connsiteY772" fmla="*/ 1344220 h 2142736"/>
              <a:gd name="connsiteX773" fmla="*/ 8812024 w 9600221"/>
              <a:gd name="connsiteY773" fmla="*/ 1349048 h 2142736"/>
              <a:gd name="connsiteX774" fmla="*/ 9187500 w 9600221"/>
              <a:gd name="connsiteY774" fmla="*/ 1153231 h 2142736"/>
              <a:gd name="connsiteX775" fmla="*/ 9252920 w 9600221"/>
              <a:gd name="connsiteY775" fmla="*/ 1115833 h 2142736"/>
              <a:gd name="connsiteX776" fmla="*/ 9506056 w 9600221"/>
              <a:gd name="connsiteY776" fmla="*/ 981464 h 2142736"/>
              <a:gd name="connsiteX777" fmla="*/ 9528324 w 9600221"/>
              <a:gd name="connsiteY777" fmla="*/ 971681 h 2142736"/>
              <a:gd name="connsiteX778" fmla="*/ 9531249 w 9600221"/>
              <a:gd name="connsiteY778" fmla="*/ 952693 h 2142736"/>
              <a:gd name="connsiteX779" fmla="*/ 9498282 w 9600221"/>
              <a:gd name="connsiteY779" fmla="*/ 967167 h 2142736"/>
              <a:gd name="connsiteX780" fmla="*/ 9243641 w 9600221"/>
              <a:gd name="connsiteY780" fmla="*/ 1102228 h 2142736"/>
              <a:gd name="connsiteX781" fmla="*/ 9178143 w 9600221"/>
              <a:gd name="connsiteY781" fmla="*/ 1139614 h 2142736"/>
              <a:gd name="connsiteX782" fmla="*/ 8887340 w 9600221"/>
              <a:gd name="connsiteY782" fmla="*/ 1294310 h 2142736"/>
              <a:gd name="connsiteX783" fmla="*/ 9153790 w 9600221"/>
              <a:gd name="connsiteY783" fmla="*/ 1150324 h 2142736"/>
              <a:gd name="connsiteX784" fmla="*/ 9219185 w 9600221"/>
              <a:gd name="connsiteY784" fmla="*/ 1112410 h 2142736"/>
              <a:gd name="connsiteX785" fmla="*/ 9477547 w 9600221"/>
              <a:gd name="connsiteY785" fmla="*/ 973116 h 2142736"/>
              <a:gd name="connsiteX786" fmla="*/ 9531837 w 9600221"/>
              <a:gd name="connsiteY786" fmla="*/ 948879 h 2142736"/>
              <a:gd name="connsiteX787" fmla="*/ 9534773 w 9600221"/>
              <a:gd name="connsiteY787" fmla="*/ 929816 h 2142736"/>
              <a:gd name="connsiteX788" fmla="*/ 9469638 w 9600221"/>
              <a:gd name="connsiteY788" fmla="*/ 958878 h 2142736"/>
              <a:gd name="connsiteX789" fmla="*/ 9209725 w 9600221"/>
              <a:gd name="connsiteY789" fmla="*/ 1098877 h 2142736"/>
              <a:gd name="connsiteX790" fmla="*/ 9144305 w 9600221"/>
              <a:gd name="connsiteY790" fmla="*/ 1136772 h 2142736"/>
              <a:gd name="connsiteX791" fmla="*/ 8972961 w 9600221"/>
              <a:gd name="connsiteY791" fmla="*/ 1231406 h 2142736"/>
              <a:gd name="connsiteX792" fmla="*/ 9121131 w 9600221"/>
              <a:gd name="connsiteY792" fmla="*/ 1148115 h 2142736"/>
              <a:gd name="connsiteX793" fmla="*/ 9186475 w 9600221"/>
              <a:gd name="connsiteY793" fmla="*/ 1109684 h 2142736"/>
              <a:gd name="connsiteX794" fmla="*/ 9450059 w 9600221"/>
              <a:gd name="connsiteY794" fmla="*/ 965355 h 2142736"/>
              <a:gd name="connsiteX795" fmla="*/ 9535618 w 9600221"/>
              <a:gd name="connsiteY795" fmla="*/ 924331 h 2142736"/>
              <a:gd name="connsiteX796" fmla="*/ 9538133 w 9600221"/>
              <a:gd name="connsiteY796" fmla="*/ 908006 h 2142736"/>
              <a:gd name="connsiteX797" fmla="*/ 9441193 w 9600221"/>
              <a:gd name="connsiteY797" fmla="*/ 951899 h 2142736"/>
              <a:gd name="connsiteX798" fmla="*/ 9176887 w 9600221"/>
              <a:gd name="connsiteY798" fmla="*/ 1096237 h 2142736"/>
              <a:gd name="connsiteX799" fmla="*/ 9111518 w 9600221"/>
              <a:gd name="connsiteY799" fmla="*/ 1134632 h 2142736"/>
              <a:gd name="connsiteX800" fmla="*/ 9044098 w 9600221"/>
              <a:gd name="connsiteY800" fmla="*/ 1173185 h 2142736"/>
              <a:gd name="connsiteX801" fmla="*/ 9089626 w 9600221"/>
              <a:gd name="connsiteY801" fmla="*/ 1146618 h 2142736"/>
              <a:gd name="connsiteX802" fmla="*/ 9154918 w 9600221"/>
              <a:gd name="connsiteY802" fmla="*/ 1107699 h 2142736"/>
              <a:gd name="connsiteX803" fmla="*/ 9422854 w 9600221"/>
              <a:gd name="connsiteY803" fmla="*/ 958992 h 2142736"/>
              <a:gd name="connsiteX804" fmla="*/ 9538971 w 9600221"/>
              <a:gd name="connsiteY804" fmla="*/ 902563 h 2142736"/>
              <a:gd name="connsiteX805" fmla="*/ 9541979 w 9600221"/>
              <a:gd name="connsiteY805" fmla="*/ 883040 h 2142736"/>
              <a:gd name="connsiteX806" fmla="*/ 9414642 w 9600221"/>
              <a:gd name="connsiteY806" fmla="*/ 944885 h 2142736"/>
              <a:gd name="connsiteX807" fmla="*/ 9204550 w 9600221"/>
              <a:gd name="connsiteY807" fmla="*/ 1061368 h 2142736"/>
              <a:gd name="connsiteX808" fmla="*/ 9129156 w 9600221"/>
              <a:gd name="connsiteY808" fmla="*/ 1103859 h 2142736"/>
              <a:gd name="connsiteX809" fmla="*/ 9108391 w 9600221"/>
              <a:gd name="connsiteY809" fmla="*/ 1116268 h 2142736"/>
              <a:gd name="connsiteX810" fmla="*/ 9124540 w 9600221"/>
              <a:gd name="connsiteY810" fmla="*/ 1106461 h 2142736"/>
              <a:gd name="connsiteX811" fmla="*/ 9129156 w 9600221"/>
              <a:gd name="connsiteY811" fmla="*/ 1103859 h 2142736"/>
              <a:gd name="connsiteX812" fmla="*/ 9145125 w 9600221"/>
              <a:gd name="connsiteY812" fmla="*/ 1094316 h 2142736"/>
              <a:gd name="connsiteX813" fmla="*/ 9204550 w 9600221"/>
              <a:gd name="connsiteY813" fmla="*/ 1061368 h 2142736"/>
              <a:gd name="connsiteX814" fmla="*/ 9397569 w 9600221"/>
              <a:gd name="connsiteY814" fmla="*/ 952586 h 2142736"/>
              <a:gd name="connsiteX815" fmla="*/ 9537242 w 9600221"/>
              <a:gd name="connsiteY815" fmla="*/ 883632 h 2142736"/>
              <a:gd name="connsiteX816" fmla="*/ 9542226 w 9600221"/>
              <a:gd name="connsiteY816" fmla="*/ 881430 h 2142736"/>
              <a:gd name="connsiteX817" fmla="*/ 9544891 w 9600221"/>
              <a:gd name="connsiteY817" fmla="*/ 864135 h 2142736"/>
              <a:gd name="connsiteX818" fmla="*/ 9461717 w 9600221"/>
              <a:gd name="connsiteY818" fmla="*/ 901920 h 2142736"/>
              <a:gd name="connsiteX819" fmla="*/ 9544960 w 9600221"/>
              <a:gd name="connsiteY819" fmla="*/ 863685 h 2142736"/>
              <a:gd name="connsiteX820" fmla="*/ 9559257 w 9600221"/>
              <a:gd name="connsiteY820" fmla="*/ 770872 h 2142736"/>
              <a:gd name="connsiteX821" fmla="*/ 9548722 w 9600221"/>
              <a:gd name="connsiteY821" fmla="*/ 776308 h 2142736"/>
              <a:gd name="connsiteX822" fmla="*/ 9559287 w 9600221"/>
              <a:gd name="connsiteY822" fmla="*/ 770673 h 2142736"/>
              <a:gd name="connsiteX823" fmla="*/ 9562092 w 9600221"/>
              <a:gd name="connsiteY823" fmla="*/ 752465 h 2142736"/>
              <a:gd name="connsiteX824" fmla="*/ 9488916 w 9600221"/>
              <a:gd name="connsiteY824" fmla="*/ 792153 h 2142736"/>
              <a:gd name="connsiteX825" fmla="*/ 9562627 w 9600221"/>
              <a:gd name="connsiteY825" fmla="*/ 748989 h 2142736"/>
              <a:gd name="connsiteX826" fmla="*/ 9565601 w 9600221"/>
              <a:gd name="connsiteY826" fmla="*/ 729683 h 2142736"/>
              <a:gd name="connsiteX827" fmla="*/ 9506246 w 9600221"/>
              <a:gd name="connsiteY827" fmla="*/ 762592 h 2142736"/>
              <a:gd name="connsiteX828" fmla="*/ 9565776 w 9600221"/>
              <a:gd name="connsiteY828" fmla="*/ 728550 h 2142736"/>
              <a:gd name="connsiteX829" fmla="*/ 9569132 w 9600221"/>
              <a:gd name="connsiteY829" fmla="*/ 706760 h 2142736"/>
              <a:gd name="connsiteX830" fmla="*/ 9529599 w 9600221"/>
              <a:gd name="connsiteY830" fmla="*/ 729113 h 2142736"/>
              <a:gd name="connsiteX831" fmla="*/ 9569251 w 9600221"/>
              <a:gd name="connsiteY831" fmla="*/ 705987 h 2142736"/>
              <a:gd name="connsiteX832" fmla="*/ 9572636 w 9600221"/>
              <a:gd name="connsiteY832" fmla="*/ 684015 h 2142736"/>
              <a:gd name="connsiteX833" fmla="*/ 9551440 w 9600221"/>
              <a:gd name="connsiteY833" fmla="*/ 696242 h 2142736"/>
              <a:gd name="connsiteX834" fmla="*/ 9572701 w 9600221"/>
              <a:gd name="connsiteY834" fmla="*/ 683595 h 2142736"/>
              <a:gd name="connsiteX835" fmla="*/ 9576088 w 9600221"/>
              <a:gd name="connsiteY835" fmla="*/ 661605 h 2142736"/>
              <a:gd name="connsiteX836" fmla="*/ 9569513 w 9600221"/>
              <a:gd name="connsiteY836" fmla="*/ 665479 h 2142736"/>
              <a:gd name="connsiteX837" fmla="*/ 9576108 w 9600221"/>
              <a:gd name="connsiteY837" fmla="*/ 661474 h 214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Lst>
            <a:rect l="l" t="t" r="r" b="b"/>
            <a:pathLst>
              <a:path w="9600221" h="2142736">
                <a:moveTo>
                  <a:pt x="6452785" y="1621117"/>
                </a:moveTo>
                <a:cubicBezTo>
                  <a:pt x="6516668" y="1632772"/>
                  <a:pt x="6580627" y="1643036"/>
                  <a:pt x="6644535" y="1651909"/>
                </a:cubicBezTo>
                <a:cubicBezTo>
                  <a:pt x="6581498" y="1643654"/>
                  <a:pt x="6518437" y="1634034"/>
                  <a:pt x="6455426" y="1623050"/>
                </a:cubicBezTo>
                <a:cubicBezTo>
                  <a:pt x="6454529" y="1622403"/>
                  <a:pt x="6453657" y="1621762"/>
                  <a:pt x="6452785" y="1621117"/>
                </a:cubicBezTo>
                <a:close/>
                <a:moveTo>
                  <a:pt x="6419588" y="1596580"/>
                </a:moveTo>
                <a:cubicBezTo>
                  <a:pt x="6504107" y="1613311"/>
                  <a:pt x="6588779" y="1627622"/>
                  <a:pt x="6673374" y="1639508"/>
                </a:cubicBezTo>
                <a:cubicBezTo>
                  <a:pt x="6589958" y="1628441"/>
                  <a:pt x="6506465" y="1615005"/>
                  <a:pt x="6423100" y="1599182"/>
                </a:cubicBezTo>
                <a:cubicBezTo>
                  <a:pt x="6421921" y="1598315"/>
                  <a:pt x="6420767" y="1597450"/>
                  <a:pt x="6419588" y="1596580"/>
                </a:cubicBezTo>
                <a:close/>
                <a:moveTo>
                  <a:pt x="6385135" y="1570791"/>
                </a:moveTo>
                <a:cubicBezTo>
                  <a:pt x="6490418" y="1593294"/>
                  <a:pt x="6595983" y="1612041"/>
                  <a:pt x="6701445" y="1627060"/>
                </a:cubicBezTo>
                <a:cubicBezTo>
                  <a:pt x="6597418" y="1613064"/>
                  <a:pt x="6493314" y="1595381"/>
                  <a:pt x="6389416" y="1574028"/>
                </a:cubicBezTo>
                <a:cubicBezTo>
                  <a:pt x="6388006" y="1572954"/>
                  <a:pt x="6386571" y="1571869"/>
                  <a:pt x="6385135" y="1570791"/>
                </a:cubicBezTo>
                <a:close/>
                <a:moveTo>
                  <a:pt x="6349220" y="1543585"/>
                </a:moveTo>
                <a:cubicBezTo>
                  <a:pt x="6475216" y="1572529"/>
                  <a:pt x="6601673" y="1596175"/>
                  <a:pt x="6728054" y="1614452"/>
                </a:cubicBezTo>
                <a:cubicBezTo>
                  <a:pt x="6603468" y="1597406"/>
                  <a:pt x="6478754" y="1575123"/>
                  <a:pt x="6354475" y="1547598"/>
                </a:cubicBezTo>
                <a:cubicBezTo>
                  <a:pt x="6352732" y="1546263"/>
                  <a:pt x="6350963" y="1544922"/>
                  <a:pt x="6349220" y="1543585"/>
                </a:cubicBezTo>
                <a:close/>
                <a:moveTo>
                  <a:pt x="6311588" y="1514916"/>
                </a:moveTo>
                <a:cubicBezTo>
                  <a:pt x="6460015" y="1551432"/>
                  <a:pt x="6609236" y="1580632"/>
                  <a:pt x="6758329" y="1602407"/>
                </a:cubicBezTo>
                <a:cubicBezTo>
                  <a:pt x="6611389" y="1582090"/>
                  <a:pt x="6464270" y="1554497"/>
                  <a:pt x="6317869" y="1519697"/>
                </a:cubicBezTo>
                <a:cubicBezTo>
                  <a:pt x="6315766" y="1518103"/>
                  <a:pt x="6313690" y="1516512"/>
                  <a:pt x="6311588" y="1514916"/>
                </a:cubicBezTo>
                <a:close/>
                <a:moveTo>
                  <a:pt x="7751761" y="1597324"/>
                </a:moveTo>
                <a:cubicBezTo>
                  <a:pt x="7664782" y="1610630"/>
                  <a:pt x="7576777" y="1620271"/>
                  <a:pt x="7487901" y="1625873"/>
                </a:cubicBezTo>
                <a:cubicBezTo>
                  <a:pt x="7424813" y="1629619"/>
                  <a:pt x="7361290" y="1631339"/>
                  <a:pt x="7297484" y="1630931"/>
                </a:cubicBezTo>
                <a:cubicBezTo>
                  <a:pt x="7249675" y="1630556"/>
                  <a:pt x="7201583" y="1629191"/>
                  <a:pt x="7153313" y="1626501"/>
                </a:cubicBezTo>
                <a:cubicBezTo>
                  <a:pt x="6863253" y="1609731"/>
                  <a:pt x="6569630" y="1564019"/>
                  <a:pt x="6279339" y="1490213"/>
                </a:cubicBezTo>
                <a:cubicBezTo>
                  <a:pt x="6271264" y="1484016"/>
                  <a:pt x="6263163" y="1477812"/>
                  <a:pt x="6255089" y="1471606"/>
                </a:cubicBezTo>
                <a:cubicBezTo>
                  <a:pt x="6557325" y="1552093"/>
                  <a:pt x="6863483" y="1602521"/>
                  <a:pt x="7166079" y="1621601"/>
                </a:cubicBezTo>
                <a:cubicBezTo>
                  <a:pt x="7214811" y="1624580"/>
                  <a:pt x="7263261" y="1626173"/>
                  <a:pt x="7311378" y="1626776"/>
                </a:cubicBezTo>
                <a:cubicBezTo>
                  <a:pt x="7381157" y="1627553"/>
                  <a:pt x="7450576" y="1625778"/>
                  <a:pt x="7519432" y="1621592"/>
                </a:cubicBezTo>
                <a:cubicBezTo>
                  <a:pt x="7597593" y="1616543"/>
                  <a:pt x="7675087" y="1608368"/>
                  <a:pt x="7751761" y="1597324"/>
                </a:cubicBezTo>
                <a:close/>
                <a:moveTo>
                  <a:pt x="7947920" y="1545749"/>
                </a:moveTo>
                <a:cubicBezTo>
                  <a:pt x="7807364" y="1575647"/>
                  <a:pt x="7663500" y="1596017"/>
                  <a:pt x="7517304" y="1605428"/>
                </a:cubicBezTo>
                <a:cubicBezTo>
                  <a:pt x="7448935" y="1609572"/>
                  <a:pt x="7380105" y="1611324"/>
                  <a:pt x="7310891" y="1610544"/>
                </a:cubicBezTo>
                <a:cubicBezTo>
                  <a:pt x="7263056" y="1609944"/>
                  <a:pt x="7214965" y="1608357"/>
                  <a:pt x="7166668" y="1605406"/>
                </a:cubicBezTo>
                <a:cubicBezTo>
                  <a:pt x="6854178" y="1585698"/>
                  <a:pt x="6537893" y="1532449"/>
                  <a:pt x="6226070" y="1447063"/>
                </a:cubicBezTo>
                <a:cubicBezTo>
                  <a:pt x="6224506" y="1446630"/>
                  <a:pt x="6222942" y="1446182"/>
                  <a:pt x="6221378" y="1445747"/>
                </a:cubicBezTo>
                <a:cubicBezTo>
                  <a:pt x="6211458" y="1438134"/>
                  <a:pt x="6201537" y="1430526"/>
                  <a:pt x="6191616" y="1422911"/>
                </a:cubicBezTo>
                <a:cubicBezTo>
                  <a:pt x="6205870" y="1427067"/>
                  <a:pt x="6220122" y="1431181"/>
                  <a:pt x="6234401" y="1435209"/>
                </a:cubicBezTo>
                <a:cubicBezTo>
                  <a:pt x="6547456" y="1522306"/>
                  <a:pt x="6864996" y="1577490"/>
                  <a:pt x="7179050" y="1598949"/>
                </a:cubicBezTo>
                <a:cubicBezTo>
                  <a:pt x="7227782" y="1602172"/>
                  <a:pt x="7276258" y="1604037"/>
                  <a:pt x="7324426" y="1604884"/>
                </a:cubicBezTo>
                <a:cubicBezTo>
                  <a:pt x="7399511" y="1606077"/>
                  <a:pt x="7474135" y="1604295"/>
                  <a:pt x="7548143" y="1599707"/>
                </a:cubicBezTo>
                <a:cubicBezTo>
                  <a:pt x="7683777" y="1590774"/>
                  <a:pt x="7817310" y="1572410"/>
                  <a:pt x="7947920" y="1545749"/>
                </a:cubicBezTo>
                <a:close/>
                <a:moveTo>
                  <a:pt x="7949920" y="1528644"/>
                </a:moveTo>
                <a:cubicBezTo>
                  <a:pt x="7817951" y="1555862"/>
                  <a:pt x="7683034" y="1574550"/>
                  <a:pt x="7546040" y="1583548"/>
                </a:cubicBezTo>
                <a:cubicBezTo>
                  <a:pt x="7472571" y="1588086"/>
                  <a:pt x="7398537" y="1589849"/>
                  <a:pt x="7324068" y="1588658"/>
                </a:cubicBezTo>
                <a:cubicBezTo>
                  <a:pt x="7276207" y="1587814"/>
                  <a:pt x="7228090" y="1585959"/>
                  <a:pt x="7179768" y="1582762"/>
                </a:cubicBezTo>
                <a:cubicBezTo>
                  <a:pt x="6867227" y="1561406"/>
                  <a:pt x="6551198" y="1506519"/>
                  <a:pt x="6239579" y="1419891"/>
                </a:cubicBezTo>
                <a:cubicBezTo>
                  <a:pt x="6211586" y="1411999"/>
                  <a:pt x="6183644" y="1403843"/>
                  <a:pt x="6155727" y="1395454"/>
                </a:cubicBezTo>
                <a:cubicBezTo>
                  <a:pt x="6144832" y="1387126"/>
                  <a:pt x="6133886" y="1378809"/>
                  <a:pt x="6122966" y="1370494"/>
                </a:cubicBezTo>
                <a:cubicBezTo>
                  <a:pt x="6164469" y="1383523"/>
                  <a:pt x="6206074" y="1396022"/>
                  <a:pt x="6247782" y="1407963"/>
                </a:cubicBezTo>
                <a:cubicBezTo>
                  <a:pt x="6560581" y="1496300"/>
                  <a:pt x="6877890" y="1553136"/>
                  <a:pt x="7191996" y="1576268"/>
                </a:cubicBezTo>
                <a:cubicBezTo>
                  <a:pt x="7240754" y="1579759"/>
                  <a:pt x="7289281" y="1581870"/>
                  <a:pt x="7337475" y="1582923"/>
                </a:cubicBezTo>
                <a:cubicBezTo>
                  <a:pt x="7418045" y="1584594"/>
                  <a:pt x="7498155" y="1582820"/>
                  <a:pt x="7577520" y="1577801"/>
                </a:cubicBezTo>
                <a:cubicBezTo>
                  <a:pt x="7703747" y="1569323"/>
                  <a:pt x="7828102" y="1552642"/>
                  <a:pt x="7949920" y="1528644"/>
                </a:cubicBezTo>
                <a:close/>
                <a:moveTo>
                  <a:pt x="7992833" y="1503124"/>
                </a:moveTo>
                <a:cubicBezTo>
                  <a:pt x="7856634" y="1532225"/>
                  <a:pt x="7717154" y="1552153"/>
                  <a:pt x="7575419" y="1561645"/>
                </a:cubicBezTo>
                <a:cubicBezTo>
                  <a:pt x="7496642" y="1566613"/>
                  <a:pt x="7417173" y="1568362"/>
                  <a:pt x="7337218" y="1566702"/>
                </a:cubicBezTo>
                <a:cubicBezTo>
                  <a:pt x="7289358" y="1565651"/>
                  <a:pt x="7241215" y="1563557"/>
                  <a:pt x="7192893" y="1560093"/>
                </a:cubicBezTo>
                <a:cubicBezTo>
                  <a:pt x="6880274" y="1537074"/>
                  <a:pt x="6564477" y="1480544"/>
                  <a:pt x="6253089" y="1392681"/>
                </a:cubicBezTo>
                <a:cubicBezTo>
                  <a:pt x="6196615" y="1376527"/>
                  <a:pt x="6140321" y="1359344"/>
                  <a:pt x="6084231" y="1341195"/>
                </a:cubicBezTo>
                <a:cubicBezTo>
                  <a:pt x="6072029" y="1331994"/>
                  <a:pt x="6059801" y="1322816"/>
                  <a:pt x="6047522" y="1313653"/>
                </a:cubicBezTo>
                <a:cubicBezTo>
                  <a:pt x="6118403" y="1337566"/>
                  <a:pt x="6189642" y="1359949"/>
                  <a:pt x="6261189" y="1380721"/>
                </a:cubicBezTo>
                <a:cubicBezTo>
                  <a:pt x="6573732" y="1470300"/>
                  <a:pt x="6890759" y="1528788"/>
                  <a:pt x="7204967" y="1553581"/>
                </a:cubicBezTo>
                <a:cubicBezTo>
                  <a:pt x="7253725" y="1557320"/>
                  <a:pt x="7302278" y="1559676"/>
                  <a:pt x="7350497" y="1560978"/>
                </a:cubicBezTo>
                <a:cubicBezTo>
                  <a:pt x="7436169" y="1563163"/>
                  <a:pt x="7521303" y="1561425"/>
                  <a:pt x="7605591" y="1555996"/>
                </a:cubicBezTo>
                <a:cubicBezTo>
                  <a:pt x="7736995" y="1547006"/>
                  <a:pt x="7866350" y="1529054"/>
                  <a:pt x="7992833" y="1503124"/>
                </a:cubicBezTo>
                <a:close/>
                <a:moveTo>
                  <a:pt x="8009419" y="1482431"/>
                </a:moveTo>
                <a:cubicBezTo>
                  <a:pt x="7877040" y="1510719"/>
                  <a:pt x="7741354" y="1530254"/>
                  <a:pt x="7603489" y="1539842"/>
                </a:cubicBezTo>
                <a:cubicBezTo>
                  <a:pt x="7519816" y="1545213"/>
                  <a:pt x="7435349" y="1546930"/>
                  <a:pt x="7350395" y="1544760"/>
                </a:cubicBezTo>
                <a:cubicBezTo>
                  <a:pt x="7302482" y="1543464"/>
                  <a:pt x="7254315" y="1541122"/>
                  <a:pt x="7205993" y="1537419"/>
                </a:cubicBezTo>
                <a:cubicBezTo>
                  <a:pt x="6893323" y="1512748"/>
                  <a:pt x="6577756" y="1454575"/>
                  <a:pt x="6266599" y="1365468"/>
                </a:cubicBezTo>
                <a:cubicBezTo>
                  <a:pt x="6178824" y="1339998"/>
                  <a:pt x="6091512" y="1312110"/>
                  <a:pt x="6004737" y="1281916"/>
                </a:cubicBezTo>
                <a:cubicBezTo>
                  <a:pt x="5990638" y="1271527"/>
                  <a:pt x="5976462" y="1261173"/>
                  <a:pt x="5962234" y="1250866"/>
                </a:cubicBezTo>
                <a:cubicBezTo>
                  <a:pt x="6065594" y="1288327"/>
                  <a:pt x="6169750" y="1322603"/>
                  <a:pt x="6274571" y="1353474"/>
                </a:cubicBezTo>
                <a:cubicBezTo>
                  <a:pt x="6586856" y="1444297"/>
                  <a:pt x="6903654" y="1504434"/>
                  <a:pt x="7217938" y="1530886"/>
                </a:cubicBezTo>
                <a:cubicBezTo>
                  <a:pt x="7266696" y="1534892"/>
                  <a:pt x="7315274" y="1537499"/>
                  <a:pt x="7363494" y="1539026"/>
                </a:cubicBezTo>
                <a:cubicBezTo>
                  <a:pt x="7454139" y="1541768"/>
                  <a:pt x="7544169" y="1540087"/>
                  <a:pt x="7633225" y="1534245"/>
                </a:cubicBezTo>
                <a:cubicBezTo>
                  <a:pt x="7760887" y="1525190"/>
                  <a:pt x="7886602" y="1507607"/>
                  <a:pt x="8009419" y="1482431"/>
                </a:cubicBezTo>
                <a:close/>
                <a:moveTo>
                  <a:pt x="8028132" y="1461825"/>
                </a:moveTo>
                <a:cubicBezTo>
                  <a:pt x="7898650" y="1489441"/>
                  <a:pt x="7765937" y="1508559"/>
                  <a:pt x="7631123" y="1518101"/>
                </a:cubicBezTo>
                <a:cubicBezTo>
                  <a:pt x="7542734" y="1523877"/>
                  <a:pt x="7453422" y="1525537"/>
                  <a:pt x="7363545" y="1522813"/>
                </a:cubicBezTo>
                <a:cubicBezTo>
                  <a:pt x="7315608" y="1521293"/>
                  <a:pt x="7267440" y="1518708"/>
                  <a:pt x="7219092" y="1514736"/>
                </a:cubicBezTo>
                <a:cubicBezTo>
                  <a:pt x="6906346" y="1488416"/>
                  <a:pt x="6591010" y="1428601"/>
                  <a:pt x="6280108" y="1338254"/>
                </a:cubicBezTo>
                <a:cubicBezTo>
                  <a:pt x="6156727" y="1301938"/>
                  <a:pt x="6034243" y="1260898"/>
                  <a:pt x="5912913" y="1215458"/>
                </a:cubicBezTo>
                <a:cubicBezTo>
                  <a:pt x="5895635" y="1203204"/>
                  <a:pt x="5878203" y="1191062"/>
                  <a:pt x="5860720" y="1178979"/>
                </a:cubicBezTo>
                <a:cubicBezTo>
                  <a:pt x="6001635" y="1234007"/>
                  <a:pt x="6144166" y="1283259"/>
                  <a:pt x="6287952" y="1326204"/>
                </a:cubicBezTo>
                <a:cubicBezTo>
                  <a:pt x="6599982" y="1418261"/>
                  <a:pt x="6916523" y="1480044"/>
                  <a:pt x="7230858" y="1508162"/>
                </a:cubicBezTo>
                <a:cubicBezTo>
                  <a:pt x="7279668" y="1512435"/>
                  <a:pt x="7328246" y="1515288"/>
                  <a:pt x="7376517" y="1517068"/>
                </a:cubicBezTo>
                <a:cubicBezTo>
                  <a:pt x="7472007" y="1520404"/>
                  <a:pt x="7566831" y="1518802"/>
                  <a:pt x="7660578" y="1512554"/>
                </a:cubicBezTo>
                <a:cubicBezTo>
                  <a:pt x="7785292" y="1503559"/>
                  <a:pt x="7908083" y="1486373"/>
                  <a:pt x="8028132" y="1461825"/>
                </a:cubicBezTo>
                <a:close/>
                <a:moveTo>
                  <a:pt x="8050717" y="1440394"/>
                </a:moveTo>
                <a:cubicBezTo>
                  <a:pt x="7922823" y="1467813"/>
                  <a:pt x="7791701" y="1486829"/>
                  <a:pt x="7658476" y="1496411"/>
                </a:cubicBezTo>
                <a:cubicBezTo>
                  <a:pt x="7565446" y="1502594"/>
                  <a:pt x="7471392" y="1504175"/>
                  <a:pt x="7376696" y="1500859"/>
                </a:cubicBezTo>
                <a:cubicBezTo>
                  <a:pt x="7328758" y="1499093"/>
                  <a:pt x="7280539" y="1496262"/>
                  <a:pt x="7232192" y="1492026"/>
                </a:cubicBezTo>
                <a:cubicBezTo>
                  <a:pt x="6919368" y="1464051"/>
                  <a:pt x="6604263" y="1402599"/>
                  <a:pt x="6293618" y="1311016"/>
                </a:cubicBezTo>
                <a:cubicBezTo>
                  <a:pt x="6135732" y="1263893"/>
                  <a:pt x="5979333" y="1209164"/>
                  <a:pt x="5824933" y="1147468"/>
                </a:cubicBezTo>
                <a:cubicBezTo>
                  <a:pt x="5816089" y="1143918"/>
                  <a:pt x="5807271" y="1140339"/>
                  <a:pt x="5798452" y="1136743"/>
                </a:cubicBezTo>
                <a:cubicBezTo>
                  <a:pt x="5780456" y="1124771"/>
                  <a:pt x="5762410" y="1112868"/>
                  <a:pt x="5744132" y="1101130"/>
                </a:cubicBezTo>
                <a:cubicBezTo>
                  <a:pt x="5737390" y="1096864"/>
                  <a:pt x="5730596" y="1092655"/>
                  <a:pt x="5723829" y="1088428"/>
                </a:cubicBezTo>
                <a:cubicBezTo>
                  <a:pt x="5759410" y="1103641"/>
                  <a:pt x="5795120" y="1118517"/>
                  <a:pt x="5830958" y="1133018"/>
                </a:cubicBezTo>
                <a:cubicBezTo>
                  <a:pt x="5985921" y="1195393"/>
                  <a:pt x="6142859" y="1250926"/>
                  <a:pt x="6301334" y="1298924"/>
                </a:cubicBezTo>
                <a:cubicBezTo>
                  <a:pt x="6613107" y="1392225"/>
                  <a:pt x="6929391" y="1455665"/>
                  <a:pt x="7243804" y="1485460"/>
                </a:cubicBezTo>
                <a:cubicBezTo>
                  <a:pt x="7292613" y="1489979"/>
                  <a:pt x="7341217" y="1493080"/>
                  <a:pt x="7389514" y="1495085"/>
                </a:cubicBezTo>
                <a:cubicBezTo>
                  <a:pt x="7489772" y="1499066"/>
                  <a:pt x="7589313" y="1497558"/>
                  <a:pt x="7687597" y="1490902"/>
                </a:cubicBezTo>
                <a:cubicBezTo>
                  <a:pt x="7810824" y="1481870"/>
                  <a:pt x="7932155" y="1464768"/>
                  <a:pt x="8050717" y="1440394"/>
                </a:cubicBezTo>
                <a:close/>
                <a:moveTo>
                  <a:pt x="3143315" y="251472"/>
                </a:moveTo>
                <a:cubicBezTo>
                  <a:pt x="3286044" y="273099"/>
                  <a:pt x="3427972" y="302257"/>
                  <a:pt x="3567952" y="338399"/>
                </a:cubicBezTo>
                <a:cubicBezTo>
                  <a:pt x="3670928" y="365520"/>
                  <a:pt x="3772494" y="396032"/>
                  <a:pt x="3872316" y="430019"/>
                </a:cubicBezTo>
                <a:cubicBezTo>
                  <a:pt x="3858140" y="427817"/>
                  <a:pt x="3843990" y="425674"/>
                  <a:pt x="3829813" y="423586"/>
                </a:cubicBezTo>
                <a:cubicBezTo>
                  <a:pt x="3739758" y="393223"/>
                  <a:pt x="3648343" y="365696"/>
                  <a:pt x="3555827" y="340934"/>
                </a:cubicBezTo>
                <a:cubicBezTo>
                  <a:pt x="3279840" y="268516"/>
                  <a:pt x="2996266" y="223417"/>
                  <a:pt x="2713871" y="209734"/>
                </a:cubicBezTo>
                <a:cubicBezTo>
                  <a:pt x="2857056" y="215750"/>
                  <a:pt x="3000586" y="229845"/>
                  <a:pt x="3143315" y="251472"/>
                </a:cubicBezTo>
                <a:close/>
                <a:moveTo>
                  <a:pt x="3049881" y="218714"/>
                </a:moveTo>
                <a:cubicBezTo>
                  <a:pt x="3229238" y="240481"/>
                  <a:pt x="3407862" y="274221"/>
                  <a:pt x="3583513" y="318847"/>
                </a:cubicBezTo>
                <a:cubicBezTo>
                  <a:pt x="3728786" y="356496"/>
                  <a:pt x="3871342" y="400751"/>
                  <a:pt x="4010181" y="451991"/>
                </a:cubicBezTo>
                <a:cubicBezTo>
                  <a:pt x="4012617" y="452896"/>
                  <a:pt x="4015052" y="453829"/>
                  <a:pt x="4017487" y="454736"/>
                </a:cubicBezTo>
                <a:cubicBezTo>
                  <a:pt x="3999004" y="451318"/>
                  <a:pt x="3980522" y="448006"/>
                  <a:pt x="3962039" y="444778"/>
                </a:cubicBezTo>
                <a:cubicBezTo>
                  <a:pt x="3834581" y="398388"/>
                  <a:pt x="3704151" y="357834"/>
                  <a:pt x="3571490" y="322886"/>
                </a:cubicBezTo>
                <a:cubicBezTo>
                  <a:pt x="3223315" y="232969"/>
                  <a:pt x="2863477" y="186064"/>
                  <a:pt x="2509304" y="190494"/>
                </a:cubicBezTo>
                <a:cubicBezTo>
                  <a:pt x="2510155" y="190471"/>
                  <a:pt x="2511006" y="190441"/>
                  <a:pt x="2511857" y="190419"/>
                </a:cubicBezTo>
                <a:cubicBezTo>
                  <a:pt x="2690436" y="187153"/>
                  <a:pt x="2870524" y="196947"/>
                  <a:pt x="3049881" y="218714"/>
                </a:cubicBezTo>
                <a:close/>
                <a:moveTo>
                  <a:pt x="3338279" y="242508"/>
                </a:moveTo>
                <a:cubicBezTo>
                  <a:pt x="3425739" y="258744"/>
                  <a:pt x="3512766" y="277713"/>
                  <a:pt x="3599098" y="299285"/>
                </a:cubicBezTo>
                <a:cubicBezTo>
                  <a:pt x="3744090" y="336222"/>
                  <a:pt x="3886441" y="379664"/>
                  <a:pt x="4025203" y="429999"/>
                </a:cubicBezTo>
                <a:cubicBezTo>
                  <a:pt x="4073115" y="447468"/>
                  <a:pt x="4120514" y="465717"/>
                  <a:pt x="4167554" y="484584"/>
                </a:cubicBezTo>
                <a:cubicBezTo>
                  <a:pt x="4147354" y="480283"/>
                  <a:pt x="4127154" y="476114"/>
                  <a:pt x="4106928" y="472041"/>
                </a:cubicBezTo>
                <a:cubicBezTo>
                  <a:pt x="4076909" y="460190"/>
                  <a:pt x="4046737" y="448590"/>
                  <a:pt x="4016308" y="437309"/>
                </a:cubicBezTo>
                <a:cubicBezTo>
                  <a:pt x="3876495" y="385707"/>
                  <a:pt x="3733016" y="341169"/>
                  <a:pt x="3586922" y="303303"/>
                </a:cubicBezTo>
                <a:cubicBezTo>
                  <a:pt x="3243310" y="215978"/>
                  <a:pt x="2888676" y="170165"/>
                  <a:pt x="2539474" y="173827"/>
                </a:cubicBezTo>
                <a:cubicBezTo>
                  <a:pt x="2541840" y="173774"/>
                  <a:pt x="2544203" y="173690"/>
                  <a:pt x="2546569" y="173643"/>
                </a:cubicBezTo>
                <a:cubicBezTo>
                  <a:pt x="2809628" y="169685"/>
                  <a:pt x="3075899" y="193801"/>
                  <a:pt x="3338279" y="242508"/>
                </a:cubicBezTo>
                <a:close/>
                <a:moveTo>
                  <a:pt x="3358530" y="224785"/>
                </a:moveTo>
                <a:cubicBezTo>
                  <a:pt x="3444388" y="240522"/>
                  <a:pt x="3529845" y="258867"/>
                  <a:pt x="3614659" y="279701"/>
                </a:cubicBezTo>
                <a:cubicBezTo>
                  <a:pt x="3759368" y="315953"/>
                  <a:pt x="3901566" y="358583"/>
                  <a:pt x="4040200" y="408029"/>
                </a:cubicBezTo>
                <a:cubicBezTo>
                  <a:pt x="4137305" y="442813"/>
                  <a:pt x="4232385" y="480605"/>
                  <a:pt x="4326286" y="520738"/>
                </a:cubicBezTo>
                <a:cubicBezTo>
                  <a:pt x="4303625" y="515236"/>
                  <a:pt x="4280912" y="509872"/>
                  <a:pt x="4258200" y="504648"/>
                </a:cubicBezTo>
                <a:cubicBezTo>
                  <a:pt x="4183576" y="473229"/>
                  <a:pt x="4108030" y="443293"/>
                  <a:pt x="4031151" y="415256"/>
                </a:cubicBezTo>
                <a:cubicBezTo>
                  <a:pt x="3891440" y="364568"/>
                  <a:pt x="3748192" y="320855"/>
                  <a:pt x="3602405" y="283703"/>
                </a:cubicBezTo>
                <a:cubicBezTo>
                  <a:pt x="3263331" y="198972"/>
                  <a:pt x="2913952" y="154256"/>
                  <a:pt x="2569777" y="157178"/>
                </a:cubicBezTo>
                <a:cubicBezTo>
                  <a:pt x="2573725" y="157098"/>
                  <a:pt x="2577647" y="156979"/>
                  <a:pt x="2581595" y="156910"/>
                </a:cubicBezTo>
                <a:cubicBezTo>
                  <a:pt x="2839784" y="153853"/>
                  <a:pt x="3100957" y="177576"/>
                  <a:pt x="3358530" y="224785"/>
                </a:cubicBezTo>
                <a:close/>
                <a:moveTo>
                  <a:pt x="3378865" y="207077"/>
                </a:moveTo>
                <a:cubicBezTo>
                  <a:pt x="3463112" y="222317"/>
                  <a:pt x="3546989" y="240046"/>
                  <a:pt x="3630271" y="260149"/>
                </a:cubicBezTo>
                <a:cubicBezTo>
                  <a:pt x="3774698" y="295687"/>
                  <a:pt x="3916665" y="337503"/>
                  <a:pt x="4055196" y="386038"/>
                </a:cubicBezTo>
                <a:cubicBezTo>
                  <a:pt x="4206725" y="439356"/>
                  <a:pt x="4353408" y="499915"/>
                  <a:pt x="4498297" y="565337"/>
                </a:cubicBezTo>
                <a:cubicBezTo>
                  <a:pt x="4472431" y="558200"/>
                  <a:pt x="4446515" y="551247"/>
                  <a:pt x="4420546" y="544473"/>
                </a:cubicBezTo>
                <a:cubicBezTo>
                  <a:pt x="4298062" y="489952"/>
                  <a:pt x="4173835" y="439038"/>
                  <a:pt x="4045993" y="393231"/>
                </a:cubicBezTo>
                <a:cubicBezTo>
                  <a:pt x="3906411" y="343443"/>
                  <a:pt x="3763342" y="300549"/>
                  <a:pt x="3617838" y="264091"/>
                </a:cubicBezTo>
                <a:cubicBezTo>
                  <a:pt x="3283839" y="182035"/>
                  <a:pt x="2940177" y="138429"/>
                  <a:pt x="2601462" y="140542"/>
                </a:cubicBezTo>
                <a:cubicBezTo>
                  <a:pt x="2606589" y="140448"/>
                  <a:pt x="2611690" y="140314"/>
                  <a:pt x="2616817" y="140242"/>
                </a:cubicBezTo>
                <a:cubicBezTo>
                  <a:pt x="2870065" y="138042"/>
                  <a:pt x="3126125" y="161358"/>
                  <a:pt x="3378865" y="207077"/>
                </a:cubicBezTo>
                <a:close/>
                <a:moveTo>
                  <a:pt x="3399234" y="189355"/>
                </a:moveTo>
                <a:cubicBezTo>
                  <a:pt x="3481844" y="204098"/>
                  <a:pt x="3564113" y="221212"/>
                  <a:pt x="3645831" y="240590"/>
                </a:cubicBezTo>
                <a:cubicBezTo>
                  <a:pt x="3790028" y="275436"/>
                  <a:pt x="3931815" y="316432"/>
                  <a:pt x="4070218" y="364055"/>
                </a:cubicBezTo>
                <a:cubicBezTo>
                  <a:pt x="4285219" y="438352"/>
                  <a:pt x="4490735" y="527078"/>
                  <a:pt x="4695097" y="623849"/>
                </a:cubicBezTo>
                <a:cubicBezTo>
                  <a:pt x="4663643" y="613843"/>
                  <a:pt x="4632061" y="604107"/>
                  <a:pt x="4600375" y="594630"/>
                </a:cubicBezTo>
                <a:cubicBezTo>
                  <a:pt x="4424315" y="512382"/>
                  <a:pt x="4246305" y="436467"/>
                  <a:pt x="4060836" y="371187"/>
                </a:cubicBezTo>
                <a:cubicBezTo>
                  <a:pt x="3921356" y="322318"/>
                  <a:pt x="3778518" y="280247"/>
                  <a:pt x="3633321" y="244515"/>
                </a:cubicBezTo>
                <a:cubicBezTo>
                  <a:pt x="3304065" y="165024"/>
                  <a:pt x="2965837" y="122526"/>
                  <a:pt x="2632352" y="123955"/>
                </a:cubicBezTo>
                <a:cubicBezTo>
                  <a:pt x="2638966" y="123847"/>
                  <a:pt x="2645580" y="123701"/>
                  <a:pt x="2652219" y="123628"/>
                </a:cubicBezTo>
                <a:cubicBezTo>
                  <a:pt x="2900506" y="122239"/>
                  <a:pt x="3151404" y="145126"/>
                  <a:pt x="3399234" y="189355"/>
                </a:cubicBezTo>
                <a:close/>
                <a:moveTo>
                  <a:pt x="3419702" y="171622"/>
                </a:moveTo>
                <a:cubicBezTo>
                  <a:pt x="3500667" y="185871"/>
                  <a:pt x="3581321" y="202376"/>
                  <a:pt x="3661469" y="221035"/>
                </a:cubicBezTo>
                <a:cubicBezTo>
                  <a:pt x="3805332" y="255163"/>
                  <a:pt x="3946914" y="295363"/>
                  <a:pt x="4085240" y="342075"/>
                </a:cubicBezTo>
                <a:cubicBezTo>
                  <a:pt x="4308111" y="417684"/>
                  <a:pt x="4521010" y="508599"/>
                  <a:pt x="4732909" y="608191"/>
                </a:cubicBezTo>
                <a:cubicBezTo>
                  <a:pt x="4801559" y="640586"/>
                  <a:pt x="4870081" y="673849"/>
                  <a:pt x="4938783" y="707721"/>
                </a:cubicBezTo>
                <a:cubicBezTo>
                  <a:pt x="4897177" y="692276"/>
                  <a:pt x="4855341" y="677327"/>
                  <a:pt x="4813223" y="662883"/>
                </a:cubicBezTo>
                <a:cubicBezTo>
                  <a:pt x="4784383" y="648815"/>
                  <a:pt x="4755544" y="634859"/>
                  <a:pt x="4726705" y="621058"/>
                </a:cubicBezTo>
                <a:cubicBezTo>
                  <a:pt x="4514088" y="519772"/>
                  <a:pt x="4300216" y="426748"/>
                  <a:pt x="4075704" y="349145"/>
                </a:cubicBezTo>
                <a:cubicBezTo>
                  <a:pt x="3936353" y="301201"/>
                  <a:pt x="3793694" y="259952"/>
                  <a:pt x="3648753" y="224919"/>
                </a:cubicBezTo>
                <a:cubicBezTo>
                  <a:pt x="3324112" y="147935"/>
                  <a:pt x="2991062" y="106542"/>
                  <a:pt x="2662576" y="107394"/>
                </a:cubicBezTo>
                <a:cubicBezTo>
                  <a:pt x="2671009" y="107269"/>
                  <a:pt x="2679443" y="107119"/>
                  <a:pt x="2687903" y="107052"/>
                </a:cubicBezTo>
                <a:cubicBezTo>
                  <a:pt x="2931115" y="106432"/>
                  <a:pt x="3176807" y="128875"/>
                  <a:pt x="3419702" y="171622"/>
                </a:cubicBezTo>
                <a:close/>
                <a:moveTo>
                  <a:pt x="3440224" y="153881"/>
                </a:moveTo>
                <a:cubicBezTo>
                  <a:pt x="3519512" y="167637"/>
                  <a:pt x="3598516" y="183536"/>
                  <a:pt x="3677055" y="201481"/>
                </a:cubicBezTo>
                <a:cubicBezTo>
                  <a:pt x="3820662" y="234896"/>
                  <a:pt x="3962064" y="274273"/>
                  <a:pt x="4100237" y="320069"/>
                </a:cubicBezTo>
                <a:cubicBezTo>
                  <a:pt x="4322979" y="394219"/>
                  <a:pt x="4535980" y="483487"/>
                  <a:pt x="4747828" y="581683"/>
                </a:cubicBezTo>
                <a:cubicBezTo>
                  <a:pt x="4958958" y="679964"/>
                  <a:pt x="5168805" y="786613"/>
                  <a:pt x="5385550" y="895312"/>
                </a:cubicBezTo>
                <a:cubicBezTo>
                  <a:pt x="5536104" y="971005"/>
                  <a:pt x="5689299" y="1040928"/>
                  <a:pt x="5844672" y="1104212"/>
                </a:cubicBezTo>
                <a:cubicBezTo>
                  <a:pt x="5999534" y="1166959"/>
                  <a:pt x="6156368" y="1223011"/>
                  <a:pt x="6314716" y="1271636"/>
                </a:cubicBezTo>
                <a:cubicBezTo>
                  <a:pt x="6626206" y="1366176"/>
                  <a:pt x="6942260" y="1431264"/>
                  <a:pt x="7256699" y="1462721"/>
                </a:cubicBezTo>
                <a:cubicBezTo>
                  <a:pt x="7305559" y="1467490"/>
                  <a:pt x="7354189" y="1470837"/>
                  <a:pt x="7402510" y="1473090"/>
                </a:cubicBezTo>
                <a:cubicBezTo>
                  <a:pt x="7507409" y="1477756"/>
                  <a:pt x="7611512" y="1476366"/>
                  <a:pt x="7714283" y="1469298"/>
                </a:cubicBezTo>
                <a:cubicBezTo>
                  <a:pt x="7835203" y="1460301"/>
                  <a:pt x="7954278" y="1443445"/>
                  <a:pt x="8070635" y="1419505"/>
                </a:cubicBezTo>
                <a:cubicBezTo>
                  <a:pt x="7945075" y="1446454"/>
                  <a:pt x="7816336" y="1465196"/>
                  <a:pt x="7685495" y="1474759"/>
                </a:cubicBezTo>
                <a:cubicBezTo>
                  <a:pt x="7587954" y="1481346"/>
                  <a:pt x="7489259" y="1482831"/>
                  <a:pt x="7389821" y="1478882"/>
                </a:cubicBezTo>
                <a:cubicBezTo>
                  <a:pt x="7341858" y="1476888"/>
                  <a:pt x="7293664" y="1473813"/>
                  <a:pt x="7245291" y="1469331"/>
                </a:cubicBezTo>
                <a:cubicBezTo>
                  <a:pt x="6932416" y="1439695"/>
                  <a:pt x="6617541" y="1376593"/>
                  <a:pt x="6307102" y="1283764"/>
                </a:cubicBezTo>
                <a:cubicBezTo>
                  <a:pt x="6149344" y="1236012"/>
                  <a:pt x="5993048" y="1180758"/>
                  <a:pt x="5838699" y="1118687"/>
                </a:cubicBezTo>
                <a:cubicBezTo>
                  <a:pt x="5763230" y="1088162"/>
                  <a:pt x="5688273" y="1056018"/>
                  <a:pt x="5613880" y="1022373"/>
                </a:cubicBezTo>
                <a:cubicBezTo>
                  <a:pt x="5476195" y="942776"/>
                  <a:pt x="5332203" y="870778"/>
                  <a:pt x="5183546" y="805897"/>
                </a:cubicBezTo>
                <a:cubicBezTo>
                  <a:pt x="5158577" y="795093"/>
                  <a:pt x="5133506" y="784491"/>
                  <a:pt x="5108281" y="774084"/>
                </a:cubicBezTo>
                <a:cubicBezTo>
                  <a:pt x="4985413" y="712459"/>
                  <a:pt x="4863698" y="652151"/>
                  <a:pt x="4741496" y="594494"/>
                </a:cubicBezTo>
                <a:cubicBezTo>
                  <a:pt x="4528905" y="494603"/>
                  <a:pt x="4314904" y="403238"/>
                  <a:pt x="4090547" y="327109"/>
                </a:cubicBezTo>
                <a:cubicBezTo>
                  <a:pt x="3951298" y="280084"/>
                  <a:pt x="3808870" y="239646"/>
                  <a:pt x="3664237" y="205332"/>
                </a:cubicBezTo>
                <a:cubicBezTo>
                  <a:pt x="3344620" y="130915"/>
                  <a:pt x="3017236" y="90638"/>
                  <a:pt x="2694235" y="90835"/>
                </a:cubicBezTo>
                <a:cubicBezTo>
                  <a:pt x="2704078" y="90710"/>
                  <a:pt x="2713948" y="90574"/>
                  <a:pt x="2723818" y="90524"/>
                </a:cubicBezTo>
                <a:cubicBezTo>
                  <a:pt x="2961935" y="90631"/>
                  <a:pt x="3202359" y="112613"/>
                  <a:pt x="3440224" y="153881"/>
                </a:cubicBezTo>
                <a:close/>
                <a:moveTo>
                  <a:pt x="3460794" y="136131"/>
                </a:moveTo>
                <a:cubicBezTo>
                  <a:pt x="3538396" y="149395"/>
                  <a:pt x="3615742" y="164691"/>
                  <a:pt x="3692666" y="181930"/>
                </a:cubicBezTo>
                <a:cubicBezTo>
                  <a:pt x="3836017" y="214648"/>
                  <a:pt x="3977215" y="253182"/>
                  <a:pt x="4115285" y="298083"/>
                </a:cubicBezTo>
                <a:cubicBezTo>
                  <a:pt x="4337848" y="370761"/>
                  <a:pt x="4550951" y="458372"/>
                  <a:pt x="4762773" y="555163"/>
                </a:cubicBezTo>
                <a:cubicBezTo>
                  <a:pt x="4973852" y="652051"/>
                  <a:pt x="5183468" y="757578"/>
                  <a:pt x="5399444" y="865898"/>
                </a:cubicBezTo>
                <a:cubicBezTo>
                  <a:pt x="5549998" y="941605"/>
                  <a:pt x="5703116" y="1011739"/>
                  <a:pt x="5858387" y="1075386"/>
                </a:cubicBezTo>
                <a:cubicBezTo>
                  <a:pt x="6013145" y="1138501"/>
                  <a:pt x="6169852" y="1195074"/>
                  <a:pt x="6328097" y="1244328"/>
                </a:cubicBezTo>
                <a:cubicBezTo>
                  <a:pt x="6639331" y="1340108"/>
                  <a:pt x="6955128" y="1406849"/>
                  <a:pt x="7269645" y="1439975"/>
                </a:cubicBezTo>
                <a:cubicBezTo>
                  <a:pt x="7318479" y="1445010"/>
                  <a:pt x="7367134" y="1448606"/>
                  <a:pt x="7415507" y="1451085"/>
                </a:cubicBezTo>
                <a:cubicBezTo>
                  <a:pt x="7524994" y="1456476"/>
                  <a:pt x="7633584" y="1455223"/>
                  <a:pt x="7740687" y="1447745"/>
                </a:cubicBezTo>
                <a:cubicBezTo>
                  <a:pt x="7858480" y="1438851"/>
                  <a:pt x="7974427" y="1422431"/>
                  <a:pt x="8087785" y="1399204"/>
                </a:cubicBezTo>
                <a:cubicBezTo>
                  <a:pt x="7965301" y="1425401"/>
                  <a:pt x="7839766" y="1443693"/>
                  <a:pt x="7712181" y="1453161"/>
                </a:cubicBezTo>
                <a:cubicBezTo>
                  <a:pt x="7610231" y="1460154"/>
                  <a:pt x="7506998" y="1461523"/>
                  <a:pt x="7402972" y="1456892"/>
                </a:cubicBezTo>
                <a:cubicBezTo>
                  <a:pt x="7354983" y="1454655"/>
                  <a:pt x="7306738" y="1451331"/>
                  <a:pt x="7258339" y="1446610"/>
                </a:cubicBezTo>
                <a:cubicBezTo>
                  <a:pt x="6945439" y="1415319"/>
                  <a:pt x="6630820" y="1350577"/>
                  <a:pt x="6320612" y="1256510"/>
                </a:cubicBezTo>
                <a:cubicBezTo>
                  <a:pt x="6162931" y="1208129"/>
                  <a:pt x="6006762" y="1152351"/>
                  <a:pt x="5852491" y="1089902"/>
                </a:cubicBezTo>
                <a:cubicBezTo>
                  <a:pt x="5697758" y="1026917"/>
                  <a:pt x="5545153" y="957317"/>
                  <a:pt x="5395163" y="881957"/>
                </a:cubicBezTo>
                <a:cubicBezTo>
                  <a:pt x="5178367" y="773318"/>
                  <a:pt x="4968161" y="666506"/>
                  <a:pt x="4756288" y="567917"/>
                </a:cubicBezTo>
                <a:cubicBezTo>
                  <a:pt x="4543697" y="469412"/>
                  <a:pt x="4329593" y="379696"/>
                  <a:pt x="4105389" y="305043"/>
                </a:cubicBezTo>
                <a:cubicBezTo>
                  <a:pt x="3966294" y="258945"/>
                  <a:pt x="3824071" y="219333"/>
                  <a:pt x="3679695" y="185744"/>
                </a:cubicBezTo>
                <a:cubicBezTo>
                  <a:pt x="3365384" y="113918"/>
                  <a:pt x="3043896" y="74762"/>
                  <a:pt x="2726535" y="74305"/>
                </a:cubicBezTo>
                <a:cubicBezTo>
                  <a:pt x="2737660" y="74184"/>
                  <a:pt x="2748786" y="74074"/>
                  <a:pt x="2759912" y="74049"/>
                </a:cubicBezTo>
                <a:cubicBezTo>
                  <a:pt x="2992876" y="74836"/>
                  <a:pt x="3227988" y="96340"/>
                  <a:pt x="3460794" y="136131"/>
                </a:cubicBezTo>
                <a:close/>
                <a:moveTo>
                  <a:pt x="3481488" y="118387"/>
                </a:moveTo>
                <a:cubicBezTo>
                  <a:pt x="3557367" y="131161"/>
                  <a:pt x="3633014" y="145858"/>
                  <a:pt x="3708278" y="162395"/>
                </a:cubicBezTo>
                <a:cubicBezTo>
                  <a:pt x="3851372" y="194391"/>
                  <a:pt x="3992339" y="232122"/>
                  <a:pt x="4130307" y="276105"/>
                </a:cubicBezTo>
                <a:cubicBezTo>
                  <a:pt x="4352742" y="347310"/>
                  <a:pt x="4565948" y="433266"/>
                  <a:pt x="4777718" y="528655"/>
                </a:cubicBezTo>
                <a:cubicBezTo>
                  <a:pt x="4988720" y="624147"/>
                  <a:pt x="5198158" y="728552"/>
                  <a:pt x="5413338" y="836480"/>
                </a:cubicBezTo>
                <a:cubicBezTo>
                  <a:pt x="5563866" y="912209"/>
                  <a:pt x="5716908" y="982556"/>
                  <a:pt x="5872076" y="1046571"/>
                </a:cubicBezTo>
                <a:cubicBezTo>
                  <a:pt x="6026758" y="1110056"/>
                  <a:pt x="6183336" y="1167149"/>
                  <a:pt x="6341453" y="1217032"/>
                </a:cubicBezTo>
                <a:cubicBezTo>
                  <a:pt x="6652431" y="1314050"/>
                  <a:pt x="6967997" y="1382440"/>
                  <a:pt x="7282565" y="1417229"/>
                </a:cubicBezTo>
                <a:cubicBezTo>
                  <a:pt x="7331424" y="1422534"/>
                  <a:pt x="7380105" y="1426378"/>
                  <a:pt x="7428479" y="1429086"/>
                </a:cubicBezTo>
                <a:cubicBezTo>
                  <a:pt x="7542426" y="1435234"/>
                  <a:pt x="7655400" y="1434134"/>
                  <a:pt x="7766732" y="1426254"/>
                </a:cubicBezTo>
                <a:cubicBezTo>
                  <a:pt x="7882372" y="1417395"/>
                  <a:pt x="7996217" y="1401217"/>
                  <a:pt x="8107524" y="1378392"/>
                </a:cubicBezTo>
                <a:cubicBezTo>
                  <a:pt x="7987219" y="1404148"/>
                  <a:pt x="7863914" y="1422178"/>
                  <a:pt x="7738585" y="1431620"/>
                </a:cubicBezTo>
                <a:cubicBezTo>
                  <a:pt x="7632354" y="1439015"/>
                  <a:pt x="7524636" y="1440250"/>
                  <a:pt x="7416097" y="1434904"/>
                </a:cubicBezTo>
                <a:cubicBezTo>
                  <a:pt x="7368083" y="1432441"/>
                  <a:pt x="7319837" y="1428874"/>
                  <a:pt x="7271413" y="1423885"/>
                </a:cubicBezTo>
                <a:cubicBezTo>
                  <a:pt x="6958435" y="1390939"/>
                  <a:pt x="6644048" y="1324552"/>
                  <a:pt x="6334095" y="1229244"/>
                </a:cubicBezTo>
                <a:cubicBezTo>
                  <a:pt x="6176517" y="1180233"/>
                  <a:pt x="6020451" y="1123933"/>
                  <a:pt x="5866282" y="1061112"/>
                </a:cubicBezTo>
                <a:cubicBezTo>
                  <a:pt x="5711601" y="997755"/>
                  <a:pt x="5559073" y="927939"/>
                  <a:pt x="5409057" y="852551"/>
                </a:cubicBezTo>
                <a:cubicBezTo>
                  <a:pt x="5192980" y="744259"/>
                  <a:pt x="4982927" y="638543"/>
                  <a:pt x="4771079" y="541341"/>
                </a:cubicBezTo>
                <a:cubicBezTo>
                  <a:pt x="4558514" y="444232"/>
                  <a:pt x="4344282" y="356174"/>
                  <a:pt x="4120258" y="283012"/>
                </a:cubicBezTo>
                <a:cubicBezTo>
                  <a:pt x="3981265" y="237818"/>
                  <a:pt x="3839247" y="199055"/>
                  <a:pt x="3695153" y="166171"/>
                </a:cubicBezTo>
                <a:cubicBezTo>
                  <a:pt x="3385943" y="96870"/>
                  <a:pt x="3070146" y="58833"/>
                  <a:pt x="2758297" y="57814"/>
                </a:cubicBezTo>
                <a:cubicBezTo>
                  <a:pt x="2770986" y="57704"/>
                  <a:pt x="2783701" y="57624"/>
                  <a:pt x="2796416" y="57635"/>
                </a:cubicBezTo>
                <a:cubicBezTo>
                  <a:pt x="3024132" y="59062"/>
                  <a:pt x="3253852" y="80067"/>
                  <a:pt x="3481488" y="118387"/>
                </a:cubicBezTo>
                <a:close/>
                <a:moveTo>
                  <a:pt x="3502234" y="100634"/>
                </a:moveTo>
                <a:cubicBezTo>
                  <a:pt x="3576373" y="112918"/>
                  <a:pt x="3650305" y="127020"/>
                  <a:pt x="3723890" y="142861"/>
                </a:cubicBezTo>
                <a:cubicBezTo>
                  <a:pt x="3866702" y="174154"/>
                  <a:pt x="4007490" y="211061"/>
                  <a:pt x="4145354" y="254105"/>
                </a:cubicBezTo>
                <a:cubicBezTo>
                  <a:pt x="4367636" y="323845"/>
                  <a:pt x="4580919" y="408152"/>
                  <a:pt x="4792664" y="502138"/>
                </a:cubicBezTo>
                <a:cubicBezTo>
                  <a:pt x="5003614" y="596240"/>
                  <a:pt x="5212795" y="699521"/>
                  <a:pt x="5427181" y="807055"/>
                </a:cubicBezTo>
                <a:cubicBezTo>
                  <a:pt x="5577710" y="882803"/>
                  <a:pt x="5730699" y="953364"/>
                  <a:pt x="5885791" y="1017749"/>
                </a:cubicBezTo>
                <a:cubicBezTo>
                  <a:pt x="6040370" y="1081605"/>
                  <a:pt x="6196820" y="1139223"/>
                  <a:pt x="6354834" y="1189735"/>
                </a:cubicBezTo>
                <a:cubicBezTo>
                  <a:pt x="6665556" y="1287997"/>
                  <a:pt x="6980840" y="1358039"/>
                  <a:pt x="7295484" y="1394496"/>
                </a:cubicBezTo>
                <a:cubicBezTo>
                  <a:pt x="7344345" y="1400026"/>
                  <a:pt x="7393051" y="1404137"/>
                  <a:pt x="7441450" y="1407074"/>
                </a:cubicBezTo>
                <a:cubicBezTo>
                  <a:pt x="7559730" y="1414019"/>
                  <a:pt x="7677010" y="1413096"/>
                  <a:pt x="7792470" y="1404809"/>
                </a:cubicBezTo>
                <a:cubicBezTo>
                  <a:pt x="7905315" y="1396045"/>
                  <a:pt x="8016443" y="1380258"/>
                  <a:pt x="8125058" y="1358041"/>
                </a:cubicBezTo>
                <a:cubicBezTo>
                  <a:pt x="8007522" y="1383142"/>
                  <a:pt x="7887063" y="1400767"/>
                  <a:pt x="7764630" y="1410122"/>
                </a:cubicBezTo>
                <a:cubicBezTo>
                  <a:pt x="7654195" y="1417920"/>
                  <a:pt x="7542170" y="1418999"/>
                  <a:pt x="7429197" y="1412904"/>
                </a:cubicBezTo>
                <a:cubicBezTo>
                  <a:pt x="7381157" y="1410214"/>
                  <a:pt x="7332911" y="1406402"/>
                  <a:pt x="7284487" y="1401147"/>
                </a:cubicBezTo>
                <a:cubicBezTo>
                  <a:pt x="6971433" y="1366544"/>
                  <a:pt x="6657301" y="1298519"/>
                  <a:pt x="6347579" y="1201972"/>
                </a:cubicBezTo>
                <a:cubicBezTo>
                  <a:pt x="6190129" y="1152334"/>
                  <a:pt x="6034141" y="1095512"/>
                  <a:pt x="5880049" y="1032314"/>
                </a:cubicBezTo>
                <a:cubicBezTo>
                  <a:pt x="5725469" y="968588"/>
                  <a:pt x="5572967" y="898549"/>
                  <a:pt x="5422951" y="823130"/>
                </a:cubicBezTo>
                <a:cubicBezTo>
                  <a:pt x="5207590" y="715197"/>
                  <a:pt x="4997692" y="610581"/>
                  <a:pt x="4785896" y="514764"/>
                </a:cubicBezTo>
                <a:cubicBezTo>
                  <a:pt x="4573305" y="419048"/>
                  <a:pt x="4358971" y="332648"/>
                  <a:pt x="4135100" y="260976"/>
                </a:cubicBezTo>
                <a:cubicBezTo>
                  <a:pt x="3996236" y="216707"/>
                  <a:pt x="3854449" y="178760"/>
                  <a:pt x="3710662" y="146602"/>
                </a:cubicBezTo>
                <a:cubicBezTo>
                  <a:pt x="3483600" y="96709"/>
                  <a:pt x="3253164" y="63498"/>
                  <a:pt x="3023452" y="49239"/>
                </a:cubicBezTo>
                <a:lnTo>
                  <a:pt x="2794637" y="41398"/>
                </a:lnTo>
                <a:lnTo>
                  <a:pt x="2780061" y="41450"/>
                </a:lnTo>
                <a:cubicBezTo>
                  <a:pt x="2784752" y="41439"/>
                  <a:pt x="2789443" y="41378"/>
                  <a:pt x="2794134" y="41381"/>
                </a:cubicBezTo>
                <a:lnTo>
                  <a:pt x="2794637" y="41398"/>
                </a:lnTo>
                <a:lnTo>
                  <a:pt x="2833125" y="41261"/>
                </a:lnTo>
                <a:cubicBezTo>
                  <a:pt x="3055534" y="43285"/>
                  <a:pt x="3279818" y="63781"/>
                  <a:pt x="3502234" y="100634"/>
                </a:cubicBezTo>
                <a:close/>
                <a:moveTo>
                  <a:pt x="3901181" y="144251"/>
                </a:moveTo>
                <a:cubicBezTo>
                  <a:pt x="3993980" y="166395"/>
                  <a:pt x="4085856" y="190913"/>
                  <a:pt x="4176527" y="218071"/>
                </a:cubicBezTo>
                <a:cubicBezTo>
                  <a:pt x="4398500" y="284870"/>
                  <a:pt x="4612014" y="365859"/>
                  <a:pt x="4823656" y="457026"/>
                </a:cubicBezTo>
                <a:cubicBezTo>
                  <a:pt x="5034453" y="548323"/>
                  <a:pt x="5243198" y="649347"/>
                  <a:pt x="5456046" y="756099"/>
                </a:cubicBezTo>
                <a:cubicBezTo>
                  <a:pt x="5606549" y="831875"/>
                  <a:pt x="5759410" y="902854"/>
                  <a:pt x="5914272" y="967960"/>
                </a:cubicBezTo>
                <a:cubicBezTo>
                  <a:pt x="6068645" y="1032547"/>
                  <a:pt x="6224865" y="1091193"/>
                  <a:pt x="6382623" y="1142951"/>
                </a:cubicBezTo>
                <a:cubicBezTo>
                  <a:pt x="6692806" y="1243670"/>
                  <a:pt x="7007578" y="1316982"/>
                  <a:pt x="7322299" y="1356753"/>
                </a:cubicBezTo>
                <a:cubicBezTo>
                  <a:pt x="7332629" y="1358036"/>
                  <a:pt x="7342960" y="1359218"/>
                  <a:pt x="7353291" y="1360371"/>
                </a:cubicBezTo>
                <a:cubicBezTo>
                  <a:pt x="7339064" y="1358922"/>
                  <a:pt x="7324837" y="1357389"/>
                  <a:pt x="7310558" y="1355693"/>
                </a:cubicBezTo>
                <a:cubicBezTo>
                  <a:pt x="6997452" y="1317772"/>
                  <a:pt x="6683782" y="1246463"/>
                  <a:pt x="6374547" y="1147432"/>
                </a:cubicBezTo>
                <a:cubicBezTo>
                  <a:pt x="6217277" y="1096537"/>
                  <a:pt x="6061519" y="1038666"/>
                  <a:pt x="5907606" y="974714"/>
                </a:cubicBezTo>
                <a:cubicBezTo>
                  <a:pt x="5753181" y="910247"/>
                  <a:pt x="5600756" y="839762"/>
                  <a:pt x="5450714" y="764285"/>
                </a:cubicBezTo>
                <a:cubicBezTo>
                  <a:pt x="5236790" y="657065"/>
                  <a:pt x="5027224" y="554656"/>
                  <a:pt x="4815479" y="461612"/>
                </a:cubicBezTo>
                <a:cubicBezTo>
                  <a:pt x="4602939" y="368686"/>
                  <a:pt x="4388374" y="285599"/>
                  <a:pt x="4164837" y="216890"/>
                </a:cubicBezTo>
                <a:cubicBezTo>
                  <a:pt x="4077934" y="190322"/>
                  <a:pt x="3989981" y="166159"/>
                  <a:pt x="3901181" y="144251"/>
                </a:cubicBezTo>
                <a:close/>
                <a:moveTo>
                  <a:pt x="3523079" y="82876"/>
                </a:moveTo>
                <a:cubicBezTo>
                  <a:pt x="3595455" y="94674"/>
                  <a:pt x="3667647" y="108185"/>
                  <a:pt x="3739527" y="123337"/>
                </a:cubicBezTo>
                <a:cubicBezTo>
                  <a:pt x="3882057" y="153928"/>
                  <a:pt x="4022640" y="190011"/>
                  <a:pt x="4160377" y="232128"/>
                </a:cubicBezTo>
                <a:cubicBezTo>
                  <a:pt x="4382504" y="300401"/>
                  <a:pt x="4595915" y="383054"/>
                  <a:pt x="4807609" y="475631"/>
                </a:cubicBezTo>
                <a:cubicBezTo>
                  <a:pt x="5018482" y="568333"/>
                  <a:pt x="5227433" y="670487"/>
                  <a:pt x="5441075" y="777627"/>
                </a:cubicBezTo>
                <a:cubicBezTo>
                  <a:pt x="5591578" y="853392"/>
                  <a:pt x="5744516" y="924169"/>
                  <a:pt x="5899480" y="988916"/>
                </a:cubicBezTo>
                <a:cubicBezTo>
                  <a:pt x="6053957" y="1053142"/>
                  <a:pt x="6210304" y="1111279"/>
                  <a:pt x="6368190" y="1162419"/>
                </a:cubicBezTo>
                <a:cubicBezTo>
                  <a:pt x="6678655" y="1261922"/>
                  <a:pt x="6993683" y="1333610"/>
                  <a:pt x="7308353" y="1371735"/>
                </a:cubicBezTo>
                <a:cubicBezTo>
                  <a:pt x="7357265" y="1377554"/>
                  <a:pt x="7405971" y="1381893"/>
                  <a:pt x="7454421" y="1385077"/>
                </a:cubicBezTo>
                <a:cubicBezTo>
                  <a:pt x="7576956" y="1392850"/>
                  <a:pt x="7698415" y="1392117"/>
                  <a:pt x="7817874" y="1383428"/>
                </a:cubicBezTo>
                <a:cubicBezTo>
                  <a:pt x="7928079" y="1374759"/>
                  <a:pt x="8036566" y="1359344"/>
                  <a:pt x="8142644" y="1337708"/>
                </a:cubicBezTo>
                <a:cubicBezTo>
                  <a:pt x="8027748" y="1362188"/>
                  <a:pt x="7910032" y="1379414"/>
                  <a:pt x="7790368" y="1388686"/>
                </a:cubicBezTo>
                <a:cubicBezTo>
                  <a:pt x="7675856" y="1396883"/>
                  <a:pt x="7559576" y="1397791"/>
                  <a:pt x="7442321" y="1390907"/>
                </a:cubicBezTo>
                <a:cubicBezTo>
                  <a:pt x="7394256" y="1387992"/>
                  <a:pt x="7345960" y="1383914"/>
                  <a:pt x="7297561" y="1378438"/>
                </a:cubicBezTo>
                <a:cubicBezTo>
                  <a:pt x="6984455" y="1342177"/>
                  <a:pt x="6670554" y="1272504"/>
                  <a:pt x="6361063" y="1174714"/>
                </a:cubicBezTo>
                <a:cubicBezTo>
                  <a:pt x="6203690" y="1124446"/>
                  <a:pt x="6047829" y="1067099"/>
                  <a:pt x="5893814" y="1003523"/>
                </a:cubicBezTo>
                <a:cubicBezTo>
                  <a:pt x="5739313" y="939426"/>
                  <a:pt x="5586861" y="869162"/>
                  <a:pt x="5436820" y="793717"/>
                </a:cubicBezTo>
                <a:cubicBezTo>
                  <a:pt x="5222178" y="686138"/>
                  <a:pt x="5012458" y="582624"/>
                  <a:pt x="4800687" y="488186"/>
                </a:cubicBezTo>
                <a:cubicBezTo>
                  <a:pt x="4588122" y="393861"/>
                  <a:pt x="4373685" y="309115"/>
                  <a:pt x="4149969" y="238924"/>
                </a:cubicBezTo>
                <a:cubicBezTo>
                  <a:pt x="4011232" y="195607"/>
                  <a:pt x="3869650" y="158492"/>
                  <a:pt x="3726146" y="127043"/>
                </a:cubicBezTo>
                <a:cubicBezTo>
                  <a:pt x="3504140" y="79254"/>
                  <a:pt x="3279121" y="47231"/>
                  <a:pt x="3054798" y="33095"/>
                </a:cubicBezTo>
                <a:lnTo>
                  <a:pt x="2831108" y="25009"/>
                </a:lnTo>
                <a:lnTo>
                  <a:pt x="2809900" y="25047"/>
                </a:lnTo>
                <a:cubicBezTo>
                  <a:pt x="2816872" y="25033"/>
                  <a:pt x="2823871" y="24974"/>
                  <a:pt x="2830844" y="24999"/>
                </a:cubicBezTo>
                <a:lnTo>
                  <a:pt x="2831108" y="25009"/>
                </a:lnTo>
                <a:lnTo>
                  <a:pt x="2870091" y="24938"/>
                </a:lnTo>
                <a:cubicBezTo>
                  <a:pt x="3087156" y="27516"/>
                  <a:pt x="3305950" y="47484"/>
                  <a:pt x="3523079" y="82876"/>
                </a:cubicBezTo>
                <a:close/>
                <a:moveTo>
                  <a:pt x="9600221" y="504938"/>
                </a:moveTo>
                <a:lnTo>
                  <a:pt x="9561094" y="533191"/>
                </a:lnTo>
                <a:cubicBezTo>
                  <a:pt x="9469337" y="604255"/>
                  <a:pt x="9379300" y="678487"/>
                  <a:pt x="9291834" y="754095"/>
                </a:cubicBezTo>
                <a:cubicBezTo>
                  <a:pt x="9272711" y="770681"/>
                  <a:pt x="9253382" y="787013"/>
                  <a:pt x="9233746" y="803065"/>
                </a:cubicBezTo>
                <a:cubicBezTo>
                  <a:pt x="9048584" y="954314"/>
                  <a:pt x="8835865" y="1081014"/>
                  <a:pt x="8603843" y="1175689"/>
                </a:cubicBezTo>
                <a:cubicBezTo>
                  <a:pt x="8367129" y="1270601"/>
                  <a:pt x="8109575" y="1332413"/>
                  <a:pt x="7841920" y="1353710"/>
                </a:cubicBezTo>
                <a:cubicBezTo>
                  <a:pt x="7719564" y="1362708"/>
                  <a:pt x="7595081" y="1363224"/>
                  <a:pt x="7469520" y="1354675"/>
                </a:cubicBezTo>
                <a:cubicBezTo>
                  <a:pt x="7421429" y="1351290"/>
                  <a:pt x="7373107" y="1346727"/>
                  <a:pt x="7324657" y="1340719"/>
                </a:cubicBezTo>
                <a:cubicBezTo>
                  <a:pt x="7011500" y="1301167"/>
                  <a:pt x="6698087" y="1228239"/>
                  <a:pt x="6389083" y="1127992"/>
                </a:cubicBezTo>
                <a:cubicBezTo>
                  <a:pt x="6231966" y="1076477"/>
                  <a:pt x="6076310" y="1018095"/>
                  <a:pt x="5922475" y="953781"/>
                </a:cubicBezTo>
                <a:cubicBezTo>
                  <a:pt x="5768126" y="888952"/>
                  <a:pt x="5615752" y="818256"/>
                  <a:pt x="5465710" y="742757"/>
                </a:cubicBezTo>
                <a:cubicBezTo>
                  <a:pt x="5252504" y="635892"/>
                  <a:pt x="5043118" y="534591"/>
                  <a:pt x="4831398" y="442941"/>
                </a:cubicBezTo>
                <a:cubicBezTo>
                  <a:pt x="4618859" y="351419"/>
                  <a:pt x="4404191" y="270001"/>
                  <a:pt x="4180833" y="202783"/>
                </a:cubicBezTo>
                <a:cubicBezTo>
                  <a:pt x="4042327" y="161299"/>
                  <a:pt x="3901181" y="125849"/>
                  <a:pt x="3758241" y="95835"/>
                </a:cubicBezTo>
                <a:cubicBezTo>
                  <a:pt x="3476076" y="37609"/>
                  <a:pt x="3189631" y="4277"/>
                  <a:pt x="2906185" y="177"/>
                </a:cubicBezTo>
                <a:cubicBezTo>
                  <a:pt x="2650860" y="-2205"/>
                  <a:pt x="2398038" y="19497"/>
                  <a:pt x="2154754" y="66679"/>
                </a:cubicBezTo>
                <a:cubicBezTo>
                  <a:pt x="1994389" y="98627"/>
                  <a:pt x="1837260" y="141841"/>
                  <a:pt x="1684426" y="195208"/>
                </a:cubicBezTo>
                <a:cubicBezTo>
                  <a:pt x="1645174" y="209018"/>
                  <a:pt x="1606237" y="223506"/>
                  <a:pt x="1567621" y="238627"/>
                </a:cubicBezTo>
                <a:cubicBezTo>
                  <a:pt x="1449784" y="283932"/>
                  <a:pt x="1334919" y="335229"/>
                  <a:pt x="1223650" y="392209"/>
                </a:cubicBezTo>
                <a:cubicBezTo>
                  <a:pt x="1081099" y="465806"/>
                  <a:pt x="943626" y="548745"/>
                  <a:pt x="811747" y="639340"/>
                </a:cubicBezTo>
                <a:cubicBezTo>
                  <a:pt x="775917" y="664052"/>
                  <a:pt x="740510" y="689353"/>
                  <a:pt x="705508" y="715161"/>
                </a:cubicBezTo>
                <a:cubicBezTo>
                  <a:pt x="599231" y="777271"/>
                  <a:pt x="495727" y="844173"/>
                  <a:pt x="395243" y="915064"/>
                </a:cubicBezTo>
                <a:cubicBezTo>
                  <a:pt x="283292" y="994374"/>
                  <a:pt x="174905" y="1078656"/>
                  <a:pt x="70212" y="1166611"/>
                </a:cubicBezTo>
                <a:cubicBezTo>
                  <a:pt x="51326" y="1182415"/>
                  <a:pt x="32544" y="1198321"/>
                  <a:pt x="13897" y="1214353"/>
                </a:cubicBezTo>
                <a:cubicBezTo>
                  <a:pt x="13935" y="1214402"/>
                  <a:pt x="13974" y="1214453"/>
                  <a:pt x="14010" y="1214503"/>
                </a:cubicBezTo>
                <a:cubicBezTo>
                  <a:pt x="9336" y="1218536"/>
                  <a:pt x="4655" y="1222564"/>
                  <a:pt x="0" y="1226612"/>
                </a:cubicBezTo>
                <a:cubicBezTo>
                  <a:pt x="2781" y="1230262"/>
                  <a:pt x="5563" y="1233915"/>
                  <a:pt x="8347" y="1237569"/>
                </a:cubicBezTo>
                <a:cubicBezTo>
                  <a:pt x="9405" y="1236649"/>
                  <a:pt x="10474" y="1235739"/>
                  <a:pt x="11533" y="1234820"/>
                </a:cubicBezTo>
                <a:cubicBezTo>
                  <a:pt x="12443" y="1235994"/>
                  <a:pt x="13351" y="1237169"/>
                  <a:pt x="14261" y="1238343"/>
                </a:cubicBezTo>
                <a:cubicBezTo>
                  <a:pt x="21182" y="1232317"/>
                  <a:pt x="28124" y="1226309"/>
                  <a:pt x="35079" y="1220313"/>
                </a:cubicBezTo>
                <a:cubicBezTo>
                  <a:pt x="36750" y="1222445"/>
                  <a:pt x="38422" y="1224574"/>
                  <a:pt x="40093" y="1226706"/>
                </a:cubicBezTo>
                <a:cubicBezTo>
                  <a:pt x="47009" y="1220691"/>
                  <a:pt x="53946" y="1214697"/>
                  <a:pt x="60896" y="1208715"/>
                </a:cubicBezTo>
                <a:cubicBezTo>
                  <a:pt x="62606" y="1210858"/>
                  <a:pt x="64316" y="1213003"/>
                  <a:pt x="66028" y="1215150"/>
                </a:cubicBezTo>
                <a:cubicBezTo>
                  <a:pt x="72942" y="1209145"/>
                  <a:pt x="79876" y="1203163"/>
                  <a:pt x="86823" y="1197189"/>
                </a:cubicBezTo>
                <a:cubicBezTo>
                  <a:pt x="88561" y="1199340"/>
                  <a:pt x="90297" y="1201492"/>
                  <a:pt x="92035" y="1203643"/>
                </a:cubicBezTo>
                <a:cubicBezTo>
                  <a:pt x="98941" y="1197652"/>
                  <a:pt x="105872" y="1191681"/>
                  <a:pt x="112814" y="1185721"/>
                </a:cubicBezTo>
                <a:cubicBezTo>
                  <a:pt x="114586" y="1187889"/>
                  <a:pt x="116357" y="1190058"/>
                  <a:pt x="118131" y="1192226"/>
                </a:cubicBezTo>
                <a:cubicBezTo>
                  <a:pt x="125024" y="1186252"/>
                  <a:pt x="131943" y="1180300"/>
                  <a:pt x="138872" y="1174359"/>
                </a:cubicBezTo>
                <a:cubicBezTo>
                  <a:pt x="140682" y="1176541"/>
                  <a:pt x="142495" y="1178720"/>
                  <a:pt x="144304" y="1180902"/>
                </a:cubicBezTo>
                <a:cubicBezTo>
                  <a:pt x="152333" y="1173954"/>
                  <a:pt x="160390" y="1167028"/>
                  <a:pt x="168468" y="1160123"/>
                </a:cubicBezTo>
                <a:cubicBezTo>
                  <a:pt x="168829" y="1160554"/>
                  <a:pt x="169193" y="1160984"/>
                  <a:pt x="169555" y="1161417"/>
                </a:cubicBezTo>
                <a:cubicBezTo>
                  <a:pt x="177784" y="1154303"/>
                  <a:pt x="186038" y="1147212"/>
                  <a:pt x="194318" y="1140145"/>
                </a:cubicBezTo>
                <a:cubicBezTo>
                  <a:pt x="194449" y="1140297"/>
                  <a:pt x="194580" y="1140452"/>
                  <a:pt x="194711" y="1140608"/>
                </a:cubicBezTo>
                <a:cubicBezTo>
                  <a:pt x="202945" y="1133491"/>
                  <a:pt x="211207" y="1126403"/>
                  <a:pt x="219492" y="1119336"/>
                </a:cubicBezTo>
                <a:cubicBezTo>
                  <a:pt x="219646" y="1119513"/>
                  <a:pt x="219802" y="1119693"/>
                  <a:pt x="219956" y="1119874"/>
                </a:cubicBezTo>
                <a:cubicBezTo>
                  <a:pt x="220351" y="1119533"/>
                  <a:pt x="220748" y="1119197"/>
                  <a:pt x="221143" y="1118855"/>
                </a:cubicBezTo>
                <a:cubicBezTo>
                  <a:pt x="222235" y="1120510"/>
                  <a:pt x="223327" y="1122161"/>
                  <a:pt x="224421" y="1123816"/>
                </a:cubicBezTo>
                <a:cubicBezTo>
                  <a:pt x="231297" y="1118656"/>
                  <a:pt x="238195" y="1113520"/>
                  <a:pt x="245096" y="1108385"/>
                </a:cubicBezTo>
                <a:cubicBezTo>
                  <a:pt x="246616" y="1110711"/>
                  <a:pt x="248134" y="1113040"/>
                  <a:pt x="249654" y="1115370"/>
                </a:cubicBezTo>
                <a:cubicBezTo>
                  <a:pt x="256686" y="1110169"/>
                  <a:pt x="263740" y="1104995"/>
                  <a:pt x="270798" y="1099827"/>
                </a:cubicBezTo>
                <a:cubicBezTo>
                  <a:pt x="272374" y="1102272"/>
                  <a:pt x="273951" y="1104717"/>
                  <a:pt x="275527" y="1107163"/>
                </a:cubicBezTo>
                <a:cubicBezTo>
                  <a:pt x="282710" y="1101933"/>
                  <a:pt x="289914" y="1096731"/>
                  <a:pt x="297125" y="1091534"/>
                </a:cubicBezTo>
                <a:cubicBezTo>
                  <a:pt x="298750" y="1094085"/>
                  <a:pt x="300375" y="1096636"/>
                  <a:pt x="302001" y="1099191"/>
                </a:cubicBezTo>
                <a:cubicBezTo>
                  <a:pt x="309325" y="1093943"/>
                  <a:pt x="316669" y="1088723"/>
                  <a:pt x="324021" y="1083506"/>
                </a:cubicBezTo>
                <a:cubicBezTo>
                  <a:pt x="325680" y="1086143"/>
                  <a:pt x="327338" y="1088780"/>
                  <a:pt x="328999" y="1091420"/>
                </a:cubicBezTo>
                <a:cubicBezTo>
                  <a:pt x="336444" y="1086171"/>
                  <a:pt x="343914" y="1080950"/>
                  <a:pt x="351386" y="1075730"/>
                </a:cubicBezTo>
                <a:cubicBezTo>
                  <a:pt x="353063" y="1078439"/>
                  <a:pt x="354740" y="1081149"/>
                  <a:pt x="356419" y="1083862"/>
                </a:cubicBezTo>
                <a:cubicBezTo>
                  <a:pt x="363991" y="1078609"/>
                  <a:pt x="371589" y="1073382"/>
                  <a:pt x="379190" y="1068160"/>
                </a:cubicBezTo>
                <a:cubicBezTo>
                  <a:pt x="380877" y="1070916"/>
                  <a:pt x="382561" y="1073676"/>
                  <a:pt x="384251" y="1076433"/>
                </a:cubicBezTo>
                <a:cubicBezTo>
                  <a:pt x="391928" y="1071195"/>
                  <a:pt x="399632" y="1065984"/>
                  <a:pt x="407337" y="1060782"/>
                </a:cubicBezTo>
                <a:cubicBezTo>
                  <a:pt x="409022" y="1063569"/>
                  <a:pt x="410706" y="1066359"/>
                  <a:pt x="412387" y="1069146"/>
                </a:cubicBezTo>
                <a:cubicBezTo>
                  <a:pt x="420157" y="1063935"/>
                  <a:pt x="427948" y="1058752"/>
                  <a:pt x="435746" y="1053575"/>
                </a:cubicBezTo>
                <a:cubicBezTo>
                  <a:pt x="437418" y="1056379"/>
                  <a:pt x="439089" y="1059180"/>
                  <a:pt x="440763" y="1061986"/>
                </a:cubicBezTo>
                <a:cubicBezTo>
                  <a:pt x="448615" y="1056810"/>
                  <a:pt x="456490" y="1051659"/>
                  <a:pt x="464370" y="1046516"/>
                </a:cubicBezTo>
                <a:cubicBezTo>
                  <a:pt x="466018" y="1049314"/>
                  <a:pt x="467667" y="1052112"/>
                  <a:pt x="469318" y="1054910"/>
                </a:cubicBezTo>
                <a:cubicBezTo>
                  <a:pt x="477236" y="1049777"/>
                  <a:pt x="485181" y="1044673"/>
                  <a:pt x="493127" y="1039575"/>
                </a:cubicBezTo>
                <a:cubicBezTo>
                  <a:pt x="494742" y="1042352"/>
                  <a:pt x="496360" y="1045131"/>
                  <a:pt x="497978" y="1047909"/>
                </a:cubicBezTo>
                <a:cubicBezTo>
                  <a:pt x="505945" y="1042835"/>
                  <a:pt x="513933" y="1037788"/>
                  <a:pt x="521929" y="1032750"/>
                </a:cubicBezTo>
                <a:cubicBezTo>
                  <a:pt x="523500" y="1035484"/>
                  <a:pt x="525071" y="1038215"/>
                  <a:pt x="526640" y="1040953"/>
                </a:cubicBezTo>
                <a:cubicBezTo>
                  <a:pt x="534654" y="1035937"/>
                  <a:pt x="542688" y="1030951"/>
                  <a:pt x="550727" y="1025973"/>
                </a:cubicBezTo>
                <a:cubicBezTo>
                  <a:pt x="552242" y="1028644"/>
                  <a:pt x="553759" y="1031314"/>
                  <a:pt x="555274" y="1033988"/>
                </a:cubicBezTo>
                <a:cubicBezTo>
                  <a:pt x="563298" y="1029052"/>
                  <a:pt x="571345" y="1024146"/>
                  <a:pt x="579397" y="1019247"/>
                </a:cubicBezTo>
                <a:cubicBezTo>
                  <a:pt x="580856" y="1021840"/>
                  <a:pt x="582312" y="1024430"/>
                  <a:pt x="583770" y="1027020"/>
                </a:cubicBezTo>
                <a:cubicBezTo>
                  <a:pt x="591802" y="1022168"/>
                  <a:pt x="599854" y="1017346"/>
                  <a:pt x="607913" y="1012529"/>
                </a:cubicBezTo>
                <a:cubicBezTo>
                  <a:pt x="609300" y="1015025"/>
                  <a:pt x="610684" y="1017518"/>
                  <a:pt x="612071" y="1020013"/>
                </a:cubicBezTo>
                <a:cubicBezTo>
                  <a:pt x="620092" y="1015252"/>
                  <a:pt x="628134" y="1010522"/>
                  <a:pt x="636181" y="1005797"/>
                </a:cubicBezTo>
                <a:cubicBezTo>
                  <a:pt x="637481" y="1008168"/>
                  <a:pt x="638780" y="1010536"/>
                  <a:pt x="640080" y="1012904"/>
                </a:cubicBezTo>
                <a:cubicBezTo>
                  <a:pt x="648073" y="1008243"/>
                  <a:pt x="656089" y="1003612"/>
                  <a:pt x="664108" y="998987"/>
                </a:cubicBezTo>
                <a:cubicBezTo>
                  <a:pt x="665320" y="1001226"/>
                  <a:pt x="666533" y="1003463"/>
                  <a:pt x="667745" y="1005700"/>
                </a:cubicBezTo>
                <a:cubicBezTo>
                  <a:pt x="675697" y="1001144"/>
                  <a:pt x="683667" y="996622"/>
                  <a:pt x="691645" y="992103"/>
                </a:cubicBezTo>
                <a:cubicBezTo>
                  <a:pt x="692757" y="994182"/>
                  <a:pt x="693870" y="996262"/>
                  <a:pt x="694982" y="998341"/>
                </a:cubicBezTo>
                <a:cubicBezTo>
                  <a:pt x="702870" y="993902"/>
                  <a:pt x="710781" y="989494"/>
                  <a:pt x="718692" y="985088"/>
                </a:cubicBezTo>
                <a:cubicBezTo>
                  <a:pt x="719697" y="986990"/>
                  <a:pt x="720702" y="988891"/>
                  <a:pt x="721707" y="990793"/>
                </a:cubicBezTo>
                <a:cubicBezTo>
                  <a:pt x="729513" y="986479"/>
                  <a:pt x="737337" y="982193"/>
                  <a:pt x="745166" y="977912"/>
                </a:cubicBezTo>
                <a:cubicBezTo>
                  <a:pt x="746058" y="979620"/>
                  <a:pt x="746947" y="981326"/>
                  <a:pt x="747839" y="983034"/>
                </a:cubicBezTo>
                <a:cubicBezTo>
                  <a:pt x="755543" y="978851"/>
                  <a:pt x="763266" y="974695"/>
                  <a:pt x="770992" y="970542"/>
                </a:cubicBezTo>
                <a:cubicBezTo>
                  <a:pt x="771764" y="972033"/>
                  <a:pt x="772533" y="973521"/>
                  <a:pt x="773305" y="975012"/>
                </a:cubicBezTo>
                <a:cubicBezTo>
                  <a:pt x="780880" y="970966"/>
                  <a:pt x="788478" y="966953"/>
                  <a:pt x="796074" y="962939"/>
                </a:cubicBezTo>
                <a:cubicBezTo>
                  <a:pt x="796715" y="964194"/>
                  <a:pt x="797356" y="965448"/>
                  <a:pt x="797997" y="966703"/>
                </a:cubicBezTo>
                <a:cubicBezTo>
                  <a:pt x="805436" y="962800"/>
                  <a:pt x="812896" y="958924"/>
                  <a:pt x="820356" y="955049"/>
                </a:cubicBezTo>
                <a:cubicBezTo>
                  <a:pt x="820858" y="956048"/>
                  <a:pt x="821360" y="957046"/>
                  <a:pt x="821863" y="958042"/>
                </a:cubicBezTo>
                <a:cubicBezTo>
                  <a:pt x="829136" y="954288"/>
                  <a:pt x="836429" y="950569"/>
                  <a:pt x="843719" y="946844"/>
                </a:cubicBezTo>
                <a:cubicBezTo>
                  <a:pt x="844078" y="947565"/>
                  <a:pt x="844437" y="948287"/>
                  <a:pt x="844796" y="949008"/>
                </a:cubicBezTo>
                <a:cubicBezTo>
                  <a:pt x="851894" y="945408"/>
                  <a:pt x="859013" y="941839"/>
                  <a:pt x="866129" y="938260"/>
                </a:cubicBezTo>
                <a:cubicBezTo>
                  <a:pt x="866342" y="938693"/>
                  <a:pt x="866552" y="939124"/>
                  <a:pt x="866765" y="939554"/>
                </a:cubicBezTo>
                <a:cubicBezTo>
                  <a:pt x="873656" y="936114"/>
                  <a:pt x="880567" y="932705"/>
                  <a:pt x="887473" y="929291"/>
                </a:cubicBezTo>
                <a:cubicBezTo>
                  <a:pt x="887529" y="929407"/>
                  <a:pt x="887586" y="929521"/>
                  <a:pt x="887642" y="929637"/>
                </a:cubicBezTo>
                <a:cubicBezTo>
                  <a:pt x="982322" y="883137"/>
                  <a:pt x="1078400" y="838882"/>
                  <a:pt x="1175744" y="797247"/>
                </a:cubicBezTo>
                <a:cubicBezTo>
                  <a:pt x="1261108" y="760934"/>
                  <a:pt x="1347426" y="726592"/>
                  <a:pt x="1434634" y="694513"/>
                </a:cubicBezTo>
                <a:cubicBezTo>
                  <a:pt x="1615455" y="628455"/>
                  <a:pt x="1800445" y="572006"/>
                  <a:pt x="1988806" y="526765"/>
                </a:cubicBezTo>
                <a:cubicBezTo>
                  <a:pt x="2173716" y="482957"/>
                  <a:pt x="2362308" y="450103"/>
                  <a:pt x="2554216" y="428691"/>
                </a:cubicBezTo>
                <a:cubicBezTo>
                  <a:pt x="2694850" y="413546"/>
                  <a:pt x="2837124" y="404643"/>
                  <a:pt x="2980962" y="402266"/>
                </a:cubicBezTo>
                <a:cubicBezTo>
                  <a:pt x="3023414" y="401683"/>
                  <a:pt x="3066019" y="401639"/>
                  <a:pt x="3108727" y="402211"/>
                </a:cubicBezTo>
                <a:cubicBezTo>
                  <a:pt x="3133131" y="402611"/>
                  <a:pt x="3157638" y="403205"/>
                  <a:pt x="3182171" y="403993"/>
                </a:cubicBezTo>
                <a:cubicBezTo>
                  <a:pt x="3240004" y="406261"/>
                  <a:pt x="3298041" y="409645"/>
                  <a:pt x="3356258" y="414109"/>
                </a:cubicBezTo>
                <a:cubicBezTo>
                  <a:pt x="3401735" y="417787"/>
                  <a:pt x="3447314" y="422128"/>
                  <a:pt x="3492970" y="427123"/>
                </a:cubicBezTo>
                <a:cubicBezTo>
                  <a:pt x="3517682" y="429937"/>
                  <a:pt x="3542420" y="432930"/>
                  <a:pt x="3567157" y="436131"/>
                </a:cubicBezTo>
                <a:cubicBezTo>
                  <a:pt x="3682617" y="472785"/>
                  <a:pt x="3795873" y="514137"/>
                  <a:pt x="3906334" y="560341"/>
                </a:cubicBezTo>
                <a:cubicBezTo>
                  <a:pt x="4131127" y="654844"/>
                  <a:pt x="4342719" y="767042"/>
                  <a:pt x="4555053" y="884653"/>
                </a:cubicBezTo>
                <a:cubicBezTo>
                  <a:pt x="4767003" y="1002256"/>
                  <a:pt x="4979799" y="1124416"/>
                  <a:pt x="5207335" y="1238401"/>
                </a:cubicBezTo>
                <a:cubicBezTo>
                  <a:pt x="5334203" y="1301805"/>
                  <a:pt x="5463506" y="1359155"/>
                  <a:pt x="5594705" y="1410347"/>
                </a:cubicBezTo>
                <a:cubicBezTo>
                  <a:pt x="5600602" y="1412979"/>
                  <a:pt x="5606498" y="1415571"/>
                  <a:pt x="5612394" y="1418170"/>
                </a:cubicBezTo>
                <a:cubicBezTo>
                  <a:pt x="5623263" y="1423086"/>
                  <a:pt x="5634132" y="1427941"/>
                  <a:pt x="5645053" y="1432749"/>
                </a:cubicBezTo>
                <a:cubicBezTo>
                  <a:pt x="5654589" y="1437079"/>
                  <a:pt x="5664125" y="1441369"/>
                  <a:pt x="5673687" y="1445616"/>
                </a:cubicBezTo>
                <a:cubicBezTo>
                  <a:pt x="5686069" y="1451285"/>
                  <a:pt x="5698476" y="1456876"/>
                  <a:pt x="5710909" y="1462394"/>
                </a:cubicBezTo>
                <a:cubicBezTo>
                  <a:pt x="5722855" y="1467877"/>
                  <a:pt x="5734827" y="1473298"/>
                  <a:pt x="5746824" y="1478642"/>
                </a:cubicBezTo>
                <a:cubicBezTo>
                  <a:pt x="5760872" y="1485119"/>
                  <a:pt x="5774971" y="1491476"/>
                  <a:pt x="5789096" y="1497755"/>
                </a:cubicBezTo>
                <a:cubicBezTo>
                  <a:pt x="5803502" y="1504396"/>
                  <a:pt x="5817961" y="1510915"/>
                  <a:pt x="5832444" y="1517343"/>
                </a:cubicBezTo>
                <a:cubicBezTo>
                  <a:pt x="5847774" y="1524399"/>
                  <a:pt x="5863155" y="1531334"/>
                  <a:pt x="5878562" y="1538143"/>
                </a:cubicBezTo>
                <a:cubicBezTo>
                  <a:pt x="5894302" y="1545375"/>
                  <a:pt x="5910093" y="1552478"/>
                  <a:pt x="5925935" y="1559444"/>
                </a:cubicBezTo>
                <a:cubicBezTo>
                  <a:pt x="5942008" y="1566800"/>
                  <a:pt x="5958107" y="1574020"/>
                  <a:pt x="5974257" y="1581094"/>
                </a:cubicBezTo>
                <a:cubicBezTo>
                  <a:pt x="5990971" y="1588716"/>
                  <a:pt x="6007737" y="1596181"/>
                  <a:pt x="6024553" y="1603487"/>
                </a:cubicBezTo>
                <a:cubicBezTo>
                  <a:pt x="6041190" y="1611038"/>
                  <a:pt x="6057904" y="1618425"/>
                  <a:pt x="6074644" y="1625656"/>
                </a:cubicBezTo>
                <a:cubicBezTo>
                  <a:pt x="6092691" y="1633804"/>
                  <a:pt x="6110815" y="1641749"/>
                  <a:pt x="6128990" y="1649513"/>
                </a:cubicBezTo>
                <a:cubicBezTo>
                  <a:pt x="6145704" y="1656984"/>
                  <a:pt x="6162469" y="1664284"/>
                  <a:pt x="6179286" y="1671421"/>
                </a:cubicBezTo>
                <a:cubicBezTo>
                  <a:pt x="6197410" y="1679483"/>
                  <a:pt x="6215610" y="1687342"/>
                  <a:pt x="6233863" y="1695004"/>
                </a:cubicBezTo>
                <a:cubicBezTo>
                  <a:pt x="6252345" y="1703123"/>
                  <a:pt x="6270854" y="1711049"/>
                  <a:pt x="6289439" y="1718747"/>
                </a:cubicBezTo>
                <a:cubicBezTo>
                  <a:pt x="6307102" y="1726425"/>
                  <a:pt x="6324816" y="1733915"/>
                  <a:pt x="6342606" y="1741199"/>
                </a:cubicBezTo>
                <a:cubicBezTo>
                  <a:pt x="6360269" y="1748808"/>
                  <a:pt x="6378008" y="1756207"/>
                  <a:pt x="6395824" y="1763412"/>
                </a:cubicBezTo>
                <a:cubicBezTo>
                  <a:pt x="6414974" y="1771569"/>
                  <a:pt x="6434174" y="1779466"/>
                  <a:pt x="6453477" y="1787142"/>
                </a:cubicBezTo>
                <a:cubicBezTo>
                  <a:pt x="6471909" y="1794867"/>
                  <a:pt x="6490418" y="1802385"/>
                  <a:pt x="6508978" y="1809660"/>
                </a:cubicBezTo>
                <a:cubicBezTo>
                  <a:pt x="6526742" y="1816976"/>
                  <a:pt x="6544584" y="1824069"/>
                  <a:pt x="6562477" y="1830952"/>
                </a:cubicBezTo>
                <a:cubicBezTo>
                  <a:pt x="6579422" y="1837815"/>
                  <a:pt x="6596444" y="1844458"/>
                  <a:pt x="6613517" y="1850916"/>
                </a:cubicBezTo>
                <a:cubicBezTo>
                  <a:pt x="6633359" y="1858854"/>
                  <a:pt x="6653302" y="1866508"/>
                  <a:pt x="6673323" y="1873884"/>
                </a:cubicBezTo>
                <a:cubicBezTo>
                  <a:pt x="6689473" y="1880157"/>
                  <a:pt x="6705700" y="1886229"/>
                  <a:pt x="6721953" y="1892138"/>
                </a:cubicBezTo>
                <a:cubicBezTo>
                  <a:pt x="6741000" y="1899451"/>
                  <a:pt x="6760098" y="1906504"/>
                  <a:pt x="6779273" y="1913304"/>
                </a:cubicBezTo>
                <a:cubicBezTo>
                  <a:pt x="6798525" y="1920504"/>
                  <a:pt x="6817828" y="1927447"/>
                  <a:pt x="6837207" y="1934120"/>
                </a:cubicBezTo>
                <a:cubicBezTo>
                  <a:pt x="6856203" y="1941044"/>
                  <a:pt x="6875301" y="1947711"/>
                  <a:pt x="6894476" y="1954113"/>
                </a:cubicBezTo>
                <a:cubicBezTo>
                  <a:pt x="6913856" y="1960958"/>
                  <a:pt x="6933313" y="1967538"/>
                  <a:pt x="6952821" y="1973840"/>
                </a:cubicBezTo>
                <a:cubicBezTo>
                  <a:pt x="6972202" y="1980446"/>
                  <a:pt x="6991633" y="1986789"/>
                  <a:pt x="7011141" y="1992850"/>
                </a:cubicBezTo>
                <a:cubicBezTo>
                  <a:pt x="7032495" y="1999858"/>
                  <a:pt x="7053951" y="2006524"/>
                  <a:pt x="7075485" y="2012867"/>
                </a:cubicBezTo>
                <a:cubicBezTo>
                  <a:pt x="7095019" y="2018952"/>
                  <a:pt x="7114630" y="2024743"/>
                  <a:pt x="7134292" y="2030270"/>
                </a:cubicBezTo>
                <a:cubicBezTo>
                  <a:pt x="7156440" y="2036835"/>
                  <a:pt x="7178640" y="2043042"/>
                  <a:pt x="7200917" y="2048891"/>
                </a:cubicBezTo>
                <a:cubicBezTo>
                  <a:pt x="7223655" y="2055193"/>
                  <a:pt x="7246445" y="2061114"/>
                  <a:pt x="7269337" y="2066660"/>
                </a:cubicBezTo>
                <a:cubicBezTo>
                  <a:pt x="7295382" y="2073325"/>
                  <a:pt x="7321504" y="2079550"/>
                  <a:pt x="7347754" y="2085235"/>
                </a:cubicBezTo>
                <a:cubicBezTo>
                  <a:pt x="7595439" y="2141918"/>
                  <a:pt x="7851866" y="2154201"/>
                  <a:pt x="8105652" y="2132974"/>
                </a:cubicBezTo>
                <a:cubicBezTo>
                  <a:pt x="8395764" y="2106341"/>
                  <a:pt x="8680799" y="2037293"/>
                  <a:pt x="8940994" y="1947360"/>
                </a:cubicBezTo>
                <a:cubicBezTo>
                  <a:pt x="9080935" y="1898448"/>
                  <a:pt x="9216545" y="1844130"/>
                  <a:pt x="9349000" y="1787564"/>
                </a:cubicBezTo>
                <a:lnTo>
                  <a:pt x="9406578" y="1762046"/>
                </a:lnTo>
                <a:lnTo>
                  <a:pt x="9432254" y="1595362"/>
                </a:lnTo>
                <a:lnTo>
                  <a:pt x="9378609" y="1618475"/>
                </a:lnTo>
                <a:lnTo>
                  <a:pt x="9349420" y="1630023"/>
                </a:lnTo>
                <a:lnTo>
                  <a:pt x="9347950" y="1630656"/>
                </a:lnTo>
                <a:lnTo>
                  <a:pt x="9335424" y="1635559"/>
                </a:lnTo>
                <a:lnTo>
                  <a:pt x="8973653" y="1778676"/>
                </a:lnTo>
                <a:lnTo>
                  <a:pt x="8950906" y="1786089"/>
                </a:lnTo>
                <a:lnTo>
                  <a:pt x="8940353" y="1790221"/>
                </a:lnTo>
                <a:cubicBezTo>
                  <a:pt x="8844709" y="1824252"/>
                  <a:pt x="8747476" y="1856017"/>
                  <a:pt x="8648473" y="1884658"/>
                </a:cubicBezTo>
                <a:lnTo>
                  <a:pt x="8950906" y="1786089"/>
                </a:lnTo>
                <a:lnTo>
                  <a:pt x="9335424" y="1635559"/>
                </a:lnTo>
                <a:lnTo>
                  <a:pt x="9349420" y="1630023"/>
                </a:lnTo>
                <a:lnTo>
                  <a:pt x="9432422" y="1594272"/>
                </a:lnTo>
                <a:lnTo>
                  <a:pt x="9435338" y="1575340"/>
                </a:lnTo>
                <a:lnTo>
                  <a:pt x="9340900" y="1615990"/>
                </a:lnTo>
                <a:cubicBezTo>
                  <a:pt x="9207905" y="1671702"/>
                  <a:pt x="9072348" y="1725842"/>
                  <a:pt x="8933765" y="1775269"/>
                </a:cubicBezTo>
                <a:cubicBezTo>
                  <a:pt x="8863320" y="1800314"/>
                  <a:pt x="8792054" y="1824123"/>
                  <a:pt x="8719898" y="1846340"/>
                </a:cubicBezTo>
                <a:lnTo>
                  <a:pt x="8688970" y="1855020"/>
                </a:lnTo>
                <a:lnTo>
                  <a:pt x="8683872" y="1856682"/>
                </a:lnTo>
                <a:lnTo>
                  <a:pt x="8652577" y="1865234"/>
                </a:lnTo>
                <a:lnTo>
                  <a:pt x="8500688" y="1907860"/>
                </a:lnTo>
                <a:lnTo>
                  <a:pt x="8464590" y="1916604"/>
                </a:lnTo>
                <a:lnTo>
                  <a:pt x="8462619" y="1917142"/>
                </a:lnTo>
                <a:cubicBezTo>
                  <a:pt x="8452340" y="1919663"/>
                  <a:pt x="8442009" y="1922139"/>
                  <a:pt x="8431653" y="1924582"/>
                </a:cubicBezTo>
                <a:lnTo>
                  <a:pt x="8464590" y="1916604"/>
                </a:lnTo>
                <a:lnTo>
                  <a:pt x="8652577" y="1865234"/>
                </a:lnTo>
                <a:lnTo>
                  <a:pt x="8688970" y="1855020"/>
                </a:lnTo>
                <a:lnTo>
                  <a:pt x="8899568" y="1786382"/>
                </a:lnTo>
                <a:cubicBezTo>
                  <a:pt x="9039253" y="1737363"/>
                  <a:pt x="9175759" y="1683436"/>
                  <a:pt x="9309446" y="1627747"/>
                </a:cubicBezTo>
                <a:lnTo>
                  <a:pt x="9435628" y="1573460"/>
                </a:lnTo>
                <a:lnTo>
                  <a:pt x="9438544" y="1554527"/>
                </a:lnTo>
                <a:lnTo>
                  <a:pt x="9302370" y="1613073"/>
                </a:lnTo>
                <a:cubicBezTo>
                  <a:pt x="9168709" y="1668704"/>
                  <a:pt x="9032383" y="1722522"/>
                  <a:pt x="8893006" y="1771396"/>
                </a:cubicBezTo>
                <a:cubicBezTo>
                  <a:pt x="8751321" y="1820926"/>
                  <a:pt x="8606304" y="1865273"/>
                  <a:pt x="8457518" y="1901614"/>
                </a:cubicBezTo>
                <a:lnTo>
                  <a:pt x="8420915" y="1909872"/>
                </a:lnTo>
                <a:lnTo>
                  <a:pt x="8418604" y="1910486"/>
                </a:lnTo>
                <a:lnTo>
                  <a:pt x="8405628" y="1913321"/>
                </a:lnTo>
                <a:lnTo>
                  <a:pt x="8327292" y="1930995"/>
                </a:lnTo>
                <a:cubicBezTo>
                  <a:pt x="8316782" y="1933151"/>
                  <a:pt x="8306246" y="1935262"/>
                  <a:pt x="8295685" y="1937343"/>
                </a:cubicBezTo>
                <a:lnTo>
                  <a:pt x="8405628" y="1913321"/>
                </a:lnTo>
                <a:lnTo>
                  <a:pt x="8420915" y="1909872"/>
                </a:lnTo>
                <a:lnTo>
                  <a:pt x="8641100" y="1851389"/>
                </a:lnTo>
                <a:cubicBezTo>
                  <a:pt x="8714323" y="1829875"/>
                  <a:pt x="8786620" y="1806665"/>
                  <a:pt x="8858039" y="1782107"/>
                </a:cubicBezTo>
                <a:cubicBezTo>
                  <a:pt x="8998519" y="1733637"/>
                  <a:pt x="9135820" y="1680030"/>
                  <a:pt x="9270224" y="1624422"/>
                </a:cubicBezTo>
                <a:lnTo>
                  <a:pt x="9438946" y="1551920"/>
                </a:lnTo>
                <a:lnTo>
                  <a:pt x="9441861" y="1532995"/>
                </a:lnTo>
                <a:lnTo>
                  <a:pt x="9263123" y="1609744"/>
                </a:lnTo>
                <a:cubicBezTo>
                  <a:pt x="9128770" y="1665292"/>
                  <a:pt x="8991675" y="1718781"/>
                  <a:pt x="8851528" y="1767100"/>
                </a:cubicBezTo>
                <a:cubicBezTo>
                  <a:pt x="8709023" y="1816060"/>
                  <a:pt x="8563211" y="1859602"/>
                  <a:pt x="8413631" y="1894926"/>
                </a:cubicBezTo>
                <a:cubicBezTo>
                  <a:pt x="8370513" y="1905128"/>
                  <a:pt x="8326882" y="1914632"/>
                  <a:pt x="8282816" y="1923346"/>
                </a:cubicBezTo>
                <a:lnTo>
                  <a:pt x="8249447" y="1929448"/>
                </a:lnTo>
                <a:lnTo>
                  <a:pt x="8241851" y="1931039"/>
                </a:lnTo>
                <a:cubicBezTo>
                  <a:pt x="8218575" y="1935444"/>
                  <a:pt x="8195145" y="1939647"/>
                  <a:pt x="8171637" y="1943676"/>
                </a:cubicBezTo>
                <a:lnTo>
                  <a:pt x="8249447" y="1929448"/>
                </a:lnTo>
                <a:lnTo>
                  <a:pt x="8373897" y="1903379"/>
                </a:lnTo>
                <a:cubicBezTo>
                  <a:pt x="8524938" y="1868888"/>
                  <a:pt x="8672134" y="1825979"/>
                  <a:pt x="8815844" y="1777440"/>
                </a:cubicBezTo>
                <a:cubicBezTo>
                  <a:pt x="8957119" y="1729534"/>
                  <a:pt x="9095214" y="1676260"/>
                  <a:pt x="9230310" y="1620729"/>
                </a:cubicBezTo>
                <a:lnTo>
                  <a:pt x="9442364" y="1529727"/>
                </a:lnTo>
                <a:lnTo>
                  <a:pt x="9445277" y="1510815"/>
                </a:lnTo>
                <a:lnTo>
                  <a:pt x="9223209" y="1606047"/>
                </a:lnTo>
                <a:lnTo>
                  <a:pt x="9057753" y="1668561"/>
                </a:lnTo>
                <a:lnTo>
                  <a:pt x="8983753" y="1697613"/>
                </a:lnTo>
                <a:lnTo>
                  <a:pt x="8935874" y="1714610"/>
                </a:lnTo>
                <a:lnTo>
                  <a:pt x="8809384" y="1762402"/>
                </a:lnTo>
                <a:cubicBezTo>
                  <a:pt x="8666059" y="1810779"/>
                  <a:pt x="8519376" y="1853497"/>
                  <a:pt x="8369026" y="1887781"/>
                </a:cubicBezTo>
                <a:cubicBezTo>
                  <a:pt x="8325703" y="1897694"/>
                  <a:pt x="8281893" y="1906880"/>
                  <a:pt x="8237647" y="1915272"/>
                </a:cubicBezTo>
                <a:lnTo>
                  <a:pt x="8205170" y="1920729"/>
                </a:lnTo>
                <a:lnTo>
                  <a:pt x="8195990" y="1922575"/>
                </a:lnTo>
                <a:cubicBezTo>
                  <a:pt x="8155820" y="1929843"/>
                  <a:pt x="8115317" y="1936552"/>
                  <a:pt x="8074532" y="1942682"/>
                </a:cubicBezTo>
                <a:lnTo>
                  <a:pt x="8205170" y="1920729"/>
                </a:lnTo>
                <a:lnTo>
                  <a:pt x="8328574" y="1895909"/>
                </a:lnTo>
                <a:cubicBezTo>
                  <a:pt x="8480436" y="1862464"/>
                  <a:pt x="8628478" y="1820379"/>
                  <a:pt x="8773008" y="1772430"/>
                </a:cubicBezTo>
                <a:lnTo>
                  <a:pt x="8935874" y="1714610"/>
                </a:lnTo>
                <a:lnTo>
                  <a:pt x="9057753" y="1668561"/>
                </a:lnTo>
                <a:lnTo>
                  <a:pt x="9189807" y="1616718"/>
                </a:lnTo>
                <a:lnTo>
                  <a:pt x="9445869" y="1506973"/>
                </a:lnTo>
                <a:lnTo>
                  <a:pt x="9448781" y="1488070"/>
                </a:lnTo>
                <a:lnTo>
                  <a:pt x="9182681" y="1602024"/>
                </a:lnTo>
                <a:cubicBezTo>
                  <a:pt x="9046969" y="1657381"/>
                  <a:pt x="8908335" y="1710183"/>
                  <a:pt x="8766625" y="1757356"/>
                </a:cubicBezTo>
                <a:cubicBezTo>
                  <a:pt x="8622479" y="1805144"/>
                  <a:pt x="8474976" y="1847031"/>
                  <a:pt x="8323832" y="1880266"/>
                </a:cubicBezTo>
                <a:cubicBezTo>
                  <a:pt x="8280330" y="1889862"/>
                  <a:pt x="8236340" y="1898727"/>
                  <a:pt x="8191889" y="1906774"/>
                </a:cubicBezTo>
                <a:lnTo>
                  <a:pt x="8158865" y="1911970"/>
                </a:lnTo>
                <a:lnTo>
                  <a:pt x="8149540" y="1913769"/>
                </a:lnTo>
                <a:cubicBezTo>
                  <a:pt x="8102909" y="1921823"/>
                  <a:pt x="8055844" y="1929134"/>
                  <a:pt x="8008419" y="1935645"/>
                </a:cubicBezTo>
                <a:lnTo>
                  <a:pt x="8158865" y="1911970"/>
                </a:lnTo>
                <a:lnTo>
                  <a:pt x="8282739" y="1888074"/>
                </a:lnTo>
                <a:cubicBezTo>
                  <a:pt x="8435318" y="1855432"/>
                  <a:pt x="8584181" y="1814055"/>
                  <a:pt x="8729531" y="1766649"/>
                </a:cubicBezTo>
                <a:cubicBezTo>
                  <a:pt x="8872421" y="1719855"/>
                  <a:pt x="9012106" y="1667296"/>
                  <a:pt x="9148638" y="1612018"/>
                </a:cubicBezTo>
                <a:lnTo>
                  <a:pt x="9449487" y="1483487"/>
                </a:lnTo>
                <a:lnTo>
                  <a:pt x="9452396" y="1464599"/>
                </a:lnTo>
                <a:lnTo>
                  <a:pt x="9141511" y="1597319"/>
                </a:lnTo>
                <a:cubicBezTo>
                  <a:pt x="9005082" y="1652503"/>
                  <a:pt x="8865678" y="1704920"/>
                  <a:pt x="8723199" y="1751548"/>
                </a:cubicBezTo>
                <a:cubicBezTo>
                  <a:pt x="8578259" y="1798785"/>
                  <a:pt x="8429960" y="1839967"/>
                  <a:pt x="8278125" y="1872399"/>
                </a:cubicBezTo>
                <a:cubicBezTo>
                  <a:pt x="8234340" y="1881626"/>
                  <a:pt x="8190197" y="1890240"/>
                  <a:pt x="8145592" y="1897935"/>
                </a:cubicBezTo>
                <a:lnTo>
                  <a:pt x="8113226" y="1902696"/>
                </a:lnTo>
                <a:lnTo>
                  <a:pt x="8102653" y="1904650"/>
                </a:lnTo>
                <a:cubicBezTo>
                  <a:pt x="8050973" y="1913143"/>
                  <a:pt x="7998780" y="1920671"/>
                  <a:pt x="7946203" y="1927263"/>
                </a:cubicBezTo>
                <a:lnTo>
                  <a:pt x="8113226" y="1902696"/>
                </a:lnTo>
                <a:lnTo>
                  <a:pt x="8236416" y="1879924"/>
                </a:lnTo>
                <a:cubicBezTo>
                  <a:pt x="8389816" y="1848353"/>
                  <a:pt x="8539499" y="1807826"/>
                  <a:pt x="8685721" y="1761028"/>
                </a:cubicBezTo>
                <a:cubicBezTo>
                  <a:pt x="8829405" y="1714827"/>
                  <a:pt x="8969859" y="1662633"/>
                  <a:pt x="9107109" y="1607466"/>
                </a:cubicBezTo>
                <a:lnTo>
                  <a:pt x="9453121" y="1459893"/>
                </a:lnTo>
                <a:lnTo>
                  <a:pt x="9456030" y="1441012"/>
                </a:lnTo>
                <a:lnTo>
                  <a:pt x="9099982" y="1592756"/>
                </a:lnTo>
                <a:cubicBezTo>
                  <a:pt x="8962887" y="1647820"/>
                  <a:pt x="8822714" y="1699865"/>
                  <a:pt x="8679415" y="1745897"/>
                </a:cubicBezTo>
                <a:cubicBezTo>
                  <a:pt x="8533654" y="1792519"/>
                  <a:pt x="8384561" y="1832849"/>
                  <a:pt x="8231905" y="1864213"/>
                </a:cubicBezTo>
                <a:cubicBezTo>
                  <a:pt x="8187967" y="1873131"/>
                  <a:pt x="8143618" y="1881423"/>
                  <a:pt x="8098834" y="1888786"/>
                </a:cubicBezTo>
                <a:lnTo>
                  <a:pt x="8065692" y="1893433"/>
                </a:lnTo>
                <a:lnTo>
                  <a:pt x="8055434" y="1895246"/>
                </a:lnTo>
                <a:cubicBezTo>
                  <a:pt x="8007163" y="1902774"/>
                  <a:pt x="7958482" y="1909464"/>
                  <a:pt x="7909442" y="1915346"/>
                </a:cubicBezTo>
                <a:lnTo>
                  <a:pt x="8065692" y="1893433"/>
                </a:lnTo>
                <a:lnTo>
                  <a:pt x="8189761" y="1871519"/>
                </a:lnTo>
                <a:cubicBezTo>
                  <a:pt x="8343929" y="1841030"/>
                  <a:pt x="8494483" y="1801367"/>
                  <a:pt x="8641500" y="1755185"/>
                </a:cubicBezTo>
                <a:cubicBezTo>
                  <a:pt x="8786005" y="1709586"/>
                  <a:pt x="8927253" y="1657761"/>
                  <a:pt x="9065221" y="1602713"/>
                </a:cubicBezTo>
                <a:lnTo>
                  <a:pt x="9456804" y="1435982"/>
                </a:lnTo>
                <a:lnTo>
                  <a:pt x="9459716" y="1417077"/>
                </a:lnTo>
                <a:lnTo>
                  <a:pt x="9458283" y="1417723"/>
                </a:lnTo>
                <a:cubicBezTo>
                  <a:pt x="9327954" y="1475764"/>
                  <a:pt x="9194627" y="1533407"/>
                  <a:pt x="9058069" y="1587994"/>
                </a:cubicBezTo>
                <a:cubicBezTo>
                  <a:pt x="8920281" y="1642935"/>
                  <a:pt x="8779314" y="1694604"/>
                  <a:pt x="8635271" y="1740025"/>
                </a:cubicBezTo>
                <a:cubicBezTo>
                  <a:pt x="8488691" y="1786029"/>
                  <a:pt x="8338751" y="1825493"/>
                  <a:pt x="8185352" y="1855776"/>
                </a:cubicBezTo>
                <a:cubicBezTo>
                  <a:pt x="8141208" y="1864371"/>
                  <a:pt x="8096680" y="1872324"/>
                  <a:pt x="8051716" y="1879349"/>
                </a:cubicBezTo>
                <a:lnTo>
                  <a:pt x="8016074" y="1884208"/>
                </a:lnTo>
                <a:lnTo>
                  <a:pt x="8007855" y="1885590"/>
                </a:lnTo>
                <a:cubicBezTo>
                  <a:pt x="7970556" y="1891103"/>
                  <a:pt x="7933001" y="1896138"/>
                  <a:pt x="7895241" y="1900678"/>
                </a:cubicBezTo>
                <a:lnTo>
                  <a:pt x="8016074" y="1884208"/>
                </a:lnTo>
                <a:lnTo>
                  <a:pt x="8142772" y="1862897"/>
                </a:lnTo>
                <a:cubicBezTo>
                  <a:pt x="8297735" y="1833502"/>
                  <a:pt x="8449135" y="1794709"/>
                  <a:pt x="8596973" y="1749155"/>
                </a:cubicBezTo>
                <a:cubicBezTo>
                  <a:pt x="8742272" y="1704172"/>
                  <a:pt x="8884315" y="1652729"/>
                  <a:pt x="9022975" y="1597805"/>
                </a:cubicBezTo>
                <a:cubicBezTo>
                  <a:pt x="9160429" y="1543203"/>
                  <a:pt x="9294475" y="1485324"/>
                  <a:pt x="9425264" y="1426825"/>
                </a:cubicBezTo>
                <a:lnTo>
                  <a:pt x="9460697" y="1410713"/>
                </a:lnTo>
                <a:lnTo>
                  <a:pt x="9463652" y="1391530"/>
                </a:lnTo>
                <a:lnTo>
                  <a:pt x="9417933" y="1412307"/>
                </a:lnTo>
                <a:cubicBezTo>
                  <a:pt x="9287066" y="1470786"/>
                  <a:pt x="9153098" y="1528591"/>
                  <a:pt x="9015797" y="1583078"/>
                </a:cubicBezTo>
                <a:cubicBezTo>
                  <a:pt x="8877342" y="1637880"/>
                  <a:pt x="8735632" y="1689160"/>
                  <a:pt x="8590794" y="1733965"/>
                </a:cubicBezTo>
                <a:cubicBezTo>
                  <a:pt x="8443419" y="1779333"/>
                  <a:pt x="8292660" y="1817922"/>
                  <a:pt x="8138491" y="1847118"/>
                </a:cubicBezTo>
                <a:cubicBezTo>
                  <a:pt x="8094142" y="1855382"/>
                  <a:pt x="8049435" y="1862999"/>
                  <a:pt x="8004292" y="1869664"/>
                </a:cubicBezTo>
                <a:lnTo>
                  <a:pt x="7966773" y="1874682"/>
                </a:lnTo>
                <a:lnTo>
                  <a:pt x="7960071" y="1875755"/>
                </a:lnTo>
                <a:cubicBezTo>
                  <a:pt x="7937308" y="1878930"/>
                  <a:pt x="7914441" y="1881929"/>
                  <a:pt x="7891523" y="1884746"/>
                </a:cubicBezTo>
                <a:lnTo>
                  <a:pt x="7966773" y="1874682"/>
                </a:lnTo>
                <a:lnTo>
                  <a:pt x="8095527" y="1854063"/>
                </a:lnTo>
                <a:cubicBezTo>
                  <a:pt x="8251311" y="1825779"/>
                  <a:pt x="8403531" y="1787872"/>
                  <a:pt x="8552214" y="1742965"/>
                </a:cubicBezTo>
                <a:cubicBezTo>
                  <a:pt x="8698307" y="1698610"/>
                  <a:pt x="8841120" y="1647557"/>
                  <a:pt x="8980472" y="1592772"/>
                </a:cubicBezTo>
                <a:cubicBezTo>
                  <a:pt x="9118670" y="1538270"/>
                  <a:pt x="9253407" y="1480233"/>
                  <a:pt x="9384735" y="1421290"/>
                </a:cubicBezTo>
                <a:lnTo>
                  <a:pt x="9464724" y="1384570"/>
                </a:lnTo>
                <a:lnTo>
                  <a:pt x="9467686" y="1365342"/>
                </a:lnTo>
                <a:lnTo>
                  <a:pt x="9377327" y="1406794"/>
                </a:lnTo>
                <a:cubicBezTo>
                  <a:pt x="9245948" y="1465704"/>
                  <a:pt x="9111313" y="1523655"/>
                  <a:pt x="8973319" y="1578035"/>
                </a:cubicBezTo>
                <a:cubicBezTo>
                  <a:pt x="8834173" y="1632688"/>
                  <a:pt x="8691694" y="1683569"/>
                  <a:pt x="8546087" y="1727741"/>
                </a:cubicBezTo>
                <a:cubicBezTo>
                  <a:pt x="8397891" y="1772464"/>
                  <a:pt x="8246338" y="1810163"/>
                  <a:pt x="8091374" y="1838251"/>
                </a:cubicBezTo>
                <a:cubicBezTo>
                  <a:pt x="8046872" y="1846199"/>
                  <a:pt x="8001959" y="1853500"/>
                  <a:pt x="7956637" y="1859795"/>
                </a:cubicBezTo>
                <a:cubicBezTo>
                  <a:pt x="7943408" y="1861642"/>
                  <a:pt x="7930130" y="1863407"/>
                  <a:pt x="7916825" y="1865131"/>
                </a:cubicBezTo>
                <a:cubicBezTo>
                  <a:pt x="7961020" y="1859257"/>
                  <a:pt x="8004830" y="1852503"/>
                  <a:pt x="8048179" y="1845110"/>
                </a:cubicBezTo>
                <a:cubicBezTo>
                  <a:pt x="8204732" y="1817947"/>
                  <a:pt x="8357773" y="1780943"/>
                  <a:pt x="8507301" y="1736686"/>
                </a:cubicBezTo>
                <a:cubicBezTo>
                  <a:pt x="8654190" y="1692967"/>
                  <a:pt x="8797797" y="1642315"/>
                  <a:pt x="8937815" y="1587672"/>
                </a:cubicBezTo>
                <a:cubicBezTo>
                  <a:pt x="9076757" y="1533276"/>
                  <a:pt x="9212135" y="1475084"/>
                  <a:pt x="9344027" y="1415704"/>
                </a:cubicBezTo>
                <a:lnTo>
                  <a:pt x="9468837" y="1357867"/>
                </a:lnTo>
                <a:lnTo>
                  <a:pt x="9471808" y="1338578"/>
                </a:lnTo>
                <a:lnTo>
                  <a:pt x="9336516" y="1401230"/>
                </a:lnTo>
                <a:cubicBezTo>
                  <a:pt x="9204624" y="1460565"/>
                  <a:pt x="9069348" y="1518664"/>
                  <a:pt x="8930637" y="1572927"/>
                </a:cubicBezTo>
                <a:cubicBezTo>
                  <a:pt x="8790824" y="1627427"/>
                  <a:pt x="8647602" y="1677901"/>
                  <a:pt x="8501226" y="1721432"/>
                </a:cubicBezTo>
                <a:cubicBezTo>
                  <a:pt x="8352235" y="1765495"/>
                  <a:pt x="8199861" y="1802299"/>
                  <a:pt x="8044154" y="1829262"/>
                </a:cubicBezTo>
                <a:lnTo>
                  <a:pt x="8003575" y="1835476"/>
                </a:lnTo>
                <a:lnTo>
                  <a:pt x="8000780" y="1836030"/>
                </a:lnTo>
                <a:cubicBezTo>
                  <a:pt x="7974299" y="1840336"/>
                  <a:pt x="7947664" y="1844370"/>
                  <a:pt x="7920901" y="1848136"/>
                </a:cubicBezTo>
                <a:lnTo>
                  <a:pt x="8003575" y="1835476"/>
                </a:lnTo>
                <a:lnTo>
                  <a:pt x="8234148" y="1789763"/>
                </a:lnTo>
                <a:cubicBezTo>
                  <a:pt x="8311072" y="1772037"/>
                  <a:pt x="8387124" y="1752116"/>
                  <a:pt x="8462286" y="1730320"/>
                </a:cubicBezTo>
                <a:cubicBezTo>
                  <a:pt x="8609969" y="1687253"/>
                  <a:pt x="8754346" y="1637015"/>
                  <a:pt x="8895056" y="1582532"/>
                </a:cubicBezTo>
                <a:cubicBezTo>
                  <a:pt x="9034716" y="1528255"/>
                  <a:pt x="9170760" y="1469917"/>
                  <a:pt x="9303165" y="1410108"/>
                </a:cubicBezTo>
                <a:lnTo>
                  <a:pt x="9473026" y="1330672"/>
                </a:lnTo>
                <a:lnTo>
                  <a:pt x="9476002" y="1311355"/>
                </a:lnTo>
                <a:lnTo>
                  <a:pt x="9295602" y="1395667"/>
                </a:lnTo>
                <a:cubicBezTo>
                  <a:pt x="9163198" y="1455418"/>
                  <a:pt x="9027281" y="1513650"/>
                  <a:pt x="8887853" y="1567785"/>
                </a:cubicBezTo>
                <a:cubicBezTo>
                  <a:pt x="8747399" y="1622120"/>
                  <a:pt x="8603407" y="1672171"/>
                  <a:pt x="8456262" y="1715047"/>
                </a:cubicBezTo>
                <a:cubicBezTo>
                  <a:pt x="8306477" y="1758438"/>
                  <a:pt x="8153308" y="1794329"/>
                  <a:pt x="7996858" y="1820159"/>
                </a:cubicBezTo>
                <a:lnTo>
                  <a:pt x="7955096" y="1826604"/>
                </a:lnTo>
                <a:lnTo>
                  <a:pt x="7953381" y="1826931"/>
                </a:lnTo>
                <a:cubicBezTo>
                  <a:pt x="7948484" y="1827689"/>
                  <a:pt x="7943562" y="1828402"/>
                  <a:pt x="7938641" y="1829143"/>
                </a:cubicBezTo>
                <a:lnTo>
                  <a:pt x="7955096" y="1826604"/>
                </a:lnTo>
                <a:lnTo>
                  <a:pt x="8187944" y="1782213"/>
                </a:lnTo>
                <a:cubicBezTo>
                  <a:pt x="8265269" y="1764947"/>
                  <a:pt x="8341725" y="1745426"/>
                  <a:pt x="8417297" y="1723969"/>
                </a:cubicBezTo>
                <a:cubicBezTo>
                  <a:pt x="8565749" y="1681560"/>
                  <a:pt x="8710869" y="1631747"/>
                  <a:pt x="8852271" y="1577426"/>
                </a:cubicBezTo>
                <a:cubicBezTo>
                  <a:pt x="8992648" y="1523278"/>
                  <a:pt x="9129334" y="1464799"/>
                  <a:pt x="9262277" y="1404568"/>
                </a:cubicBezTo>
                <a:lnTo>
                  <a:pt x="9477272" y="1303111"/>
                </a:lnTo>
                <a:lnTo>
                  <a:pt x="9480256" y="1283739"/>
                </a:lnTo>
                <a:lnTo>
                  <a:pt x="9254638" y="1390140"/>
                </a:lnTo>
                <a:cubicBezTo>
                  <a:pt x="9121721" y="1450302"/>
                  <a:pt x="8985189" y="1508662"/>
                  <a:pt x="8845068" y="1562661"/>
                </a:cubicBezTo>
                <a:cubicBezTo>
                  <a:pt x="8703947" y="1616823"/>
                  <a:pt x="8559237" y="1666445"/>
                  <a:pt x="8411324" y="1708659"/>
                </a:cubicBezTo>
                <a:cubicBezTo>
                  <a:pt x="8260744" y="1751374"/>
                  <a:pt x="8106780" y="1786337"/>
                  <a:pt x="7949587" y="1811027"/>
                </a:cubicBezTo>
                <a:cubicBezTo>
                  <a:pt x="7948587" y="1811182"/>
                  <a:pt x="7947562" y="1811329"/>
                  <a:pt x="7946536" y="1811484"/>
                </a:cubicBezTo>
                <a:cubicBezTo>
                  <a:pt x="8091348" y="1788164"/>
                  <a:pt x="8233340" y="1756245"/>
                  <a:pt x="8372385" y="1717609"/>
                </a:cubicBezTo>
                <a:cubicBezTo>
                  <a:pt x="8521605" y="1675871"/>
                  <a:pt x="8667495" y="1626495"/>
                  <a:pt x="8809538" y="1572349"/>
                </a:cubicBezTo>
                <a:cubicBezTo>
                  <a:pt x="8950402" y="1518417"/>
                  <a:pt x="9087421" y="1459990"/>
                  <a:pt x="9220492" y="1399540"/>
                </a:cubicBezTo>
                <a:lnTo>
                  <a:pt x="9481565" y="1275240"/>
                </a:lnTo>
                <a:lnTo>
                  <a:pt x="9484557" y="1255813"/>
                </a:lnTo>
                <a:lnTo>
                  <a:pt x="9212776" y="1385124"/>
                </a:lnTo>
                <a:cubicBezTo>
                  <a:pt x="9079756" y="1445493"/>
                  <a:pt x="8942891" y="1503796"/>
                  <a:pt x="8802334" y="1557570"/>
                </a:cubicBezTo>
                <a:cubicBezTo>
                  <a:pt x="8660573" y="1611549"/>
                  <a:pt x="8515120" y="1660729"/>
                  <a:pt x="8366463" y="1702265"/>
                </a:cubicBezTo>
                <a:cubicBezTo>
                  <a:pt x="8242030" y="1736813"/>
                  <a:pt x="8115317" y="1765944"/>
                  <a:pt x="7986398" y="1788297"/>
                </a:cubicBezTo>
                <a:cubicBezTo>
                  <a:pt x="8101961" y="1767705"/>
                  <a:pt x="8215755" y="1741733"/>
                  <a:pt x="8327600" y="1711319"/>
                </a:cubicBezTo>
                <a:cubicBezTo>
                  <a:pt x="8477616" y="1670261"/>
                  <a:pt x="8624248" y="1621329"/>
                  <a:pt x="8766958" y="1567366"/>
                </a:cubicBezTo>
                <a:cubicBezTo>
                  <a:pt x="8908514" y="1513573"/>
                  <a:pt x="9046200" y="1455024"/>
                  <a:pt x="9179784" y="1394169"/>
                </a:cubicBezTo>
                <a:lnTo>
                  <a:pt x="9485891" y="1247156"/>
                </a:lnTo>
                <a:lnTo>
                  <a:pt x="9488890" y="1227688"/>
                </a:lnTo>
                <a:lnTo>
                  <a:pt x="9171965" y="1379780"/>
                </a:lnTo>
                <a:cubicBezTo>
                  <a:pt x="9038458" y="1440545"/>
                  <a:pt x="8900978" y="1498954"/>
                  <a:pt x="8759729" y="1552581"/>
                </a:cubicBezTo>
                <a:cubicBezTo>
                  <a:pt x="8617327" y="1606369"/>
                  <a:pt x="8471156" y="1655096"/>
                  <a:pt x="8321755" y="1695950"/>
                </a:cubicBezTo>
                <a:lnTo>
                  <a:pt x="8286278" y="1704197"/>
                </a:lnTo>
                <a:lnTo>
                  <a:pt x="8283098" y="1705140"/>
                </a:lnTo>
                <a:cubicBezTo>
                  <a:pt x="8200528" y="1727087"/>
                  <a:pt x="8116958" y="1746557"/>
                  <a:pt x="8032388" y="1763213"/>
                </a:cubicBezTo>
                <a:lnTo>
                  <a:pt x="8286278" y="1704197"/>
                </a:lnTo>
                <a:lnTo>
                  <a:pt x="8506618" y="1638859"/>
                </a:lnTo>
                <a:cubicBezTo>
                  <a:pt x="8580226" y="1614973"/>
                  <a:pt x="8652907" y="1589412"/>
                  <a:pt x="8724583" y="1562528"/>
                </a:cubicBezTo>
                <a:cubicBezTo>
                  <a:pt x="8866857" y="1508884"/>
                  <a:pt x="9005159" y="1450225"/>
                  <a:pt x="9139229" y="1388966"/>
                </a:cubicBezTo>
                <a:lnTo>
                  <a:pt x="9490237" y="1218941"/>
                </a:lnTo>
                <a:lnTo>
                  <a:pt x="9493242" y="1199434"/>
                </a:lnTo>
                <a:lnTo>
                  <a:pt x="9131334" y="1374595"/>
                </a:lnTo>
                <a:cubicBezTo>
                  <a:pt x="8997365" y="1435747"/>
                  <a:pt x="8859295" y="1494257"/>
                  <a:pt x="8717355" y="1547726"/>
                </a:cubicBezTo>
                <a:cubicBezTo>
                  <a:pt x="8574337" y="1601311"/>
                  <a:pt x="8427448" y="1649575"/>
                  <a:pt x="8277304" y="1689738"/>
                </a:cubicBezTo>
                <a:lnTo>
                  <a:pt x="8241095" y="1698490"/>
                </a:lnTo>
                <a:lnTo>
                  <a:pt x="8238929" y="1699121"/>
                </a:lnTo>
                <a:cubicBezTo>
                  <a:pt x="8193452" y="1710936"/>
                  <a:pt x="8147668" y="1721970"/>
                  <a:pt x="8101602" y="1732208"/>
                </a:cubicBezTo>
                <a:lnTo>
                  <a:pt x="8241095" y="1698490"/>
                </a:lnTo>
                <a:lnTo>
                  <a:pt x="8463529" y="1633711"/>
                </a:lnTo>
                <a:cubicBezTo>
                  <a:pt x="8537493" y="1610054"/>
                  <a:pt x="8610520" y="1584659"/>
                  <a:pt x="8682516" y="1557875"/>
                </a:cubicBezTo>
                <a:cubicBezTo>
                  <a:pt x="8825483" y="1504389"/>
                  <a:pt x="8964399" y="1445624"/>
                  <a:pt x="9098982" y="1383972"/>
                </a:cubicBezTo>
                <a:cubicBezTo>
                  <a:pt x="9231541" y="1323139"/>
                  <a:pt x="9360101" y="1259505"/>
                  <a:pt x="9484405" y="1195701"/>
                </a:cubicBezTo>
                <a:lnTo>
                  <a:pt x="9494616" y="1190511"/>
                </a:lnTo>
                <a:lnTo>
                  <a:pt x="9497667" y="1170707"/>
                </a:lnTo>
                <a:lnTo>
                  <a:pt x="9476278" y="1181566"/>
                </a:lnTo>
                <a:cubicBezTo>
                  <a:pt x="9351949" y="1245349"/>
                  <a:pt x="9223440" y="1308909"/>
                  <a:pt x="9091010" y="1369626"/>
                </a:cubicBezTo>
                <a:cubicBezTo>
                  <a:pt x="8956580" y="1431158"/>
                  <a:pt x="8817895" y="1489762"/>
                  <a:pt x="8675287" y="1543065"/>
                </a:cubicBezTo>
                <a:cubicBezTo>
                  <a:pt x="8531680" y="1596442"/>
                  <a:pt x="8384074" y="1644233"/>
                  <a:pt x="8233212" y="1683692"/>
                </a:cubicBezTo>
                <a:lnTo>
                  <a:pt x="8195442" y="1693078"/>
                </a:lnTo>
                <a:lnTo>
                  <a:pt x="8195068" y="1693186"/>
                </a:lnTo>
                <a:cubicBezTo>
                  <a:pt x="8181507" y="1696639"/>
                  <a:pt x="8167894" y="1699995"/>
                  <a:pt x="8154282" y="1703307"/>
                </a:cubicBezTo>
                <a:lnTo>
                  <a:pt x="8195442" y="1693078"/>
                </a:lnTo>
                <a:lnTo>
                  <a:pt x="8420694" y="1628548"/>
                </a:lnTo>
                <a:cubicBezTo>
                  <a:pt x="8494984" y="1605087"/>
                  <a:pt x="8568325" y="1579826"/>
                  <a:pt x="8640629" y="1553117"/>
                </a:cubicBezTo>
                <a:cubicBezTo>
                  <a:pt x="8784236" y="1499742"/>
                  <a:pt x="8923742" y="1440852"/>
                  <a:pt x="9058812" y="1378856"/>
                </a:cubicBezTo>
                <a:cubicBezTo>
                  <a:pt x="9191858" y="1317678"/>
                  <a:pt x="9320828" y="1253481"/>
                  <a:pt x="9445414" y="1188930"/>
                </a:cubicBezTo>
                <a:lnTo>
                  <a:pt x="9499130" y="1161207"/>
                </a:lnTo>
                <a:lnTo>
                  <a:pt x="9502195" y="1141312"/>
                </a:lnTo>
                <a:lnTo>
                  <a:pt x="9437134" y="1174862"/>
                </a:lnTo>
                <a:cubicBezTo>
                  <a:pt x="9312547" y="1239382"/>
                  <a:pt x="9183655" y="1303485"/>
                  <a:pt x="9050763" y="1364534"/>
                </a:cubicBezTo>
                <a:lnTo>
                  <a:pt x="8877798" y="1436537"/>
                </a:lnTo>
                <a:lnTo>
                  <a:pt x="8812620" y="1465148"/>
                </a:lnTo>
                <a:lnTo>
                  <a:pt x="8748733" y="1490266"/>
                </a:lnTo>
                <a:lnTo>
                  <a:pt x="8633349" y="1538299"/>
                </a:lnTo>
                <a:cubicBezTo>
                  <a:pt x="8507199" y="1584866"/>
                  <a:pt x="8377921" y="1626978"/>
                  <a:pt x="8246030" y="1662783"/>
                </a:cubicBezTo>
                <a:cubicBezTo>
                  <a:pt x="8366232" y="1629582"/>
                  <a:pt x="8484153" y="1591200"/>
                  <a:pt x="8599382" y="1548984"/>
                </a:cubicBezTo>
                <a:lnTo>
                  <a:pt x="8748733" y="1490266"/>
                </a:lnTo>
                <a:lnTo>
                  <a:pt x="8877798" y="1436537"/>
                </a:lnTo>
                <a:lnTo>
                  <a:pt x="9019283" y="1374430"/>
                </a:lnTo>
                <a:cubicBezTo>
                  <a:pt x="9152764" y="1312873"/>
                  <a:pt x="9282042" y="1248009"/>
                  <a:pt x="9406782" y="1182496"/>
                </a:cubicBezTo>
                <a:cubicBezTo>
                  <a:pt x="9428571" y="1171036"/>
                  <a:pt x="9450387" y="1159660"/>
                  <a:pt x="9472151" y="1148236"/>
                </a:cubicBezTo>
                <a:lnTo>
                  <a:pt x="9503454" y="1133140"/>
                </a:lnTo>
                <a:lnTo>
                  <a:pt x="9506452" y="1113672"/>
                </a:lnTo>
                <a:lnTo>
                  <a:pt x="9463871" y="1134193"/>
                </a:lnTo>
                <a:cubicBezTo>
                  <a:pt x="9442081" y="1145610"/>
                  <a:pt x="9420214" y="1157003"/>
                  <a:pt x="9398373" y="1168488"/>
                </a:cubicBezTo>
                <a:cubicBezTo>
                  <a:pt x="9273634" y="1233954"/>
                  <a:pt x="9144459" y="1298712"/>
                  <a:pt x="9011157" y="1360127"/>
                </a:cubicBezTo>
                <a:cubicBezTo>
                  <a:pt x="8875804" y="1422357"/>
                  <a:pt x="8735991" y="1481154"/>
                  <a:pt x="8592127" y="1534148"/>
                </a:cubicBezTo>
                <a:cubicBezTo>
                  <a:pt x="8511531" y="1563655"/>
                  <a:pt x="8429627" y="1591268"/>
                  <a:pt x="8346570" y="1616530"/>
                </a:cubicBezTo>
                <a:cubicBezTo>
                  <a:pt x="8418219" y="1594382"/>
                  <a:pt x="8488972" y="1570509"/>
                  <a:pt x="8558699" y="1545167"/>
                </a:cubicBezTo>
                <a:cubicBezTo>
                  <a:pt x="8703640" y="1492150"/>
                  <a:pt x="8844299" y="1433088"/>
                  <a:pt x="8980266" y="1370345"/>
                </a:cubicBezTo>
                <a:cubicBezTo>
                  <a:pt x="9114184" y="1308415"/>
                  <a:pt x="9243743" y="1242893"/>
                  <a:pt x="9368611" y="1176430"/>
                </a:cubicBezTo>
                <a:cubicBezTo>
                  <a:pt x="9390401" y="1164821"/>
                  <a:pt x="9412242" y="1153250"/>
                  <a:pt x="9434031" y="1141652"/>
                </a:cubicBezTo>
                <a:lnTo>
                  <a:pt x="9507706" y="1105533"/>
                </a:lnTo>
                <a:lnTo>
                  <a:pt x="9510719" y="1085972"/>
                </a:lnTo>
                <a:lnTo>
                  <a:pt x="9425598" y="1127675"/>
                </a:lnTo>
                <a:cubicBezTo>
                  <a:pt x="9403783" y="1139270"/>
                  <a:pt x="9381916" y="1150852"/>
                  <a:pt x="9360049" y="1162486"/>
                </a:cubicBezTo>
                <a:cubicBezTo>
                  <a:pt x="9235233" y="1228889"/>
                  <a:pt x="9105750" y="1294288"/>
                  <a:pt x="8972063" y="1356065"/>
                </a:cubicBezTo>
                <a:cubicBezTo>
                  <a:pt x="8836301" y="1418653"/>
                  <a:pt x="8695949" y="1477520"/>
                  <a:pt x="8551445" y="1530325"/>
                </a:cubicBezTo>
                <a:cubicBezTo>
                  <a:pt x="8520144" y="1541691"/>
                  <a:pt x="8488614" y="1552739"/>
                  <a:pt x="8456928" y="1563485"/>
                </a:cubicBezTo>
                <a:cubicBezTo>
                  <a:pt x="8477590" y="1556367"/>
                  <a:pt x="8498175" y="1549128"/>
                  <a:pt x="8518683" y="1541740"/>
                </a:cubicBezTo>
                <a:cubicBezTo>
                  <a:pt x="8664239" y="1488917"/>
                  <a:pt x="8805462" y="1429779"/>
                  <a:pt x="8941865" y="1366671"/>
                </a:cubicBezTo>
                <a:cubicBezTo>
                  <a:pt x="9076167" y="1304376"/>
                  <a:pt x="9206034" y="1238201"/>
                  <a:pt x="9330979" y="1170786"/>
                </a:cubicBezTo>
                <a:cubicBezTo>
                  <a:pt x="9352794" y="1159005"/>
                  <a:pt x="9374635" y="1147263"/>
                  <a:pt x="9396425" y="1135476"/>
                </a:cubicBezTo>
                <a:lnTo>
                  <a:pt x="9511962" y="1077903"/>
                </a:lnTo>
                <a:lnTo>
                  <a:pt x="9514990" y="1058246"/>
                </a:lnTo>
                <a:lnTo>
                  <a:pt x="9387812" y="1121570"/>
                </a:lnTo>
                <a:cubicBezTo>
                  <a:pt x="9366022" y="1133352"/>
                  <a:pt x="9344130" y="1145106"/>
                  <a:pt x="9322263" y="1156906"/>
                </a:cubicBezTo>
                <a:cubicBezTo>
                  <a:pt x="9197370" y="1224238"/>
                  <a:pt x="9067631" y="1290277"/>
                  <a:pt x="8933560" y="1352407"/>
                </a:cubicBezTo>
                <a:cubicBezTo>
                  <a:pt x="8808179" y="1410358"/>
                  <a:pt x="8678748" y="1464852"/>
                  <a:pt x="8545753" y="1514200"/>
                </a:cubicBezTo>
                <a:cubicBezTo>
                  <a:pt x="8668545" y="1467930"/>
                  <a:pt x="8788132" y="1417231"/>
                  <a:pt x="8904131" y="1363424"/>
                </a:cubicBezTo>
                <a:cubicBezTo>
                  <a:pt x="9038817" y="1300770"/>
                  <a:pt x="9168940" y="1233951"/>
                  <a:pt x="9293962" y="1165600"/>
                </a:cubicBezTo>
                <a:cubicBezTo>
                  <a:pt x="9315778" y="1153653"/>
                  <a:pt x="9337670" y="1141738"/>
                  <a:pt x="9359434" y="1129757"/>
                </a:cubicBezTo>
                <a:lnTo>
                  <a:pt x="9516202" y="1050376"/>
                </a:lnTo>
                <a:lnTo>
                  <a:pt x="9519246" y="1030620"/>
                </a:lnTo>
                <a:lnTo>
                  <a:pt x="9350641" y="1115927"/>
                </a:lnTo>
                <a:cubicBezTo>
                  <a:pt x="9328877" y="1127891"/>
                  <a:pt x="9306985" y="1139815"/>
                  <a:pt x="9285093" y="1151785"/>
                </a:cubicBezTo>
                <a:cubicBezTo>
                  <a:pt x="9160148" y="1220036"/>
                  <a:pt x="9030178" y="1286704"/>
                  <a:pt x="8895748" y="1349175"/>
                </a:cubicBezTo>
                <a:cubicBezTo>
                  <a:pt x="8816818" y="1385756"/>
                  <a:pt x="8736196" y="1420844"/>
                  <a:pt x="8654113" y="1454113"/>
                </a:cubicBezTo>
                <a:cubicBezTo>
                  <a:pt x="8726378" y="1424335"/>
                  <a:pt x="8797413" y="1393091"/>
                  <a:pt x="8867140" y="1360665"/>
                </a:cubicBezTo>
                <a:cubicBezTo>
                  <a:pt x="9002210" y="1297656"/>
                  <a:pt x="9132564" y="1230194"/>
                  <a:pt x="9257663" y="1160901"/>
                </a:cubicBezTo>
                <a:cubicBezTo>
                  <a:pt x="9279504" y="1148783"/>
                  <a:pt x="9301345" y="1136699"/>
                  <a:pt x="9323134" y="1124530"/>
                </a:cubicBezTo>
                <a:lnTo>
                  <a:pt x="9520412" y="1023051"/>
                </a:lnTo>
                <a:lnTo>
                  <a:pt x="9523470" y="1003197"/>
                </a:lnTo>
                <a:lnTo>
                  <a:pt x="9314162" y="1110778"/>
                </a:lnTo>
                <a:cubicBezTo>
                  <a:pt x="9292398" y="1122933"/>
                  <a:pt x="9270506" y="1135017"/>
                  <a:pt x="9248640" y="1147155"/>
                </a:cubicBezTo>
                <a:cubicBezTo>
                  <a:pt x="9123643" y="1216327"/>
                  <a:pt x="8993469" y="1283620"/>
                  <a:pt x="8858680" y="1346436"/>
                </a:cubicBezTo>
                <a:cubicBezTo>
                  <a:pt x="8817792" y="1365429"/>
                  <a:pt x="8776468" y="1384006"/>
                  <a:pt x="8734709" y="1402125"/>
                </a:cubicBezTo>
                <a:cubicBezTo>
                  <a:pt x="8767086" y="1387834"/>
                  <a:pt x="8799181" y="1373268"/>
                  <a:pt x="8830994" y="1358433"/>
                </a:cubicBezTo>
                <a:cubicBezTo>
                  <a:pt x="8966398" y="1295076"/>
                  <a:pt x="9097008" y="1226984"/>
                  <a:pt x="9222133" y="1156773"/>
                </a:cubicBezTo>
                <a:cubicBezTo>
                  <a:pt x="9243974" y="1144502"/>
                  <a:pt x="9265815" y="1132233"/>
                  <a:pt x="9287579" y="1119897"/>
                </a:cubicBezTo>
                <a:lnTo>
                  <a:pt x="9524573" y="996038"/>
                </a:lnTo>
                <a:lnTo>
                  <a:pt x="9527644" y="976100"/>
                </a:lnTo>
                <a:lnTo>
                  <a:pt x="9278453" y="1106214"/>
                </a:lnTo>
                <a:cubicBezTo>
                  <a:pt x="9256689" y="1118539"/>
                  <a:pt x="9234848" y="1130806"/>
                  <a:pt x="9212981" y="1143084"/>
                </a:cubicBezTo>
                <a:cubicBezTo>
                  <a:pt x="9087959" y="1213163"/>
                  <a:pt x="8957580" y="1281071"/>
                  <a:pt x="8822458" y="1344220"/>
                </a:cubicBezTo>
                <a:cubicBezTo>
                  <a:pt x="8818997" y="1345838"/>
                  <a:pt x="8815511" y="1347437"/>
                  <a:pt x="8812024" y="1349048"/>
                </a:cubicBezTo>
                <a:cubicBezTo>
                  <a:pt x="8941968" y="1287520"/>
                  <a:pt x="9067349" y="1221512"/>
                  <a:pt x="9187500" y="1153231"/>
                </a:cubicBezTo>
                <a:cubicBezTo>
                  <a:pt x="9209341" y="1140797"/>
                  <a:pt x="9231156" y="1128361"/>
                  <a:pt x="9252920" y="1115833"/>
                </a:cubicBezTo>
                <a:cubicBezTo>
                  <a:pt x="9335657" y="1068510"/>
                  <a:pt x="9420380" y="1023266"/>
                  <a:pt x="9506056" y="981464"/>
                </a:cubicBezTo>
                <a:lnTo>
                  <a:pt x="9528324" y="971681"/>
                </a:lnTo>
                <a:lnTo>
                  <a:pt x="9531249" y="952693"/>
                </a:lnTo>
                <a:lnTo>
                  <a:pt x="9498282" y="967167"/>
                </a:lnTo>
                <a:cubicBezTo>
                  <a:pt x="9412069" y="1009207"/>
                  <a:pt x="9326852" y="1054686"/>
                  <a:pt x="9243641" y="1102228"/>
                </a:cubicBezTo>
                <a:cubicBezTo>
                  <a:pt x="9221902" y="1114734"/>
                  <a:pt x="9200036" y="1127166"/>
                  <a:pt x="9178143" y="1139614"/>
                </a:cubicBezTo>
                <a:cubicBezTo>
                  <a:pt x="9084268" y="1192933"/>
                  <a:pt x="8987214" y="1244861"/>
                  <a:pt x="8887340" y="1294310"/>
                </a:cubicBezTo>
                <a:cubicBezTo>
                  <a:pt x="8978729" y="1248142"/>
                  <a:pt x="9067656" y="1199901"/>
                  <a:pt x="9153790" y="1150324"/>
                </a:cubicBezTo>
                <a:cubicBezTo>
                  <a:pt x="9175606" y="1137724"/>
                  <a:pt x="9197447" y="1125121"/>
                  <a:pt x="9219185" y="1112410"/>
                </a:cubicBezTo>
                <a:cubicBezTo>
                  <a:pt x="9303588" y="1063394"/>
                  <a:pt x="9390067" y="1016482"/>
                  <a:pt x="9477547" y="973116"/>
                </a:cubicBezTo>
                <a:lnTo>
                  <a:pt x="9531837" y="948879"/>
                </a:lnTo>
                <a:lnTo>
                  <a:pt x="9534773" y="929816"/>
                </a:lnTo>
                <a:lnTo>
                  <a:pt x="9469638" y="958878"/>
                </a:lnTo>
                <a:cubicBezTo>
                  <a:pt x="9381614" y="1002487"/>
                  <a:pt x="9294628" y="1049639"/>
                  <a:pt x="9209725" y="1098877"/>
                </a:cubicBezTo>
                <a:cubicBezTo>
                  <a:pt x="9188013" y="1111566"/>
                  <a:pt x="9166171" y="1124163"/>
                  <a:pt x="9144305" y="1136772"/>
                </a:cubicBezTo>
                <a:cubicBezTo>
                  <a:pt x="9088344" y="1168960"/>
                  <a:pt x="9031178" y="1200553"/>
                  <a:pt x="8972961" y="1231406"/>
                </a:cubicBezTo>
                <a:cubicBezTo>
                  <a:pt x="9023231" y="1204184"/>
                  <a:pt x="9072655" y="1176388"/>
                  <a:pt x="9121131" y="1148115"/>
                </a:cubicBezTo>
                <a:cubicBezTo>
                  <a:pt x="9142972" y="1135351"/>
                  <a:pt x="9164788" y="1122578"/>
                  <a:pt x="9186475" y="1109684"/>
                </a:cubicBezTo>
                <a:cubicBezTo>
                  <a:pt x="9272544" y="1058939"/>
                  <a:pt x="9360779" y="1010321"/>
                  <a:pt x="9450059" y="965355"/>
                </a:cubicBezTo>
                <a:lnTo>
                  <a:pt x="9535618" y="924331"/>
                </a:lnTo>
                <a:lnTo>
                  <a:pt x="9538133" y="908006"/>
                </a:lnTo>
                <a:lnTo>
                  <a:pt x="9441193" y="951899"/>
                </a:lnTo>
                <a:cubicBezTo>
                  <a:pt x="9351576" y="996884"/>
                  <a:pt x="9263097" y="1045465"/>
                  <a:pt x="9176887" y="1096237"/>
                </a:cubicBezTo>
                <a:cubicBezTo>
                  <a:pt x="9155200" y="1109104"/>
                  <a:pt x="9133359" y="1121859"/>
                  <a:pt x="9111518" y="1134632"/>
                </a:cubicBezTo>
                <a:cubicBezTo>
                  <a:pt x="9089241" y="1147598"/>
                  <a:pt x="9066734" y="1160426"/>
                  <a:pt x="9044098" y="1173185"/>
                </a:cubicBezTo>
                <a:cubicBezTo>
                  <a:pt x="9059376" y="1164379"/>
                  <a:pt x="9074552" y="1155524"/>
                  <a:pt x="9089626" y="1146618"/>
                </a:cubicBezTo>
                <a:cubicBezTo>
                  <a:pt x="9111415" y="1133693"/>
                  <a:pt x="9133231" y="1120762"/>
                  <a:pt x="9154918" y="1107699"/>
                </a:cubicBezTo>
                <a:cubicBezTo>
                  <a:pt x="9242282" y="1055406"/>
                  <a:pt x="9331998" y="1005348"/>
                  <a:pt x="9422854" y="958992"/>
                </a:cubicBezTo>
                <a:lnTo>
                  <a:pt x="9538971" y="902563"/>
                </a:lnTo>
                <a:lnTo>
                  <a:pt x="9541979" y="883040"/>
                </a:lnTo>
                <a:lnTo>
                  <a:pt x="9414642" y="944885"/>
                </a:lnTo>
                <a:lnTo>
                  <a:pt x="9204550" y="1061368"/>
                </a:lnTo>
                <a:lnTo>
                  <a:pt x="9129156" y="1103859"/>
                </a:lnTo>
                <a:lnTo>
                  <a:pt x="9108391" y="1116268"/>
                </a:lnTo>
                <a:cubicBezTo>
                  <a:pt x="9113774" y="1113001"/>
                  <a:pt x="9119157" y="1109745"/>
                  <a:pt x="9124540" y="1106461"/>
                </a:cubicBezTo>
                <a:lnTo>
                  <a:pt x="9129156" y="1103859"/>
                </a:lnTo>
                <a:lnTo>
                  <a:pt x="9145125" y="1094316"/>
                </a:lnTo>
                <a:lnTo>
                  <a:pt x="9204550" y="1061368"/>
                </a:lnTo>
                <a:lnTo>
                  <a:pt x="9397569" y="952586"/>
                </a:lnTo>
                <a:cubicBezTo>
                  <a:pt x="9443880" y="928585"/>
                  <a:pt x="9490490" y="905536"/>
                  <a:pt x="9537242" y="883632"/>
                </a:cubicBezTo>
                <a:lnTo>
                  <a:pt x="9542226" y="881430"/>
                </a:lnTo>
                <a:lnTo>
                  <a:pt x="9544891" y="864135"/>
                </a:lnTo>
                <a:lnTo>
                  <a:pt x="9461717" y="901920"/>
                </a:lnTo>
                <a:lnTo>
                  <a:pt x="9544960" y="863685"/>
                </a:lnTo>
                <a:lnTo>
                  <a:pt x="9559257" y="770872"/>
                </a:lnTo>
                <a:lnTo>
                  <a:pt x="9548722" y="776308"/>
                </a:lnTo>
                <a:lnTo>
                  <a:pt x="9559287" y="770673"/>
                </a:lnTo>
                <a:lnTo>
                  <a:pt x="9562092" y="752465"/>
                </a:lnTo>
                <a:lnTo>
                  <a:pt x="9488916" y="792153"/>
                </a:lnTo>
                <a:lnTo>
                  <a:pt x="9562627" y="748989"/>
                </a:lnTo>
                <a:lnTo>
                  <a:pt x="9565601" y="729683"/>
                </a:lnTo>
                <a:lnTo>
                  <a:pt x="9506246" y="762592"/>
                </a:lnTo>
                <a:lnTo>
                  <a:pt x="9565776" y="728550"/>
                </a:lnTo>
                <a:lnTo>
                  <a:pt x="9569132" y="706760"/>
                </a:lnTo>
                <a:lnTo>
                  <a:pt x="9529599" y="729113"/>
                </a:lnTo>
                <a:lnTo>
                  <a:pt x="9569251" y="705987"/>
                </a:lnTo>
                <a:lnTo>
                  <a:pt x="9572636" y="684015"/>
                </a:lnTo>
                <a:lnTo>
                  <a:pt x="9551440" y="696242"/>
                </a:lnTo>
                <a:lnTo>
                  <a:pt x="9572701" y="683595"/>
                </a:lnTo>
                <a:lnTo>
                  <a:pt x="9576088" y="661605"/>
                </a:lnTo>
                <a:lnTo>
                  <a:pt x="9569513" y="665479"/>
                </a:lnTo>
                <a:lnTo>
                  <a:pt x="9576108" y="661474"/>
                </a:lnTo>
                <a:close/>
              </a:path>
            </a:pathLst>
          </a:custGeom>
          <a:gradFill>
            <a:gsLst>
              <a:gs pos="100000">
                <a:schemeClr val="accent2">
                  <a:alpha val="0"/>
                </a:schemeClr>
              </a:gs>
              <a:gs pos="0">
                <a:schemeClr val="accent2">
                  <a:alpha val="18000"/>
                </a:schemeClr>
              </a:gs>
            </a:gsLst>
            <a:lin ang="0" scaled="0"/>
          </a:gradFill>
          <a:ln w="2563" cap="flat">
            <a:noFill/>
            <a:prstDash val="solid"/>
            <a:miter/>
          </a:ln>
        </p:spPr>
        <p:txBody>
          <a:bodyPr wrap="square" rtlCol="0" anchor="ctr">
            <a:noAutofit/>
          </a:bodyPr>
          <a:lstStyle/>
          <a:p>
            <a:endParaRPr lang="zh-CN" altLang="en-US" dirty="0"/>
          </a:p>
        </p:txBody>
      </p:sp>
      <p:pic>
        <p:nvPicPr>
          <p:cNvPr id="20" name="Picture 9" hidden="1">
            <a:extLst>
              <a:ext uri="{FF2B5EF4-FFF2-40B4-BE49-F238E27FC236}">
                <a16:creationId xmlns:a16="http://schemas.microsoft.com/office/drawing/2014/main" id="{2B35DB6B-76FA-4644-A535-E18142DED146}"/>
              </a:ext>
            </a:extLst>
          </p:cNvPr>
          <p:cNvPicPr>
            <a:picLocks noChangeAspect="1"/>
          </p:cNvPicPr>
          <p:nvPr/>
        </p:nvPicPr>
        <p:blipFill>
          <a:blip r:embed="rId14"/>
          <a:stretch>
            <a:fillRect/>
          </a:stretch>
        </p:blipFill>
        <p:spPr>
          <a:xfrm rot="212120" flipV="1">
            <a:off x="-1011106" y="3056073"/>
            <a:ext cx="7802365" cy="1377218"/>
          </a:xfrm>
          <a:prstGeom prst="rect">
            <a:avLst/>
          </a:prstGeom>
        </p:spPr>
      </p:pic>
      <p:grpSp>
        <p:nvGrpSpPr>
          <p:cNvPr id="62" name="组合 61">
            <a:extLst>
              <a:ext uri="{FF2B5EF4-FFF2-40B4-BE49-F238E27FC236}">
                <a16:creationId xmlns:a16="http://schemas.microsoft.com/office/drawing/2014/main" id="{5684104C-5DD3-46AB-B32E-8CF6C5395E35}"/>
              </a:ext>
            </a:extLst>
          </p:cNvPr>
          <p:cNvGrpSpPr/>
          <p:nvPr/>
        </p:nvGrpSpPr>
        <p:grpSpPr>
          <a:xfrm>
            <a:off x="5306365" y="4966892"/>
            <a:ext cx="432238" cy="336664"/>
            <a:chOff x="4818336" y="5240502"/>
            <a:chExt cx="432238" cy="336664"/>
          </a:xfrm>
        </p:grpSpPr>
        <p:sp>
          <p:nvSpPr>
            <p:cNvPr id="58" name="椭圆 57">
              <a:extLst>
                <a:ext uri="{FF2B5EF4-FFF2-40B4-BE49-F238E27FC236}">
                  <a16:creationId xmlns:a16="http://schemas.microsoft.com/office/drawing/2014/main" id="{C499CFEA-9F9C-4C27-A45F-AA9C11F2EF21}"/>
                </a:ext>
              </a:extLst>
            </p:cNvPr>
            <p:cNvSpPr/>
            <p:nvPr/>
          </p:nvSpPr>
          <p:spPr>
            <a:xfrm>
              <a:off x="5155544" y="5240502"/>
              <a:ext cx="95030" cy="147458"/>
            </a:xfrm>
            <a:prstGeom prst="ellipse">
              <a:avLst/>
            </a:prstGeom>
            <a:solidFill>
              <a:schemeClr val="accent3">
                <a:lumMod val="60000"/>
                <a:lumOff val="4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id="{A85D59CC-5EEA-4F52-BFC8-8903A2786E7B}"/>
                </a:ext>
              </a:extLst>
            </p:cNvPr>
            <p:cNvSpPr/>
            <p:nvPr/>
          </p:nvSpPr>
          <p:spPr>
            <a:xfrm>
              <a:off x="5043142" y="5303571"/>
              <a:ext cx="95030" cy="147458"/>
            </a:xfrm>
            <a:prstGeom prst="ellipse">
              <a:avLst/>
            </a:prstGeom>
            <a:solidFill>
              <a:schemeClr val="accent3">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id="{86C31D88-A805-4BC6-98B1-B5221A925921}"/>
                </a:ext>
              </a:extLst>
            </p:cNvPr>
            <p:cNvSpPr/>
            <p:nvPr/>
          </p:nvSpPr>
          <p:spPr>
            <a:xfrm>
              <a:off x="4930739" y="5366640"/>
              <a:ext cx="95030" cy="147458"/>
            </a:xfrm>
            <a:prstGeom prst="ellipse">
              <a:avLst/>
            </a:prstGeom>
            <a:solidFill>
              <a:schemeClr val="accent3">
                <a:lumMod val="60000"/>
                <a:lumOff val="4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B7F74841-CF93-4442-9B91-FCB11353641A}"/>
                </a:ext>
              </a:extLst>
            </p:cNvPr>
            <p:cNvSpPr/>
            <p:nvPr/>
          </p:nvSpPr>
          <p:spPr>
            <a:xfrm>
              <a:off x="4818336" y="5429708"/>
              <a:ext cx="95030" cy="147458"/>
            </a:xfrm>
            <a:prstGeom prst="ellipse">
              <a:avLst/>
            </a:prstGeom>
            <a:solidFill>
              <a:schemeClr val="accent3">
                <a:lumMod val="60000"/>
                <a:lumOff val="4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a:extLst>
              <a:ext uri="{FF2B5EF4-FFF2-40B4-BE49-F238E27FC236}">
                <a16:creationId xmlns:a16="http://schemas.microsoft.com/office/drawing/2014/main" id="{5162E916-316C-420C-947B-BABAA0828FC7}"/>
              </a:ext>
            </a:extLst>
          </p:cNvPr>
          <p:cNvGrpSpPr/>
          <p:nvPr/>
        </p:nvGrpSpPr>
        <p:grpSpPr>
          <a:xfrm>
            <a:off x="4175902" y="5591062"/>
            <a:ext cx="432238" cy="336664"/>
            <a:chOff x="4818336" y="5240502"/>
            <a:chExt cx="432238" cy="336664"/>
          </a:xfrm>
        </p:grpSpPr>
        <p:sp>
          <p:nvSpPr>
            <p:cNvPr id="64" name="椭圆 63">
              <a:extLst>
                <a:ext uri="{FF2B5EF4-FFF2-40B4-BE49-F238E27FC236}">
                  <a16:creationId xmlns:a16="http://schemas.microsoft.com/office/drawing/2014/main" id="{0BBD43B5-C6C5-4A73-B49C-0CDC660886CC}"/>
                </a:ext>
              </a:extLst>
            </p:cNvPr>
            <p:cNvSpPr/>
            <p:nvPr/>
          </p:nvSpPr>
          <p:spPr>
            <a:xfrm>
              <a:off x="5155544" y="5240502"/>
              <a:ext cx="95030" cy="147458"/>
            </a:xfrm>
            <a:prstGeom prst="ellipse">
              <a:avLst/>
            </a:prstGeom>
            <a:solidFill>
              <a:schemeClr val="accent3">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id="{182F30D9-7F9E-4DF0-A897-6C805794A642}"/>
                </a:ext>
              </a:extLst>
            </p:cNvPr>
            <p:cNvSpPr/>
            <p:nvPr/>
          </p:nvSpPr>
          <p:spPr>
            <a:xfrm>
              <a:off x="5043142" y="5303571"/>
              <a:ext cx="95030" cy="147458"/>
            </a:xfrm>
            <a:prstGeom prst="ellipse">
              <a:avLst/>
            </a:prstGeom>
            <a:solidFill>
              <a:schemeClr val="accent3">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id="{F0782771-033C-4404-9C6D-83D53C32C219}"/>
                </a:ext>
              </a:extLst>
            </p:cNvPr>
            <p:cNvSpPr/>
            <p:nvPr/>
          </p:nvSpPr>
          <p:spPr>
            <a:xfrm>
              <a:off x="4930739" y="5366640"/>
              <a:ext cx="95030" cy="147458"/>
            </a:xfrm>
            <a:prstGeom prst="ellipse">
              <a:avLst/>
            </a:prstGeom>
            <a:solidFill>
              <a:schemeClr val="accent3">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a16="http://schemas.microsoft.com/office/drawing/2014/main" id="{72C7219B-071C-4520-91FD-46BAAEBDC6C3}"/>
                </a:ext>
              </a:extLst>
            </p:cNvPr>
            <p:cNvSpPr/>
            <p:nvPr/>
          </p:nvSpPr>
          <p:spPr>
            <a:xfrm>
              <a:off x="4818336" y="5429708"/>
              <a:ext cx="95030" cy="147458"/>
            </a:xfrm>
            <a:prstGeom prst="ellipse">
              <a:avLst/>
            </a:prstGeom>
            <a:solidFill>
              <a:schemeClr val="accent3">
                <a:lumMod val="60000"/>
                <a:lumOff val="4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7" name="图片 56">
            <a:extLst>
              <a:ext uri="{FF2B5EF4-FFF2-40B4-BE49-F238E27FC236}">
                <a16:creationId xmlns:a16="http://schemas.microsoft.com/office/drawing/2014/main" id="{1F21EC1C-BE81-4731-BD56-8E865B10AED1}"/>
              </a:ext>
            </a:extLst>
          </p:cNvPr>
          <p:cNvPicPr>
            <a:picLocks noChangeAspect="1"/>
          </p:cNvPicPr>
          <p:nvPr/>
        </p:nvPicPr>
        <p:blipFill>
          <a:blip r:embed="rId15" cstate="screen">
            <a:extLst>
              <a:ext uri="{28A0092B-C50C-407E-A947-70E740481C1C}">
                <a14:useLocalDpi xmlns:a14="http://schemas.microsoft.com/office/drawing/2010/main"/>
              </a:ext>
            </a:extLst>
          </a:blip>
          <a:srcRect/>
          <a:stretch>
            <a:fillRect/>
          </a:stretch>
        </p:blipFill>
        <p:spPr>
          <a:xfrm>
            <a:off x="1703793" y="4588744"/>
            <a:ext cx="5376457" cy="1450974"/>
          </a:xfrm>
          <a:custGeom>
            <a:avLst/>
            <a:gdLst>
              <a:gd name="connsiteX0" fmla="*/ 5194852 w 5376457"/>
              <a:gd name="connsiteY0" fmla="*/ 0 h 1450974"/>
              <a:gd name="connsiteX1" fmla="*/ 5376457 w 5376457"/>
              <a:gd name="connsiteY1" fmla="*/ 0 h 1450974"/>
              <a:gd name="connsiteX2" fmla="*/ 5376457 w 5376457"/>
              <a:gd name="connsiteY2" fmla="*/ 1450974 h 1450974"/>
              <a:gd name="connsiteX3" fmla="*/ 5194852 w 5376457"/>
              <a:gd name="connsiteY3" fmla="*/ 1450974 h 1450974"/>
              <a:gd name="connsiteX4" fmla="*/ 0 w 5376457"/>
              <a:gd name="connsiteY4" fmla="*/ 0 h 1450974"/>
              <a:gd name="connsiteX5" fmla="*/ 4671322 w 5376457"/>
              <a:gd name="connsiteY5" fmla="*/ 0 h 1450974"/>
              <a:gd name="connsiteX6" fmla="*/ 4671322 w 5376457"/>
              <a:gd name="connsiteY6" fmla="*/ 1450974 h 1450974"/>
              <a:gd name="connsiteX7" fmla="*/ 0 w 5376457"/>
              <a:gd name="connsiteY7" fmla="*/ 1450974 h 145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6457" h="1450974">
                <a:moveTo>
                  <a:pt x="5194852" y="0"/>
                </a:moveTo>
                <a:lnTo>
                  <a:pt x="5376457" y="0"/>
                </a:lnTo>
                <a:lnTo>
                  <a:pt x="5376457" y="1450974"/>
                </a:lnTo>
                <a:lnTo>
                  <a:pt x="5194852" y="1450974"/>
                </a:lnTo>
                <a:close/>
                <a:moveTo>
                  <a:pt x="0" y="0"/>
                </a:moveTo>
                <a:lnTo>
                  <a:pt x="4671322" y="0"/>
                </a:lnTo>
                <a:lnTo>
                  <a:pt x="4671322" y="1450974"/>
                </a:lnTo>
                <a:lnTo>
                  <a:pt x="0" y="1450974"/>
                </a:lnTo>
                <a:close/>
              </a:path>
            </a:pathLst>
          </a:custGeom>
        </p:spPr>
      </p:pic>
      <p:cxnSp>
        <p:nvCxnSpPr>
          <p:cNvPr id="14" name="PA_直接连接符 13">
            <a:extLst>
              <a:ext uri="{FF2B5EF4-FFF2-40B4-BE49-F238E27FC236}">
                <a16:creationId xmlns:a16="http://schemas.microsoft.com/office/drawing/2014/main" id="{47695B3D-865F-4EEB-BFFF-11D9F5FD6453}"/>
              </a:ext>
            </a:extLst>
          </p:cNvPr>
          <p:cNvCxnSpPr>
            <a:cxnSpLocks/>
          </p:cNvCxnSpPr>
          <p:nvPr>
            <p:custDataLst>
              <p:tags r:id="rId1"/>
            </p:custDataLst>
          </p:nvPr>
        </p:nvCxnSpPr>
        <p:spPr>
          <a:xfrm rot="19800000">
            <a:off x="5265870" y="6078856"/>
            <a:ext cx="604520" cy="0"/>
          </a:xfrm>
          <a:prstGeom prst="line">
            <a:avLst/>
          </a:prstGeom>
          <a:ln w="12700" cap="rnd">
            <a:gradFill>
              <a:gsLst>
                <a:gs pos="0">
                  <a:schemeClr val="accent1">
                    <a:lumMod val="90000"/>
                    <a:lumOff val="10000"/>
                    <a:alpha val="50000"/>
                  </a:schemeClr>
                </a:gs>
                <a:gs pos="100000">
                  <a:schemeClr val="accent3">
                    <a:lumMod val="60000"/>
                    <a:lumOff val="40000"/>
                    <a:alpha val="50000"/>
                  </a:schemeClr>
                </a:gs>
              </a:gsLst>
              <a:lin ang="0" scaled="0"/>
            </a:gradFill>
            <a:tailEnd type="oval" w="sm" len="sm"/>
          </a:ln>
        </p:spPr>
        <p:style>
          <a:lnRef idx="1">
            <a:schemeClr val="accent1"/>
          </a:lnRef>
          <a:fillRef idx="0">
            <a:schemeClr val="accent1"/>
          </a:fillRef>
          <a:effectRef idx="0">
            <a:schemeClr val="accent1"/>
          </a:effectRef>
          <a:fontRef idx="minor">
            <a:schemeClr val="tx1"/>
          </a:fontRef>
        </p:style>
      </p:cxnSp>
      <p:cxnSp>
        <p:nvCxnSpPr>
          <p:cNvPr id="13" name="PA_直接连接符 12">
            <a:extLst>
              <a:ext uri="{FF2B5EF4-FFF2-40B4-BE49-F238E27FC236}">
                <a16:creationId xmlns:a16="http://schemas.microsoft.com/office/drawing/2014/main" id="{EB39B250-8180-4242-BFAE-8827BC9FD0C1}"/>
              </a:ext>
            </a:extLst>
          </p:cNvPr>
          <p:cNvCxnSpPr>
            <a:cxnSpLocks/>
          </p:cNvCxnSpPr>
          <p:nvPr>
            <p:custDataLst>
              <p:tags r:id="rId2"/>
            </p:custDataLst>
          </p:nvPr>
        </p:nvCxnSpPr>
        <p:spPr>
          <a:xfrm flipV="1">
            <a:off x="3652903" y="4355153"/>
            <a:ext cx="489794" cy="282783"/>
          </a:xfrm>
          <a:prstGeom prst="line">
            <a:avLst/>
          </a:prstGeom>
          <a:ln w="12700" cap="rnd">
            <a:gradFill>
              <a:gsLst>
                <a:gs pos="0">
                  <a:schemeClr val="accent1">
                    <a:lumMod val="90000"/>
                    <a:lumOff val="10000"/>
                    <a:alpha val="0"/>
                  </a:schemeClr>
                </a:gs>
                <a:gs pos="100000">
                  <a:schemeClr val="accent3">
                    <a:lumMod val="60000"/>
                    <a:lumOff val="40000"/>
                  </a:schemeClr>
                </a:gs>
              </a:gsLst>
              <a:lin ang="0" scaled="0"/>
            </a:gradFill>
            <a:tailEnd type="oval" w="sm" len="sm"/>
          </a:ln>
        </p:spPr>
        <p:style>
          <a:lnRef idx="1">
            <a:schemeClr val="accent1"/>
          </a:lnRef>
          <a:fillRef idx="0">
            <a:schemeClr val="accent1"/>
          </a:fillRef>
          <a:effectRef idx="0">
            <a:schemeClr val="accent1"/>
          </a:effectRef>
          <a:fontRef idx="minor">
            <a:schemeClr val="tx1"/>
          </a:fontRef>
        </p:style>
      </p:cxnSp>
      <p:cxnSp>
        <p:nvCxnSpPr>
          <p:cNvPr id="15" name="PA_直接连接符 14">
            <a:extLst>
              <a:ext uri="{FF2B5EF4-FFF2-40B4-BE49-F238E27FC236}">
                <a16:creationId xmlns:a16="http://schemas.microsoft.com/office/drawing/2014/main" id="{DF357987-D6D8-4015-A647-4EA58FB59823}"/>
              </a:ext>
            </a:extLst>
          </p:cNvPr>
          <p:cNvCxnSpPr>
            <a:cxnSpLocks/>
          </p:cNvCxnSpPr>
          <p:nvPr>
            <p:custDataLst>
              <p:tags r:id="rId3"/>
            </p:custDataLst>
          </p:nvPr>
        </p:nvCxnSpPr>
        <p:spPr>
          <a:xfrm flipV="1">
            <a:off x="2890077" y="5865816"/>
            <a:ext cx="491141" cy="283558"/>
          </a:xfrm>
          <a:prstGeom prst="line">
            <a:avLst/>
          </a:prstGeom>
          <a:ln w="12700" cap="rnd">
            <a:gradFill>
              <a:gsLst>
                <a:gs pos="0">
                  <a:schemeClr val="accent1">
                    <a:lumMod val="90000"/>
                    <a:lumOff val="10000"/>
                    <a:alpha val="0"/>
                  </a:schemeClr>
                </a:gs>
                <a:gs pos="100000">
                  <a:schemeClr val="accent3">
                    <a:lumMod val="60000"/>
                    <a:lumOff val="40000"/>
                  </a:schemeClr>
                </a:gs>
              </a:gsLst>
              <a:lin ang="0" scaled="0"/>
            </a:gradFill>
            <a:tailEnd type="oval" w="sm" len="sm"/>
          </a:ln>
        </p:spPr>
        <p:style>
          <a:lnRef idx="1">
            <a:schemeClr val="accent1"/>
          </a:lnRef>
          <a:fillRef idx="0">
            <a:schemeClr val="accent1"/>
          </a:fillRef>
          <a:effectRef idx="0">
            <a:schemeClr val="accent1"/>
          </a:effectRef>
          <a:fontRef idx="minor">
            <a:schemeClr val="tx1"/>
          </a:fontRef>
        </p:style>
      </p:cxnSp>
      <p:cxnSp>
        <p:nvCxnSpPr>
          <p:cNvPr id="16" name="PA_直接连接符 15">
            <a:extLst>
              <a:ext uri="{FF2B5EF4-FFF2-40B4-BE49-F238E27FC236}">
                <a16:creationId xmlns:a16="http://schemas.microsoft.com/office/drawing/2014/main" id="{522CA0FD-A0BE-4295-A8BB-C0D51E47D654}"/>
              </a:ext>
            </a:extLst>
          </p:cNvPr>
          <p:cNvCxnSpPr>
            <a:cxnSpLocks/>
          </p:cNvCxnSpPr>
          <p:nvPr>
            <p:custDataLst>
              <p:tags r:id="rId4"/>
            </p:custDataLst>
          </p:nvPr>
        </p:nvCxnSpPr>
        <p:spPr>
          <a:xfrm rot="19800000">
            <a:off x="3219054" y="5111750"/>
            <a:ext cx="604520" cy="0"/>
          </a:xfrm>
          <a:prstGeom prst="line">
            <a:avLst/>
          </a:prstGeom>
          <a:ln w="12700" cap="rnd">
            <a:gradFill>
              <a:gsLst>
                <a:gs pos="0">
                  <a:schemeClr val="accent1">
                    <a:lumMod val="90000"/>
                    <a:lumOff val="10000"/>
                    <a:alpha val="20000"/>
                  </a:schemeClr>
                </a:gs>
                <a:gs pos="100000">
                  <a:schemeClr val="accent3">
                    <a:lumMod val="60000"/>
                    <a:lumOff val="40000"/>
                    <a:alpha val="20000"/>
                  </a:schemeClr>
                </a:gs>
              </a:gsLst>
              <a:lin ang="0" scaled="0"/>
            </a:gradFill>
            <a:tailEnd type="oval" w="sm" len="sm"/>
          </a:ln>
        </p:spPr>
        <p:style>
          <a:lnRef idx="1">
            <a:schemeClr val="accent1"/>
          </a:lnRef>
          <a:fillRef idx="0">
            <a:schemeClr val="accent1"/>
          </a:fillRef>
          <a:effectRef idx="0">
            <a:schemeClr val="accent1"/>
          </a:effectRef>
          <a:fontRef idx="minor">
            <a:schemeClr val="tx1"/>
          </a:fontRef>
        </p:style>
      </p:cxnSp>
      <p:cxnSp>
        <p:nvCxnSpPr>
          <p:cNvPr id="19" name="PA_直接连接符 18">
            <a:extLst>
              <a:ext uri="{FF2B5EF4-FFF2-40B4-BE49-F238E27FC236}">
                <a16:creationId xmlns:a16="http://schemas.microsoft.com/office/drawing/2014/main" id="{9DA9A754-8483-46CB-BBFD-E4A6A3EEC87F}"/>
              </a:ext>
            </a:extLst>
          </p:cNvPr>
          <p:cNvCxnSpPr>
            <a:cxnSpLocks/>
          </p:cNvCxnSpPr>
          <p:nvPr>
            <p:custDataLst>
              <p:tags r:id="rId5"/>
            </p:custDataLst>
          </p:nvPr>
        </p:nvCxnSpPr>
        <p:spPr>
          <a:xfrm flipV="1">
            <a:off x="4758444" y="4664526"/>
            <a:ext cx="975373" cy="563132"/>
          </a:xfrm>
          <a:prstGeom prst="line">
            <a:avLst/>
          </a:prstGeom>
          <a:ln w="12700" cap="rnd">
            <a:gradFill>
              <a:gsLst>
                <a:gs pos="0">
                  <a:schemeClr val="accent1">
                    <a:lumMod val="90000"/>
                    <a:lumOff val="10000"/>
                    <a:alpha val="20000"/>
                  </a:schemeClr>
                </a:gs>
                <a:gs pos="100000">
                  <a:schemeClr val="accent3">
                    <a:lumMod val="60000"/>
                    <a:lumOff val="40000"/>
                    <a:alpha val="20000"/>
                  </a:schemeClr>
                </a:gs>
              </a:gsLst>
              <a:lin ang="0" scaled="0"/>
            </a:gradFill>
            <a:tailEnd type="oval" w="sm" len="sm"/>
          </a:ln>
        </p:spPr>
        <p:style>
          <a:lnRef idx="1">
            <a:schemeClr val="accent1"/>
          </a:lnRef>
          <a:fillRef idx="0">
            <a:schemeClr val="accent1"/>
          </a:fillRef>
          <a:effectRef idx="0">
            <a:schemeClr val="accent1"/>
          </a:effectRef>
          <a:fontRef idx="minor">
            <a:schemeClr val="tx1"/>
          </a:fontRef>
        </p:style>
      </p:cxnSp>
      <p:cxnSp>
        <p:nvCxnSpPr>
          <p:cNvPr id="21" name="PA_直接连接符 20">
            <a:extLst>
              <a:ext uri="{FF2B5EF4-FFF2-40B4-BE49-F238E27FC236}">
                <a16:creationId xmlns:a16="http://schemas.microsoft.com/office/drawing/2014/main" id="{01811D70-5CEE-44D2-B5FD-F9C47C0613DB}"/>
              </a:ext>
            </a:extLst>
          </p:cNvPr>
          <p:cNvCxnSpPr>
            <a:cxnSpLocks/>
          </p:cNvCxnSpPr>
          <p:nvPr>
            <p:custDataLst>
              <p:tags r:id="rId6"/>
            </p:custDataLst>
          </p:nvPr>
        </p:nvCxnSpPr>
        <p:spPr>
          <a:xfrm rot="19800000">
            <a:off x="1867563" y="6250805"/>
            <a:ext cx="604520" cy="0"/>
          </a:xfrm>
          <a:prstGeom prst="line">
            <a:avLst/>
          </a:prstGeom>
          <a:ln w="12700" cap="rnd">
            <a:gradFill>
              <a:gsLst>
                <a:gs pos="0">
                  <a:schemeClr val="accent1">
                    <a:lumMod val="90000"/>
                    <a:lumOff val="10000"/>
                    <a:alpha val="20000"/>
                  </a:schemeClr>
                </a:gs>
                <a:gs pos="100000">
                  <a:schemeClr val="accent3">
                    <a:lumMod val="60000"/>
                    <a:lumOff val="40000"/>
                    <a:alpha val="20000"/>
                  </a:schemeClr>
                </a:gs>
              </a:gsLst>
              <a:lin ang="0" scaled="0"/>
            </a:gradFill>
            <a:tailEnd type="oval" w="sm" len="sm"/>
          </a:ln>
        </p:spPr>
        <p:style>
          <a:lnRef idx="1">
            <a:schemeClr val="accent1"/>
          </a:lnRef>
          <a:fillRef idx="0">
            <a:schemeClr val="accent1"/>
          </a:fillRef>
          <a:effectRef idx="0">
            <a:schemeClr val="accent1"/>
          </a:effectRef>
          <a:fontRef idx="minor">
            <a:schemeClr val="tx1"/>
          </a:fontRef>
        </p:style>
      </p:cxnSp>
      <p:sp>
        <p:nvSpPr>
          <p:cNvPr id="3" name="PA_文本框 2">
            <a:extLst>
              <a:ext uri="{FF2B5EF4-FFF2-40B4-BE49-F238E27FC236}">
                <a16:creationId xmlns:a16="http://schemas.microsoft.com/office/drawing/2014/main" id="{CACE7515-E350-4A1B-9034-0A60F4E5F907}"/>
              </a:ext>
            </a:extLst>
          </p:cNvPr>
          <p:cNvSpPr txBox="1"/>
          <p:nvPr>
            <p:custDataLst>
              <p:tags r:id="rId7"/>
            </p:custDataLst>
          </p:nvPr>
        </p:nvSpPr>
        <p:spPr>
          <a:xfrm>
            <a:off x="803275" y="5795024"/>
            <a:ext cx="2051844" cy="307777"/>
          </a:xfrm>
          <a:prstGeom prst="rect">
            <a:avLst/>
          </a:prstGeom>
          <a:noFill/>
        </p:spPr>
        <p:txBody>
          <a:bodyPr wrap="none" lIns="0" tIns="0" rIns="0" bIns="0" rtlCol="0">
            <a:spAutoFit/>
          </a:bodyPr>
          <a:lstStyle/>
          <a:p>
            <a:r>
              <a:rPr lang="zh-CN" altLang="en-US" sz="2000" dirty="0">
                <a:solidFill>
                  <a:schemeClr val="bg1">
                    <a:alpha val="80000"/>
                  </a:schemeClr>
                </a:solidFill>
                <a:latin typeface="+mn-ea"/>
              </a:rPr>
              <a:t>汇报人：我是东东</a:t>
            </a:r>
          </a:p>
        </p:txBody>
      </p:sp>
      <p:sp>
        <p:nvSpPr>
          <p:cNvPr id="9" name="文本框 8" hidden="1">
            <a:extLst>
              <a:ext uri="{FF2B5EF4-FFF2-40B4-BE49-F238E27FC236}">
                <a16:creationId xmlns:a16="http://schemas.microsoft.com/office/drawing/2014/main" id="{4F6DA8FC-31BD-49EB-BC88-B0A8E29C4EE6}"/>
              </a:ext>
            </a:extLst>
          </p:cNvPr>
          <p:cNvSpPr txBox="1"/>
          <p:nvPr/>
        </p:nvSpPr>
        <p:spPr>
          <a:xfrm>
            <a:off x="2111105" y="1250327"/>
            <a:ext cx="3930563" cy="2123658"/>
          </a:xfrm>
          <a:prstGeom prst="rect">
            <a:avLst/>
          </a:prstGeom>
          <a:noFill/>
        </p:spPr>
        <p:txBody>
          <a:bodyPr wrap="none" lIns="0" tIns="0" rIns="0" bIns="0" rtlCol="0">
            <a:spAutoFit/>
          </a:bodyPr>
          <a:lstStyle/>
          <a:p>
            <a:r>
              <a:rPr lang="en-US" altLang="zh-CN" sz="13800" dirty="0">
                <a:solidFill>
                  <a:schemeClr val="accent3">
                    <a:lumMod val="60000"/>
                    <a:lumOff val="40000"/>
                  </a:schemeClr>
                </a:solidFill>
                <a:latin typeface="思源黑体 CN Regular" panose="020B0500000000000000" pitchFamily="34" charset="-122"/>
              </a:rPr>
              <a:t>2022</a:t>
            </a:r>
            <a:endParaRPr lang="zh-CN" altLang="en-US" sz="13800" dirty="0">
              <a:solidFill>
                <a:schemeClr val="accent3">
                  <a:lumMod val="60000"/>
                  <a:lumOff val="40000"/>
                </a:schemeClr>
              </a:solidFill>
              <a:latin typeface="思源黑体 CN Regular" panose="020B0500000000000000" pitchFamily="34" charset="-122"/>
            </a:endParaRPr>
          </a:p>
        </p:txBody>
      </p:sp>
      <p:grpSp>
        <p:nvGrpSpPr>
          <p:cNvPr id="2" name="组合 1">
            <a:extLst>
              <a:ext uri="{FF2B5EF4-FFF2-40B4-BE49-F238E27FC236}">
                <a16:creationId xmlns:a16="http://schemas.microsoft.com/office/drawing/2014/main" id="{FBADAB2B-6DFE-4B48-9547-B5CCA02BFA4C}"/>
              </a:ext>
            </a:extLst>
          </p:cNvPr>
          <p:cNvGrpSpPr/>
          <p:nvPr/>
        </p:nvGrpSpPr>
        <p:grpSpPr>
          <a:xfrm>
            <a:off x="726499" y="1493654"/>
            <a:ext cx="6353750" cy="2193454"/>
            <a:chOff x="726499" y="1493654"/>
            <a:chExt cx="6353750" cy="2193454"/>
          </a:xfrm>
        </p:grpSpPr>
        <p:sp>
          <p:nvSpPr>
            <p:cNvPr id="17" name="PA_文本框 16">
              <a:extLst>
                <a:ext uri="{FF2B5EF4-FFF2-40B4-BE49-F238E27FC236}">
                  <a16:creationId xmlns:a16="http://schemas.microsoft.com/office/drawing/2014/main" id="{BA87E2C9-44C7-4EF9-B1CE-85718EE95C21}"/>
                </a:ext>
              </a:extLst>
            </p:cNvPr>
            <p:cNvSpPr txBox="1"/>
            <p:nvPr>
              <p:custDataLst>
                <p:tags r:id="rId10"/>
              </p:custDataLst>
            </p:nvPr>
          </p:nvSpPr>
          <p:spPr>
            <a:xfrm>
              <a:off x="762179" y="2856111"/>
              <a:ext cx="2712281" cy="830997"/>
            </a:xfrm>
            <a:prstGeom prst="rect">
              <a:avLst/>
            </a:prstGeom>
            <a:noFill/>
          </p:spPr>
          <p:txBody>
            <a:bodyPr wrap="none" lIns="0" tIns="0" rIns="0" bIns="0" rtlCol="0">
              <a:spAutoFit/>
            </a:bodyPr>
            <a:lstStyle/>
            <a:p>
              <a:r>
                <a:rPr lang="en-US" altLang="zh-CN" sz="5400" dirty="0">
                  <a:solidFill>
                    <a:schemeClr val="accent2"/>
                  </a:solidFill>
                  <a:effectLst/>
                  <a:latin typeface="+mj-ea"/>
                  <a:ea typeface="+mj-ea"/>
                </a:rPr>
                <a:t>PPT</a:t>
              </a:r>
              <a:r>
                <a:rPr lang="zh-CN" altLang="en-US" sz="5400" dirty="0">
                  <a:solidFill>
                    <a:schemeClr val="accent2"/>
                  </a:solidFill>
                  <a:effectLst/>
                  <a:latin typeface="+mj-ea"/>
                  <a:ea typeface="+mj-ea"/>
                </a:rPr>
                <a:t>模板</a:t>
              </a:r>
            </a:p>
          </p:txBody>
        </p:sp>
        <p:sp>
          <p:nvSpPr>
            <p:cNvPr id="26" name="文本框 25">
              <a:extLst>
                <a:ext uri="{FF2B5EF4-FFF2-40B4-BE49-F238E27FC236}">
                  <a16:creationId xmlns:a16="http://schemas.microsoft.com/office/drawing/2014/main" id="{F15CD2CA-10A6-4381-9138-435BC3D1AC4D}"/>
                </a:ext>
              </a:extLst>
            </p:cNvPr>
            <p:cNvSpPr txBox="1"/>
            <p:nvPr/>
          </p:nvSpPr>
          <p:spPr>
            <a:xfrm>
              <a:off x="726499" y="1493654"/>
              <a:ext cx="695703" cy="1354217"/>
            </a:xfrm>
            <a:prstGeom prst="rect">
              <a:avLst/>
            </a:prstGeom>
            <a:noFill/>
          </p:spPr>
          <p:txBody>
            <a:bodyPr wrap="none" lIns="0" tIns="0" rIns="0" bIns="0" rtlCol="0">
              <a:spAutoFit/>
            </a:bodyPr>
            <a:lstStyle>
              <a:defPPr>
                <a:defRPr lang="zh-CN"/>
              </a:defPPr>
              <a:lvl1pPr>
                <a:defRPr sz="11500">
                  <a:gradFill>
                    <a:gsLst>
                      <a:gs pos="79000">
                        <a:schemeClr val="accent2">
                          <a:alpha val="0"/>
                        </a:schemeClr>
                      </a:gs>
                      <a:gs pos="57000">
                        <a:schemeClr val="accent2">
                          <a:alpha val="10000"/>
                          <a:lumMod val="90000"/>
                        </a:schemeClr>
                      </a:gs>
                      <a:gs pos="32000">
                        <a:schemeClr val="accent2">
                          <a:alpha val="85000"/>
                          <a:lumMod val="85000"/>
                          <a:lumOff val="15000"/>
                        </a:schemeClr>
                      </a:gs>
                    </a:gsLst>
                    <a:lin ang="5400000" scaled="0"/>
                  </a:gradFill>
                  <a:effectLst/>
                  <a:latin typeface="Algerian" panose="04020705040A02060702" pitchFamily="82" charset="0"/>
                  <a:ea typeface="思源黑体 CN Regular" panose="020B0500000000000000" pitchFamily="34" charset="-122"/>
                </a:defRPr>
              </a:lvl1pPr>
            </a:lstStyle>
            <a:p>
              <a:r>
                <a:rPr lang="en-US" altLang="zh-CN" sz="8800" dirty="0">
                  <a:latin typeface="+mj-ea"/>
                  <a:ea typeface="+mj-ea"/>
                </a:rPr>
                <a:t>2</a:t>
              </a:r>
              <a:endParaRPr lang="zh-CN" altLang="en-US" sz="8800" dirty="0">
                <a:latin typeface="+mj-ea"/>
                <a:ea typeface="+mj-ea"/>
              </a:endParaRPr>
            </a:p>
          </p:txBody>
        </p:sp>
        <p:sp>
          <p:nvSpPr>
            <p:cNvPr id="27" name="文本框 26">
              <a:extLst>
                <a:ext uri="{FF2B5EF4-FFF2-40B4-BE49-F238E27FC236}">
                  <a16:creationId xmlns:a16="http://schemas.microsoft.com/office/drawing/2014/main" id="{950F32ED-20D4-48E6-A1D6-9E9BA6C6310B}"/>
                </a:ext>
              </a:extLst>
            </p:cNvPr>
            <p:cNvSpPr txBox="1"/>
            <p:nvPr/>
          </p:nvSpPr>
          <p:spPr>
            <a:xfrm>
              <a:off x="1439009" y="1493654"/>
              <a:ext cx="718145" cy="1354217"/>
            </a:xfrm>
            <a:prstGeom prst="rect">
              <a:avLst/>
            </a:prstGeom>
            <a:noFill/>
          </p:spPr>
          <p:txBody>
            <a:bodyPr wrap="none" lIns="0" tIns="0" rIns="0" bIns="0" rtlCol="0">
              <a:spAutoFit/>
            </a:bodyPr>
            <a:lstStyle>
              <a:defPPr>
                <a:defRPr lang="zh-CN"/>
              </a:defPPr>
              <a:lvl1pPr>
                <a:defRPr sz="13800">
                  <a:gradFill>
                    <a:gsLst>
                      <a:gs pos="79000">
                        <a:schemeClr val="accent3">
                          <a:alpha val="0"/>
                        </a:schemeClr>
                      </a:gs>
                      <a:gs pos="59000">
                        <a:srgbClr val="00D0B6">
                          <a:alpha val="15000"/>
                        </a:srgbClr>
                      </a:gs>
                      <a:gs pos="32000">
                        <a:schemeClr val="accent3"/>
                      </a:gs>
                    </a:gsLst>
                    <a:lin ang="5400000" scaled="0"/>
                  </a:gradFill>
                  <a:effectLst/>
                  <a:latin typeface="Algerian" panose="04020705040A02060702" pitchFamily="82" charset="0"/>
                  <a:ea typeface="思源黑体 CN Regular" panose="020B0500000000000000" pitchFamily="34" charset="-122"/>
                </a:defRPr>
              </a:lvl1pPr>
            </a:lstStyle>
            <a:p>
              <a:r>
                <a:rPr lang="en-US" altLang="zh-CN" sz="8800" dirty="0">
                  <a:gradFill>
                    <a:gsLst>
                      <a:gs pos="79000">
                        <a:schemeClr val="accent2">
                          <a:alpha val="0"/>
                        </a:schemeClr>
                      </a:gs>
                      <a:gs pos="57000">
                        <a:schemeClr val="accent2">
                          <a:alpha val="10000"/>
                          <a:lumMod val="90000"/>
                        </a:schemeClr>
                      </a:gs>
                      <a:gs pos="32000">
                        <a:schemeClr val="accent2">
                          <a:alpha val="85000"/>
                          <a:lumMod val="85000"/>
                          <a:lumOff val="15000"/>
                        </a:schemeClr>
                      </a:gs>
                    </a:gsLst>
                    <a:lin ang="5400000" scaled="0"/>
                  </a:gradFill>
                  <a:latin typeface="+mj-ea"/>
                  <a:ea typeface="+mj-ea"/>
                </a:rPr>
                <a:t>0</a:t>
              </a:r>
              <a:endParaRPr lang="zh-CN" altLang="en-US" sz="8800" dirty="0">
                <a:gradFill>
                  <a:gsLst>
                    <a:gs pos="79000">
                      <a:schemeClr val="accent2">
                        <a:alpha val="0"/>
                      </a:schemeClr>
                    </a:gs>
                    <a:gs pos="57000">
                      <a:schemeClr val="accent2">
                        <a:alpha val="10000"/>
                        <a:lumMod val="90000"/>
                      </a:schemeClr>
                    </a:gs>
                    <a:gs pos="32000">
                      <a:schemeClr val="accent2">
                        <a:alpha val="85000"/>
                        <a:lumMod val="85000"/>
                        <a:lumOff val="15000"/>
                      </a:schemeClr>
                    </a:gs>
                  </a:gsLst>
                  <a:lin ang="5400000" scaled="0"/>
                </a:gradFill>
                <a:latin typeface="+mj-ea"/>
                <a:ea typeface="+mj-ea"/>
              </a:endParaRPr>
            </a:p>
          </p:txBody>
        </p:sp>
        <p:sp>
          <p:nvSpPr>
            <p:cNvPr id="28" name="文本框 27">
              <a:extLst>
                <a:ext uri="{FF2B5EF4-FFF2-40B4-BE49-F238E27FC236}">
                  <a16:creationId xmlns:a16="http://schemas.microsoft.com/office/drawing/2014/main" id="{0FE24160-6502-4839-A296-2CC61853E9E9}"/>
                </a:ext>
              </a:extLst>
            </p:cNvPr>
            <p:cNvSpPr txBox="1"/>
            <p:nvPr/>
          </p:nvSpPr>
          <p:spPr>
            <a:xfrm>
              <a:off x="2137093" y="1493654"/>
              <a:ext cx="787075" cy="1354217"/>
            </a:xfrm>
            <a:prstGeom prst="rect">
              <a:avLst/>
            </a:prstGeom>
            <a:noFill/>
          </p:spPr>
          <p:txBody>
            <a:bodyPr wrap="none" lIns="0" tIns="0" rIns="0" bIns="0" rtlCol="0">
              <a:spAutoFit/>
            </a:bodyPr>
            <a:lstStyle>
              <a:defPPr>
                <a:defRPr lang="zh-CN"/>
              </a:defPPr>
              <a:lvl1pPr>
                <a:defRPr sz="11500">
                  <a:gradFill>
                    <a:gsLst>
                      <a:gs pos="79000">
                        <a:schemeClr val="accent2">
                          <a:alpha val="0"/>
                        </a:schemeClr>
                      </a:gs>
                      <a:gs pos="57000">
                        <a:schemeClr val="accent2">
                          <a:alpha val="10000"/>
                          <a:lumMod val="90000"/>
                        </a:schemeClr>
                      </a:gs>
                      <a:gs pos="32000">
                        <a:schemeClr val="accent2">
                          <a:alpha val="85000"/>
                          <a:lumMod val="85000"/>
                          <a:lumOff val="15000"/>
                        </a:schemeClr>
                      </a:gs>
                    </a:gsLst>
                    <a:lin ang="5400000" scaled="0"/>
                  </a:gradFill>
                  <a:effectLst/>
                  <a:latin typeface="Algerian" panose="04020705040A02060702" pitchFamily="82" charset="0"/>
                  <a:ea typeface="思源黑体 CN Regular" panose="020B0500000000000000" pitchFamily="34" charset="-122"/>
                </a:defRPr>
              </a:lvl1pPr>
            </a:lstStyle>
            <a:p>
              <a:r>
                <a:rPr lang="en-US" altLang="zh-CN" sz="8800" dirty="0">
                  <a:latin typeface="+mj-ea"/>
                  <a:ea typeface="+mj-ea"/>
                </a:rPr>
                <a:t>X</a:t>
              </a:r>
              <a:endParaRPr lang="zh-CN" altLang="en-US" sz="8800" dirty="0">
                <a:latin typeface="+mj-ea"/>
                <a:ea typeface="+mj-ea"/>
              </a:endParaRPr>
            </a:p>
          </p:txBody>
        </p:sp>
        <p:sp>
          <p:nvSpPr>
            <p:cNvPr id="29" name="文本框 28">
              <a:extLst>
                <a:ext uri="{FF2B5EF4-FFF2-40B4-BE49-F238E27FC236}">
                  <a16:creationId xmlns:a16="http://schemas.microsoft.com/office/drawing/2014/main" id="{BD72BDB8-5F3F-45F4-8959-D31382C3C781}"/>
                </a:ext>
              </a:extLst>
            </p:cNvPr>
            <p:cNvSpPr txBox="1"/>
            <p:nvPr/>
          </p:nvSpPr>
          <p:spPr>
            <a:xfrm>
              <a:off x="2849602" y="1493654"/>
              <a:ext cx="787075" cy="1354217"/>
            </a:xfrm>
            <a:prstGeom prst="rect">
              <a:avLst/>
            </a:prstGeom>
            <a:noFill/>
          </p:spPr>
          <p:txBody>
            <a:bodyPr wrap="none" lIns="0" tIns="0" rIns="0" bIns="0" rtlCol="0">
              <a:spAutoFit/>
            </a:bodyPr>
            <a:lstStyle>
              <a:defPPr>
                <a:defRPr lang="zh-CN"/>
              </a:defPPr>
              <a:lvl1pPr>
                <a:defRPr sz="11500">
                  <a:gradFill>
                    <a:gsLst>
                      <a:gs pos="79000">
                        <a:schemeClr val="accent2">
                          <a:alpha val="0"/>
                        </a:schemeClr>
                      </a:gs>
                      <a:gs pos="57000">
                        <a:schemeClr val="accent2">
                          <a:alpha val="10000"/>
                          <a:lumMod val="90000"/>
                        </a:schemeClr>
                      </a:gs>
                      <a:gs pos="32000">
                        <a:schemeClr val="accent2">
                          <a:alpha val="85000"/>
                          <a:lumMod val="85000"/>
                          <a:lumOff val="15000"/>
                        </a:schemeClr>
                      </a:gs>
                    </a:gsLst>
                    <a:lin ang="5400000" scaled="0"/>
                  </a:gradFill>
                  <a:effectLst/>
                  <a:latin typeface="Algerian" panose="04020705040A02060702" pitchFamily="82" charset="0"/>
                  <a:ea typeface="思源黑体 CN Regular" panose="020B0500000000000000" pitchFamily="34" charset="-122"/>
                </a:defRPr>
              </a:lvl1pPr>
            </a:lstStyle>
            <a:p>
              <a:r>
                <a:rPr lang="en-US" altLang="zh-CN" sz="8800" dirty="0">
                  <a:latin typeface="+mj-ea"/>
                  <a:ea typeface="+mj-ea"/>
                </a:rPr>
                <a:t>X</a:t>
              </a:r>
              <a:endParaRPr lang="zh-CN" altLang="en-US" sz="8800" dirty="0">
                <a:latin typeface="+mj-ea"/>
                <a:ea typeface="+mj-ea"/>
              </a:endParaRPr>
            </a:p>
          </p:txBody>
        </p:sp>
        <p:sp>
          <p:nvSpPr>
            <p:cNvPr id="12" name="PA_文本框 11">
              <a:extLst>
                <a:ext uri="{FF2B5EF4-FFF2-40B4-BE49-F238E27FC236}">
                  <a16:creationId xmlns:a16="http://schemas.microsoft.com/office/drawing/2014/main" id="{287E4C47-2390-422C-9938-3794F506CE9E}"/>
                </a:ext>
              </a:extLst>
            </p:cNvPr>
            <p:cNvSpPr txBox="1"/>
            <p:nvPr>
              <p:custDataLst>
                <p:tags r:id="rId11"/>
              </p:custDataLst>
            </p:nvPr>
          </p:nvSpPr>
          <p:spPr>
            <a:xfrm>
              <a:off x="774878" y="2328959"/>
              <a:ext cx="6305371" cy="677108"/>
            </a:xfrm>
            <a:prstGeom prst="rect">
              <a:avLst/>
            </a:prstGeom>
            <a:noFill/>
          </p:spPr>
          <p:txBody>
            <a:bodyPr wrap="square" lIns="0" tIns="0" rIns="0" bIns="0" rtlCol="0">
              <a:spAutoFit/>
            </a:bodyPr>
            <a:lstStyle/>
            <a:p>
              <a:r>
                <a:rPr lang="zh-CN" altLang="en-US" sz="4400" dirty="0">
                  <a:solidFill>
                    <a:schemeClr val="bg1">
                      <a:lumMod val="100000"/>
                    </a:schemeClr>
                  </a:solidFill>
                  <a:effectLst/>
                  <a:latin typeface="+mj-ea"/>
                  <a:ea typeface="+mj-ea"/>
                </a:rPr>
                <a:t>科技风地产行业研究报告</a:t>
              </a:r>
            </a:p>
          </p:txBody>
        </p:sp>
      </p:grpSp>
      <p:grpSp>
        <p:nvGrpSpPr>
          <p:cNvPr id="4" name="组合 3">
            <a:extLst>
              <a:ext uri="{FF2B5EF4-FFF2-40B4-BE49-F238E27FC236}">
                <a16:creationId xmlns:a16="http://schemas.microsoft.com/office/drawing/2014/main" id="{861B43C8-E753-4E1D-96E0-E58AB92FCA5E}"/>
              </a:ext>
            </a:extLst>
          </p:cNvPr>
          <p:cNvGrpSpPr/>
          <p:nvPr/>
        </p:nvGrpSpPr>
        <p:grpSpPr>
          <a:xfrm>
            <a:off x="806727" y="801895"/>
            <a:ext cx="1484722" cy="18000"/>
            <a:chOff x="806727" y="865403"/>
            <a:chExt cx="1484722" cy="18000"/>
          </a:xfrm>
        </p:grpSpPr>
        <p:sp>
          <p:nvSpPr>
            <p:cNvPr id="42" name="矩形 41">
              <a:extLst>
                <a:ext uri="{FF2B5EF4-FFF2-40B4-BE49-F238E27FC236}">
                  <a16:creationId xmlns:a16="http://schemas.microsoft.com/office/drawing/2014/main" id="{C992A1E8-E0AE-4144-A795-95F77B2503BD}"/>
                </a:ext>
              </a:extLst>
            </p:cNvPr>
            <p:cNvSpPr/>
            <p:nvPr/>
          </p:nvSpPr>
          <p:spPr>
            <a:xfrm>
              <a:off x="806727" y="865403"/>
              <a:ext cx="296944" cy="1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a:extLst>
                <a:ext uri="{FF2B5EF4-FFF2-40B4-BE49-F238E27FC236}">
                  <a16:creationId xmlns:a16="http://schemas.microsoft.com/office/drawing/2014/main" id="{45A8DDD1-6580-4318-9166-EFFDC8219017}"/>
                </a:ext>
              </a:extLst>
            </p:cNvPr>
            <p:cNvSpPr/>
            <p:nvPr/>
          </p:nvSpPr>
          <p:spPr>
            <a:xfrm>
              <a:off x="1103671" y="865403"/>
              <a:ext cx="296944" cy="1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a:extLst>
                <a:ext uri="{FF2B5EF4-FFF2-40B4-BE49-F238E27FC236}">
                  <a16:creationId xmlns:a16="http://schemas.microsoft.com/office/drawing/2014/main" id="{C704384A-38A3-47A1-8DCD-8CCB28E1B7A3}"/>
                </a:ext>
              </a:extLst>
            </p:cNvPr>
            <p:cNvSpPr/>
            <p:nvPr/>
          </p:nvSpPr>
          <p:spPr>
            <a:xfrm>
              <a:off x="1400616" y="865403"/>
              <a:ext cx="296944" cy="1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 name="矩形 45">
              <a:extLst>
                <a:ext uri="{FF2B5EF4-FFF2-40B4-BE49-F238E27FC236}">
                  <a16:creationId xmlns:a16="http://schemas.microsoft.com/office/drawing/2014/main" id="{668241F6-08F1-4A5E-B6C2-21F30DF43B9F}"/>
                </a:ext>
              </a:extLst>
            </p:cNvPr>
            <p:cNvSpPr/>
            <p:nvPr/>
          </p:nvSpPr>
          <p:spPr>
            <a:xfrm>
              <a:off x="1697560" y="865403"/>
              <a:ext cx="296944" cy="1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a:extLst>
                <a:ext uri="{FF2B5EF4-FFF2-40B4-BE49-F238E27FC236}">
                  <a16:creationId xmlns:a16="http://schemas.microsoft.com/office/drawing/2014/main" id="{AA5406E5-1AD4-4647-A525-1D67FAA74B16}"/>
                </a:ext>
              </a:extLst>
            </p:cNvPr>
            <p:cNvSpPr/>
            <p:nvPr/>
          </p:nvSpPr>
          <p:spPr>
            <a:xfrm>
              <a:off x="1994505" y="865403"/>
              <a:ext cx="296944" cy="1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48" name="PA_直接连接符 12">
            <a:extLst>
              <a:ext uri="{FF2B5EF4-FFF2-40B4-BE49-F238E27FC236}">
                <a16:creationId xmlns:a16="http://schemas.microsoft.com/office/drawing/2014/main" id="{B34CC98D-F4E3-4766-9F78-4DB10390BEEF}"/>
              </a:ext>
            </a:extLst>
          </p:cNvPr>
          <p:cNvCxnSpPr>
            <a:cxnSpLocks/>
          </p:cNvCxnSpPr>
          <p:nvPr>
            <p:custDataLst>
              <p:tags r:id="rId8"/>
            </p:custDataLst>
          </p:nvPr>
        </p:nvCxnSpPr>
        <p:spPr>
          <a:xfrm flipV="1">
            <a:off x="8960732" y="1675674"/>
            <a:ext cx="489794" cy="282783"/>
          </a:xfrm>
          <a:prstGeom prst="line">
            <a:avLst/>
          </a:prstGeom>
          <a:ln w="12700" cap="rnd">
            <a:gradFill>
              <a:gsLst>
                <a:gs pos="0">
                  <a:schemeClr val="accent1">
                    <a:lumMod val="90000"/>
                    <a:lumOff val="10000"/>
                  </a:schemeClr>
                </a:gs>
                <a:gs pos="100000">
                  <a:schemeClr val="accent3">
                    <a:lumMod val="60000"/>
                    <a:lumOff val="40000"/>
                  </a:schemeClr>
                </a:gs>
              </a:gsLst>
              <a:lin ang="0" scaled="0"/>
            </a:gradFill>
            <a:tailEnd type="oval" w="sm" len="sm"/>
          </a:ln>
        </p:spPr>
        <p:style>
          <a:lnRef idx="1">
            <a:schemeClr val="accent1"/>
          </a:lnRef>
          <a:fillRef idx="0">
            <a:schemeClr val="accent1"/>
          </a:fillRef>
          <a:effectRef idx="0">
            <a:schemeClr val="accent1"/>
          </a:effectRef>
          <a:fontRef idx="minor">
            <a:schemeClr val="tx1"/>
          </a:fontRef>
        </p:style>
      </p:cxnSp>
      <p:cxnSp>
        <p:nvCxnSpPr>
          <p:cNvPr id="49" name="PA_直接连接符 18">
            <a:extLst>
              <a:ext uri="{FF2B5EF4-FFF2-40B4-BE49-F238E27FC236}">
                <a16:creationId xmlns:a16="http://schemas.microsoft.com/office/drawing/2014/main" id="{A96B0087-B74F-4A5A-9375-FDDC1426CE2B}"/>
              </a:ext>
            </a:extLst>
          </p:cNvPr>
          <p:cNvCxnSpPr>
            <a:cxnSpLocks/>
          </p:cNvCxnSpPr>
          <p:nvPr>
            <p:custDataLst>
              <p:tags r:id="rId9"/>
            </p:custDataLst>
          </p:nvPr>
        </p:nvCxnSpPr>
        <p:spPr>
          <a:xfrm flipV="1">
            <a:off x="5733817" y="3725806"/>
            <a:ext cx="975373" cy="563132"/>
          </a:xfrm>
          <a:prstGeom prst="line">
            <a:avLst/>
          </a:prstGeom>
          <a:ln w="12700" cap="rnd">
            <a:gradFill>
              <a:gsLst>
                <a:gs pos="0">
                  <a:schemeClr val="accent1">
                    <a:lumMod val="90000"/>
                    <a:lumOff val="10000"/>
                    <a:alpha val="20000"/>
                  </a:schemeClr>
                </a:gs>
                <a:gs pos="100000">
                  <a:schemeClr val="accent3">
                    <a:lumMod val="60000"/>
                    <a:lumOff val="40000"/>
                    <a:alpha val="20000"/>
                  </a:schemeClr>
                </a:gs>
              </a:gsLst>
              <a:lin ang="0" scaled="0"/>
            </a:gradFill>
            <a:tailEnd type="oval" w="sm" len="sm"/>
          </a:ln>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id="{D284C254-8315-4B74-86DE-E6C8638ABFC8}"/>
              </a:ext>
            </a:extLst>
          </p:cNvPr>
          <p:cNvGrpSpPr/>
          <p:nvPr/>
        </p:nvGrpSpPr>
        <p:grpSpPr>
          <a:xfrm flipH="1" flipV="1">
            <a:off x="11200240" y="293292"/>
            <a:ext cx="318660" cy="410210"/>
            <a:chOff x="8153133" y="-4263456"/>
            <a:chExt cx="775372" cy="998136"/>
          </a:xfrm>
          <a:gradFill>
            <a:gsLst>
              <a:gs pos="100000">
                <a:schemeClr val="accent3">
                  <a:lumMod val="60000"/>
                  <a:lumOff val="40000"/>
                  <a:alpha val="0"/>
                </a:schemeClr>
              </a:gs>
              <a:gs pos="0">
                <a:schemeClr val="accent2">
                  <a:alpha val="50000"/>
                </a:schemeClr>
              </a:gs>
            </a:gsLst>
            <a:lin ang="18900000" scaled="0"/>
          </a:gradFill>
        </p:grpSpPr>
        <p:sp>
          <p:nvSpPr>
            <p:cNvPr id="5" name="椭圆 4">
              <a:extLst>
                <a:ext uri="{FF2B5EF4-FFF2-40B4-BE49-F238E27FC236}">
                  <a16:creationId xmlns:a16="http://schemas.microsoft.com/office/drawing/2014/main" id="{CB7FD913-6A84-4EB2-9E04-ADDD638AE199}"/>
                </a:ext>
              </a:extLst>
            </p:cNvPr>
            <p:cNvSpPr/>
            <p:nvPr/>
          </p:nvSpPr>
          <p:spPr>
            <a:xfrm flipV="1">
              <a:off x="8153133" y="-42634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id="{86C0A225-6EB2-41F3-993C-C4CF47452886}"/>
                </a:ext>
              </a:extLst>
            </p:cNvPr>
            <p:cNvSpPr/>
            <p:nvPr/>
          </p:nvSpPr>
          <p:spPr>
            <a:xfrm flipV="1">
              <a:off x="8234057" y="-42634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id="{33C1A1BF-0DEB-48C9-878F-300E36C6E871}"/>
                </a:ext>
              </a:extLst>
            </p:cNvPr>
            <p:cNvSpPr/>
            <p:nvPr/>
          </p:nvSpPr>
          <p:spPr>
            <a:xfrm flipV="1">
              <a:off x="8314981" y="-42634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id="{2980FC42-9DB2-4B55-AC2F-0C1AF3ADBA45}"/>
                </a:ext>
              </a:extLst>
            </p:cNvPr>
            <p:cNvSpPr/>
            <p:nvPr/>
          </p:nvSpPr>
          <p:spPr>
            <a:xfrm flipV="1">
              <a:off x="8395905" y="-42634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id="{CDA67670-109E-4AFD-9366-2EE98683EC8F}"/>
                </a:ext>
              </a:extLst>
            </p:cNvPr>
            <p:cNvSpPr/>
            <p:nvPr/>
          </p:nvSpPr>
          <p:spPr>
            <a:xfrm flipV="1">
              <a:off x="8476829" y="-42634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id="{194BCDCD-B8D5-4918-97E2-1EE072D3D81D}"/>
                </a:ext>
              </a:extLst>
            </p:cNvPr>
            <p:cNvSpPr/>
            <p:nvPr/>
          </p:nvSpPr>
          <p:spPr>
            <a:xfrm flipV="1">
              <a:off x="8557753" y="-42634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a16="http://schemas.microsoft.com/office/drawing/2014/main" id="{75964C1F-E39C-4CE5-9893-D3606AC4E6ED}"/>
                </a:ext>
              </a:extLst>
            </p:cNvPr>
            <p:cNvSpPr/>
            <p:nvPr/>
          </p:nvSpPr>
          <p:spPr>
            <a:xfrm flipV="1">
              <a:off x="8638677" y="-42634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a16="http://schemas.microsoft.com/office/drawing/2014/main" id="{9E3CD0DB-A80F-4714-BB2C-6F0C947ECA09}"/>
                </a:ext>
              </a:extLst>
            </p:cNvPr>
            <p:cNvSpPr/>
            <p:nvPr/>
          </p:nvSpPr>
          <p:spPr>
            <a:xfrm flipV="1">
              <a:off x="8719601" y="-42634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a16="http://schemas.microsoft.com/office/drawing/2014/main" id="{EF851011-4CAF-4D4C-97AA-88902B942797}"/>
                </a:ext>
              </a:extLst>
            </p:cNvPr>
            <p:cNvSpPr/>
            <p:nvPr/>
          </p:nvSpPr>
          <p:spPr>
            <a:xfrm flipV="1">
              <a:off x="8800525" y="-42634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id="{02C6B4DD-8270-486E-A020-6E2113E7901C}"/>
                </a:ext>
              </a:extLst>
            </p:cNvPr>
            <p:cNvSpPr/>
            <p:nvPr/>
          </p:nvSpPr>
          <p:spPr>
            <a:xfrm flipV="1">
              <a:off x="8881449" y="-42634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a:extLst>
                <a:ext uri="{FF2B5EF4-FFF2-40B4-BE49-F238E27FC236}">
                  <a16:creationId xmlns:a16="http://schemas.microsoft.com/office/drawing/2014/main" id="{B559D3F7-DE77-4144-9579-3EAD412141BB}"/>
                </a:ext>
              </a:extLst>
            </p:cNvPr>
            <p:cNvSpPr/>
            <p:nvPr/>
          </p:nvSpPr>
          <p:spPr>
            <a:xfrm flipV="1">
              <a:off x="8153133" y="-41902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a:extLst>
                <a:ext uri="{FF2B5EF4-FFF2-40B4-BE49-F238E27FC236}">
                  <a16:creationId xmlns:a16="http://schemas.microsoft.com/office/drawing/2014/main" id="{C07A9E99-05A9-4ACA-85D9-13E182764AC4}"/>
                </a:ext>
              </a:extLst>
            </p:cNvPr>
            <p:cNvSpPr/>
            <p:nvPr/>
          </p:nvSpPr>
          <p:spPr>
            <a:xfrm flipV="1">
              <a:off x="8234057" y="-41902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a:extLst>
                <a:ext uri="{FF2B5EF4-FFF2-40B4-BE49-F238E27FC236}">
                  <a16:creationId xmlns:a16="http://schemas.microsoft.com/office/drawing/2014/main" id="{644FA105-54EF-4180-A173-43B86F07C755}"/>
                </a:ext>
              </a:extLst>
            </p:cNvPr>
            <p:cNvSpPr/>
            <p:nvPr/>
          </p:nvSpPr>
          <p:spPr>
            <a:xfrm flipV="1">
              <a:off x="8314981" y="-41902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a16="http://schemas.microsoft.com/office/drawing/2014/main" id="{C95936DC-27FE-42BB-9483-EFDD63C59A27}"/>
                </a:ext>
              </a:extLst>
            </p:cNvPr>
            <p:cNvSpPr/>
            <p:nvPr/>
          </p:nvSpPr>
          <p:spPr>
            <a:xfrm flipV="1">
              <a:off x="8395905" y="-41902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a:extLst>
                <a:ext uri="{FF2B5EF4-FFF2-40B4-BE49-F238E27FC236}">
                  <a16:creationId xmlns:a16="http://schemas.microsoft.com/office/drawing/2014/main" id="{CEAC49EE-0377-4A89-A605-F8AAE01EAB96}"/>
                </a:ext>
              </a:extLst>
            </p:cNvPr>
            <p:cNvSpPr/>
            <p:nvPr/>
          </p:nvSpPr>
          <p:spPr>
            <a:xfrm flipV="1">
              <a:off x="8476829" y="-41902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a:extLst>
                <a:ext uri="{FF2B5EF4-FFF2-40B4-BE49-F238E27FC236}">
                  <a16:creationId xmlns:a16="http://schemas.microsoft.com/office/drawing/2014/main" id="{946438D5-6C86-4B7B-A704-D810C1560376}"/>
                </a:ext>
              </a:extLst>
            </p:cNvPr>
            <p:cNvSpPr/>
            <p:nvPr/>
          </p:nvSpPr>
          <p:spPr>
            <a:xfrm flipV="1">
              <a:off x="8557753" y="-41902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a:extLst>
                <a:ext uri="{FF2B5EF4-FFF2-40B4-BE49-F238E27FC236}">
                  <a16:creationId xmlns:a16="http://schemas.microsoft.com/office/drawing/2014/main" id="{F73B854E-59D5-4CF7-B60B-89FAC743F21A}"/>
                </a:ext>
              </a:extLst>
            </p:cNvPr>
            <p:cNvSpPr/>
            <p:nvPr/>
          </p:nvSpPr>
          <p:spPr>
            <a:xfrm flipV="1">
              <a:off x="8638677" y="-41902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a:extLst>
                <a:ext uri="{FF2B5EF4-FFF2-40B4-BE49-F238E27FC236}">
                  <a16:creationId xmlns:a16="http://schemas.microsoft.com/office/drawing/2014/main" id="{F38012BF-7EDA-4D5F-A812-94213B9B8023}"/>
                </a:ext>
              </a:extLst>
            </p:cNvPr>
            <p:cNvSpPr/>
            <p:nvPr/>
          </p:nvSpPr>
          <p:spPr>
            <a:xfrm flipV="1">
              <a:off x="8719601" y="-41902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a:extLst>
                <a:ext uri="{FF2B5EF4-FFF2-40B4-BE49-F238E27FC236}">
                  <a16:creationId xmlns:a16="http://schemas.microsoft.com/office/drawing/2014/main" id="{10174A12-EBA6-49F8-BF2E-02B794428151}"/>
                </a:ext>
              </a:extLst>
            </p:cNvPr>
            <p:cNvSpPr/>
            <p:nvPr/>
          </p:nvSpPr>
          <p:spPr>
            <a:xfrm flipV="1">
              <a:off x="8800525" y="-41902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a:extLst>
                <a:ext uri="{FF2B5EF4-FFF2-40B4-BE49-F238E27FC236}">
                  <a16:creationId xmlns:a16="http://schemas.microsoft.com/office/drawing/2014/main" id="{8B15BF5D-9F83-420C-A540-A4CF9A8B77F5}"/>
                </a:ext>
              </a:extLst>
            </p:cNvPr>
            <p:cNvSpPr/>
            <p:nvPr/>
          </p:nvSpPr>
          <p:spPr>
            <a:xfrm flipV="1">
              <a:off x="8881449" y="-41902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a:extLst>
                <a:ext uri="{FF2B5EF4-FFF2-40B4-BE49-F238E27FC236}">
                  <a16:creationId xmlns:a16="http://schemas.microsoft.com/office/drawing/2014/main" id="{CD722E52-2EFE-4360-B95C-0FC6C1714F76}"/>
                </a:ext>
              </a:extLst>
            </p:cNvPr>
            <p:cNvSpPr/>
            <p:nvPr/>
          </p:nvSpPr>
          <p:spPr>
            <a:xfrm flipV="1">
              <a:off x="8153133" y="-41171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a:extLst>
                <a:ext uri="{FF2B5EF4-FFF2-40B4-BE49-F238E27FC236}">
                  <a16:creationId xmlns:a16="http://schemas.microsoft.com/office/drawing/2014/main" id="{8F52C187-CC87-464D-B65E-242A56BAF22E}"/>
                </a:ext>
              </a:extLst>
            </p:cNvPr>
            <p:cNvSpPr/>
            <p:nvPr/>
          </p:nvSpPr>
          <p:spPr>
            <a:xfrm flipV="1">
              <a:off x="8234057" y="-41171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a:extLst>
                <a:ext uri="{FF2B5EF4-FFF2-40B4-BE49-F238E27FC236}">
                  <a16:creationId xmlns:a16="http://schemas.microsoft.com/office/drawing/2014/main" id="{33C1FA3D-8DCF-4781-BAF7-C080DEFEC87A}"/>
                </a:ext>
              </a:extLst>
            </p:cNvPr>
            <p:cNvSpPr/>
            <p:nvPr/>
          </p:nvSpPr>
          <p:spPr>
            <a:xfrm flipV="1">
              <a:off x="8314981" y="-41171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a:extLst>
                <a:ext uri="{FF2B5EF4-FFF2-40B4-BE49-F238E27FC236}">
                  <a16:creationId xmlns:a16="http://schemas.microsoft.com/office/drawing/2014/main" id="{14C87B07-48F9-4521-ABE0-553CD6A684E0}"/>
                </a:ext>
              </a:extLst>
            </p:cNvPr>
            <p:cNvSpPr/>
            <p:nvPr/>
          </p:nvSpPr>
          <p:spPr>
            <a:xfrm flipV="1">
              <a:off x="8395905" y="-41171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a:extLst>
                <a:ext uri="{FF2B5EF4-FFF2-40B4-BE49-F238E27FC236}">
                  <a16:creationId xmlns:a16="http://schemas.microsoft.com/office/drawing/2014/main" id="{1756B818-3404-486B-962C-8BA785D17BD8}"/>
                </a:ext>
              </a:extLst>
            </p:cNvPr>
            <p:cNvSpPr/>
            <p:nvPr/>
          </p:nvSpPr>
          <p:spPr>
            <a:xfrm flipV="1">
              <a:off x="8476829" y="-41171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a:extLst>
                <a:ext uri="{FF2B5EF4-FFF2-40B4-BE49-F238E27FC236}">
                  <a16:creationId xmlns:a16="http://schemas.microsoft.com/office/drawing/2014/main" id="{30D19A86-CDEF-46B0-BC67-8793C1F535EE}"/>
                </a:ext>
              </a:extLst>
            </p:cNvPr>
            <p:cNvSpPr/>
            <p:nvPr/>
          </p:nvSpPr>
          <p:spPr>
            <a:xfrm flipV="1">
              <a:off x="8557753" y="-41171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a:extLst>
                <a:ext uri="{FF2B5EF4-FFF2-40B4-BE49-F238E27FC236}">
                  <a16:creationId xmlns:a16="http://schemas.microsoft.com/office/drawing/2014/main" id="{86943378-7FC9-4EDF-A7DB-20AA7562DC37}"/>
                </a:ext>
              </a:extLst>
            </p:cNvPr>
            <p:cNvSpPr/>
            <p:nvPr/>
          </p:nvSpPr>
          <p:spPr>
            <a:xfrm flipV="1">
              <a:off x="8638677" y="-41171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id="{1A4FCF9E-8573-4E57-B388-F9D216A2B55E}"/>
                </a:ext>
              </a:extLst>
            </p:cNvPr>
            <p:cNvSpPr/>
            <p:nvPr/>
          </p:nvSpPr>
          <p:spPr>
            <a:xfrm flipV="1">
              <a:off x="8719601" y="-41171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a16="http://schemas.microsoft.com/office/drawing/2014/main" id="{AB5EE486-81D1-410B-A890-111A74D59D47}"/>
                </a:ext>
              </a:extLst>
            </p:cNvPr>
            <p:cNvSpPr/>
            <p:nvPr/>
          </p:nvSpPr>
          <p:spPr>
            <a:xfrm flipV="1">
              <a:off x="8800525" y="-41171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a:extLst>
                <a:ext uri="{FF2B5EF4-FFF2-40B4-BE49-F238E27FC236}">
                  <a16:creationId xmlns:a16="http://schemas.microsoft.com/office/drawing/2014/main" id="{CF55555D-ED47-4EB7-8D23-939F878A80B9}"/>
                </a:ext>
              </a:extLst>
            </p:cNvPr>
            <p:cNvSpPr/>
            <p:nvPr/>
          </p:nvSpPr>
          <p:spPr>
            <a:xfrm flipV="1">
              <a:off x="8881449" y="-41171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a:extLst>
                <a:ext uri="{FF2B5EF4-FFF2-40B4-BE49-F238E27FC236}">
                  <a16:creationId xmlns:a16="http://schemas.microsoft.com/office/drawing/2014/main" id="{20BDF8BF-07AF-47AB-8471-2F72DAD61309}"/>
                </a:ext>
              </a:extLst>
            </p:cNvPr>
            <p:cNvSpPr/>
            <p:nvPr/>
          </p:nvSpPr>
          <p:spPr>
            <a:xfrm flipV="1">
              <a:off x="8153133" y="-40439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a:extLst>
                <a:ext uri="{FF2B5EF4-FFF2-40B4-BE49-F238E27FC236}">
                  <a16:creationId xmlns:a16="http://schemas.microsoft.com/office/drawing/2014/main" id="{3FA6D012-40B9-460B-9ADB-4FEB0A64A2B8}"/>
                </a:ext>
              </a:extLst>
            </p:cNvPr>
            <p:cNvSpPr/>
            <p:nvPr/>
          </p:nvSpPr>
          <p:spPr>
            <a:xfrm flipV="1">
              <a:off x="8234057" y="-40439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a:extLst>
                <a:ext uri="{FF2B5EF4-FFF2-40B4-BE49-F238E27FC236}">
                  <a16:creationId xmlns:a16="http://schemas.microsoft.com/office/drawing/2014/main" id="{865A03B2-FA8F-4EA2-BD85-B54FFC9C15BC}"/>
                </a:ext>
              </a:extLst>
            </p:cNvPr>
            <p:cNvSpPr/>
            <p:nvPr/>
          </p:nvSpPr>
          <p:spPr>
            <a:xfrm flipV="1">
              <a:off x="8314981" y="-40439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a:extLst>
                <a:ext uri="{FF2B5EF4-FFF2-40B4-BE49-F238E27FC236}">
                  <a16:creationId xmlns:a16="http://schemas.microsoft.com/office/drawing/2014/main" id="{3CAB7D9D-41F8-4625-8EF3-E46C477A7CFC}"/>
                </a:ext>
              </a:extLst>
            </p:cNvPr>
            <p:cNvSpPr/>
            <p:nvPr/>
          </p:nvSpPr>
          <p:spPr>
            <a:xfrm flipV="1">
              <a:off x="8395905" y="-40439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a:extLst>
                <a:ext uri="{FF2B5EF4-FFF2-40B4-BE49-F238E27FC236}">
                  <a16:creationId xmlns:a16="http://schemas.microsoft.com/office/drawing/2014/main" id="{3821BE05-D00F-479F-90B4-35969C847DC5}"/>
                </a:ext>
              </a:extLst>
            </p:cNvPr>
            <p:cNvSpPr/>
            <p:nvPr/>
          </p:nvSpPr>
          <p:spPr>
            <a:xfrm flipV="1">
              <a:off x="8476829" y="-40439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a:extLst>
                <a:ext uri="{FF2B5EF4-FFF2-40B4-BE49-F238E27FC236}">
                  <a16:creationId xmlns:a16="http://schemas.microsoft.com/office/drawing/2014/main" id="{2F249799-6A8C-4366-93FE-75A97C237548}"/>
                </a:ext>
              </a:extLst>
            </p:cNvPr>
            <p:cNvSpPr/>
            <p:nvPr/>
          </p:nvSpPr>
          <p:spPr>
            <a:xfrm flipV="1">
              <a:off x="8557753" y="-40439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a:extLst>
                <a:ext uri="{FF2B5EF4-FFF2-40B4-BE49-F238E27FC236}">
                  <a16:creationId xmlns:a16="http://schemas.microsoft.com/office/drawing/2014/main" id="{91949127-6B52-456E-A0D6-04D5604F8324}"/>
                </a:ext>
              </a:extLst>
            </p:cNvPr>
            <p:cNvSpPr/>
            <p:nvPr/>
          </p:nvSpPr>
          <p:spPr>
            <a:xfrm flipV="1">
              <a:off x="8638677" y="-40439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a:extLst>
                <a:ext uri="{FF2B5EF4-FFF2-40B4-BE49-F238E27FC236}">
                  <a16:creationId xmlns:a16="http://schemas.microsoft.com/office/drawing/2014/main" id="{09CF13D3-2C3B-4F69-B76E-B3899229CDDA}"/>
                </a:ext>
              </a:extLst>
            </p:cNvPr>
            <p:cNvSpPr/>
            <p:nvPr/>
          </p:nvSpPr>
          <p:spPr>
            <a:xfrm flipV="1">
              <a:off x="8719601" y="-40439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a:extLst>
                <a:ext uri="{FF2B5EF4-FFF2-40B4-BE49-F238E27FC236}">
                  <a16:creationId xmlns:a16="http://schemas.microsoft.com/office/drawing/2014/main" id="{50788938-615D-490A-B873-728A0101CB56}"/>
                </a:ext>
              </a:extLst>
            </p:cNvPr>
            <p:cNvSpPr/>
            <p:nvPr/>
          </p:nvSpPr>
          <p:spPr>
            <a:xfrm flipV="1">
              <a:off x="8800525" y="-40439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a:extLst>
                <a:ext uri="{FF2B5EF4-FFF2-40B4-BE49-F238E27FC236}">
                  <a16:creationId xmlns:a16="http://schemas.microsoft.com/office/drawing/2014/main" id="{C87484F5-3581-46E6-9026-7836C49787C0}"/>
                </a:ext>
              </a:extLst>
            </p:cNvPr>
            <p:cNvSpPr/>
            <p:nvPr/>
          </p:nvSpPr>
          <p:spPr>
            <a:xfrm flipV="1">
              <a:off x="8881449" y="-40439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a:extLst>
                <a:ext uri="{FF2B5EF4-FFF2-40B4-BE49-F238E27FC236}">
                  <a16:creationId xmlns:a16="http://schemas.microsoft.com/office/drawing/2014/main" id="{5E2C3CD7-EC7F-486E-B396-26546A90EBDD}"/>
                </a:ext>
              </a:extLst>
            </p:cNvPr>
            <p:cNvSpPr/>
            <p:nvPr/>
          </p:nvSpPr>
          <p:spPr>
            <a:xfrm flipV="1">
              <a:off x="8153133" y="-397081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a:extLst>
                <a:ext uri="{FF2B5EF4-FFF2-40B4-BE49-F238E27FC236}">
                  <a16:creationId xmlns:a16="http://schemas.microsoft.com/office/drawing/2014/main" id="{E337B62D-5CA3-4252-BB5B-ADF989E73606}"/>
                </a:ext>
              </a:extLst>
            </p:cNvPr>
            <p:cNvSpPr/>
            <p:nvPr/>
          </p:nvSpPr>
          <p:spPr>
            <a:xfrm flipV="1">
              <a:off x="8234057" y="-397081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a:extLst>
                <a:ext uri="{FF2B5EF4-FFF2-40B4-BE49-F238E27FC236}">
                  <a16:creationId xmlns:a16="http://schemas.microsoft.com/office/drawing/2014/main" id="{5DF340CE-2EB0-47A5-8D4B-B4C57CC3674B}"/>
                </a:ext>
              </a:extLst>
            </p:cNvPr>
            <p:cNvSpPr/>
            <p:nvPr/>
          </p:nvSpPr>
          <p:spPr>
            <a:xfrm flipV="1">
              <a:off x="8314981" y="-397081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a:extLst>
                <a:ext uri="{FF2B5EF4-FFF2-40B4-BE49-F238E27FC236}">
                  <a16:creationId xmlns:a16="http://schemas.microsoft.com/office/drawing/2014/main" id="{7C822A20-6307-426D-A512-DB77AE39A1A4}"/>
                </a:ext>
              </a:extLst>
            </p:cNvPr>
            <p:cNvSpPr/>
            <p:nvPr/>
          </p:nvSpPr>
          <p:spPr>
            <a:xfrm flipV="1">
              <a:off x="8395905" y="-397081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a:extLst>
                <a:ext uri="{FF2B5EF4-FFF2-40B4-BE49-F238E27FC236}">
                  <a16:creationId xmlns:a16="http://schemas.microsoft.com/office/drawing/2014/main" id="{D8D4102A-2686-4031-8C4C-B094084309FF}"/>
                </a:ext>
              </a:extLst>
            </p:cNvPr>
            <p:cNvSpPr/>
            <p:nvPr/>
          </p:nvSpPr>
          <p:spPr>
            <a:xfrm flipV="1">
              <a:off x="8476829" y="-397081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a:extLst>
                <a:ext uri="{FF2B5EF4-FFF2-40B4-BE49-F238E27FC236}">
                  <a16:creationId xmlns:a16="http://schemas.microsoft.com/office/drawing/2014/main" id="{C21D50F4-1C22-4A1C-AC17-961558108672}"/>
                </a:ext>
              </a:extLst>
            </p:cNvPr>
            <p:cNvSpPr/>
            <p:nvPr/>
          </p:nvSpPr>
          <p:spPr>
            <a:xfrm flipV="1">
              <a:off x="8557753" y="-397081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a:extLst>
                <a:ext uri="{FF2B5EF4-FFF2-40B4-BE49-F238E27FC236}">
                  <a16:creationId xmlns:a16="http://schemas.microsoft.com/office/drawing/2014/main" id="{DA9D622D-C30F-43C9-8331-A069C9468A57}"/>
                </a:ext>
              </a:extLst>
            </p:cNvPr>
            <p:cNvSpPr/>
            <p:nvPr/>
          </p:nvSpPr>
          <p:spPr>
            <a:xfrm flipV="1">
              <a:off x="8638677" y="-397081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a:extLst>
                <a:ext uri="{FF2B5EF4-FFF2-40B4-BE49-F238E27FC236}">
                  <a16:creationId xmlns:a16="http://schemas.microsoft.com/office/drawing/2014/main" id="{C541F36A-01F9-4A8E-8441-1D524ED14797}"/>
                </a:ext>
              </a:extLst>
            </p:cNvPr>
            <p:cNvSpPr/>
            <p:nvPr/>
          </p:nvSpPr>
          <p:spPr>
            <a:xfrm flipV="1">
              <a:off x="8719601" y="-397081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a:extLst>
                <a:ext uri="{FF2B5EF4-FFF2-40B4-BE49-F238E27FC236}">
                  <a16:creationId xmlns:a16="http://schemas.microsoft.com/office/drawing/2014/main" id="{C2EA7C50-07DD-479C-BC3B-E982FAA926ED}"/>
                </a:ext>
              </a:extLst>
            </p:cNvPr>
            <p:cNvSpPr/>
            <p:nvPr/>
          </p:nvSpPr>
          <p:spPr>
            <a:xfrm flipV="1">
              <a:off x="8800525" y="-397081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a:extLst>
                <a:ext uri="{FF2B5EF4-FFF2-40B4-BE49-F238E27FC236}">
                  <a16:creationId xmlns:a16="http://schemas.microsoft.com/office/drawing/2014/main" id="{D688F592-3FF8-482E-9E67-ABAF520E8A5B}"/>
                </a:ext>
              </a:extLst>
            </p:cNvPr>
            <p:cNvSpPr/>
            <p:nvPr/>
          </p:nvSpPr>
          <p:spPr>
            <a:xfrm flipV="1">
              <a:off x="8881449" y="-397081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a:extLst>
                <a:ext uri="{FF2B5EF4-FFF2-40B4-BE49-F238E27FC236}">
                  <a16:creationId xmlns:a16="http://schemas.microsoft.com/office/drawing/2014/main" id="{FDAABACB-767A-4E3F-B0AD-32B7F05B839C}"/>
                </a:ext>
              </a:extLst>
            </p:cNvPr>
            <p:cNvSpPr/>
            <p:nvPr/>
          </p:nvSpPr>
          <p:spPr>
            <a:xfrm flipV="1">
              <a:off x="8153133" y="-38976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a:extLst>
                <a:ext uri="{FF2B5EF4-FFF2-40B4-BE49-F238E27FC236}">
                  <a16:creationId xmlns:a16="http://schemas.microsoft.com/office/drawing/2014/main" id="{7E188A2A-AFFC-4343-8006-8B85560B6A7B}"/>
                </a:ext>
              </a:extLst>
            </p:cNvPr>
            <p:cNvSpPr/>
            <p:nvPr/>
          </p:nvSpPr>
          <p:spPr>
            <a:xfrm flipV="1">
              <a:off x="8234057" y="-38976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a:extLst>
                <a:ext uri="{FF2B5EF4-FFF2-40B4-BE49-F238E27FC236}">
                  <a16:creationId xmlns:a16="http://schemas.microsoft.com/office/drawing/2014/main" id="{5C111B8A-0403-4EDC-878C-608531B1C091}"/>
                </a:ext>
              </a:extLst>
            </p:cNvPr>
            <p:cNvSpPr/>
            <p:nvPr/>
          </p:nvSpPr>
          <p:spPr>
            <a:xfrm flipV="1">
              <a:off x="8314981" y="-38976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a:extLst>
                <a:ext uri="{FF2B5EF4-FFF2-40B4-BE49-F238E27FC236}">
                  <a16:creationId xmlns:a16="http://schemas.microsoft.com/office/drawing/2014/main" id="{DDB280A4-4837-48D7-B3BA-0A0CEC551C04}"/>
                </a:ext>
              </a:extLst>
            </p:cNvPr>
            <p:cNvSpPr/>
            <p:nvPr/>
          </p:nvSpPr>
          <p:spPr>
            <a:xfrm flipV="1">
              <a:off x="8395905" y="-38976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a:extLst>
                <a:ext uri="{FF2B5EF4-FFF2-40B4-BE49-F238E27FC236}">
                  <a16:creationId xmlns:a16="http://schemas.microsoft.com/office/drawing/2014/main" id="{5B5523F6-C967-4F68-ABB6-4B57C8185259}"/>
                </a:ext>
              </a:extLst>
            </p:cNvPr>
            <p:cNvSpPr/>
            <p:nvPr/>
          </p:nvSpPr>
          <p:spPr>
            <a:xfrm flipV="1">
              <a:off x="8476829" y="-38976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a:extLst>
                <a:ext uri="{FF2B5EF4-FFF2-40B4-BE49-F238E27FC236}">
                  <a16:creationId xmlns:a16="http://schemas.microsoft.com/office/drawing/2014/main" id="{CFBB9A33-4E6F-4E2A-A810-363D7E0210D1}"/>
                </a:ext>
              </a:extLst>
            </p:cNvPr>
            <p:cNvSpPr/>
            <p:nvPr/>
          </p:nvSpPr>
          <p:spPr>
            <a:xfrm flipV="1">
              <a:off x="8557753" y="-38976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a:extLst>
                <a:ext uri="{FF2B5EF4-FFF2-40B4-BE49-F238E27FC236}">
                  <a16:creationId xmlns:a16="http://schemas.microsoft.com/office/drawing/2014/main" id="{AB4F19AB-68B6-40E3-9655-8B331776C067}"/>
                </a:ext>
              </a:extLst>
            </p:cNvPr>
            <p:cNvSpPr/>
            <p:nvPr/>
          </p:nvSpPr>
          <p:spPr>
            <a:xfrm flipV="1">
              <a:off x="8638677" y="-38976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a:extLst>
                <a:ext uri="{FF2B5EF4-FFF2-40B4-BE49-F238E27FC236}">
                  <a16:creationId xmlns:a16="http://schemas.microsoft.com/office/drawing/2014/main" id="{76D148CC-358C-4252-952F-152D8C956798}"/>
                </a:ext>
              </a:extLst>
            </p:cNvPr>
            <p:cNvSpPr/>
            <p:nvPr/>
          </p:nvSpPr>
          <p:spPr>
            <a:xfrm flipV="1">
              <a:off x="8719601" y="-38976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a:extLst>
                <a:ext uri="{FF2B5EF4-FFF2-40B4-BE49-F238E27FC236}">
                  <a16:creationId xmlns:a16="http://schemas.microsoft.com/office/drawing/2014/main" id="{02D5B034-7E3C-4615-B9C8-11C7CA1031E8}"/>
                </a:ext>
              </a:extLst>
            </p:cNvPr>
            <p:cNvSpPr/>
            <p:nvPr/>
          </p:nvSpPr>
          <p:spPr>
            <a:xfrm flipV="1">
              <a:off x="8800525" y="-38976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a:extLst>
                <a:ext uri="{FF2B5EF4-FFF2-40B4-BE49-F238E27FC236}">
                  <a16:creationId xmlns:a16="http://schemas.microsoft.com/office/drawing/2014/main" id="{B0ABBCA7-1152-4559-98E1-9AB3430FFC2E}"/>
                </a:ext>
              </a:extLst>
            </p:cNvPr>
            <p:cNvSpPr/>
            <p:nvPr/>
          </p:nvSpPr>
          <p:spPr>
            <a:xfrm flipV="1">
              <a:off x="8881449" y="-38976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a:extLst>
                <a:ext uri="{FF2B5EF4-FFF2-40B4-BE49-F238E27FC236}">
                  <a16:creationId xmlns:a16="http://schemas.microsoft.com/office/drawing/2014/main" id="{AB2555B4-6103-4459-A1C8-E8087720D3E8}"/>
                </a:ext>
              </a:extLst>
            </p:cNvPr>
            <p:cNvSpPr/>
            <p:nvPr/>
          </p:nvSpPr>
          <p:spPr>
            <a:xfrm flipV="1">
              <a:off x="8153133" y="-38244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椭圆 140">
              <a:extLst>
                <a:ext uri="{FF2B5EF4-FFF2-40B4-BE49-F238E27FC236}">
                  <a16:creationId xmlns:a16="http://schemas.microsoft.com/office/drawing/2014/main" id="{1FF43374-8F06-474D-9D1A-E4FBF52BA0DC}"/>
                </a:ext>
              </a:extLst>
            </p:cNvPr>
            <p:cNvSpPr/>
            <p:nvPr/>
          </p:nvSpPr>
          <p:spPr>
            <a:xfrm flipV="1">
              <a:off x="8234057" y="-38244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a:extLst>
                <a:ext uri="{FF2B5EF4-FFF2-40B4-BE49-F238E27FC236}">
                  <a16:creationId xmlns:a16="http://schemas.microsoft.com/office/drawing/2014/main" id="{5B19A8A1-359B-41EA-B6E0-F7EAC1E71849}"/>
                </a:ext>
              </a:extLst>
            </p:cNvPr>
            <p:cNvSpPr/>
            <p:nvPr/>
          </p:nvSpPr>
          <p:spPr>
            <a:xfrm flipV="1">
              <a:off x="8314981" y="-38244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a:extLst>
                <a:ext uri="{FF2B5EF4-FFF2-40B4-BE49-F238E27FC236}">
                  <a16:creationId xmlns:a16="http://schemas.microsoft.com/office/drawing/2014/main" id="{112A41CF-6240-4540-9D2C-781AC23A7B61}"/>
                </a:ext>
              </a:extLst>
            </p:cNvPr>
            <p:cNvSpPr/>
            <p:nvPr/>
          </p:nvSpPr>
          <p:spPr>
            <a:xfrm flipV="1">
              <a:off x="8395905" y="-38244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a:extLst>
                <a:ext uri="{FF2B5EF4-FFF2-40B4-BE49-F238E27FC236}">
                  <a16:creationId xmlns:a16="http://schemas.microsoft.com/office/drawing/2014/main" id="{CE39F1A5-9706-489A-AB68-97803A54E91F}"/>
                </a:ext>
              </a:extLst>
            </p:cNvPr>
            <p:cNvSpPr/>
            <p:nvPr/>
          </p:nvSpPr>
          <p:spPr>
            <a:xfrm flipV="1">
              <a:off x="8476829" y="-38244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a:extLst>
                <a:ext uri="{FF2B5EF4-FFF2-40B4-BE49-F238E27FC236}">
                  <a16:creationId xmlns:a16="http://schemas.microsoft.com/office/drawing/2014/main" id="{26B6D0B7-1CAA-429B-A80B-37C2BDED073F}"/>
                </a:ext>
              </a:extLst>
            </p:cNvPr>
            <p:cNvSpPr/>
            <p:nvPr/>
          </p:nvSpPr>
          <p:spPr>
            <a:xfrm flipV="1">
              <a:off x="8557753" y="-38244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a:extLst>
                <a:ext uri="{FF2B5EF4-FFF2-40B4-BE49-F238E27FC236}">
                  <a16:creationId xmlns:a16="http://schemas.microsoft.com/office/drawing/2014/main" id="{2000CFFE-5F75-420D-8D0F-8871FC9DFE0A}"/>
                </a:ext>
              </a:extLst>
            </p:cNvPr>
            <p:cNvSpPr/>
            <p:nvPr/>
          </p:nvSpPr>
          <p:spPr>
            <a:xfrm flipV="1">
              <a:off x="8638677" y="-38244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椭圆 146">
              <a:extLst>
                <a:ext uri="{FF2B5EF4-FFF2-40B4-BE49-F238E27FC236}">
                  <a16:creationId xmlns:a16="http://schemas.microsoft.com/office/drawing/2014/main" id="{24E76BEA-DD32-4F01-8F78-3A0CF4CF5E71}"/>
                </a:ext>
              </a:extLst>
            </p:cNvPr>
            <p:cNvSpPr/>
            <p:nvPr/>
          </p:nvSpPr>
          <p:spPr>
            <a:xfrm flipV="1">
              <a:off x="8719601" y="-38244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a:extLst>
                <a:ext uri="{FF2B5EF4-FFF2-40B4-BE49-F238E27FC236}">
                  <a16:creationId xmlns:a16="http://schemas.microsoft.com/office/drawing/2014/main" id="{5949017B-7CE1-4586-8334-A8496706A582}"/>
                </a:ext>
              </a:extLst>
            </p:cNvPr>
            <p:cNvSpPr/>
            <p:nvPr/>
          </p:nvSpPr>
          <p:spPr>
            <a:xfrm flipV="1">
              <a:off x="8800525" y="-38244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a:extLst>
                <a:ext uri="{FF2B5EF4-FFF2-40B4-BE49-F238E27FC236}">
                  <a16:creationId xmlns:a16="http://schemas.microsoft.com/office/drawing/2014/main" id="{C09B4F6C-5288-4D1F-95FC-5127D727FA39}"/>
                </a:ext>
              </a:extLst>
            </p:cNvPr>
            <p:cNvSpPr/>
            <p:nvPr/>
          </p:nvSpPr>
          <p:spPr>
            <a:xfrm flipV="1">
              <a:off x="8881449" y="-38244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a:extLst>
                <a:ext uri="{FF2B5EF4-FFF2-40B4-BE49-F238E27FC236}">
                  <a16:creationId xmlns:a16="http://schemas.microsoft.com/office/drawing/2014/main" id="{575CE834-3EDE-4091-ADEB-07373C59BED4}"/>
                </a:ext>
              </a:extLst>
            </p:cNvPr>
            <p:cNvSpPr/>
            <p:nvPr/>
          </p:nvSpPr>
          <p:spPr>
            <a:xfrm flipV="1">
              <a:off x="8153133" y="-37513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a:extLst>
                <a:ext uri="{FF2B5EF4-FFF2-40B4-BE49-F238E27FC236}">
                  <a16:creationId xmlns:a16="http://schemas.microsoft.com/office/drawing/2014/main" id="{7DEA64C9-51C3-4941-980A-0B7B0F62983B}"/>
                </a:ext>
              </a:extLst>
            </p:cNvPr>
            <p:cNvSpPr/>
            <p:nvPr/>
          </p:nvSpPr>
          <p:spPr>
            <a:xfrm flipV="1">
              <a:off x="8234057" y="-37513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a:extLst>
                <a:ext uri="{FF2B5EF4-FFF2-40B4-BE49-F238E27FC236}">
                  <a16:creationId xmlns:a16="http://schemas.microsoft.com/office/drawing/2014/main" id="{0C4DDDA9-197A-4CC6-88E7-99B8C80D8E33}"/>
                </a:ext>
              </a:extLst>
            </p:cNvPr>
            <p:cNvSpPr/>
            <p:nvPr/>
          </p:nvSpPr>
          <p:spPr>
            <a:xfrm flipV="1">
              <a:off x="8314981" y="-37513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a:extLst>
                <a:ext uri="{FF2B5EF4-FFF2-40B4-BE49-F238E27FC236}">
                  <a16:creationId xmlns:a16="http://schemas.microsoft.com/office/drawing/2014/main" id="{1C0C424C-ED42-41F7-A1A9-D78DEB906C54}"/>
                </a:ext>
              </a:extLst>
            </p:cNvPr>
            <p:cNvSpPr/>
            <p:nvPr/>
          </p:nvSpPr>
          <p:spPr>
            <a:xfrm flipV="1">
              <a:off x="8395905" y="-37513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a:extLst>
                <a:ext uri="{FF2B5EF4-FFF2-40B4-BE49-F238E27FC236}">
                  <a16:creationId xmlns:a16="http://schemas.microsoft.com/office/drawing/2014/main" id="{FAEE44E9-B2B9-4ABB-849D-17ECE30F927C}"/>
                </a:ext>
              </a:extLst>
            </p:cNvPr>
            <p:cNvSpPr/>
            <p:nvPr/>
          </p:nvSpPr>
          <p:spPr>
            <a:xfrm flipV="1">
              <a:off x="8476829" y="-37513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a:extLst>
                <a:ext uri="{FF2B5EF4-FFF2-40B4-BE49-F238E27FC236}">
                  <a16:creationId xmlns:a16="http://schemas.microsoft.com/office/drawing/2014/main" id="{D647D804-D1D5-4EC1-A4CF-BE6FBC1E43CC}"/>
                </a:ext>
              </a:extLst>
            </p:cNvPr>
            <p:cNvSpPr/>
            <p:nvPr/>
          </p:nvSpPr>
          <p:spPr>
            <a:xfrm flipV="1">
              <a:off x="8557753" y="-37513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a:extLst>
                <a:ext uri="{FF2B5EF4-FFF2-40B4-BE49-F238E27FC236}">
                  <a16:creationId xmlns:a16="http://schemas.microsoft.com/office/drawing/2014/main" id="{BAA8C628-A679-4D4F-90D8-5EF04D3AF00B}"/>
                </a:ext>
              </a:extLst>
            </p:cNvPr>
            <p:cNvSpPr/>
            <p:nvPr/>
          </p:nvSpPr>
          <p:spPr>
            <a:xfrm flipV="1">
              <a:off x="8638677" y="-37513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a:extLst>
                <a:ext uri="{FF2B5EF4-FFF2-40B4-BE49-F238E27FC236}">
                  <a16:creationId xmlns:a16="http://schemas.microsoft.com/office/drawing/2014/main" id="{73FC9E06-D4D6-417D-9FD6-C3367CA45EFA}"/>
                </a:ext>
              </a:extLst>
            </p:cNvPr>
            <p:cNvSpPr/>
            <p:nvPr/>
          </p:nvSpPr>
          <p:spPr>
            <a:xfrm flipV="1">
              <a:off x="8719601" y="-37513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a:extLst>
                <a:ext uri="{FF2B5EF4-FFF2-40B4-BE49-F238E27FC236}">
                  <a16:creationId xmlns:a16="http://schemas.microsoft.com/office/drawing/2014/main" id="{D92D81ED-5B38-4FAA-A45E-B42AD2414E6F}"/>
                </a:ext>
              </a:extLst>
            </p:cNvPr>
            <p:cNvSpPr/>
            <p:nvPr/>
          </p:nvSpPr>
          <p:spPr>
            <a:xfrm flipV="1">
              <a:off x="8800525" y="-37513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a:extLst>
                <a:ext uri="{FF2B5EF4-FFF2-40B4-BE49-F238E27FC236}">
                  <a16:creationId xmlns:a16="http://schemas.microsoft.com/office/drawing/2014/main" id="{4A6C02FD-4E19-4395-B3D7-18B19830AEBC}"/>
                </a:ext>
              </a:extLst>
            </p:cNvPr>
            <p:cNvSpPr/>
            <p:nvPr/>
          </p:nvSpPr>
          <p:spPr>
            <a:xfrm flipV="1">
              <a:off x="8881449" y="-37513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a:extLst>
                <a:ext uri="{FF2B5EF4-FFF2-40B4-BE49-F238E27FC236}">
                  <a16:creationId xmlns:a16="http://schemas.microsoft.com/office/drawing/2014/main" id="{BF77FF76-A9E6-4DDA-BF2C-C2721804AB5B}"/>
                </a:ext>
              </a:extLst>
            </p:cNvPr>
            <p:cNvSpPr/>
            <p:nvPr/>
          </p:nvSpPr>
          <p:spPr>
            <a:xfrm flipV="1">
              <a:off x="8153133" y="-36781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a:extLst>
                <a:ext uri="{FF2B5EF4-FFF2-40B4-BE49-F238E27FC236}">
                  <a16:creationId xmlns:a16="http://schemas.microsoft.com/office/drawing/2014/main" id="{AABBC7A6-1A60-469F-93B8-FD6B87ACCB49}"/>
                </a:ext>
              </a:extLst>
            </p:cNvPr>
            <p:cNvSpPr/>
            <p:nvPr/>
          </p:nvSpPr>
          <p:spPr>
            <a:xfrm flipV="1">
              <a:off x="8234057" y="-36781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椭圆 163">
              <a:extLst>
                <a:ext uri="{FF2B5EF4-FFF2-40B4-BE49-F238E27FC236}">
                  <a16:creationId xmlns:a16="http://schemas.microsoft.com/office/drawing/2014/main" id="{12EE1FFD-A06A-4B79-ADDA-92F16F14A91D}"/>
                </a:ext>
              </a:extLst>
            </p:cNvPr>
            <p:cNvSpPr/>
            <p:nvPr/>
          </p:nvSpPr>
          <p:spPr>
            <a:xfrm flipV="1">
              <a:off x="8314981" y="-36781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椭圆 164">
              <a:extLst>
                <a:ext uri="{FF2B5EF4-FFF2-40B4-BE49-F238E27FC236}">
                  <a16:creationId xmlns:a16="http://schemas.microsoft.com/office/drawing/2014/main" id="{DAC31F53-DEAC-476A-9CB7-25E89D2B8360}"/>
                </a:ext>
              </a:extLst>
            </p:cNvPr>
            <p:cNvSpPr/>
            <p:nvPr/>
          </p:nvSpPr>
          <p:spPr>
            <a:xfrm flipV="1">
              <a:off x="8395905" y="-36781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a:extLst>
                <a:ext uri="{FF2B5EF4-FFF2-40B4-BE49-F238E27FC236}">
                  <a16:creationId xmlns:a16="http://schemas.microsoft.com/office/drawing/2014/main" id="{68774FB9-9820-4B91-A249-1CA11B875327}"/>
                </a:ext>
              </a:extLst>
            </p:cNvPr>
            <p:cNvSpPr/>
            <p:nvPr/>
          </p:nvSpPr>
          <p:spPr>
            <a:xfrm flipV="1">
              <a:off x="8476829" y="-36781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椭圆 166">
              <a:extLst>
                <a:ext uri="{FF2B5EF4-FFF2-40B4-BE49-F238E27FC236}">
                  <a16:creationId xmlns:a16="http://schemas.microsoft.com/office/drawing/2014/main" id="{03729C99-95DB-4564-A58C-7020E12964AF}"/>
                </a:ext>
              </a:extLst>
            </p:cNvPr>
            <p:cNvSpPr/>
            <p:nvPr/>
          </p:nvSpPr>
          <p:spPr>
            <a:xfrm flipV="1">
              <a:off x="8557753" y="-36781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椭圆 167">
              <a:extLst>
                <a:ext uri="{FF2B5EF4-FFF2-40B4-BE49-F238E27FC236}">
                  <a16:creationId xmlns:a16="http://schemas.microsoft.com/office/drawing/2014/main" id="{0A10E090-D1F8-4AB6-A837-BE93AC233FC7}"/>
                </a:ext>
              </a:extLst>
            </p:cNvPr>
            <p:cNvSpPr/>
            <p:nvPr/>
          </p:nvSpPr>
          <p:spPr>
            <a:xfrm flipV="1">
              <a:off x="8638677" y="-36781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椭圆 168">
              <a:extLst>
                <a:ext uri="{FF2B5EF4-FFF2-40B4-BE49-F238E27FC236}">
                  <a16:creationId xmlns:a16="http://schemas.microsoft.com/office/drawing/2014/main" id="{726970BA-1B40-4123-BA7B-AF69444443D7}"/>
                </a:ext>
              </a:extLst>
            </p:cNvPr>
            <p:cNvSpPr/>
            <p:nvPr/>
          </p:nvSpPr>
          <p:spPr>
            <a:xfrm flipV="1">
              <a:off x="8719601" y="-36781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椭圆 169">
              <a:extLst>
                <a:ext uri="{FF2B5EF4-FFF2-40B4-BE49-F238E27FC236}">
                  <a16:creationId xmlns:a16="http://schemas.microsoft.com/office/drawing/2014/main" id="{3DF6E63B-3CF5-4909-95E7-3B464C4BC55B}"/>
                </a:ext>
              </a:extLst>
            </p:cNvPr>
            <p:cNvSpPr/>
            <p:nvPr/>
          </p:nvSpPr>
          <p:spPr>
            <a:xfrm flipV="1">
              <a:off x="8800525" y="-36781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椭圆 170">
              <a:extLst>
                <a:ext uri="{FF2B5EF4-FFF2-40B4-BE49-F238E27FC236}">
                  <a16:creationId xmlns:a16="http://schemas.microsoft.com/office/drawing/2014/main" id="{52A07FB9-B305-4E1E-B62C-742D7CF0E58E}"/>
                </a:ext>
              </a:extLst>
            </p:cNvPr>
            <p:cNvSpPr/>
            <p:nvPr/>
          </p:nvSpPr>
          <p:spPr>
            <a:xfrm flipV="1">
              <a:off x="8881449" y="-36781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椭圆 172">
              <a:extLst>
                <a:ext uri="{FF2B5EF4-FFF2-40B4-BE49-F238E27FC236}">
                  <a16:creationId xmlns:a16="http://schemas.microsoft.com/office/drawing/2014/main" id="{3BC6356E-19CE-497A-9010-379D2707966C}"/>
                </a:ext>
              </a:extLst>
            </p:cNvPr>
            <p:cNvSpPr/>
            <p:nvPr/>
          </p:nvSpPr>
          <p:spPr>
            <a:xfrm flipV="1">
              <a:off x="8153133" y="-360501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椭圆 173">
              <a:extLst>
                <a:ext uri="{FF2B5EF4-FFF2-40B4-BE49-F238E27FC236}">
                  <a16:creationId xmlns:a16="http://schemas.microsoft.com/office/drawing/2014/main" id="{B4F6DD00-5C96-4CA4-99E3-B1928A8C935F}"/>
                </a:ext>
              </a:extLst>
            </p:cNvPr>
            <p:cNvSpPr/>
            <p:nvPr/>
          </p:nvSpPr>
          <p:spPr>
            <a:xfrm flipV="1">
              <a:off x="8234057" y="-360501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椭圆 174">
              <a:extLst>
                <a:ext uri="{FF2B5EF4-FFF2-40B4-BE49-F238E27FC236}">
                  <a16:creationId xmlns:a16="http://schemas.microsoft.com/office/drawing/2014/main" id="{2407AC31-3793-4AEF-9092-305E48D2B3F8}"/>
                </a:ext>
              </a:extLst>
            </p:cNvPr>
            <p:cNvSpPr/>
            <p:nvPr/>
          </p:nvSpPr>
          <p:spPr>
            <a:xfrm flipV="1">
              <a:off x="8314981" y="-360501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椭圆 175">
              <a:extLst>
                <a:ext uri="{FF2B5EF4-FFF2-40B4-BE49-F238E27FC236}">
                  <a16:creationId xmlns:a16="http://schemas.microsoft.com/office/drawing/2014/main" id="{061BA48A-4D10-48AD-B0C6-30383E35FB75}"/>
                </a:ext>
              </a:extLst>
            </p:cNvPr>
            <p:cNvSpPr/>
            <p:nvPr/>
          </p:nvSpPr>
          <p:spPr>
            <a:xfrm flipV="1">
              <a:off x="8395905" y="-360501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椭圆 176">
              <a:extLst>
                <a:ext uri="{FF2B5EF4-FFF2-40B4-BE49-F238E27FC236}">
                  <a16:creationId xmlns:a16="http://schemas.microsoft.com/office/drawing/2014/main" id="{9B11C1A7-10E2-498C-9BBC-04B3A68F23B4}"/>
                </a:ext>
              </a:extLst>
            </p:cNvPr>
            <p:cNvSpPr/>
            <p:nvPr/>
          </p:nvSpPr>
          <p:spPr>
            <a:xfrm flipV="1">
              <a:off x="8476829" y="-360501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椭圆 177">
              <a:extLst>
                <a:ext uri="{FF2B5EF4-FFF2-40B4-BE49-F238E27FC236}">
                  <a16:creationId xmlns:a16="http://schemas.microsoft.com/office/drawing/2014/main" id="{AEDB1198-59AA-4A73-8991-B117A30EFAF3}"/>
                </a:ext>
              </a:extLst>
            </p:cNvPr>
            <p:cNvSpPr/>
            <p:nvPr/>
          </p:nvSpPr>
          <p:spPr>
            <a:xfrm flipV="1">
              <a:off x="8557753" y="-360501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椭圆 178">
              <a:extLst>
                <a:ext uri="{FF2B5EF4-FFF2-40B4-BE49-F238E27FC236}">
                  <a16:creationId xmlns:a16="http://schemas.microsoft.com/office/drawing/2014/main" id="{1D357050-F724-4A4C-9960-4B76A15A56B7}"/>
                </a:ext>
              </a:extLst>
            </p:cNvPr>
            <p:cNvSpPr/>
            <p:nvPr/>
          </p:nvSpPr>
          <p:spPr>
            <a:xfrm flipV="1">
              <a:off x="8638677" y="-360501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179">
              <a:extLst>
                <a:ext uri="{FF2B5EF4-FFF2-40B4-BE49-F238E27FC236}">
                  <a16:creationId xmlns:a16="http://schemas.microsoft.com/office/drawing/2014/main" id="{E3B58A34-08EF-4373-B2DD-3D8AFB8C4249}"/>
                </a:ext>
              </a:extLst>
            </p:cNvPr>
            <p:cNvSpPr/>
            <p:nvPr/>
          </p:nvSpPr>
          <p:spPr>
            <a:xfrm flipV="1">
              <a:off x="8719601" y="-360501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椭圆 180">
              <a:extLst>
                <a:ext uri="{FF2B5EF4-FFF2-40B4-BE49-F238E27FC236}">
                  <a16:creationId xmlns:a16="http://schemas.microsoft.com/office/drawing/2014/main" id="{9E3DBA9A-47A3-44BB-8577-4E4A8E4834E4}"/>
                </a:ext>
              </a:extLst>
            </p:cNvPr>
            <p:cNvSpPr/>
            <p:nvPr/>
          </p:nvSpPr>
          <p:spPr>
            <a:xfrm flipV="1">
              <a:off x="8800525" y="-360501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椭圆 181">
              <a:extLst>
                <a:ext uri="{FF2B5EF4-FFF2-40B4-BE49-F238E27FC236}">
                  <a16:creationId xmlns:a16="http://schemas.microsoft.com/office/drawing/2014/main" id="{0329293F-ACBD-413D-A53D-17A73688B21F}"/>
                </a:ext>
              </a:extLst>
            </p:cNvPr>
            <p:cNvSpPr/>
            <p:nvPr/>
          </p:nvSpPr>
          <p:spPr>
            <a:xfrm flipV="1">
              <a:off x="8881449" y="-360501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椭圆 183">
              <a:extLst>
                <a:ext uri="{FF2B5EF4-FFF2-40B4-BE49-F238E27FC236}">
                  <a16:creationId xmlns:a16="http://schemas.microsoft.com/office/drawing/2014/main" id="{F0DDB62A-BD10-4636-ACB4-B2E34F4BA1E5}"/>
                </a:ext>
              </a:extLst>
            </p:cNvPr>
            <p:cNvSpPr/>
            <p:nvPr/>
          </p:nvSpPr>
          <p:spPr>
            <a:xfrm flipV="1">
              <a:off x="8153133" y="-35318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椭圆 184">
              <a:extLst>
                <a:ext uri="{FF2B5EF4-FFF2-40B4-BE49-F238E27FC236}">
                  <a16:creationId xmlns:a16="http://schemas.microsoft.com/office/drawing/2014/main" id="{AEB30F1C-D6CF-4054-8F98-3B5342C9B983}"/>
                </a:ext>
              </a:extLst>
            </p:cNvPr>
            <p:cNvSpPr/>
            <p:nvPr/>
          </p:nvSpPr>
          <p:spPr>
            <a:xfrm flipV="1">
              <a:off x="8234057" y="-35318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椭圆 185">
              <a:extLst>
                <a:ext uri="{FF2B5EF4-FFF2-40B4-BE49-F238E27FC236}">
                  <a16:creationId xmlns:a16="http://schemas.microsoft.com/office/drawing/2014/main" id="{4F6E4FD0-0865-4102-8319-4D7608869C45}"/>
                </a:ext>
              </a:extLst>
            </p:cNvPr>
            <p:cNvSpPr/>
            <p:nvPr/>
          </p:nvSpPr>
          <p:spPr>
            <a:xfrm flipV="1">
              <a:off x="8314981" y="-35318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椭圆 186">
              <a:extLst>
                <a:ext uri="{FF2B5EF4-FFF2-40B4-BE49-F238E27FC236}">
                  <a16:creationId xmlns:a16="http://schemas.microsoft.com/office/drawing/2014/main" id="{7FD01585-E360-4575-81B7-E0881FF032F0}"/>
                </a:ext>
              </a:extLst>
            </p:cNvPr>
            <p:cNvSpPr/>
            <p:nvPr/>
          </p:nvSpPr>
          <p:spPr>
            <a:xfrm flipV="1">
              <a:off x="8395905" y="-35318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椭圆 187">
              <a:extLst>
                <a:ext uri="{FF2B5EF4-FFF2-40B4-BE49-F238E27FC236}">
                  <a16:creationId xmlns:a16="http://schemas.microsoft.com/office/drawing/2014/main" id="{C3E2674F-9255-4399-8F21-93359531436B}"/>
                </a:ext>
              </a:extLst>
            </p:cNvPr>
            <p:cNvSpPr/>
            <p:nvPr/>
          </p:nvSpPr>
          <p:spPr>
            <a:xfrm flipV="1">
              <a:off x="8476829" y="-35318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椭圆 188">
              <a:extLst>
                <a:ext uri="{FF2B5EF4-FFF2-40B4-BE49-F238E27FC236}">
                  <a16:creationId xmlns:a16="http://schemas.microsoft.com/office/drawing/2014/main" id="{17C08EBC-A549-4A8C-AA74-50081E7D9C05}"/>
                </a:ext>
              </a:extLst>
            </p:cNvPr>
            <p:cNvSpPr/>
            <p:nvPr/>
          </p:nvSpPr>
          <p:spPr>
            <a:xfrm flipV="1">
              <a:off x="8557753" y="-35318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椭圆 189">
              <a:extLst>
                <a:ext uri="{FF2B5EF4-FFF2-40B4-BE49-F238E27FC236}">
                  <a16:creationId xmlns:a16="http://schemas.microsoft.com/office/drawing/2014/main" id="{6FAAE47A-E838-40BB-B313-188D2A66DD89}"/>
                </a:ext>
              </a:extLst>
            </p:cNvPr>
            <p:cNvSpPr/>
            <p:nvPr/>
          </p:nvSpPr>
          <p:spPr>
            <a:xfrm flipV="1">
              <a:off x="8638677" y="-35318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椭圆 190">
              <a:extLst>
                <a:ext uri="{FF2B5EF4-FFF2-40B4-BE49-F238E27FC236}">
                  <a16:creationId xmlns:a16="http://schemas.microsoft.com/office/drawing/2014/main" id="{E484CD62-857D-4E48-B089-E30ABFA4BB1B}"/>
                </a:ext>
              </a:extLst>
            </p:cNvPr>
            <p:cNvSpPr/>
            <p:nvPr/>
          </p:nvSpPr>
          <p:spPr>
            <a:xfrm flipV="1">
              <a:off x="8719601" y="-35318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椭圆 191">
              <a:extLst>
                <a:ext uri="{FF2B5EF4-FFF2-40B4-BE49-F238E27FC236}">
                  <a16:creationId xmlns:a16="http://schemas.microsoft.com/office/drawing/2014/main" id="{BC906232-EE08-4F1B-8F79-39BD1238AAB6}"/>
                </a:ext>
              </a:extLst>
            </p:cNvPr>
            <p:cNvSpPr/>
            <p:nvPr/>
          </p:nvSpPr>
          <p:spPr>
            <a:xfrm flipV="1">
              <a:off x="8800525" y="-35318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椭圆 192">
              <a:extLst>
                <a:ext uri="{FF2B5EF4-FFF2-40B4-BE49-F238E27FC236}">
                  <a16:creationId xmlns:a16="http://schemas.microsoft.com/office/drawing/2014/main" id="{975A8071-6428-4246-9BC4-A1CD270CCA3D}"/>
                </a:ext>
              </a:extLst>
            </p:cNvPr>
            <p:cNvSpPr/>
            <p:nvPr/>
          </p:nvSpPr>
          <p:spPr>
            <a:xfrm flipV="1">
              <a:off x="8881449" y="-353185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椭圆 194">
              <a:extLst>
                <a:ext uri="{FF2B5EF4-FFF2-40B4-BE49-F238E27FC236}">
                  <a16:creationId xmlns:a16="http://schemas.microsoft.com/office/drawing/2014/main" id="{15F367AB-FB51-467C-A993-E9AEB4B7E8DD}"/>
                </a:ext>
              </a:extLst>
            </p:cNvPr>
            <p:cNvSpPr/>
            <p:nvPr/>
          </p:nvSpPr>
          <p:spPr>
            <a:xfrm flipV="1">
              <a:off x="8153133" y="-34586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椭圆 195">
              <a:extLst>
                <a:ext uri="{FF2B5EF4-FFF2-40B4-BE49-F238E27FC236}">
                  <a16:creationId xmlns:a16="http://schemas.microsoft.com/office/drawing/2014/main" id="{F6A6175A-01B0-488F-A29E-F33D280BA6C9}"/>
                </a:ext>
              </a:extLst>
            </p:cNvPr>
            <p:cNvSpPr/>
            <p:nvPr/>
          </p:nvSpPr>
          <p:spPr>
            <a:xfrm flipV="1">
              <a:off x="8234057" y="-34586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椭圆 196">
              <a:extLst>
                <a:ext uri="{FF2B5EF4-FFF2-40B4-BE49-F238E27FC236}">
                  <a16:creationId xmlns:a16="http://schemas.microsoft.com/office/drawing/2014/main" id="{1BA0F72B-F0B3-45D9-ABCE-2950755D5D4B}"/>
                </a:ext>
              </a:extLst>
            </p:cNvPr>
            <p:cNvSpPr/>
            <p:nvPr/>
          </p:nvSpPr>
          <p:spPr>
            <a:xfrm flipV="1">
              <a:off x="8314981" y="-34586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椭圆 197">
              <a:extLst>
                <a:ext uri="{FF2B5EF4-FFF2-40B4-BE49-F238E27FC236}">
                  <a16:creationId xmlns:a16="http://schemas.microsoft.com/office/drawing/2014/main" id="{ACC10C0F-7275-4E4F-83DB-A1BB63FFB39B}"/>
                </a:ext>
              </a:extLst>
            </p:cNvPr>
            <p:cNvSpPr/>
            <p:nvPr/>
          </p:nvSpPr>
          <p:spPr>
            <a:xfrm flipV="1">
              <a:off x="8395905" y="-34586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椭圆 198">
              <a:extLst>
                <a:ext uri="{FF2B5EF4-FFF2-40B4-BE49-F238E27FC236}">
                  <a16:creationId xmlns:a16="http://schemas.microsoft.com/office/drawing/2014/main" id="{4C49BF86-8F0C-4FB3-9902-540DAD011981}"/>
                </a:ext>
              </a:extLst>
            </p:cNvPr>
            <p:cNvSpPr/>
            <p:nvPr/>
          </p:nvSpPr>
          <p:spPr>
            <a:xfrm flipV="1">
              <a:off x="8476829" y="-34586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椭圆 199">
              <a:extLst>
                <a:ext uri="{FF2B5EF4-FFF2-40B4-BE49-F238E27FC236}">
                  <a16:creationId xmlns:a16="http://schemas.microsoft.com/office/drawing/2014/main" id="{6B873369-6C3E-403E-8E8D-8CD86B87A99A}"/>
                </a:ext>
              </a:extLst>
            </p:cNvPr>
            <p:cNvSpPr/>
            <p:nvPr/>
          </p:nvSpPr>
          <p:spPr>
            <a:xfrm flipV="1">
              <a:off x="8557753" y="-34586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椭圆 200">
              <a:extLst>
                <a:ext uri="{FF2B5EF4-FFF2-40B4-BE49-F238E27FC236}">
                  <a16:creationId xmlns:a16="http://schemas.microsoft.com/office/drawing/2014/main" id="{71226E90-234C-46C1-BAB7-C48C37E148C0}"/>
                </a:ext>
              </a:extLst>
            </p:cNvPr>
            <p:cNvSpPr/>
            <p:nvPr/>
          </p:nvSpPr>
          <p:spPr>
            <a:xfrm flipV="1">
              <a:off x="8638677" y="-34586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椭圆 201">
              <a:extLst>
                <a:ext uri="{FF2B5EF4-FFF2-40B4-BE49-F238E27FC236}">
                  <a16:creationId xmlns:a16="http://schemas.microsoft.com/office/drawing/2014/main" id="{60C98247-896F-463B-AD5D-CF96AA7D7AC0}"/>
                </a:ext>
              </a:extLst>
            </p:cNvPr>
            <p:cNvSpPr/>
            <p:nvPr/>
          </p:nvSpPr>
          <p:spPr>
            <a:xfrm flipV="1">
              <a:off x="8719601" y="-34586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椭圆 202">
              <a:extLst>
                <a:ext uri="{FF2B5EF4-FFF2-40B4-BE49-F238E27FC236}">
                  <a16:creationId xmlns:a16="http://schemas.microsoft.com/office/drawing/2014/main" id="{A7DDC8A6-3B34-40E6-9C47-7BBB0D176ACC}"/>
                </a:ext>
              </a:extLst>
            </p:cNvPr>
            <p:cNvSpPr/>
            <p:nvPr/>
          </p:nvSpPr>
          <p:spPr>
            <a:xfrm flipV="1">
              <a:off x="8800525" y="-34586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椭圆 203">
              <a:extLst>
                <a:ext uri="{FF2B5EF4-FFF2-40B4-BE49-F238E27FC236}">
                  <a16:creationId xmlns:a16="http://schemas.microsoft.com/office/drawing/2014/main" id="{31D517FE-E994-447A-96E3-F248439585FE}"/>
                </a:ext>
              </a:extLst>
            </p:cNvPr>
            <p:cNvSpPr/>
            <p:nvPr/>
          </p:nvSpPr>
          <p:spPr>
            <a:xfrm flipV="1">
              <a:off x="8881449" y="-345869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椭圆 205">
              <a:extLst>
                <a:ext uri="{FF2B5EF4-FFF2-40B4-BE49-F238E27FC236}">
                  <a16:creationId xmlns:a16="http://schemas.microsoft.com/office/drawing/2014/main" id="{14C4E186-F58A-45ED-8348-11CC6DE84629}"/>
                </a:ext>
              </a:extLst>
            </p:cNvPr>
            <p:cNvSpPr/>
            <p:nvPr/>
          </p:nvSpPr>
          <p:spPr>
            <a:xfrm flipV="1">
              <a:off x="8153133" y="-33855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椭圆 206">
              <a:extLst>
                <a:ext uri="{FF2B5EF4-FFF2-40B4-BE49-F238E27FC236}">
                  <a16:creationId xmlns:a16="http://schemas.microsoft.com/office/drawing/2014/main" id="{CF49397C-A952-43D3-8EC5-C251738B0407}"/>
                </a:ext>
              </a:extLst>
            </p:cNvPr>
            <p:cNvSpPr/>
            <p:nvPr/>
          </p:nvSpPr>
          <p:spPr>
            <a:xfrm flipV="1">
              <a:off x="8234057" y="-33855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椭圆 207">
              <a:extLst>
                <a:ext uri="{FF2B5EF4-FFF2-40B4-BE49-F238E27FC236}">
                  <a16:creationId xmlns:a16="http://schemas.microsoft.com/office/drawing/2014/main" id="{1CE2CDE2-D2AB-4F08-8719-ED7D139FE775}"/>
                </a:ext>
              </a:extLst>
            </p:cNvPr>
            <p:cNvSpPr/>
            <p:nvPr/>
          </p:nvSpPr>
          <p:spPr>
            <a:xfrm flipV="1">
              <a:off x="8314981" y="-33855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椭圆 208">
              <a:extLst>
                <a:ext uri="{FF2B5EF4-FFF2-40B4-BE49-F238E27FC236}">
                  <a16:creationId xmlns:a16="http://schemas.microsoft.com/office/drawing/2014/main" id="{80DD625B-F338-48C2-A9D7-038955709634}"/>
                </a:ext>
              </a:extLst>
            </p:cNvPr>
            <p:cNvSpPr/>
            <p:nvPr/>
          </p:nvSpPr>
          <p:spPr>
            <a:xfrm flipV="1">
              <a:off x="8395905" y="-33855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椭圆 209">
              <a:extLst>
                <a:ext uri="{FF2B5EF4-FFF2-40B4-BE49-F238E27FC236}">
                  <a16:creationId xmlns:a16="http://schemas.microsoft.com/office/drawing/2014/main" id="{ADBA5849-BE9D-4D65-8119-9A2ED2EED78F}"/>
                </a:ext>
              </a:extLst>
            </p:cNvPr>
            <p:cNvSpPr/>
            <p:nvPr/>
          </p:nvSpPr>
          <p:spPr>
            <a:xfrm flipV="1">
              <a:off x="8476829" y="-33855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椭圆 210">
              <a:extLst>
                <a:ext uri="{FF2B5EF4-FFF2-40B4-BE49-F238E27FC236}">
                  <a16:creationId xmlns:a16="http://schemas.microsoft.com/office/drawing/2014/main" id="{C49BCBB9-89C7-4B81-B5C3-E2FA68E823D1}"/>
                </a:ext>
              </a:extLst>
            </p:cNvPr>
            <p:cNvSpPr/>
            <p:nvPr/>
          </p:nvSpPr>
          <p:spPr>
            <a:xfrm flipV="1">
              <a:off x="8557753" y="-33855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椭圆 211">
              <a:extLst>
                <a:ext uri="{FF2B5EF4-FFF2-40B4-BE49-F238E27FC236}">
                  <a16:creationId xmlns:a16="http://schemas.microsoft.com/office/drawing/2014/main" id="{2BBDB415-1B09-4922-BA37-D4A26E7067F0}"/>
                </a:ext>
              </a:extLst>
            </p:cNvPr>
            <p:cNvSpPr/>
            <p:nvPr/>
          </p:nvSpPr>
          <p:spPr>
            <a:xfrm flipV="1">
              <a:off x="8638677" y="-33855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椭圆 212">
              <a:extLst>
                <a:ext uri="{FF2B5EF4-FFF2-40B4-BE49-F238E27FC236}">
                  <a16:creationId xmlns:a16="http://schemas.microsoft.com/office/drawing/2014/main" id="{066342CC-0EC8-40B4-8B09-7649CF88BCA8}"/>
                </a:ext>
              </a:extLst>
            </p:cNvPr>
            <p:cNvSpPr/>
            <p:nvPr/>
          </p:nvSpPr>
          <p:spPr>
            <a:xfrm flipV="1">
              <a:off x="8719601" y="-33855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椭圆 213">
              <a:extLst>
                <a:ext uri="{FF2B5EF4-FFF2-40B4-BE49-F238E27FC236}">
                  <a16:creationId xmlns:a16="http://schemas.microsoft.com/office/drawing/2014/main" id="{B9711C9B-1185-46E7-9606-059CF0C08F19}"/>
                </a:ext>
              </a:extLst>
            </p:cNvPr>
            <p:cNvSpPr/>
            <p:nvPr/>
          </p:nvSpPr>
          <p:spPr>
            <a:xfrm flipV="1">
              <a:off x="8800525" y="-33855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椭圆 214">
              <a:extLst>
                <a:ext uri="{FF2B5EF4-FFF2-40B4-BE49-F238E27FC236}">
                  <a16:creationId xmlns:a16="http://schemas.microsoft.com/office/drawing/2014/main" id="{8442CB6F-AEE0-40B6-8D09-6F97CB0CC6C5}"/>
                </a:ext>
              </a:extLst>
            </p:cNvPr>
            <p:cNvSpPr/>
            <p:nvPr/>
          </p:nvSpPr>
          <p:spPr>
            <a:xfrm flipV="1">
              <a:off x="8881449" y="-338553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椭圆 216">
              <a:extLst>
                <a:ext uri="{FF2B5EF4-FFF2-40B4-BE49-F238E27FC236}">
                  <a16:creationId xmlns:a16="http://schemas.microsoft.com/office/drawing/2014/main" id="{E8FCCC1C-6BBD-4C41-A1EC-9C4E30FABB4C}"/>
                </a:ext>
              </a:extLst>
            </p:cNvPr>
            <p:cNvSpPr/>
            <p:nvPr/>
          </p:nvSpPr>
          <p:spPr>
            <a:xfrm flipV="1">
              <a:off x="8153133" y="-33123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椭圆 217">
              <a:extLst>
                <a:ext uri="{FF2B5EF4-FFF2-40B4-BE49-F238E27FC236}">
                  <a16:creationId xmlns:a16="http://schemas.microsoft.com/office/drawing/2014/main" id="{50D848E8-13C9-4B03-86AC-EB50D2F9B2CE}"/>
                </a:ext>
              </a:extLst>
            </p:cNvPr>
            <p:cNvSpPr/>
            <p:nvPr/>
          </p:nvSpPr>
          <p:spPr>
            <a:xfrm flipV="1">
              <a:off x="8234057" y="-33123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 name="椭圆 218">
              <a:extLst>
                <a:ext uri="{FF2B5EF4-FFF2-40B4-BE49-F238E27FC236}">
                  <a16:creationId xmlns:a16="http://schemas.microsoft.com/office/drawing/2014/main" id="{C9A857CA-5E90-41AC-AFB4-0EDB7E249741}"/>
                </a:ext>
              </a:extLst>
            </p:cNvPr>
            <p:cNvSpPr/>
            <p:nvPr/>
          </p:nvSpPr>
          <p:spPr>
            <a:xfrm flipV="1">
              <a:off x="8314981" y="-33123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0" name="椭圆 219">
              <a:extLst>
                <a:ext uri="{FF2B5EF4-FFF2-40B4-BE49-F238E27FC236}">
                  <a16:creationId xmlns:a16="http://schemas.microsoft.com/office/drawing/2014/main" id="{852EDF71-AEC4-4EC7-86BC-F045498514DD}"/>
                </a:ext>
              </a:extLst>
            </p:cNvPr>
            <p:cNvSpPr/>
            <p:nvPr/>
          </p:nvSpPr>
          <p:spPr>
            <a:xfrm flipV="1">
              <a:off x="8395905" y="-33123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1" name="椭圆 220">
              <a:extLst>
                <a:ext uri="{FF2B5EF4-FFF2-40B4-BE49-F238E27FC236}">
                  <a16:creationId xmlns:a16="http://schemas.microsoft.com/office/drawing/2014/main" id="{35EA2A05-45A9-46CE-92A4-1153608070F4}"/>
                </a:ext>
              </a:extLst>
            </p:cNvPr>
            <p:cNvSpPr/>
            <p:nvPr/>
          </p:nvSpPr>
          <p:spPr>
            <a:xfrm flipV="1">
              <a:off x="8476829" y="-33123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2" name="椭圆 221">
              <a:extLst>
                <a:ext uri="{FF2B5EF4-FFF2-40B4-BE49-F238E27FC236}">
                  <a16:creationId xmlns:a16="http://schemas.microsoft.com/office/drawing/2014/main" id="{E7AA53A2-498B-4B61-9D79-F595269B4FB5}"/>
                </a:ext>
              </a:extLst>
            </p:cNvPr>
            <p:cNvSpPr/>
            <p:nvPr/>
          </p:nvSpPr>
          <p:spPr>
            <a:xfrm flipV="1">
              <a:off x="8557753" y="-33123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椭圆 222">
              <a:extLst>
                <a:ext uri="{FF2B5EF4-FFF2-40B4-BE49-F238E27FC236}">
                  <a16:creationId xmlns:a16="http://schemas.microsoft.com/office/drawing/2014/main" id="{70CC1BDC-8B89-46D1-B03B-A1C18097D971}"/>
                </a:ext>
              </a:extLst>
            </p:cNvPr>
            <p:cNvSpPr/>
            <p:nvPr/>
          </p:nvSpPr>
          <p:spPr>
            <a:xfrm flipV="1">
              <a:off x="8638677" y="-33123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椭圆 223">
              <a:extLst>
                <a:ext uri="{FF2B5EF4-FFF2-40B4-BE49-F238E27FC236}">
                  <a16:creationId xmlns:a16="http://schemas.microsoft.com/office/drawing/2014/main" id="{91E9FEDC-86F5-470C-B3EF-1703BC18AF3B}"/>
                </a:ext>
              </a:extLst>
            </p:cNvPr>
            <p:cNvSpPr/>
            <p:nvPr/>
          </p:nvSpPr>
          <p:spPr>
            <a:xfrm flipV="1">
              <a:off x="8719601" y="-33123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椭圆 224">
              <a:extLst>
                <a:ext uri="{FF2B5EF4-FFF2-40B4-BE49-F238E27FC236}">
                  <a16:creationId xmlns:a16="http://schemas.microsoft.com/office/drawing/2014/main" id="{CBC395AF-2A13-4781-89CA-5A3B4706588C}"/>
                </a:ext>
              </a:extLst>
            </p:cNvPr>
            <p:cNvSpPr/>
            <p:nvPr/>
          </p:nvSpPr>
          <p:spPr>
            <a:xfrm flipV="1">
              <a:off x="8800525" y="-33123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椭圆 225">
              <a:extLst>
                <a:ext uri="{FF2B5EF4-FFF2-40B4-BE49-F238E27FC236}">
                  <a16:creationId xmlns:a16="http://schemas.microsoft.com/office/drawing/2014/main" id="{CCBBC442-094E-402B-A1BF-2E7AECE845C6}"/>
                </a:ext>
              </a:extLst>
            </p:cNvPr>
            <p:cNvSpPr/>
            <p:nvPr/>
          </p:nvSpPr>
          <p:spPr>
            <a:xfrm flipV="1">
              <a:off x="8881449" y="-3312376"/>
              <a:ext cx="47056" cy="47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9" name="任意多边形: 形状 368">
            <a:extLst>
              <a:ext uri="{FF2B5EF4-FFF2-40B4-BE49-F238E27FC236}">
                <a16:creationId xmlns:a16="http://schemas.microsoft.com/office/drawing/2014/main" id="{929F1A86-5A4F-4BB2-9A25-CC0C14F4E056}"/>
              </a:ext>
            </a:extLst>
          </p:cNvPr>
          <p:cNvSpPr/>
          <p:nvPr/>
        </p:nvSpPr>
        <p:spPr>
          <a:xfrm flipH="1">
            <a:off x="3903701" y="0"/>
            <a:ext cx="6594840" cy="722353"/>
          </a:xfrm>
          <a:custGeom>
            <a:avLst/>
            <a:gdLst>
              <a:gd name="connsiteX0" fmla="*/ 865244 w 6594840"/>
              <a:gd name="connsiteY0" fmla="*/ 136608 h 722353"/>
              <a:gd name="connsiteX1" fmla="*/ 1056994 w 6594840"/>
              <a:gd name="connsiteY1" fmla="*/ 156268 h 722353"/>
              <a:gd name="connsiteX2" fmla="*/ 867885 w 6594840"/>
              <a:gd name="connsiteY2" fmla="*/ 137841 h 722353"/>
              <a:gd name="connsiteX3" fmla="*/ 865244 w 6594840"/>
              <a:gd name="connsiteY3" fmla="*/ 136608 h 722353"/>
              <a:gd name="connsiteX4" fmla="*/ 832047 w 6594840"/>
              <a:gd name="connsiteY4" fmla="*/ 120941 h 722353"/>
              <a:gd name="connsiteX5" fmla="*/ 1085833 w 6594840"/>
              <a:gd name="connsiteY5" fmla="*/ 148350 h 722353"/>
              <a:gd name="connsiteX6" fmla="*/ 835559 w 6594840"/>
              <a:gd name="connsiteY6" fmla="*/ 122602 h 722353"/>
              <a:gd name="connsiteX7" fmla="*/ 832047 w 6594840"/>
              <a:gd name="connsiteY7" fmla="*/ 120941 h 722353"/>
              <a:gd name="connsiteX8" fmla="*/ 797594 w 6594840"/>
              <a:gd name="connsiteY8" fmla="*/ 104474 h 722353"/>
              <a:gd name="connsiteX9" fmla="*/ 1113904 w 6594840"/>
              <a:gd name="connsiteY9" fmla="*/ 140402 h 722353"/>
              <a:gd name="connsiteX10" fmla="*/ 801875 w 6594840"/>
              <a:gd name="connsiteY10" fmla="*/ 106541 h 722353"/>
              <a:gd name="connsiteX11" fmla="*/ 797594 w 6594840"/>
              <a:gd name="connsiteY11" fmla="*/ 104474 h 722353"/>
              <a:gd name="connsiteX12" fmla="*/ 761679 w 6594840"/>
              <a:gd name="connsiteY12" fmla="*/ 87103 h 722353"/>
              <a:gd name="connsiteX13" fmla="*/ 1140513 w 6594840"/>
              <a:gd name="connsiteY13" fmla="*/ 132352 h 722353"/>
              <a:gd name="connsiteX14" fmla="*/ 766934 w 6594840"/>
              <a:gd name="connsiteY14" fmla="*/ 89665 h 722353"/>
              <a:gd name="connsiteX15" fmla="*/ 761679 w 6594840"/>
              <a:gd name="connsiteY15" fmla="*/ 87103 h 722353"/>
              <a:gd name="connsiteX16" fmla="*/ 724047 w 6594840"/>
              <a:gd name="connsiteY16" fmla="*/ 68798 h 722353"/>
              <a:gd name="connsiteX17" fmla="*/ 1170788 w 6594840"/>
              <a:gd name="connsiteY17" fmla="*/ 124661 h 722353"/>
              <a:gd name="connsiteX18" fmla="*/ 730328 w 6594840"/>
              <a:gd name="connsiteY18" fmla="*/ 71851 h 722353"/>
              <a:gd name="connsiteX19" fmla="*/ 724047 w 6594840"/>
              <a:gd name="connsiteY19" fmla="*/ 68798 h 722353"/>
              <a:gd name="connsiteX20" fmla="*/ 667548 w 6594840"/>
              <a:gd name="connsiteY20" fmla="*/ 41144 h 722353"/>
              <a:gd name="connsiteX21" fmla="*/ 1578538 w 6594840"/>
              <a:gd name="connsiteY21" fmla="*/ 136916 h 722353"/>
              <a:gd name="connsiteX22" fmla="*/ 1723837 w 6594840"/>
              <a:gd name="connsiteY22" fmla="*/ 140221 h 722353"/>
              <a:gd name="connsiteX23" fmla="*/ 1931891 w 6594840"/>
              <a:gd name="connsiteY23" fmla="*/ 136911 h 722353"/>
              <a:gd name="connsiteX24" fmla="*/ 2164220 w 6594840"/>
              <a:gd name="connsiteY24" fmla="*/ 121416 h 722353"/>
              <a:gd name="connsiteX25" fmla="*/ 1900360 w 6594840"/>
              <a:gd name="connsiteY25" fmla="*/ 139644 h 722353"/>
              <a:gd name="connsiteX26" fmla="*/ 1709943 w 6594840"/>
              <a:gd name="connsiteY26" fmla="*/ 142874 h 722353"/>
              <a:gd name="connsiteX27" fmla="*/ 1565772 w 6594840"/>
              <a:gd name="connsiteY27" fmla="*/ 140045 h 722353"/>
              <a:gd name="connsiteX28" fmla="*/ 691798 w 6594840"/>
              <a:gd name="connsiteY28" fmla="*/ 53025 h 722353"/>
              <a:gd name="connsiteX29" fmla="*/ 667548 w 6594840"/>
              <a:gd name="connsiteY29" fmla="*/ 41144 h 722353"/>
              <a:gd name="connsiteX30" fmla="*/ 604075 w 6594840"/>
              <a:gd name="connsiteY30" fmla="*/ 10053 h 722353"/>
              <a:gd name="connsiteX31" fmla="*/ 646860 w 6594840"/>
              <a:gd name="connsiteY31" fmla="*/ 17905 h 722353"/>
              <a:gd name="connsiteX32" fmla="*/ 1591509 w 6594840"/>
              <a:gd name="connsiteY32" fmla="*/ 122453 h 722353"/>
              <a:gd name="connsiteX33" fmla="*/ 1736885 w 6594840"/>
              <a:gd name="connsiteY33" fmla="*/ 126243 h 722353"/>
              <a:gd name="connsiteX34" fmla="*/ 1960602 w 6594840"/>
              <a:gd name="connsiteY34" fmla="*/ 122937 h 722353"/>
              <a:gd name="connsiteX35" fmla="*/ 2360379 w 6594840"/>
              <a:gd name="connsiteY35" fmla="*/ 88485 h 722353"/>
              <a:gd name="connsiteX36" fmla="*/ 1929763 w 6594840"/>
              <a:gd name="connsiteY36" fmla="*/ 126590 h 722353"/>
              <a:gd name="connsiteX37" fmla="*/ 1723350 w 6594840"/>
              <a:gd name="connsiteY37" fmla="*/ 129857 h 722353"/>
              <a:gd name="connsiteX38" fmla="*/ 1579127 w 6594840"/>
              <a:gd name="connsiteY38" fmla="*/ 126576 h 722353"/>
              <a:gd name="connsiteX39" fmla="*/ 638529 w 6594840"/>
              <a:gd name="connsiteY39" fmla="*/ 25474 h 722353"/>
              <a:gd name="connsiteX40" fmla="*/ 633837 w 6594840"/>
              <a:gd name="connsiteY40" fmla="*/ 24633 h 722353"/>
              <a:gd name="connsiteX41" fmla="*/ 604075 w 6594840"/>
              <a:gd name="connsiteY41" fmla="*/ 10053 h 722353"/>
              <a:gd name="connsiteX42" fmla="*/ 2144830 w 6594840"/>
              <a:gd name="connsiteY42" fmla="*/ 0 h 722353"/>
              <a:gd name="connsiteX43" fmla="*/ 1857475 w 6594840"/>
              <a:gd name="connsiteY43" fmla="*/ 0 h 722353"/>
              <a:gd name="connsiteX44" fmla="*/ 2021251 w 6594840"/>
              <a:gd name="connsiteY44" fmla="*/ 2712 h 722353"/>
              <a:gd name="connsiteX45" fmla="*/ 2040682 w 6594840"/>
              <a:gd name="connsiteY45" fmla="*/ 2609 h 722353"/>
              <a:gd name="connsiteX46" fmla="*/ 2315095 w 6594840"/>
              <a:gd name="connsiteY46" fmla="*/ 0 h 722353"/>
              <a:gd name="connsiteX47" fmla="*/ 2203804 w 6594840"/>
              <a:gd name="connsiteY47" fmla="*/ 0 h 722353"/>
              <a:gd name="connsiteX48" fmla="*/ 2177089 w 6594840"/>
              <a:gd name="connsiteY48" fmla="*/ 1887 h 722353"/>
              <a:gd name="connsiteX49" fmla="*/ 2040682 w 6594840"/>
              <a:gd name="connsiteY49" fmla="*/ 2609 h 722353"/>
              <a:gd name="connsiteX50" fmla="*/ 2030476 w 6594840"/>
              <a:gd name="connsiteY50" fmla="*/ 2865 h 722353"/>
              <a:gd name="connsiteX51" fmla="*/ 2021251 w 6594840"/>
              <a:gd name="connsiteY51" fmla="*/ 2712 h 722353"/>
              <a:gd name="connsiteX52" fmla="*/ 1841656 w 6594840"/>
              <a:gd name="connsiteY52" fmla="*/ 3663 h 722353"/>
              <a:gd name="connsiteX53" fmla="*/ 1771047 w 6594840"/>
              <a:gd name="connsiteY53" fmla="*/ 0 h 722353"/>
              <a:gd name="connsiteX54" fmla="*/ 1621532 w 6594840"/>
              <a:gd name="connsiteY54" fmla="*/ 0 h 722353"/>
              <a:gd name="connsiteX55" fmla="*/ 1695024 w 6594840"/>
              <a:gd name="connsiteY55" fmla="*/ 6425 h 722353"/>
              <a:gd name="connsiteX56" fmla="*/ 1840938 w 6594840"/>
              <a:gd name="connsiteY56" fmla="*/ 13995 h 722353"/>
              <a:gd name="connsiteX57" fmla="*/ 2179191 w 6594840"/>
              <a:gd name="connsiteY57" fmla="*/ 12187 h 722353"/>
              <a:gd name="connsiteX58" fmla="*/ 2443303 w 6594840"/>
              <a:gd name="connsiteY58" fmla="*/ 0 h 722353"/>
              <a:gd name="connsiteX59" fmla="*/ 2359470 w 6594840"/>
              <a:gd name="connsiteY59" fmla="*/ 0 h 722353"/>
              <a:gd name="connsiteX60" fmla="*/ 2337398 w 6594840"/>
              <a:gd name="connsiteY60" fmla="*/ 2527 h 722353"/>
              <a:gd name="connsiteX61" fmla="*/ 2151044 w 6594840"/>
              <a:gd name="connsiteY61" fmla="*/ 15613 h 722353"/>
              <a:gd name="connsiteX62" fmla="*/ 1828556 w 6594840"/>
              <a:gd name="connsiteY62" fmla="*/ 17710 h 722353"/>
              <a:gd name="connsiteX63" fmla="*/ 1683872 w 6594840"/>
              <a:gd name="connsiteY63" fmla="*/ 10675 h 722353"/>
              <a:gd name="connsiteX64" fmla="*/ 1556815 w 6594840"/>
              <a:gd name="connsiteY64" fmla="*/ 0 h 722353"/>
              <a:gd name="connsiteX65" fmla="*/ 1436617 w 6594840"/>
              <a:gd name="connsiteY65" fmla="*/ 0 h 722353"/>
              <a:gd name="connsiteX66" fmla="*/ 1446068 w 6594840"/>
              <a:gd name="connsiteY66" fmla="*/ 1106 h 722353"/>
              <a:gd name="connsiteX67" fmla="*/ 1682104 w 6594840"/>
              <a:gd name="connsiteY67" fmla="*/ 20948 h 722353"/>
              <a:gd name="connsiteX68" fmla="*/ 1827966 w 6594840"/>
              <a:gd name="connsiteY68" fmla="*/ 28042 h 722353"/>
              <a:gd name="connsiteX69" fmla="*/ 2153146 w 6594840"/>
              <a:gd name="connsiteY69" fmla="*/ 25909 h 722353"/>
              <a:gd name="connsiteX70" fmla="*/ 4647142 w 6594840"/>
              <a:gd name="connsiteY70" fmla="*/ 0 h 722353"/>
              <a:gd name="connsiteX71" fmla="*/ 4328830 w 6594840"/>
              <a:gd name="connsiteY71" fmla="*/ 0 h 722353"/>
              <a:gd name="connsiteX72" fmla="*/ 4280759 w 6594840"/>
              <a:gd name="connsiteY72" fmla="*/ 12531 h 722353"/>
              <a:gd name="connsiteX73" fmla="*/ 4192003 w 6594840"/>
              <a:gd name="connsiteY73" fmla="*/ 35960 h 722353"/>
              <a:gd name="connsiteX74" fmla="*/ 4006299 w 6594840"/>
              <a:gd name="connsiteY74" fmla="*/ 87265 h 722353"/>
              <a:gd name="connsiteX75" fmla="*/ 4182360 w 6594840"/>
              <a:gd name="connsiteY75" fmla="*/ 38505 h 722353"/>
              <a:gd name="connsiteX76" fmla="*/ 4192003 w 6594840"/>
              <a:gd name="connsiteY76" fmla="*/ 35960 h 722353"/>
              <a:gd name="connsiteX77" fmla="*/ 4210687 w 6594840"/>
              <a:gd name="connsiteY77" fmla="*/ 30798 h 722353"/>
              <a:gd name="connsiteX78" fmla="*/ 4280759 w 6594840"/>
              <a:gd name="connsiteY78" fmla="*/ 12531 h 722353"/>
              <a:gd name="connsiteX79" fmla="*/ 4328232 w 6594840"/>
              <a:gd name="connsiteY79" fmla="*/ 0 h 722353"/>
              <a:gd name="connsiteX80" fmla="*/ 4286033 w 6594840"/>
              <a:gd name="connsiteY80" fmla="*/ 0 h 722353"/>
              <a:gd name="connsiteX81" fmla="*/ 4175721 w 6594840"/>
              <a:gd name="connsiteY81" fmla="*/ 29101 h 722353"/>
              <a:gd name="connsiteX82" fmla="*/ 3791068 w 6594840"/>
              <a:gd name="connsiteY82" fmla="*/ 134921 h 722353"/>
              <a:gd name="connsiteX83" fmla="*/ 3761885 w 6594840"/>
              <a:gd name="connsiteY83" fmla="*/ 142292 h 722353"/>
              <a:gd name="connsiteX84" fmla="*/ 3760409 w 6594840"/>
              <a:gd name="connsiteY84" fmla="*/ 142698 h 722353"/>
              <a:gd name="connsiteX85" fmla="*/ 3747836 w 6594840"/>
              <a:gd name="connsiteY85" fmla="*/ 145841 h 722353"/>
              <a:gd name="connsiteX86" fmla="*/ 3386112 w 6594840"/>
              <a:gd name="connsiteY86" fmla="*/ 237209 h 722353"/>
              <a:gd name="connsiteX87" fmla="*/ 3363364 w 6594840"/>
              <a:gd name="connsiteY87" fmla="*/ 241943 h 722353"/>
              <a:gd name="connsiteX88" fmla="*/ 3352812 w 6594840"/>
              <a:gd name="connsiteY88" fmla="*/ 244580 h 722353"/>
              <a:gd name="connsiteX89" fmla="*/ 3060932 w 6594840"/>
              <a:gd name="connsiteY89" fmla="*/ 304879 h 722353"/>
              <a:gd name="connsiteX90" fmla="*/ 3363364 w 6594840"/>
              <a:gd name="connsiteY90" fmla="*/ 241943 h 722353"/>
              <a:gd name="connsiteX91" fmla="*/ 3747836 w 6594840"/>
              <a:gd name="connsiteY91" fmla="*/ 145841 h 722353"/>
              <a:gd name="connsiteX92" fmla="*/ 3761885 w 6594840"/>
              <a:gd name="connsiteY92" fmla="*/ 142292 h 722353"/>
              <a:gd name="connsiteX93" fmla="*/ 4146625 w 6594840"/>
              <a:gd name="connsiteY93" fmla="*/ 36484 h 722353"/>
              <a:gd name="connsiteX94" fmla="*/ 4283237 w 6594840"/>
              <a:gd name="connsiteY94" fmla="*/ 0 h 722353"/>
              <a:gd name="connsiteX95" fmla="*/ 4241419 w 6594840"/>
              <a:gd name="connsiteY95" fmla="*/ 0 h 722353"/>
              <a:gd name="connsiteX96" fmla="*/ 4139909 w 6594840"/>
              <a:gd name="connsiteY96" fmla="*/ 27095 h 722353"/>
              <a:gd name="connsiteX97" fmla="*/ 3753359 w 6594840"/>
              <a:gd name="connsiteY97" fmla="*/ 133334 h 722353"/>
              <a:gd name="connsiteX98" fmla="*/ 3346224 w 6594840"/>
              <a:gd name="connsiteY98" fmla="*/ 235034 h 722353"/>
              <a:gd name="connsiteX99" fmla="*/ 3319978 w 6594840"/>
              <a:gd name="connsiteY99" fmla="*/ 240164 h 722353"/>
              <a:gd name="connsiteX100" fmla="*/ 3312027 w 6594840"/>
              <a:gd name="connsiteY100" fmla="*/ 242129 h 722353"/>
              <a:gd name="connsiteX101" fmla="*/ 3096331 w 6594840"/>
              <a:gd name="connsiteY101" fmla="*/ 287016 h 722353"/>
              <a:gd name="connsiteX102" fmla="*/ 2947203 w 6594840"/>
              <a:gd name="connsiteY102" fmla="*/ 313036 h 722353"/>
              <a:gd name="connsiteX103" fmla="*/ 2913147 w 6594840"/>
              <a:gd name="connsiteY103" fmla="*/ 319693 h 722353"/>
              <a:gd name="connsiteX104" fmla="*/ 2877056 w 6594840"/>
              <a:gd name="connsiteY104" fmla="*/ 325275 h 722353"/>
              <a:gd name="connsiteX105" fmla="*/ 2875078 w 6594840"/>
              <a:gd name="connsiteY105" fmla="*/ 325620 h 722353"/>
              <a:gd name="connsiteX106" fmla="*/ 2844112 w 6594840"/>
              <a:gd name="connsiteY106" fmla="*/ 330370 h 722353"/>
              <a:gd name="connsiteX107" fmla="*/ 2877056 w 6594840"/>
              <a:gd name="connsiteY107" fmla="*/ 325275 h 722353"/>
              <a:gd name="connsiteX108" fmla="*/ 2947203 w 6594840"/>
              <a:gd name="connsiteY108" fmla="*/ 313036 h 722353"/>
              <a:gd name="connsiteX109" fmla="*/ 3319978 w 6594840"/>
              <a:gd name="connsiteY109" fmla="*/ 240164 h 722353"/>
              <a:gd name="connsiteX110" fmla="*/ 3721905 w 6594840"/>
              <a:gd name="connsiteY110" fmla="*/ 140841 h 722353"/>
              <a:gd name="connsiteX111" fmla="*/ 4110121 w 6594840"/>
              <a:gd name="connsiteY111" fmla="*/ 34196 h 722353"/>
              <a:gd name="connsiteX112" fmla="*/ 4236700 w 6594840"/>
              <a:gd name="connsiteY112" fmla="*/ 0 h 722353"/>
              <a:gd name="connsiteX113" fmla="*/ 4195260 w 6594840"/>
              <a:gd name="connsiteY113" fmla="*/ 0 h 722353"/>
              <a:gd name="connsiteX114" fmla="*/ 4103328 w 6594840"/>
              <a:gd name="connsiteY114" fmla="*/ 24823 h 722353"/>
              <a:gd name="connsiteX115" fmla="*/ 3714829 w 6594840"/>
              <a:gd name="connsiteY115" fmla="*/ 131471 h 722353"/>
              <a:gd name="connsiteX116" fmla="*/ 3305465 w 6594840"/>
              <a:gd name="connsiteY116" fmla="*/ 232561 h 722353"/>
              <a:gd name="connsiteX117" fmla="*/ 2869977 w 6594840"/>
              <a:gd name="connsiteY117" fmla="*/ 315705 h 722353"/>
              <a:gd name="connsiteX118" fmla="*/ 2833375 w 6594840"/>
              <a:gd name="connsiteY118" fmla="*/ 320978 h 722353"/>
              <a:gd name="connsiteX119" fmla="*/ 2831063 w 6594840"/>
              <a:gd name="connsiteY119" fmla="*/ 321370 h 722353"/>
              <a:gd name="connsiteX120" fmla="*/ 2818087 w 6594840"/>
              <a:gd name="connsiteY120" fmla="*/ 323180 h 722353"/>
              <a:gd name="connsiteX121" fmla="*/ 2739751 w 6594840"/>
              <a:gd name="connsiteY121" fmla="*/ 334465 h 722353"/>
              <a:gd name="connsiteX122" fmla="*/ 2708144 w 6594840"/>
              <a:gd name="connsiteY122" fmla="*/ 338518 h 722353"/>
              <a:gd name="connsiteX123" fmla="*/ 2818087 w 6594840"/>
              <a:gd name="connsiteY123" fmla="*/ 323180 h 722353"/>
              <a:gd name="connsiteX124" fmla="*/ 2833375 w 6594840"/>
              <a:gd name="connsiteY124" fmla="*/ 320978 h 722353"/>
              <a:gd name="connsiteX125" fmla="*/ 3053559 w 6594840"/>
              <a:gd name="connsiteY125" fmla="*/ 283636 h 722353"/>
              <a:gd name="connsiteX126" fmla="*/ 3270498 w 6594840"/>
              <a:gd name="connsiteY126" fmla="*/ 239400 h 722353"/>
              <a:gd name="connsiteX127" fmla="*/ 3682683 w 6594840"/>
              <a:gd name="connsiteY127" fmla="*/ 138717 h 722353"/>
              <a:gd name="connsiteX128" fmla="*/ 4072899 w 6594840"/>
              <a:gd name="connsiteY128" fmla="*/ 31654 h 722353"/>
              <a:gd name="connsiteX129" fmla="*/ 4188776 w 6594840"/>
              <a:gd name="connsiteY129" fmla="*/ 0 h 722353"/>
              <a:gd name="connsiteX130" fmla="*/ 4147700 w 6594840"/>
              <a:gd name="connsiteY130" fmla="*/ 0 h 722353"/>
              <a:gd name="connsiteX131" fmla="*/ 4066029 w 6594840"/>
              <a:gd name="connsiteY131" fmla="*/ 22297 h 722353"/>
              <a:gd name="connsiteX132" fmla="*/ 3675582 w 6594840"/>
              <a:gd name="connsiteY132" fmla="*/ 129346 h 722353"/>
              <a:gd name="connsiteX133" fmla="*/ 3263987 w 6594840"/>
              <a:gd name="connsiteY133" fmla="*/ 229818 h 722353"/>
              <a:gd name="connsiteX134" fmla="*/ 2826090 w 6594840"/>
              <a:gd name="connsiteY134" fmla="*/ 311435 h 722353"/>
              <a:gd name="connsiteX135" fmla="*/ 2695275 w 6594840"/>
              <a:gd name="connsiteY135" fmla="*/ 329581 h 722353"/>
              <a:gd name="connsiteX136" fmla="*/ 2661915 w 6594840"/>
              <a:gd name="connsiteY136" fmla="*/ 333476 h 722353"/>
              <a:gd name="connsiteX137" fmla="*/ 2654310 w 6594840"/>
              <a:gd name="connsiteY137" fmla="*/ 334493 h 722353"/>
              <a:gd name="connsiteX138" fmla="*/ 2584096 w 6594840"/>
              <a:gd name="connsiteY138" fmla="*/ 342562 h 722353"/>
              <a:gd name="connsiteX139" fmla="*/ 2661915 w 6594840"/>
              <a:gd name="connsiteY139" fmla="*/ 333476 h 722353"/>
              <a:gd name="connsiteX140" fmla="*/ 2786356 w 6594840"/>
              <a:gd name="connsiteY140" fmla="*/ 316832 h 722353"/>
              <a:gd name="connsiteX141" fmla="*/ 3228303 w 6594840"/>
              <a:gd name="connsiteY141" fmla="*/ 236420 h 722353"/>
              <a:gd name="connsiteX142" fmla="*/ 3642769 w 6594840"/>
              <a:gd name="connsiteY142" fmla="*/ 136360 h 722353"/>
              <a:gd name="connsiteX143" fmla="*/ 4035010 w 6594840"/>
              <a:gd name="connsiteY143" fmla="*/ 28882 h 722353"/>
              <a:gd name="connsiteX144" fmla="*/ 4139578 w 6594840"/>
              <a:gd name="connsiteY144" fmla="*/ 0 h 722353"/>
              <a:gd name="connsiteX145" fmla="*/ 4098853 w 6594840"/>
              <a:gd name="connsiteY145" fmla="*/ 0 h 722353"/>
              <a:gd name="connsiteX146" fmla="*/ 4028063 w 6594840"/>
              <a:gd name="connsiteY146" fmla="*/ 19541 h 722353"/>
              <a:gd name="connsiteX147" fmla="*/ 3635668 w 6594840"/>
              <a:gd name="connsiteY147" fmla="*/ 126985 h 722353"/>
              <a:gd name="connsiteX148" fmla="*/ 3221843 w 6594840"/>
              <a:gd name="connsiteY148" fmla="*/ 226818 h 722353"/>
              <a:gd name="connsiteX149" fmla="*/ 2781485 w 6594840"/>
              <a:gd name="connsiteY149" fmla="*/ 306873 h 722353"/>
              <a:gd name="connsiteX150" fmla="*/ 2650106 w 6594840"/>
              <a:gd name="connsiteY150" fmla="*/ 324425 h 722353"/>
              <a:gd name="connsiteX151" fmla="*/ 2617638 w 6594840"/>
              <a:gd name="connsiteY151" fmla="*/ 327909 h 722353"/>
              <a:gd name="connsiteX152" fmla="*/ 2608449 w 6594840"/>
              <a:gd name="connsiteY152" fmla="*/ 329089 h 722353"/>
              <a:gd name="connsiteX153" fmla="*/ 2486991 w 6594840"/>
              <a:gd name="connsiteY153" fmla="*/ 341927 h 722353"/>
              <a:gd name="connsiteX154" fmla="*/ 2617638 w 6594840"/>
              <a:gd name="connsiteY154" fmla="*/ 327909 h 722353"/>
              <a:gd name="connsiteX155" fmla="*/ 2741033 w 6594840"/>
              <a:gd name="connsiteY155" fmla="*/ 312063 h 722353"/>
              <a:gd name="connsiteX156" fmla="*/ 3185467 w 6594840"/>
              <a:gd name="connsiteY156" fmla="*/ 233221 h 722353"/>
              <a:gd name="connsiteX157" fmla="*/ 3602266 w 6594840"/>
              <a:gd name="connsiteY157" fmla="*/ 133799 h 722353"/>
              <a:gd name="connsiteX158" fmla="*/ 3996481 w 6594840"/>
              <a:gd name="connsiteY158" fmla="*/ 25920 h 722353"/>
              <a:gd name="connsiteX159" fmla="*/ 4089333 w 6594840"/>
              <a:gd name="connsiteY159" fmla="*/ 0 h 722353"/>
              <a:gd name="connsiteX160" fmla="*/ 4048946 w 6594840"/>
              <a:gd name="connsiteY160" fmla="*/ 0 h 722353"/>
              <a:gd name="connsiteX161" fmla="*/ 3989482 w 6594840"/>
              <a:gd name="connsiteY161" fmla="*/ 16591 h 722353"/>
              <a:gd name="connsiteX162" fmla="*/ 3595140 w 6594840"/>
              <a:gd name="connsiteY162" fmla="*/ 124417 h 722353"/>
              <a:gd name="connsiteX163" fmla="*/ 3179084 w 6594840"/>
              <a:gd name="connsiteY163" fmla="*/ 223596 h 722353"/>
              <a:gd name="connsiteX164" fmla="*/ 2736291 w 6594840"/>
              <a:gd name="connsiteY164" fmla="*/ 302074 h 722353"/>
              <a:gd name="connsiteX165" fmla="*/ 2604348 w 6594840"/>
              <a:gd name="connsiteY165" fmla="*/ 319000 h 722353"/>
              <a:gd name="connsiteX166" fmla="*/ 2571323 w 6594840"/>
              <a:gd name="connsiteY166" fmla="*/ 322318 h 722353"/>
              <a:gd name="connsiteX167" fmla="*/ 2561999 w 6594840"/>
              <a:gd name="connsiteY167" fmla="*/ 323467 h 722353"/>
              <a:gd name="connsiteX168" fmla="*/ 2420878 w 6594840"/>
              <a:gd name="connsiteY168" fmla="*/ 337434 h 722353"/>
              <a:gd name="connsiteX169" fmla="*/ 2571323 w 6594840"/>
              <a:gd name="connsiteY169" fmla="*/ 322318 h 722353"/>
              <a:gd name="connsiteX170" fmla="*/ 2695198 w 6594840"/>
              <a:gd name="connsiteY170" fmla="*/ 307060 h 722353"/>
              <a:gd name="connsiteX171" fmla="*/ 3141990 w 6594840"/>
              <a:gd name="connsiteY171" fmla="*/ 229530 h 722353"/>
              <a:gd name="connsiteX172" fmla="*/ 3561097 w 6594840"/>
              <a:gd name="connsiteY172" fmla="*/ 130798 h 722353"/>
              <a:gd name="connsiteX173" fmla="*/ 3957413 w 6594840"/>
              <a:gd name="connsiteY173" fmla="*/ 22688 h 722353"/>
              <a:gd name="connsiteX174" fmla="*/ 4037928 w 6594840"/>
              <a:gd name="connsiteY174" fmla="*/ 0 h 722353"/>
              <a:gd name="connsiteX175" fmla="*/ 3997808 w 6594840"/>
              <a:gd name="connsiteY175" fmla="*/ 0 h 722353"/>
              <a:gd name="connsiteX176" fmla="*/ 3950312 w 6594840"/>
              <a:gd name="connsiteY176" fmla="*/ 13376 h 722353"/>
              <a:gd name="connsiteX177" fmla="*/ 3553970 w 6594840"/>
              <a:gd name="connsiteY177" fmla="*/ 121412 h 722353"/>
              <a:gd name="connsiteX178" fmla="*/ 3135658 w 6594840"/>
              <a:gd name="connsiteY178" fmla="*/ 219888 h 722353"/>
              <a:gd name="connsiteX179" fmla="*/ 2690584 w 6594840"/>
              <a:gd name="connsiteY179" fmla="*/ 297051 h 722353"/>
              <a:gd name="connsiteX180" fmla="*/ 2558051 w 6594840"/>
              <a:gd name="connsiteY180" fmla="*/ 313356 h 722353"/>
              <a:gd name="connsiteX181" fmla="*/ 2525686 w 6594840"/>
              <a:gd name="connsiteY181" fmla="*/ 316396 h 722353"/>
              <a:gd name="connsiteX182" fmla="*/ 2515112 w 6594840"/>
              <a:gd name="connsiteY182" fmla="*/ 317644 h 722353"/>
              <a:gd name="connsiteX183" fmla="*/ 2358662 w 6594840"/>
              <a:gd name="connsiteY183" fmla="*/ 332082 h 722353"/>
              <a:gd name="connsiteX184" fmla="*/ 2525686 w 6594840"/>
              <a:gd name="connsiteY184" fmla="*/ 316396 h 722353"/>
              <a:gd name="connsiteX185" fmla="*/ 2648875 w 6594840"/>
              <a:gd name="connsiteY185" fmla="*/ 301857 h 722353"/>
              <a:gd name="connsiteX186" fmla="*/ 3098180 w 6594840"/>
              <a:gd name="connsiteY186" fmla="*/ 225941 h 722353"/>
              <a:gd name="connsiteX187" fmla="*/ 3519568 w 6594840"/>
              <a:gd name="connsiteY187" fmla="*/ 127891 h 722353"/>
              <a:gd name="connsiteX188" fmla="*/ 3917910 w 6594840"/>
              <a:gd name="connsiteY188" fmla="*/ 19415 h 722353"/>
              <a:gd name="connsiteX189" fmla="*/ 3986106 w 6594840"/>
              <a:gd name="connsiteY189" fmla="*/ 0 h 722353"/>
              <a:gd name="connsiteX190" fmla="*/ 3946281 w 6594840"/>
              <a:gd name="connsiteY190" fmla="*/ 0 h 722353"/>
              <a:gd name="connsiteX191" fmla="*/ 3910732 w 6594840"/>
              <a:gd name="connsiteY191" fmla="*/ 10115 h 722353"/>
              <a:gd name="connsiteX192" fmla="*/ 3512441 w 6594840"/>
              <a:gd name="connsiteY192" fmla="*/ 118499 h 722353"/>
              <a:gd name="connsiteX193" fmla="*/ 3091874 w 6594840"/>
              <a:gd name="connsiteY193" fmla="*/ 216280 h 722353"/>
              <a:gd name="connsiteX194" fmla="*/ 2644364 w 6594840"/>
              <a:gd name="connsiteY194" fmla="*/ 291824 h 722353"/>
              <a:gd name="connsiteX195" fmla="*/ 2511293 w 6594840"/>
              <a:gd name="connsiteY195" fmla="*/ 307515 h 722353"/>
              <a:gd name="connsiteX196" fmla="*/ 2478146 w 6594840"/>
              <a:gd name="connsiteY196" fmla="*/ 310483 h 722353"/>
              <a:gd name="connsiteX197" fmla="*/ 2467893 w 6594840"/>
              <a:gd name="connsiteY197" fmla="*/ 311639 h 722353"/>
              <a:gd name="connsiteX198" fmla="*/ 2321901 w 6594840"/>
              <a:gd name="connsiteY198" fmla="*/ 324473 h 722353"/>
              <a:gd name="connsiteX199" fmla="*/ 2478146 w 6594840"/>
              <a:gd name="connsiteY199" fmla="*/ 310483 h 722353"/>
              <a:gd name="connsiteX200" fmla="*/ 2602220 w 6594840"/>
              <a:gd name="connsiteY200" fmla="*/ 296490 h 722353"/>
              <a:gd name="connsiteX201" fmla="*/ 3053959 w 6594840"/>
              <a:gd name="connsiteY201" fmla="*/ 222210 h 722353"/>
              <a:gd name="connsiteX202" fmla="*/ 3477680 w 6594840"/>
              <a:gd name="connsiteY202" fmla="*/ 124856 h 722353"/>
              <a:gd name="connsiteX203" fmla="*/ 3877996 w 6594840"/>
              <a:gd name="connsiteY203" fmla="*/ 16024 h 722353"/>
              <a:gd name="connsiteX204" fmla="*/ 3933725 w 6594840"/>
              <a:gd name="connsiteY204" fmla="*/ 0 h 722353"/>
              <a:gd name="connsiteX205" fmla="*/ 3894197 w 6594840"/>
              <a:gd name="connsiteY205" fmla="*/ 0 h 722353"/>
              <a:gd name="connsiteX206" fmla="*/ 3870742 w 6594840"/>
              <a:gd name="connsiteY206" fmla="*/ 6740 h 722353"/>
              <a:gd name="connsiteX207" fmla="*/ 3470528 w 6594840"/>
              <a:gd name="connsiteY207" fmla="*/ 115458 h 722353"/>
              <a:gd name="connsiteX208" fmla="*/ 3047730 w 6594840"/>
              <a:gd name="connsiteY208" fmla="*/ 212530 h 722353"/>
              <a:gd name="connsiteX209" fmla="*/ 2597811 w 6594840"/>
              <a:gd name="connsiteY209" fmla="*/ 286438 h 722353"/>
              <a:gd name="connsiteX210" fmla="*/ 2464175 w 6594840"/>
              <a:gd name="connsiteY210" fmla="*/ 301489 h 722353"/>
              <a:gd name="connsiteX211" fmla="*/ 2428540 w 6594840"/>
              <a:gd name="connsiteY211" fmla="*/ 304591 h 722353"/>
              <a:gd name="connsiteX212" fmla="*/ 2420314 w 6594840"/>
              <a:gd name="connsiteY212" fmla="*/ 305474 h 722353"/>
              <a:gd name="connsiteX213" fmla="*/ 2307700 w 6594840"/>
              <a:gd name="connsiteY213" fmla="*/ 315108 h 722353"/>
              <a:gd name="connsiteX214" fmla="*/ 2428540 w 6594840"/>
              <a:gd name="connsiteY214" fmla="*/ 304591 h 722353"/>
              <a:gd name="connsiteX215" fmla="*/ 2555231 w 6594840"/>
              <a:gd name="connsiteY215" fmla="*/ 290985 h 722353"/>
              <a:gd name="connsiteX216" fmla="*/ 3009432 w 6594840"/>
              <a:gd name="connsiteY216" fmla="*/ 218360 h 722353"/>
              <a:gd name="connsiteX217" fmla="*/ 3435434 w 6594840"/>
              <a:gd name="connsiteY217" fmla="*/ 121723 h 722353"/>
              <a:gd name="connsiteX218" fmla="*/ 3837723 w 6594840"/>
              <a:gd name="connsiteY218" fmla="*/ 12552 h 722353"/>
              <a:gd name="connsiteX219" fmla="*/ 3880954 w 6594840"/>
              <a:gd name="connsiteY219" fmla="*/ 0 h 722353"/>
              <a:gd name="connsiteX220" fmla="*/ 3841702 w 6594840"/>
              <a:gd name="connsiteY220" fmla="*/ 0 h 722353"/>
              <a:gd name="connsiteX221" fmla="*/ 3830392 w 6594840"/>
              <a:gd name="connsiteY221" fmla="*/ 3282 h 722353"/>
              <a:gd name="connsiteX222" fmla="*/ 3428256 w 6594840"/>
              <a:gd name="connsiteY222" fmla="*/ 112319 h 722353"/>
              <a:gd name="connsiteX223" fmla="*/ 3003253 w 6594840"/>
              <a:gd name="connsiteY223" fmla="*/ 208661 h 722353"/>
              <a:gd name="connsiteX224" fmla="*/ 2550950 w 6594840"/>
              <a:gd name="connsiteY224" fmla="*/ 280910 h 722353"/>
              <a:gd name="connsiteX225" fmla="*/ 2416751 w 6594840"/>
              <a:gd name="connsiteY225" fmla="*/ 295305 h 722353"/>
              <a:gd name="connsiteX226" fmla="*/ 2379225 w 6594840"/>
              <a:gd name="connsiteY226" fmla="*/ 298510 h 722353"/>
              <a:gd name="connsiteX227" fmla="*/ 2372530 w 6594840"/>
              <a:gd name="connsiteY227" fmla="*/ 299194 h 722353"/>
              <a:gd name="connsiteX228" fmla="*/ 2303982 w 6594840"/>
              <a:gd name="connsiteY228" fmla="*/ 304936 h 722353"/>
              <a:gd name="connsiteX229" fmla="*/ 2379225 w 6594840"/>
              <a:gd name="connsiteY229" fmla="*/ 298510 h 722353"/>
              <a:gd name="connsiteX230" fmla="*/ 2507986 w 6594840"/>
              <a:gd name="connsiteY230" fmla="*/ 285344 h 722353"/>
              <a:gd name="connsiteX231" fmla="*/ 2964673 w 6594840"/>
              <a:gd name="connsiteY231" fmla="*/ 214408 h 722353"/>
              <a:gd name="connsiteX232" fmla="*/ 3392931 w 6594840"/>
              <a:gd name="connsiteY232" fmla="*/ 118509 h 722353"/>
              <a:gd name="connsiteX233" fmla="*/ 3797194 w 6594840"/>
              <a:gd name="connsiteY233" fmla="*/ 9018 h 722353"/>
              <a:gd name="connsiteX234" fmla="*/ 3827958 w 6594840"/>
              <a:gd name="connsiteY234" fmla="*/ 0 h 722353"/>
              <a:gd name="connsiteX235" fmla="*/ 3788906 w 6594840"/>
              <a:gd name="connsiteY235" fmla="*/ 0 h 722353"/>
              <a:gd name="connsiteX236" fmla="*/ 3385778 w 6594840"/>
              <a:gd name="connsiteY236" fmla="*/ 109099 h 722353"/>
              <a:gd name="connsiteX237" fmla="*/ 2958546 w 6594840"/>
              <a:gd name="connsiteY237" fmla="*/ 204687 h 722353"/>
              <a:gd name="connsiteX238" fmla="*/ 2503833 w 6594840"/>
              <a:gd name="connsiteY238" fmla="*/ 275248 h 722353"/>
              <a:gd name="connsiteX239" fmla="*/ 2369096 w 6594840"/>
              <a:gd name="connsiteY239" fmla="*/ 289004 h 722353"/>
              <a:gd name="connsiteX240" fmla="*/ 2329284 w 6594840"/>
              <a:gd name="connsiteY240" fmla="*/ 292411 h 722353"/>
              <a:gd name="connsiteX241" fmla="*/ 2460638 w 6594840"/>
              <a:gd name="connsiteY241" fmla="*/ 279628 h 722353"/>
              <a:gd name="connsiteX242" fmla="*/ 2919760 w 6594840"/>
              <a:gd name="connsiteY242" fmla="*/ 210398 h 722353"/>
              <a:gd name="connsiteX243" fmla="*/ 3350274 w 6594840"/>
              <a:gd name="connsiteY243" fmla="*/ 115253 h 722353"/>
              <a:gd name="connsiteX244" fmla="*/ 3756486 w 6594840"/>
              <a:gd name="connsiteY244" fmla="*/ 5451 h 722353"/>
              <a:gd name="connsiteX245" fmla="*/ 3774909 w 6594840"/>
              <a:gd name="connsiteY245" fmla="*/ 0 h 722353"/>
              <a:gd name="connsiteX246" fmla="*/ 3734941 w 6594840"/>
              <a:gd name="connsiteY246" fmla="*/ 0 h 722353"/>
              <a:gd name="connsiteX247" fmla="*/ 3343096 w 6594840"/>
              <a:gd name="connsiteY247" fmla="*/ 105838 h 722353"/>
              <a:gd name="connsiteX248" fmla="*/ 2913685 w 6594840"/>
              <a:gd name="connsiteY248" fmla="*/ 200659 h 722353"/>
              <a:gd name="connsiteX249" fmla="*/ 2456613 w 6594840"/>
              <a:gd name="connsiteY249" fmla="*/ 269509 h 722353"/>
              <a:gd name="connsiteX250" fmla="*/ 2416031 w 6594840"/>
              <a:gd name="connsiteY250" fmla="*/ 273477 h 722353"/>
              <a:gd name="connsiteX251" fmla="*/ 2413239 w 6594840"/>
              <a:gd name="connsiteY251" fmla="*/ 273830 h 722353"/>
              <a:gd name="connsiteX252" fmla="*/ 2333360 w 6594840"/>
              <a:gd name="connsiteY252" fmla="*/ 281560 h 722353"/>
              <a:gd name="connsiteX253" fmla="*/ 2416031 w 6594840"/>
              <a:gd name="connsiteY253" fmla="*/ 273477 h 722353"/>
              <a:gd name="connsiteX254" fmla="*/ 2646607 w 6594840"/>
              <a:gd name="connsiteY254" fmla="*/ 244288 h 722353"/>
              <a:gd name="connsiteX255" fmla="*/ 2874745 w 6594840"/>
              <a:gd name="connsiteY255" fmla="*/ 206334 h 722353"/>
              <a:gd name="connsiteX256" fmla="*/ 3307515 w 6594840"/>
              <a:gd name="connsiteY256" fmla="*/ 111971 h 722353"/>
              <a:gd name="connsiteX257" fmla="*/ 3715624 w 6594840"/>
              <a:gd name="connsiteY257" fmla="*/ 1878 h 722353"/>
              <a:gd name="connsiteX258" fmla="*/ 3721912 w 6594840"/>
              <a:gd name="connsiteY258" fmla="*/ 0 h 722353"/>
              <a:gd name="connsiteX259" fmla="*/ 3680818 w 6594840"/>
              <a:gd name="connsiteY259" fmla="*/ 0 h 722353"/>
              <a:gd name="connsiteX260" fmla="*/ 3300312 w 6594840"/>
              <a:gd name="connsiteY260" fmla="*/ 102555 h 722353"/>
              <a:gd name="connsiteX261" fmla="*/ 2868721 w 6594840"/>
              <a:gd name="connsiteY261" fmla="*/ 196582 h 722353"/>
              <a:gd name="connsiteX262" fmla="*/ 2409317 w 6594840"/>
              <a:gd name="connsiteY262" fmla="*/ 263697 h 722353"/>
              <a:gd name="connsiteX263" fmla="*/ 2367557 w 6594840"/>
              <a:gd name="connsiteY263" fmla="*/ 267811 h 722353"/>
              <a:gd name="connsiteX264" fmla="*/ 2365840 w 6594840"/>
              <a:gd name="connsiteY264" fmla="*/ 268020 h 722353"/>
              <a:gd name="connsiteX265" fmla="*/ 2351100 w 6594840"/>
              <a:gd name="connsiteY265" fmla="*/ 269432 h 722353"/>
              <a:gd name="connsiteX266" fmla="*/ 2367557 w 6594840"/>
              <a:gd name="connsiteY266" fmla="*/ 267811 h 722353"/>
              <a:gd name="connsiteX267" fmla="*/ 2600403 w 6594840"/>
              <a:gd name="connsiteY267" fmla="*/ 239468 h 722353"/>
              <a:gd name="connsiteX268" fmla="*/ 2829756 w 6594840"/>
              <a:gd name="connsiteY268" fmla="*/ 202279 h 722353"/>
              <a:gd name="connsiteX269" fmla="*/ 3264730 w 6594840"/>
              <a:gd name="connsiteY269" fmla="*/ 108711 h 722353"/>
              <a:gd name="connsiteX270" fmla="*/ 3668570 w 6594840"/>
              <a:gd name="connsiteY270" fmla="*/ 0 h 722353"/>
              <a:gd name="connsiteX271" fmla="*/ 3626675 w 6594840"/>
              <a:gd name="connsiteY271" fmla="*/ 0 h 722353"/>
              <a:gd name="connsiteX272" fmla="*/ 3257527 w 6594840"/>
              <a:gd name="connsiteY272" fmla="*/ 99283 h 722353"/>
              <a:gd name="connsiteX273" fmla="*/ 2823783 w 6594840"/>
              <a:gd name="connsiteY273" fmla="*/ 192503 h 722353"/>
              <a:gd name="connsiteX274" fmla="*/ 2362046 w 6594840"/>
              <a:gd name="connsiteY274" fmla="*/ 257866 h 722353"/>
              <a:gd name="connsiteX275" fmla="*/ 2358995 w 6594840"/>
              <a:gd name="connsiteY275" fmla="*/ 258157 h 722353"/>
              <a:gd name="connsiteX276" fmla="*/ 2784844 w 6594840"/>
              <a:gd name="connsiteY276" fmla="*/ 198218 h 722353"/>
              <a:gd name="connsiteX277" fmla="*/ 3221997 w 6594840"/>
              <a:gd name="connsiteY277" fmla="*/ 105469 h 722353"/>
              <a:gd name="connsiteX278" fmla="*/ 3614813 w 6594840"/>
              <a:gd name="connsiteY278" fmla="*/ 0 h 722353"/>
              <a:gd name="connsiteX279" fmla="*/ 3572770 w 6594840"/>
              <a:gd name="connsiteY279" fmla="*/ 0 h 722353"/>
              <a:gd name="connsiteX280" fmla="*/ 3214793 w 6594840"/>
              <a:gd name="connsiteY280" fmla="*/ 96033 h 722353"/>
              <a:gd name="connsiteX281" fmla="*/ 3091364 w 6594840"/>
              <a:gd name="connsiteY281" fmla="*/ 122195 h 722353"/>
              <a:gd name="connsiteX282" fmla="*/ 2962478 w 6594840"/>
              <a:gd name="connsiteY282" fmla="*/ 151335 h 722353"/>
              <a:gd name="connsiteX283" fmla="*/ 2867821 w 6594840"/>
              <a:gd name="connsiteY283" fmla="*/ 169578 h 722353"/>
              <a:gd name="connsiteX284" fmla="*/ 2778922 w 6594840"/>
              <a:gd name="connsiteY284" fmla="*/ 188421 h 722353"/>
              <a:gd name="connsiteX285" fmla="*/ 2743450 w 6594840"/>
              <a:gd name="connsiteY285" fmla="*/ 193548 h 722353"/>
              <a:gd name="connsiteX286" fmla="*/ 2740059 w 6594840"/>
              <a:gd name="connsiteY286" fmla="*/ 194201 h 722353"/>
              <a:gd name="connsiteX287" fmla="*/ 2398857 w 6594840"/>
              <a:gd name="connsiteY287" fmla="*/ 243352 h 722353"/>
              <a:gd name="connsiteX288" fmla="*/ 2743450 w 6594840"/>
              <a:gd name="connsiteY288" fmla="*/ 193548 h 722353"/>
              <a:gd name="connsiteX289" fmla="*/ 2867821 w 6594840"/>
              <a:gd name="connsiteY289" fmla="*/ 169578 h 722353"/>
              <a:gd name="connsiteX290" fmla="*/ 3091364 w 6594840"/>
              <a:gd name="connsiteY290" fmla="*/ 122195 h 722353"/>
              <a:gd name="connsiteX291" fmla="*/ 3179417 w 6594840"/>
              <a:gd name="connsiteY291" fmla="*/ 102287 h 722353"/>
              <a:gd name="connsiteX292" fmla="*/ 3561260 w 6594840"/>
              <a:gd name="connsiteY292" fmla="*/ 0 h 722353"/>
              <a:gd name="connsiteX293" fmla="*/ 3519089 w 6594840"/>
              <a:gd name="connsiteY293" fmla="*/ 0 h 722353"/>
              <a:gd name="connsiteX294" fmla="*/ 3172188 w 6594840"/>
              <a:gd name="connsiteY294" fmla="*/ 92847 h 722353"/>
              <a:gd name="connsiteX295" fmla="*/ 2734214 w 6594840"/>
              <a:gd name="connsiteY295" fmla="*/ 184389 h 722353"/>
              <a:gd name="connsiteX296" fmla="*/ 2698733 w 6594840"/>
              <a:gd name="connsiteY296" fmla="*/ 189655 h 722353"/>
              <a:gd name="connsiteX297" fmla="*/ 2695557 w 6594840"/>
              <a:gd name="connsiteY297" fmla="*/ 190256 h 722353"/>
              <a:gd name="connsiteX298" fmla="*/ 2444847 w 6594840"/>
              <a:gd name="connsiteY298" fmla="*/ 227336 h 722353"/>
              <a:gd name="connsiteX299" fmla="*/ 2698733 w 6594840"/>
              <a:gd name="connsiteY299" fmla="*/ 189655 h 722353"/>
              <a:gd name="connsiteX300" fmla="*/ 2919077 w 6594840"/>
              <a:gd name="connsiteY300" fmla="*/ 147936 h 722353"/>
              <a:gd name="connsiteX301" fmla="*/ 3137042 w 6594840"/>
              <a:gd name="connsiteY301" fmla="*/ 99198 h 722353"/>
              <a:gd name="connsiteX302" fmla="*/ 3508206 w 6594840"/>
              <a:gd name="connsiteY302" fmla="*/ 0 h 722353"/>
              <a:gd name="connsiteX303" fmla="*/ 3465909 w 6594840"/>
              <a:gd name="connsiteY303" fmla="*/ 0 h 722353"/>
              <a:gd name="connsiteX304" fmla="*/ 3129814 w 6594840"/>
              <a:gd name="connsiteY304" fmla="*/ 89747 h 722353"/>
              <a:gd name="connsiteX305" fmla="*/ 2689763 w 6594840"/>
              <a:gd name="connsiteY305" fmla="*/ 180422 h 722353"/>
              <a:gd name="connsiteX306" fmla="*/ 2653558 w 6594840"/>
              <a:gd name="connsiteY306" fmla="*/ 186010 h 722353"/>
              <a:gd name="connsiteX307" fmla="*/ 2651388 w 6594840"/>
              <a:gd name="connsiteY307" fmla="*/ 186413 h 722353"/>
              <a:gd name="connsiteX308" fmla="*/ 2514061 w 6594840"/>
              <a:gd name="connsiteY308" fmla="*/ 207539 h 722353"/>
              <a:gd name="connsiteX309" fmla="*/ 2653558 w 6594840"/>
              <a:gd name="connsiteY309" fmla="*/ 186010 h 722353"/>
              <a:gd name="connsiteX310" fmla="*/ 2875989 w 6594840"/>
              <a:gd name="connsiteY310" fmla="*/ 144649 h 722353"/>
              <a:gd name="connsiteX311" fmla="*/ 3094975 w 6594840"/>
              <a:gd name="connsiteY311" fmla="*/ 96227 h 722353"/>
              <a:gd name="connsiteX312" fmla="*/ 3455893 w 6594840"/>
              <a:gd name="connsiteY312" fmla="*/ 0 h 722353"/>
              <a:gd name="connsiteX313" fmla="*/ 3413485 w 6594840"/>
              <a:gd name="connsiteY313" fmla="*/ 0 h 722353"/>
              <a:gd name="connsiteX314" fmla="*/ 3087746 w 6594840"/>
              <a:gd name="connsiteY314" fmla="*/ 86771 h 722353"/>
              <a:gd name="connsiteX315" fmla="*/ 2645671 w 6594840"/>
              <a:gd name="connsiteY315" fmla="*/ 176562 h 722353"/>
              <a:gd name="connsiteX316" fmla="*/ 2607907 w 6594840"/>
              <a:gd name="connsiteY316" fmla="*/ 182554 h 722353"/>
              <a:gd name="connsiteX317" fmla="*/ 2607527 w 6594840"/>
              <a:gd name="connsiteY317" fmla="*/ 182623 h 722353"/>
              <a:gd name="connsiteX318" fmla="*/ 2566741 w 6594840"/>
              <a:gd name="connsiteY318" fmla="*/ 189086 h 722353"/>
              <a:gd name="connsiteX319" fmla="*/ 2607907 w 6594840"/>
              <a:gd name="connsiteY319" fmla="*/ 182554 h 722353"/>
              <a:gd name="connsiteX320" fmla="*/ 2833153 w 6594840"/>
              <a:gd name="connsiteY320" fmla="*/ 141352 h 722353"/>
              <a:gd name="connsiteX321" fmla="*/ 3053088 w 6594840"/>
              <a:gd name="connsiteY321" fmla="*/ 93189 h 722353"/>
              <a:gd name="connsiteX322" fmla="*/ 3403332 w 6594840"/>
              <a:gd name="connsiteY322" fmla="*/ 0 h 722353"/>
              <a:gd name="connsiteX323" fmla="*/ 3360810 w 6594840"/>
              <a:gd name="connsiteY323" fmla="*/ 0 h 722353"/>
              <a:gd name="connsiteX324" fmla="*/ 3045808 w 6594840"/>
              <a:gd name="connsiteY324" fmla="*/ 83728 h 722353"/>
              <a:gd name="connsiteX325" fmla="*/ 2658489 w 6594840"/>
              <a:gd name="connsiteY325" fmla="*/ 163212 h 722353"/>
              <a:gd name="connsiteX326" fmla="*/ 3011841 w 6594840"/>
              <a:gd name="connsiteY326" fmla="*/ 90550 h 722353"/>
              <a:gd name="connsiteX327" fmla="*/ 3352992 w 6594840"/>
              <a:gd name="connsiteY327" fmla="*/ 0 h 722353"/>
              <a:gd name="connsiteX328" fmla="*/ 3310347 w 6594840"/>
              <a:gd name="connsiteY328" fmla="*/ 0 h 722353"/>
              <a:gd name="connsiteX329" fmla="*/ 3004586 w 6594840"/>
              <a:gd name="connsiteY329" fmla="*/ 81078 h 722353"/>
              <a:gd name="connsiteX330" fmla="*/ 2759029 w 6594840"/>
              <a:gd name="connsiteY330" fmla="*/ 133678 h 722353"/>
              <a:gd name="connsiteX331" fmla="*/ 2971158 w 6594840"/>
              <a:gd name="connsiteY331" fmla="*/ 88113 h 722353"/>
              <a:gd name="connsiteX332" fmla="*/ 3303932 w 6594840"/>
              <a:gd name="connsiteY332" fmla="*/ 0 h 722353"/>
              <a:gd name="connsiteX333" fmla="*/ 3261175 w 6594840"/>
              <a:gd name="connsiteY333" fmla="*/ 0 h 722353"/>
              <a:gd name="connsiteX334" fmla="*/ 2963904 w 6594840"/>
              <a:gd name="connsiteY334" fmla="*/ 78637 h 722353"/>
              <a:gd name="connsiteX335" fmla="*/ 2869387 w 6594840"/>
              <a:gd name="connsiteY335" fmla="*/ 99809 h 722353"/>
              <a:gd name="connsiteX336" fmla="*/ 2931142 w 6594840"/>
              <a:gd name="connsiteY336" fmla="*/ 85925 h 722353"/>
              <a:gd name="connsiteX337" fmla="*/ 3256437 w 6594840"/>
              <a:gd name="connsiteY337" fmla="*/ 0 h 722353"/>
              <a:gd name="connsiteX338" fmla="*/ 3214762 w 6594840"/>
              <a:gd name="connsiteY338" fmla="*/ 0 h 722353"/>
              <a:gd name="connsiteX339" fmla="*/ 2958212 w 6594840"/>
              <a:gd name="connsiteY339" fmla="*/ 68341 h 722353"/>
              <a:gd name="connsiteX340" fmla="*/ 3212618 w 6594840"/>
              <a:gd name="connsiteY340" fmla="*/ 0 h 722353"/>
              <a:gd name="connsiteX341" fmla="*/ 3174673 w 6594840"/>
              <a:gd name="connsiteY341" fmla="*/ 0 h 722353"/>
              <a:gd name="connsiteX342" fmla="*/ 3066572 w 6594840"/>
              <a:gd name="connsiteY342" fmla="*/ 29975 h 722353"/>
              <a:gd name="connsiteX343" fmla="*/ 3173592 w 6594840"/>
              <a:gd name="connsiteY343" fmla="*/ 0 h 722353"/>
              <a:gd name="connsiteX344" fmla="*/ 2455728 w 6594840"/>
              <a:gd name="connsiteY344" fmla="*/ 0 h 722353"/>
              <a:gd name="connsiteX345" fmla="*/ 2314355 w 6594840"/>
              <a:gd name="connsiteY345" fmla="*/ 16147 h 722353"/>
              <a:gd name="connsiteX346" fmla="*/ 2124640 w 6594840"/>
              <a:gd name="connsiteY346" fmla="*/ 29368 h 722353"/>
              <a:gd name="connsiteX347" fmla="*/ 1815431 w 6594840"/>
              <a:gd name="connsiteY347" fmla="*/ 31750 h 722353"/>
              <a:gd name="connsiteX348" fmla="*/ 1670798 w 6594840"/>
              <a:gd name="connsiteY348" fmla="*/ 25184 h 722353"/>
              <a:gd name="connsiteX349" fmla="*/ 1435896 w 6594840"/>
              <a:gd name="connsiteY349" fmla="*/ 6236 h 722353"/>
              <a:gd name="connsiteX350" fmla="*/ 1381037 w 6594840"/>
              <a:gd name="connsiteY350" fmla="*/ 0 h 722353"/>
              <a:gd name="connsiteX351" fmla="*/ 1288742 w 6594840"/>
              <a:gd name="connsiteY351" fmla="*/ 0 h 722353"/>
              <a:gd name="connsiteX352" fmla="*/ 1433122 w 6594840"/>
              <a:gd name="connsiteY352" fmla="*/ 16423 h 722353"/>
              <a:gd name="connsiteX353" fmla="*/ 1669158 w 6594840"/>
              <a:gd name="connsiteY353" fmla="*/ 35472 h 722353"/>
              <a:gd name="connsiteX354" fmla="*/ 1814969 w 6594840"/>
              <a:gd name="connsiteY354" fmla="*/ 42092 h 722353"/>
              <a:gd name="connsiteX355" fmla="*/ 2126742 w 6594840"/>
              <a:gd name="connsiteY355" fmla="*/ 39671 h 722353"/>
              <a:gd name="connsiteX356" fmla="*/ 2483094 w 6594840"/>
              <a:gd name="connsiteY356" fmla="*/ 7878 h 722353"/>
              <a:gd name="connsiteX357" fmla="*/ 2097954 w 6594840"/>
              <a:gd name="connsiteY357" fmla="*/ 43158 h 722353"/>
              <a:gd name="connsiteX358" fmla="*/ 1802280 w 6594840"/>
              <a:gd name="connsiteY358" fmla="*/ 45790 h 722353"/>
              <a:gd name="connsiteX359" fmla="*/ 1657750 w 6594840"/>
              <a:gd name="connsiteY359" fmla="*/ 39692 h 722353"/>
              <a:gd name="connsiteX360" fmla="*/ 1422819 w 6594840"/>
              <a:gd name="connsiteY360" fmla="*/ 21531 h 722353"/>
              <a:gd name="connsiteX361" fmla="*/ 1227779 w 6594840"/>
              <a:gd name="connsiteY361" fmla="*/ 0 h 722353"/>
              <a:gd name="connsiteX362" fmla="*/ 1144557 w 6594840"/>
              <a:gd name="connsiteY362" fmla="*/ 0 h 722353"/>
              <a:gd name="connsiteX363" fmla="*/ 1184038 w 6594840"/>
              <a:gd name="connsiteY363" fmla="*/ 5644 h 722353"/>
              <a:gd name="connsiteX364" fmla="*/ 1656263 w 6594840"/>
              <a:gd name="connsiteY364" fmla="*/ 49990 h 722353"/>
              <a:gd name="connsiteX365" fmla="*/ 1801973 w 6594840"/>
              <a:gd name="connsiteY365" fmla="*/ 56136 h 722353"/>
              <a:gd name="connsiteX366" fmla="*/ 2100056 w 6594840"/>
              <a:gd name="connsiteY366" fmla="*/ 53465 h 722353"/>
              <a:gd name="connsiteX367" fmla="*/ 2463176 w 6594840"/>
              <a:gd name="connsiteY367" fmla="*/ 21216 h 722353"/>
              <a:gd name="connsiteX368" fmla="*/ 2070935 w 6594840"/>
              <a:gd name="connsiteY368" fmla="*/ 56983 h 722353"/>
              <a:gd name="connsiteX369" fmla="*/ 1789155 w 6594840"/>
              <a:gd name="connsiteY369" fmla="*/ 59822 h 722353"/>
              <a:gd name="connsiteX370" fmla="*/ 1644651 w 6594840"/>
              <a:gd name="connsiteY370" fmla="*/ 54182 h 722353"/>
              <a:gd name="connsiteX371" fmla="*/ 1174547 w 6594840"/>
              <a:gd name="connsiteY371" fmla="*/ 11625 h 722353"/>
              <a:gd name="connsiteX372" fmla="*/ 1091347 w 6594840"/>
              <a:gd name="connsiteY372" fmla="*/ 0 h 722353"/>
              <a:gd name="connsiteX373" fmla="*/ 1015771 w 6594840"/>
              <a:gd name="connsiteY373" fmla="*/ 0 h 722353"/>
              <a:gd name="connsiteX374" fmla="*/ 1171000 w 6594840"/>
              <a:gd name="connsiteY374" fmla="*/ 21705 h 722353"/>
              <a:gd name="connsiteX375" fmla="*/ 1643317 w 6594840"/>
              <a:gd name="connsiteY375" fmla="*/ 64485 h 722353"/>
              <a:gd name="connsiteX376" fmla="*/ 1788976 w 6594840"/>
              <a:gd name="connsiteY376" fmla="*/ 70172 h 722353"/>
              <a:gd name="connsiteX377" fmla="*/ 2073037 w 6594840"/>
              <a:gd name="connsiteY377" fmla="*/ 67290 h 722353"/>
              <a:gd name="connsiteX378" fmla="*/ 2440591 w 6594840"/>
              <a:gd name="connsiteY378" fmla="*/ 34899 h 722353"/>
              <a:gd name="connsiteX379" fmla="*/ 2043582 w 6594840"/>
              <a:gd name="connsiteY379" fmla="*/ 70831 h 722353"/>
              <a:gd name="connsiteX380" fmla="*/ 1776004 w 6594840"/>
              <a:gd name="connsiteY380" fmla="*/ 73840 h 722353"/>
              <a:gd name="connsiteX381" fmla="*/ 1631551 w 6594840"/>
              <a:gd name="connsiteY381" fmla="*/ 68683 h 722353"/>
              <a:gd name="connsiteX382" fmla="*/ 1161368 w 6594840"/>
              <a:gd name="connsiteY382" fmla="*/ 27672 h 722353"/>
              <a:gd name="connsiteX383" fmla="*/ 958822 w 6594840"/>
              <a:gd name="connsiteY383" fmla="*/ 0 h 722353"/>
              <a:gd name="connsiteX384" fmla="*/ 889466 w 6594840"/>
              <a:gd name="connsiteY384" fmla="*/ 0 h 722353"/>
              <a:gd name="connsiteX385" fmla="*/ 921980 w 6594840"/>
              <a:gd name="connsiteY385" fmla="*/ 5506 h 722353"/>
              <a:gd name="connsiteX386" fmla="*/ 1630397 w 6594840"/>
              <a:gd name="connsiteY386" fmla="*/ 78995 h 722353"/>
              <a:gd name="connsiteX387" fmla="*/ 1775953 w 6594840"/>
              <a:gd name="connsiteY387" fmla="*/ 84192 h 722353"/>
              <a:gd name="connsiteX388" fmla="*/ 2045684 w 6594840"/>
              <a:gd name="connsiteY388" fmla="*/ 81140 h 722353"/>
              <a:gd name="connsiteX389" fmla="*/ 2421878 w 6594840"/>
              <a:gd name="connsiteY389" fmla="*/ 48056 h 722353"/>
              <a:gd name="connsiteX390" fmla="*/ 2015948 w 6594840"/>
              <a:gd name="connsiteY390" fmla="*/ 84713 h 722353"/>
              <a:gd name="connsiteX391" fmla="*/ 1762854 w 6594840"/>
              <a:gd name="connsiteY391" fmla="*/ 87854 h 722353"/>
              <a:gd name="connsiteX392" fmla="*/ 1618452 w 6594840"/>
              <a:gd name="connsiteY392" fmla="*/ 83166 h 722353"/>
              <a:gd name="connsiteX393" fmla="*/ 913138 w 6594840"/>
              <a:gd name="connsiteY393" fmla="*/ 12317 h 722353"/>
              <a:gd name="connsiteX394" fmla="*/ 839101 w 6594840"/>
              <a:gd name="connsiteY394" fmla="*/ 0 h 722353"/>
              <a:gd name="connsiteX395" fmla="*/ 775066 w 6594840"/>
              <a:gd name="connsiteY395" fmla="*/ 0 h 722353"/>
              <a:gd name="connsiteX396" fmla="*/ 908782 w 6594840"/>
              <a:gd name="connsiteY396" fmla="*/ 22263 h 722353"/>
              <a:gd name="connsiteX397" fmla="*/ 1617426 w 6594840"/>
              <a:gd name="connsiteY397" fmla="*/ 93485 h 722353"/>
              <a:gd name="connsiteX398" fmla="*/ 1762956 w 6594840"/>
              <a:gd name="connsiteY398" fmla="*/ 98209 h 722353"/>
              <a:gd name="connsiteX399" fmla="*/ 2018050 w 6594840"/>
              <a:gd name="connsiteY399" fmla="*/ 95027 h 722353"/>
              <a:gd name="connsiteX400" fmla="*/ 2405292 w 6594840"/>
              <a:gd name="connsiteY400" fmla="*/ 61269 h 722353"/>
              <a:gd name="connsiteX401" fmla="*/ 1987878 w 6594840"/>
              <a:gd name="connsiteY401" fmla="*/ 98635 h 722353"/>
              <a:gd name="connsiteX402" fmla="*/ 1749677 w 6594840"/>
              <a:gd name="connsiteY402" fmla="*/ 101864 h 722353"/>
              <a:gd name="connsiteX403" fmla="*/ 1605352 w 6594840"/>
              <a:gd name="connsiteY403" fmla="*/ 97644 h 722353"/>
              <a:gd name="connsiteX404" fmla="*/ 899797 w 6594840"/>
              <a:gd name="connsiteY404" fmla="*/ 29053 h 722353"/>
              <a:gd name="connsiteX405" fmla="*/ 722116 w 6594840"/>
              <a:gd name="connsiteY405" fmla="*/ 0 h 722353"/>
              <a:gd name="connsiteX406" fmla="*/ 657591 w 6594840"/>
              <a:gd name="connsiteY406" fmla="*/ 0 h 722353"/>
              <a:gd name="connsiteX407" fmla="*/ 660241 w 6594840"/>
              <a:gd name="connsiteY407" fmla="*/ 508 h 722353"/>
              <a:gd name="connsiteX408" fmla="*/ 1604455 w 6594840"/>
              <a:gd name="connsiteY408" fmla="*/ 107972 h 722353"/>
              <a:gd name="connsiteX409" fmla="*/ 1749934 w 6594840"/>
              <a:gd name="connsiteY409" fmla="*/ 112221 h 722353"/>
              <a:gd name="connsiteX410" fmla="*/ 1989979 w 6594840"/>
              <a:gd name="connsiteY410" fmla="*/ 108950 h 722353"/>
              <a:gd name="connsiteX411" fmla="*/ 2362379 w 6594840"/>
              <a:gd name="connsiteY411" fmla="*/ 77563 h 722353"/>
              <a:gd name="connsiteX412" fmla="*/ 1958499 w 6594840"/>
              <a:gd name="connsiteY412" fmla="*/ 112619 h 722353"/>
              <a:gd name="connsiteX413" fmla="*/ 1736527 w 6594840"/>
              <a:gd name="connsiteY413" fmla="*/ 115882 h 722353"/>
              <a:gd name="connsiteX414" fmla="*/ 1592227 w 6594840"/>
              <a:gd name="connsiteY414" fmla="*/ 112117 h 722353"/>
              <a:gd name="connsiteX415" fmla="*/ 652038 w 6594840"/>
              <a:gd name="connsiteY415" fmla="*/ 8124 h 722353"/>
              <a:gd name="connsiteX416" fmla="*/ 608378 w 6594840"/>
              <a:gd name="connsiteY416" fmla="*/ 0 h 722353"/>
              <a:gd name="connsiteX417" fmla="*/ 0 w 6594840"/>
              <a:gd name="connsiteY417" fmla="*/ 0 h 722353"/>
              <a:gd name="connsiteX418" fmla="*/ 7164 w 6594840"/>
              <a:gd name="connsiteY418" fmla="*/ 2031 h 722353"/>
              <a:gd name="connsiteX419" fmla="*/ 24853 w 6594840"/>
              <a:gd name="connsiteY419" fmla="*/ 7025 h 722353"/>
              <a:gd name="connsiteX420" fmla="*/ 57512 w 6594840"/>
              <a:gd name="connsiteY420" fmla="*/ 16334 h 722353"/>
              <a:gd name="connsiteX421" fmla="*/ 86146 w 6594840"/>
              <a:gd name="connsiteY421" fmla="*/ 24550 h 722353"/>
              <a:gd name="connsiteX422" fmla="*/ 123368 w 6594840"/>
              <a:gd name="connsiteY422" fmla="*/ 35263 h 722353"/>
              <a:gd name="connsiteX423" fmla="*/ 159283 w 6594840"/>
              <a:gd name="connsiteY423" fmla="*/ 45637 h 722353"/>
              <a:gd name="connsiteX424" fmla="*/ 201555 w 6594840"/>
              <a:gd name="connsiteY424" fmla="*/ 57841 h 722353"/>
              <a:gd name="connsiteX425" fmla="*/ 244903 w 6594840"/>
              <a:gd name="connsiteY425" fmla="*/ 70347 h 722353"/>
              <a:gd name="connsiteX426" fmla="*/ 291021 w 6594840"/>
              <a:gd name="connsiteY426" fmla="*/ 83628 h 722353"/>
              <a:gd name="connsiteX427" fmla="*/ 338394 w 6594840"/>
              <a:gd name="connsiteY427" fmla="*/ 97229 h 722353"/>
              <a:gd name="connsiteX428" fmla="*/ 386716 w 6594840"/>
              <a:gd name="connsiteY428" fmla="*/ 111053 h 722353"/>
              <a:gd name="connsiteX429" fmla="*/ 437012 w 6594840"/>
              <a:gd name="connsiteY429" fmla="*/ 125351 h 722353"/>
              <a:gd name="connsiteX430" fmla="*/ 487103 w 6594840"/>
              <a:gd name="connsiteY430" fmla="*/ 139506 h 722353"/>
              <a:gd name="connsiteX431" fmla="*/ 541449 w 6594840"/>
              <a:gd name="connsiteY431" fmla="*/ 154739 h 722353"/>
              <a:gd name="connsiteX432" fmla="*/ 591745 w 6594840"/>
              <a:gd name="connsiteY432" fmla="*/ 168727 h 722353"/>
              <a:gd name="connsiteX433" fmla="*/ 646322 w 6594840"/>
              <a:gd name="connsiteY433" fmla="*/ 183784 h 722353"/>
              <a:gd name="connsiteX434" fmla="*/ 701898 w 6594840"/>
              <a:gd name="connsiteY434" fmla="*/ 198945 h 722353"/>
              <a:gd name="connsiteX435" fmla="*/ 755065 w 6594840"/>
              <a:gd name="connsiteY435" fmla="*/ 213280 h 722353"/>
              <a:gd name="connsiteX436" fmla="*/ 808283 w 6594840"/>
              <a:gd name="connsiteY436" fmla="*/ 227463 h 722353"/>
              <a:gd name="connsiteX437" fmla="*/ 865936 w 6594840"/>
              <a:gd name="connsiteY437" fmla="*/ 242615 h 722353"/>
              <a:gd name="connsiteX438" fmla="*/ 921437 w 6594840"/>
              <a:gd name="connsiteY438" fmla="*/ 256993 h 722353"/>
              <a:gd name="connsiteX439" fmla="*/ 974936 w 6594840"/>
              <a:gd name="connsiteY439" fmla="*/ 270588 h 722353"/>
              <a:gd name="connsiteX440" fmla="*/ 1025976 w 6594840"/>
              <a:gd name="connsiteY440" fmla="*/ 283334 h 722353"/>
              <a:gd name="connsiteX441" fmla="*/ 1085782 w 6594840"/>
              <a:gd name="connsiteY441" fmla="*/ 298000 h 722353"/>
              <a:gd name="connsiteX442" fmla="*/ 1134412 w 6594840"/>
              <a:gd name="connsiteY442" fmla="*/ 309655 h 722353"/>
              <a:gd name="connsiteX443" fmla="*/ 1191732 w 6594840"/>
              <a:gd name="connsiteY443" fmla="*/ 323169 h 722353"/>
              <a:gd name="connsiteX444" fmla="*/ 1249666 w 6594840"/>
              <a:gd name="connsiteY444" fmla="*/ 336461 h 722353"/>
              <a:gd name="connsiteX445" fmla="*/ 1306935 w 6594840"/>
              <a:gd name="connsiteY445" fmla="*/ 349227 h 722353"/>
              <a:gd name="connsiteX446" fmla="*/ 1365280 w 6594840"/>
              <a:gd name="connsiteY446" fmla="*/ 361822 h 722353"/>
              <a:gd name="connsiteX447" fmla="*/ 1423600 w 6594840"/>
              <a:gd name="connsiteY447" fmla="*/ 373960 h 722353"/>
              <a:gd name="connsiteX448" fmla="*/ 1487944 w 6594840"/>
              <a:gd name="connsiteY448" fmla="*/ 386741 h 722353"/>
              <a:gd name="connsiteX449" fmla="*/ 1546751 w 6594840"/>
              <a:gd name="connsiteY449" fmla="*/ 397853 h 722353"/>
              <a:gd name="connsiteX450" fmla="*/ 1613376 w 6594840"/>
              <a:gd name="connsiteY450" fmla="*/ 409742 h 722353"/>
              <a:gd name="connsiteX451" fmla="*/ 1681796 w 6594840"/>
              <a:gd name="connsiteY451" fmla="*/ 421088 h 722353"/>
              <a:gd name="connsiteX452" fmla="*/ 1760213 w 6594840"/>
              <a:gd name="connsiteY452" fmla="*/ 432948 h 722353"/>
              <a:gd name="connsiteX453" fmla="*/ 2518111 w 6594840"/>
              <a:gd name="connsiteY453" fmla="*/ 463429 h 722353"/>
              <a:gd name="connsiteX454" fmla="*/ 3353453 w 6594840"/>
              <a:gd name="connsiteY454" fmla="*/ 344914 h 722353"/>
              <a:gd name="connsiteX455" fmla="*/ 3761459 w 6594840"/>
              <a:gd name="connsiteY455" fmla="*/ 242884 h 722353"/>
              <a:gd name="connsiteX456" fmla="*/ 4142959 w 6594840"/>
              <a:gd name="connsiteY456" fmla="*/ 134928 h 722353"/>
              <a:gd name="connsiteX457" fmla="*/ 4507797 w 6594840"/>
              <a:gd name="connsiteY457" fmla="*/ 34063 h 722353"/>
              <a:gd name="connsiteX458" fmla="*/ 5897530 w 6594840"/>
              <a:gd name="connsiteY458" fmla="*/ 0 h 722353"/>
              <a:gd name="connsiteX459" fmla="*/ 5784174 w 6594840"/>
              <a:gd name="connsiteY459" fmla="*/ 0 h 722353"/>
              <a:gd name="connsiteX460" fmla="*/ 5849455 w 6594840"/>
              <a:gd name="connsiteY460" fmla="*/ 44775 h 722353"/>
              <a:gd name="connsiteX461" fmla="*/ 5912004 w 6594840"/>
              <a:gd name="connsiteY461" fmla="*/ 93076 h 722353"/>
              <a:gd name="connsiteX462" fmla="*/ 5952790 w 6594840"/>
              <a:gd name="connsiteY462" fmla="*/ 126479 h 722353"/>
              <a:gd name="connsiteX463" fmla="*/ 5961608 w 6594840"/>
              <a:gd name="connsiteY463" fmla="*/ 133772 h 722353"/>
              <a:gd name="connsiteX464" fmla="*/ 5976784 w 6594840"/>
              <a:gd name="connsiteY464" fmla="*/ 146764 h 722353"/>
              <a:gd name="connsiteX465" fmla="*/ 6006597 w 6594840"/>
              <a:gd name="connsiteY465" fmla="*/ 172506 h 722353"/>
              <a:gd name="connsiteX466" fmla="*/ 6045998 w 6594840"/>
              <a:gd name="connsiteY466" fmla="*/ 207961 h 722353"/>
              <a:gd name="connsiteX467" fmla="*/ 6081657 w 6594840"/>
              <a:gd name="connsiteY467" fmla="*/ 241264 h 722353"/>
              <a:gd name="connsiteX468" fmla="*/ 6113725 w 6594840"/>
              <a:gd name="connsiteY468" fmla="*/ 272304 h 722353"/>
              <a:gd name="connsiteX469" fmla="*/ 6142796 w 6594840"/>
              <a:gd name="connsiteY469" fmla="*/ 301307 h 722353"/>
              <a:gd name="connsiteX470" fmla="*/ 6169816 w 6594840"/>
              <a:gd name="connsiteY470" fmla="*/ 329112 h 722353"/>
              <a:gd name="connsiteX471" fmla="*/ 6194759 w 6594840"/>
              <a:gd name="connsiteY471" fmla="*/ 355496 h 722353"/>
              <a:gd name="connsiteX472" fmla="*/ 6218112 w 6594840"/>
              <a:gd name="connsiteY472" fmla="*/ 380884 h 722353"/>
              <a:gd name="connsiteX473" fmla="*/ 6241875 w 6594840"/>
              <a:gd name="connsiteY473" fmla="*/ 407362 h 722353"/>
              <a:gd name="connsiteX474" fmla="*/ 6258487 w 6594840"/>
              <a:gd name="connsiteY474" fmla="*/ 426402 h 722353"/>
              <a:gd name="connsiteX475" fmla="*/ 6276508 w 6594840"/>
              <a:gd name="connsiteY475" fmla="*/ 447615 h 722353"/>
              <a:gd name="connsiteX476" fmla="*/ 6293222 w 6594840"/>
              <a:gd name="connsiteY476" fmla="*/ 467828 h 722353"/>
              <a:gd name="connsiteX477" fmla="*/ 6309808 w 6594840"/>
              <a:gd name="connsiteY477" fmla="*/ 488352 h 722353"/>
              <a:gd name="connsiteX478" fmla="*/ 6449775 w 6594840"/>
              <a:gd name="connsiteY478" fmla="*/ 638922 h 722353"/>
              <a:gd name="connsiteX479" fmla="*/ 6581590 w 6594840"/>
              <a:gd name="connsiteY479" fmla="*/ 722353 h 722353"/>
              <a:gd name="connsiteX480" fmla="*/ 6581769 w 6594840"/>
              <a:gd name="connsiteY480" fmla="*/ 711839 h 722353"/>
              <a:gd name="connsiteX481" fmla="*/ 6508325 w 6594840"/>
              <a:gd name="connsiteY481" fmla="*/ 670767 h 722353"/>
              <a:gd name="connsiteX482" fmla="*/ 6581821 w 6594840"/>
              <a:gd name="connsiteY482" fmla="*/ 708998 h 722353"/>
              <a:gd name="connsiteX483" fmla="*/ 6582026 w 6594840"/>
              <a:gd name="connsiteY483" fmla="*/ 698508 h 722353"/>
              <a:gd name="connsiteX484" fmla="*/ 6490304 w 6594840"/>
              <a:gd name="connsiteY484" fmla="*/ 647952 h 722353"/>
              <a:gd name="connsiteX485" fmla="*/ 6575155 w 6594840"/>
              <a:gd name="connsiteY485" fmla="*/ 692226 h 722353"/>
              <a:gd name="connsiteX486" fmla="*/ 6582102 w 6594840"/>
              <a:gd name="connsiteY486" fmla="*/ 694829 h 722353"/>
              <a:gd name="connsiteX487" fmla="*/ 6582282 w 6594840"/>
              <a:gd name="connsiteY487" fmla="*/ 684381 h 722353"/>
              <a:gd name="connsiteX488" fmla="*/ 6576412 w 6594840"/>
              <a:gd name="connsiteY488" fmla="*/ 682169 h 722353"/>
              <a:gd name="connsiteX489" fmla="*/ 6472590 w 6594840"/>
              <a:gd name="connsiteY489" fmla="*/ 625144 h 722353"/>
              <a:gd name="connsiteX490" fmla="*/ 6566261 w 6594840"/>
              <a:gd name="connsiteY490" fmla="*/ 674185 h 722353"/>
              <a:gd name="connsiteX491" fmla="*/ 6582359 w 6594840"/>
              <a:gd name="connsiteY491" fmla="*/ 679957 h 722353"/>
              <a:gd name="connsiteX492" fmla="*/ 6582564 w 6594840"/>
              <a:gd name="connsiteY492" fmla="*/ 669546 h 722353"/>
              <a:gd name="connsiteX493" fmla="*/ 6567567 w 6594840"/>
              <a:gd name="connsiteY493" fmla="*/ 664136 h 722353"/>
              <a:gd name="connsiteX494" fmla="*/ 6454722 w 6594840"/>
              <a:gd name="connsiteY494" fmla="*/ 602113 h 722353"/>
              <a:gd name="connsiteX495" fmla="*/ 6556826 w 6594840"/>
              <a:gd name="connsiteY495" fmla="*/ 655570 h 722353"/>
              <a:gd name="connsiteX496" fmla="*/ 6582667 w 6594840"/>
              <a:gd name="connsiteY496" fmla="*/ 664457 h 722353"/>
              <a:gd name="connsiteX497" fmla="*/ 6582846 w 6594840"/>
              <a:gd name="connsiteY497" fmla="*/ 654061 h 722353"/>
              <a:gd name="connsiteX498" fmla="*/ 6558134 w 6594840"/>
              <a:gd name="connsiteY498" fmla="*/ 645527 h 722353"/>
              <a:gd name="connsiteX499" fmla="*/ 6435522 w 6594840"/>
              <a:gd name="connsiteY499" fmla="*/ 578114 h 722353"/>
              <a:gd name="connsiteX500" fmla="*/ 6546778 w 6594840"/>
              <a:gd name="connsiteY500" fmla="*/ 636395 h 722353"/>
              <a:gd name="connsiteX501" fmla="*/ 6582975 w 6594840"/>
              <a:gd name="connsiteY501" fmla="*/ 648329 h 722353"/>
              <a:gd name="connsiteX502" fmla="*/ 6583154 w 6594840"/>
              <a:gd name="connsiteY502" fmla="*/ 637962 h 722353"/>
              <a:gd name="connsiteX503" fmla="*/ 6548111 w 6594840"/>
              <a:gd name="connsiteY503" fmla="*/ 626358 h 722353"/>
              <a:gd name="connsiteX504" fmla="*/ 6415604 w 6594840"/>
              <a:gd name="connsiteY504" fmla="*/ 553600 h 722353"/>
              <a:gd name="connsiteX505" fmla="*/ 6536216 w 6594840"/>
              <a:gd name="connsiteY505" fmla="*/ 616701 h 722353"/>
              <a:gd name="connsiteX506" fmla="*/ 6583283 w 6594840"/>
              <a:gd name="connsiteY506" fmla="*/ 631577 h 722353"/>
              <a:gd name="connsiteX507" fmla="*/ 6583462 w 6594840"/>
              <a:gd name="connsiteY507" fmla="*/ 621231 h 722353"/>
              <a:gd name="connsiteX508" fmla="*/ 6537549 w 6594840"/>
              <a:gd name="connsiteY508" fmla="*/ 606670 h 722353"/>
              <a:gd name="connsiteX509" fmla="*/ 6396300 w 6594840"/>
              <a:gd name="connsiteY509" fmla="*/ 529518 h 722353"/>
              <a:gd name="connsiteX510" fmla="*/ 6525039 w 6594840"/>
              <a:gd name="connsiteY510" fmla="*/ 596493 h 722353"/>
              <a:gd name="connsiteX511" fmla="*/ 6583589 w 6594840"/>
              <a:gd name="connsiteY511" fmla="*/ 614264 h 722353"/>
              <a:gd name="connsiteX512" fmla="*/ 6583794 w 6594840"/>
              <a:gd name="connsiteY512" fmla="*/ 603928 h 722353"/>
              <a:gd name="connsiteX513" fmla="*/ 6526424 w 6594840"/>
              <a:gd name="connsiteY513" fmla="*/ 586468 h 722353"/>
              <a:gd name="connsiteX514" fmla="*/ 6375048 w 6594840"/>
              <a:gd name="connsiteY514" fmla="*/ 504141 h 722353"/>
              <a:gd name="connsiteX515" fmla="*/ 6513325 w 6594840"/>
              <a:gd name="connsiteY515" fmla="*/ 575782 h 722353"/>
              <a:gd name="connsiteX516" fmla="*/ 6583923 w 6594840"/>
              <a:gd name="connsiteY516" fmla="*/ 596401 h 722353"/>
              <a:gd name="connsiteX517" fmla="*/ 6584127 w 6594840"/>
              <a:gd name="connsiteY517" fmla="*/ 586080 h 722353"/>
              <a:gd name="connsiteX518" fmla="*/ 6514734 w 6594840"/>
              <a:gd name="connsiteY518" fmla="*/ 565765 h 722353"/>
              <a:gd name="connsiteX519" fmla="*/ 6352901 w 6594840"/>
              <a:gd name="connsiteY519" fmla="*/ 478240 h 722353"/>
              <a:gd name="connsiteX520" fmla="*/ 6501045 w 6594840"/>
              <a:gd name="connsiteY520" fmla="*/ 554618 h 722353"/>
              <a:gd name="connsiteX521" fmla="*/ 6584281 w 6594840"/>
              <a:gd name="connsiteY521" fmla="*/ 578025 h 722353"/>
              <a:gd name="connsiteX522" fmla="*/ 6584462 w 6594840"/>
              <a:gd name="connsiteY522" fmla="*/ 567724 h 722353"/>
              <a:gd name="connsiteX523" fmla="*/ 6502481 w 6594840"/>
              <a:gd name="connsiteY523" fmla="*/ 544607 h 722353"/>
              <a:gd name="connsiteX524" fmla="*/ 6337109 w 6594840"/>
              <a:gd name="connsiteY524" fmla="*/ 456671 h 722353"/>
              <a:gd name="connsiteX525" fmla="*/ 6332674 w 6594840"/>
              <a:gd name="connsiteY525" fmla="*/ 453627 h 722353"/>
              <a:gd name="connsiteX526" fmla="*/ 6488228 w 6594840"/>
              <a:gd name="connsiteY526" fmla="*/ 532987 h 722353"/>
              <a:gd name="connsiteX527" fmla="*/ 6584614 w 6594840"/>
              <a:gd name="connsiteY527" fmla="*/ 559152 h 722353"/>
              <a:gd name="connsiteX528" fmla="*/ 6584820 w 6594840"/>
              <a:gd name="connsiteY528" fmla="*/ 548857 h 722353"/>
              <a:gd name="connsiteX529" fmla="*/ 6489689 w 6594840"/>
              <a:gd name="connsiteY529" fmla="*/ 522982 h 722353"/>
              <a:gd name="connsiteX530" fmla="*/ 6320985 w 6594840"/>
              <a:gd name="connsiteY530" fmla="*/ 434871 h 722353"/>
              <a:gd name="connsiteX531" fmla="*/ 6311628 w 6594840"/>
              <a:gd name="connsiteY531" fmla="*/ 428559 h 722353"/>
              <a:gd name="connsiteX532" fmla="*/ 6474872 w 6594840"/>
              <a:gd name="connsiteY532" fmla="*/ 510949 h 722353"/>
              <a:gd name="connsiteX533" fmla="*/ 6584974 w 6594840"/>
              <a:gd name="connsiteY533" fmla="*/ 539841 h 722353"/>
              <a:gd name="connsiteX534" fmla="*/ 6585179 w 6594840"/>
              <a:gd name="connsiteY534" fmla="*/ 529553 h 722353"/>
              <a:gd name="connsiteX535" fmla="*/ 6476358 w 6594840"/>
              <a:gd name="connsiteY535" fmla="*/ 500953 h 722353"/>
              <a:gd name="connsiteX536" fmla="*/ 6304270 w 6594840"/>
              <a:gd name="connsiteY536" fmla="*/ 412660 h 722353"/>
              <a:gd name="connsiteX537" fmla="*/ 6290044 w 6594840"/>
              <a:gd name="connsiteY537" fmla="*/ 403200 h 722353"/>
              <a:gd name="connsiteX538" fmla="*/ 6460977 w 6594840"/>
              <a:gd name="connsiteY538" fmla="*/ 488515 h 722353"/>
              <a:gd name="connsiteX539" fmla="*/ 6585333 w 6594840"/>
              <a:gd name="connsiteY539" fmla="*/ 520132 h 722353"/>
              <a:gd name="connsiteX540" fmla="*/ 6585538 w 6594840"/>
              <a:gd name="connsiteY540" fmla="*/ 509849 h 722353"/>
              <a:gd name="connsiteX541" fmla="*/ 6462490 w 6594840"/>
              <a:gd name="connsiteY541" fmla="*/ 478521 h 722353"/>
              <a:gd name="connsiteX542" fmla="*/ 6286993 w 6594840"/>
              <a:gd name="connsiteY542" fmla="*/ 390052 h 722353"/>
              <a:gd name="connsiteX543" fmla="*/ 6268049 w 6594840"/>
              <a:gd name="connsiteY543" fmla="*/ 377700 h 722353"/>
              <a:gd name="connsiteX544" fmla="*/ 6446545 w 6594840"/>
              <a:gd name="connsiteY544" fmla="*/ 465698 h 722353"/>
              <a:gd name="connsiteX545" fmla="*/ 6585717 w 6594840"/>
              <a:gd name="connsiteY545" fmla="*/ 500057 h 722353"/>
              <a:gd name="connsiteX546" fmla="*/ 6585896 w 6594840"/>
              <a:gd name="connsiteY546" fmla="*/ 489779 h 722353"/>
              <a:gd name="connsiteX547" fmla="*/ 6448083 w 6594840"/>
              <a:gd name="connsiteY547" fmla="*/ 455712 h 722353"/>
              <a:gd name="connsiteX548" fmla="*/ 6269100 w 6594840"/>
              <a:gd name="connsiteY548" fmla="*/ 367086 h 722353"/>
              <a:gd name="connsiteX549" fmla="*/ 6244747 w 6594840"/>
              <a:gd name="connsiteY549" fmla="*/ 351447 h 722353"/>
              <a:gd name="connsiteX550" fmla="*/ 6247310 w 6594840"/>
              <a:gd name="connsiteY550" fmla="*/ 353006 h 722353"/>
              <a:gd name="connsiteX551" fmla="*/ 6431626 w 6594840"/>
              <a:gd name="connsiteY551" fmla="*/ 442546 h 722353"/>
              <a:gd name="connsiteX552" fmla="*/ 6586101 w 6594840"/>
              <a:gd name="connsiteY552" fmla="*/ 479650 h 722353"/>
              <a:gd name="connsiteX553" fmla="*/ 6586282 w 6594840"/>
              <a:gd name="connsiteY553" fmla="*/ 469377 h 722353"/>
              <a:gd name="connsiteX554" fmla="*/ 6433189 w 6594840"/>
              <a:gd name="connsiteY554" fmla="*/ 432563 h 722353"/>
              <a:gd name="connsiteX555" fmla="*/ 6250694 w 6594840"/>
              <a:gd name="connsiteY555" fmla="*/ 343769 h 722353"/>
              <a:gd name="connsiteX556" fmla="*/ 6220726 w 6594840"/>
              <a:gd name="connsiteY556" fmla="*/ 324870 h 722353"/>
              <a:gd name="connsiteX557" fmla="*/ 6228314 w 6594840"/>
              <a:gd name="connsiteY557" fmla="*/ 329418 h 722353"/>
              <a:gd name="connsiteX558" fmla="*/ 6416218 w 6594840"/>
              <a:gd name="connsiteY558" fmla="*/ 419064 h 722353"/>
              <a:gd name="connsiteX559" fmla="*/ 6586487 w 6594840"/>
              <a:gd name="connsiteY559" fmla="*/ 458955 h 722353"/>
              <a:gd name="connsiteX560" fmla="*/ 6586666 w 6594840"/>
              <a:gd name="connsiteY560" fmla="*/ 448684 h 722353"/>
              <a:gd name="connsiteX561" fmla="*/ 6417808 w 6594840"/>
              <a:gd name="connsiteY561" fmla="*/ 409090 h 722353"/>
              <a:gd name="connsiteX562" fmla="*/ 6231724 w 6594840"/>
              <a:gd name="connsiteY562" fmla="*/ 320168 h 722353"/>
              <a:gd name="connsiteX563" fmla="*/ 6195527 w 6594840"/>
              <a:gd name="connsiteY563" fmla="*/ 297736 h 722353"/>
              <a:gd name="connsiteX564" fmla="*/ 6208831 w 6594840"/>
              <a:gd name="connsiteY564" fmla="*/ 305542 h 722353"/>
              <a:gd name="connsiteX565" fmla="*/ 6400325 w 6594840"/>
              <a:gd name="connsiteY565" fmla="*/ 395281 h 722353"/>
              <a:gd name="connsiteX566" fmla="*/ 6586871 w 6594840"/>
              <a:gd name="connsiteY566" fmla="*/ 438010 h 722353"/>
              <a:gd name="connsiteX567" fmla="*/ 6587050 w 6594840"/>
              <a:gd name="connsiteY567" fmla="*/ 427742 h 722353"/>
              <a:gd name="connsiteX568" fmla="*/ 6401965 w 6594840"/>
              <a:gd name="connsiteY568" fmla="*/ 385312 h 722353"/>
              <a:gd name="connsiteX569" fmla="*/ 6212266 w 6594840"/>
              <a:gd name="connsiteY569" fmla="*/ 296282 h 722353"/>
              <a:gd name="connsiteX570" fmla="*/ 6169456 w 6594840"/>
              <a:gd name="connsiteY570" fmla="*/ 270231 h 722353"/>
              <a:gd name="connsiteX571" fmla="*/ 6188862 w 6594840"/>
              <a:gd name="connsiteY571" fmla="*/ 281418 h 722353"/>
              <a:gd name="connsiteX572" fmla="*/ 6383996 w 6594840"/>
              <a:gd name="connsiteY572" fmla="*/ 371258 h 722353"/>
              <a:gd name="connsiteX573" fmla="*/ 6587255 w 6594840"/>
              <a:gd name="connsiteY573" fmla="*/ 416857 h 722353"/>
              <a:gd name="connsiteX574" fmla="*/ 6587461 w 6594840"/>
              <a:gd name="connsiteY574" fmla="*/ 406592 h 722353"/>
              <a:gd name="connsiteX575" fmla="*/ 6385637 w 6594840"/>
              <a:gd name="connsiteY575" fmla="*/ 361295 h 722353"/>
              <a:gd name="connsiteX576" fmla="*/ 6192323 w 6594840"/>
              <a:gd name="connsiteY576" fmla="*/ 272144 h 722353"/>
              <a:gd name="connsiteX577" fmla="*/ 6141669 w 6594840"/>
              <a:gd name="connsiteY577" fmla="*/ 241860 h 722353"/>
              <a:gd name="connsiteX578" fmla="*/ 6168431 w 6594840"/>
              <a:gd name="connsiteY578" fmla="*/ 257082 h 722353"/>
              <a:gd name="connsiteX579" fmla="*/ 6367205 w 6594840"/>
              <a:gd name="connsiteY579" fmla="*/ 346977 h 722353"/>
              <a:gd name="connsiteX580" fmla="*/ 6487279 w 6594840"/>
              <a:gd name="connsiteY580" fmla="*/ 382113 h 722353"/>
              <a:gd name="connsiteX581" fmla="*/ 6587640 w 6594840"/>
              <a:gd name="connsiteY581" fmla="*/ 395527 h 722353"/>
              <a:gd name="connsiteX582" fmla="*/ 6587845 w 6594840"/>
              <a:gd name="connsiteY582" fmla="*/ 385260 h 722353"/>
              <a:gd name="connsiteX583" fmla="*/ 6488202 w 6594840"/>
              <a:gd name="connsiteY583" fmla="*/ 371944 h 722353"/>
              <a:gd name="connsiteX584" fmla="*/ 6368896 w 6594840"/>
              <a:gd name="connsiteY584" fmla="*/ 337019 h 722353"/>
              <a:gd name="connsiteX585" fmla="*/ 6171917 w 6594840"/>
              <a:gd name="connsiteY585" fmla="*/ 247798 h 722353"/>
              <a:gd name="connsiteX586" fmla="*/ 6115853 w 6594840"/>
              <a:gd name="connsiteY586" fmla="*/ 214946 h 722353"/>
              <a:gd name="connsiteX587" fmla="*/ 6115726 w 6594840"/>
              <a:gd name="connsiteY587" fmla="*/ 214789 h 722353"/>
              <a:gd name="connsiteX588" fmla="*/ 6147589 w 6594840"/>
              <a:gd name="connsiteY588" fmla="*/ 232563 h 722353"/>
              <a:gd name="connsiteX589" fmla="*/ 6350029 w 6594840"/>
              <a:gd name="connsiteY589" fmla="*/ 322501 h 722353"/>
              <a:gd name="connsiteX590" fmla="*/ 6480306 w 6594840"/>
              <a:gd name="connsiteY590" fmla="*/ 360416 h 722353"/>
              <a:gd name="connsiteX591" fmla="*/ 6588050 w 6594840"/>
              <a:gd name="connsiteY591" fmla="*/ 374061 h 722353"/>
              <a:gd name="connsiteX592" fmla="*/ 6588229 w 6594840"/>
              <a:gd name="connsiteY592" fmla="*/ 363794 h 722353"/>
              <a:gd name="connsiteX593" fmla="*/ 6481255 w 6594840"/>
              <a:gd name="connsiteY593" fmla="*/ 350253 h 722353"/>
              <a:gd name="connsiteX594" fmla="*/ 6351721 w 6594840"/>
              <a:gd name="connsiteY594" fmla="*/ 312546 h 722353"/>
              <a:gd name="connsiteX595" fmla="*/ 6151076 w 6594840"/>
              <a:gd name="connsiteY595" fmla="*/ 223261 h 722353"/>
              <a:gd name="connsiteX596" fmla="*/ 6096397 w 6594840"/>
              <a:gd name="connsiteY596" fmla="*/ 192055 h 722353"/>
              <a:gd name="connsiteX597" fmla="*/ 6095653 w 6594840"/>
              <a:gd name="connsiteY597" fmla="*/ 191220 h 722353"/>
              <a:gd name="connsiteX598" fmla="*/ 6126364 w 6594840"/>
              <a:gd name="connsiteY598" fmla="*/ 207894 h 722353"/>
              <a:gd name="connsiteX599" fmla="*/ 6332469 w 6594840"/>
              <a:gd name="connsiteY599" fmla="*/ 297851 h 722353"/>
              <a:gd name="connsiteX600" fmla="*/ 6473231 w 6594840"/>
              <a:gd name="connsiteY600" fmla="*/ 338646 h 722353"/>
              <a:gd name="connsiteX601" fmla="*/ 6588435 w 6594840"/>
              <a:gd name="connsiteY601" fmla="*/ 352491 h 722353"/>
              <a:gd name="connsiteX602" fmla="*/ 6588614 w 6594840"/>
              <a:gd name="connsiteY602" fmla="*/ 342228 h 722353"/>
              <a:gd name="connsiteX603" fmla="*/ 6474205 w 6594840"/>
              <a:gd name="connsiteY603" fmla="*/ 328492 h 722353"/>
              <a:gd name="connsiteX604" fmla="*/ 6334186 w 6594840"/>
              <a:gd name="connsiteY604" fmla="*/ 287903 h 722353"/>
              <a:gd name="connsiteX605" fmla="*/ 6129850 w 6594840"/>
              <a:gd name="connsiteY605" fmla="*/ 198583 h 722353"/>
              <a:gd name="connsiteX606" fmla="*/ 6074940 w 6594840"/>
              <a:gd name="connsiteY606" fmla="*/ 168038 h 722353"/>
              <a:gd name="connsiteX607" fmla="*/ 6073633 w 6594840"/>
              <a:gd name="connsiteY607" fmla="*/ 166609 h 722353"/>
              <a:gd name="connsiteX608" fmla="*/ 6104779 w 6594840"/>
              <a:gd name="connsiteY608" fmla="*/ 183118 h 722353"/>
              <a:gd name="connsiteX609" fmla="*/ 6314524 w 6594840"/>
              <a:gd name="connsiteY609" fmla="*/ 273057 h 722353"/>
              <a:gd name="connsiteX610" fmla="*/ 6466693 w 6594840"/>
              <a:gd name="connsiteY610" fmla="*/ 317192 h 722353"/>
              <a:gd name="connsiteX611" fmla="*/ 6588845 w 6594840"/>
              <a:gd name="connsiteY611" fmla="*/ 330861 h 722353"/>
              <a:gd name="connsiteX612" fmla="*/ 6589024 w 6594840"/>
              <a:gd name="connsiteY612" fmla="*/ 320597 h 722353"/>
              <a:gd name="connsiteX613" fmla="*/ 6467694 w 6594840"/>
              <a:gd name="connsiteY613" fmla="*/ 307040 h 722353"/>
              <a:gd name="connsiteX614" fmla="*/ 6316293 w 6594840"/>
              <a:gd name="connsiteY614" fmla="*/ 263114 h 722353"/>
              <a:gd name="connsiteX615" fmla="*/ 6108292 w 6594840"/>
              <a:gd name="connsiteY615" fmla="*/ 173793 h 722353"/>
              <a:gd name="connsiteX616" fmla="*/ 6050741 w 6594840"/>
              <a:gd name="connsiteY616" fmla="*/ 142547 h 722353"/>
              <a:gd name="connsiteX617" fmla="*/ 6048818 w 6594840"/>
              <a:gd name="connsiteY617" fmla="*/ 140603 h 722353"/>
              <a:gd name="connsiteX618" fmla="*/ 6082861 w 6594840"/>
              <a:gd name="connsiteY618" fmla="*/ 158237 h 722353"/>
              <a:gd name="connsiteX619" fmla="*/ 6296298 w 6594840"/>
              <a:gd name="connsiteY619" fmla="*/ 248159 h 722353"/>
              <a:gd name="connsiteX620" fmla="*/ 6459516 w 6594840"/>
              <a:gd name="connsiteY620" fmla="*/ 295414 h 722353"/>
              <a:gd name="connsiteX621" fmla="*/ 6589229 w 6594840"/>
              <a:gd name="connsiteY621" fmla="*/ 309214 h 722353"/>
              <a:gd name="connsiteX622" fmla="*/ 6589408 w 6594840"/>
              <a:gd name="connsiteY622" fmla="*/ 298946 h 722353"/>
              <a:gd name="connsiteX623" fmla="*/ 6460568 w 6594840"/>
              <a:gd name="connsiteY623" fmla="*/ 285264 h 722353"/>
              <a:gd name="connsiteX624" fmla="*/ 6298093 w 6594840"/>
              <a:gd name="connsiteY624" fmla="*/ 238219 h 722353"/>
              <a:gd name="connsiteX625" fmla="*/ 6086399 w 6594840"/>
              <a:gd name="connsiteY625" fmla="*/ 148897 h 722353"/>
              <a:gd name="connsiteX626" fmla="*/ 6022542 w 6594840"/>
              <a:gd name="connsiteY626" fmla="*/ 114986 h 722353"/>
              <a:gd name="connsiteX627" fmla="*/ 6020158 w 6594840"/>
              <a:gd name="connsiteY627" fmla="*/ 112763 h 722353"/>
              <a:gd name="connsiteX628" fmla="*/ 6060687 w 6594840"/>
              <a:gd name="connsiteY628" fmla="*/ 133331 h 722353"/>
              <a:gd name="connsiteX629" fmla="*/ 6277764 w 6594840"/>
              <a:gd name="connsiteY629" fmla="*/ 223168 h 722353"/>
              <a:gd name="connsiteX630" fmla="*/ 6452288 w 6594840"/>
              <a:gd name="connsiteY630" fmla="*/ 273663 h 722353"/>
              <a:gd name="connsiteX631" fmla="*/ 6589640 w 6594840"/>
              <a:gd name="connsiteY631" fmla="*/ 287588 h 722353"/>
              <a:gd name="connsiteX632" fmla="*/ 6589819 w 6594840"/>
              <a:gd name="connsiteY632" fmla="*/ 277320 h 722353"/>
              <a:gd name="connsiteX633" fmla="*/ 6453364 w 6594840"/>
              <a:gd name="connsiteY633" fmla="*/ 263521 h 722353"/>
              <a:gd name="connsiteX634" fmla="*/ 6279584 w 6594840"/>
              <a:gd name="connsiteY634" fmla="*/ 213229 h 722353"/>
              <a:gd name="connsiteX635" fmla="*/ 6064224 w 6594840"/>
              <a:gd name="connsiteY635" fmla="*/ 123976 h 722353"/>
              <a:gd name="connsiteX636" fmla="*/ 5987319 w 6594840"/>
              <a:gd name="connsiteY636" fmla="*/ 83786 h 722353"/>
              <a:gd name="connsiteX637" fmla="*/ 5984782 w 6594840"/>
              <a:gd name="connsiteY637" fmla="*/ 81666 h 722353"/>
              <a:gd name="connsiteX638" fmla="*/ 6038256 w 6594840"/>
              <a:gd name="connsiteY638" fmla="*/ 108381 h 722353"/>
              <a:gd name="connsiteX639" fmla="*/ 6259000 w 6594840"/>
              <a:gd name="connsiteY639" fmla="*/ 198145 h 722353"/>
              <a:gd name="connsiteX640" fmla="*/ 6444981 w 6594840"/>
              <a:gd name="connsiteY640" fmla="*/ 251968 h 722353"/>
              <a:gd name="connsiteX641" fmla="*/ 6590024 w 6594840"/>
              <a:gd name="connsiteY641" fmla="*/ 265985 h 722353"/>
              <a:gd name="connsiteX642" fmla="*/ 6590203 w 6594840"/>
              <a:gd name="connsiteY642" fmla="*/ 255713 h 722353"/>
              <a:gd name="connsiteX643" fmla="*/ 6446084 w 6594840"/>
              <a:gd name="connsiteY643" fmla="*/ 241833 h 722353"/>
              <a:gd name="connsiteX644" fmla="*/ 6260845 w 6594840"/>
              <a:gd name="connsiteY644" fmla="*/ 188210 h 722353"/>
              <a:gd name="connsiteX645" fmla="*/ 6041820 w 6594840"/>
              <a:gd name="connsiteY645" fmla="*/ 99010 h 722353"/>
              <a:gd name="connsiteX646" fmla="*/ 5934255 w 6594840"/>
              <a:gd name="connsiteY646" fmla="*/ 43243 h 722353"/>
              <a:gd name="connsiteX647" fmla="*/ 5933615 w 6594840"/>
              <a:gd name="connsiteY647" fmla="*/ 42792 h 722353"/>
              <a:gd name="connsiteX648" fmla="*/ 6015647 w 6594840"/>
              <a:gd name="connsiteY648" fmla="*/ 83462 h 722353"/>
              <a:gd name="connsiteX649" fmla="*/ 6240004 w 6594840"/>
              <a:gd name="connsiteY649" fmla="*/ 173096 h 722353"/>
              <a:gd name="connsiteX650" fmla="*/ 6437624 w 6594840"/>
              <a:gd name="connsiteY650" fmla="*/ 230339 h 722353"/>
              <a:gd name="connsiteX651" fmla="*/ 6590409 w 6594840"/>
              <a:gd name="connsiteY651" fmla="*/ 244426 h 722353"/>
              <a:gd name="connsiteX652" fmla="*/ 6590614 w 6594840"/>
              <a:gd name="connsiteY652" fmla="*/ 234153 h 722353"/>
              <a:gd name="connsiteX653" fmla="*/ 6438778 w 6594840"/>
              <a:gd name="connsiteY653" fmla="*/ 220211 h 722353"/>
              <a:gd name="connsiteX654" fmla="*/ 6241875 w 6594840"/>
              <a:gd name="connsiteY654" fmla="*/ 163165 h 722353"/>
              <a:gd name="connsiteX655" fmla="*/ 6019210 w 6594840"/>
              <a:gd name="connsiteY655" fmla="*/ 74076 h 722353"/>
              <a:gd name="connsiteX656" fmla="*/ 5897648 w 6594840"/>
              <a:gd name="connsiteY656" fmla="*/ 12284 h 722353"/>
              <a:gd name="connsiteX657" fmla="*/ 5992883 w 6594840"/>
              <a:gd name="connsiteY657" fmla="*/ 58581 h 722353"/>
              <a:gd name="connsiteX658" fmla="*/ 6220854 w 6594840"/>
              <a:gd name="connsiteY658" fmla="*/ 148073 h 722353"/>
              <a:gd name="connsiteX659" fmla="*/ 6430190 w 6594840"/>
              <a:gd name="connsiteY659" fmla="*/ 208702 h 722353"/>
              <a:gd name="connsiteX660" fmla="*/ 6590819 w 6594840"/>
              <a:gd name="connsiteY660" fmla="*/ 222832 h 722353"/>
              <a:gd name="connsiteX661" fmla="*/ 6590998 w 6594840"/>
              <a:gd name="connsiteY661" fmla="*/ 212555 h 722353"/>
              <a:gd name="connsiteX662" fmla="*/ 6431395 w 6594840"/>
              <a:gd name="connsiteY662" fmla="*/ 198581 h 722353"/>
              <a:gd name="connsiteX663" fmla="*/ 6222752 w 6594840"/>
              <a:gd name="connsiteY663" fmla="*/ 138145 h 722353"/>
              <a:gd name="connsiteX664" fmla="*/ 5996472 w 6594840"/>
              <a:gd name="connsiteY664" fmla="*/ 49179 h 722353"/>
              <a:gd name="connsiteX665" fmla="*/ 5923402 w 6594840"/>
              <a:gd name="connsiteY665" fmla="*/ 0 h 722353"/>
              <a:gd name="connsiteX666" fmla="*/ 5899069 w 6594840"/>
              <a:gd name="connsiteY666" fmla="*/ 0 h 722353"/>
              <a:gd name="connsiteX667" fmla="*/ 5970016 w 6594840"/>
              <a:gd name="connsiteY667" fmla="*/ 33797 h 722353"/>
              <a:gd name="connsiteX668" fmla="*/ 6201552 w 6594840"/>
              <a:gd name="connsiteY668" fmla="*/ 123104 h 722353"/>
              <a:gd name="connsiteX669" fmla="*/ 6422730 w 6594840"/>
              <a:gd name="connsiteY669" fmla="*/ 187326 h 722353"/>
              <a:gd name="connsiteX670" fmla="*/ 6591203 w 6594840"/>
              <a:gd name="connsiteY670" fmla="*/ 201536 h 722353"/>
              <a:gd name="connsiteX671" fmla="*/ 6591382 w 6594840"/>
              <a:gd name="connsiteY671" fmla="*/ 191255 h 722353"/>
              <a:gd name="connsiteX672" fmla="*/ 6423960 w 6594840"/>
              <a:gd name="connsiteY672" fmla="*/ 177217 h 722353"/>
              <a:gd name="connsiteX673" fmla="*/ 6203474 w 6594840"/>
              <a:gd name="connsiteY673" fmla="*/ 113177 h 722353"/>
              <a:gd name="connsiteX674" fmla="*/ 5973605 w 6594840"/>
              <a:gd name="connsiteY674" fmla="*/ 24380 h 722353"/>
              <a:gd name="connsiteX675" fmla="*/ 5951420 w 6594840"/>
              <a:gd name="connsiteY675" fmla="*/ 0 h 722353"/>
              <a:gd name="connsiteX676" fmla="*/ 5927512 w 6594840"/>
              <a:gd name="connsiteY676" fmla="*/ 0 h 722353"/>
              <a:gd name="connsiteX677" fmla="*/ 5947124 w 6594840"/>
              <a:gd name="connsiteY677" fmla="*/ 9134 h 722353"/>
              <a:gd name="connsiteX678" fmla="*/ 6182171 w 6594840"/>
              <a:gd name="connsiteY678" fmla="*/ 98239 h 722353"/>
              <a:gd name="connsiteX679" fmla="*/ 6415193 w 6594840"/>
              <a:gd name="connsiteY679" fmla="*/ 166138 h 722353"/>
              <a:gd name="connsiteX680" fmla="*/ 6591588 w 6594840"/>
              <a:gd name="connsiteY680" fmla="*/ 180413 h 722353"/>
              <a:gd name="connsiteX681" fmla="*/ 6591767 w 6594840"/>
              <a:gd name="connsiteY681" fmla="*/ 170131 h 722353"/>
              <a:gd name="connsiteX682" fmla="*/ 6416501 w 6594840"/>
              <a:gd name="connsiteY682" fmla="*/ 156041 h 722353"/>
              <a:gd name="connsiteX683" fmla="*/ 6184119 w 6594840"/>
              <a:gd name="connsiteY683" fmla="*/ 88317 h 722353"/>
              <a:gd name="connsiteX684" fmla="*/ 6068797 w 6594840"/>
              <a:gd name="connsiteY684" fmla="*/ 47949 h 722353"/>
              <a:gd name="connsiteX685" fmla="*/ 5989804 w 6594840"/>
              <a:gd name="connsiteY685" fmla="*/ 0 h 722353"/>
              <a:gd name="connsiteX686" fmla="*/ 5962676 w 6594840"/>
              <a:gd name="connsiteY686" fmla="*/ 0 h 722353"/>
              <a:gd name="connsiteX687" fmla="*/ 6044810 w 6594840"/>
              <a:gd name="connsiteY687" fmla="*/ 32839 h 722353"/>
              <a:gd name="connsiteX688" fmla="*/ 6162740 w 6594840"/>
              <a:gd name="connsiteY688" fmla="*/ 73499 h 722353"/>
              <a:gd name="connsiteX689" fmla="*/ 6407657 w 6594840"/>
              <a:gd name="connsiteY689" fmla="*/ 145174 h 722353"/>
              <a:gd name="connsiteX690" fmla="*/ 6591972 w 6594840"/>
              <a:gd name="connsiteY690" fmla="*/ 159521 h 722353"/>
              <a:gd name="connsiteX691" fmla="*/ 6592152 w 6594840"/>
              <a:gd name="connsiteY691" fmla="*/ 149189 h 722353"/>
              <a:gd name="connsiteX692" fmla="*/ 6409015 w 6594840"/>
              <a:gd name="connsiteY692" fmla="*/ 135067 h 722353"/>
              <a:gd name="connsiteX693" fmla="*/ 6164714 w 6594840"/>
              <a:gd name="connsiteY693" fmla="*/ 63575 h 722353"/>
              <a:gd name="connsiteX694" fmla="*/ 6047619 w 6594840"/>
              <a:gd name="connsiteY694" fmla="*/ 23153 h 722353"/>
              <a:gd name="connsiteX695" fmla="*/ 6030740 w 6594840"/>
              <a:gd name="connsiteY695" fmla="*/ 0 h 722353"/>
              <a:gd name="connsiteX696" fmla="*/ 6002640 w 6594840"/>
              <a:gd name="connsiteY696" fmla="*/ 0 h 722353"/>
              <a:gd name="connsiteX697" fmla="*/ 6023648 w 6594840"/>
              <a:gd name="connsiteY697" fmla="*/ 8234 h 722353"/>
              <a:gd name="connsiteX698" fmla="*/ 6143335 w 6594840"/>
              <a:gd name="connsiteY698" fmla="*/ 48930 h 722353"/>
              <a:gd name="connsiteX699" fmla="*/ 6400094 w 6594840"/>
              <a:gd name="connsiteY699" fmla="*/ 124428 h 722353"/>
              <a:gd name="connsiteX700" fmla="*/ 6592331 w 6594840"/>
              <a:gd name="connsiteY700" fmla="*/ 138825 h 722353"/>
              <a:gd name="connsiteX701" fmla="*/ 6592536 w 6594840"/>
              <a:gd name="connsiteY701" fmla="*/ 128531 h 722353"/>
              <a:gd name="connsiteX702" fmla="*/ 6401504 w 6594840"/>
              <a:gd name="connsiteY702" fmla="*/ 114360 h 722353"/>
              <a:gd name="connsiteX703" fmla="*/ 6145334 w 6594840"/>
              <a:gd name="connsiteY703" fmla="*/ 39012 h 722353"/>
              <a:gd name="connsiteX704" fmla="*/ 6082396 w 6594840"/>
              <a:gd name="connsiteY704" fmla="*/ 0 h 722353"/>
              <a:gd name="connsiteX705" fmla="*/ 6050733 w 6594840"/>
              <a:gd name="connsiteY705" fmla="*/ 0 h 722353"/>
              <a:gd name="connsiteX706" fmla="*/ 6123979 w 6594840"/>
              <a:gd name="connsiteY706" fmla="*/ 24557 h 722353"/>
              <a:gd name="connsiteX707" fmla="*/ 6387124 w 6594840"/>
              <a:gd name="connsiteY707" fmla="*/ 102691 h 722353"/>
              <a:gd name="connsiteX708" fmla="*/ 6584614 w 6594840"/>
              <a:gd name="connsiteY708" fmla="*/ 120071 h 722353"/>
              <a:gd name="connsiteX709" fmla="*/ 6592715 w 6594840"/>
              <a:gd name="connsiteY709" fmla="*/ 118423 h 722353"/>
              <a:gd name="connsiteX710" fmla="*/ 6592896 w 6594840"/>
              <a:gd name="connsiteY710" fmla="*/ 108119 h 722353"/>
              <a:gd name="connsiteX711" fmla="*/ 6584384 w 6594840"/>
              <a:gd name="connsiteY711" fmla="*/ 109854 h 722353"/>
              <a:gd name="connsiteX712" fmla="*/ 6388303 w 6594840"/>
              <a:gd name="connsiteY712" fmla="*/ 92565 h 722353"/>
              <a:gd name="connsiteX713" fmla="*/ 6126005 w 6594840"/>
              <a:gd name="connsiteY713" fmla="*/ 14638 h 722353"/>
              <a:gd name="connsiteX714" fmla="*/ 6137532 w 6594840"/>
              <a:gd name="connsiteY714" fmla="*/ 0 h 722353"/>
              <a:gd name="connsiteX715" fmla="*/ 6103445 w 6594840"/>
              <a:gd name="connsiteY715" fmla="*/ 0 h 722353"/>
              <a:gd name="connsiteX716" fmla="*/ 6104728 w 6594840"/>
              <a:gd name="connsiteY716" fmla="*/ 424 h 722353"/>
              <a:gd name="connsiteX717" fmla="*/ 6371819 w 6594840"/>
              <a:gd name="connsiteY717" fmla="*/ 80576 h 722353"/>
              <a:gd name="connsiteX718" fmla="*/ 6573284 w 6594840"/>
              <a:gd name="connsiteY718" fmla="*/ 102159 h 722353"/>
              <a:gd name="connsiteX719" fmla="*/ 6593075 w 6594840"/>
              <a:gd name="connsiteY719" fmla="*/ 98261 h 722353"/>
              <a:gd name="connsiteX720" fmla="*/ 6593254 w 6594840"/>
              <a:gd name="connsiteY720" fmla="*/ 87941 h 722353"/>
              <a:gd name="connsiteX721" fmla="*/ 6573105 w 6594840"/>
              <a:gd name="connsiteY721" fmla="*/ 91931 h 722353"/>
              <a:gd name="connsiteX722" fmla="*/ 6373076 w 6594840"/>
              <a:gd name="connsiteY722" fmla="*/ 70468 h 722353"/>
              <a:gd name="connsiteX723" fmla="*/ 6247397 w 6594840"/>
              <a:gd name="connsiteY723" fmla="*/ 33910 h 722353"/>
              <a:gd name="connsiteX724" fmla="*/ 6195738 w 6594840"/>
              <a:gd name="connsiteY724" fmla="*/ 0 h 722353"/>
              <a:gd name="connsiteX725" fmla="*/ 6161601 w 6594840"/>
              <a:gd name="connsiteY725" fmla="*/ 0 h 722353"/>
              <a:gd name="connsiteX726" fmla="*/ 6228535 w 6594840"/>
              <a:gd name="connsiteY726" fmla="*/ 20642 h 722353"/>
              <a:gd name="connsiteX727" fmla="*/ 6356592 w 6594840"/>
              <a:gd name="connsiteY727" fmla="*/ 58690 h 722353"/>
              <a:gd name="connsiteX728" fmla="*/ 6561928 w 6594840"/>
              <a:gd name="connsiteY728" fmla="*/ 84410 h 722353"/>
              <a:gd name="connsiteX729" fmla="*/ 6593434 w 6594840"/>
              <a:gd name="connsiteY729" fmla="*/ 78375 h 722353"/>
              <a:gd name="connsiteX730" fmla="*/ 6593613 w 6594840"/>
              <a:gd name="connsiteY730" fmla="*/ 68038 h 722353"/>
              <a:gd name="connsiteX731" fmla="*/ 6561799 w 6594840"/>
              <a:gd name="connsiteY731" fmla="*/ 74170 h 722353"/>
              <a:gd name="connsiteX732" fmla="*/ 6357925 w 6594840"/>
              <a:gd name="connsiteY732" fmla="*/ 48599 h 722353"/>
              <a:gd name="connsiteX733" fmla="*/ 6230391 w 6594840"/>
              <a:gd name="connsiteY733" fmla="*/ 10694 h 722353"/>
              <a:gd name="connsiteX734" fmla="*/ 6253866 w 6594840"/>
              <a:gd name="connsiteY734" fmla="*/ 0 h 722353"/>
              <a:gd name="connsiteX735" fmla="*/ 6219207 w 6594840"/>
              <a:gd name="connsiteY735" fmla="*/ 0 h 722353"/>
              <a:gd name="connsiteX736" fmla="*/ 6341468 w 6594840"/>
              <a:gd name="connsiteY736" fmla="*/ 37078 h 722353"/>
              <a:gd name="connsiteX737" fmla="*/ 6550572 w 6594840"/>
              <a:gd name="connsiteY737" fmla="*/ 66881 h 722353"/>
              <a:gd name="connsiteX738" fmla="*/ 6593767 w 6594840"/>
              <a:gd name="connsiteY738" fmla="*/ 58835 h 722353"/>
              <a:gd name="connsiteX739" fmla="*/ 6593972 w 6594840"/>
              <a:gd name="connsiteY739" fmla="*/ 48487 h 722353"/>
              <a:gd name="connsiteX740" fmla="*/ 6550469 w 6594840"/>
              <a:gd name="connsiteY740" fmla="*/ 56636 h 722353"/>
              <a:gd name="connsiteX741" fmla="*/ 6342877 w 6594840"/>
              <a:gd name="connsiteY741" fmla="*/ 27006 h 722353"/>
              <a:gd name="connsiteX742" fmla="*/ 6309527 w 6594840"/>
              <a:gd name="connsiteY742" fmla="*/ 0 h 722353"/>
              <a:gd name="connsiteX743" fmla="*/ 6275534 w 6594840"/>
              <a:gd name="connsiteY743" fmla="*/ 0 h 722353"/>
              <a:gd name="connsiteX744" fmla="*/ 6326496 w 6594840"/>
              <a:gd name="connsiteY744" fmla="*/ 15760 h 722353"/>
              <a:gd name="connsiteX745" fmla="*/ 6539241 w 6594840"/>
              <a:gd name="connsiteY745" fmla="*/ 49607 h 722353"/>
              <a:gd name="connsiteX746" fmla="*/ 6594126 w 6594840"/>
              <a:gd name="connsiteY746" fmla="*/ 39701 h 722353"/>
              <a:gd name="connsiteX747" fmla="*/ 6594305 w 6594840"/>
              <a:gd name="connsiteY747" fmla="*/ 29339 h 722353"/>
              <a:gd name="connsiteX748" fmla="*/ 6539215 w 6594840"/>
              <a:gd name="connsiteY748" fmla="*/ 39359 h 722353"/>
              <a:gd name="connsiteX749" fmla="*/ 6327983 w 6594840"/>
              <a:gd name="connsiteY749" fmla="*/ 5710 h 722353"/>
              <a:gd name="connsiteX750" fmla="*/ 6373279 w 6594840"/>
              <a:gd name="connsiteY750" fmla="*/ 0 h 722353"/>
              <a:gd name="connsiteX751" fmla="*/ 6332241 w 6594840"/>
              <a:gd name="connsiteY751" fmla="*/ 0 h 722353"/>
              <a:gd name="connsiteX752" fmla="*/ 6423611 w 6594840"/>
              <a:gd name="connsiteY752" fmla="*/ 23202 h 722353"/>
              <a:gd name="connsiteX753" fmla="*/ 6528013 w 6594840"/>
              <a:gd name="connsiteY753" fmla="*/ 32624 h 722353"/>
              <a:gd name="connsiteX754" fmla="*/ 6594459 w 6594840"/>
              <a:gd name="connsiteY754" fmla="*/ 21017 h 722353"/>
              <a:gd name="connsiteX755" fmla="*/ 6594638 w 6594840"/>
              <a:gd name="connsiteY755" fmla="*/ 10641 h 722353"/>
              <a:gd name="connsiteX756" fmla="*/ 6594100 w 6594840"/>
              <a:gd name="connsiteY756" fmla="*/ 10827 h 722353"/>
              <a:gd name="connsiteX757" fmla="*/ 6528038 w 6594840"/>
              <a:gd name="connsiteY757" fmla="*/ 22368 h 722353"/>
              <a:gd name="connsiteX758" fmla="*/ 6424495 w 6594840"/>
              <a:gd name="connsiteY758" fmla="*/ 13020 h 722353"/>
              <a:gd name="connsiteX759" fmla="*/ 6594840 w 6594840"/>
              <a:gd name="connsiteY759" fmla="*/ 0 h 722353"/>
              <a:gd name="connsiteX760" fmla="*/ 6552905 w 6594840"/>
              <a:gd name="connsiteY760" fmla="*/ 0 h 722353"/>
              <a:gd name="connsiteX761" fmla="*/ 6516990 w 6594840"/>
              <a:gd name="connsiteY761" fmla="*/ 5699 h 722353"/>
              <a:gd name="connsiteX762" fmla="*/ 6464778 w 6594840"/>
              <a:gd name="connsiteY762" fmla="*/ 0 h 722353"/>
              <a:gd name="connsiteX763" fmla="*/ 6394295 w 6594840"/>
              <a:gd name="connsiteY763" fmla="*/ 0 h 722353"/>
              <a:gd name="connsiteX764" fmla="*/ 6410733 w 6594840"/>
              <a:gd name="connsiteY764" fmla="*/ 4371 h 722353"/>
              <a:gd name="connsiteX765" fmla="*/ 6516913 w 6594840"/>
              <a:gd name="connsiteY765" fmla="*/ 15957 h 722353"/>
              <a:gd name="connsiteX766" fmla="*/ 6590203 w 6594840"/>
              <a:gd name="connsiteY766" fmla="*/ 4308 h 722353"/>
              <a:gd name="connsiteX767" fmla="*/ 6594792 w 6594840"/>
              <a:gd name="connsiteY767" fmla="*/ 2775 h 722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Lst>
            <a:rect l="l" t="t" r="r" b="b"/>
            <a:pathLst>
              <a:path w="6594840" h="722353">
                <a:moveTo>
                  <a:pt x="865244" y="136608"/>
                </a:moveTo>
                <a:cubicBezTo>
                  <a:pt x="929127" y="144049"/>
                  <a:pt x="993086" y="150603"/>
                  <a:pt x="1056994" y="156268"/>
                </a:cubicBezTo>
                <a:cubicBezTo>
                  <a:pt x="993957" y="150997"/>
                  <a:pt x="930896" y="144855"/>
                  <a:pt x="867885" y="137841"/>
                </a:cubicBezTo>
                <a:cubicBezTo>
                  <a:pt x="866988" y="137429"/>
                  <a:pt x="866116" y="137019"/>
                  <a:pt x="865244" y="136608"/>
                </a:cubicBezTo>
                <a:close/>
                <a:moveTo>
                  <a:pt x="832047" y="120941"/>
                </a:moveTo>
                <a:cubicBezTo>
                  <a:pt x="916566" y="131623"/>
                  <a:pt x="1001238" y="140761"/>
                  <a:pt x="1085833" y="148350"/>
                </a:cubicBezTo>
                <a:cubicBezTo>
                  <a:pt x="1002417" y="141284"/>
                  <a:pt x="918924" y="132705"/>
                  <a:pt x="835559" y="122602"/>
                </a:cubicBezTo>
                <a:cubicBezTo>
                  <a:pt x="834380" y="122049"/>
                  <a:pt x="833226" y="121496"/>
                  <a:pt x="832047" y="120941"/>
                </a:cubicBezTo>
                <a:close/>
                <a:moveTo>
                  <a:pt x="797594" y="104474"/>
                </a:moveTo>
                <a:cubicBezTo>
                  <a:pt x="902877" y="118842"/>
                  <a:pt x="1008442" y="130812"/>
                  <a:pt x="1113904" y="140402"/>
                </a:cubicBezTo>
                <a:cubicBezTo>
                  <a:pt x="1009877" y="131466"/>
                  <a:pt x="905773" y="120175"/>
                  <a:pt x="801875" y="106541"/>
                </a:cubicBezTo>
                <a:cubicBezTo>
                  <a:pt x="800465" y="105855"/>
                  <a:pt x="799030" y="105162"/>
                  <a:pt x="797594" y="104474"/>
                </a:cubicBezTo>
                <a:close/>
                <a:moveTo>
                  <a:pt x="761679" y="87103"/>
                </a:moveTo>
                <a:cubicBezTo>
                  <a:pt x="887675" y="105584"/>
                  <a:pt x="1014132" y="120682"/>
                  <a:pt x="1140513" y="132352"/>
                </a:cubicBezTo>
                <a:cubicBezTo>
                  <a:pt x="1015927" y="121468"/>
                  <a:pt x="891213" y="107240"/>
                  <a:pt x="766934" y="89665"/>
                </a:cubicBezTo>
                <a:cubicBezTo>
                  <a:pt x="765191" y="88813"/>
                  <a:pt x="763422" y="87957"/>
                  <a:pt x="761679" y="87103"/>
                </a:cubicBezTo>
                <a:close/>
                <a:moveTo>
                  <a:pt x="724047" y="68798"/>
                </a:moveTo>
                <a:cubicBezTo>
                  <a:pt x="872474" y="92114"/>
                  <a:pt x="1021695" y="110758"/>
                  <a:pt x="1170788" y="124661"/>
                </a:cubicBezTo>
                <a:cubicBezTo>
                  <a:pt x="1023848" y="111689"/>
                  <a:pt x="876729" y="94070"/>
                  <a:pt x="730328" y="71851"/>
                </a:cubicBezTo>
                <a:cubicBezTo>
                  <a:pt x="728225" y="70833"/>
                  <a:pt x="726149" y="69817"/>
                  <a:pt x="724047" y="68798"/>
                </a:cubicBezTo>
                <a:close/>
                <a:moveTo>
                  <a:pt x="667548" y="41144"/>
                </a:moveTo>
                <a:cubicBezTo>
                  <a:pt x="969784" y="92535"/>
                  <a:pt x="1275942" y="124734"/>
                  <a:pt x="1578538" y="136916"/>
                </a:cubicBezTo>
                <a:cubicBezTo>
                  <a:pt x="1627270" y="138819"/>
                  <a:pt x="1675720" y="139836"/>
                  <a:pt x="1723837" y="140221"/>
                </a:cubicBezTo>
                <a:cubicBezTo>
                  <a:pt x="1793616" y="140716"/>
                  <a:pt x="1863035" y="139584"/>
                  <a:pt x="1931891" y="136911"/>
                </a:cubicBezTo>
                <a:cubicBezTo>
                  <a:pt x="2010052" y="133687"/>
                  <a:pt x="2087546" y="128467"/>
                  <a:pt x="2164220" y="121416"/>
                </a:cubicBezTo>
                <a:cubicBezTo>
                  <a:pt x="2077241" y="129911"/>
                  <a:pt x="1989236" y="136067"/>
                  <a:pt x="1900360" y="139644"/>
                </a:cubicBezTo>
                <a:cubicBezTo>
                  <a:pt x="1837272" y="142036"/>
                  <a:pt x="1773749" y="143134"/>
                  <a:pt x="1709943" y="142874"/>
                </a:cubicBezTo>
                <a:cubicBezTo>
                  <a:pt x="1662134" y="142634"/>
                  <a:pt x="1614042" y="141763"/>
                  <a:pt x="1565772" y="140045"/>
                </a:cubicBezTo>
                <a:cubicBezTo>
                  <a:pt x="1275712" y="129338"/>
                  <a:pt x="982089" y="100150"/>
                  <a:pt x="691798" y="53025"/>
                </a:cubicBezTo>
                <a:cubicBezTo>
                  <a:pt x="683723" y="49069"/>
                  <a:pt x="675622" y="45107"/>
                  <a:pt x="667548" y="41144"/>
                </a:cubicBezTo>
                <a:close/>
                <a:moveTo>
                  <a:pt x="604075" y="10053"/>
                </a:moveTo>
                <a:cubicBezTo>
                  <a:pt x="618329" y="12706"/>
                  <a:pt x="632581" y="15333"/>
                  <a:pt x="646860" y="17905"/>
                </a:cubicBezTo>
                <a:cubicBezTo>
                  <a:pt x="959915" y="73516"/>
                  <a:pt x="1277455" y="108752"/>
                  <a:pt x="1591509" y="122453"/>
                </a:cubicBezTo>
                <a:cubicBezTo>
                  <a:pt x="1640241" y="124511"/>
                  <a:pt x="1688717" y="125702"/>
                  <a:pt x="1736885" y="126243"/>
                </a:cubicBezTo>
                <a:cubicBezTo>
                  <a:pt x="1811970" y="127005"/>
                  <a:pt x="1886594" y="125867"/>
                  <a:pt x="1960602" y="122937"/>
                </a:cubicBezTo>
                <a:cubicBezTo>
                  <a:pt x="2096236" y="117233"/>
                  <a:pt x="2229769" y="105508"/>
                  <a:pt x="2360379" y="88485"/>
                </a:cubicBezTo>
                <a:cubicBezTo>
                  <a:pt x="2219823" y="107575"/>
                  <a:pt x="2075959" y="120581"/>
                  <a:pt x="1929763" y="126590"/>
                </a:cubicBezTo>
                <a:cubicBezTo>
                  <a:pt x="1861394" y="129236"/>
                  <a:pt x="1792564" y="130355"/>
                  <a:pt x="1723350" y="129857"/>
                </a:cubicBezTo>
                <a:cubicBezTo>
                  <a:pt x="1675515" y="129474"/>
                  <a:pt x="1627424" y="128460"/>
                  <a:pt x="1579127" y="126576"/>
                </a:cubicBezTo>
                <a:cubicBezTo>
                  <a:pt x="1266637" y="113993"/>
                  <a:pt x="950352" y="79993"/>
                  <a:pt x="638529" y="25474"/>
                </a:cubicBezTo>
                <a:cubicBezTo>
                  <a:pt x="636965" y="25197"/>
                  <a:pt x="635401" y="24911"/>
                  <a:pt x="633837" y="24633"/>
                </a:cubicBezTo>
                <a:cubicBezTo>
                  <a:pt x="623917" y="19773"/>
                  <a:pt x="613996" y="14915"/>
                  <a:pt x="604075" y="10053"/>
                </a:cubicBezTo>
                <a:close/>
                <a:moveTo>
                  <a:pt x="2144830" y="0"/>
                </a:moveTo>
                <a:lnTo>
                  <a:pt x="1857475" y="0"/>
                </a:lnTo>
                <a:lnTo>
                  <a:pt x="2021251" y="2712"/>
                </a:lnTo>
                <a:lnTo>
                  <a:pt x="2040682" y="2609"/>
                </a:lnTo>
                <a:close/>
                <a:moveTo>
                  <a:pt x="2315095" y="0"/>
                </a:moveTo>
                <a:lnTo>
                  <a:pt x="2203804" y="0"/>
                </a:lnTo>
                <a:lnTo>
                  <a:pt x="2177089" y="1887"/>
                </a:lnTo>
                <a:lnTo>
                  <a:pt x="2040682" y="2609"/>
                </a:lnTo>
                <a:lnTo>
                  <a:pt x="2030476" y="2865"/>
                </a:lnTo>
                <a:lnTo>
                  <a:pt x="2021251" y="2712"/>
                </a:lnTo>
                <a:lnTo>
                  <a:pt x="1841656" y="3663"/>
                </a:lnTo>
                <a:lnTo>
                  <a:pt x="1771047" y="0"/>
                </a:lnTo>
                <a:lnTo>
                  <a:pt x="1621532" y="0"/>
                </a:lnTo>
                <a:lnTo>
                  <a:pt x="1695024" y="6425"/>
                </a:lnTo>
                <a:cubicBezTo>
                  <a:pt x="1743883" y="9812"/>
                  <a:pt x="1792564" y="12266"/>
                  <a:pt x="1840938" y="13995"/>
                </a:cubicBezTo>
                <a:cubicBezTo>
                  <a:pt x="1954885" y="17921"/>
                  <a:pt x="2067859" y="17219"/>
                  <a:pt x="2179191" y="12187"/>
                </a:cubicBezTo>
                <a:close/>
                <a:moveTo>
                  <a:pt x="2443303" y="0"/>
                </a:moveTo>
                <a:lnTo>
                  <a:pt x="2359470" y="0"/>
                </a:lnTo>
                <a:lnTo>
                  <a:pt x="2337398" y="2527"/>
                </a:lnTo>
                <a:cubicBezTo>
                  <a:pt x="2275867" y="8214"/>
                  <a:pt x="2213709" y="12599"/>
                  <a:pt x="2151044" y="15613"/>
                </a:cubicBezTo>
                <a:cubicBezTo>
                  <a:pt x="2044813" y="20335"/>
                  <a:pt x="1937095" y="21124"/>
                  <a:pt x="1828556" y="17710"/>
                </a:cubicBezTo>
                <a:cubicBezTo>
                  <a:pt x="1780542" y="16138"/>
                  <a:pt x="1732296" y="13860"/>
                  <a:pt x="1683872" y="10675"/>
                </a:cubicBezTo>
                <a:lnTo>
                  <a:pt x="1556815" y="0"/>
                </a:lnTo>
                <a:lnTo>
                  <a:pt x="1436617" y="0"/>
                </a:lnTo>
                <a:lnTo>
                  <a:pt x="1446068" y="1106"/>
                </a:lnTo>
                <a:cubicBezTo>
                  <a:pt x="1524765" y="9031"/>
                  <a:pt x="1603475" y="15660"/>
                  <a:pt x="1682104" y="20948"/>
                </a:cubicBezTo>
                <a:cubicBezTo>
                  <a:pt x="1730938" y="24163"/>
                  <a:pt x="1779593" y="26459"/>
                  <a:pt x="1827966" y="28042"/>
                </a:cubicBezTo>
                <a:cubicBezTo>
                  <a:pt x="1937453" y="31484"/>
                  <a:pt x="2046043" y="30684"/>
                  <a:pt x="2153146" y="25909"/>
                </a:cubicBezTo>
                <a:close/>
                <a:moveTo>
                  <a:pt x="4647142" y="0"/>
                </a:moveTo>
                <a:lnTo>
                  <a:pt x="4328830" y="0"/>
                </a:lnTo>
                <a:lnTo>
                  <a:pt x="4280759" y="12531"/>
                </a:lnTo>
                <a:lnTo>
                  <a:pt x="4192003" y="35960"/>
                </a:lnTo>
                <a:lnTo>
                  <a:pt x="4006299" y="87265"/>
                </a:lnTo>
                <a:cubicBezTo>
                  <a:pt x="4065465" y="70879"/>
                  <a:pt x="4124169" y="54561"/>
                  <a:pt x="4182360" y="38505"/>
                </a:cubicBezTo>
                <a:lnTo>
                  <a:pt x="4192003" y="35960"/>
                </a:lnTo>
                <a:lnTo>
                  <a:pt x="4210687" y="30798"/>
                </a:lnTo>
                <a:lnTo>
                  <a:pt x="4280759" y="12531"/>
                </a:lnTo>
                <a:lnTo>
                  <a:pt x="4328232" y="0"/>
                </a:lnTo>
                <a:lnTo>
                  <a:pt x="4286033" y="0"/>
                </a:lnTo>
                <a:lnTo>
                  <a:pt x="4175721" y="29101"/>
                </a:lnTo>
                <a:cubicBezTo>
                  <a:pt x="4049776" y="63828"/>
                  <a:pt x="3921781" y="99719"/>
                  <a:pt x="3791068" y="134921"/>
                </a:cubicBezTo>
                <a:lnTo>
                  <a:pt x="3761885" y="142292"/>
                </a:lnTo>
                <a:lnTo>
                  <a:pt x="3760409" y="142698"/>
                </a:lnTo>
                <a:lnTo>
                  <a:pt x="3747836" y="145841"/>
                </a:lnTo>
                <a:lnTo>
                  <a:pt x="3386112" y="237209"/>
                </a:lnTo>
                <a:lnTo>
                  <a:pt x="3363364" y="241943"/>
                </a:lnTo>
                <a:lnTo>
                  <a:pt x="3352812" y="244580"/>
                </a:lnTo>
                <a:cubicBezTo>
                  <a:pt x="3257168" y="266309"/>
                  <a:pt x="3159935" y="286592"/>
                  <a:pt x="3060932" y="304879"/>
                </a:cubicBezTo>
                <a:lnTo>
                  <a:pt x="3363364" y="241943"/>
                </a:lnTo>
                <a:lnTo>
                  <a:pt x="3747836" y="145841"/>
                </a:lnTo>
                <a:lnTo>
                  <a:pt x="3761885" y="142292"/>
                </a:lnTo>
                <a:lnTo>
                  <a:pt x="4146625" y="36484"/>
                </a:lnTo>
                <a:lnTo>
                  <a:pt x="4283237" y="0"/>
                </a:lnTo>
                <a:lnTo>
                  <a:pt x="4241419" y="0"/>
                </a:lnTo>
                <a:lnTo>
                  <a:pt x="4139909" y="27095"/>
                </a:lnTo>
                <a:cubicBezTo>
                  <a:pt x="4013451" y="62130"/>
                  <a:pt x="3884790" y="98154"/>
                  <a:pt x="3753359" y="133334"/>
                </a:cubicBezTo>
                <a:cubicBezTo>
                  <a:pt x="3620364" y="168906"/>
                  <a:pt x="3484807" y="203475"/>
                  <a:pt x="3346224" y="235034"/>
                </a:cubicBezTo>
                <a:lnTo>
                  <a:pt x="3319978" y="240164"/>
                </a:lnTo>
                <a:lnTo>
                  <a:pt x="3312027" y="242129"/>
                </a:lnTo>
                <a:cubicBezTo>
                  <a:pt x="3241018" y="257988"/>
                  <a:pt x="3169138" y="273025"/>
                  <a:pt x="3096331" y="287016"/>
                </a:cubicBezTo>
                <a:lnTo>
                  <a:pt x="2947203" y="313036"/>
                </a:lnTo>
                <a:lnTo>
                  <a:pt x="2913147" y="319693"/>
                </a:lnTo>
                <a:lnTo>
                  <a:pt x="2877056" y="325275"/>
                </a:lnTo>
                <a:lnTo>
                  <a:pt x="2875078" y="325620"/>
                </a:lnTo>
                <a:cubicBezTo>
                  <a:pt x="2864799" y="327230"/>
                  <a:pt x="2854468" y="328811"/>
                  <a:pt x="2844112" y="330370"/>
                </a:cubicBezTo>
                <a:lnTo>
                  <a:pt x="2877056" y="325275"/>
                </a:lnTo>
                <a:lnTo>
                  <a:pt x="2947203" y="313036"/>
                </a:lnTo>
                <a:lnTo>
                  <a:pt x="3319978" y="240164"/>
                </a:lnTo>
                <a:lnTo>
                  <a:pt x="3721905" y="140841"/>
                </a:lnTo>
                <a:cubicBezTo>
                  <a:pt x="3854105" y="105657"/>
                  <a:pt x="3983330" y="69502"/>
                  <a:pt x="4110121" y="34196"/>
                </a:cubicBezTo>
                <a:lnTo>
                  <a:pt x="4236700" y="0"/>
                </a:lnTo>
                <a:lnTo>
                  <a:pt x="4195260" y="0"/>
                </a:lnTo>
                <a:lnTo>
                  <a:pt x="4103328" y="24823"/>
                </a:lnTo>
                <a:cubicBezTo>
                  <a:pt x="3976306" y="60165"/>
                  <a:pt x="3846978" y="96320"/>
                  <a:pt x="3714829" y="131471"/>
                </a:cubicBezTo>
                <a:cubicBezTo>
                  <a:pt x="3581168" y="166992"/>
                  <a:pt x="3444842" y="201355"/>
                  <a:pt x="3305465" y="232561"/>
                </a:cubicBezTo>
                <a:cubicBezTo>
                  <a:pt x="3163780" y="264186"/>
                  <a:pt x="3018763" y="292502"/>
                  <a:pt x="2869977" y="315705"/>
                </a:cubicBezTo>
                <a:lnTo>
                  <a:pt x="2833375" y="320978"/>
                </a:lnTo>
                <a:lnTo>
                  <a:pt x="2831063" y="321370"/>
                </a:lnTo>
                <a:lnTo>
                  <a:pt x="2818087" y="323180"/>
                </a:lnTo>
                <a:lnTo>
                  <a:pt x="2739751" y="334465"/>
                </a:lnTo>
                <a:cubicBezTo>
                  <a:pt x="2729241" y="335842"/>
                  <a:pt x="2718705" y="337189"/>
                  <a:pt x="2708144" y="338518"/>
                </a:cubicBezTo>
                <a:lnTo>
                  <a:pt x="2818087" y="323180"/>
                </a:lnTo>
                <a:lnTo>
                  <a:pt x="2833375" y="320978"/>
                </a:lnTo>
                <a:lnTo>
                  <a:pt x="3053559" y="283636"/>
                </a:lnTo>
                <a:cubicBezTo>
                  <a:pt x="3126782" y="269900"/>
                  <a:pt x="3199079" y="255080"/>
                  <a:pt x="3270498" y="239400"/>
                </a:cubicBezTo>
                <a:cubicBezTo>
                  <a:pt x="3410978" y="208452"/>
                  <a:pt x="3548279" y="174224"/>
                  <a:pt x="3682683" y="138717"/>
                </a:cubicBezTo>
                <a:cubicBezTo>
                  <a:pt x="3815626" y="103558"/>
                  <a:pt x="3945519" y="67269"/>
                  <a:pt x="4072899" y="31654"/>
                </a:cubicBezTo>
                <a:lnTo>
                  <a:pt x="4188776" y="0"/>
                </a:lnTo>
                <a:lnTo>
                  <a:pt x="4147700" y="0"/>
                </a:lnTo>
                <a:lnTo>
                  <a:pt x="4066029" y="22297"/>
                </a:lnTo>
                <a:cubicBezTo>
                  <a:pt x="3938469" y="57940"/>
                  <a:pt x="3808474" y="94225"/>
                  <a:pt x="3675582" y="129346"/>
                </a:cubicBezTo>
                <a:cubicBezTo>
                  <a:pt x="3541229" y="164813"/>
                  <a:pt x="3404134" y="198966"/>
                  <a:pt x="3263987" y="229818"/>
                </a:cubicBezTo>
                <a:cubicBezTo>
                  <a:pt x="3121482" y="261079"/>
                  <a:pt x="2975670" y="288881"/>
                  <a:pt x="2826090" y="311435"/>
                </a:cubicBezTo>
                <a:cubicBezTo>
                  <a:pt x="2782972" y="317949"/>
                  <a:pt x="2739341" y="324018"/>
                  <a:pt x="2695275" y="329581"/>
                </a:cubicBezTo>
                <a:lnTo>
                  <a:pt x="2661915" y="333476"/>
                </a:lnTo>
                <a:lnTo>
                  <a:pt x="2654310" y="334493"/>
                </a:lnTo>
                <a:cubicBezTo>
                  <a:pt x="2631034" y="337306"/>
                  <a:pt x="2607604" y="339990"/>
                  <a:pt x="2584096" y="342562"/>
                </a:cubicBezTo>
                <a:lnTo>
                  <a:pt x="2661915" y="333476"/>
                </a:lnTo>
                <a:lnTo>
                  <a:pt x="2786356" y="316832"/>
                </a:lnTo>
                <a:cubicBezTo>
                  <a:pt x="2937397" y="294810"/>
                  <a:pt x="3084593" y="267412"/>
                  <a:pt x="3228303" y="236420"/>
                </a:cubicBezTo>
                <a:cubicBezTo>
                  <a:pt x="3369578" y="205832"/>
                  <a:pt x="3507673" y="171816"/>
                  <a:pt x="3642769" y="136360"/>
                </a:cubicBezTo>
                <a:cubicBezTo>
                  <a:pt x="3776456" y="101227"/>
                  <a:pt x="3907066" y="64805"/>
                  <a:pt x="4035010" y="28882"/>
                </a:cubicBezTo>
                <a:lnTo>
                  <a:pt x="4139578" y="0"/>
                </a:lnTo>
                <a:lnTo>
                  <a:pt x="4098853" y="0"/>
                </a:lnTo>
                <a:lnTo>
                  <a:pt x="4028063" y="19541"/>
                </a:lnTo>
                <a:cubicBezTo>
                  <a:pt x="3899940" y="55487"/>
                  <a:pt x="3769278" y="91897"/>
                  <a:pt x="3635668" y="126985"/>
                </a:cubicBezTo>
                <a:cubicBezTo>
                  <a:pt x="3500623" y="162394"/>
                  <a:pt x="3362758" y="196332"/>
                  <a:pt x="3221843" y="226818"/>
                </a:cubicBezTo>
                <a:cubicBezTo>
                  <a:pt x="3078518" y="257707"/>
                  <a:pt x="2931835" y="284983"/>
                  <a:pt x="2781485" y="306873"/>
                </a:cubicBezTo>
                <a:cubicBezTo>
                  <a:pt x="2738162" y="313202"/>
                  <a:pt x="2694352" y="319068"/>
                  <a:pt x="2650106" y="324425"/>
                </a:cubicBezTo>
                <a:lnTo>
                  <a:pt x="2617638" y="327909"/>
                </a:lnTo>
                <a:lnTo>
                  <a:pt x="2608449" y="329089"/>
                </a:lnTo>
                <a:cubicBezTo>
                  <a:pt x="2568279" y="333729"/>
                  <a:pt x="2527776" y="338013"/>
                  <a:pt x="2486991" y="341927"/>
                </a:cubicBezTo>
                <a:lnTo>
                  <a:pt x="2617638" y="327909"/>
                </a:lnTo>
                <a:lnTo>
                  <a:pt x="2741033" y="312063"/>
                </a:lnTo>
                <a:cubicBezTo>
                  <a:pt x="2892895" y="290708"/>
                  <a:pt x="3040937" y="263837"/>
                  <a:pt x="3185467" y="233221"/>
                </a:cubicBezTo>
                <a:cubicBezTo>
                  <a:pt x="3327562" y="202998"/>
                  <a:pt x="3466426" y="169196"/>
                  <a:pt x="3602266" y="133799"/>
                </a:cubicBezTo>
                <a:cubicBezTo>
                  <a:pt x="3736696" y="98700"/>
                  <a:pt x="3867973" y="62148"/>
                  <a:pt x="3996481" y="25920"/>
                </a:cubicBezTo>
                <a:lnTo>
                  <a:pt x="4089333" y="0"/>
                </a:lnTo>
                <a:lnTo>
                  <a:pt x="4048946" y="0"/>
                </a:lnTo>
                <a:lnTo>
                  <a:pt x="3989482" y="16591"/>
                </a:lnTo>
                <a:cubicBezTo>
                  <a:pt x="3860821" y="52835"/>
                  <a:pt x="3729493" y="89368"/>
                  <a:pt x="3595140" y="124417"/>
                </a:cubicBezTo>
                <a:cubicBezTo>
                  <a:pt x="3459428" y="159762"/>
                  <a:pt x="3320794" y="193476"/>
                  <a:pt x="3179084" y="223596"/>
                </a:cubicBezTo>
                <a:cubicBezTo>
                  <a:pt x="3034938" y="254109"/>
                  <a:pt x="2887435" y="280854"/>
                  <a:pt x="2736291" y="302074"/>
                </a:cubicBezTo>
                <a:cubicBezTo>
                  <a:pt x="2692789" y="308202"/>
                  <a:pt x="2648799" y="313862"/>
                  <a:pt x="2604348" y="319000"/>
                </a:cubicBezTo>
                <a:lnTo>
                  <a:pt x="2571323" y="322318"/>
                </a:lnTo>
                <a:lnTo>
                  <a:pt x="2561999" y="323467"/>
                </a:lnTo>
                <a:cubicBezTo>
                  <a:pt x="2515368" y="328609"/>
                  <a:pt x="2468303" y="333277"/>
                  <a:pt x="2420878" y="337434"/>
                </a:cubicBezTo>
                <a:lnTo>
                  <a:pt x="2571323" y="322318"/>
                </a:lnTo>
                <a:lnTo>
                  <a:pt x="2695198" y="307060"/>
                </a:lnTo>
                <a:cubicBezTo>
                  <a:pt x="2847777" y="286218"/>
                  <a:pt x="2996640" y="259799"/>
                  <a:pt x="3141990" y="229530"/>
                </a:cubicBezTo>
                <a:cubicBezTo>
                  <a:pt x="3284880" y="199652"/>
                  <a:pt x="3424565" y="166093"/>
                  <a:pt x="3561097" y="130798"/>
                </a:cubicBezTo>
                <a:cubicBezTo>
                  <a:pt x="3696321" y="95780"/>
                  <a:pt x="3828316" y="59165"/>
                  <a:pt x="3957413" y="22688"/>
                </a:cubicBezTo>
                <a:lnTo>
                  <a:pt x="4037928" y="0"/>
                </a:lnTo>
                <a:lnTo>
                  <a:pt x="3997808" y="0"/>
                </a:lnTo>
                <a:lnTo>
                  <a:pt x="3950312" y="13376"/>
                </a:lnTo>
                <a:cubicBezTo>
                  <a:pt x="3821086" y="49861"/>
                  <a:pt x="3689066" y="86450"/>
                  <a:pt x="3553970" y="121412"/>
                </a:cubicBezTo>
                <a:cubicBezTo>
                  <a:pt x="3417541" y="156648"/>
                  <a:pt x="3278137" y="190116"/>
                  <a:pt x="3135658" y="219888"/>
                </a:cubicBezTo>
                <a:cubicBezTo>
                  <a:pt x="2990718" y="250049"/>
                  <a:pt x="2842419" y="276343"/>
                  <a:pt x="2690584" y="297051"/>
                </a:cubicBezTo>
                <a:cubicBezTo>
                  <a:pt x="2646799" y="302943"/>
                  <a:pt x="2602656" y="308443"/>
                  <a:pt x="2558051" y="313356"/>
                </a:cubicBezTo>
                <a:lnTo>
                  <a:pt x="2525686" y="316396"/>
                </a:lnTo>
                <a:lnTo>
                  <a:pt x="2515112" y="317644"/>
                </a:lnTo>
                <a:cubicBezTo>
                  <a:pt x="2463432" y="323066"/>
                  <a:pt x="2411239" y="327873"/>
                  <a:pt x="2358662" y="332082"/>
                </a:cubicBezTo>
                <a:lnTo>
                  <a:pt x="2525686" y="316396"/>
                </a:lnTo>
                <a:lnTo>
                  <a:pt x="2648875" y="301857"/>
                </a:lnTo>
                <a:cubicBezTo>
                  <a:pt x="2802275" y="281698"/>
                  <a:pt x="2951958" y="255822"/>
                  <a:pt x="3098180" y="225941"/>
                </a:cubicBezTo>
                <a:cubicBezTo>
                  <a:pt x="3241864" y="196442"/>
                  <a:pt x="3382318" y="163115"/>
                  <a:pt x="3519568" y="127891"/>
                </a:cubicBezTo>
                <a:cubicBezTo>
                  <a:pt x="3655535" y="92920"/>
                  <a:pt x="3788222" y="56187"/>
                  <a:pt x="3917910" y="19415"/>
                </a:cubicBezTo>
                <a:lnTo>
                  <a:pt x="3986106" y="0"/>
                </a:lnTo>
                <a:lnTo>
                  <a:pt x="3946281" y="0"/>
                </a:lnTo>
                <a:lnTo>
                  <a:pt x="3910732" y="10115"/>
                </a:lnTo>
                <a:cubicBezTo>
                  <a:pt x="3780942" y="46890"/>
                  <a:pt x="3648281" y="83588"/>
                  <a:pt x="3512441" y="118499"/>
                </a:cubicBezTo>
                <a:cubicBezTo>
                  <a:pt x="3375346" y="153657"/>
                  <a:pt x="3235173" y="186888"/>
                  <a:pt x="3091874" y="216280"/>
                </a:cubicBezTo>
                <a:cubicBezTo>
                  <a:pt x="2946113" y="246048"/>
                  <a:pt x="2797020" y="271799"/>
                  <a:pt x="2644364" y="291824"/>
                </a:cubicBezTo>
                <a:cubicBezTo>
                  <a:pt x="2600426" y="297519"/>
                  <a:pt x="2556077" y="302814"/>
                  <a:pt x="2511293" y="307515"/>
                </a:cubicBezTo>
                <a:lnTo>
                  <a:pt x="2478146" y="310483"/>
                </a:lnTo>
                <a:lnTo>
                  <a:pt x="2467893" y="311639"/>
                </a:lnTo>
                <a:cubicBezTo>
                  <a:pt x="2419622" y="316446"/>
                  <a:pt x="2370941" y="320717"/>
                  <a:pt x="2321901" y="324473"/>
                </a:cubicBezTo>
                <a:lnTo>
                  <a:pt x="2478146" y="310483"/>
                </a:lnTo>
                <a:lnTo>
                  <a:pt x="2602220" y="296490"/>
                </a:lnTo>
                <a:cubicBezTo>
                  <a:pt x="2756388" y="277022"/>
                  <a:pt x="2906942" y="251697"/>
                  <a:pt x="3053959" y="222210"/>
                </a:cubicBezTo>
                <a:cubicBezTo>
                  <a:pt x="3198464" y="193095"/>
                  <a:pt x="3339712" y="160005"/>
                  <a:pt x="3477680" y="124856"/>
                </a:cubicBezTo>
                <a:cubicBezTo>
                  <a:pt x="3614392" y="89935"/>
                  <a:pt x="3747745" y="53089"/>
                  <a:pt x="3877996" y="16024"/>
                </a:cubicBezTo>
                <a:lnTo>
                  <a:pt x="3933725" y="0"/>
                </a:lnTo>
                <a:lnTo>
                  <a:pt x="3894197" y="0"/>
                </a:lnTo>
                <a:lnTo>
                  <a:pt x="3870742" y="6740"/>
                </a:lnTo>
                <a:cubicBezTo>
                  <a:pt x="3740413" y="43799"/>
                  <a:pt x="3607086" y="80605"/>
                  <a:pt x="3470528" y="115458"/>
                </a:cubicBezTo>
                <a:cubicBezTo>
                  <a:pt x="3332740" y="150538"/>
                  <a:pt x="3191773" y="183529"/>
                  <a:pt x="3047730" y="212530"/>
                </a:cubicBezTo>
                <a:cubicBezTo>
                  <a:pt x="2901150" y="241904"/>
                  <a:pt x="2751210" y="267102"/>
                  <a:pt x="2597811" y="286438"/>
                </a:cubicBezTo>
                <a:cubicBezTo>
                  <a:pt x="2553667" y="291926"/>
                  <a:pt x="2509139" y="297003"/>
                  <a:pt x="2464175" y="301489"/>
                </a:cubicBezTo>
                <a:lnTo>
                  <a:pt x="2428540" y="304591"/>
                </a:lnTo>
                <a:lnTo>
                  <a:pt x="2420314" y="305474"/>
                </a:lnTo>
                <a:cubicBezTo>
                  <a:pt x="2383015" y="308994"/>
                  <a:pt x="2345460" y="312209"/>
                  <a:pt x="2307700" y="315108"/>
                </a:cubicBezTo>
                <a:lnTo>
                  <a:pt x="2428540" y="304591"/>
                </a:lnTo>
                <a:lnTo>
                  <a:pt x="2555231" y="290985"/>
                </a:lnTo>
                <a:cubicBezTo>
                  <a:pt x="2710194" y="272216"/>
                  <a:pt x="2861594" y="247446"/>
                  <a:pt x="3009432" y="218360"/>
                </a:cubicBezTo>
                <a:cubicBezTo>
                  <a:pt x="3154731" y="189639"/>
                  <a:pt x="3296774" y="156791"/>
                  <a:pt x="3435434" y="121723"/>
                </a:cubicBezTo>
                <a:cubicBezTo>
                  <a:pt x="3572888" y="86860"/>
                  <a:pt x="3706934" y="49903"/>
                  <a:pt x="3837723" y="12552"/>
                </a:cubicBezTo>
                <a:lnTo>
                  <a:pt x="3880954" y="0"/>
                </a:lnTo>
                <a:lnTo>
                  <a:pt x="3841702" y="0"/>
                </a:lnTo>
                <a:lnTo>
                  <a:pt x="3830392" y="3282"/>
                </a:lnTo>
                <a:cubicBezTo>
                  <a:pt x="3699525" y="40621"/>
                  <a:pt x="3565557" y="77529"/>
                  <a:pt x="3428256" y="112319"/>
                </a:cubicBezTo>
                <a:cubicBezTo>
                  <a:pt x="3289801" y="147311"/>
                  <a:pt x="3148091" y="180053"/>
                  <a:pt x="3003253" y="208661"/>
                </a:cubicBezTo>
                <a:cubicBezTo>
                  <a:pt x="2855878" y="237629"/>
                  <a:pt x="2705119" y="262268"/>
                  <a:pt x="2550950" y="280910"/>
                </a:cubicBezTo>
                <a:cubicBezTo>
                  <a:pt x="2506601" y="286186"/>
                  <a:pt x="2461894" y="291050"/>
                  <a:pt x="2416751" y="295305"/>
                </a:cubicBezTo>
                <a:lnTo>
                  <a:pt x="2379225" y="298510"/>
                </a:lnTo>
                <a:lnTo>
                  <a:pt x="2372530" y="299194"/>
                </a:lnTo>
                <a:cubicBezTo>
                  <a:pt x="2349767" y="301222"/>
                  <a:pt x="2326900" y="303136"/>
                  <a:pt x="2303982" y="304936"/>
                </a:cubicBezTo>
                <a:lnTo>
                  <a:pt x="2379225" y="298510"/>
                </a:lnTo>
                <a:lnTo>
                  <a:pt x="2507986" y="285344"/>
                </a:lnTo>
                <a:cubicBezTo>
                  <a:pt x="2663770" y="267284"/>
                  <a:pt x="2815990" y="243081"/>
                  <a:pt x="2964673" y="214408"/>
                </a:cubicBezTo>
                <a:cubicBezTo>
                  <a:pt x="3110766" y="186087"/>
                  <a:pt x="3253579" y="153489"/>
                  <a:pt x="3392931" y="118509"/>
                </a:cubicBezTo>
                <a:cubicBezTo>
                  <a:pt x="3531129" y="83710"/>
                  <a:pt x="3665866" y="46653"/>
                  <a:pt x="3797194" y="9018"/>
                </a:cubicBezTo>
                <a:lnTo>
                  <a:pt x="3827958" y="0"/>
                </a:lnTo>
                <a:lnTo>
                  <a:pt x="3788906" y="0"/>
                </a:lnTo>
                <a:lnTo>
                  <a:pt x="3385778" y="109099"/>
                </a:lnTo>
                <a:cubicBezTo>
                  <a:pt x="3246632" y="143996"/>
                  <a:pt x="3104153" y="176484"/>
                  <a:pt x="2958546" y="204687"/>
                </a:cubicBezTo>
                <a:cubicBezTo>
                  <a:pt x="2810350" y="233242"/>
                  <a:pt x="2658797" y="257314"/>
                  <a:pt x="2503833" y="275248"/>
                </a:cubicBezTo>
                <a:cubicBezTo>
                  <a:pt x="2459331" y="280323"/>
                  <a:pt x="2414418" y="284984"/>
                  <a:pt x="2369096" y="289004"/>
                </a:cubicBezTo>
                <a:cubicBezTo>
                  <a:pt x="2355867" y="290183"/>
                  <a:pt x="2342589" y="291310"/>
                  <a:pt x="2329284" y="292411"/>
                </a:cubicBezTo>
                <a:cubicBezTo>
                  <a:pt x="2373479" y="288661"/>
                  <a:pt x="2417289" y="284348"/>
                  <a:pt x="2460638" y="279628"/>
                </a:cubicBezTo>
                <a:cubicBezTo>
                  <a:pt x="2617191" y="262284"/>
                  <a:pt x="2770232" y="238657"/>
                  <a:pt x="2919760" y="210398"/>
                </a:cubicBezTo>
                <a:cubicBezTo>
                  <a:pt x="3066649" y="182484"/>
                  <a:pt x="3210256" y="150143"/>
                  <a:pt x="3350274" y="115253"/>
                </a:cubicBezTo>
                <a:cubicBezTo>
                  <a:pt x="3489216" y="80521"/>
                  <a:pt x="3624594" y="43365"/>
                  <a:pt x="3756486" y="5451"/>
                </a:cubicBezTo>
                <a:lnTo>
                  <a:pt x="3774909" y="0"/>
                </a:lnTo>
                <a:lnTo>
                  <a:pt x="3734941" y="0"/>
                </a:lnTo>
                <a:lnTo>
                  <a:pt x="3343096" y="105838"/>
                </a:lnTo>
                <a:cubicBezTo>
                  <a:pt x="3203283" y="140637"/>
                  <a:pt x="3060061" y="172864"/>
                  <a:pt x="2913685" y="200659"/>
                </a:cubicBezTo>
                <a:cubicBezTo>
                  <a:pt x="2764694" y="228793"/>
                  <a:pt x="2612320" y="252293"/>
                  <a:pt x="2456613" y="269509"/>
                </a:cubicBezTo>
                <a:lnTo>
                  <a:pt x="2416031" y="273477"/>
                </a:lnTo>
                <a:lnTo>
                  <a:pt x="2413239" y="273830"/>
                </a:lnTo>
                <a:cubicBezTo>
                  <a:pt x="2386758" y="276579"/>
                  <a:pt x="2360123" y="279155"/>
                  <a:pt x="2333360" y="281560"/>
                </a:cubicBezTo>
                <a:lnTo>
                  <a:pt x="2416031" y="273477"/>
                </a:lnTo>
                <a:lnTo>
                  <a:pt x="2646607" y="244288"/>
                </a:lnTo>
                <a:cubicBezTo>
                  <a:pt x="2723531" y="232970"/>
                  <a:pt x="2799584" y="220251"/>
                  <a:pt x="2874745" y="206334"/>
                </a:cubicBezTo>
                <a:cubicBezTo>
                  <a:pt x="3022428" y="178836"/>
                  <a:pt x="3166805" y="146759"/>
                  <a:pt x="3307515" y="111971"/>
                </a:cubicBezTo>
                <a:cubicBezTo>
                  <a:pt x="3447175" y="77315"/>
                  <a:pt x="3583219" y="40066"/>
                  <a:pt x="3715624" y="1878"/>
                </a:cubicBezTo>
                <a:lnTo>
                  <a:pt x="3721912" y="0"/>
                </a:lnTo>
                <a:lnTo>
                  <a:pt x="3680818" y="0"/>
                </a:lnTo>
                <a:lnTo>
                  <a:pt x="3300312" y="102555"/>
                </a:lnTo>
                <a:cubicBezTo>
                  <a:pt x="3159858" y="137248"/>
                  <a:pt x="3015866" y="169206"/>
                  <a:pt x="2868721" y="196582"/>
                </a:cubicBezTo>
                <a:cubicBezTo>
                  <a:pt x="2718936" y="224288"/>
                  <a:pt x="2565767" y="247204"/>
                  <a:pt x="2409317" y="263697"/>
                </a:cubicBezTo>
                <a:lnTo>
                  <a:pt x="2367557" y="267811"/>
                </a:lnTo>
                <a:lnTo>
                  <a:pt x="2365840" y="268020"/>
                </a:lnTo>
                <a:cubicBezTo>
                  <a:pt x="2360943" y="268504"/>
                  <a:pt x="2356021" y="268960"/>
                  <a:pt x="2351100" y="269432"/>
                </a:cubicBezTo>
                <a:lnTo>
                  <a:pt x="2367557" y="267811"/>
                </a:lnTo>
                <a:lnTo>
                  <a:pt x="2600403" y="239468"/>
                </a:lnTo>
                <a:cubicBezTo>
                  <a:pt x="2677728" y="228443"/>
                  <a:pt x="2754184" y="215979"/>
                  <a:pt x="2829756" y="202279"/>
                </a:cubicBezTo>
                <a:cubicBezTo>
                  <a:pt x="2978208" y="175200"/>
                  <a:pt x="3123328" y="143395"/>
                  <a:pt x="3264730" y="108711"/>
                </a:cubicBezTo>
                <a:lnTo>
                  <a:pt x="3668570" y="0"/>
                </a:lnTo>
                <a:lnTo>
                  <a:pt x="3626675" y="0"/>
                </a:lnTo>
                <a:lnTo>
                  <a:pt x="3257527" y="99283"/>
                </a:lnTo>
                <a:cubicBezTo>
                  <a:pt x="3116406" y="133866"/>
                  <a:pt x="2971696" y="165549"/>
                  <a:pt x="2823783" y="192503"/>
                </a:cubicBezTo>
                <a:cubicBezTo>
                  <a:pt x="2673203" y="219777"/>
                  <a:pt x="2519239" y="242101"/>
                  <a:pt x="2362046" y="257866"/>
                </a:cubicBezTo>
                <a:cubicBezTo>
                  <a:pt x="2361046" y="257965"/>
                  <a:pt x="2360021" y="258058"/>
                  <a:pt x="2358995" y="258157"/>
                </a:cubicBezTo>
                <a:cubicBezTo>
                  <a:pt x="2503807" y="243267"/>
                  <a:pt x="2645799" y="222887"/>
                  <a:pt x="2784844" y="198218"/>
                </a:cubicBezTo>
                <a:cubicBezTo>
                  <a:pt x="2934064" y="171568"/>
                  <a:pt x="3079954" y="140042"/>
                  <a:pt x="3221997" y="105469"/>
                </a:cubicBezTo>
                <a:lnTo>
                  <a:pt x="3614813" y="0"/>
                </a:lnTo>
                <a:lnTo>
                  <a:pt x="3572770" y="0"/>
                </a:lnTo>
                <a:lnTo>
                  <a:pt x="3214793" y="96033"/>
                </a:lnTo>
                <a:lnTo>
                  <a:pt x="3091364" y="122195"/>
                </a:lnTo>
                <a:lnTo>
                  <a:pt x="2962478" y="151335"/>
                </a:lnTo>
                <a:lnTo>
                  <a:pt x="2867821" y="169578"/>
                </a:lnTo>
                <a:lnTo>
                  <a:pt x="2778922" y="188421"/>
                </a:lnTo>
                <a:lnTo>
                  <a:pt x="2743450" y="193548"/>
                </a:lnTo>
                <a:lnTo>
                  <a:pt x="2740059" y="194201"/>
                </a:lnTo>
                <a:cubicBezTo>
                  <a:pt x="2628214" y="213621"/>
                  <a:pt x="2514420" y="230204"/>
                  <a:pt x="2398857" y="243352"/>
                </a:cubicBezTo>
                <a:lnTo>
                  <a:pt x="2743450" y="193548"/>
                </a:lnTo>
                <a:lnTo>
                  <a:pt x="2867821" y="169578"/>
                </a:lnTo>
                <a:lnTo>
                  <a:pt x="3091364" y="122195"/>
                </a:lnTo>
                <a:lnTo>
                  <a:pt x="3179417" y="102287"/>
                </a:lnTo>
                <a:lnTo>
                  <a:pt x="3561260" y="0"/>
                </a:lnTo>
                <a:lnTo>
                  <a:pt x="3519089" y="0"/>
                </a:lnTo>
                <a:lnTo>
                  <a:pt x="3172188" y="92847"/>
                </a:lnTo>
                <a:cubicBezTo>
                  <a:pt x="3029786" y="127191"/>
                  <a:pt x="2883615" y="158303"/>
                  <a:pt x="2734214" y="184389"/>
                </a:cubicBezTo>
                <a:lnTo>
                  <a:pt x="2698733" y="189655"/>
                </a:lnTo>
                <a:lnTo>
                  <a:pt x="2695557" y="190256"/>
                </a:lnTo>
                <a:cubicBezTo>
                  <a:pt x="2612987" y="204269"/>
                  <a:pt x="2529417" y="216701"/>
                  <a:pt x="2444847" y="227336"/>
                </a:cubicBezTo>
                <a:lnTo>
                  <a:pt x="2698733" y="189655"/>
                </a:lnTo>
                <a:lnTo>
                  <a:pt x="2919077" y="147936"/>
                </a:lnTo>
                <a:cubicBezTo>
                  <a:pt x="2992685" y="132685"/>
                  <a:pt x="3065367" y="116364"/>
                  <a:pt x="3137042" y="99198"/>
                </a:cubicBezTo>
                <a:lnTo>
                  <a:pt x="3508206" y="0"/>
                </a:lnTo>
                <a:lnTo>
                  <a:pt x="3465909" y="0"/>
                </a:lnTo>
                <a:lnTo>
                  <a:pt x="3129814" y="89747"/>
                </a:lnTo>
                <a:cubicBezTo>
                  <a:pt x="2986796" y="123961"/>
                  <a:pt x="2839907" y="154778"/>
                  <a:pt x="2689763" y="180422"/>
                </a:cubicBezTo>
                <a:lnTo>
                  <a:pt x="2653558" y="186010"/>
                </a:lnTo>
                <a:lnTo>
                  <a:pt x="2651388" y="186413"/>
                </a:lnTo>
                <a:cubicBezTo>
                  <a:pt x="2605911" y="193957"/>
                  <a:pt x="2560127" y="201002"/>
                  <a:pt x="2514061" y="207539"/>
                </a:cubicBezTo>
                <a:lnTo>
                  <a:pt x="2653558" y="186010"/>
                </a:lnTo>
                <a:lnTo>
                  <a:pt x="2875989" y="144649"/>
                </a:lnTo>
                <a:cubicBezTo>
                  <a:pt x="2949952" y="129544"/>
                  <a:pt x="3022979" y="113329"/>
                  <a:pt x="3094975" y="96227"/>
                </a:cubicBezTo>
                <a:lnTo>
                  <a:pt x="3455893" y="0"/>
                </a:lnTo>
                <a:lnTo>
                  <a:pt x="3413485" y="0"/>
                </a:lnTo>
                <a:lnTo>
                  <a:pt x="3087746" y="86771"/>
                </a:lnTo>
                <a:cubicBezTo>
                  <a:pt x="2944139" y="120852"/>
                  <a:pt x="2796533" y="151367"/>
                  <a:pt x="2645671" y="176562"/>
                </a:cubicBezTo>
                <a:lnTo>
                  <a:pt x="2607907" y="182554"/>
                </a:lnTo>
                <a:lnTo>
                  <a:pt x="2607527" y="182623"/>
                </a:lnTo>
                <a:cubicBezTo>
                  <a:pt x="2593966" y="184828"/>
                  <a:pt x="2580353" y="186971"/>
                  <a:pt x="2566741" y="189086"/>
                </a:cubicBezTo>
                <a:lnTo>
                  <a:pt x="2607907" y="182554"/>
                </a:lnTo>
                <a:lnTo>
                  <a:pt x="2833153" y="141352"/>
                </a:lnTo>
                <a:cubicBezTo>
                  <a:pt x="2907443" y="126372"/>
                  <a:pt x="2980785" y="110243"/>
                  <a:pt x="3053088" y="93189"/>
                </a:cubicBezTo>
                <a:lnTo>
                  <a:pt x="3403332" y="0"/>
                </a:lnTo>
                <a:lnTo>
                  <a:pt x="3360810" y="0"/>
                </a:lnTo>
                <a:lnTo>
                  <a:pt x="3045808" y="83728"/>
                </a:lnTo>
                <a:cubicBezTo>
                  <a:pt x="2919658" y="113461"/>
                  <a:pt x="2790380" y="140350"/>
                  <a:pt x="2658489" y="163212"/>
                </a:cubicBezTo>
                <a:cubicBezTo>
                  <a:pt x="2778691" y="142012"/>
                  <a:pt x="2896612" y="117506"/>
                  <a:pt x="3011841" y="90550"/>
                </a:cubicBezTo>
                <a:lnTo>
                  <a:pt x="3352992" y="0"/>
                </a:lnTo>
                <a:lnTo>
                  <a:pt x="3310347" y="0"/>
                </a:lnTo>
                <a:lnTo>
                  <a:pt x="3004586" y="81078"/>
                </a:lnTo>
                <a:cubicBezTo>
                  <a:pt x="2923990" y="99918"/>
                  <a:pt x="2842086" y="117549"/>
                  <a:pt x="2759029" y="133678"/>
                </a:cubicBezTo>
                <a:cubicBezTo>
                  <a:pt x="2830678" y="119537"/>
                  <a:pt x="2901431" y="104294"/>
                  <a:pt x="2971158" y="88113"/>
                </a:cubicBezTo>
                <a:lnTo>
                  <a:pt x="3303932" y="0"/>
                </a:lnTo>
                <a:lnTo>
                  <a:pt x="3261175" y="0"/>
                </a:lnTo>
                <a:lnTo>
                  <a:pt x="2963904" y="78637"/>
                </a:lnTo>
                <a:cubicBezTo>
                  <a:pt x="2932603" y="85894"/>
                  <a:pt x="2901073" y="92948"/>
                  <a:pt x="2869387" y="99809"/>
                </a:cubicBezTo>
                <a:cubicBezTo>
                  <a:pt x="2890049" y="95264"/>
                  <a:pt x="2910634" y="90642"/>
                  <a:pt x="2931142" y="85925"/>
                </a:cubicBezTo>
                <a:lnTo>
                  <a:pt x="3256437" y="0"/>
                </a:lnTo>
                <a:lnTo>
                  <a:pt x="3214762" y="0"/>
                </a:lnTo>
                <a:lnTo>
                  <a:pt x="2958212" y="68341"/>
                </a:lnTo>
                <a:lnTo>
                  <a:pt x="3212618" y="0"/>
                </a:lnTo>
                <a:lnTo>
                  <a:pt x="3174673" y="0"/>
                </a:lnTo>
                <a:lnTo>
                  <a:pt x="3066572" y="29975"/>
                </a:lnTo>
                <a:lnTo>
                  <a:pt x="3173592" y="0"/>
                </a:lnTo>
                <a:lnTo>
                  <a:pt x="2455728" y="0"/>
                </a:lnTo>
                <a:lnTo>
                  <a:pt x="2314355" y="16147"/>
                </a:lnTo>
                <a:cubicBezTo>
                  <a:pt x="2251712" y="21913"/>
                  <a:pt x="2188432" y="26345"/>
                  <a:pt x="2124640" y="29368"/>
                </a:cubicBezTo>
                <a:cubicBezTo>
                  <a:pt x="2022690" y="33832"/>
                  <a:pt x="1919457" y="34706"/>
                  <a:pt x="1815431" y="31750"/>
                </a:cubicBezTo>
                <a:cubicBezTo>
                  <a:pt x="1767442" y="30321"/>
                  <a:pt x="1719197" y="28199"/>
                  <a:pt x="1670798" y="25184"/>
                </a:cubicBezTo>
                <a:cubicBezTo>
                  <a:pt x="1592573" y="20190"/>
                  <a:pt x="1514241" y="13860"/>
                  <a:pt x="1435896" y="6236"/>
                </a:cubicBezTo>
                <a:lnTo>
                  <a:pt x="1381037" y="0"/>
                </a:lnTo>
                <a:lnTo>
                  <a:pt x="1288742" y="0"/>
                </a:lnTo>
                <a:lnTo>
                  <a:pt x="1433122" y="16423"/>
                </a:lnTo>
                <a:cubicBezTo>
                  <a:pt x="1511837" y="24087"/>
                  <a:pt x="1590548" y="30450"/>
                  <a:pt x="1669158" y="35472"/>
                </a:cubicBezTo>
                <a:cubicBezTo>
                  <a:pt x="1718018" y="38517"/>
                  <a:pt x="1766648" y="40653"/>
                  <a:pt x="1814969" y="42092"/>
                </a:cubicBezTo>
                <a:cubicBezTo>
                  <a:pt x="1919868" y="45071"/>
                  <a:pt x="2023971" y="44184"/>
                  <a:pt x="2126742" y="39671"/>
                </a:cubicBezTo>
                <a:cubicBezTo>
                  <a:pt x="2247662" y="33926"/>
                  <a:pt x="2366737" y="23163"/>
                  <a:pt x="2483094" y="7878"/>
                </a:cubicBezTo>
                <a:cubicBezTo>
                  <a:pt x="2357534" y="25085"/>
                  <a:pt x="2228795" y="37052"/>
                  <a:pt x="2097954" y="43158"/>
                </a:cubicBezTo>
                <a:cubicBezTo>
                  <a:pt x="2000413" y="47364"/>
                  <a:pt x="1901718" y="48311"/>
                  <a:pt x="1802280" y="45790"/>
                </a:cubicBezTo>
                <a:cubicBezTo>
                  <a:pt x="1754317" y="44517"/>
                  <a:pt x="1706123" y="42553"/>
                  <a:pt x="1657750" y="39692"/>
                </a:cubicBezTo>
                <a:cubicBezTo>
                  <a:pt x="1579531" y="34961"/>
                  <a:pt x="1501187" y="28895"/>
                  <a:pt x="1422819" y="21531"/>
                </a:cubicBezTo>
                <a:lnTo>
                  <a:pt x="1227779" y="0"/>
                </a:lnTo>
                <a:lnTo>
                  <a:pt x="1144557" y="0"/>
                </a:lnTo>
                <a:lnTo>
                  <a:pt x="1184038" y="5644"/>
                </a:lnTo>
                <a:cubicBezTo>
                  <a:pt x="1341382" y="25596"/>
                  <a:pt x="1499057" y="40478"/>
                  <a:pt x="1656263" y="49990"/>
                </a:cubicBezTo>
                <a:cubicBezTo>
                  <a:pt x="1705072" y="52876"/>
                  <a:pt x="1753676" y="54856"/>
                  <a:pt x="1801973" y="56136"/>
                </a:cubicBezTo>
                <a:cubicBezTo>
                  <a:pt x="1902231" y="58677"/>
                  <a:pt x="2001772" y="57715"/>
                  <a:pt x="2100056" y="53465"/>
                </a:cubicBezTo>
                <a:cubicBezTo>
                  <a:pt x="2223283" y="47698"/>
                  <a:pt x="2344614" y="36778"/>
                  <a:pt x="2463176" y="21216"/>
                </a:cubicBezTo>
                <a:cubicBezTo>
                  <a:pt x="2335282" y="38723"/>
                  <a:pt x="2204160" y="50864"/>
                  <a:pt x="2070935" y="56983"/>
                </a:cubicBezTo>
                <a:cubicBezTo>
                  <a:pt x="1977905" y="60930"/>
                  <a:pt x="1883851" y="61940"/>
                  <a:pt x="1789155" y="59822"/>
                </a:cubicBezTo>
                <a:cubicBezTo>
                  <a:pt x="1741217" y="58695"/>
                  <a:pt x="1692998" y="56887"/>
                  <a:pt x="1644651" y="54182"/>
                </a:cubicBezTo>
                <a:cubicBezTo>
                  <a:pt x="1488239" y="45252"/>
                  <a:pt x="1331257" y="30977"/>
                  <a:pt x="1174547" y="11625"/>
                </a:cubicBezTo>
                <a:lnTo>
                  <a:pt x="1091347" y="0"/>
                </a:lnTo>
                <a:lnTo>
                  <a:pt x="1015771" y="0"/>
                </a:lnTo>
                <a:lnTo>
                  <a:pt x="1171000" y="21705"/>
                </a:lnTo>
                <a:cubicBezTo>
                  <a:pt x="1328430" y="41158"/>
                  <a:pt x="1486149" y="55509"/>
                  <a:pt x="1643317" y="64485"/>
                </a:cubicBezTo>
                <a:cubicBezTo>
                  <a:pt x="1692127" y="67214"/>
                  <a:pt x="1740705" y="69036"/>
                  <a:pt x="1788976" y="70172"/>
                </a:cubicBezTo>
                <a:cubicBezTo>
                  <a:pt x="1884466" y="72302"/>
                  <a:pt x="1979290" y="71279"/>
                  <a:pt x="2073037" y="67290"/>
                </a:cubicBezTo>
                <a:cubicBezTo>
                  <a:pt x="2197751" y="61547"/>
                  <a:pt x="2320542" y="50573"/>
                  <a:pt x="2440591" y="34899"/>
                </a:cubicBezTo>
                <a:cubicBezTo>
                  <a:pt x="2311109" y="52532"/>
                  <a:pt x="2178396" y="64739"/>
                  <a:pt x="2043582" y="70831"/>
                </a:cubicBezTo>
                <a:cubicBezTo>
                  <a:pt x="1955193" y="74519"/>
                  <a:pt x="1865881" y="75580"/>
                  <a:pt x="1776004" y="73840"/>
                </a:cubicBezTo>
                <a:cubicBezTo>
                  <a:pt x="1728067" y="72870"/>
                  <a:pt x="1679899" y="71219"/>
                  <a:pt x="1631551" y="68683"/>
                </a:cubicBezTo>
                <a:cubicBezTo>
                  <a:pt x="1475178" y="60281"/>
                  <a:pt x="1318157" y="46531"/>
                  <a:pt x="1161368" y="27672"/>
                </a:cubicBezTo>
                <a:lnTo>
                  <a:pt x="958822" y="0"/>
                </a:lnTo>
                <a:lnTo>
                  <a:pt x="889466" y="0"/>
                </a:lnTo>
                <a:lnTo>
                  <a:pt x="921980" y="5506"/>
                </a:lnTo>
                <a:cubicBezTo>
                  <a:pt x="1157557" y="41562"/>
                  <a:pt x="1394684" y="66328"/>
                  <a:pt x="1630397" y="78995"/>
                </a:cubicBezTo>
                <a:cubicBezTo>
                  <a:pt x="1679155" y="81553"/>
                  <a:pt x="1727733" y="83217"/>
                  <a:pt x="1775953" y="84192"/>
                </a:cubicBezTo>
                <a:cubicBezTo>
                  <a:pt x="1866598" y="85943"/>
                  <a:pt x="1956628" y="84870"/>
                  <a:pt x="2045684" y="81140"/>
                </a:cubicBezTo>
                <a:cubicBezTo>
                  <a:pt x="2173346" y="75358"/>
                  <a:pt x="2299061" y="64131"/>
                  <a:pt x="2421878" y="48056"/>
                </a:cubicBezTo>
                <a:cubicBezTo>
                  <a:pt x="2289499" y="66118"/>
                  <a:pt x="2153813" y="78591"/>
                  <a:pt x="2015948" y="84713"/>
                </a:cubicBezTo>
                <a:cubicBezTo>
                  <a:pt x="1932275" y="88143"/>
                  <a:pt x="1847808" y="89239"/>
                  <a:pt x="1762854" y="87854"/>
                </a:cubicBezTo>
                <a:cubicBezTo>
                  <a:pt x="1714941" y="87026"/>
                  <a:pt x="1666774" y="85531"/>
                  <a:pt x="1618452" y="83166"/>
                </a:cubicBezTo>
                <a:cubicBezTo>
                  <a:pt x="1383950" y="71352"/>
                  <a:pt x="1147818" y="47505"/>
                  <a:pt x="913138" y="12317"/>
                </a:cubicBezTo>
                <a:lnTo>
                  <a:pt x="839101" y="0"/>
                </a:lnTo>
                <a:lnTo>
                  <a:pt x="775066" y="0"/>
                </a:lnTo>
                <a:lnTo>
                  <a:pt x="908782" y="22263"/>
                </a:lnTo>
                <a:cubicBezTo>
                  <a:pt x="1144528" y="57638"/>
                  <a:pt x="1381770" y="81613"/>
                  <a:pt x="1617426" y="93485"/>
                </a:cubicBezTo>
                <a:cubicBezTo>
                  <a:pt x="1666184" y="95873"/>
                  <a:pt x="1714737" y="97378"/>
                  <a:pt x="1762956" y="98209"/>
                </a:cubicBezTo>
                <a:cubicBezTo>
                  <a:pt x="1848628" y="99604"/>
                  <a:pt x="1933762" y="98494"/>
                  <a:pt x="2018050" y="95027"/>
                </a:cubicBezTo>
                <a:cubicBezTo>
                  <a:pt x="2149454" y="89288"/>
                  <a:pt x="2278809" y="77825"/>
                  <a:pt x="2405292" y="61269"/>
                </a:cubicBezTo>
                <a:cubicBezTo>
                  <a:pt x="2269093" y="79850"/>
                  <a:pt x="2129613" y="92574"/>
                  <a:pt x="1987878" y="98635"/>
                </a:cubicBezTo>
                <a:cubicBezTo>
                  <a:pt x="1909101" y="101807"/>
                  <a:pt x="1829632" y="102923"/>
                  <a:pt x="1749677" y="101864"/>
                </a:cubicBezTo>
                <a:cubicBezTo>
                  <a:pt x="1701817" y="101192"/>
                  <a:pt x="1653674" y="99856"/>
                  <a:pt x="1605352" y="97644"/>
                </a:cubicBezTo>
                <a:cubicBezTo>
                  <a:pt x="1370888" y="86620"/>
                  <a:pt x="1134636" y="63561"/>
                  <a:pt x="899797" y="29053"/>
                </a:cubicBezTo>
                <a:lnTo>
                  <a:pt x="722116" y="0"/>
                </a:lnTo>
                <a:lnTo>
                  <a:pt x="657591" y="0"/>
                </a:lnTo>
                <a:lnTo>
                  <a:pt x="660241" y="508"/>
                </a:lnTo>
                <a:cubicBezTo>
                  <a:pt x="973040" y="56912"/>
                  <a:pt x="1290349" y="93201"/>
                  <a:pt x="1604455" y="107972"/>
                </a:cubicBezTo>
                <a:cubicBezTo>
                  <a:pt x="1653213" y="110200"/>
                  <a:pt x="1701740" y="111548"/>
                  <a:pt x="1749934" y="112221"/>
                </a:cubicBezTo>
                <a:cubicBezTo>
                  <a:pt x="1830504" y="113287"/>
                  <a:pt x="1910614" y="112155"/>
                  <a:pt x="1989979" y="108950"/>
                </a:cubicBezTo>
                <a:cubicBezTo>
                  <a:pt x="2116206" y="103537"/>
                  <a:pt x="2240561" y="92886"/>
                  <a:pt x="2362379" y="77563"/>
                </a:cubicBezTo>
                <a:cubicBezTo>
                  <a:pt x="2230410" y="94942"/>
                  <a:pt x="2095493" y="106874"/>
                  <a:pt x="1958499" y="112619"/>
                </a:cubicBezTo>
                <a:cubicBezTo>
                  <a:pt x="1885030" y="115517"/>
                  <a:pt x="1810996" y="116643"/>
                  <a:pt x="1736527" y="115882"/>
                </a:cubicBezTo>
                <a:cubicBezTo>
                  <a:pt x="1688666" y="115344"/>
                  <a:pt x="1640549" y="114159"/>
                  <a:pt x="1592227" y="112117"/>
                </a:cubicBezTo>
                <a:cubicBezTo>
                  <a:pt x="1279686" y="98482"/>
                  <a:pt x="963657" y="63437"/>
                  <a:pt x="652038" y="8124"/>
                </a:cubicBezTo>
                <a:lnTo>
                  <a:pt x="608378" y="0"/>
                </a:lnTo>
                <a:lnTo>
                  <a:pt x="0" y="0"/>
                </a:lnTo>
                <a:lnTo>
                  <a:pt x="7164" y="2031"/>
                </a:lnTo>
                <a:cubicBezTo>
                  <a:pt x="13061" y="3711"/>
                  <a:pt x="18957" y="5366"/>
                  <a:pt x="24853" y="7025"/>
                </a:cubicBezTo>
                <a:cubicBezTo>
                  <a:pt x="35722" y="10165"/>
                  <a:pt x="46591" y="13264"/>
                  <a:pt x="57512" y="16334"/>
                </a:cubicBezTo>
                <a:cubicBezTo>
                  <a:pt x="67048" y="19099"/>
                  <a:pt x="76584" y="21838"/>
                  <a:pt x="86146" y="24550"/>
                </a:cubicBezTo>
                <a:cubicBezTo>
                  <a:pt x="98528" y="28169"/>
                  <a:pt x="110935" y="31739"/>
                  <a:pt x="123368" y="35263"/>
                </a:cubicBezTo>
                <a:cubicBezTo>
                  <a:pt x="135314" y="38764"/>
                  <a:pt x="147286" y="42225"/>
                  <a:pt x="159283" y="45637"/>
                </a:cubicBezTo>
                <a:cubicBezTo>
                  <a:pt x="173331" y="49773"/>
                  <a:pt x="187430" y="53831"/>
                  <a:pt x="201555" y="57841"/>
                </a:cubicBezTo>
                <a:cubicBezTo>
                  <a:pt x="215961" y="62081"/>
                  <a:pt x="230420" y="66244"/>
                  <a:pt x="244903" y="70347"/>
                </a:cubicBezTo>
                <a:cubicBezTo>
                  <a:pt x="260233" y="74853"/>
                  <a:pt x="275614" y="79281"/>
                  <a:pt x="291021" y="83628"/>
                </a:cubicBezTo>
                <a:cubicBezTo>
                  <a:pt x="306761" y="88246"/>
                  <a:pt x="322552" y="92782"/>
                  <a:pt x="338394" y="97229"/>
                </a:cubicBezTo>
                <a:cubicBezTo>
                  <a:pt x="354467" y="101926"/>
                  <a:pt x="370566" y="106536"/>
                  <a:pt x="386716" y="111053"/>
                </a:cubicBezTo>
                <a:cubicBezTo>
                  <a:pt x="403430" y="115920"/>
                  <a:pt x="420196" y="120686"/>
                  <a:pt x="437012" y="125351"/>
                </a:cubicBezTo>
                <a:cubicBezTo>
                  <a:pt x="453649" y="130172"/>
                  <a:pt x="470363" y="134889"/>
                  <a:pt x="487103" y="139506"/>
                </a:cubicBezTo>
                <a:cubicBezTo>
                  <a:pt x="505150" y="144708"/>
                  <a:pt x="523274" y="149781"/>
                  <a:pt x="541449" y="154739"/>
                </a:cubicBezTo>
                <a:cubicBezTo>
                  <a:pt x="558163" y="159509"/>
                  <a:pt x="574928" y="164170"/>
                  <a:pt x="591745" y="168727"/>
                </a:cubicBezTo>
                <a:cubicBezTo>
                  <a:pt x="609869" y="173875"/>
                  <a:pt x="628069" y="178892"/>
                  <a:pt x="646322" y="183784"/>
                </a:cubicBezTo>
                <a:cubicBezTo>
                  <a:pt x="664804" y="188969"/>
                  <a:pt x="683313" y="194029"/>
                  <a:pt x="701898" y="198945"/>
                </a:cubicBezTo>
                <a:cubicBezTo>
                  <a:pt x="719561" y="203847"/>
                  <a:pt x="737275" y="208629"/>
                  <a:pt x="755065" y="213280"/>
                </a:cubicBezTo>
                <a:cubicBezTo>
                  <a:pt x="772728" y="218139"/>
                  <a:pt x="790467" y="222863"/>
                  <a:pt x="808283" y="227463"/>
                </a:cubicBezTo>
                <a:cubicBezTo>
                  <a:pt x="827433" y="232671"/>
                  <a:pt x="846633" y="237714"/>
                  <a:pt x="865936" y="242615"/>
                </a:cubicBezTo>
                <a:cubicBezTo>
                  <a:pt x="884368" y="247547"/>
                  <a:pt x="902877" y="252347"/>
                  <a:pt x="921437" y="256993"/>
                </a:cubicBezTo>
                <a:cubicBezTo>
                  <a:pt x="939201" y="261664"/>
                  <a:pt x="957043" y="266193"/>
                  <a:pt x="974936" y="270588"/>
                </a:cubicBezTo>
                <a:cubicBezTo>
                  <a:pt x="991881" y="274969"/>
                  <a:pt x="1008903" y="279211"/>
                  <a:pt x="1025976" y="283334"/>
                </a:cubicBezTo>
                <a:cubicBezTo>
                  <a:pt x="1045818" y="288403"/>
                  <a:pt x="1065761" y="293290"/>
                  <a:pt x="1085782" y="298000"/>
                </a:cubicBezTo>
                <a:cubicBezTo>
                  <a:pt x="1101932" y="302005"/>
                  <a:pt x="1118159" y="305882"/>
                  <a:pt x="1134412" y="309655"/>
                </a:cubicBezTo>
                <a:cubicBezTo>
                  <a:pt x="1153459" y="314324"/>
                  <a:pt x="1172557" y="318828"/>
                  <a:pt x="1191732" y="323169"/>
                </a:cubicBezTo>
                <a:cubicBezTo>
                  <a:pt x="1210984" y="327767"/>
                  <a:pt x="1230287" y="332200"/>
                  <a:pt x="1249666" y="336461"/>
                </a:cubicBezTo>
                <a:cubicBezTo>
                  <a:pt x="1268662" y="340882"/>
                  <a:pt x="1287760" y="345139"/>
                  <a:pt x="1306935" y="349227"/>
                </a:cubicBezTo>
                <a:cubicBezTo>
                  <a:pt x="1326315" y="353597"/>
                  <a:pt x="1345772" y="357798"/>
                  <a:pt x="1365280" y="361822"/>
                </a:cubicBezTo>
                <a:cubicBezTo>
                  <a:pt x="1384661" y="366040"/>
                  <a:pt x="1404092" y="370090"/>
                  <a:pt x="1423600" y="373960"/>
                </a:cubicBezTo>
                <a:cubicBezTo>
                  <a:pt x="1444954" y="378435"/>
                  <a:pt x="1466410" y="382690"/>
                  <a:pt x="1487944" y="386741"/>
                </a:cubicBezTo>
                <a:cubicBezTo>
                  <a:pt x="1507478" y="390626"/>
                  <a:pt x="1527089" y="394324"/>
                  <a:pt x="1546751" y="397853"/>
                </a:cubicBezTo>
                <a:cubicBezTo>
                  <a:pt x="1568899" y="402044"/>
                  <a:pt x="1591099" y="406008"/>
                  <a:pt x="1613376" y="409742"/>
                </a:cubicBezTo>
                <a:cubicBezTo>
                  <a:pt x="1636114" y="413766"/>
                  <a:pt x="1658904" y="417547"/>
                  <a:pt x="1681796" y="421088"/>
                </a:cubicBezTo>
                <a:cubicBezTo>
                  <a:pt x="1707841" y="425343"/>
                  <a:pt x="1733963" y="429318"/>
                  <a:pt x="1760213" y="432948"/>
                </a:cubicBezTo>
                <a:cubicBezTo>
                  <a:pt x="2007898" y="469140"/>
                  <a:pt x="2264325" y="476983"/>
                  <a:pt x="2518111" y="463429"/>
                </a:cubicBezTo>
                <a:cubicBezTo>
                  <a:pt x="2808223" y="446424"/>
                  <a:pt x="3093258" y="402337"/>
                  <a:pt x="3353453" y="344914"/>
                </a:cubicBezTo>
                <a:cubicBezTo>
                  <a:pt x="3493394" y="313684"/>
                  <a:pt x="3629004" y="279002"/>
                  <a:pt x="3761459" y="242884"/>
                </a:cubicBezTo>
                <a:cubicBezTo>
                  <a:pt x="3891275" y="207458"/>
                  <a:pt x="4018066" y="170756"/>
                  <a:pt x="4142959" y="134928"/>
                </a:cubicBezTo>
                <a:cubicBezTo>
                  <a:pt x="4266340" y="99620"/>
                  <a:pt x="4387543" y="65308"/>
                  <a:pt x="4507797" y="34063"/>
                </a:cubicBezTo>
                <a:close/>
                <a:moveTo>
                  <a:pt x="5897530" y="0"/>
                </a:moveTo>
                <a:lnTo>
                  <a:pt x="5784174" y="0"/>
                </a:lnTo>
                <a:lnTo>
                  <a:pt x="5849455" y="44775"/>
                </a:lnTo>
                <a:cubicBezTo>
                  <a:pt x="5870527" y="60618"/>
                  <a:pt x="5891317" y="76776"/>
                  <a:pt x="5912004" y="93076"/>
                </a:cubicBezTo>
                <a:cubicBezTo>
                  <a:pt x="5925668" y="104140"/>
                  <a:pt x="5939254" y="115290"/>
                  <a:pt x="5952790" y="126479"/>
                </a:cubicBezTo>
                <a:cubicBezTo>
                  <a:pt x="5955737" y="128908"/>
                  <a:pt x="5958685" y="131339"/>
                  <a:pt x="5961608" y="133772"/>
                </a:cubicBezTo>
                <a:cubicBezTo>
                  <a:pt x="5966683" y="138097"/>
                  <a:pt x="5971734" y="142427"/>
                  <a:pt x="5976784" y="146764"/>
                </a:cubicBezTo>
                <a:cubicBezTo>
                  <a:pt x="5986756" y="155331"/>
                  <a:pt x="5996702" y="163918"/>
                  <a:pt x="6006597" y="172506"/>
                </a:cubicBezTo>
                <a:cubicBezTo>
                  <a:pt x="6019800" y="184325"/>
                  <a:pt x="6032924" y="196164"/>
                  <a:pt x="6045998" y="207961"/>
                </a:cubicBezTo>
                <a:cubicBezTo>
                  <a:pt x="6057918" y="219094"/>
                  <a:pt x="6069788" y="230213"/>
                  <a:pt x="6081657" y="241264"/>
                </a:cubicBezTo>
                <a:cubicBezTo>
                  <a:pt x="6092373" y="251663"/>
                  <a:pt x="6103062" y="262024"/>
                  <a:pt x="6113725" y="272304"/>
                </a:cubicBezTo>
                <a:cubicBezTo>
                  <a:pt x="6123416" y="282035"/>
                  <a:pt x="6133106" y="291711"/>
                  <a:pt x="6142796" y="301307"/>
                </a:cubicBezTo>
                <a:cubicBezTo>
                  <a:pt x="6151794" y="310650"/>
                  <a:pt x="6160817" y="319924"/>
                  <a:pt x="6169816" y="329112"/>
                </a:cubicBezTo>
                <a:cubicBezTo>
                  <a:pt x="6178121" y="337985"/>
                  <a:pt x="6186452" y="346786"/>
                  <a:pt x="6194759" y="355496"/>
                </a:cubicBezTo>
                <a:cubicBezTo>
                  <a:pt x="6202552" y="364040"/>
                  <a:pt x="6210319" y="372510"/>
                  <a:pt x="6218112" y="380884"/>
                </a:cubicBezTo>
                <a:cubicBezTo>
                  <a:pt x="6226032" y="389809"/>
                  <a:pt x="6233928" y="398644"/>
                  <a:pt x="6241875" y="407362"/>
                </a:cubicBezTo>
                <a:cubicBezTo>
                  <a:pt x="6247387" y="413764"/>
                  <a:pt x="6252949" y="420113"/>
                  <a:pt x="6258487" y="426402"/>
                </a:cubicBezTo>
                <a:cubicBezTo>
                  <a:pt x="6264485" y="433549"/>
                  <a:pt x="6270484" y="440617"/>
                  <a:pt x="6276508" y="447615"/>
                </a:cubicBezTo>
                <a:cubicBezTo>
                  <a:pt x="6282071" y="454422"/>
                  <a:pt x="6287634" y="461166"/>
                  <a:pt x="6293222" y="467828"/>
                </a:cubicBezTo>
                <a:cubicBezTo>
                  <a:pt x="6298759" y="474750"/>
                  <a:pt x="6304270" y="481588"/>
                  <a:pt x="6309808" y="488352"/>
                </a:cubicBezTo>
                <a:cubicBezTo>
                  <a:pt x="6354515" y="545777"/>
                  <a:pt x="6400120" y="597886"/>
                  <a:pt x="6449775" y="638922"/>
                </a:cubicBezTo>
                <a:cubicBezTo>
                  <a:pt x="6496610" y="676508"/>
                  <a:pt x="6540344" y="704370"/>
                  <a:pt x="6581590" y="722353"/>
                </a:cubicBezTo>
                <a:cubicBezTo>
                  <a:pt x="6581642" y="718848"/>
                  <a:pt x="6581718" y="715343"/>
                  <a:pt x="6581769" y="711839"/>
                </a:cubicBezTo>
                <a:cubicBezTo>
                  <a:pt x="6558159" y="701428"/>
                  <a:pt x="6533704" y="687712"/>
                  <a:pt x="6508325" y="670767"/>
                </a:cubicBezTo>
                <a:cubicBezTo>
                  <a:pt x="6533679" y="686622"/>
                  <a:pt x="6558159" y="699400"/>
                  <a:pt x="6581821" y="708998"/>
                </a:cubicBezTo>
                <a:cubicBezTo>
                  <a:pt x="6581898" y="705500"/>
                  <a:pt x="6581975" y="702005"/>
                  <a:pt x="6582026" y="698508"/>
                </a:cubicBezTo>
                <a:cubicBezTo>
                  <a:pt x="6552725" y="686513"/>
                  <a:pt x="6522219" y="669627"/>
                  <a:pt x="6490304" y="647952"/>
                </a:cubicBezTo>
                <a:cubicBezTo>
                  <a:pt x="6519682" y="666621"/>
                  <a:pt x="6547932" y="681429"/>
                  <a:pt x="6575155" y="692226"/>
                </a:cubicBezTo>
                <a:cubicBezTo>
                  <a:pt x="6577488" y="693125"/>
                  <a:pt x="6579795" y="693990"/>
                  <a:pt x="6582102" y="694829"/>
                </a:cubicBezTo>
                <a:cubicBezTo>
                  <a:pt x="6582153" y="691345"/>
                  <a:pt x="6582231" y="687864"/>
                  <a:pt x="6582282" y="684381"/>
                </a:cubicBezTo>
                <a:cubicBezTo>
                  <a:pt x="6580334" y="683663"/>
                  <a:pt x="6578386" y="682930"/>
                  <a:pt x="6576412" y="682169"/>
                </a:cubicBezTo>
                <a:cubicBezTo>
                  <a:pt x="6543368" y="669062"/>
                  <a:pt x="6508863" y="649986"/>
                  <a:pt x="6472590" y="625144"/>
                </a:cubicBezTo>
                <a:cubicBezTo>
                  <a:pt x="6505096" y="645967"/>
                  <a:pt x="6536267" y="662371"/>
                  <a:pt x="6566261" y="674185"/>
                </a:cubicBezTo>
                <a:cubicBezTo>
                  <a:pt x="6571695" y="676271"/>
                  <a:pt x="6577053" y="678183"/>
                  <a:pt x="6582359" y="679957"/>
                </a:cubicBezTo>
                <a:cubicBezTo>
                  <a:pt x="6582436" y="676486"/>
                  <a:pt x="6582513" y="673016"/>
                  <a:pt x="6582564" y="669546"/>
                </a:cubicBezTo>
                <a:cubicBezTo>
                  <a:pt x="6577616" y="667876"/>
                  <a:pt x="6572618" y="666080"/>
                  <a:pt x="6567567" y="664136"/>
                </a:cubicBezTo>
                <a:cubicBezTo>
                  <a:pt x="6531705" y="650015"/>
                  <a:pt x="6494201" y="629252"/>
                  <a:pt x="6454722" y="602113"/>
                </a:cubicBezTo>
                <a:cubicBezTo>
                  <a:pt x="6490202" y="624924"/>
                  <a:pt x="6524142" y="642806"/>
                  <a:pt x="6556826" y="655570"/>
                </a:cubicBezTo>
                <a:cubicBezTo>
                  <a:pt x="6565568" y="658914"/>
                  <a:pt x="6574181" y="661872"/>
                  <a:pt x="6582667" y="664457"/>
                </a:cubicBezTo>
                <a:cubicBezTo>
                  <a:pt x="6582718" y="660991"/>
                  <a:pt x="6582794" y="657527"/>
                  <a:pt x="6582846" y="654061"/>
                </a:cubicBezTo>
                <a:cubicBezTo>
                  <a:pt x="6574746" y="651566"/>
                  <a:pt x="6566517" y="648726"/>
                  <a:pt x="6558134" y="645527"/>
                </a:cubicBezTo>
                <a:cubicBezTo>
                  <a:pt x="6519220" y="630317"/>
                  <a:pt x="6478512" y="607734"/>
                  <a:pt x="6435522" y="578114"/>
                </a:cubicBezTo>
                <a:cubicBezTo>
                  <a:pt x="6474256" y="603085"/>
                  <a:pt x="6511222" y="622614"/>
                  <a:pt x="6546778" y="636395"/>
                </a:cubicBezTo>
                <a:cubicBezTo>
                  <a:pt x="6559133" y="641074"/>
                  <a:pt x="6571182" y="645062"/>
                  <a:pt x="6582975" y="648329"/>
                </a:cubicBezTo>
                <a:cubicBezTo>
                  <a:pt x="6583026" y="644873"/>
                  <a:pt x="6583102" y="641418"/>
                  <a:pt x="6583154" y="637962"/>
                </a:cubicBezTo>
                <a:cubicBezTo>
                  <a:pt x="6571747" y="634767"/>
                  <a:pt x="6560082" y="630890"/>
                  <a:pt x="6548111" y="626358"/>
                </a:cubicBezTo>
                <a:cubicBezTo>
                  <a:pt x="6506121" y="610065"/>
                  <a:pt x="6462106" y="585672"/>
                  <a:pt x="6415604" y="553600"/>
                </a:cubicBezTo>
                <a:cubicBezTo>
                  <a:pt x="6457620" y="580721"/>
                  <a:pt x="6497687" y="601890"/>
                  <a:pt x="6536216" y="616701"/>
                </a:cubicBezTo>
                <a:cubicBezTo>
                  <a:pt x="6552392" y="622784"/>
                  <a:pt x="6568054" y="627761"/>
                  <a:pt x="6583283" y="631577"/>
                </a:cubicBezTo>
                <a:cubicBezTo>
                  <a:pt x="6583333" y="628130"/>
                  <a:pt x="6583410" y="624681"/>
                  <a:pt x="6583462" y="621231"/>
                </a:cubicBezTo>
                <a:cubicBezTo>
                  <a:pt x="6568619" y="617478"/>
                  <a:pt x="6553340" y="612605"/>
                  <a:pt x="6537549" y="606670"/>
                </a:cubicBezTo>
                <a:cubicBezTo>
                  <a:pt x="6492817" y="589445"/>
                  <a:pt x="6445904" y="563528"/>
                  <a:pt x="6396300" y="529518"/>
                </a:cubicBezTo>
                <a:cubicBezTo>
                  <a:pt x="6441187" y="558340"/>
                  <a:pt x="6483972" y="580808"/>
                  <a:pt x="6525039" y="596493"/>
                </a:cubicBezTo>
                <a:cubicBezTo>
                  <a:pt x="6545342" y="604056"/>
                  <a:pt x="6564825" y="610027"/>
                  <a:pt x="6583589" y="614264"/>
                </a:cubicBezTo>
                <a:cubicBezTo>
                  <a:pt x="6583667" y="610820"/>
                  <a:pt x="6583718" y="607374"/>
                  <a:pt x="6583794" y="603928"/>
                </a:cubicBezTo>
                <a:cubicBezTo>
                  <a:pt x="6565363" y="599744"/>
                  <a:pt x="6546291" y="593878"/>
                  <a:pt x="6526424" y="586468"/>
                </a:cubicBezTo>
                <a:cubicBezTo>
                  <a:pt x="6478512" y="568163"/>
                  <a:pt x="6428267" y="540483"/>
                  <a:pt x="6375048" y="504141"/>
                </a:cubicBezTo>
                <a:cubicBezTo>
                  <a:pt x="6423294" y="535009"/>
                  <a:pt x="6469232" y="559092"/>
                  <a:pt x="6513325" y="575782"/>
                </a:cubicBezTo>
                <a:cubicBezTo>
                  <a:pt x="6537984" y="584899"/>
                  <a:pt x="6561441" y="591872"/>
                  <a:pt x="6583923" y="596401"/>
                </a:cubicBezTo>
                <a:cubicBezTo>
                  <a:pt x="6584000" y="592960"/>
                  <a:pt x="6584051" y="589519"/>
                  <a:pt x="6584127" y="586080"/>
                </a:cubicBezTo>
                <a:cubicBezTo>
                  <a:pt x="6562005" y="581594"/>
                  <a:pt x="6538960" y="574727"/>
                  <a:pt x="6514734" y="565765"/>
                </a:cubicBezTo>
                <a:cubicBezTo>
                  <a:pt x="6463515" y="546369"/>
                  <a:pt x="6409836" y="516901"/>
                  <a:pt x="6352901" y="478240"/>
                </a:cubicBezTo>
                <a:cubicBezTo>
                  <a:pt x="6404606" y="511174"/>
                  <a:pt x="6453826" y="536870"/>
                  <a:pt x="6501045" y="554618"/>
                </a:cubicBezTo>
                <a:cubicBezTo>
                  <a:pt x="6530345" y="565363"/>
                  <a:pt x="6557981" y="573334"/>
                  <a:pt x="6584281" y="578025"/>
                </a:cubicBezTo>
                <a:cubicBezTo>
                  <a:pt x="6584333" y="574590"/>
                  <a:pt x="6584410" y="571157"/>
                  <a:pt x="6584462" y="567724"/>
                </a:cubicBezTo>
                <a:cubicBezTo>
                  <a:pt x="6558544" y="563065"/>
                  <a:pt x="6531320" y="555194"/>
                  <a:pt x="6502481" y="544607"/>
                </a:cubicBezTo>
                <a:cubicBezTo>
                  <a:pt x="6450057" y="524892"/>
                  <a:pt x="6395198" y="495272"/>
                  <a:pt x="6337109" y="456671"/>
                </a:cubicBezTo>
                <a:cubicBezTo>
                  <a:pt x="6335622" y="455667"/>
                  <a:pt x="6334161" y="454641"/>
                  <a:pt x="6332674" y="453627"/>
                </a:cubicBezTo>
                <a:cubicBezTo>
                  <a:pt x="6386970" y="487774"/>
                  <a:pt x="6438624" y="514510"/>
                  <a:pt x="6488228" y="532987"/>
                </a:cubicBezTo>
                <a:cubicBezTo>
                  <a:pt x="6522424" y="545435"/>
                  <a:pt x="6554417" y="554420"/>
                  <a:pt x="6584614" y="559152"/>
                </a:cubicBezTo>
                <a:cubicBezTo>
                  <a:pt x="6584692" y="555720"/>
                  <a:pt x="6584743" y="552289"/>
                  <a:pt x="6584820" y="548857"/>
                </a:cubicBezTo>
                <a:cubicBezTo>
                  <a:pt x="6554981" y="544151"/>
                  <a:pt x="6523425" y="535273"/>
                  <a:pt x="6489689" y="522982"/>
                </a:cubicBezTo>
                <a:cubicBezTo>
                  <a:pt x="6436112" y="503010"/>
                  <a:pt x="6380125" y="473300"/>
                  <a:pt x="6320985" y="434871"/>
                </a:cubicBezTo>
                <a:cubicBezTo>
                  <a:pt x="6317858" y="432791"/>
                  <a:pt x="6314730" y="430686"/>
                  <a:pt x="6311628" y="428559"/>
                </a:cubicBezTo>
                <a:cubicBezTo>
                  <a:pt x="6368590" y="463929"/>
                  <a:pt x="6422781" y="491711"/>
                  <a:pt x="6474872" y="510949"/>
                </a:cubicBezTo>
                <a:cubicBezTo>
                  <a:pt x="6514247" y="525165"/>
                  <a:pt x="6550726" y="535193"/>
                  <a:pt x="6584974" y="539841"/>
                </a:cubicBezTo>
                <a:cubicBezTo>
                  <a:pt x="6585051" y="536411"/>
                  <a:pt x="6585103" y="532981"/>
                  <a:pt x="6585179" y="529553"/>
                </a:cubicBezTo>
                <a:cubicBezTo>
                  <a:pt x="6551315" y="524927"/>
                  <a:pt x="6515272" y="515008"/>
                  <a:pt x="6476358" y="500953"/>
                </a:cubicBezTo>
                <a:cubicBezTo>
                  <a:pt x="6421602" y="480710"/>
                  <a:pt x="6364488" y="450915"/>
                  <a:pt x="6304270" y="412660"/>
                </a:cubicBezTo>
                <a:cubicBezTo>
                  <a:pt x="6299503" y="409563"/>
                  <a:pt x="6294760" y="406400"/>
                  <a:pt x="6290044" y="403200"/>
                </a:cubicBezTo>
                <a:cubicBezTo>
                  <a:pt x="6349645" y="439720"/>
                  <a:pt x="6406426" y="468527"/>
                  <a:pt x="6460977" y="488515"/>
                </a:cubicBezTo>
                <a:cubicBezTo>
                  <a:pt x="6505813" y="504570"/>
                  <a:pt x="6546983" y="515693"/>
                  <a:pt x="6585333" y="520132"/>
                </a:cubicBezTo>
                <a:cubicBezTo>
                  <a:pt x="6585409" y="516704"/>
                  <a:pt x="6585487" y="513277"/>
                  <a:pt x="6585538" y="509849"/>
                </a:cubicBezTo>
                <a:cubicBezTo>
                  <a:pt x="6547573" y="505424"/>
                  <a:pt x="6506838" y="494417"/>
                  <a:pt x="6462490" y="478521"/>
                </a:cubicBezTo>
                <a:cubicBezTo>
                  <a:pt x="6406554" y="458014"/>
                  <a:pt x="6348286" y="428144"/>
                  <a:pt x="6286993" y="390052"/>
                </a:cubicBezTo>
                <a:cubicBezTo>
                  <a:pt x="6280636" y="386021"/>
                  <a:pt x="6274330" y="381900"/>
                  <a:pt x="6268049" y="377700"/>
                </a:cubicBezTo>
                <a:cubicBezTo>
                  <a:pt x="6330265" y="415249"/>
                  <a:pt x="6389533" y="444997"/>
                  <a:pt x="6446545" y="465698"/>
                </a:cubicBezTo>
                <a:cubicBezTo>
                  <a:pt x="6497122" y="483664"/>
                  <a:pt x="6543138" y="495940"/>
                  <a:pt x="6585717" y="500057"/>
                </a:cubicBezTo>
                <a:cubicBezTo>
                  <a:pt x="6585768" y="496631"/>
                  <a:pt x="6585846" y="493205"/>
                  <a:pt x="6585896" y="489779"/>
                </a:cubicBezTo>
                <a:cubicBezTo>
                  <a:pt x="6543752" y="485673"/>
                  <a:pt x="6498199" y="473520"/>
                  <a:pt x="6448083" y="455712"/>
                </a:cubicBezTo>
                <a:cubicBezTo>
                  <a:pt x="6390943" y="434949"/>
                  <a:pt x="6331546" y="404997"/>
                  <a:pt x="6269100" y="367086"/>
                </a:cubicBezTo>
                <a:cubicBezTo>
                  <a:pt x="6260923" y="362011"/>
                  <a:pt x="6252795" y="356784"/>
                  <a:pt x="6244747" y="351447"/>
                </a:cubicBezTo>
                <a:cubicBezTo>
                  <a:pt x="6245618" y="351965"/>
                  <a:pt x="6246464" y="352491"/>
                  <a:pt x="6247310" y="353006"/>
                </a:cubicBezTo>
                <a:cubicBezTo>
                  <a:pt x="6311474" y="391039"/>
                  <a:pt x="6372690" y="421325"/>
                  <a:pt x="6431626" y="442546"/>
                </a:cubicBezTo>
                <a:cubicBezTo>
                  <a:pt x="6488228" y="462477"/>
                  <a:pt x="6539215" y="475976"/>
                  <a:pt x="6586101" y="479650"/>
                </a:cubicBezTo>
                <a:cubicBezTo>
                  <a:pt x="6586153" y="476227"/>
                  <a:pt x="6586230" y="472802"/>
                  <a:pt x="6586282" y="469377"/>
                </a:cubicBezTo>
                <a:cubicBezTo>
                  <a:pt x="6539856" y="465712"/>
                  <a:pt x="6489329" y="452340"/>
                  <a:pt x="6433189" y="432563"/>
                </a:cubicBezTo>
                <a:cubicBezTo>
                  <a:pt x="6374818" y="411538"/>
                  <a:pt x="6314243" y="381509"/>
                  <a:pt x="6250694" y="343769"/>
                </a:cubicBezTo>
                <a:cubicBezTo>
                  <a:pt x="6240594" y="337659"/>
                  <a:pt x="6230621" y="331348"/>
                  <a:pt x="6220726" y="324870"/>
                </a:cubicBezTo>
                <a:cubicBezTo>
                  <a:pt x="6223239" y="326395"/>
                  <a:pt x="6225776" y="327917"/>
                  <a:pt x="6228314" y="329418"/>
                </a:cubicBezTo>
                <a:cubicBezTo>
                  <a:pt x="6293632" y="367236"/>
                  <a:pt x="6356027" y="397590"/>
                  <a:pt x="6416218" y="419064"/>
                </a:cubicBezTo>
                <a:cubicBezTo>
                  <a:pt x="6479127" y="441030"/>
                  <a:pt x="6535242" y="455845"/>
                  <a:pt x="6586487" y="458955"/>
                </a:cubicBezTo>
                <a:cubicBezTo>
                  <a:pt x="6586537" y="455533"/>
                  <a:pt x="6586615" y="452108"/>
                  <a:pt x="6586666" y="448684"/>
                </a:cubicBezTo>
                <a:cubicBezTo>
                  <a:pt x="6535883" y="445580"/>
                  <a:pt x="6480229" y="430903"/>
                  <a:pt x="6417808" y="409090"/>
                </a:cubicBezTo>
                <a:cubicBezTo>
                  <a:pt x="6358207" y="387804"/>
                  <a:pt x="6296426" y="357704"/>
                  <a:pt x="6231724" y="320168"/>
                </a:cubicBezTo>
                <a:cubicBezTo>
                  <a:pt x="6219521" y="312947"/>
                  <a:pt x="6207473" y="305451"/>
                  <a:pt x="6195527" y="297736"/>
                </a:cubicBezTo>
                <a:cubicBezTo>
                  <a:pt x="6199962" y="300364"/>
                  <a:pt x="6204372" y="302975"/>
                  <a:pt x="6208831" y="305542"/>
                </a:cubicBezTo>
                <a:cubicBezTo>
                  <a:pt x="6275277" y="343154"/>
                  <a:pt x="6338878" y="373564"/>
                  <a:pt x="6400325" y="395281"/>
                </a:cubicBezTo>
                <a:cubicBezTo>
                  <a:pt x="6469821" y="419346"/>
                  <a:pt x="6531166" y="435581"/>
                  <a:pt x="6586871" y="438010"/>
                </a:cubicBezTo>
                <a:cubicBezTo>
                  <a:pt x="6586923" y="434587"/>
                  <a:pt x="6586999" y="431164"/>
                  <a:pt x="6587050" y="427742"/>
                </a:cubicBezTo>
                <a:cubicBezTo>
                  <a:pt x="6531832" y="425315"/>
                  <a:pt x="6470949" y="409227"/>
                  <a:pt x="6401965" y="385312"/>
                </a:cubicBezTo>
                <a:cubicBezTo>
                  <a:pt x="6341082" y="363787"/>
                  <a:pt x="6278097" y="333620"/>
                  <a:pt x="6212266" y="296282"/>
                </a:cubicBezTo>
                <a:cubicBezTo>
                  <a:pt x="6197809" y="287928"/>
                  <a:pt x="6183556" y="279218"/>
                  <a:pt x="6169456" y="270231"/>
                </a:cubicBezTo>
                <a:cubicBezTo>
                  <a:pt x="6175890" y="274018"/>
                  <a:pt x="6182350" y="277751"/>
                  <a:pt x="6188862" y="281418"/>
                </a:cubicBezTo>
                <a:cubicBezTo>
                  <a:pt x="6256461" y="318833"/>
                  <a:pt x="6321266" y="349287"/>
                  <a:pt x="6383996" y="371258"/>
                </a:cubicBezTo>
                <a:cubicBezTo>
                  <a:pt x="6460336" y="397461"/>
                  <a:pt x="6527038" y="415237"/>
                  <a:pt x="6587255" y="416857"/>
                </a:cubicBezTo>
                <a:cubicBezTo>
                  <a:pt x="6587332" y="413436"/>
                  <a:pt x="6587383" y="410014"/>
                  <a:pt x="6587461" y="406592"/>
                </a:cubicBezTo>
                <a:cubicBezTo>
                  <a:pt x="6527730" y="404972"/>
                  <a:pt x="6461490" y="387356"/>
                  <a:pt x="6385637" y="361295"/>
                </a:cubicBezTo>
                <a:cubicBezTo>
                  <a:pt x="6323497" y="339508"/>
                  <a:pt x="6259307" y="309293"/>
                  <a:pt x="6192323" y="272144"/>
                </a:cubicBezTo>
                <a:cubicBezTo>
                  <a:pt x="6175173" y="262470"/>
                  <a:pt x="6158305" y="252346"/>
                  <a:pt x="6141669" y="241860"/>
                </a:cubicBezTo>
                <a:cubicBezTo>
                  <a:pt x="6150538" y="247025"/>
                  <a:pt x="6159433" y="252128"/>
                  <a:pt x="6168431" y="257082"/>
                </a:cubicBezTo>
                <a:cubicBezTo>
                  <a:pt x="6237210" y="294276"/>
                  <a:pt x="6303220" y="324789"/>
                  <a:pt x="6367205" y="346977"/>
                </a:cubicBezTo>
                <a:cubicBezTo>
                  <a:pt x="6409784" y="361474"/>
                  <a:pt x="6449646" y="373529"/>
                  <a:pt x="6487279" y="382113"/>
                </a:cubicBezTo>
                <a:cubicBezTo>
                  <a:pt x="6523014" y="390254"/>
                  <a:pt x="6556314" y="395201"/>
                  <a:pt x="6587640" y="395527"/>
                </a:cubicBezTo>
                <a:cubicBezTo>
                  <a:pt x="6587717" y="392104"/>
                  <a:pt x="6587769" y="388684"/>
                  <a:pt x="6587845" y="385260"/>
                </a:cubicBezTo>
                <a:cubicBezTo>
                  <a:pt x="6556750" y="384931"/>
                  <a:pt x="6523681" y="380026"/>
                  <a:pt x="6488202" y="371944"/>
                </a:cubicBezTo>
                <a:cubicBezTo>
                  <a:pt x="6450826" y="363422"/>
                  <a:pt x="6411245" y="351445"/>
                  <a:pt x="6368896" y="337019"/>
                </a:cubicBezTo>
                <a:cubicBezTo>
                  <a:pt x="6305476" y="315017"/>
                  <a:pt x="6240080" y="284740"/>
                  <a:pt x="6171917" y="247798"/>
                </a:cubicBezTo>
                <a:cubicBezTo>
                  <a:pt x="6152921" y="237326"/>
                  <a:pt x="6134260" y="226331"/>
                  <a:pt x="6115853" y="214946"/>
                </a:cubicBezTo>
                <a:cubicBezTo>
                  <a:pt x="6115802" y="214893"/>
                  <a:pt x="6115777" y="214840"/>
                  <a:pt x="6115726" y="214789"/>
                </a:cubicBezTo>
                <a:cubicBezTo>
                  <a:pt x="6126261" y="220833"/>
                  <a:pt x="6136875" y="226792"/>
                  <a:pt x="6147589" y="232563"/>
                </a:cubicBezTo>
                <a:cubicBezTo>
                  <a:pt x="6217522" y="269544"/>
                  <a:pt x="6284763" y="300082"/>
                  <a:pt x="6350029" y="322501"/>
                </a:cubicBezTo>
                <a:cubicBezTo>
                  <a:pt x="6396429" y="338159"/>
                  <a:pt x="6439624" y="351228"/>
                  <a:pt x="6480306" y="360416"/>
                </a:cubicBezTo>
                <a:cubicBezTo>
                  <a:pt x="6518810" y="369104"/>
                  <a:pt x="6554520" y="374250"/>
                  <a:pt x="6588050" y="374061"/>
                </a:cubicBezTo>
                <a:cubicBezTo>
                  <a:pt x="6588102" y="370639"/>
                  <a:pt x="6588178" y="367217"/>
                  <a:pt x="6588229" y="363794"/>
                </a:cubicBezTo>
                <a:cubicBezTo>
                  <a:pt x="6554981" y="363982"/>
                  <a:pt x="6519502" y="358882"/>
                  <a:pt x="6481255" y="350253"/>
                </a:cubicBezTo>
                <a:cubicBezTo>
                  <a:pt x="6440854" y="341128"/>
                  <a:pt x="6397890" y="328137"/>
                  <a:pt x="6351721" y="312546"/>
                </a:cubicBezTo>
                <a:cubicBezTo>
                  <a:pt x="6287044" y="290309"/>
                  <a:pt x="6220419" y="259999"/>
                  <a:pt x="6151076" y="223261"/>
                </a:cubicBezTo>
                <a:cubicBezTo>
                  <a:pt x="6132567" y="213291"/>
                  <a:pt x="6114366" y="202833"/>
                  <a:pt x="6096397" y="192055"/>
                </a:cubicBezTo>
                <a:cubicBezTo>
                  <a:pt x="6096140" y="191777"/>
                  <a:pt x="6095910" y="191500"/>
                  <a:pt x="6095653" y="191220"/>
                </a:cubicBezTo>
                <a:cubicBezTo>
                  <a:pt x="6105805" y="196879"/>
                  <a:pt x="6116034" y="202470"/>
                  <a:pt x="6126364" y="207894"/>
                </a:cubicBezTo>
                <a:cubicBezTo>
                  <a:pt x="6197476" y="244641"/>
                  <a:pt x="6265921" y="275207"/>
                  <a:pt x="6332469" y="297851"/>
                </a:cubicBezTo>
                <a:cubicBezTo>
                  <a:pt x="6382816" y="314689"/>
                  <a:pt x="6429473" y="328821"/>
                  <a:pt x="6473231" y="338646"/>
                </a:cubicBezTo>
                <a:cubicBezTo>
                  <a:pt x="6514555" y="347909"/>
                  <a:pt x="6552725" y="353267"/>
                  <a:pt x="6588435" y="352491"/>
                </a:cubicBezTo>
                <a:cubicBezTo>
                  <a:pt x="6588486" y="349070"/>
                  <a:pt x="6588562" y="345649"/>
                  <a:pt x="6588614" y="342228"/>
                </a:cubicBezTo>
                <a:cubicBezTo>
                  <a:pt x="6553186" y="343001"/>
                  <a:pt x="6515272" y="337694"/>
                  <a:pt x="6474205" y="328492"/>
                </a:cubicBezTo>
                <a:cubicBezTo>
                  <a:pt x="6430703" y="318734"/>
                  <a:pt x="6384303" y="304680"/>
                  <a:pt x="6334186" y="287903"/>
                </a:cubicBezTo>
                <a:cubicBezTo>
                  <a:pt x="6268228" y="265441"/>
                  <a:pt x="6200372" y="235096"/>
                  <a:pt x="6129850" y="198583"/>
                </a:cubicBezTo>
                <a:cubicBezTo>
                  <a:pt x="6111265" y="188802"/>
                  <a:pt x="6092987" y="178568"/>
                  <a:pt x="6074940" y="168038"/>
                </a:cubicBezTo>
                <a:cubicBezTo>
                  <a:pt x="6074504" y="167563"/>
                  <a:pt x="6074069" y="167084"/>
                  <a:pt x="6073633" y="166609"/>
                </a:cubicBezTo>
                <a:cubicBezTo>
                  <a:pt x="6083939" y="172208"/>
                  <a:pt x="6094295" y="177742"/>
                  <a:pt x="6104779" y="183118"/>
                </a:cubicBezTo>
                <a:cubicBezTo>
                  <a:pt x="6177044" y="219624"/>
                  <a:pt x="6246721" y="250199"/>
                  <a:pt x="6314524" y="273057"/>
                </a:cubicBezTo>
                <a:cubicBezTo>
                  <a:pt x="6369230" y="291232"/>
                  <a:pt x="6419603" y="306573"/>
                  <a:pt x="6466693" y="317192"/>
                </a:cubicBezTo>
                <a:cubicBezTo>
                  <a:pt x="6510581" y="326916"/>
                  <a:pt x="6551059" y="332411"/>
                  <a:pt x="6588845" y="330861"/>
                </a:cubicBezTo>
                <a:cubicBezTo>
                  <a:pt x="6588896" y="327441"/>
                  <a:pt x="6588973" y="324018"/>
                  <a:pt x="6589024" y="320597"/>
                </a:cubicBezTo>
                <a:cubicBezTo>
                  <a:pt x="6551520" y="322142"/>
                  <a:pt x="6511324" y="316700"/>
                  <a:pt x="6467694" y="307040"/>
                </a:cubicBezTo>
                <a:cubicBezTo>
                  <a:pt x="6420910" y="296491"/>
                  <a:pt x="6370767" y="281234"/>
                  <a:pt x="6316293" y="263114"/>
                </a:cubicBezTo>
                <a:cubicBezTo>
                  <a:pt x="6249053" y="240433"/>
                  <a:pt x="6179967" y="210074"/>
                  <a:pt x="6108292" y="173793"/>
                </a:cubicBezTo>
                <a:cubicBezTo>
                  <a:pt x="6088809" y="163782"/>
                  <a:pt x="6069659" y="153314"/>
                  <a:pt x="6050741" y="142547"/>
                </a:cubicBezTo>
                <a:cubicBezTo>
                  <a:pt x="6050100" y="141899"/>
                  <a:pt x="6049459" y="141250"/>
                  <a:pt x="6048818" y="140603"/>
                </a:cubicBezTo>
                <a:cubicBezTo>
                  <a:pt x="6060097" y="146589"/>
                  <a:pt x="6071403" y="152496"/>
                  <a:pt x="6082861" y="158237"/>
                </a:cubicBezTo>
                <a:cubicBezTo>
                  <a:pt x="6156306" y="194506"/>
                  <a:pt x="6227187" y="225094"/>
                  <a:pt x="6296298" y="248159"/>
                </a:cubicBezTo>
                <a:cubicBezTo>
                  <a:pt x="6355208" y="267561"/>
                  <a:pt x="6409220" y="284072"/>
                  <a:pt x="6459516" y="295414"/>
                </a:cubicBezTo>
                <a:cubicBezTo>
                  <a:pt x="6506300" y="305761"/>
                  <a:pt x="6549214" y="311510"/>
                  <a:pt x="6589229" y="309214"/>
                </a:cubicBezTo>
                <a:cubicBezTo>
                  <a:pt x="6589306" y="305791"/>
                  <a:pt x="6589357" y="302369"/>
                  <a:pt x="6589408" y="298946"/>
                </a:cubicBezTo>
                <a:cubicBezTo>
                  <a:pt x="6549700" y="301236"/>
                  <a:pt x="6507043" y="295547"/>
                  <a:pt x="6460568" y="285264"/>
                </a:cubicBezTo>
                <a:cubicBezTo>
                  <a:pt x="6410553" y="273998"/>
                  <a:pt x="6356797" y="257571"/>
                  <a:pt x="6298093" y="238219"/>
                </a:cubicBezTo>
                <a:cubicBezTo>
                  <a:pt x="6229570" y="215327"/>
                  <a:pt x="6159254" y="184951"/>
                  <a:pt x="6086399" y="148897"/>
                </a:cubicBezTo>
                <a:cubicBezTo>
                  <a:pt x="6064764" y="138040"/>
                  <a:pt x="6043512" y="126687"/>
                  <a:pt x="6022542" y="114986"/>
                </a:cubicBezTo>
                <a:cubicBezTo>
                  <a:pt x="6021747" y="114243"/>
                  <a:pt x="6020953" y="113504"/>
                  <a:pt x="6020158" y="112763"/>
                </a:cubicBezTo>
                <a:cubicBezTo>
                  <a:pt x="6033540" y="119764"/>
                  <a:pt x="6047023" y="126643"/>
                  <a:pt x="6060687" y="133331"/>
                </a:cubicBezTo>
                <a:cubicBezTo>
                  <a:pt x="6135285" y="169328"/>
                  <a:pt x="6207396" y="199916"/>
                  <a:pt x="6277764" y="223168"/>
                </a:cubicBezTo>
                <a:cubicBezTo>
                  <a:pt x="6341032" y="243812"/>
                  <a:pt x="6398684" y="261554"/>
                  <a:pt x="6452288" y="273663"/>
                </a:cubicBezTo>
                <a:cubicBezTo>
                  <a:pt x="6501942" y="284674"/>
                  <a:pt x="6547367" y="290709"/>
                  <a:pt x="6589640" y="287588"/>
                </a:cubicBezTo>
                <a:cubicBezTo>
                  <a:pt x="6589691" y="284166"/>
                  <a:pt x="6589768" y="280743"/>
                  <a:pt x="6589819" y="277320"/>
                </a:cubicBezTo>
                <a:cubicBezTo>
                  <a:pt x="6547854" y="280435"/>
                  <a:pt x="6502736" y="274463"/>
                  <a:pt x="6453364" y="263521"/>
                </a:cubicBezTo>
                <a:cubicBezTo>
                  <a:pt x="6400069" y="251488"/>
                  <a:pt x="6342672" y="233832"/>
                  <a:pt x="6279584" y="213229"/>
                </a:cubicBezTo>
                <a:cubicBezTo>
                  <a:pt x="6209780" y="190150"/>
                  <a:pt x="6138259" y="159765"/>
                  <a:pt x="6064224" y="123976"/>
                </a:cubicBezTo>
                <a:cubicBezTo>
                  <a:pt x="6038102" y="111169"/>
                  <a:pt x="6012570" y="97685"/>
                  <a:pt x="5987319" y="83786"/>
                </a:cubicBezTo>
                <a:cubicBezTo>
                  <a:pt x="5986474" y="83077"/>
                  <a:pt x="5985628" y="82373"/>
                  <a:pt x="5984782" y="81666"/>
                </a:cubicBezTo>
                <a:cubicBezTo>
                  <a:pt x="6002393" y="90797"/>
                  <a:pt x="6020184" y="99740"/>
                  <a:pt x="6038256" y="108381"/>
                </a:cubicBezTo>
                <a:cubicBezTo>
                  <a:pt x="6114033" y="144123"/>
                  <a:pt x="6187350" y="174706"/>
                  <a:pt x="6259000" y="198145"/>
                </a:cubicBezTo>
                <a:cubicBezTo>
                  <a:pt x="6326701" y="220032"/>
                  <a:pt x="6388071" y="239053"/>
                  <a:pt x="6444981" y="251968"/>
                </a:cubicBezTo>
                <a:cubicBezTo>
                  <a:pt x="6497533" y="263674"/>
                  <a:pt x="6545496" y="270023"/>
                  <a:pt x="6590024" y="265985"/>
                </a:cubicBezTo>
                <a:cubicBezTo>
                  <a:pt x="6590101" y="262560"/>
                  <a:pt x="6590152" y="259138"/>
                  <a:pt x="6590203" y="255713"/>
                </a:cubicBezTo>
                <a:cubicBezTo>
                  <a:pt x="6546009" y="259742"/>
                  <a:pt x="6498379" y="253464"/>
                  <a:pt x="6446084" y="241833"/>
                </a:cubicBezTo>
                <a:cubicBezTo>
                  <a:pt x="6389507" y="229000"/>
                  <a:pt x="6328367" y="210065"/>
                  <a:pt x="6260845" y="188210"/>
                </a:cubicBezTo>
                <a:cubicBezTo>
                  <a:pt x="6189759" y="164939"/>
                  <a:pt x="6117032" y="134557"/>
                  <a:pt x="6041820" y="99010"/>
                </a:cubicBezTo>
                <a:cubicBezTo>
                  <a:pt x="6005111" y="81429"/>
                  <a:pt x="5969426" y="62646"/>
                  <a:pt x="5934255" y="43243"/>
                </a:cubicBezTo>
                <a:cubicBezTo>
                  <a:pt x="5934050" y="43093"/>
                  <a:pt x="5933845" y="42941"/>
                  <a:pt x="5933615" y="42792"/>
                </a:cubicBezTo>
                <a:cubicBezTo>
                  <a:pt x="5960531" y="56797"/>
                  <a:pt x="5987781" y="70443"/>
                  <a:pt x="6015647" y="83462"/>
                </a:cubicBezTo>
                <a:cubicBezTo>
                  <a:pt x="6092577" y="118929"/>
                  <a:pt x="6167072" y="149482"/>
                  <a:pt x="6240004" y="173096"/>
                </a:cubicBezTo>
                <a:cubicBezTo>
                  <a:pt x="6312243" y="196227"/>
                  <a:pt x="6377382" y="216575"/>
                  <a:pt x="6437624" y="230339"/>
                </a:cubicBezTo>
                <a:cubicBezTo>
                  <a:pt x="6493123" y="242771"/>
                  <a:pt x="6543573" y="249462"/>
                  <a:pt x="6590409" y="244426"/>
                </a:cubicBezTo>
                <a:cubicBezTo>
                  <a:pt x="6590485" y="241002"/>
                  <a:pt x="6590536" y="237578"/>
                  <a:pt x="6590614" y="234153"/>
                </a:cubicBezTo>
                <a:cubicBezTo>
                  <a:pt x="6544112" y="239182"/>
                  <a:pt x="6493996" y="232565"/>
                  <a:pt x="6438778" y="220211"/>
                </a:cubicBezTo>
                <a:cubicBezTo>
                  <a:pt x="6378869" y="206536"/>
                  <a:pt x="6313961" y="186275"/>
                  <a:pt x="6241875" y="163165"/>
                </a:cubicBezTo>
                <a:cubicBezTo>
                  <a:pt x="6169533" y="139715"/>
                  <a:pt x="6095602" y="109356"/>
                  <a:pt x="6019210" y="74076"/>
                </a:cubicBezTo>
                <a:cubicBezTo>
                  <a:pt x="5977656" y="54629"/>
                  <a:pt x="5937382" y="33767"/>
                  <a:pt x="5897648" y="12284"/>
                </a:cubicBezTo>
                <a:cubicBezTo>
                  <a:pt x="5928847" y="28240"/>
                  <a:pt x="5960480" y="43788"/>
                  <a:pt x="5992883" y="58581"/>
                </a:cubicBezTo>
                <a:cubicBezTo>
                  <a:pt x="6070941" y="93765"/>
                  <a:pt x="6146667" y="124303"/>
                  <a:pt x="6220854" y="148073"/>
                </a:cubicBezTo>
                <a:cubicBezTo>
                  <a:pt x="6297683" y="172453"/>
                  <a:pt x="6366616" y="194107"/>
                  <a:pt x="6430190" y="208702"/>
                </a:cubicBezTo>
                <a:cubicBezTo>
                  <a:pt x="6488637" y="221845"/>
                  <a:pt x="6541626" y="228877"/>
                  <a:pt x="6590819" y="222832"/>
                </a:cubicBezTo>
                <a:cubicBezTo>
                  <a:pt x="6590870" y="219406"/>
                  <a:pt x="6590947" y="215982"/>
                  <a:pt x="6590998" y="212555"/>
                </a:cubicBezTo>
                <a:cubicBezTo>
                  <a:pt x="6542189" y="218592"/>
                  <a:pt x="6489535" y="211644"/>
                  <a:pt x="6431395" y="198581"/>
                </a:cubicBezTo>
                <a:cubicBezTo>
                  <a:pt x="6368128" y="184079"/>
                  <a:pt x="6299451" y="162513"/>
                  <a:pt x="6222752" y="138145"/>
                </a:cubicBezTo>
                <a:cubicBezTo>
                  <a:pt x="6149127" y="114537"/>
                  <a:pt x="6073991" y="84185"/>
                  <a:pt x="5996472" y="49179"/>
                </a:cubicBezTo>
                <a:close/>
                <a:moveTo>
                  <a:pt x="5923402" y="0"/>
                </a:moveTo>
                <a:lnTo>
                  <a:pt x="5899069" y="0"/>
                </a:lnTo>
                <a:lnTo>
                  <a:pt x="5970016" y="33797"/>
                </a:lnTo>
                <a:cubicBezTo>
                  <a:pt x="6049229" y="68687"/>
                  <a:pt x="6126107" y="99175"/>
                  <a:pt x="6201552" y="123104"/>
                </a:cubicBezTo>
                <a:cubicBezTo>
                  <a:pt x="6283045" y="148719"/>
                  <a:pt x="6355746" y="171797"/>
                  <a:pt x="6422730" y="187326"/>
                </a:cubicBezTo>
                <a:cubicBezTo>
                  <a:pt x="6484100" y="201272"/>
                  <a:pt x="6539625" y="208732"/>
                  <a:pt x="6591203" y="201536"/>
                </a:cubicBezTo>
                <a:cubicBezTo>
                  <a:pt x="6591255" y="198109"/>
                  <a:pt x="6591331" y="194683"/>
                  <a:pt x="6591382" y="191255"/>
                </a:cubicBezTo>
                <a:cubicBezTo>
                  <a:pt x="6540215" y="198448"/>
                  <a:pt x="6485048" y="191080"/>
                  <a:pt x="6423960" y="177217"/>
                </a:cubicBezTo>
                <a:cubicBezTo>
                  <a:pt x="6357335" y="161784"/>
                  <a:pt x="6284865" y="138793"/>
                  <a:pt x="6203474" y="113177"/>
                </a:cubicBezTo>
                <a:cubicBezTo>
                  <a:pt x="6128620" y="89410"/>
                  <a:pt x="6052279" y="59101"/>
                  <a:pt x="5973605" y="24380"/>
                </a:cubicBezTo>
                <a:close/>
                <a:moveTo>
                  <a:pt x="5951420" y="0"/>
                </a:moveTo>
                <a:lnTo>
                  <a:pt x="5927512" y="0"/>
                </a:lnTo>
                <a:lnTo>
                  <a:pt x="5947124" y="9134"/>
                </a:lnTo>
                <a:cubicBezTo>
                  <a:pt x="6027439" y="43725"/>
                  <a:pt x="6105497" y="74166"/>
                  <a:pt x="6182171" y="98239"/>
                </a:cubicBezTo>
                <a:cubicBezTo>
                  <a:pt x="6268356" y="125076"/>
                  <a:pt x="6344851" y="149627"/>
                  <a:pt x="6415193" y="166138"/>
                </a:cubicBezTo>
                <a:cubicBezTo>
                  <a:pt x="6479511" y="180929"/>
                  <a:pt x="6537600" y="188861"/>
                  <a:pt x="6591588" y="180413"/>
                </a:cubicBezTo>
                <a:cubicBezTo>
                  <a:pt x="6591639" y="176986"/>
                  <a:pt x="6591715" y="173559"/>
                  <a:pt x="6591767" y="170131"/>
                </a:cubicBezTo>
                <a:cubicBezTo>
                  <a:pt x="6538216" y="178578"/>
                  <a:pt x="6480511" y="170745"/>
                  <a:pt x="6416501" y="156041"/>
                </a:cubicBezTo>
                <a:cubicBezTo>
                  <a:pt x="6346517" y="139630"/>
                  <a:pt x="6270253" y="115165"/>
                  <a:pt x="6184119" y="88317"/>
                </a:cubicBezTo>
                <a:cubicBezTo>
                  <a:pt x="6146064" y="76357"/>
                  <a:pt x="6107663" y="62810"/>
                  <a:pt x="6068797" y="47949"/>
                </a:cubicBezTo>
                <a:close/>
                <a:moveTo>
                  <a:pt x="5989804" y="0"/>
                </a:moveTo>
                <a:lnTo>
                  <a:pt x="5962676" y="0"/>
                </a:lnTo>
                <a:lnTo>
                  <a:pt x="6044810" y="32839"/>
                </a:lnTo>
                <a:cubicBezTo>
                  <a:pt x="6084528" y="47745"/>
                  <a:pt x="6123800" y="61392"/>
                  <a:pt x="6162740" y="73499"/>
                </a:cubicBezTo>
                <a:cubicBezTo>
                  <a:pt x="6253668" y="101552"/>
                  <a:pt x="6333931" y="127630"/>
                  <a:pt x="6407657" y="145174"/>
                </a:cubicBezTo>
                <a:cubicBezTo>
                  <a:pt x="6474897" y="160856"/>
                  <a:pt x="6535550" y="169306"/>
                  <a:pt x="6591972" y="159521"/>
                </a:cubicBezTo>
                <a:cubicBezTo>
                  <a:pt x="6592023" y="156077"/>
                  <a:pt x="6592101" y="152633"/>
                  <a:pt x="6592152" y="149189"/>
                </a:cubicBezTo>
                <a:cubicBezTo>
                  <a:pt x="6536191" y="158981"/>
                  <a:pt x="6475949" y="150648"/>
                  <a:pt x="6409015" y="135067"/>
                </a:cubicBezTo>
                <a:cubicBezTo>
                  <a:pt x="6335648" y="117637"/>
                  <a:pt x="6255615" y="91655"/>
                  <a:pt x="6164714" y="63575"/>
                </a:cubicBezTo>
                <a:cubicBezTo>
                  <a:pt x="6126056" y="51546"/>
                  <a:pt x="6087065" y="37979"/>
                  <a:pt x="6047619" y="23153"/>
                </a:cubicBezTo>
                <a:close/>
                <a:moveTo>
                  <a:pt x="6030740" y="0"/>
                </a:moveTo>
                <a:lnTo>
                  <a:pt x="6002640" y="0"/>
                </a:lnTo>
                <a:lnTo>
                  <a:pt x="6023648" y="8234"/>
                </a:lnTo>
                <a:cubicBezTo>
                  <a:pt x="6063936" y="23100"/>
                  <a:pt x="6103792" y="36761"/>
                  <a:pt x="6143335" y="48930"/>
                </a:cubicBezTo>
                <a:cubicBezTo>
                  <a:pt x="6239004" y="78168"/>
                  <a:pt x="6323010" y="105810"/>
                  <a:pt x="6400094" y="124428"/>
                </a:cubicBezTo>
                <a:cubicBezTo>
                  <a:pt x="6470257" y="141030"/>
                  <a:pt x="6533473" y="150047"/>
                  <a:pt x="6592331" y="138825"/>
                </a:cubicBezTo>
                <a:cubicBezTo>
                  <a:pt x="6592407" y="135394"/>
                  <a:pt x="6592459" y="131962"/>
                  <a:pt x="6592536" y="128531"/>
                </a:cubicBezTo>
                <a:cubicBezTo>
                  <a:pt x="6534139" y="139765"/>
                  <a:pt x="6471333" y="130868"/>
                  <a:pt x="6401504" y="114360"/>
                </a:cubicBezTo>
                <a:cubicBezTo>
                  <a:pt x="6324778" y="95849"/>
                  <a:pt x="6241029" y="68290"/>
                  <a:pt x="6145334" y="39012"/>
                </a:cubicBezTo>
                <a:close/>
                <a:moveTo>
                  <a:pt x="6082396" y="0"/>
                </a:moveTo>
                <a:lnTo>
                  <a:pt x="6050733" y="0"/>
                </a:lnTo>
                <a:lnTo>
                  <a:pt x="6123979" y="24557"/>
                </a:lnTo>
                <a:cubicBezTo>
                  <a:pt x="6222136" y="54285"/>
                  <a:pt x="6308167" y="82921"/>
                  <a:pt x="6387124" y="102691"/>
                </a:cubicBezTo>
                <a:cubicBezTo>
                  <a:pt x="6459081" y="120368"/>
                  <a:pt x="6523885" y="130569"/>
                  <a:pt x="6584614" y="120071"/>
                </a:cubicBezTo>
                <a:cubicBezTo>
                  <a:pt x="6587332" y="119575"/>
                  <a:pt x="6590024" y="119016"/>
                  <a:pt x="6592715" y="118423"/>
                </a:cubicBezTo>
                <a:cubicBezTo>
                  <a:pt x="6592767" y="114987"/>
                  <a:pt x="6592844" y="111554"/>
                  <a:pt x="6592896" y="108119"/>
                </a:cubicBezTo>
                <a:cubicBezTo>
                  <a:pt x="6590076" y="108748"/>
                  <a:pt x="6587229" y="109331"/>
                  <a:pt x="6584384" y="109854"/>
                </a:cubicBezTo>
                <a:cubicBezTo>
                  <a:pt x="6524193" y="120257"/>
                  <a:pt x="6459849" y="110150"/>
                  <a:pt x="6388303" y="92565"/>
                </a:cubicBezTo>
                <a:cubicBezTo>
                  <a:pt x="6309808" y="72905"/>
                  <a:pt x="6224085" y="44381"/>
                  <a:pt x="6126005" y="14638"/>
                </a:cubicBezTo>
                <a:close/>
                <a:moveTo>
                  <a:pt x="6137532" y="0"/>
                </a:moveTo>
                <a:lnTo>
                  <a:pt x="6103445" y="0"/>
                </a:lnTo>
                <a:lnTo>
                  <a:pt x="6104728" y="424"/>
                </a:lnTo>
                <a:cubicBezTo>
                  <a:pt x="6204397" y="30325"/>
                  <a:pt x="6291658" y="59663"/>
                  <a:pt x="6371819" y="80576"/>
                </a:cubicBezTo>
                <a:cubicBezTo>
                  <a:pt x="6445033" y="99354"/>
                  <a:pt x="6511016" y="110969"/>
                  <a:pt x="6573284" y="102159"/>
                </a:cubicBezTo>
                <a:cubicBezTo>
                  <a:pt x="6579976" y="101142"/>
                  <a:pt x="6586588" y="99838"/>
                  <a:pt x="6593075" y="98261"/>
                </a:cubicBezTo>
                <a:cubicBezTo>
                  <a:pt x="6593126" y="94820"/>
                  <a:pt x="6593202" y="91381"/>
                  <a:pt x="6593254" y="87941"/>
                </a:cubicBezTo>
                <a:cubicBezTo>
                  <a:pt x="6586640" y="89563"/>
                  <a:pt x="6579924" y="90895"/>
                  <a:pt x="6573105" y="91931"/>
                </a:cubicBezTo>
                <a:cubicBezTo>
                  <a:pt x="6511376" y="100664"/>
                  <a:pt x="6445904" y="89150"/>
                  <a:pt x="6373076" y="70468"/>
                </a:cubicBezTo>
                <a:cubicBezTo>
                  <a:pt x="6333226" y="60067"/>
                  <a:pt x="6291556" y="47559"/>
                  <a:pt x="6247397" y="33910"/>
                </a:cubicBezTo>
                <a:close/>
                <a:moveTo>
                  <a:pt x="6195738" y="0"/>
                </a:moveTo>
                <a:lnTo>
                  <a:pt x="6161601" y="0"/>
                </a:lnTo>
                <a:lnTo>
                  <a:pt x="6228535" y="20642"/>
                </a:lnTo>
                <a:cubicBezTo>
                  <a:pt x="6273464" y="34658"/>
                  <a:pt x="6315922" y="47673"/>
                  <a:pt x="6356592" y="58690"/>
                </a:cubicBezTo>
                <a:cubicBezTo>
                  <a:pt x="6431036" y="78549"/>
                  <a:pt x="6498174" y="91558"/>
                  <a:pt x="6561928" y="84410"/>
                </a:cubicBezTo>
                <a:cubicBezTo>
                  <a:pt x="6572669" y="83091"/>
                  <a:pt x="6583180" y="81078"/>
                  <a:pt x="6593434" y="78375"/>
                </a:cubicBezTo>
                <a:cubicBezTo>
                  <a:pt x="6593485" y="74929"/>
                  <a:pt x="6593562" y="71483"/>
                  <a:pt x="6593613" y="68038"/>
                </a:cubicBezTo>
                <a:cubicBezTo>
                  <a:pt x="6583256" y="70792"/>
                  <a:pt x="6572643" y="72841"/>
                  <a:pt x="6561799" y="74170"/>
                </a:cubicBezTo>
                <a:cubicBezTo>
                  <a:pt x="6498584" y="81264"/>
                  <a:pt x="6431985" y="68362"/>
                  <a:pt x="6357925" y="48599"/>
                </a:cubicBezTo>
                <a:cubicBezTo>
                  <a:pt x="6317473" y="37638"/>
                  <a:pt x="6275194" y="24676"/>
                  <a:pt x="6230391" y="10694"/>
                </a:cubicBezTo>
                <a:close/>
                <a:moveTo>
                  <a:pt x="6253866" y="0"/>
                </a:moveTo>
                <a:lnTo>
                  <a:pt x="6219207" y="0"/>
                </a:lnTo>
                <a:lnTo>
                  <a:pt x="6341468" y="37078"/>
                </a:lnTo>
                <a:cubicBezTo>
                  <a:pt x="6417116" y="58007"/>
                  <a:pt x="6485356" y="72395"/>
                  <a:pt x="6550572" y="66881"/>
                </a:cubicBezTo>
                <a:cubicBezTo>
                  <a:pt x="6565388" y="65466"/>
                  <a:pt x="6579847" y="62784"/>
                  <a:pt x="6593767" y="58835"/>
                </a:cubicBezTo>
                <a:cubicBezTo>
                  <a:pt x="6593843" y="55386"/>
                  <a:pt x="6593895" y="51937"/>
                  <a:pt x="6593972" y="48487"/>
                </a:cubicBezTo>
                <a:cubicBezTo>
                  <a:pt x="6579924" y="52497"/>
                  <a:pt x="6565414" y="55212"/>
                  <a:pt x="6550469" y="56636"/>
                </a:cubicBezTo>
                <a:cubicBezTo>
                  <a:pt x="6485843" y="62112"/>
                  <a:pt x="6418141" y="47840"/>
                  <a:pt x="6342877" y="27006"/>
                </a:cubicBezTo>
                <a:close/>
                <a:moveTo>
                  <a:pt x="6309527" y="0"/>
                </a:moveTo>
                <a:lnTo>
                  <a:pt x="6275534" y="0"/>
                </a:lnTo>
                <a:lnTo>
                  <a:pt x="6326496" y="15760"/>
                </a:lnTo>
                <a:cubicBezTo>
                  <a:pt x="6403298" y="37748"/>
                  <a:pt x="6472615" y="53498"/>
                  <a:pt x="6539241" y="49607"/>
                </a:cubicBezTo>
                <a:cubicBezTo>
                  <a:pt x="6558211" y="48287"/>
                  <a:pt x="6576566" y="44998"/>
                  <a:pt x="6594126" y="39701"/>
                </a:cubicBezTo>
                <a:cubicBezTo>
                  <a:pt x="6594177" y="36247"/>
                  <a:pt x="6594254" y="32794"/>
                  <a:pt x="6594305" y="29339"/>
                </a:cubicBezTo>
                <a:cubicBezTo>
                  <a:pt x="6576669" y="34706"/>
                  <a:pt x="6558237" y="38033"/>
                  <a:pt x="6539215" y="39359"/>
                </a:cubicBezTo>
                <a:cubicBezTo>
                  <a:pt x="6473205" y="43230"/>
                  <a:pt x="6404401" y="27600"/>
                  <a:pt x="6327983" y="5710"/>
                </a:cubicBezTo>
                <a:close/>
                <a:moveTo>
                  <a:pt x="6373279" y="0"/>
                </a:moveTo>
                <a:lnTo>
                  <a:pt x="6332241" y="0"/>
                </a:lnTo>
                <a:lnTo>
                  <a:pt x="6423611" y="23202"/>
                </a:lnTo>
                <a:cubicBezTo>
                  <a:pt x="6459445" y="30068"/>
                  <a:pt x="6494033" y="33769"/>
                  <a:pt x="6528013" y="32624"/>
                </a:cubicBezTo>
                <a:cubicBezTo>
                  <a:pt x="6551110" y="31576"/>
                  <a:pt x="6573361" y="27748"/>
                  <a:pt x="6594459" y="21017"/>
                </a:cubicBezTo>
                <a:cubicBezTo>
                  <a:pt x="6594510" y="17559"/>
                  <a:pt x="6594587" y="14099"/>
                  <a:pt x="6594638" y="10641"/>
                </a:cubicBezTo>
                <a:cubicBezTo>
                  <a:pt x="6594459" y="10702"/>
                  <a:pt x="6594279" y="10769"/>
                  <a:pt x="6594100" y="10827"/>
                </a:cubicBezTo>
                <a:cubicBezTo>
                  <a:pt x="6573105" y="17523"/>
                  <a:pt x="6550982" y="21329"/>
                  <a:pt x="6528038" y="22368"/>
                </a:cubicBezTo>
                <a:cubicBezTo>
                  <a:pt x="6494366" y="23512"/>
                  <a:pt x="6460067" y="19842"/>
                  <a:pt x="6424495" y="13020"/>
                </a:cubicBezTo>
                <a:close/>
                <a:moveTo>
                  <a:pt x="6594840" y="0"/>
                </a:moveTo>
                <a:lnTo>
                  <a:pt x="6552905" y="0"/>
                </a:lnTo>
                <a:lnTo>
                  <a:pt x="6516990" y="5699"/>
                </a:lnTo>
                <a:lnTo>
                  <a:pt x="6464778" y="0"/>
                </a:lnTo>
                <a:lnTo>
                  <a:pt x="6394295" y="0"/>
                </a:lnTo>
                <a:lnTo>
                  <a:pt x="6410733" y="4371"/>
                </a:lnTo>
                <a:cubicBezTo>
                  <a:pt x="6447115" y="11894"/>
                  <a:pt x="6482280" y="16319"/>
                  <a:pt x="6516913" y="15957"/>
                </a:cubicBezTo>
                <a:cubicBezTo>
                  <a:pt x="6542446" y="15397"/>
                  <a:pt x="6567004" y="11565"/>
                  <a:pt x="6590203" y="4308"/>
                </a:cubicBezTo>
                <a:cubicBezTo>
                  <a:pt x="6591742" y="3815"/>
                  <a:pt x="6593254" y="3298"/>
                  <a:pt x="6594792" y="2775"/>
                </a:cubicBezTo>
                <a:close/>
              </a:path>
            </a:pathLst>
          </a:custGeom>
          <a:gradFill>
            <a:gsLst>
              <a:gs pos="100000">
                <a:schemeClr val="accent2">
                  <a:alpha val="0"/>
                </a:schemeClr>
              </a:gs>
              <a:gs pos="0">
                <a:schemeClr val="accent2">
                  <a:alpha val="18000"/>
                </a:schemeClr>
              </a:gs>
            </a:gsLst>
            <a:lin ang="0" scaled="0"/>
          </a:gradFill>
          <a:ln w="2563" cap="flat">
            <a:noFill/>
            <a:prstDash val="solid"/>
            <a:miter/>
          </a:ln>
        </p:spPr>
        <p:txBody>
          <a:bodyPr wrap="square" rtlCol="0" anchor="ctr">
            <a:noAutofit/>
          </a:bodyPr>
          <a:lstStyle/>
          <a:p>
            <a:endParaRPr lang="zh-CN" altLang="en-US" dirty="0"/>
          </a:p>
        </p:txBody>
      </p:sp>
      <p:sp>
        <p:nvSpPr>
          <p:cNvPr id="368" name="文本框 367">
            <a:extLst>
              <a:ext uri="{FF2B5EF4-FFF2-40B4-BE49-F238E27FC236}">
                <a16:creationId xmlns:a16="http://schemas.microsoft.com/office/drawing/2014/main" id="{2B18A5BD-07C0-4C80-9C76-BE4A41858885}"/>
              </a:ext>
            </a:extLst>
          </p:cNvPr>
          <p:cNvSpPr txBox="1"/>
          <p:nvPr/>
        </p:nvSpPr>
        <p:spPr>
          <a:xfrm>
            <a:off x="805180" y="3605054"/>
            <a:ext cx="2663825" cy="76944"/>
          </a:xfrm>
          <a:prstGeom prst="rect">
            <a:avLst/>
          </a:prstGeom>
          <a:noFill/>
        </p:spPr>
        <p:txBody>
          <a:bodyPr wrap="square" lIns="0" tIns="0" rIns="0" bIns="0" rtlCol="0">
            <a:spAutoFit/>
          </a:bodyPr>
          <a:lstStyle/>
          <a:p>
            <a:pPr algn="dist"/>
            <a:r>
              <a:rPr lang="en-US" altLang="zh-CN" sz="500" dirty="0">
                <a:solidFill>
                  <a:schemeClr val="accent3">
                    <a:lumMod val="60000"/>
                    <a:lumOff val="40000"/>
                    <a:alpha val="80000"/>
                  </a:schemeClr>
                </a:solidFill>
              </a:rPr>
              <a:t>KE JIFE FENG FDI CHAN HANG YE YAN JIU BAO GAO PPT MO BAN </a:t>
            </a:r>
            <a:endParaRPr lang="zh-CN" altLang="en-US" sz="500" dirty="0">
              <a:solidFill>
                <a:schemeClr val="accent3">
                  <a:lumMod val="60000"/>
                  <a:lumOff val="40000"/>
                  <a:alpha val="80000"/>
                </a:schemeClr>
              </a:solidFill>
            </a:endParaRPr>
          </a:p>
        </p:txBody>
      </p:sp>
      <p:sp>
        <p:nvSpPr>
          <p:cNvPr id="18" name="文本框 17">
            <a:extLst>
              <a:ext uri="{FF2B5EF4-FFF2-40B4-BE49-F238E27FC236}">
                <a16:creationId xmlns:a16="http://schemas.microsoft.com/office/drawing/2014/main" id="{8C768D1A-2E62-4BCE-B635-2A0C5D0D9CB1}"/>
              </a:ext>
            </a:extLst>
          </p:cNvPr>
          <p:cNvSpPr txBox="1"/>
          <p:nvPr/>
        </p:nvSpPr>
        <p:spPr>
          <a:xfrm>
            <a:off x="803276" y="517576"/>
            <a:ext cx="1488174" cy="246221"/>
          </a:xfrm>
          <a:prstGeom prst="rect">
            <a:avLst/>
          </a:prstGeom>
          <a:noFill/>
        </p:spPr>
        <p:txBody>
          <a:bodyPr wrap="square" lIns="0" tIns="0" rIns="0" bIns="0" rtlCol="0">
            <a:spAutoFit/>
          </a:bodyPr>
          <a:lstStyle/>
          <a:p>
            <a:pPr algn="dist"/>
            <a:r>
              <a:rPr lang="zh-CN" altLang="en-US" sz="1600" dirty="0">
                <a:solidFill>
                  <a:schemeClr val="bg1"/>
                </a:solidFill>
              </a:rPr>
              <a:t>使用你的</a:t>
            </a:r>
            <a:r>
              <a:rPr lang="en-US" altLang="zh-CN" sz="1600" dirty="0">
                <a:solidFill>
                  <a:schemeClr val="bg1"/>
                </a:solidFill>
              </a:rPr>
              <a:t>LOGO</a:t>
            </a:r>
            <a:endParaRPr lang="zh-CN" altLang="en-US" sz="1600" dirty="0">
              <a:solidFill>
                <a:schemeClr val="bg1"/>
              </a:solidFill>
            </a:endParaRPr>
          </a:p>
        </p:txBody>
      </p:sp>
      <p:pic>
        <p:nvPicPr>
          <p:cNvPr id="371" name="图片 370">
            <a:extLst>
              <a:ext uri="{FF2B5EF4-FFF2-40B4-BE49-F238E27FC236}">
                <a16:creationId xmlns:a16="http://schemas.microsoft.com/office/drawing/2014/main" id="{9C51313C-2234-4E79-83F3-80F990492C84}"/>
              </a:ext>
            </a:extLst>
          </p:cNvPr>
          <p:cNvPicPr>
            <a:picLocks noChangeAspect="1"/>
          </p:cNvPicPr>
          <p:nvPr/>
        </p:nvPicPr>
        <p:blipFill>
          <a:blip r:embed="rId16" cstate="screen">
            <a:extLst>
              <a:ext uri="{28A0092B-C50C-407E-A947-70E740481C1C}">
                <a14:useLocalDpi xmlns:a14="http://schemas.microsoft.com/office/drawing/2010/main"/>
              </a:ext>
            </a:extLst>
          </a:blip>
          <a:srcRect l="19857" t="5280" r="20125" b="25666"/>
          <a:stretch>
            <a:fillRect/>
          </a:stretch>
        </p:blipFill>
        <p:spPr>
          <a:xfrm>
            <a:off x="5703622" y="1361534"/>
            <a:ext cx="6488378" cy="5496467"/>
          </a:xfrm>
          <a:custGeom>
            <a:avLst/>
            <a:gdLst>
              <a:gd name="connsiteX0" fmla="*/ 0 w 6488378"/>
              <a:gd name="connsiteY0" fmla="*/ 0 h 5496467"/>
              <a:gd name="connsiteX1" fmla="*/ 6488378 w 6488378"/>
              <a:gd name="connsiteY1" fmla="*/ 0 h 5496467"/>
              <a:gd name="connsiteX2" fmla="*/ 6488378 w 6488378"/>
              <a:gd name="connsiteY2" fmla="*/ 5496467 h 5496467"/>
              <a:gd name="connsiteX3" fmla="*/ 0 w 6488378"/>
              <a:gd name="connsiteY3" fmla="*/ 5496467 h 5496467"/>
            </a:gdLst>
            <a:ahLst/>
            <a:cxnLst>
              <a:cxn ang="0">
                <a:pos x="connsiteX0" y="connsiteY0"/>
              </a:cxn>
              <a:cxn ang="0">
                <a:pos x="connsiteX1" y="connsiteY1"/>
              </a:cxn>
              <a:cxn ang="0">
                <a:pos x="connsiteX2" y="connsiteY2"/>
              </a:cxn>
              <a:cxn ang="0">
                <a:pos x="connsiteX3" y="connsiteY3"/>
              </a:cxn>
            </a:cxnLst>
            <a:rect l="l" t="t" r="r" b="b"/>
            <a:pathLst>
              <a:path w="6488378" h="5496467">
                <a:moveTo>
                  <a:pt x="0" y="0"/>
                </a:moveTo>
                <a:lnTo>
                  <a:pt x="6488378" y="0"/>
                </a:lnTo>
                <a:lnTo>
                  <a:pt x="6488378" y="5496467"/>
                </a:lnTo>
                <a:lnTo>
                  <a:pt x="0" y="5496467"/>
                </a:lnTo>
                <a:close/>
              </a:path>
            </a:pathLst>
          </a:custGeom>
        </p:spPr>
      </p:pic>
    </p:spTree>
    <p:extLst>
      <p:ext uri="{BB962C8B-B14F-4D97-AF65-F5344CB8AC3E}">
        <p14:creationId xmlns:p14="http://schemas.microsoft.com/office/powerpoint/2010/main" val="21717596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5F7F9AEF-78BC-4B5C-BCC1-28685E3A04B1}"/>
              </a:ext>
            </a:extLst>
          </p:cNvPr>
          <p:cNvSpPr>
            <a:spLocks noGrp="1"/>
          </p:cNvSpPr>
          <p:nvPr>
            <p:ph sz="quarter" idx="11"/>
          </p:nvPr>
        </p:nvSpPr>
        <p:spPr/>
        <p:txBody>
          <a:bodyPr/>
          <a:lstStyle/>
          <a:p>
            <a:r>
              <a:rPr lang="en-US" altLang="zh-CN" dirty="0"/>
              <a:t>OPERATIONAL PERFORMANCE</a:t>
            </a:r>
          </a:p>
          <a:p>
            <a:endParaRPr lang="zh-CN" altLang="en-US" dirty="0"/>
          </a:p>
        </p:txBody>
      </p:sp>
      <p:sp>
        <p:nvSpPr>
          <p:cNvPr id="3" name="标题 2">
            <a:extLst>
              <a:ext uri="{FF2B5EF4-FFF2-40B4-BE49-F238E27FC236}">
                <a16:creationId xmlns:a16="http://schemas.microsoft.com/office/drawing/2014/main" id="{4488BF9D-FDBD-4E36-83E3-DA6457FFA4FB}"/>
              </a:ext>
            </a:extLst>
          </p:cNvPr>
          <p:cNvSpPr>
            <a:spLocks noGrp="1"/>
          </p:cNvSpPr>
          <p:nvPr>
            <p:ph type="title"/>
          </p:nvPr>
        </p:nvSpPr>
        <p:spPr/>
        <p:txBody>
          <a:bodyPr/>
          <a:lstStyle/>
          <a:p>
            <a:r>
              <a:rPr lang="zh-CN" altLang="en-US" dirty="0"/>
              <a:t>运营表现</a:t>
            </a:r>
          </a:p>
        </p:txBody>
      </p:sp>
      <p:sp>
        <p:nvSpPr>
          <p:cNvPr id="43" name="圆角矩形 23">
            <a:extLst>
              <a:ext uri="{FF2B5EF4-FFF2-40B4-BE49-F238E27FC236}">
                <a16:creationId xmlns:a16="http://schemas.microsoft.com/office/drawing/2014/main" id="{0D691D9F-0D28-43AB-95BA-979E78617B4A}"/>
              </a:ext>
            </a:extLst>
          </p:cNvPr>
          <p:cNvSpPr/>
          <p:nvPr/>
        </p:nvSpPr>
        <p:spPr>
          <a:xfrm>
            <a:off x="673100" y="812800"/>
            <a:ext cx="10845800" cy="5684150"/>
          </a:xfrm>
          <a:prstGeom prst="roundRect">
            <a:avLst>
              <a:gd name="adj" fmla="val 1248"/>
            </a:avLst>
          </a:prstGeom>
          <a:blipFill dpi="0" rotWithShape="1">
            <a:blip r:embed="rId2" cstate="screen">
              <a:extLst>
                <a:ext uri="{BEBA8EAE-BF5A-486C-A8C5-ECC9F3942E4B}">
                  <a14:imgProps xmlns:a14="http://schemas.microsoft.com/office/drawing/2010/main">
                    <a14:imgLayer r:embed="rId3">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l="-6206" t="-14299" r="-6206" b="-6352"/>
            </a:stretch>
          </a:blipFill>
          <a:ln w="9525" cmpd="sng">
            <a:gradFill>
              <a:gsLst>
                <a:gs pos="0">
                  <a:schemeClr val="accent2">
                    <a:lumMod val="75000"/>
                  </a:schemeClr>
                </a:gs>
                <a:gs pos="100000">
                  <a:schemeClr val="accent3">
                    <a:lumMod val="60000"/>
                    <a:lumOff val="40000"/>
                  </a:schemeClr>
                </a:gs>
              </a:gsLst>
              <a:lin ang="18900000" scaled="0"/>
            </a:gradFill>
          </a:ln>
          <a:effectLst>
            <a:outerShdw blurRad="152400" dist="88900" dir="5400000" sx="99000" sy="99000" algn="ctr"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solidFill>
            </a:endParaRPr>
          </a:p>
        </p:txBody>
      </p:sp>
      <p:sp>
        <p:nvSpPr>
          <p:cNvPr id="34" name="文本框 33">
            <a:extLst>
              <a:ext uri="{FF2B5EF4-FFF2-40B4-BE49-F238E27FC236}">
                <a16:creationId xmlns:a16="http://schemas.microsoft.com/office/drawing/2014/main" id="{6ECAEFB2-3094-4BEB-8DB5-C3A00A17ADE2}"/>
              </a:ext>
            </a:extLst>
          </p:cNvPr>
          <p:cNvSpPr txBox="1"/>
          <p:nvPr/>
        </p:nvSpPr>
        <p:spPr>
          <a:xfrm>
            <a:off x="5923517" y="6553069"/>
            <a:ext cx="344967" cy="246221"/>
          </a:xfrm>
          <a:prstGeom prst="rect">
            <a:avLst/>
          </a:prstGeom>
          <a:noFill/>
        </p:spPr>
        <p:txBody>
          <a:bodyPr wrap="none" rtlCol="0">
            <a:spAutoFit/>
          </a:bodyPr>
          <a:lstStyle>
            <a:defPPr>
              <a:defRPr lang="zh-CN"/>
            </a:defPPr>
            <a:lvl1pPr algn="ctr">
              <a:defRPr sz="1000">
                <a:solidFill>
                  <a:schemeClr val="bg1">
                    <a:alpha val="80000"/>
                  </a:schemeClr>
                </a:solidFill>
              </a:defRPr>
            </a:lvl1pPr>
          </a:lstStyle>
          <a:p>
            <a:r>
              <a:rPr lang="en-US" altLang="zh-CN" dirty="0"/>
              <a:t>-8-</a:t>
            </a:r>
            <a:endParaRPr lang="zh-CN" altLang="en-US" dirty="0"/>
          </a:p>
        </p:txBody>
      </p:sp>
      <p:grpSp>
        <p:nvGrpSpPr>
          <p:cNvPr id="83" name="组合 82">
            <a:extLst>
              <a:ext uri="{FF2B5EF4-FFF2-40B4-BE49-F238E27FC236}">
                <a16:creationId xmlns:a16="http://schemas.microsoft.com/office/drawing/2014/main" id="{1B5C6534-EEB3-45DC-8F75-324276478757}"/>
              </a:ext>
            </a:extLst>
          </p:cNvPr>
          <p:cNvGrpSpPr/>
          <p:nvPr/>
        </p:nvGrpSpPr>
        <p:grpSpPr>
          <a:xfrm>
            <a:off x="1787706" y="1350843"/>
            <a:ext cx="8654688" cy="4724471"/>
            <a:chOff x="1603033" y="1509593"/>
            <a:chExt cx="8654688" cy="4724471"/>
          </a:xfrm>
        </p:grpSpPr>
        <p:sp>
          <p:nvSpPr>
            <p:cNvPr id="44" name="矩形 43">
              <a:extLst>
                <a:ext uri="{FF2B5EF4-FFF2-40B4-BE49-F238E27FC236}">
                  <a16:creationId xmlns:a16="http://schemas.microsoft.com/office/drawing/2014/main" id="{F5F0AB18-8F44-44CB-9EB8-A97EC15D4E86}"/>
                </a:ext>
              </a:extLst>
            </p:cNvPr>
            <p:cNvSpPr/>
            <p:nvPr/>
          </p:nvSpPr>
          <p:spPr>
            <a:xfrm rot="1800000">
              <a:off x="7180906" y="2995361"/>
              <a:ext cx="2230116" cy="1397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45" name="矩形 44">
              <a:extLst>
                <a:ext uri="{FF2B5EF4-FFF2-40B4-BE49-F238E27FC236}">
                  <a16:creationId xmlns:a16="http://schemas.microsoft.com/office/drawing/2014/main" id="{E767E2CF-8D43-4960-A89A-3694B17EB60A}"/>
                </a:ext>
              </a:extLst>
            </p:cNvPr>
            <p:cNvSpPr/>
            <p:nvPr/>
          </p:nvSpPr>
          <p:spPr>
            <a:xfrm rot="19800000" flipH="1">
              <a:off x="4989663" y="2944065"/>
              <a:ext cx="2230116" cy="1397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46" name="矩形 45">
              <a:extLst>
                <a:ext uri="{FF2B5EF4-FFF2-40B4-BE49-F238E27FC236}">
                  <a16:creationId xmlns:a16="http://schemas.microsoft.com/office/drawing/2014/main" id="{A3A332B2-1B2D-4FBC-AF98-3BCBB3DCD508}"/>
                </a:ext>
              </a:extLst>
            </p:cNvPr>
            <p:cNvSpPr/>
            <p:nvPr/>
          </p:nvSpPr>
          <p:spPr>
            <a:xfrm rot="1800000">
              <a:off x="2510294" y="2995361"/>
              <a:ext cx="2230116" cy="1397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48" name="椭圆 47">
              <a:extLst>
                <a:ext uri="{FF2B5EF4-FFF2-40B4-BE49-F238E27FC236}">
                  <a16:creationId xmlns:a16="http://schemas.microsoft.com/office/drawing/2014/main" id="{BAFDB6FF-5BB8-4B56-BCC0-406D32B9E1EC}"/>
                </a:ext>
              </a:extLst>
            </p:cNvPr>
            <p:cNvSpPr/>
            <p:nvPr/>
          </p:nvSpPr>
          <p:spPr>
            <a:xfrm>
              <a:off x="1603033" y="2407920"/>
              <a:ext cx="1868170" cy="784860"/>
            </a:xfrm>
            <a:prstGeom prst="ellipse">
              <a:avLst/>
            </a:prstGeom>
            <a:solidFill>
              <a:schemeClr val="accent1">
                <a:lumMod val="75000"/>
                <a:alpha val="36000"/>
              </a:schemeClr>
            </a:solidFill>
            <a:ln>
              <a:noFill/>
            </a:ln>
            <a:effectLst>
              <a:softEdge rad="228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grpSp>
          <p:nvGrpSpPr>
            <p:cNvPr id="6" name="组合 5">
              <a:extLst>
                <a:ext uri="{FF2B5EF4-FFF2-40B4-BE49-F238E27FC236}">
                  <a16:creationId xmlns:a16="http://schemas.microsoft.com/office/drawing/2014/main" id="{44856093-DEA8-4DD5-9B53-793E81DF0602}"/>
                </a:ext>
              </a:extLst>
            </p:cNvPr>
            <p:cNvGrpSpPr/>
            <p:nvPr/>
          </p:nvGrpSpPr>
          <p:grpSpPr>
            <a:xfrm>
              <a:off x="1714447" y="1509593"/>
              <a:ext cx="1413221" cy="1488877"/>
              <a:chOff x="1714447" y="1509593"/>
              <a:chExt cx="1413221" cy="1488877"/>
            </a:xfrm>
          </p:grpSpPr>
          <p:sp>
            <p:nvSpPr>
              <p:cNvPr id="49" name="矩形: 圆角 48">
                <a:extLst>
                  <a:ext uri="{FF2B5EF4-FFF2-40B4-BE49-F238E27FC236}">
                    <a16:creationId xmlns:a16="http://schemas.microsoft.com/office/drawing/2014/main" id="{B7E8EB98-72AC-4BEB-AB96-0AF08BB318E6}"/>
                  </a:ext>
                </a:extLst>
              </p:cNvPr>
              <p:cNvSpPr/>
              <p:nvPr/>
            </p:nvSpPr>
            <p:spPr>
              <a:xfrm>
                <a:off x="1946568" y="1817370"/>
                <a:ext cx="1181100" cy="1181100"/>
              </a:xfrm>
              <a:prstGeom prst="roundRect">
                <a:avLst>
                  <a:gd name="adj" fmla="val 10861"/>
                </a:avLst>
              </a:prstGeom>
              <a:gradFill flip="none" rotWithShape="1">
                <a:gsLst>
                  <a:gs pos="0">
                    <a:schemeClr val="accent2"/>
                  </a:gs>
                  <a:gs pos="100000">
                    <a:schemeClr val="accent2">
                      <a:lumMod val="20000"/>
                    </a:schemeClr>
                  </a:gs>
                </a:gsLst>
                <a:lin ang="8100000" scaled="1"/>
                <a:tileRect/>
              </a:gradFill>
              <a:ln w="6350">
                <a:gradFill>
                  <a:gsLst>
                    <a:gs pos="0">
                      <a:schemeClr val="accent1">
                        <a:lumMod val="5000"/>
                        <a:lumOff val="95000"/>
                      </a:schemeClr>
                    </a:gs>
                    <a:gs pos="100000">
                      <a:schemeClr val="accent1">
                        <a:lumMod val="30000"/>
                        <a:lumOff val="70000"/>
                      </a:schemeClr>
                    </a:gs>
                  </a:gsLst>
                  <a:lin ang="5400000" scaled="1"/>
                </a:gradFill>
              </a:ln>
              <a:effectLst>
                <a:outerShdw dist="63500" dir="8100000" algn="tr" rotWithShape="0">
                  <a:schemeClr val="accent1">
                    <a:lumMod val="75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zh-CN" altLang="en-US" sz="1600" dirty="0">
                  <a:solidFill>
                    <a:schemeClr val="bg1"/>
                  </a:solidFill>
                  <a:latin typeface="+mj-ea"/>
                  <a:ea typeface="+mj-ea"/>
                </a:endParaRPr>
              </a:p>
            </p:txBody>
          </p:sp>
          <p:sp>
            <p:nvSpPr>
              <p:cNvPr id="50" name="文本框 49">
                <a:extLst>
                  <a:ext uri="{FF2B5EF4-FFF2-40B4-BE49-F238E27FC236}">
                    <a16:creationId xmlns:a16="http://schemas.microsoft.com/office/drawing/2014/main" id="{4B96D13D-2390-4A03-B5D4-94CDC6D6500A}"/>
                  </a:ext>
                </a:extLst>
              </p:cNvPr>
              <p:cNvSpPr txBox="1"/>
              <p:nvPr/>
            </p:nvSpPr>
            <p:spPr>
              <a:xfrm>
                <a:off x="1714447" y="1509593"/>
                <a:ext cx="453650" cy="615553"/>
              </a:xfrm>
              <a:prstGeom prst="rect">
                <a:avLst/>
              </a:prstGeom>
              <a:noFill/>
            </p:spPr>
            <p:txBody>
              <a:bodyPr wrap="none" lIns="0" tIns="0" rIns="0" bIns="0" rtlCol="0" anchor="t">
                <a:spAutoFit/>
                <a:scene3d>
                  <a:camera prst="isometricRightUp"/>
                  <a:lightRig rig="threePt" dir="t"/>
                </a:scene3d>
              </a:bodyPr>
              <a:lstStyle/>
              <a:p>
                <a:pPr algn="l"/>
                <a:r>
                  <a:rPr lang="en-US" altLang="zh-CN" sz="4000" dirty="0">
                    <a:solidFill>
                      <a:schemeClr val="accent2"/>
                    </a:solidFill>
                    <a:latin typeface="+mj-ea"/>
                    <a:ea typeface="+mj-ea"/>
                  </a:rPr>
                  <a:t>01</a:t>
                </a:r>
                <a:endParaRPr lang="zh-CN" altLang="en-US" sz="4000" dirty="0">
                  <a:solidFill>
                    <a:schemeClr val="accent2"/>
                  </a:solidFill>
                  <a:latin typeface="+mj-ea"/>
                  <a:ea typeface="+mj-ea"/>
                </a:endParaRPr>
              </a:p>
            </p:txBody>
          </p:sp>
          <p:sp>
            <p:nvSpPr>
              <p:cNvPr id="56" name="badge_126195">
                <a:extLst>
                  <a:ext uri="{FF2B5EF4-FFF2-40B4-BE49-F238E27FC236}">
                    <a16:creationId xmlns:a16="http://schemas.microsoft.com/office/drawing/2014/main" id="{C3AE765B-4B5A-4124-8B00-65579509CFA2}"/>
                  </a:ext>
                </a:extLst>
              </p:cNvPr>
              <p:cNvSpPr>
                <a:spLocks/>
              </p:cNvSpPr>
              <p:nvPr/>
            </p:nvSpPr>
            <p:spPr>
              <a:xfrm>
                <a:off x="2240727" y="2079341"/>
                <a:ext cx="592780" cy="609685"/>
              </a:xfrm>
              <a:custGeom>
                <a:avLst/>
                <a:gdLst>
                  <a:gd name="T0" fmla="*/ 8209 w 10908"/>
                  <a:gd name="T1" fmla="*/ 2143 h 12744"/>
                  <a:gd name="T2" fmla="*/ 8209 w 10908"/>
                  <a:gd name="T3" fmla="*/ 1057 h 12744"/>
                  <a:gd name="T4" fmla="*/ 7124 w 10908"/>
                  <a:gd name="T5" fmla="*/ 0 h 12744"/>
                  <a:gd name="T6" fmla="*/ 3840 w 10908"/>
                  <a:gd name="T7" fmla="*/ 0 h 12744"/>
                  <a:gd name="T8" fmla="*/ 2755 w 10908"/>
                  <a:gd name="T9" fmla="*/ 1057 h 12744"/>
                  <a:gd name="T10" fmla="*/ 2755 w 10908"/>
                  <a:gd name="T11" fmla="*/ 2115 h 12744"/>
                  <a:gd name="T12" fmla="*/ 0 w 10908"/>
                  <a:gd name="T13" fmla="*/ 2115 h 12744"/>
                  <a:gd name="T14" fmla="*/ 0 w 10908"/>
                  <a:gd name="T15" fmla="*/ 3172 h 12744"/>
                  <a:gd name="T16" fmla="*/ 1085 w 10908"/>
                  <a:gd name="T17" fmla="*/ 3172 h 12744"/>
                  <a:gd name="T18" fmla="*/ 1085 w 10908"/>
                  <a:gd name="T19" fmla="*/ 11687 h 12744"/>
                  <a:gd name="T20" fmla="*/ 2171 w 10908"/>
                  <a:gd name="T21" fmla="*/ 12744 h 12744"/>
                  <a:gd name="T22" fmla="*/ 8738 w 10908"/>
                  <a:gd name="T23" fmla="*/ 12744 h 12744"/>
                  <a:gd name="T24" fmla="*/ 9823 w 10908"/>
                  <a:gd name="T25" fmla="*/ 11687 h 12744"/>
                  <a:gd name="T26" fmla="*/ 9823 w 10908"/>
                  <a:gd name="T27" fmla="*/ 3200 h 12744"/>
                  <a:gd name="T28" fmla="*/ 10908 w 10908"/>
                  <a:gd name="T29" fmla="*/ 3200 h 12744"/>
                  <a:gd name="T30" fmla="*/ 10908 w 10908"/>
                  <a:gd name="T31" fmla="*/ 2143 h 12744"/>
                  <a:gd name="T32" fmla="*/ 8209 w 10908"/>
                  <a:gd name="T33" fmla="*/ 2143 h 12744"/>
                  <a:gd name="T34" fmla="*/ 4870 w 10908"/>
                  <a:gd name="T35" fmla="*/ 10963 h 12744"/>
                  <a:gd name="T36" fmla="*/ 3645 w 10908"/>
                  <a:gd name="T37" fmla="*/ 10963 h 12744"/>
                  <a:gd name="T38" fmla="*/ 3645 w 10908"/>
                  <a:gd name="T39" fmla="*/ 4257 h 12744"/>
                  <a:gd name="T40" fmla="*/ 4870 w 10908"/>
                  <a:gd name="T41" fmla="*/ 4257 h 12744"/>
                  <a:gd name="T42" fmla="*/ 4870 w 10908"/>
                  <a:gd name="T43" fmla="*/ 10963 h 12744"/>
                  <a:gd name="T44" fmla="*/ 7319 w 10908"/>
                  <a:gd name="T45" fmla="*/ 10963 h 12744"/>
                  <a:gd name="T46" fmla="*/ 6094 w 10908"/>
                  <a:gd name="T47" fmla="*/ 10963 h 12744"/>
                  <a:gd name="T48" fmla="*/ 6094 w 10908"/>
                  <a:gd name="T49" fmla="*/ 4257 h 12744"/>
                  <a:gd name="T50" fmla="*/ 7319 w 10908"/>
                  <a:gd name="T51" fmla="*/ 4257 h 12744"/>
                  <a:gd name="T52" fmla="*/ 7319 w 10908"/>
                  <a:gd name="T53" fmla="*/ 10963 h 12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908" h="12744">
                    <a:moveTo>
                      <a:pt x="8209" y="2143"/>
                    </a:moveTo>
                    <a:lnTo>
                      <a:pt x="8209" y="1057"/>
                    </a:lnTo>
                    <a:cubicBezTo>
                      <a:pt x="8209" y="473"/>
                      <a:pt x="7708" y="0"/>
                      <a:pt x="7124" y="0"/>
                    </a:cubicBezTo>
                    <a:lnTo>
                      <a:pt x="3840" y="0"/>
                    </a:lnTo>
                    <a:cubicBezTo>
                      <a:pt x="3228" y="0"/>
                      <a:pt x="2755" y="473"/>
                      <a:pt x="2755" y="1057"/>
                    </a:cubicBezTo>
                    <a:lnTo>
                      <a:pt x="2755" y="2115"/>
                    </a:lnTo>
                    <a:lnTo>
                      <a:pt x="0" y="2115"/>
                    </a:lnTo>
                    <a:lnTo>
                      <a:pt x="0" y="3172"/>
                    </a:lnTo>
                    <a:lnTo>
                      <a:pt x="1085" y="3172"/>
                    </a:lnTo>
                    <a:lnTo>
                      <a:pt x="1085" y="11687"/>
                    </a:lnTo>
                    <a:cubicBezTo>
                      <a:pt x="1085" y="12271"/>
                      <a:pt x="1586" y="12744"/>
                      <a:pt x="2171" y="12744"/>
                    </a:cubicBezTo>
                    <a:lnTo>
                      <a:pt x="8738" y="12744"/>
                    </a:lnTo>
                    <a:cubicBezTo>
                      <a:pt x="9350" y="12744"/>
                      <a:pt x="9823" y="12271"/>
                      <a:pt x="9823" y="11687"/>
                    </a:cubicBezTo>
                    <a:lnTo>
                      <a:pt x="9823" y="3200"/>
                    </a:lnTo>
                    <a:lnTo>
                      <a:pt x="10908" y="3200"/>
                    </a:lnTo>
                    <a:lnTo>
                      <a:pt x="10908" y="2143"/>
                    </a:lnTo>
                    <a:lnTo>
                      <a:pt x="8209" y="2143"/>
                    </a:lnTo>
                    <a:close/>
                    <a:moveTo>
                      <a:pt x="4870" y="10963"/>
                    </a:moveTo>
                    <a:lnTo>
                      <a:pt x="3645" y="10963"/>
                    </a:lnTo>
                    <a:lnTo>
                      <a:pt x="3645" y="4257"/>
                    </a:lnTo>
                    <a:lnTo>
                      <a:pt x="4870" y="4257"/>
                    </a:lnTo>
                    <a:lnTo>
                      <a:pt x="4870" y="10963"/>
                    </a:lnTo>
                    <a:close/>
                    <a:moveTo>
                      <a:pt x="7319" y="10963"/>
                    </a:moveTo>
                    <a:lnTo>
                      <a:pt x="6094" y="10963"/>
                    </a:lnTo>
                    <a:lnTo>
                      <a:pt x="6094" y="4257"/>
                    </a:lnTo>
                    <a:lnTo>
                      <a:pt x="7319" y="4257"/>
                    </a:lnTo>
                    <a:lnTo>
                      <a:pt x="7319" y="10963"/>
                    </a:lnTo>
                    <a:close/>
                  </a:path>
                </a:pathLst>
              </a:custGeom>
              <a:solidFill>
                <a:schemeClr val="bg1"/>
              </a:solidFill>
              <a:ln>
                <a:noFill/>
              </a:ln>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53" name="椭圆 52">
              <a:extLst>
                <a:ext uri="{FF2B5EF4-FFF2-40B4-BE49-F238E27FC236}">
                  <a16:creationId xmlns:a16="http://schemas.microsoft.com/office/drawing/2014/main" id="{EA89DEAB-F624-439B-9D07-A72B44DA937F}"/>
                </a:ext>
              </a:extLst>
            </p:cNvPr>
            <p:cNvSpPr/>
            <p:nvPr/>
          </p:nvSpPr>
          <p:spPr>
            <a:xfrm>
              <a:off x="6141464" y="2407920"/>
              <a:ext cx="1868170" cy="784860"/>
            </a:xfrm>
            <a:prstGeom prst="ellipse">
              <a:avLst/>
            </a:prstGeom>
            <a:solidFill>
              <a:schemeClr val="accent1">
                <a:lumMod val="75000"/>
                <a:alpha val="36000"/>
              </a:schemeClr>
            </a:solidFill>
            <a:ln>
              <a:noFill/>
            </a:ln>
            <a:effectLst>
              <a:softEdge rad="228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endParaRPr lang="zh-CN" altLang="en-US" sz="1600">
                <a:solidFill>
                  <a:schemeClr val="bg1"/>
                </a:solidFill>
                <a:latin typeface="+mj-ea"/>
                <a:ea typeface="+mj-ea"/>
              </a:endParaRPr>
            </a:p>
          </p:txBody>
        </p:sp>
        <p:grpSp>
          <p:nvGrpSpPr>
            <p:cNvPr id="29" name="组合 28">
              <a:extLst>
                <a:ext uri="{FF2B5EF4-FFF2-40B4-BE49-F238E27FC236}">
                  <a16:creationId xmlns:a16="http://schemas.microsoft.com/office/drawing/2014/main" id="{46299941-30F4-4722-8821-8021DCFCF9B7}"/>
                </a:ext>
              </a:extLst>
            </p:cNvPr>
            <p:cNvGrpSpPr/>
            <p:nvPr/>
          </p:nvGrpSpPr>
          <p:grpSpPr>
            <a:xfrm>
              <a:off x="6252878" y="1509593"/>
              <a:ext cx="1413221" cy="1488877"/>
              <a:chOff x="6252878" y="1509593"/>
              <a:chExt cx="1413221" cy="1488877"/>
            </a:xfrm>
          </p:grpSpPr>
          <p:sp>
            <p:nvSpPr>
              <p:cNvPr id="54" name="矩形: 圆角 53">
                <a:extLst>
                  <a:ext uri="{FF2B5EF4-FFF2-40B4-BE49-F238E27FC236}">
                    <a16:creationId xmlns:a16="http://schemas.microsoft.com/office/drawing/2014/main" id="{A64A5BDB-6D0C-4F79-A255-86F9B744BCF0}"/>
                  </a:ext>
                </a:extLst>
              </p:cNvPr>
              <p:cNvSpPr/>
              <p:nvPr/>
            </p:nvSpPr>
            <p:spPr>
              <a:xfrm>
                <a:off x="6484999" y="1817370"/>
                <a:ext cx="1181100" cy="1181100"/>
              </a:xfrm>
              <a:prstGeom prst="roundRect">
                <a:avLst>
                  <a:gd name="adj" fmla="val 10861"/>
                </a:avLst>
              </a:prstGeom>
              <a:gradFill flip="none" rotWithShape="1">
                <a:gsLst>
                  <a:gs pos="0">
                    <a:schemeClr val="accent2"/>
                  </a:gs>
                  <a:gs pos="100000">
                    <a:schemeClr val="accent2">
                      <a:lumMod val="20000"/>
                    </a:schemeClr>
                  </a:gs>
                </a:gsLst>
                <a:lin ang="8100000" scaled="1"/>
                <a:tileRect/>
              </a:gradFill>
              <a:ln w="6350">
                <a:gradFill>
                  <a:gsLst>
                    <a:gs pos="0">
                      <a:schemeClr val="accent1">
                        <a:lumMod val="5000"/>
                        <a:lumOff val="95000"/>
                      </a:schemeClr>
                    </a:gs>
                    <a:gs pos="100000">
                      <a:schemeClr val="accent1">
                        <a:lumMod val="30000"/>
                        <a:lumOff val="70000"/>
                      </a:schemeClr>
                    </a:gs>
                  </a:gsLst>
                  <a:lin ang="5400000" scaled="1"/>
                </a:gradFill>
              </a:ln>
              <a:effectLst>
                <a:outerShdw dist="63500" dir="8100000" algn="tr" rotWithShape="0">
                  <a:schemeClr val="accent1">
                    <a:lumMod val="75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a:solidFill>
                    <a:schemeClr val="bg1"/>
                  </a:solidFill>
                  <a:latin typeface="+mj-ea"/>
                  <a:ea typeface="+mj-ea"/>
                </a:endParaRPr>
              </a:p>
            </p:txBody>
          </p:sp>
          <p:sp>
            <p:nvSpPr>
              <p:cNvPr id="55" name="文本框 11">
                <a:extLst>
                  <a:ext uri="{FF2B5EF4-FFF2-40B4-BE49-F238E27FC236}">
                    <a16:creationId xmlns:a16="http://schemas.microsoft.com/office/drawing/2014/main" id="{8ACC1451-6A18-4F04-A82A-D32B768093EA}"/>
                  </a:ext>
                </a:extLst>
              </p:cNvPr>
              <p:cNvSpPr txBox="1"/>
              <p:nvPr/>
            </p:nvSpPr>
            <p:spPr>
              <a:xfrm>
                <a:off x="6252878" y="1509593"/>
                <a:ext cx="623569" cy="615553"/>
              </a:xfrm>
              <a:prstGeom prst="rect">
                <a:avLst/>
              </a:prstGeom>
              <a:noFill/>
            </p:spPr>
            <p:txBody>
              <a:bodyPr wrap="none" lIns="0" tIns="0" rIns="0" bIns="0" rtlCol="0" anchor="t">
                <a:spAutoFit/>
                <a:scene3d>
                  <a:camera prst="isometricRightUp"/>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4000" dirty="0">
                    <a:solidFill>
                      <a:schemeClr val="accent2"/>
                    </a:solidFill>
                    <a:latin typeface="+mj-ea"/>
                    <a:ea typeface="+mj-ea"/>
                  </a:rPr>
                  <a:t>03</a:t>
                </a:r>
                <a:endParaRPr lang="zh-CN" altLang="en-US" sz="4000" dirty="0">
                  <a:solidFill>
                    <a:schemeClr val="accent2"/>
                  </a:solidFill>
                  <a:latin typeface="+mj-ea"/>
                  <a:ea typeface="+mj-ea"/>
                </a:endParaRPr>
              </a:p>
            </p:txBody>
          </p:sp>
          <p:sp>
            <p:nvSpPr>
              <p:cNvPr id="51" name="badge_126195">
                <a:extLst>
                  <a:ext uri="{FF2B5EF4-FFF2-40B4-BE49-F238E27FC236}">
                    <a16:creationId xmlns:a16="http://schemas.microsoft.com/office/drawing/2014/main" id="{EE920BA8-CCC1-4553-93CA-A8CD20EDEFBF}"/>
                  </a:ext>
                </a:extLst>
              </p:cNvPr>
              <p:cNvSpPr>
                <a:spLocks/>
              </p:cNvSpPr>
              <p:nvPr/>
            </p:nvSpPr>
            <p:spPr>
              <a:xfrm>
                <a:off x="6814654" y="2079341"/>
                <a:ext cx="521791" cy="609685"/>
              </a:xfrm>
              <a:custGeom>
                <a:avLst/>
                <a:gdLst>
                  <a:gd name="T0" fmla="*/ 6023 w 6383"/>
                  <a:gd name="T1" fmla="*/ 2985 h 6575"/>
                  <a:gd name="T2" fmla="*/ 5921 w 6383"/>
                  <a:gd name="T3" fmla="*/ 1957 h 6575"/>
                  <a:gd name="T4" fmla="*/ 5304 w 6383"/>
                  <a:gd name="T5" fmla="*/ 1379 h 6575"/>
                  <a:gd name="T6" fmla="*/ 4619 w 6383"/>
                  <a:gd name="T7" fmla="*/ 608 h 6575"/>
                  <a:gd name="T8" fmla="*/ 3777 w 6383"/>
                  <a:gd name="T9" fmla="*/ 501 h 6575"/>
                  <a:gd name="T10" fmla="*/ 2768 w 6383"/>
                  <a:gd name="T11" fmla="*/ 280 h 6575"/>
                  <a:gd name="T12" fmla="*/ 2028 w 6383"/>
                  <a:gd name="T13" fmla="*/ 688 h 6575"/>
                  <a:gd name="T14" fmla="*/ 1083 w 6383"/>
                  <a:gd name="T15" fmla="*/ 1103 h 6575"/>
                  <a:gd name="T16" fmla="*/ 723 w 6383"/>
                  <a:gd name="T17" fmla="*/ 1868 h 6575"/>
                  <a:gd name="T18" fmla="*/ 201 w 6383"/>
                  <a:gd name="T19" fmla="*/ 2759 h 6575"/>
                  <a:gd name="T20" fmla="*/ 360 w 6383"/>
                  <a:gd name="T21" fmla="*/ 3591 h 6575"/>
                  <a:gd name="T22" fmla="*/ 461 w 6383"/>
                  <a:gd name="T23" fmla="*/ 4619 h 6575"/>
                  <a:gd name="T24" fmla="*/ 1079 w 6383"/>
                  <a:gd name="T25" fmla="*/ 5197 h 6575"/>
                  <a:gd name="T26" fmla="*/ 1764 w 6383"/>
                  <a:gd name="T27" fmla="*/ 5968 h 6575"/>
                  <a:gd name="T28" fmla="*/ 2604 w 6383"/>
                  <a:gd name="T29" fmla="*/ 6073 h 6575"/>
                  <a:gd name="T30" fmla="*/ 3613 w 6383"/>
                  <a:gd name="T31" fmla="*/ 6295 h 6575"/>
                  <a:gd name="T32" fmla="*/ 4353 w 6383"/>
                  <a:gd name="T33" fmla="*/ 5888 h 6575"/>
                  <a:gd name="T34" fmla="*/ 5299 w 6383"/>
                  <a:gd name="T35" fmla="*/ 5473 h 6575"/>
                  <a:gd name="T36" fmla="*/ 5659 w 6383"/>
                  <a:gd name="T37" fmla="*/ 4708 h 6575"/>
                  <a:gd name="T38" fmla="*/ 6180 w 6383"/>
                  <a:gd name="T39" fmla="*/ 3817 h 6575"/>
                  <a:gd name="T40" fmla="*/ 3877 w 6383"/>
                  <a:gd name="T41" fmla="*/ 4231 h 6575"/>
                  <a:gd name="T42" fmla="*/ 3381 w 6383"/>
                  <a:gd name="T43" fmla="*/ 4613 h 6575"/>
                  <a:gd name="T44" fmla="*/ 3287 w 6383"/>
                  <a:gd name="T45" fmla="*/ 4924 h 6575"/>
                  <a:gd name="T46" fmla="*/ 2960 w 6383"/>
                  <a:gd name="T47" fmla="*/ 4820 h 6575"/>
                  <a:gd name="T48" fmla="*/ 2844 w 6383"/>
                  <a:gd name="T49" fmla="*/ 4529 h 6575"/>
                  <a:gd name="T50" fmla="*/ 2356 w 6383"/>
                  <a:gd name="T51" fmla="*/ 4233 h 6575"/>
                  <a:gd name="T52" fmla="*/ 2560 w 6383"/>
                  <a:gd name="T53" fmla="*/ 3940 h 6575"/>
                  <a:gd name="T54" fmla="*/ 3307 w 6383"/>
                  <a:gd name="T55" fmla="*/ 4036 h 6575"/>
                  <a:gd name="T56" fmla="*/ 3193 w 6383"/>
                  <a:gd name="T57" fmla="*/ 3535 h 6575"/>
                  <a:gd name="T58" fmla="*/ 2365 w 6383"/>
                  <a:gd name="T59" fmla="*/ 2705 h 6575"/>
                  <a:gd name="T60" fmla="*/ 2991 w 6383"/>
                  <a:gd name="T61" fmla="*/ 1897 h 6575"/>
                  <a:gd name="T62" fmla="*/ 3105 w 6383"/>
                  <a:gd name="T63" fmla="*/ 1651 h 6575"/>
                  <a:gd name="T64" fmla="*/ 3401 w 6383"/>
                  <a:gd name="T65" fmla="*/ 1856 h 6575"/>
                  <a:gd name="T66" fmla="*/ 3865 w 6383"/>
                  <a:gd name="T67" fmla="*/ 2119 h 6575"/>
                  <a:gd name="T68" fmla="*/ 3847 w 6383"/>
                  <a:gd name="T69" fmla="*/ 2508 h 6575"/>
                  <a:gd name="T70" fmla="*/ 3208 w 6383"/>
                  <a:gd name="T71" fmla="*/ 2464 h 6575"/>
                  <a:gd name="T72" fmla="*/ 3025 w 6383"/>
                  <a:gd name="T73" fmla="*/ 2832 h 6575"/>
                  <a:gd name="T74" fmla="*/ 3647 w 6383"/>
                  <a:gd name="T75" fmla="*/ 3137 h 6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83" h="6575">
                    <a:moveTo>
                      <a:pt x="6023" y="3591"/>
                    </a:moveTo>
                    <a:cubicBezTo>
                      <a:pt x="5895" y="3409"/>
                      <a:pt x="5895" y="3167"/>
                      <a:pt x="6023" y="2985"/>
                    </a:cubicBezTo>
                    <a:lnTo>
                      <a:pt x="6181" y="2759"/>
                    </a:lnTo>
                    <a:cubicBezTo>
                      <a:pt x="6383" y="2472"/>
                      <a:pt x="6253" y="2072"/>
                      <a:pt x="5921" y="1957"/>
                    </a:cubicBezTo>
                    <a:lnTo>
                      <a:pt x="5660" y="1868"/>
                    </a:lnTo>
                    <a:cubicBezTo>
                      <a:pt x="5451" y="1796"/>
                      <a:pt x="5308" y="1600"/>
                      <a:pt x="5304" y="1379"/>
                    </a:cubicBezTo>
                    <a:lnTo>
                      <a:pt x="5300" y="1103"/>
                    </a:lnTo>
                    <a:cubicBezTo>
                      <a:pt x="5295" y="752"/>
                      <a:pt x="4953" y="505"/>
                      <a:pt x="4619" y="608"/>
                    </a:cubicBezTo>
                    <a:lnTo>
                      <a:pt x="4353" y="688"/>
                    </a:lnTo>
                    <a:cubicBezTo>
                      <a:pt x="4141" y="753"/>
                      <a:pt x="3911" y="679"/>
                      <a:pt x="3777" y="501"/>
                    </a:cubicBezTo>
                    <a:lnTo>
                      <a:pt x="3611" y="280"/>
                    </a:lnTo>
                    <a:cubicBezTo>
                      <a:pt x="3400" y="0"/>
                      <a:pt x="2979" y="0"/>
                      <a:pt x="2768" y="280"/>
                    </a:cubicBezTo>
                    <a:lnTo>
                      <a:pt x="2604" y="501"/>
                    </a:lnTo>
                    <a:cubicBezTo>
                      <a:pt x="2471" y="679"/>
                      <a:pt x="2240" y="753"/>
                      <a:pt x="2028" y="688"/>
                    </a:cubicBezTo>
                    <a:lnTo>
                      <a:pt x="1764" y="608"/>
                    </a:lnTo>
                    <a:cubicBezTo>
                      <a:pt x="1429" y="505"/>
                      <a:pt x="1088" y="752"/>
                      <a:pt x="1083" y="1103"/>
                    </a:cubicBezTo>
                    <a:lnTo>
                      <a:pt x="1079" y="1379"/>
                    </a:lnTo>
                    <a:cubicBezTo>
                      <a:pt x="1075" y="1600"/>
                      <a:pt x="933" y="1796"/>
                      <a:pt x="723" y="1868"/>
                    </a:cubicBezTo>
                    <a:lnTo>
                      <a:pt x="461" y="1957"/>
                    </a:lnTo>
                    <a:cubicBezTo>
                      <a:pt x="129" y="2071"/>
                      <a:pt x="0" y="2471"/>
                      <a:pt x="201" y="2759"/>
                    </a:cubicBezTo>
                    <a:lnTo>
                      <a:pt x="360" y="2985"/>
                    </a:lnTo>
                    <a:cubicBezTo>
                      <a:pt x="488" y="3167"/>
                      <a:pt x="488" y="3409"/>
                      <a:pt x="360" y="3591"/>
                    </a:cubicBezTo>
                    <a:lnTo>
                      <a:pt x="201" y="3817"/>
                    </a:lnTo>
                    <a:cubicBezTo>
                      <a:pt x="0" y="4104"/>
                      <a:pt x="129" y="4504"/>
                      <a:pt x="461" y="4619"/>
                    </a:cubicBezTo>
                    <a:lnTo>
                      <a:pt x="723" y="4708"/>
                    </a:lnTo>
                    <a:cubicBezTo>
                      <a:pt x="932" y="4780"/>
                      <a:pt x="1075" y="4976"/>
                      <a:pt x="1079" y="5197"/>
                    </a:cubicBezTo>
                    <a:lnTo>
                      <a:pt x="1083" y="5473"/>
                    </a:lnTo>
                    <a:cubicBezTo>
                      <a:pt x="1088" y="5824"/>
                      <a:pt x="1429" y="6071"/>
                      <a:pt x="1764" y="5968"/>
                    </a:cubicBezTo>
                    <a:lnTo>
                      <a:pt x="2028" y="5887"/>
                    </a:lnTo>
                    <a:cubicBezTo>
                      <a:pt x="2240" y="5821"/>
                      <a:pt x="2471" y="5896"/>
                      <a:pt x="2604" y="6073"/>
                    </a:cubicBezTo>
                    <a:lnTo>
                      <a:pt x="2771" y="6295"/>
                    </a:lnTo>
                    <a:cubicBezTo>
                      <a:pt x="2981" y="6575"/>
                      <a:pt x="3403" y="6575"/>
                      <a:pt x="3613" y="6295"/>
                    </a:cubicBezTo>
                    <a:lnTo>
                      <a:pt x="3777" y="6075"/>
                    </a:lnTo>
                    <a:cubicBezTo>
                      <a:pt x="3911" y="5897"/>
                      <a:pt x="4141" y="5823"/>
                      <a:pt x="4353" y="5888"/>
                    </a:cubicBezTo>
                    <a:lnTo>
                      <a:pt x="4617" y="5968"/>
                    </a:lnTo>
                    <a:cubicBezTo>
                      <a:pt x="4952" y="6071"/>
                      <a:pt x="5293" y="5824"/>
                      <a:pt x="5299" y="5473"/>
                    </a:cubicBezTo>
                    <a:lnTo>
                      <a:pt x="5303" y="5197"/>
                    </a:lnTo>
                    <a:cubicBezTo>
                      <a:pt x="5307" y="4976"/>
                      <a:pt x="5448" y="4780"/>
                      <a:pt x="5659" y="4708"/>
                    </a:cubicBezTo>
                    <a:lnTo>
                      <a:pt x="5920" y="4619"/>
                    </a:lnTo>
                    <a:cubicBezTo>
                      <a:pt x="6252" y="4505"/>
                      <a:pt x="6381" y="4105"/>
                      <a:pt x="6180" y="3817"/>
                    </a:cubicBezTo>
                    <a:lnTo>
                      <a:pt x="6023" y="3591"/>
                    </a:lnTo>
                    <a:close/>
                    <a:moveTo>
                      <a:pt x="3877" y="4231"/>
                    </a:moveTo>
                    <a:cubicBezTo>
                      <a:pt x="3773" y="4357"/>
                      <a:pt x="3637" y="4443"/>
                      <a:pt x="3479" y="4487"/>
                    </a:cubicBezTo>
                    <a:cubicBezTo>
                      <a:pt x="3409" y="4505"/>
                      <a:pt x="3379" y="4541"/>
                      <a:pt x="3381" y="4613"/>
                    </a:cubicBezTo>
                    <a:cubicBezTo>
                      <a:pt x="3384" y="4684"/>
                      <a:pt x="3381" y="4755"/>
                      <a:pt x="3381" y="4825"/>
                    </a:cubicBezTo>
                    <a:cubicBezTo>
                      <a:pt x="3381" y="4888"/>
                      <a:pt x="3349" y="4923"/>
                      <a:pt x="3287" y="4924"/>
                    </a:cubicBezTo>
                    <a:cubicBezTo>
                      <a:pt x="3211" y="4925"/>
                      <a:pt x="3135" y="4925"/>
                      <a:pt x="3059" y="4924"/>
                    </a:cubicBezTo>
                    <a:cubicBezTo>
                      <a:pt x="2992" y="4923"/>
                      <a:pt x="2961" y="4885"/>
                      <a:pt x="2960" y="4820"/>
                    </a:cubicBezTo>
                    <a:cubicBezTo>
                      <a:pt x="2960" y="4768"/>
                      <a:pt x="2959" y="4717"/>
                      <a:pt x="2959" y="4665"/>
                    </a:cubicBezTo>
                    <a:cubicBezTo>
                      <a:pt x="2957" y="4552"/>
                      <a:pt x="2953" y="4547"/>
                      <a:pt x="2844" y="4529"/>
                    </a:cubicBezTo>
                    <a:cubicBezTo>
                      <a:pt x="2704" y="4507"/>
                      <a:pt x="2567" y="4475"/>
                      <a:pt x="2439" y="4413"/>
                    </a:cubicBezTo>
                    <a:cubicBezTo>
                      <a:pt x="2337" y="4364"/>
                      <a:pt x="2328" y="4339"/>
                      <a:pt x="2356" y="4233"/>
                    </a:cubicBezTo>
                    <a:cubicBezTo>
                      <a:pt x="2377" y="4155"/>
                      <a:pt x="2399" y="4076"/>
                      <a:pt x="2424" y="3999"/>
                    </a:cubicBezTo>
                    <a:cubicBezTo>
                      <a:pt x="2452" y="3908"/>
                      <a:pt x="2477" y="3897"/>
                      <a:pt x="2560" y="3940"/>
                    </a:cubicBezTo>
                    <a:cubicBezTo>
                      <a:pt x="2701" y="4013"/>
                      <a:pt x="2852" y="4055"/>
                      <a:pt x="3011" y="4075"/>
                    </a:cubicBezTo>
                    <a:cubicBezTo>
                      <a:pt x="3112" y="4088"/>
                      <a:pt x="3212" y="4077"/>
                      <a:pt x="3307" y="4036"/>
                    </a:cubicBezTo>
                    <a:cubicBezTo>
                      <a:pt x="3483" y="3959"/>
                      <a:pt x="3511" y="3755"/>
                      <a:pt x="3361" y="3633"/>
                    </a:cubicBezTo>
                    <a:cubicBezTo>
                      <a:pt x="3311" y="3592"/>
                      <a:pt x="3253" y="3561"/>
                      <a:pt x="3193" y="3535"/>
                    </a:cubicBezTo>
                    <a:cubicBezTo>
                      <a:pt x="3039" y="3467"/>
                      <a:pt x="2879" y="3415"/>
                      <a:pt x="2733" y="3328"/>
                    </a:cubicBezTo>
                    <a:cubicBezTo>
                      <a:pt x="2497" y="3187"/>
                      <a:pt x="2347" y="2992"/>
                      <a:pt x="2365" y="2705"/>
                    </a:cubicBezTo>
                    <a:cubicBezTo>
                      <a:pt x="2385" y="2380"/>
                      <a:pt x="2569" y="2177"/>
                      <a:pt x="2867" y="2069"/>
                    </a:cubicBezTo>
                    <a:cubicBezTo>
                      <a:pt x="2989" y="2024"/>
                      <a:pt x="2991" y="2027"/>
                      <a:pt x="2991" y="1897"/>
                    </a:cubicBezTo>
                    <a:lnTo>
                      <a:pt x="2991" y="1767"/>
                    </a:lnTo>
                    <a:cubicBezTo>
                      <a:pt x="2993" y="1669"/>
                      <a:pt x="3009" y="1653"/>
                      <a:pt x="3105" y="1651"/>
                    </a:cubicBezTo>
                    <a:cubicBezTo>
                      <a:pt x="3135" y="1649"/>
                      <a:pt x="3165" y="1651"/>
                      <a:pt x="3195" y="1651"/>
                    </a:cubicBezTo>
                    <a:cubicBezTo>
                      <a:pt x="3400" y="1651"/>
                      <a:pt x="3400" y="1651"/>
                      <a:pt x="3401" y="1856"/>
                    </a:cubicBezTo>
                    <a:cubicBezTo>
                      <a:pt x="3401" y="2001"/>
                      <a:pt x="3401" y="2001"/>
                      <a:pt x="3547" y="2024"/>
                    </a:cubicBezTo>
                    <a:cubicBezTo>
                      <a:pt x="3657" y="2041"/>
                      <a:pt x="3764" y="2075"/>
                      <a:pt x="3865" y="2119"/>
                    </a:cubicBezTo>
                    <a:cubicBezTo>
                      <a:pt x="3921" y="2144"/>
                      <a:pt x="3943" y="2183"/>
                      <a:pt x="3925" y="2243"/>
                    </a:cubicBezTo>
                    <a:cubicBezTo>
                      <a:pt x="3900" y="2332"/>
                      <a:pt x="3876" y="2420"/>
                      <a:pt x="3847" y="2508"/>
                    </a:cubicBezTo>
                    <a:cubicBezTo>
                      <a:pt x="3820" y="2591"/>
                      <a:pt x="3793" y="2603"/>
                      <a:pt x="3713" y="2564"/>
                    </a:cubicBezTo>
                    <a:cubicBezTo>
                      <a:pt x="3553" y="2487"/>
                      <a:pt x="3385" y="2455"/>
                      <a:pt x="3208" y="2464"/>
                    </a:cubicBezTo>
                    <a:cubicBezTo>
                      <a:pt x="3161" y="2467"/>
                      <a:pt x="3116" y="2473"/>
                      <a:pt x="3073" y="2492"/>
                    </a:cubicBezTo>
                    <a:cubicBezTo>
                      <a:pt x="2920" y="2559"/>
                      <a:pt x="2896" y="2728"/>
                      <a:pt x="3025" y="2832"/>
                    </a:cubicBezTo>
                    <a:cubicBezTo>
                      <a:pt x="3091" y="2885"/>
                      <a:pt x="3167" y="2923"/>
                      <a:pt x="3245" y="2956"/>
                    </a:cubicBezTo>
                    <a:cubicBezTo>
                      <a:pt x="3381" y="3012"/>
                      <a:pt x="3517" y="3065"/>
                      <a:pt x="3647" y="3137"/>
                    </a:cubicBezTo>
                    <a:cubicBezTo>
                      <a:pt x="4056" y="3365"/>
                      <a:pt x="4167" y="3880"/>
                      <a:pt x="3877" y="4231"/>
                    </a:cubicBezTo>
                    <a:close/>
                  </a:path>
                </a:pathLst>
              </a:custGeom>
              <a:solidFill>
                <a:schemeClr val="bg1"/>
              </a:solidFill>
              <a:ln>
                <a:noFill/>
              </a:ln>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58" name="椭圆 57">
              <a:extLst>
                <a:ext uri="{FF2B5EF4-FFF2-40B4-BE49-F238E27FC236}">
                  <a16:creationId xmlns:a16="http://schemas.microsoft.com/office/drawing/2014/main" id="{29F8F61F-139A-4E13-9995-460E48501B73}"/>
                </a:ext>
              </a:extLst>
            </p:cNvPr>
            <p:cNvSpPr/>
            <p:nvPr/>
          </p:nvSpPr>
          <p:spPr>
            <a:xfrm>
              <a:off x="3879684" y="3698677"/>
              <a:ext cx="1868170" cy="784860"/>
            </a:xfrm>
            <a:prstGeom prst="ellipse">
              <a:avLst/>
            </a:prstGeom>
            <a:solidFill>
              <a:schemeClr val="accent1">
                <a:lumMod val="75000"/>
                <a:alpha val="36000"/>
              </a:schemeClr>
            </a:solidFill>
            <a:ln>
              <a:noFill/>
            </a:ln>
            <a:effectLst>
              <a:softEdge rad="228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endParaRPr lang="zh-CN" altLang="en-US" sz="1600">
                <a:solidFill>
                  <a:schemeClr val="bg1"/>
                </a:solidFill>
                <a:latin typeface="+mj-ea"/>
                <a:ea typeface="+mj-ea"/>
              </a:endParaRPr>
            </a:p>
          </p:txBody>
        </p:sp>
        <p:grpSp>
          <p:nvGrpSpPr>
            <p:cNvPr id="27" name="组合 26">
              <a:extLst>
                <a:ext uri="{FF2B5EF4-FFF2-40B4-BE49-F238E27FC236}">
                  <a16:creationId xmlns:a16="http://schemas.microsoft.com/office/drawing/2014/main" id="{7145ACFC-405F-4F07-9C6B-D5803E1C747F}"/>
                </a:ext>
              </a:extLst>
            </p:cNvPr>
            <p:cNvGrpSpPr/>
            <p:nvPr/>
          </p:nvGrpSpPr>
          <p:grpSpPr>
            <a:xfrm>
              <a:off x="3991098" y="2800350"/>
              <a:ext cx="1413221" cy="1488877"/>
              <a:chOff x="3991098" y="2800350"/>
              <a:chExt cx="1413221" cy="1488877"/>
            </a:xfrm>
          </p:grpSpPr>
          <p:sp>
            <p:nvSpPr>
              <p:cNvPr id="59" name="矩形: 圆角 58">
                <a:extLst>
                  <a:ext uri="{FF2B5EF4-FFF2-40B4-BE49-F238E27FC236}">
                    <a16:creationId xmlns:a16="http://schemas.microsoft.com/office/drawing/2014/main" id="{547F394E-7192-4EB3-A547-7FAB133EB1F9}"/>
                  </a:ext>
                </a:extLst>
              </p:cNvPr>
              <p:cNvSpPr/>
              <p:nvPr/>
            </p:nvSpPr>
            <p:spPr>
              <a:xfrm>
                <a:off x="4223219" y="3108127"/>
                <a:ext cx="1181100" cy="1181100"/>
              </a:xfrm>
              <a:prstGeom prst="roundRect">
                <a:avLst>
                  <a:gd name="adj" fmla="val 10861"/>
                </a:avLst>
              </a:prstGeom>
              <a:gradFill flip="none" rotWithShape="1">
                <a:gsLst>
                  <a:gs pos="0">
                    <a:schemeClr val="accent3"/>
                  </a:gs>
                  <a:gs pos="100000">
                    <a:schemeClr val="accent3">
                      <a:lumMod val="20000"/>
                    </a:schemeClr>
                  </a:gs>
                </a:gsLst>
                <a:lin ang="8100000" scaled="1"/>
                <a:tileRect/>
              </a:gradFill>
              <a:ln w="6350">
                <a:gradFill>
                  <a:gsLst>
                    <a:gs pos="0">
                      <a:schemeClr val="accent1">
                        <a:lumMod val="5000"/>
                        <a:lumOff val="95000"/>
                      </a:schemeClr>
                    </a:gs>
                    <a:gs pos="100000">
                      <a:schemeClr val="accent1">
                        <a:lumMod val="30000"/>
                        <a:lumOff val="70000"/>
                      </a:schemeClr>
                    </a:gs>
                  </a:gsLst>
                  <a:lin ang="5400000" scaled="1"/>
                </a:gradFill>
              </a:ln>
              <a:effectLst>
                <a:outerShdw dist="63500" dir="8100000" algn="tr" rotWithShape="0">
                  <a:schemeClr val="accent1">
                    <a:lumMod val="75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dirty="0">
                  <a:solidFill>
                    <a:schemeClr val="accent3"/>
                  </a:solidFill>
                  <a:latin typeface="+mj-ea"/>
                  <a:ea typeface="+mj-ea"/>
                </a:endParaRPr>
              </a:p>
            </p:txBody>
          </p:sp>
          <p:sp>
            <p:nvSpPr>
              <p:cNvPr id="60" name="文本框 16">
                <a:extLst>
                  <a:ext uri="{FF2B5EF4-FFF2-40B4-BE49-F238E27FC236}">
                    <a16:creationId xmlns:a16="http://schemas.microsoft.com/office/drawing/2014/main" id="{205BF4AF-739F-44DD-8C98-5B32E6979321}"/>
                  </a:ext>
                </a:extLst>
              </p:cNvPr>
              <p:cNvSpPr txBox="1"/>
              <p:nvPr/>
            </p:nvSpPr>
            <p:spPr>
              <a:xfrm>
                <a:off x="3991098" y="2800350"/>
                <a:ext cx="642805" cy="615553"/>
              </a:xfrm>
              <a:prstGeom prst="rect">
                <a:avLst/>
              </a:prstGeom>
              <a:noFill/>
            </p:spPr>
            <p:txBody>
              <a:bodyPr wrap="none" lIns="0" tIns="0" rIns="0" bIns="0" rtlCol="0" anchor="t">
                <a:spAutoFit/>
                <a:scene3d>
                  <a:camera prst="isometricRightUp"/>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4000" dirty="0">
                    <a:solidFill>
                      <a:schemeClr val="accent3"/>
                    </a:solidFill>
                    <a:latin typeface="+mj-ea"/>
                    <a:ea typeface="+mj-ea"/>
                  </a:rPr>
                  <a:t>02</a:t>
                </a:r>
                <a:endParaRPr lang="zh-CN" altLang="en-US" sz="4000" dirty="0">
                  <a:solidFill>
                    <a:schemeClr val="accent3"/>
                  </a:solidFill>
                  <a:latin typeface="+mj-ea"/>
                  <a:ea typeface="+mj-ea"/>
                </a:endParaRPr>
              </a:p>
            </p:txBody>
          </p:sp>
          <p:sp>
            <p:nvSpPr>
              <p:cNvPr id="66" name="badge_126195">
                <a:extLst>
                  <a:ext uri="{FF2B5EF4-FFF2-40B4-BE49-F238E27FC236}">
                    <a16:creationId xmlns:a16="http://schemas.microsoft.com/office/drawing/2014/main" id="{81D61B89-5BAD-49A9-9EDF-D1938CF4DA1F}"/>
                  </a:ext>
                </a:extLst>
              </p:cNvPr>
              <p:cNvSpPr>
                <a:spLocks/>
              </p:cNvSpPr>
              <p:nvPr/>
            </p:nvSpPr>
            <p:spPr>
              <a:xfrm>
                <a:off x="4567268" y="3370098"/>
                <a:ext cx="493001" cy="609685"/>
              </a:xfrm>
              <a:custGeom>
                <a:avLst/>
                <a:gdLst>
                  <a:gd name="T0" fmla="*/ 2621 w 8263"/>
                  <a:gd name="T1" fmla="*/ 2307 h 12594"/>
                  <a:gd name="T2" fmla="*/ 3643 w 8263"/>
                  <a:gd name="T3" fmla="*/ 1308 h 12594"/>
                  <a:gd name="T4" fmla="*/ 4777 w 8263"/>
                  <a:gd name="T5" fmla="*/ 1308 h 12594"/>
                  <a:gd name="T6" fmla="*/ 5799 w 8263"/>
                  <a:gd name="T7" fmla="*/ 2307 h 12594"/>
                  <a:gd name="T8" fmla="*/ 5799 w 8263"/>
                  <a:gd name="T9" fmla="*/ 4735 h 12594"/>
                  <a:gd name="T10" fmla="*/ 7139 w 8263"/>
                  <a:gd name="T11" fmla="*/ 4735 h 12594"/>
                  <a:gd name="T12" fmla="*/ 7139 w 8263"/>
                  <a:gd name="T13" fmla="*/ 2307 h 12594"/>
                  <a:gd name="T14" fmla="*/ 4777 w 8263"/>
                  <a:gd name="T15" fmla="*/ 0 h 12594"/>
                  <a:gd name="T16" fmla="*/ 3643 w 8263"/>
                  <a:gd name="T17" fmla="*/ 0 h 12594"/>
                  <a:gd name="T18" fmla="*/ 1282 w 8263"/>
                  <a:gd name="T19" fmla="*/ 2307 h 12594"/>
                  <a:gd name="T20" fmla="*/ 1282 w 8263"/>
                  <a:gd name="T21" fmla="*/ 3426 h 12594"/>
                  <a:gd name="T22" fmla="*/ 2621 w 8263"/>
                  <a:gd name="T23" fmla="*/ 3426 h 12594"/>
                  <a:gd name="T24" fmla="*/ 2621 w 8263"/>
                  <a:gd name="T25" fmla="*/ 2307 h 12594"/>
                  <a:gd name="T26" fmla="*/ 0 w 8263"/>
                  <a:gd name="T27" fmla="*/ 5432 h 12594"/>
                  <a:gd name="T28" fmla="*/ 0 w 8263"/>
                  <a:gd name="T29" fmla="*/ 9095 h 12594"/>
                  <a:gd name="T30" fmla="*/ 3581 w 8263"/>
                  <a:gd name="T31" fmla="*/ 12594 h 12594"/>
                  <a:gd name="T32" fmla="*/ 4683 w 8263"/>
                  <a:gd name="T33" fmla="*/ 12594 h 12594"/>
                  <a:gd name="T34" fmla="*/ 8263 w 8263"/>
                  <a:gd name="T35" fmla="*/ 9095 h 12594"/>
                  <a:gd name="T36" fmla="*/ 8263 w 8263"/>
                  <a:gd name="T37" fmla="*/ 5432 h 12594"/>
                  <a:gd name="T38" fmla="*/ 0 w 8263"/>
                  <a:gd name="T39" fmla="*/ 5432 h 12594"/>
                  <a:gd name="T40" fmla="*/ 4656 w 8263"/>
                  <a:gd name="T41" fmla="*/ 8691 h 12594"/>
                  <a:gd name="T42" fmla="*/ 4656 w 8263"/>
                  <a:gd name="T43" fmla="*/ 10294 h 12594"/>
                  <a:gd name="T44" fmla="*/ 4299 w 8263"/>
                  <a:gd name="T45" fmla="*/ 10643 h 12594"/>
                  <a:gd name="T46" fmla="*/ 3942 w 8263"/>
                  <a:gd name="T47" fmla="*/ 10294 h 12594"/>
                  <a:gd name="T48" fmla="*/ 3942 w 8263"/>
                  <a:gd name="T49" fmla="*/ 8691 h 12594"/>
                  <a:gd name="T50" fmla="*/ 3369 w 8263"/>
                  <a:gd name="T51" fmla="*/ 7851 h 12594"/>
                  <a:gd name="T52" fmla="*/ 4301 w 8263"/>
                  <a:gd name="T53" fmla="*/ 6940 h 12594"/>
                  <a:gd name="T54" fmla="*/ 5232 w 8263"/>
                  <a:gd name="T55" fmla="*/ 7851 h 12594"/>
                  <a:gd name="T56" fmla="*/ 4656 w 8263"/>
                  <a:gd name="T57" fmla="*/ 8691 h 12594"/>
                  <a:gd name="T58" fmla="*/ 4656 w 8263"/>
                  <a:gd name="T59" fmla="*/ 8691 h 1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263" h="12594">
                    <a:moveTo>
                      <a:pt x="2621" y="2307"/>
                    </a:moveTo>
                    <a:cubicBezTo>
                      <a:pt x="2622" y="1756"/>
                      <a:pt x="3079" y="1309"/>
                      <a:pt x="3643" y="1308"/>
                    </a:cubicBezTo>
                    <a:lnTo>
                      <a:pt x="4777" y="1308"/>
                    </a:lnTo>
                    <a:cubicBezTo>
                      <a:pt x="5341" y="1309"/>
                      <a:pt x="5798" y="1756"/>
                      <a:pt x="5799" y="2307"/>
                    </a:cubicBezTo>
                    <a:lnTo>
                      <a:pt x="5799" y="4735"/>
                    </a:lnTo>
                    <a:lnTo>
                      <a:pt x="7139" y="4735"/>
                    </a:lnTo>
                    <a:lnTo>
                      <a:pt x="7139" y="2307"/>
                    </a:lnTo>
                    <a:cubicBezTo>
                      <a:pt x="7138" y="1033"/>
                      <a:pt x="6082" y="0"/>
                      <a:pt x="4777" y="0"/>
                    </a:cubicBezTo>
                    <a:lnTo>
                      <a:pt x="3643" y="0"/>
                    </a:lnTo>
                    <a:cubicBezTo>
                      <a:pt x="2339" y="0"/>
                      <a:pt x="1282" y="1033"/>
                      <a:pt x="1282" y="2307"/>
                    </a:cubicBezTo>
                    <a:lnTo>
                      <a:pt x="1282" y="3426"/>
                    </a:lnTo>
                    <a:lnTo>
                      <a:pt x="2621" y="3426"/>
                    </a:lnTo>
                    <a:lnTo>
                      <a:pt x="2621" y="2307"/>
                    </a:lnTo>
                    <a:close/>
                    <a:moveTo>
                      <a:pt x="0" y="5432"/>
                    </a:moveTo>
                    <a:lnTo>
                      <a:pt x="0" y="9095"/>
                    </a:lnTo>
                    <a:cubicBezTo>
                      <a:pt x="0" y="11029"/>
                      <a:pt x="1603" y="12594"/>
                      <a:pt x="3581" y="12594"/>
                    </a:cubicBezTo>
                    <a:lnTo>
                      <a:pt x="4683" y="12594"/>
                    </a:lnTo>
                    <a:cubicBezTo>
                      <a:pt x="6660" y="12594"/>
                      <a:pt x="8263" y="11028"/>
                      <a:pt x="8263" y="9095"/>
                    </a:cubicBezTo>
                    <a:lnTo>
                      <a:pt x="8263" y="5432"/>
                    </a:lnTo>
                    <a:lnTo>
                      <a:pt x="0" y="5432"/>
                    </a:lnTo>
                    <a:close/>
                    <a:moveTo>
                      <a:pt x="4656" y="8691"/>
                    </a:moveTo>
                    <a:lnTo>
                      <a:pt x="4656" y="10294"/>
                    </a:lnTo>
                    <a:cubicBezTo>
                      <a:pt x="4656" y="10486"/>
                      <a:pt x="4496" y="10643"/>
                      <a:pt x="4299" y="10643"/>
                    </a:cubicBezTo>
                    <a:cubicBezTo>
                      <a:pt x="4102" y="10643"/>
                      <a:pt x="3942" y="10486"/>
                      <a:pt x="3942" y="10294"/>
                    </a:cubicBezTo>
                    <a:lnTo>
                      <a:pt x="3942" y="8691"/>
                    </a:lnTo>
                    <a:cubicBezTo>
                      <a:pt x="3606" y="8553"/>
                      <a:pt x="3369" y="8229"/>
                      <a:pt x="3369" y="7851"/>
                    </a:cubicBezTo>
                    <a:cubicBezTo>
                      <a:pt x="3369" y="7348"/>
                      <a:pt x="3786" y="6940"/>
                      <a:pt x="4301" y="6940"/>
                    </a:cubicBezTo>
                    <a:cubicBezTo>
                      <a:pt x="4815" y="6940"/>
                      <a:pt x="5232" y="7348"/>
                      <a:pt x="5232" y="7851"/>
                    </a:cubicBezTo>
                    <a:cubicBezTo>
                      <a:pt x="5232" y="8230"/>
                      <a:pt x="4994" y="8555"/>
                      <a:pt x="4656" y="8691"/>
                    </a:cubicBezTo>
                    <a:close/>
                    <a:moveTo>
                      <a:pt x="4656" y="8691"/>
                    </a:moveTo>
                    <a:close/>
                  </a:path>
                </a:pathLst>
              </a:custGeom>
              <a:solidFill>
                <a:schemeClr val="bg1"/>
              </a:solidFill>
              <a:ln>
                <a:noFill/>
              </a:ln>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63" name="椭圆 62">
              <a:extLst>
                <a:ext uri="{FF2B5EF4-FFF2-40B4-BE49-F238E27FC236}">
                  <a16:creationId xmlns:a16="http://schemas.microsoft.com/office/drawing/2014/main" id="{C08B7177-1674-421B-B50F-BBB3591B30DA}"/>
                </a:ext>
              </a:extLst>
            </p:cNvPr>
            <p:cNvSpPr/>
            <p:nvPr/>
          </p:nvSpPr>
          <p:spPr>
            <a:xfrm>
              <a:off x="8389551" y="3587353"/>
              <a:ext cx="1868170" cy="784860"/>
            </a:xfrm>
            <a:prstGeom prst="ellipse">
              <a:avLst/>
            </a:prstGeom>
            <a:solidFill>
              <a:schemeClr val="accent1">
                <a:lumMod val="75000"/>
                <a:alpha val="36000"/>
              </a:schemeClr>
            </a:solidFill>
            <a:ln>
              <a:noFill/>
            </a:ln>
            <a:effectLst>
              <a:softEdge rad="228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endParaRPr lang="zh-CN" altLang="en-US" sz="1600">
                <a:solidFill>
                  <a:schemeClr val="bg1"/>
                </a:solidFill>
                <a:latin typeface="+mj-ea"/>
                <a:ea typeface="+mj-ea"/>
              </a:endParaRPr>
            </a:p>
          </p:txBody>
        </p:sp>
        <p:grpSp>
          <p:nvGrpSpPr>
            <p:cNvPr id="79" name="组合 78">
              <a:extLst>
                <a:ext uri="{FF2B5EF4-FFF2-40B4-BE49-F238E27FC236}">
                  <a16:creationId xmlns:a16="http://schemas.microsoft.com/office/drawing/2014/main" id="{C479FE4B-97EA-4C08-B1C9-5BCACC1AA584}"/>
                </a:ext>
              </a:extLst>
            </p:cNvPr>
            <p:cNvGrpSpPr/>
            <p:nvPr/>
          </p:nvGrpSpPr>
          <p:grpSpPr>
            <a:xfrm>
              <a:off x="8500965" y="2689026"/>
              <a:ext cx="1413221" cy="1488877"/>
              <a:chOff x="8500965" y="2689026"/>
              <a:chExt cx="1413221" cy="1488877"/>
            </a:xfrm>
          </p:grpSpPr>
          <p:sp>
            <p:nvSpPr>
              <p:cNvPr id="64" name="矩形: 圆角 63">
                <a:extLst>
                  <a:ext uri="{FF2B5EF4-FFF2-40B4-BE49-F238E27FC236}">
                    <a16:creationId xmlns:a16="http://schemas.microsoft.com/office/drawing/2014/main" id="{920E90D0-1E73-43E2-B065-B2DEBF735EFF}"/>
                  </a:ext>
                </a:extLst>
              </p:cNvPr>
              <p:cNvSpPr/>
              <p:nvPr/>
            </p:nvSpPr>
            <p:spPr>
              <a:xfrm>
                <a:off x="8733086" y="2996803"/>
                <a:ext cx="1181100" cy="1181100"/>
              </a:xfrm>
              <a:prstGeom prst="roundRect">
                <a:avLst>
                  <a:gd name="adj" fmla="val 10861"/>
                </a:avLst>
              </a:prstGeom>
              <a:gradFill flip="none" rotWithShape="1">
                <a:gsLst>
                  <a:gs pos="0">
                    <a:schemeClr val="accent3"/>
                  </a:gs>
                  <a:gs pos="100000">
                    <a:schemeClr val="accent3">
                      <a:lumMod val="20000"/>
                    </a:schemeClr>
                  </a:gs>
                </a:gsLst>
                <a:lin ang="8100000" scaled="1"/>
                <a:tileRect/>
              </a:gradFill>
              <a:ln w="6350">
                <a:gradFill>
                  <a:gsLst>
                    <a:gs pos="0">
                      <a:schemeClr val="accent1">
                        <a:lumMod val="5000"/>
                        <a:lumOff val="95000"/>
                      </a:schemeClr>
                    </a:gs>
                    <a:gs pos="100000">
                      <a:schemeClr val="accent1">
                        <a:lumMod val="30000"/>
                        <a:lumOff val="70000"/>
                      </a:schemeClr>
                    </a:gs>
                  </a:gsLst>
                  <a:lin ang="5400000" scaled="1"/>
                </a:gradFill>
              </a:ln>
              <a:effectLst>
                <a:outerShdw dist="63500" dir="8100000" algn="tr" rotWithShape="0">
                  <a:schemeClr val="accent1">
                    <a:lumMod val="75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dirty="0">
                  <a:solidFill>
                    <a:schemeClr val="accent3"/>
                  </a:solidFill>
                  <a:latin typeface="+mj-ea"/>
                  <a:ea typeface="+mj-ea"/>
                </a:endParaRPr>
              </a:p>
            </p:txBody>
          </p:sp>
          <p:sp>
            <p:nvSpPr>
              <p:cNvPr id="65" name="文本框 21">
                <a:extLst>
                  <a:ext uri="{FF2B5EF4-FFF2-40B4-BE49-F238E27FC236}">
                    <a16:creationId xmlns:a16="http://schemas.microsoft.com/office/drawing/2014/main" id="{D1AF68E8-8C46-43BD-9AD1-DC684346EB3E}"/>
                  </a:ext>
                </a:extLst>
              </p:cNvPr>
              <p:cNvSpPr txBox="1"/>
              <p:nvPr/>
            </p:nvSpPr>
            <p:spPr>
              <a:xfrm>
                <a:off x="8500965" y="2689026"/>
                <a:ext cx="676467" cy="615553"/>
              </a:xfrm>
              <a:prstGeom prst="rect">
                <a:avLst/>
              </a:prstGeom>
              <a:noFill/>
            </p:spPr>
            <p:txBody>
              <a:bodyPr wrap="none" lIns="0" tIns="0" rIns="0" bIns="0" rtlCol="0" anchor="t">
                <a:spAutoFit/>
                <a:scene3d>
                  <a:camera prst="isometricRightUp"/>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4000" dirty="0">
                    <a:solidFill>
                      <a:schemeClr val="accent3"/>
                    </a:solidFill>
                    <a:latin typeface="+mj-ea"/>
                    <a:ea typeface="+mj-ea"/>
                  </a:rPr>
                  <a:t>04</a:t>
                </a:r>
                <a:endParaRPr lang="zh-CN" altLang="en-US" sz="4000" dirty="0">
                  <a:solidFill>
                    <a:schemeClr val="accent3"/>
                  </a:solidFill>
                  <a:latin typeface="+mj-ea"/>
                  <a:ea typeface="+mj-ea"/>
                </a:endParaRPr>
              </a:p>
            </p:txBody>
          </p:sp>
          <p:sp>
            <p:nvSpPr>
              <p:cNvPr id="61" name="badge_126195">
                <a:extLst>
                  <a:ext uri="{FF2B5EF4-FFF2-40B4-BE49-F238E27FC236}">
                    <a16:creationId xmlns:a16="http://schemas.microsoft.com/office/drawing/2014/main" id="{3A6603D2-4689-405F-8C9E-4D31B7C91EA0}"/>
                  </a:ext>
                </a:extLst>
              </p:cNvPr>
              <p:cNvSpPr>
                <a:spLocks/>
              </p:cNvSpPr>
              <p:nvPr/>
            </p:nvSpPr>
            <p:spPr>
              <a:xfrm>
                <a:off x="9123668" y="3258774"/>
                <a:ext cx="399935" cy="609685"/>
              </a:xfrm>
              <a:custGeom>
                <a:avLst/>
                <a:gdLst>
                  <a:gd name="connsiteX0" fmla="*/ 376707 w 465255"/>
                  <a:gd name="connsiteY0" fmla="*/ 359911 h 575372"/>
                  <a:gd name="connsiteX1" fmla="*/ 465255 w 465255"/>
                  <a:gd name="connsiteY1" fmla="*/ 521967 h 575372"/>
                  <a:gd name="connsiteX2" fmla="*/ 396999 w 465255"/>
                  <a:gd name="connsiteY2" fmla="*/ 512759 h 575372"/>
                  <a:gd name="connsiteX3" fmla="*/ 373018 w 465255"/>
                  <a:gd name="connsiteY3" fmla="*/ 575372 h 575372"/>
                  <a:gd name="connsiteX4" fmla="*/ 275246 w 465255"/>
                  <a:gd name="connsiteY4" fmla="*/ 407791 h 575372"/>
                  <a:gd name="connsiteX5" fmla="*/ 312141 w 465255"/>
                  <a:gd name="connsiteY5" fmla="*/ 393059 h 575372"/>
                  <a:gd name="connsiteX6" fmla="*/ 376707 w 465255"/>
                  <a:gd name="connsiteY6" fmla="*/ 359911 h 575372"/>
                  <a:gd name="connsiteX7" fmla="*/ 86735 w 465255"/>
                  <a:gd name="connsiteY7" fmla="*/ 352512 h 575372"/>
                  <a:gd name="connsiteX8" fmla="*/ 112571 w 465255"/>
                  <a:gd name="connsiteY8" fmla="*/ 363570 h 575372"/>
                  <a:gd name="connsiteX9" fmla="*/ 188233 w 465255"/>
                  <a:gd name="connsiteY9" fmla="*/ 405957 h 575372"/>
                  <a:gd name="connsiteX10" fmla="*/ 107034 w 465255"/>
                  <a:gd name="connsiteY10" fmla="*/ 571821 h 575372"/>
                  <a:gd name="connsiteX11" fmla="*/ 70126 w 465255"/>
                  <a:gd name="connsiteY11" fmla="*/ 514690 h 575372"/>
                  <a:gd name="connsiteX12" fmla="*/ 0 w 465255"/>
                  <a:gd name="connsiteY12" fmla="*/ 522062 h 575372"/>
                  <a:gd name="connsiteX13" fmla="*/ 232628 w 465255"/>
                  <a:gd name="connsiteY13" fmla="*/ 121956 h 575372"/>
                  <a:gd name="connsiteX14" fmla="*/ 256629 w 465255"/>
                  <a:gd name="connsiteY14" fmla="*/ 169858 h 575372"/>
                  <a:gd name="connsiteX15" fmla="*/ 310170 w 465255"/>
                  <a:gd name="connsiteY15" fmla="*/ 177227 h 575372"/>
                  <a:gd name="connsiteX16" fmla="*/ 271399 w 465255"/>
                  <a:gd name="connsiteY16" fmla="*/ 215917 h 575372"/>
                  <a:gd name="connsiteX17" fmla="*/ 280630 w 465255"/>
                  <a:gd name="connsiteY17" fmla="*/ 269346 h 575372"/>
                  <a:gd name="connsiteX18" fmla="*/ 232628 w 465255"/>
                  <a:gd name="connsiteY18" fmla="*/ 243553 h 575372"/>
                  <a:gd name="connsiteX19" fmla="*/ 184625 w 465255"/>
                  <a:gd name="connsiteY19" fmla="*/ 269346 h 575372"/>
                  <a:gd name="connsiteX20" fmla="*/ 193856 w 465255"/>
                  <a:gd name="connsiteY20" fmla="*/ 215917 h 575372"/>
                  <a:gd name="connsiteX21" fmla="*/ 155085 w 465255"/>
                  <a:gd name="connsiteY21" fmla="*/ 177227 h 575372"/>
                  <a:gd name="connsiteX22" fmla="*/ 208626 w 465255"/>
                  <a:gd name="connsiteY22" fmla="*/ 169858 h 575372"/>
                  <a:gd name="connsiteX23" fmla="*/ 232663 w 465255"/>
                  <a:gd name="connsiteY23" fmla="*/ 81359 h 575372"/>
                  <a:gd name="connsiteX24" fmla="*/ 118167 w 465255"/>
                  <a:gd name="connsiteY24" fmla="*/ 195685 h 575372"/>
                  <a:gd name="connsiteX25" fmla="*/ 232663 w 465255"/>
                  <a:gd name="connsiteY25" fmla="*/ 310011 h 575372"/>
                  <a:gd name="connsiteX26" fmla="*/ 347159 w 465255"/>
                  <a:gd name="connsiteY26" fmla="*/ 195685 h 575372"/>
                  <a:gd name="connsiteX27" fmla="*/ 232663 w 465255"/>
                  <a:gd name="connsiteY27" fmla="*/ 81359 h 575372"/>
                  <a:gd name="connsiteX28" fmla="*/ 180032 w 465255"/>
                  <a:gd name="connsiteY28" fmla="*/ 916 h 575372"/>
                  <a:gd name="connsiteX29" fmla="*/ 204962 w 465255"/>
                  <a:gd name="connsiteY29" fmla="*/ 5756 h 575372"/>
                  <a:gd name="connsiteX30" fmla="*/ 260364 w 465255"/>
                  <a:gd name="connsiteY30" fmla="*/ 5756 h 575372"/>
                  <a:gd name="connsiteX31" fmla="*/ 302838 w 465255"/>
                  <a:gd name="connsiteY31" fmla="*/ 16820 h 575372"/>
                  <a:gd name="connsiteX32" fmla="*/ 350852 w 465255"/>
                  <a:gd name="connsiteY32" fmla="*/ 44479 h 575372"/>
                  <a:gd name="connsiteX33" fmla="*/ 384093 w 465255"/>
                  <a:gd name="connsiteY33" fmla="*/ 77671 h 575372"/>
                  <a:gd name="connsiteX34" fmla="*/ 409947 w 465255"/>
                  <a:gd name="connsiteY34" fmla="*/ 123770 h 575372"/>
                  <a:gd name="connsiteX35" fmla="*/ 422874 w 465255"/>
                  <a:gd name="connsiteY35" fmla="*/ 168025 h 575372"/>
                  <a:gd name="connsiteX36" fmla="*/ 422874 w 465255"/>
                  <a:gd name="connsiteY36" fmla="*/ 223345 h 575372"/>
                  <a:gd name="connsiteX37" fmla="*/ 409947 w 465255"/>
                  <a:gd name="connsiteY37" fmla="*/ 265756 h 575372"/>
                  <a:gd name="connsiteX38" fmla="*/ 384093 w 465255"/>
                  <a:gd name="connsiteY38" fmla="*/ 313699 h 575372"/>
                  <a:gd name="connsiteX39" fmla="*/ 350852 w 465255"/>
                  <a:gd name="connsiteY39" fmla="*/ 346891 h 575372"/>
                  <a:gd name="connsiteX40" fmla="*/ 302838 w 465255"/>
                  <a:gd name="connsiteY40" fmla="*/ 372706 h 575372"/>
                  <a:gd name="connsiteX41" fmla="*/ 260364 w 465255"/>
                  <a:gd name="connsiteY41" fmla="*/ 385614 h 575372"/>
                  <a:gd name="connsiteX42" fmla="*/ 204962 w 465255"/>
                  <a:gd name="connsiteY42" fmla="*/ 385614 h 575372"/>
                  <a:gd name="connsiteX43" fmla="*/ 160641 w 465255"/>
                  <a:gd name="connsiteY43" fmla="*/ 372706 h 575372"/>
                  <a:gd name="connsiteX44" fmla="*/ 114474 w 465255"/>
                  <a:gd name="connsiteY44" fmla="*/ 346891 h 575372"/>
                  <a:gd name="connsiteX45" fmla="*/ 81233 w 465255"/>
                  <a:gd name="connsiteY45" fmla="*/ 313699 h 575372"/>
                  <a:gd name="connsiteX46" fmla="*/ 53532 w 465255"/>
                  <a:gd name="connsiteY46" fmla="*/ 265756 h 575372"/>
                  <a:gd name="connsiteX47" fmla="*/ 42452 w 465255"/>
                  <a:gd name="connsiteY47" fmla="*/ 223345 h 575372"/>
                  <a:gd name="connsiteX48" fmla="*/ 42452 w 465255"/>
                  <a:gd name="connsiteY48" fmla="*/ 168025 h 575372"/>
                  <a:gd name="connsiteX49" fmla="*/ 53532 w 465255"/>
                  <a:gd name="connsiteY49" fmla="*/ 123770 h 575372"/>
                  <a:gd name="connsiteX50" fmla="*/ 81233 w 465255"/>
                  <a:gd name="connsiteY50" fmla="*/ 77671 h 575372"/>
                  <a:gd name="connsiteX51" fmla="*/ 114474 w 465255"/>
                  <a:gd name="connsiteY51" fmla="*/ 44479 h 575372"/>
                  <a:gd name="connsiteX52" fmla="*/ 160641 w 465255"/>
                  <a:gd name="connsiteY52" fmla="*/ 16820 h 575372"/>
                  <a:gd name="connsiteX53" fmla="*/ 180032 w 465255"/>
                  <a:gd name="connsiteY53" fmla="*/ 916 h 57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65255" h="575372">
                    <a:moveTo>
                      <a:pt x="376707" y="359911"/>
                    </a:moveTo>
                    <a:lnTo>
                      <a:pt x="465255" y="521967"/>
                    </a:lnTo>
                    <a:lnTo>
                      <a:pt x="396999" y="512759"/>
                    </a:lnTo>
                    <a:lnTo>
                      <a:pt x="373018" y="575372"/>
                    </a:lnTo>
                    <a:lnTo>
                      <a:pt x="275246" y="407791"/>
                    </a:lnTo>
                    <a:cubicBezTo>
                      <a:pt x="275246" y="407791"/>
                      <a:pt x="295538" y="411474"/>
                      <a:pt x="312141" y="393059"/>
                    </a:cubicBezTo>
                    <a:cubicBezTo>
                      <a:pt x="326899" y="382010"/>
                      <a:pt x="313986" y="365436"/>
                      <a:pt x="376707" y="359911"/>
                    </a:cubicBezTo>
                    <a:close/>
                    <a:moveTo>
                      <a:pt x="86735" y="352512"/>
                    </a:moveTo>
                    <a:cubicBezTo>
                      <a:pt x="86735" y="352512"/>
                      <a:pt x="90426" y="363570"/>
                      <a:pt x="112571" y="363570"/>
                    </a:cubicBezTo>
                    <a:cubicBezTo>
                      <a:pt x="162397" y="363570"/>
                      <a:pt x="145788" y="405957"/>
                      <a:pt x="188233" y="405957"/>
                    </a:cubicBezTo>
                    <a:cubicBezTo>
                      <a:pt x="188233" y="405957"/>
                      <a:pt x="107034" y="571821"/>
                      <a:pt x="107034" y="571821"/>
                    </a:cubicBezTo>
                    <a:lnTo>
                      <a:pt x="70126" y="514690"/>
                    </a:lnTo>
                    <a:lnTo>
                      <a:pt x="0" y="522062"/>
                    </a:lnTo>
                    <a:close/>
                    <a:moveTo>
                      <a:pt x="232628" y="121956"/>
                    </a:moveTo>
                    <a:lnTo>
                      <a:pt x="256629" y="169858"/>
                    </a:lnTo>
                    <a:lnTo>
                      <a:pt x="310170" y="177227"/>
                    </a:lnTo>
                    <a:lnTo>
                      <a:pt x="271399" y="215917"/>
                    </a:lnTo>
                    <a:lnTo>
                      <a:pt x="280630" y="269346"/>
                    </a:lnTo>
                    <a:lnTo>
                      <a:pt x="232628" y="243553"/>
                    </a:lnTo>
                    <a:lnTo>
                      <a:pt x="184625" y="269346"/>
                    </a:lnTo>
                    <a:lnTo>
                      <a:pt x="193856" y="215917"/>
                    </a:lnTo>
                    <a:lnTo>
                      <a:pt x="155085" y="177227"/>
                    </a:lnTo>
                    <a:lnTo>
                      <a:pt x="208626" y="169858"/>
                    </a:lnTo>
                    <a:close/>
                    <a:moveTo>
                      <a:pt x="232663" y="81359"/>
                    </a:moveTo>
                    <a:cubicBezTo>
                      <a:pt x="168028" y="81359"/>
                      <a:pt x="118167" y="131146"/>
                      <a:pt x="118167" y="195685"/>
                    </a:cubicBezTo>
                    <a:cubicBezTo>
                      <a:pt x="118167" y="258380"/>
                      <a:pt x="168028" y="310011"/>
                      <a:pt x="232663" y="310011"/>
                    </a:cubicBezTo>
                    <a:cubicBezTo>
                      <a:pt x="295451" y="310011"/>
                      <a:pt x="347159" y="258380"/>
                      <a:pt x="347159" y="195685"/>
                    </a:cubicBezTo>
                    <a:cubicBezTo>
                      <a:pt x="347159" y="131146"/>
                      <a:pt x="295451" y="81359"/>
                      <a:pt x="232663" y="81359"/>
                    </a:cubicBezTo>
                    <a:close/>
                    <a:moveTo>
                      <a:pt x="180032" y="916"/>
                    </a:moveTo>
                    <a:cubicBezTo>
                      <a:pt x="187419" y="-1159"/>
                      <a:pt x="195729" y="224"/>
                      <a:pt x="204962" y="5756"/>
                    </a:cubicBezTo>
                    <a:cubicBezTo>
                      <a:pt x="223429" y="16820"/>
                      <a:pt x="241897" y="16820"/>
                      <a:pt x="260364" y="5756"/>
                    </a:cubicBezTo>
                    <a:cubicBezTo>
                      <a:pt x="278831" y="-5308"/>
                      <a:pt x="293604" y="224"/>
                      <a:pt x="302838" y="16820"/>
                    </a:cubicBezTo>
                    <a:cubicBezTo>
                      <a:pt x="313918" y="35259"/>
                      <a:pt x="330538" y="44479"/>
                      <a:pt x="350852" y="44479"/>
                    </a:cubicBezTo>
                    <a:cubicBezTo>
                      <a:pt x="373013" y="44479"/>
                      <a:pt x="382246" y="55543"/>
                      <a:pt x="384093" y="77671"/>
                    </a:cubicBezTo>
                    <a:cubicBezTo>
                      <a:pt x="384093" y="97954"/>
                      <a:pt x="393326" y="114550"/>
                      <a:pt x="409947" y="123770"/>
                    </a:cubicBezTo>
                    <a:cubicBezTo>
                      <a:pt x="428414" y="134834"/>
                      <a:pt x="432107" y="149586"/>
                      <a:pt x="422874" y="168025"/>
                    </a:cubicBezTo>
                    <a:cubicBezTo>
                      <a:pt x="411793" y="186465"/>
                      <a:pt x="411793" y="204905"/>
                      <a:pt x="422874" y="223345"/>
                    </a:cubicBezTo>
                    <a:cubicBezTo>
                      <a:pt x="432107" y="241784"/>
                      <a:pt x="428414" y="256536"/>
                      <a:pt x="409947" y="265756"/>
                    </a:cubicBezTo>
                    <a:cubicBezTo>
                      <a:pt x="393326" y="276820"/>
                      <a:pt x="384093" y="293416"/>
                      <a:pt x="384093" y="313699"/>
                    </a:cubicBezTo>
                    <a:cubicBezTo>
                      <a:pt x="382246" y="335827"/>
                      <a:pt x="373013" y="345047"/>
                      <a:pt x="350852" y="346891"/>
                    </a:cubicBezTo>
                    <a:cubicBezTo>
                      <a:pt x="330538" y="346891"/>
                      <a:pt x="313918" y="356111"/>
                      <a:pt x="302838" y="372706"/>
                    </a:cubicBezTo>
                    <a:cubicBezTo>
                      <a:pt x="293604" y="391146"/>
                      <a:pt x="278831" y="394834"/>
                      <a:pt x="260364" y="385614"/>
                    </a:cubicBezTo>
                    <a:cubicBezTo>
                      <a:pt x="241897" y="374550"/>
                      <a:pt x="223429" y="374550"/>
                      <a:pt x="204962" y="385614"/>
                    </a:cubicBezTo>
                    <a:cubicBezTo>
                      <a:pt x="186495" y="394834"/>
                      <a:pt x="171722" y="391146"/>
                      <a:pt x="160641" y="372706"/>
                    </a:cubicBezTo>
                    <a:cubicBezTo>
                      <a:pt x="151408" y="356111"/>
                      <a:pt x="134787" y="346891"/>
                      <a:pt x="114474" y="346891"/>
                    </a:cubicBezTo>
                    <a:cubicBezTo>
                      <a:pt x="92313" y="345047"/>
                      <a:pt x="81233" y="335827"/>
                      <a:pt x="81233" y="313699"/>
                    </a:cubicBezTo>
                    <a:cubicBezTo>
                      <a:pt x="81233" y="293416"/>
                      <a:pt x="71999" y="276820"/>
                      <a:pt x="53532" y="265756"/>
                    </a:cubicBezTo>
                    <a:cubicBezTo>
                      <a:pt x="36912" y="256536"/>
                      <a:pt x="31372" y="241784"/>
                      <a:pt x="42452" y="223345"/>
                    </a:cubicBezTo>
                    <a:cubicBezTo>
                      <a:pt x="53532" y="204905"/>
                      <a:pt x="53532" y="186465"/>
                      <a:pt x="42452" y="168025"/>
                    </a:cubicBezTo>
                    <a:cubicBezTo>
                      <a:pt x="31372" y="149586"/>
                      <a:pt x="36912" y="134834"/>
                      <a:pt x="53532" y="123770"/>
                    </a:cubicBezTo>
                    <a:cubicBezTo>
                      <a:pt x="71999" y="114550"/>
                      <a:pt x="81233" y="97954"/>
                      <a:pt x="81233" y="77671"/>
                    </a:cubicBezTo>
                    <a:cubicBezTo>
                      <a:pt x="81233" y="55543"/>
                      <a:pt x="92313" y="44479"/>
                      <a:pt x="114474" y="44479"/>
                    </a:cubicBezTo>
                    <a:cubicBezTo>
                      <a:pt x="134787" y="44479"/>
                      <a:pt x="151408" y="35259"/>
                      <a:pt x="160641" y="16820"/>
                    </a:cubicBezTo>
                    <a:cubicBezTo>
                      <a:pt x="166182" y="8522"/>
                      <a:pt x="172645" y="2990"/>
                      <a:pt x="180032" y="916"/>
                    </a:cubicBezTo>
                    <a:close/>
                  </a:path>
                </a:pathLst>
              </a:custGeom>
              <a:solidFill>
                <a:schemeClr val="bg1"/>
              </a:solidFill>
              <a:ln>
                <a:noFill/>
              </a:ln>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grpSp>
          <p:nvGrpSpPr>
            <p:cNvPr id="82" name="组合 81">
              <a:extLst>
                <a:ext uri="{FF2B5EF4-FFF2-40B4-BE49-F238E27FC236}">
                  <a16:creationId xmlns:a16="http://schemas.microsoft.com/office/drawing/2014/main" id="{F5253287-BD05-44F7-92EB-E074D11030F8}"/>
                </a:ext>
              </a:extLst>
            </p:cNvPr>
            <p:cNvGrpSpPr/>
            <p:nvPr/>
          </p:nvGrpSpPr>
          <p:grpSpPr>
            <a:xfrm>
              <a:off x="1748083" y="3108127"/>
              <a:ext cx="1538882" cy="1838599"/>
              <a:chOff x="1748083" y="3108127"/>
              <a:chExt cx="1538882" cy="1838599"/>
            </a:xfrm>
          </p:grpSpPr>
          <p:sp>
            <p:nvSpPr>
              <p:cNvPr id="67" name="文本框 66">
                <a:extLst>
                  <a:ext uri="{FF2B5EF4-FFF2-40B4-BE49-F238E27FC236}">
                    <a16:creationId xmlns:a16="http://schemas.microsoft.com/office/drawing/2014/main" id="{93CDAAE8-AE25-456B-B025-62ED319A907E}"/>
                  </a:ext>
                </a:extLst>
              </p:cNvPr>
              <p:cNvSpPr txBox="1"/>
              <p:nvPr/>
            </p:nvSpPr>
            <p:spPr>
              <a:xfrm>
                <a:off x="1876323" y="3108127"/>
                <a:ext cx="1282402" cy="307777"/>
              </a:xfrm>
              <a:prstGeom prst="rect">
                <a:avLst/>
              </a:prstGeom>
              <a:noFill/>
              <a:effectLst/>
            </p:spPr>
            <p:txBody>
              <a:bodyPr wrap="none" lIns="0" tIns="0" rIns="0" bIns="0" rtlCol="0" anchor="t">
                <a:spAutoFit/>
              </a:bodyPr>
              <a:lstStyle/>
              <a:p>
                <a:pPr algn="ctr"/>
                <a:r>
                  <a:rPr lang="zh-CN" altLang="en-US" sz="2000" dirty="0">
                    <a:solidFill>
                      <a:schemeClr val="accent2"/>
                    </a:solidFill>
                    <a:latin typeface="+mn-ea"/>
                  </a:rPr>
                  <a:t>关键词标题</a:t>
                </a:r>
              </a:p>
            </p:txBody>
          </p:sp>
          <p:sp>
            <p:nvSpPr>
              <p:cNvPr id="68" name="文本框 67">
                <a:extLst>
                  <a:ext uri="{FF2B5EF4-FFF2-40B4-BE49-F238E27FC236}">
                    <a16:creationId xmlns:a16="http://schemas.microsoft.com/office/drawing/2014/main" id="{B13F4576-2300-4636-BB25-3ECCB0861E38}"/>
                  </a:ext>
                </a:extLst>
              </p:cNvPr>
              <p:cNvSpPr txBox="1"/>
              <p:nvPr/>
            </p:nvSpPr>
            <p:spPr>
              <a:xfrm>
                <a:off x="1748083" y="3569105"/>
                <a:ext cx="1538882" cy="1377621"/>
              </a:xfrm>
              <a:prstGeom prst="rect">
                <a:avLst/>
              </a:prstGeom>
              <a:noFill/>
              <a:effectLst/>
            </p:spPr>
            <p:txBody>
              <a:bodyPr wrap="square" lIns="0" tIns="0" rIns="0" bIns="0" rtlCol="0" anchor="t">
                <a:spAutoFit/>
              </a:bodyPr>
              <a:lstStyle/>
              <a:p>
                <a:pPr algn="ctr">
                  <a:lnSpc>
                    <a:spcPct val="130000"/>
                  </a:lnSpc>
                </a:pPr>
                <a:r>
                  <a:rPr lang="zh-CN" altLang="en-US" sz="1400" b="0" dirty="0">
                    <a:solidFill>
                      <a:schemeClr val="bg1"/>
                    </a:solidFill>
                    <a:effectLst/>
                    <a:latin typeface="+mn-ea"/>
                  </a:rPr>
                  <a:t>输入你的内容</a:t>
                </a:r>
                <a:endParaRPr lang="en-US" altLang="zh-CN" sz="1400" b="0" dirty="0">
                  <a:solidFill>
                    <a:schemeClr val="bg1"/>
                  </a:solidFill>
                  <a:effectLst/>
                  <a:latin typeface="+mn-ea"/>
                </a:endParaRPr>
              </a:p>
              <a:p>
                <a:pPr algn="ctr">
                  <a:lnSpc>
                    <a:spcPct val="130000"/>
                  </a:lnSpc>
                </a:pPr>
                <a:r>
                  <a:rPr lang="zh-CN" altLang="en-US" sz="1400" b="0" dirty="0">
                    <a:solidFill>
                      <a:schemeClr val="bg1"/>
                    </a:solidFill>
                    <a:effectLst/>
                    <a:latin typeface="+mn-ea"/>
                  </a:rPr>
                  <a:t>输入你的内容</a:t>
                </a:r>
              </a:p>
              <a:p>
                <a:pPr algn="ctr">
                  <a:lnSpc>
                    <a:spcPct val="130000"/>
                  </a:lnSpc>
                </a:pPr>
                <a:r>
                  <a:rPr lang="zh-CN" altLang="en-US" sz="1400" b="0" dirty="0">
                    <a:solidFill>
                      <a:schemeClr val="bg1"/>
                    </a:solidFill>
                    <a:effectLst/>
                    <a:latin typeface="+mn-ea"/>
                  </a:rPr>
                  <a:t>输入你的内容</a:t>
                </a:r>
              </a:p>
              <a:p>
                <a:pPr algn="ctr">
                  <a:lnSpc>
                    <a:spcPct val="130000"/>
                  </a:lnSpc>
                </a:pPr>
                <a:r>
                  <a:rPr lang="zh-CN" altLang="en-US" sz="1400" b="0" dirty="0">
                    <a:solidFill>
                      <a:schemeClr val="bg1"/>
                    </a:solidFill>
                    <a:effectLst/>
                    <a:latin typeface="+mn-ea"/>
                  </a:rPr>
                  <a:t>输入你的内容</a:t>
                </a:r>
              </a:p>
              <a:p>
                <a:pPr algn="ctr">
                  <a:lnSpc>
                    <a:spcPct val="130000"/>
                  </a:lnSpc>
                </a:pPr>
                <a:r>
                  <a:rPr lang="zh-CN" altLang="en-US" sz="1400" b="0" dirty="0">
                    <a:solidFill>
                      <a:schemeClr val="bg1"/>
                    </a:solidFill>
                    <a:effectLst/>
                    <a:latin typeface="+mn-ea"/>
                  </a:rPr>
                  <a:t>输入你的内容</a:t>
                </a:r>
              </a:p>
            </p:txBody>
          </p:sp>
          <p:cxnSp>
            <p:nvCxnSpPr>
              <p:cNvPr id="69" name="直接连接符 68">
                <a:extLst>
                  <a:ext uri="{FF2B5EF4-FFF2-40B4-BE49-F238E27FC236}">
                    <a16:creationId xmlns:a16="http://schemas.microsoft.com/office/drawing/2014/main" id="{9AD9C899-D62A-484C-98FA-2A83EA10E6CE}"/>
                  </a:ext>
                </a:extLst>
              </p:cNvPr>
              <p:cNvCxnSpPr/>
              <p:nvPr/>
            </p:nvCxnSpPr>
            <p:spPr>
              <a:xfrm>
                <a:off x="2360142" y="3486555"/>
                <a:ext cx="32004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81" name="组合 80">
              <a:extLst>
                <a:ext uri="{FF2B5EF4-FFF2-40B4-BE49-F238E27FC236}">
                  <a16:creationId xmlns:a16="http://schemas.microsoft.com/office/drawing/2014/main" id="{CE6A0A93-CB37-42BE-8B04-8C9D7E604FFF}"/>
                </a:ext>
              </a:extLst>
            </p:cNvPr>
            <p:cNvGrpSpPr/>
            <p:nvPr/>
          </p:nvGrpSpPr>
          <p:grpSpPr>
            <a:xfrm>
              <a:off x="4094979" y="4395465"/>
              <a:ext cx="1538882" cy="1838599"/>
              <a:chOff x="4094979" y="4395465"/>
              <a:chExt cx="1538882" cy="1838599"/>
            </a:xfrm>
          </p:grpSpPr>
          <p:sp>
            <p:nvSpPr>
              <p:cNvPr id="70" name="文本框 69">
                <a:extLst>
                  <a:ext uri="{FF2B5EF4-FFF2-40B4-BE49-F238E27FC236}">
                    <a16:creationId xmlns:a16="http://schemas.microsoft.com/office/drawing/2014/main" id="{B40603D0-4A92-4723-BC96-9A3A1CC23A85}"/>
                  </a:ext>
                </a:extLst>
              </p:cNvPr>
              <p:cNvSpPr txBox="1"/>
              <p:nvPr/>
            </p:nvSpPr>
            <p:spPr>
              <a:xfrm>
                <a:off x="4223219" y="4395465"/>
                <a:ext cx="1282402" cy="307777"/>
              </a:xfrm>
              <a:prstGeom prst="rect">
                <a:avLst/>
              </a:prstGeom>
              <a:noFill/>
              <a:effectLst/>
            </p:spPr>
            <p:txBody>
              <a:bodyPr wrap="none" lIns="0" tIns="0" rIns="0" bIns="0" rtlCol="0" anchor="t">
                <a:spAutoFit/>
              </a:bodyPr>
              <a:lstStyle/>
              <a:p>
                <a:pPr algn="ctr"/>
                <a:r>
                  <a:rPr lang="zh-CN" altLang="en-US" sz="2000" dirty="0">
                    <a:solidFill>
                      <a:schemeClr val="accent3"/>
                    </a:solidFill>
                    <a:latin typeface="+mn-ea"/>
                  </a:rPr>
                  <a:t>关键词标题</a:t>
                </a:r>
              </a:p>
            </p:txBody>
          </p:sp>
          <p:sp>
            <p:nvSpPr>
              <p:cNvPr id="71" name="文本框 70">
                <a:extLst>
                  <a:ext uri="{FF2B5EF4-FFF2-40B4-BE49-F238E27FC236}">
                    <a16:creationId xmlns:a16="http://schemas.microsoft.com/office/drawing/2014/main" id="{F1AF7010-69CB-410A-86D1-326C8AE86AA8}"/>
                  </a:ext>
                </a:extLst>
              </p:cNvPr>
              <p:cNvSpPr txBox="1"/>
              <p:nvPr/>
            </p:nvSpPr>
            <p:spPr>
              <a:xfrm>
                <a:off x="4094979" y="4856443"/>
                <a:ext cx="1538882" cy="1377621"/>
              </a:xfrm>
              <a:prstGeom prst="rect">
                <a:avLst/>
              </a:prstGeom>
              <a:noFill/>
              <a:effectLst/>
            </p:spPr>
            <p:txBody>
              <a:bodyPr wrap="square" lIns="0" tIns="0" rIns="0" bIns="0" rtlCol="0" anchor="t">
                <a:spAutoFit/>
              </a:bodyPr>
              <a:lstStyle/>
              <a:p>
                <a:pPr algn="ctr">
                  <a:lnSpc>
                    <a:spcPct val="130000"/>
                  </a:lnSpc>
                </a:pPr>
                <a:r>
                  <a:rPr lang="zh-CN" altLang="en-US" sz="1400" dirty="0">
                    <a:solidFill>
                      <a:schemeClr val="bg1"/>
                    </a:solidFill>
                    <a:latin typeface="+mn-ea"/>
                  </a:rPr>
                  <a:t>输入你的内容</a:t>
                </a:r>
              </a:p>
              <a:p>
                <a:pPr algn="ctr">
                  <a:lnSpc>
                    <a:spcPct val="130000"/>
                  </a:lnSpc>
                </a:pPr>
                <a:r>
                  <a:rPr lang="zh-CN" altLang="en-US" sz="1400" dirty="0">
                    <a:solidFill>
                      <a:schemeClr val="bg1"/>
                    </a:solidFill>
                    <a:latin typeface="+mn-ea"/>
                  </a:rPr>
                  <a:t>输入你的内容</a:t>
                </a:r>
              </a:p>
              <a:p>
                <a:pPr algn="ctr">
                  <a:lnSpc>
                    <a:spcPct val="130000"/>
                  </a:lnSpc>
                </a:pPr>
                <a:r>
                  <a:rPr lang="zh-CN" altLang="en-US" sz="1400" dirty="0">
                    <a:solidFill>
                      <a:schemeClr val="bg1"/>
                    </a:solidFill>
                    <a:latin typeface="+mn-ea"/>
                  </a:rPr>
                  <a:t>输入你的内容</a:t>
                </a:r>
              </a:p>
              <a:p>
                <a:pPr algn="ctr">
                  <a:lnSpc>
                    <a:spcPct val="130000"/>
                  </a:lnSpc>
                </a:pPr>
                <a:r>
                  <a:rPr lang="zh-CN" altLang="en-US" sz="1400" dirty="0">
                    <a:solidFill>
                      <a:schemeClr val="bg1"/>
                    </a:solidFill>
                    <a:latin typeface="+mn-ea"/>
                  </a:rPr>
                  <a:t>输入你的内容</a:t>
                </a:r>
              </a:p>
              <a:p>
                <a:pPr algn="ctr">
                  <a:lnSpc>
                    <a:spcPct val="130000"/>
                  </a:lnSpc>
                </a:pPr>
                <a:r>
                  <a:rPr lang="zh-CN" altLang="en-US" sz="1400" dirty="0">
                    <a:solidFill>
                      <a:schemeClr val="bg1"/>
                    </a:solidFill>
                    <a:latin typeface="+mn-ea"/>
                  </a:rPr>
                  <a:t>输入你的内容</a:t>
                </a:r>
              </a:p>
            </p:txBody>
          </p:sp>
          <p:cxnSp>
            <p:nvCxnSpPr>
              <p:cNvPr id="72" name="直接连接符 71">
                <a:extLst>
                  <a:ext uri="{FF2B5EF4-FFF2-40B4-BE49-F238E27FC236}">
                    <a16:creationId xmlns:a16="http://schemas.microsoft.com/office/drawing/2014/main" id="{B3838459-E318-4965-8AFC-3BE55A119A46}"/>
                  </a:ext>
                </a:extLst>
              </p:cNvPr>
              <p:cNvCxnSpPr/>
              <p:nvPr/>
            </p:nvCxnSpPr>
            <p:spPr>
              <a:xfrm>
                <a:off x="4707038" y="4773893"/>
                <a:ext cx="32004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80" name="组合 79">
              <a:extLst>
                <a:ext uri="{FF2B5EF4-FFF2-40B4-BE49-F238E27FC236}">
                  <a16:creationId xmlns:a16="http://schemas.microsoft.com/office/drawing/2014/main" id="{2664D9C0-FF10-4017-80C5-09D92D5ADC19}"/>
                </a:ext>
              </a:extLst>
            </p:cNvPr>
            <p:cNvGrpSpPr/>
            <p:nvPr/>
          </p:nvGrpSpPr>
          <p:grpSpPr>
            <a:xfrm>
              <a:off x="6334641" y="3167722"/>
              <a:ext cx="1538882" cy="1838599"/>
              <a:chOff x="6334641" y="3167722"/>
              <a:chExt cx="1538882" cy="1838599"/>
            </a:xfrm>
          </p:grpSpPr>
          <p:sp>
            <p:nvSpPr>
              <p:cNvPr id="73" name="文本框 72">
                <a:extLst>
                  <a:ext uri="{FF2B5EF4-FFF2-40B4-BE49-F238E27FC236}">
                    <a16:creationId xmlns:a16="http://schemas.microsoft.com/office/drawing/2014/main" id="{D45B8189-6C85-4C7E-BEFB-65ED67A0124A}"/>
                  </a:ext>
                </a:extLst>
              </p:cNvPr>
              <p:cNvSpPr txBox="1"/>
              <p:nvPr/>
            </p:nvSpPr>
            <p:spPr>
              <a:xfrm>
                <a:off x="6462881" y="3167722"/>
                <a:ext cx="1282402" cy="307777"/>
              </a:xfrm>
              <a:prstGeom prst="rect">
                <a:avLst/>
              </a:prstGeom>
              <a:noFill/>
              <a:effectLst/>
            </p:spPr>
            <p:txBody>
              <a:bodyPr wrap="none" lIns="0" tIns="0" rIns="0" bIns="0" rtlCol="0" anchor="t">
                <a:spAutoFit/>
              </a:bodyPr>
              <a:lstStyle/>
              <a:p>
                <a:pPr algn="ctr"/>
                <a:r>
                  <a:rPr lang="zh-CN" altLang="en-US" sz="2000" dirty="0">
                    <a:solidFill>
                      <a:schemeClr val="accent2"/>
                    </a:solidFill>
                    <a:latin typeface="+mn-ea"/>
                  </a:rPr>
                  <a:t>关键词标题</a:t>
                </a:r>
              </a:p>
            </p:txBody>
          </p:sp>
          <p:sp>
            <p:nvSpPr>
              <p:cNvPr id="74" name="文本框 73">
                <a:extLst>
                  <a:ext uri="{FF2B5EF4-FFF2-40B4-BE49-F238E27FC236}">
                    <a16:creationId xmlns:a16="http://schemas.microsoft.com/office/drawing/2014/main" id="{A478880F-21B8-4AFC-AF08-B7C1EDFB6EFB}"/>
                  </a:ext>
                </a:extLst>
              </p:cNvPr>
              <p:cNvSpPr txBox="1"/>
              <p:nvPr/>
            </p:nvSpPr>
            <p:spPr>
              <a:xfrm>
                <a:off x="6334641" y="3628700"/>
                <a:ext cx="1538882" cy="1377621"/>
              </a:xfrm>
              <a:prstGeom prst="rect">
                <a:avLst/>
              </a:prstGeom>
              <a:noFill/>
              <a:effectLst/>
            </p:spPr>
            <p:txBody>
              <a:bodyPr wrap="square" lIns="0" tIns="0" rIns="0" bIns="0" rtlCol="0" anchor="t">
                <a:spAutoFit/>
              </a:bodyPr>
              <a:lstStyle/>
              <a:p>
                <a:pPr algn="ctr">
                  <a:lnSpc>
                    <a:spcPct val="130000"/>
                  </a:lnSpc>
                </a:pPr>
                <a:r>
                  <a:rPr lang="zh-CN" altLang="en-US" sz="1400" dirty="0">
                    <a:solidFill>
                      <a:schemeClr val="bg1"/>
                    </a:solidFill>
                    <a:latin typeface="+mn-ea"/>
                  </a:rPr>
                  <a:t>输入你的内容</a:t>
                </a:r>
              </a:p>
              <a:p>
                <a:pPr algn="ctr">
                  <a:lnSpc>
                    <a:spcPct val="130000"/>
                  </a:lnSpc>
                </a:pPr>
                <a:r>
                  <a:rPr lang="zh-CN" altLang="en-US" sz="1400" dirty="0">
                    <a:solidFill>
                      <a:schemeClr val="bg1"/>
                    </a:solidFill>
                    <a:latin typeface="+mn-ea"/>
                  </a:rPr>
                  <a:t>输入你的内容</a:t>
                </a:r>
              </a:p>
              <a:p>
                <a:pPr algn="ctr">
                  <a:lnSpc>
                    <a:spcPct val="130000"/>
                  </a:lnSpc>
                </a:pPr>
                <a:r>
                  <a:rPr lang="zh-CN" altLang="en-US" sz="1400" dirty="0">
                    <a:solidFill>
                      <a:schemeClr val="bg1"/>
                    </a:solidFill>
                    <a:latin typeface="+mn-ea"/>
                  </a:rPr>
                  <a:t>输入你的内容</a:t>
                </a:r>
              </a:p>
              <a:p>
                <a:pPr algn="ctr">
                  <a:lnSpc>
                    <a:spcPct val="130000"/>
                  </a:lnSpc>
                </a:pPr>
                <a:r>
                  <a:rPr lang="zh-CN" altLang="en-US" sz="1400" dirty="0">
                    <a:solidFill>
                      <a:schemeClr val="bg1"/>
                    </a:solidFill>
                    <a:latin typeface="+mn-ea"/>
                  </a:rPr>
                  <a:t>输入你的内容</a:t>
                </a:r>
              </a:p>
              <a:p>
                <a:pPr algn="ctr">
                  <a:lnSpc>
                    <a:spcPct val="130000"/>
                  </a:lnSpc>
                </a:pPr>
                <a:r>
                  <a:rPr lang="zh-CN" altLang="en-US" sz="1400" dirty="0">
                    <a:solidFill>
                      <a:schemeClr val="bg1"/>
                    </a:solidFill>
                    <a:latin typeface="+mn-ea"/>
                  </a:rPr>
                  <a:t>输入你的内容</a:t>
                </a:r>
              </a:p>
            </p:txBody>
          </p:sp>
          <p:cxnSp>
            <p:nvCxnSpPr>
              <p:cNvPr id="75" name="直接连接符 74">
                <a:extLst>
                  <a:ext uri="{FF2B5EF4-FFF2-40B4-BE49-F238E27FC236}">
                    <a16:creationId xmlns:a16="http://schemas.microsoft.com/office/drawing/2014/main" id="{60BD8374-7903-4C9F-9AE0-5584A5959CB3}"/>
                  </a:ext>
                </a:extLst>
              </p:cNvPr>
              <p:cNvCxnSpPr/>
              <p:nvPr/>
            </p:nvCxnSpPr>
            <p:spPr>
              <a:xfrm>
                <a:off x="6946700" y="3546150"/>
                <a:ext cx="32004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5" name="组合 4">
              <a:extLst>
                <a:ext uri="{FF2B5EF4-FFF2-40B4-BE49-F238E27FC236}">
                  <a16:creationId xmlns:a16="http://schemas.microsoft.com/office/drawing/2014/main" id="{8579AE60-4A58-4E53-A6DB-93BC75EBFEDC}"/>
                </a:ext>
              </a:extLst>
            </p:cNvPr>
            <p:cNvGrpSpPr/>
            <p:nvPr/>
          </p:nvGrpSpPr>
          <p:grpSpPr>
            <a:xfrm>
              <a:off x="8574303" y="4372213"/>
              <a:ext cx="1538882" cy="1838599"/>
              <a:chOff x="8574303" y="4372213"/>
              <a:chExt cx="1538882" cy="1838599"/>
            </a:xfrm>
          </p:grpSpPr>
          <p:sp>
            <p:nvSpPr>
              <p:cNvPr id="76" name="文本框 75">
                <a:extLst>
                  <a:ext uri="{FF2B5EF4-FFF2-40B4-BE49-F238E27FC236}">
                    <a16:creationId xmlns:a16="http://schemas.microsoft.com/office/drawing/2014/main" id="{C30A5AAE-7B30-4D93-87CA-5540D98B3F32}"/>
                  </a:ext>
                </a:extLst>
              </p:cNvPr>
              <p:cNvSpPr txBox="1"/>
              <p:nvPr/>
            </p:nvSpPr>
            <p:spPr>
              <a:xfrm>
                <a:off x="8702543" y="4372213"/>
                <a:ext cx="1282402" cy="307777"/>
              </a:xfrm>
              <a:prstGeom prst="rect">
                <a:avLst/>
              </a:prstGeom>
              <a:noFill/>
              <a:effectLst/>
            </p:spPr>
            <p:txBody>
              <a:bodyPr wrap="none" lIns="0" tIns="0" rIns="0" bIns="0" rtlCol="0" anchor="t">
                <a:spAutoFit/>
              </a:bodyPr>
              <a:lstStyle/>
              <a:p>
                <a:pPr algn="ctr"/>
                <a:r>
                  <a:rPr lang="zh-CN" altLang="en-US" sz="2000" dirty="0">
                    <a:solidFill>
                      <a:schemeClr val="accent3"/>
                    </a:solidFill>
                    <a:latin typeface="+mn-ea"/>
                  </a:rPr>
                  <a:t>关键词标题</a:t>
                </a:r>
              </a:p>
            </p:txBody>
          </p:sp>
          <p:sp>
            <p:nvSpPr>
              <p:cNvPr id="77" name="文本框 76">
                <a:extLst>
                  <a:ext uri="{FF2B5EF4-FFF2-40B4-BE49-F238E27FC236}">
                    <a16:creationId xmlns:a16="http://schemas.microsoft.com/office/drawing/2014/main" id="{DE577CDC-3CC1-4D0D-9565-B0A07360DEAF}"/>
                  </a:ext>
                </a:extLst>
              </p:cNvPr>
              <p:cNvSpPr txBox="1"/>
              <p:nvPr/>
            </p:nvSpPr>
            <p:spPr>
              <a:xfrm>
                <a:off x="8574303" y="4833191"/>
                <a:ext cx="1538882" cy="1377621"/>
              </a:xfrm>
              <a:prstGeom prst="rect">
                <a:avLst/>
              </a:prstGeom>
              <a:noFill/>
              <a:effectLst/>
            </p:spPr>
            <p:txBody>
              <a:bodyPr wrap="square" lIns="0" tIns="0" rIns="0" bIns="0" rtlCol="0" anchor="t">
                <a:spAutoFit/>
              </a:bodyPr>
              <a:lstStyle/>
              <a:p>
                <a:pPr algn="ctr">
                  <a:lnSpc>
                    <a:spcPct val="130000"/>
                  </a:lnSpc>
                </a:pPr>
                <a:r>
                  <a:rPr lang="zh-CN" altLang="en-US" sz="1400" dirty="0">
                    <a:solidFill>
                      <a:schemeClr val="bg1"/>
                    </a:solidFill>
                    <a:latin typeface="+mn-ea"/>
                  </a:rPr>
                  <a:t>输入你的内容</a:t>
                </a:r>
              </a:p>
              <a:p>
                <a:pPr algn="ctr">
                  <a:lnSpc>
                    <a:spcPct val="130000"/>
                  </a:lnSpc>
                </a:pPr>
                <a:r>
                  <a:rPr lang="zh-CN" altLang="en-US" sz="1400" dirty="0">
                    <a:solidFill>
                      <a:schemeClr val="bg1"/>
                    </a:solidFill>
                    <a:latin typeface="+mn-ea"/>
                  </a:rPr>
                  <a:t>输入你的内容</a:t>
                </a:r>
              </a:p>
              <a:p>
                <a:pPr algn="ctr">
                  <a:lnSpc>
                    <a:spcPct val="130000"/>
                  </a:lnSpc>
                </a:pPr>
                <a:r>
                  <a:rPr lang="zh-CN" altLang="en-US" sz="1400" dirty="0">
                    <a:solidFill>
                      <a:schemeClr val="bg1"/>
                    </a:solidFill>
                    <a:latin typeface="+mn-ea"/>
                  </a:rPr>
                  <a:t>输入你的内容</a:t>
                </a:r>
              </a:p>
              <a:p>
                <a:pPr algn="ctr">
                  <a:lnSpc>
                    <a:spcPct val="130000"/>
                  </a:lnSpc>
                </a:pPr>
                <a:r>
                  <a:rPr lang="zh-CN" altLang="en-US" sz="1400" dirty="0">
                    <a:solidFill>
                      <a:schemeClr val="bg1"/>
                    </a:solidFill>
                    <a:latin typeface="+mn-ea"/>
                  </a:rPr>
                  <a:t>输入你的内容</a:t>
                </a:r>
              </a:p>
              <a:p>
                <a:pPr algn="ctr">
                  <a:lnSpc>
                    <a:spcPct val="130000"/>
                  </a:lnSpc>
                </a:pPr>
                <a:r>
                  <a:rPr lang="zh-CN" altLang="en-US" sz="1400" dirty="0">
                    <a:solidFill>
                      <a:schemeClr val="bg1"/>
                    </a:solidFill>
                    <a:latin typeface="+mn-ea"/>
                  </a:rPr>
                  <a:t>输入你的内容</a:t>
                </a:r>
              </a:p>
            </p:txBody>
          </p:sp>
          <p:cxnSp>
            <p:nvCxnSpPr>
              <p:cNvPr id="78" name="直接连接符 77">
                <a:extLst>
                  <a:ext uri="{FF2B5EF4-FFF2-40B4-BE49-F238E27FC236}">
                    <a16:creationId xmlns:a16="http://schemas.microsoft.com/office/drawing/2014/main" id="{BC235A49-8AA6-4336-994B-242384D77290}"/>
                  </a:ext>
                </a:extLst>
              </p:cNvPr>
              <p:cNvCxnSpPr/>
              <p:nvPr/>
            </p:nvCxnSpPr>
            <p:spPr>
              <a:xfrm>
                <a:off x="9186362" y="4750641"/>
                <a:ext cx="32004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2933049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hidden="1">
            <a:extLst>
              <a:ext uri="{FF2B5EF4-FFF2-40B4-BE49-F238E27FC236}">
                <a16:creationId xmlns:a16="http://schemas.microsoft.com/office/drawing/2014/main" id="{0D09F475-BD0A-41D2-8EA6-6B8E01D650A9}"/>
              </a:ext>
            </a:extLst>
          </p:cNvPr>
          <p:cNvPicPr>
            <a:picLocks noChangeAspect="1"/>
          </p:cNvPicPr>
          <p:nvPr/>
        </p:nvPicPr>
        <p:blipFill>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tretch>
            <a:fillRect/>
          </a:stretch>
        </p:blipFill>
        <p:spPr>
          <a:xfrm>
            <a:off x="0" y="3332998"/>
            <a:ext cx="12192000" cy="2801102"/>
          </a:xfrm>
          <a:prstGeom prst="rect">
            <a:avLst/>
          </a:prstGeom>
        </p:spPr>
      </p:pic>
      <p:pic>
        <p:nvPicPr>
          <p:cNvPr id="6" name="图片 5" hidden="1">
            <a:extLst>
              <a:ext uri="{FF2B5EF4-FFF2-40B4-BE49-F238E27FC236}">
                <a16:creationId xmlns:a16="http://schemas.microsoft.com/office/drawing/2014/main" id="{C28B99AB-F5AC-47F6-8A67-15D90388775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3332998"/>
            <a:ext cx="12192000" cy="2801102"/>
          </a:xfrm>
          <a:prstGeom prst="rect">
            <a:avLst/>
          </a:prstGeom>
          <a:ln w="34925">
            <a:noFill/>
          </a:ln>
        </p:spPr>
      </p:pic>
      <p:pic>
        <p:nvPicPr>
          <p:cNvPr id="8" name="图片 7" hidden="1">
            <a:extLst>
              <a:ext uri="{FF2B5EF4-FFF2-40B4-BE49-F238E27FC236}">
                <a16:creationId xmlns:a16="http://schemas.microsoft.com/office/drawing/2014/main" id="{CCB44867-DC69-4218-921D-2D4B99E2FA9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3332998"/>
            <a:ext cx="12192000" cy="2801102"/>
          </a:xfrm>
          <a:prstGeom prst="rect">
            <a:avLst/>
          </a:prstGeom>
          <a:effectLst>
            <a:outerShdw blurRad="50800" dist="76200" dir="2700000" algn="tl" rotWithShape="0">
              <a:schemeClr val="dk1">
                <a:alpha val="58000"/>
              </a:schemeClr>
            </a:outerShdw>
          </a:effectLst>
        </p:spPr>
      </p:pic>
      <p:sp>
        <p:nvSpPr>
          <p:cNvPr id="15" name="文本框 14">
            <a:extLst>
              <a:ext uri="{FF2B5EF4-FFF2-40B4-BE49-F238E27FC236}">
                <a16:creationId xmlns:a16="http://schemas.microsoft.com/office/drawing/2014/main" id="{C7C716A3-FECC-466E-ADCE-1B292B08258D}"/>
              </a:ext>
            </a:extLst>
          </p:cNvPr>
          <p:cNvSpPr txBox="1"/>
          <p:nvPr/>
        </p:nvSpPr>
        <p:spPr>
          <a:xfrm>
            <a:off x="3216206" y="1890117"/>
            <a:ext cx="5759590" cy="1354217"/>
          </a:xfrm>
          <a:prstGeom prst="rect">
            <a:avLst/>
          </a:prstGeom>
          <a:noFill/>
        </p:spPr>
        <p:txBody>
          <a:bodyPr wrap="none" lIns="0" tIns="0" rIns="0" bIns="0" rtlCol="0">
            <a:spAutoFit/>
          </a:bodyPr>
          <a:lstStyle>
            <a:defPPr>
              <a:defRPr lang="zh-CN"/>
            </a:defPPr>
            <a:lvl1pPr>
              <a:defRPr sz="13800">
                <a:gradFill>
                  <a:gsLst>
                    <a:gs pos="79000">
                      <a:schemeClr val="accent3">
                        <a:alpha val="0"/>
                      </a:schemeClr>
                    </a:gs>
                    <a:gs pos="59000">
                      <a:srgbClr val="00D0B6">
                        <a:alpha val="15000"/>
                      </a:srgbClr>
                    </a:gs>
                    <a:gs pos="32000">
                      <a:schemeClr val="accent3"/>
                    </a:gs>
                  </a:gsLst>
                  <a:lin ang="5400000" scaled="0"/>
                </a:gradFill>
                <a:effectLst/>
                <a:latin typeface="Algerian" panose="04020705040A02060702" pitchFamily="82" charset="0"/>
                <a:ea typeface="思源黑体 CN Regular" panose="020B0500000000000000" pitchFamily="34" charset="-122"/>
              </a:defRPr>
            </a:lvl1pPr>
          </a:lstStyle>
          <a:p>
            <a:pPr algn="ctr"/>
            <a:r>
              <a:rPr lang="en-US" altLang="zh-CN" sz="8800" dirty="0">
                <a:gradFill>
                  <a:gsLst>
                    <a:gs pos="89000">
                      <a:schemeClr val="accent2">
                        <a:alpha val="0"/>
                      </a:schemeClr>
                    </a:gs>
                    <a:gs pos="64000">
                      <a:schemeClr val="accent2">
                        <a:alpha val="10000"/>
                        <a:lumMod val="90000"/>
                      </a:schemeClr>
                    </a:gs>
                    <a:gs pos="34000">
                      <a:schemeClr val="accent2">
                        <a:alpha val="85000"/>
                        <a:lumMod val="85000"/>
                        <a:lumOff val="15000"/>
                      </a:schemeClr>
                    </a:gs>
                  </a:gsLst>
                  <a:lin ang="5400000" scaled="0"/>
                </a:gradFill>
                <a:latin typeface="+mj-ea"/>
                <a:ea typeface="+mj-ea"/>
              </a:rPr>
              <a:t>SECTION 3</a:t>
            </a:r>
            <a:endParaRPr lang="zh-CN" altLang="en-US" sz="8800" dirty="0">
              <a:gradFill>
                <a:gsLst>
                  <a:gs pos="89000">
                    <a:schemeClr val="accent2">
                      <a:alpha val="0"/>
                    </a:schemeClr>
                  </a:gs>
                  <a:gs pos="64000">
                    <a:schemeClr val="accent2">
                      <a:alpha val="10000"/>
                      <a:lumMod val="90000"/>
                    </a:schemeClr>
                  </a:gs>
                  <a:gs pos="34000">
                    <a:schemeClr val="accent2">
                      <a:alpha val="85000"/>
                      <a:lumMod val="85000"/>
                      <a:lumOff val="15000"/>
                    </a:schemeClr>
                  </a:gs>
                </a:gsLst>
                <a:lin ang="5400000" scaled="0"/>
              </a:gradFill>
              <a:latin typeface="+mj-ea"/>
              <a:ea typeface="+mj-ea"/>
            </a:endParaRPr>
          </a:p>
        </p:txBody>
      </p:sp>
      <p:sp>
        <p:nvSpPr>
          <p:cNvPr id="9" name="文本框 8">
            <a:extLst>
              <a:ext uri="{FF2B5EF4-FFF2-40B4-BE49-F238E27FC236}">
                <a16:creationId xmlns:a16="http://schemas.microsoft.com/office/drawing/2014/main" id="{6717DEA6-23F9-4912-8F7E-355D0B45B61D}"/>
              </a:ext>
            </a:extLst>
          </p:cNvPr>
          <p:cNvSpPr txBox="1"/>
          <p:nvPr/>
        </p:nvSpPr>
        <p:spPr>
          <a:xfrm>
            <a:off x="4691769" y="2505670"/>
            <a:ext cx="2808461" cy="830997"/>
          </a:xfrm>
          <a:prstGeom prst="rect">
            <a:avLst/>
          </a:prstGeom>
          <a:noFill/>
        </p:spPr>
        <p:txBody>
          <a:bodyPr wrap="none" lIns="0" tIns="0" rIns="0" bIns="0" rtlCol="0">
            <a:spAutoFit/>
          </a:bodyPr>
          <a:lstStyle/>
          <a:p>
            <a:pPr algn="ctr"/>
            <a:r>
              <a:rPr lang="zh-CN" altLang="en-US" sz="5400" kern="100" spc="75" dirty="0">
                <a:solidFill>
                  <a:schemeClr val="bg1"/>
                </a:solidFill>
                <a:latin typeface="+mj-ea"/>
                <a:ea typeface="+mj-ea"/>
                <a:cs typeface="微软雅黑" panose="020B0503020204020204" pitchFamily="34" charset="-122"/>
              </a:rPr>
              <a:t>风险管理</a:t>
            </a:r>
          </a:p>
        </p:txBody>
      </p:sp>
      <p:sp>
        <p:nvSpPr>
          <p:cNvPr id="5" name="文本框 4"/>
          <p:cNvSpPr txBox="1"/>
          <p:nvPr/>
        </p:nvSpPr>
        <p:spPr>
          <a:xfrm>
            <a:off x="4743448" y="3244334"/>
            <a:ext cx="2705102" cy="138499"/>
          </a:xfrm>
          <a:prstGeom prst="rect">
            <a:avLst/>
          </a:prstGeom>
          <a:noFill/>
        </p:spPr>
        <p:txBody>
          <a:bodyPr wrap="square" lIns="0" tIns="0" rIns="0" bIns="0" rtlCol="0">
            <a:spAutoFit/>
          </a:bodyPr>
          <a:lstStyle/>
          <a:p>
            <a:pPr algn="dist"/>
            <a:r>
              <a:rPr lang="en-US" altLang="zh-CN" sz="900" dirty="0">
                <a:solidFill>
                  <a:schemeClr val="accent3">
                    <a:lumMod val="60000"/>
                    <a:lumOff val="40000"/>
                  </a:schemeClr>
                </a:solidFill>
              </a:rPr>
              <a:t>RISK MANAGEMENT</a:t>
            </a:r>
            <a:endParaRPr lang="zh-CN" altLang="en-US" sz="900" dirty="0">
              <a:solidFill>
                <a:schemeClr val="accent3">
                  <a:lumMod val="60000"/>
                  <a:lumOff val="40000"/>
                </a:schemeClr>
              </a:solidFill>
            </a:endParaRPr>
          </a:p>
        </p:txBody>
      </p:sp>
    </p:spTree>
    <p:extLst>
      <p:ext uri="{BB962C8B-B14F-4D97-AF65-F5344CB8AC3E}">
        <p14:creationId xmlns:p14="http://schemas.microsoft.com/office/powerpoint/2010/main" val="41772984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内容占位符 16">
            <a:extLst>
              <a:ext uri="{FF2B5EF4-FFF2-40B4-BE49-F238E27FC236}">
                <a16:creationId xmlns:a16="http://schemas.microsoft.com/office/drawing/2014/main" id="{DEDA1DC5-52C0-490E-A3E4-6F3AA88EFD8A}"/>
              </a:ext>
            </a:extLst>
          </p:cNvPr>
          <p:cNvSpPr>
            <a:spLocks noGrp="1"/>
          </p:cNvSpPr>
          <p:nvPr>
            <p:ph sz="quarter" idx="11"/>
          </p:nvPr>
        </p:nvSpPr>
        <p:spPr/>
        <p:txBody>
          <a:bodyPr/>
          <a:lstStyle/>
          <a:p>
            <a:r>
              <a:rPr lang="en-US" altLang="zh-CN" dirty="0"/>
              <a:t>RISK MANAGEMENT</a:t>
            </a:r>
          </a:p>
        </p:txBody>
      </p:sp>
      <p:sp>
        <p:nvSpPr>
          <p:cNvPr id="97" name="圆角矩形 23">
            <a:extLst>
              <a:ext uri="{FF2B5EF4-FFF2-40B4-BE49-F238E27FC236}">
                <a16:creationId xmlns:a16="http://schemas.microsoft.com/office/drawing/2014/main" id="{352BDEC2-10B4-4675-8F00-E75351E975CD}"/>
              </a:ext>
            </a:extLst>
          </p:cNvPr>
          <p:cNvSpPr/>
          <p:nvPr/>
        </p:nvSpPr>
        <p:spPr>
          <a:xfrm>
            <a:off x="673100" y="812800"/>
            <a:ext cx="10845800" cy="5684150"/>
          </a:xfrm>
          <a:prstGeom prst="roundRect">
            <a:avLst>
              <a:gd name="adj" fmla="val 1248"/>
            </a:avLst>
          </a:prstGeom>
          <a:blipFill dpi="0" rotWithShape="1">
            <a:blip r:embed="rId10" cstate="screen">
              <a:extLst>
                <a:ext uri="{BEBA8EAE-BF5A-486C-A8C5-ECC9F3942E4B}">
                  <a14:imgProps xmlns:a14="http://schemas.microsoft.com/office/drawing/2010/main">
                    <a14:imgLayer r:embed="rId11">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l="-6206" t="-14299" r="-6206" b="-6352"/>
            </a:stretch>
          </a:blipFill>
          <a:ln w="9525" cmpd="sng">
            <a:gradFill>
              <a:gsLst>
                <a:gs pos="0">
                  <a:schemeClr val="accent2">
                    <a:lumMod val="75000"/>
                  </a:schemeClr>
                </a:gs>
                <a:gs pos="100000">
                  <a:schemeClr val="accent3">
                    <a:lumMod val="60000"/>
                    <a:lumOff val="40000"/>
                  </a:schemeClr>
                </a:gs>
              </a:gsLst>
              <a:lin ang="18900000" scaled="0"/>
            </a:gradFill>
          </a:ln>
          <a:effectLst>
            <a:outerShdw blurRad="152400" dist="88900" dir="5400000" sx="99000" sy="99000" algn="ctr"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solidFill>
            </a:endParaRPr>
          </a:p>
        </p:txBody>
      </p:sp>
      <p:sp>
        <p:nvSpPr>
          <p:cNvPr id="61" name="图形 1">
            <a:extLst>
              <a:ext uri="{FF2B5EF4-FFF2-40B4-BE49-F238E27FC236}">
                <a16:creationId xmlns:a16="http://schemas.microsoft.com/office/drawing/2014/main" id="{5392EA7D-5E48-4BB2-B518-315119B459DD}"/>
              </a:ext>
            </a:extLst>
          </p:cNvPr>
          <p:cNvSpPr/>
          <p:nvPr/>
        </p:nvSpPr>
        <p:spPr>
          <a:xfrm>
            <a:off x="5147584" y="1075949"/>
            <a:ext cx="2037962" cy="3851187"/>
          </a:xfrm>
          <a:custGeom>
            <a:avLst/>
            <a:gdLst>
              <a:gd name="connsiteX0" fmla="*/ 2721928 w 7153251"/>
              <a:gd name="connsiteY0" fmla="*/ 1956147 h 6858850"/>
              <a:gd name="connsiteX1" fmla="*/ 1705140 w 7153251"/>
              <a:gd name="connsiteY1" fmla="*/ 1956147 h 6858850"/>
              <a:gd name="connsiteX2" fmla="*/ 3577051 w 7153251"/>
              <a:gd name="connsiteY2" fmla="*/ 0 h 6858850"/>
              <a:gd name="connsiteX3" fmla="*/ 5448111 w 7153251"/>
              <a:gd name="connsiteY3" fmla="*/ 1956147 h 6858850"/>
              <a:gd name="connsiteX4" fmla="*/ 4431323 w 7153251"/>
              <a:gd name="connsiteY4" fmla="*/ 1956147 h 6858850"/>
              <a:gd name="connsiteX5" fmla="*/ 4240729 w 7153251"/>
              <a:gd name="connsiteY5" fmla="*/ 2152697 h 6858850"/>
              <a:gd name="connsiteX6" fmla="*/ 7153252 w 7153251"/>
              <a:gd name="connsiteY6" fmla="*/ 6858851 h 6858850"/>
              <a:gd name="connsiteX7" fmla="*/ 0 w 7153251"/>
              <a:gd name="connsiteY7" fmla="*/ 6858851 h 6858850"/>
              <a:gd name="connsiteX8" fmla="*/ 2912523 w 7153251"/>
              <a:gd name="connsiteY8" fmla="*/ 2152697 h 6858850"/>
              <a:gd name="connsiteX9" fmla="*/ 2721928 w 7153251"/>
              <a:gd name="connsiteY9" fmla="*/ 1956147 h 68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53251" h="6858850">
                <a:moveTo>
                  <a:pt x="2721928" y="1956147"/>
                </a:moveTo>
                <a:lnTo>
                  <a:pt x="1705140" y="1956147"/>
                </a:lnTo>
                <a:lnTo>
                  <a:pt x="3577051" y="0"/>
                </a:lnTo>
                <a:lnTo>
                  <a:pt x="5448111" y="1956147"/>
                </a:lnTo>
                <a:lnTo>
                  <a:pt x="4431323" y="1956147"/>
                </a:lnTo>
                <a:cubicBezTo>
                  <a:pt x="4324114" y="1956147"/>
                  <a:pt x="4237325" y="2045488"/>
                  <a:pt x="4240729" y="2152697"/>
                </a:cubicBezTo>
                <a:cubicBezTo>
                  <a:pt x="4268808" y="3066530"/>
                  <a:pt x="4543638" y="6858851"/>
                  <a:pt x="7153252" y="6858851"/>
                </a:cubicBezTo>
                <a:lnTo>
                  <a:pt x="0" y="6858851"/>
                </a:lnTo>
                <a:cubicBezTo>
                  <a:pt x="2609614" y="6858851"/>
                  <a:pt x="2884444" y="3067381"/>
                  <a:pt x="2912523" y="2152697"/>
                </a:cubicBezTo>
                <a:cubicBezTo>
                  <a:pt x="2915927" y="2045488"/>
                  <a:pt x="2829989" y="1956147"/>
                  <a:pt x="2721928" y="1956147"/>
                </a:cubicBezTo>
                <a:close/>
              </a:path>
            </a:pathLst>
          </a:custGeom>
          <a:gradFill>
            <a:gsLst>
              <a:gs pos="0">
                <a:schemeClr val="accent2">
                  <a:alpha val="29000"/>
                </a:schemeClr>
              </a:gs>
              <a:gs pos="90000">
                <a:schemeClr val="accent2">
                  <a:alpha val="0"/>
                </a:schemeClr>
              </a:gs>
            </a:gsLst>
            <a:lin ang="5400000" scaled="0"/>
          </a:gradFill>
          <a:ln w="9569" cap="flat">
            <a:gradFill>
              <a:gsLst>
                <a:gs pos="0">
                  <a:schemeClr val="accent2"/>
                </a:gs>
                <a:gs pos="76000">
                  <a:schemeClr val="accent2">
                    <a:alpha val="25000"/>
                  </a:schemeClr>
                </a:gs>
                <a:gs pos="47000">
                  <a:schemeClr val="accent2">
                    <a:alpha val="0"/>
                  </a:schemeClr>
                </a:gs>
                <a:gs pos="81000">
                  <a:schemeClr val="accent2">
                    <a:alpha val="0"/>
                  </a:schemeClr>
                </a:gs>
              </a:gsLst>
              <a:lin ang="5400000" scaled="1"/>
            </a:gradFill>
            <a:prstDash val="solid"/>
            <a:miter/>
          </a:ln>
          <a:effectLst/>
        </p:spPr>
        <p:txBody>
          <a:bodyPr lIns="104242" tIns="52121" rIns="104242" bIns="52121" rtlCol="0" anchor="ctr"/>
          <a:lstStyle/>
          <a:p>
            <a:endParaRPr lang="zh-CN" altLang="en-US" sz="2052"/>
          </a:p>
        </p:txBody>
      </p:sp>
      <p:sp>
        <p:nvSpPr>
          <p:cNvPr id="78" name="任意多边形: 形状 77">
            <a:extLst>
              <a:ext uri="{FF2B5EF4-FFF2-40B4-BE49-F238E27FC236}">
                <a16:creationId xmlns:a16="http://schemas.microsoft.com/office/drawing/2014/main" id="{7A33FD61-2BC5-4D90-BE2A-66D2017244B6}"/>
              </a:ext>
            </a:extLst>
          </p:cNvPr>
          <p:cNvSpPr/>
          <p:nvPr/>
        </p:nvSpPr>
        <p:spPr>
          <a:xfrm>
            <a:off x="5256371" y="2369851"/>
            <a:ext cx="706924" cy="1742510"/>
          </a:xfrm>
          <a:custGeom>
            <a:avLst/>
            <a:gdLst>
              <a:gd name="connsiteX0" fmla="*/ 620109 w 620109"/>
              <a:gd name="connsiteY0" fmla="*/ 0 h 1528517"/>
              <a:gd name="connsiteX1" fmla="*/ 620109 w 620109"/>
              <a:gd name="connsiteY1" fmla="*/ 194520 h 1528517"/>
              <a:gd name="connsiteX2" fmla="*/ 177208 w 620109"/>
              <a:gd name="connsiteY2" fmla="*/ 764135 h 1528517"/>
              <a:gd name="connsiteX3" fmla="*/ 400823 w 620109"/>
              <a:gd name="connsiteY3" fmla="*/ 1258730 h 1528517"/>
              <a:gd name="connsiteX4" fmla="*/ 400823 w 620109"/>
              <a:gd name="connsiteY4" fmla="*/ 664350 h 1528517"/>
              <a:gd name="connsiteX5" fmla="*/ 270261 w 620109"/>
              <a:gd name="connsiteY5" fmla="*/ 664350 h 1528517"/>
              <a:gd name="connsiteX6" fmla="*/ 616083 w 620109"/>
              <a:gd name="connsiteY6" fmla="*/ 344673 h 1528517"/>
              <a:gd name="connsiteX7" fmla="*/ 607471 w 620109"/>
              <a:gd name="connsiteY7" fmla="*/ 477521 h 1528517"/>
              <a:gd name="connsiteX8" fmla="*/ 469200 w 620109"/>
              <a:gd name="connsiteY8" fmla="*/ 1445948 h 1528517"/>
              <a:gd name="connsiteX9" fmla="*/ 446792 w 620109"/>
              <a:gd name="connsiteY9" fmla="*/ 1528517 h 1528517"/>
              <a:gd name="connsiteX10" fmla="*/ 375297 w 620109"/>
              <a:gd name="connsiteY10" fmla="*/ 1485181 h 1528517"/>
              <a:gd name="connsiteX11" fmla="*/ 0 w 620109"/>
              <a:gd name="connsiteY11" fmla="*/ 770627 h 1528517"/>
              <a:gd name="connsiteX12" fmla="*/ 620109 w 620109"/>
              <a:gd name="connsiteY12" fmla="*/ 0 h 1528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0109" h="1528517">
                <a:moveTo>
                  <a:pt x="620109" y="0"/>
                </a:moveTo>
                <a:lnTo>
                  <a:pt x="620109" y="194520"/>
                </a:lnTo>
                <a:cubicBezTo>
                  <a:pt x="509504" y="194520"/>
                  <a:pt x="177208" y="436408"/>
                  <a:pt x="177208" y="764135"/>
                </a:cubicBezTo>
                <a:cubicBezTo>
                  <a:pt x="177208" y="1091862"/>
                  <a:pt x="400823" y="1258730"/>
                  <a:pt x="400823" y="1258730"/>
                </a:cubicBezTo>
                <a:lnTo>
                  <a:pt x="400823" y="664350"/>
                </a:lnTo>
                <a:lnTo>
                  <a:pt x="270261" y="664350"/>
                </a:lnTo>
                <a:lnTo>
                  <a:pt x="616083" y="344673"/>
                </a:lnTo>
                <a:lnTo>
                  <a:pt x="607471" y="477521"/>
                </a:lnTo>
                <a:cubicBezTo>
                  <a:pt x="585451" y="775554"/>
                  <a:pt x="544669" y="1131773"/>
                  <a:pt x="469200" y="1445948"/>
                </a:cubicBezTo>
                <a:lnTo>
                  <a:pt x="446792" y="1528517"/>
                </a:lnTo>
                <a:lnTo>
                  <a:pt x="375297" y="1485181"/>
                </a:lnTo>
                <a:cubicBezTo>
                  <a:pt x="199025" y="1361427"/>
                  <a:pt x="0" y="1129191"/>
                  <a:pt x="0" y="770627"/>
                </a:cubicBezTo>
                <a:cubicBezTo>
                  <a:pt x="0" y="143786"/>
                  <a:pt x="620109" y="0"/>
                  <a:pt x="620109" y="0"/>
                </a:cubicBezTo>
                <a:close/>
              </a:path>
            </a:pathLst>
          </a:custGeom>
          <a:gradFill>
            <a:gsLst>
              <a:gs pos="0">
                <a:schemeClr val="accent3">
                  <a:lumMod val="60000"/>
                  <a:lumOff val="40000"/>
                  <a:alpha val="20000"/>
                </a:schemeClr>
              </a:gs>
              <a:gs pos="72000">
                <a:schemeClr val="accent3">
                  <a:lumMod val="60000"/>
                  <a:lumOff val="40000"/>
                  <a:alpha val="50000"/>
                </a:schemeClr>
              </a:gs>
            </a:gsLst>
            <a:lin ang="5400000" scaled="1"/>
          </a:gradFill>
          <a:ln w="7245" cap="flat">
            <a:noFill/>
            <a:prstDash val="solid"/>
            <a:miter/>
          </a:ln>
          <a:effectLst/>
        </p:spPr>
        <p:txBody>
          <a:bodyPr wrap="square" lIns="104242" tIns="52121" rIns="104242" bIns="52121" rtlCol="0" anchor="ctr">
            <a:noAutofit/>
          </a:bodyPr>
          <a:lstStyle/>
          <a:p>
            <a:endParaRPr lang="zh-CN" altLang="en-US" sz="2052" dirty="0">
              <a:latin typeface="思源黑体 CN Regular" panose="020B0500000000000000" pitchFamily="34" charset="-122"/>
              <a:ea typeface="思源黑体 CN Regular" panose="020B0500000000000000" pitchFamily="34" charset="-122"/>
            </a:endParaRPr>
          </a:p>
        </p:txBody>
      </p:sp>
      <p:sp>
        <p:nvSpPr>
          <p:cNvPr id="76" name="任意多边形: 形状 75">
            <a:extLst>
              <a:ext uri="{FF2B5EF4-FFF2-40B4-BE49-F238E27FC236}">
                <a16:creationId xmlns:a16="http://schemas.microsoft.com/office/drawing/2014/main" id="{FB189A8D-6B94-49DD-AF05-D54DFFAEB86C}"/>
              </a:ext>
            </a:extLst>
          </p:cNvPr>
          <p:cNvSpPr/>
          <p:nvPr/>
        </p:nvSpPr>
        <p:spPr>
          <a:xfrm>
            <a:off x="6368968" y="2369851"/>
            <a:ext cx="706923" cy="1742271"/>
          </a:xfrm>
          <a:custGeom>
            <a:avLst/>
            <a:gdLst>
              <a:gd name="connsiteX0" fmla="*/ 0 w 620108"/>
              <a:gd name="connsiteY0" fmla="*/ 0 h 1528308"/>
              <a:gd name="connsiteX1" fmla="*/ 620108 w 620108"/>
              <a:gd name="connsiteY1" fmla="*/ 770867 h 1528308"/>
              <a:gd name="connsiteX2" fmla="*/ 244812 w 620108"/>
              <a:gd name="connsiteY2" fmla="*/ 1485421 h 1528308"/>
              <a:gd name="connsiteX3" fmla="*/ 174058 w 620108"/>
              <a:gd name="connsiteY3" fmla="*/ 1528308 h 1528308"/>
              <a:gd name="connsiteX4" fmla="*/ 151673 w 620108"/>
              <a:gd name="connsiteY4" fmla="*/ 1445813 h 1528308"/>
              <a:gd name="connsiteX5" fmla="*/ 13402 w 620108"/>
              <a:gd name="connsiteY5" fmla="*/ 477344 h 1528308"/>
              <a:gd name="connsiteX6" fmla="*/ 4849 w 620108"/>
              <a:gd name="connsiteY6" fmla="*/ 345434 h 1528308"/>
              <a:gd name="connsiteX7" fmla="*/ 349848 w 620108"/>
              <a:gd name="connsiteY7" fmla="*/ 664350 h 1528308"/>
              <a:gd name="connsiteX8" fmla="*/ 219286 w 620108"/>
              <a:gd name="connsiteY8" fmla="*/ 664350 h 1528308"/>
              <a:gd name="connsiteX9" fmla="*/ 219286 w 620108"/>
              <a:gd name="connsiteY9" fmla="*/ 1258730 h 1528308"/>
              <a:gd name="connsiteX10" fmla="*/ 442900 w 620108"/>
              <a:gd name="connsiteY10" fmla="*/ 764135 h 1528308"/>
              <a:gd name="connsiteX11" fmla="*/ 0 w 620108"/>
              <a:gd name="connsiteY11" fmla="*/ 194520 h 1528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0108" h="1528308">
                <a:moveTo>
                  <a:pt x="0" y="0"/>
                </a:moveTo>
                <a:cubicBezTo>
                  <a:pt x="0" y="0"/>
                  <a:pt x="620108" y="144027"/>
                  <a:pt x="620108" y="770867"/>
                </a:cubicBezTo>
                <a:cubicBezTo>
                  <a:pt x="620108" y="1129431"/>
                  <a:pt x="421084" y="1361667"/>
                  <a:pt x="244812" y="1485421"/>
                </a:cubicBezTo>
                <a:lnTo>
                  <a:pt x="174058" y="1528308"/>
                </a:lnTo>
                <a:lnTo>
                  <a:pt x="151673" y="1445813"/>
                </a:lnTo>
                <a:cubicBezTo>
                  <a:pt x="76204" y="1131598"/>
                  <a:pt x="35422" y="775352"/>
                  <a:pt x="13402" y="477344"/>
                </a:cubicBezTo>
                <a:lnTo>
                  <a:pt x="4849" y="345434"/>
                </a:lnTo>
                <a:lnTo>
                  <a:pt x="349848" y="664350"/>
                </a:lnTo>
                <a:lnTo>
                  <a:pt x="219286" y="664350"/>
                </a:lnTo>
                <a:lnTo>
                  <a:pt x="219286" y="1258730"/>
                </a:lnTo>
                <a:cubicBezTo>
                  <a:pt x="219286" y="1258730"/>
                  <a:pt x="442900" y="1091861"/>
                  <a:pt x="442900" y="764135"/>
                </a:cubicBezTo>
                <a:cubicBezTo>
                  <a:pt x="442900" y="436408"/>
                  <a:pt x="110845" y="194520"/>
                  <a:pt x="0" y="194520"/>
                </a:cubicBezTo>
                <a:close/>
              </a:path>
            </a:pathLst>
          </a:custGeom>
          <a:gradFill>
            <a:gsLst>
              <a:gs pos="0">
                <a:schemeClr val="accent3">
                  <a:lumMod val="60000"/>
                  <a:lumOff val="40000"/>
                  <a:alpha val="20000"/>
                </a:schemeClr>
              </a:gs>
              <a:gs pos="72000">
                <a:schemeClr val="accent3">
                  <a:lumMod val="60000"/>
                  <a:lumOff val="40000"/>
                  <a:alpha val="50000"/>
                </a:schemeClr>
              </a:gs>
            </a:gsLst>
            <a:lin ang="5400000" scaled="1"/>
          </a:gradFill>
          <a:ln w="7245" cap="flat">
            <a:noFill/>
            <a:prstDash val="solid"/>
            <a:miter/>
          </a:ln>
          <a:effectLst/>
        </p:spPr>
        <p:txBody>
          <a:bodyPr wrap="square" lIns="104242" tIns="52121" rIns="104242" bIns="52121" rtlCol="0" anchor="ctr">
            <a:noAutofit/>
          </a:bodyPr>
          <a:lstStyle/>
          <a:p>
            <a:endParaRPr lang="zh-CN" altLang="en-US" sz="2052" dirty="0">
              <a:latin typeface="思源黑体 CN Regular" panose="020B0500000000000000" pitchFamily="34" charset="-122"/>
              <a:ea typeface="思源黑体 CN Regular" panose="020B0500000000000000" pitchFamily="34" charset="-122"/>
            </a:endParaRPr>
          </a:p>
        </p:txBody>
      </p:sp>
      <p:sp>
        <p:nvSpPr>
          <p:cNvPr id="20" name="椭圆 19">
            <a:extLst>
              <a:ext uri="{FF2B5EF4-FFF2-40B4-BE49-F238E27FC236}">
                <a16:creationId xmlns:a16="http://schemas.microsoft.com/office/drawing/2014/main" id="{5BC94A2A-060F-49DE-9CD8-8555F7450401}"/>
              </a:ext>
            </a:extLst>
          </p:cNvPr>
          <p:cNvSpPr/>
          <p:nvPr/>
        </p:nvSpPr>
        <p:spPr>
          <a:xfrm>
            <a:off x="3136506" y="729588"/>
            <a:ext cx="5898290" cy="5898290"/>
          </a:xfrm>
          <a:prstGeom prst="ellipse">
            <a:avLst/>
          </a:prstGeom>
          <a:noFill/>
          <a:ln w="9555">
            <a:gradFill>
              <a:gsLst>
                <a:gs pos="25000">
                  <a:schemeClr val="accent2">
                    <a:alpha val="0"/>
                  </a:schemeClr>
                </a:gs>
                <a:gs pos="50000">
                  <a:schemeClr val="accent2"/>
                </a:gs>
                <a:gs pos="75000">
                  <a:schemeClr val="accent2">
                    <a:alpha val="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68799" tIns="34399" rIns="68799" bIns="34399" rtlCol="0" anchor="ctr"/>
          <a:lstStyle/>
          <a:p>
            <a:pPr algn="ctr"/>
            <a:endParaRPr lang="zh-CN" altLang="en-US" sz="1354" dirty="0">
              <a:latin typeface="思源黑体 CN Regular" panose="020B0500000000000000" pitchFamily="34" charset="-122"/>
              <a:ea typeface="思源黑体 CN Regular" panose="020B0500000000000000" pitchFamily="34" charset="-122"/>
            </a:endParaRPr>
          </a:p>
        </p:txBody>
      </p:sp>
      <p:sp>
        <p:nvSpPr>
          <p:cNvPr id="53" name="文本框 52">
            <a:extLst>
              <a:ext uri="{FF2B5EF4-FFF2-40B4-BE49-F238E27FC236}">
                <a16:creationId xmlns:a16="http://schemas.microsoft.com/office/drawing/2014/main" id="{E620DC6C-4BCE-4CE2-9858-B8220C5FED27}"/>
              </a:ext>
            </a:extLst>
          </p:cNvPr>
          <p:cNvSpPr txBox="1"/>
          <p:nvPr/>
        </p:nvSpPr>
        <p:spPr>
          <a:xfrm>
            <a:off x="4879541" y="4364474"/>
            <a:ext cx="2407520" cy="402511"/>
          </a:xfrm>
          <a:prstGeom prst="rect">
            <a:avLst/>
          </a:prstGeom>
          <a:noFill/>
          <a:effectLst/>
        </p:spPr>
        <p:txBody>
          <a:bodyPr wrap="square" lIns="93817" tIns="46909" rIns="93817" bIns="46909">
            <a:spAutoFit/>
          </a:bodyPr>
          <a:lstStyle>
            <a:defPPr>
              <a:defRPr lang="en-US"/>
            </a:defPPr>
            <a:lvl1pPr>
              <a:defRPr kumimoji="1" sz="1400" spc="100">
                <a:solidFill>
                  <a:schemeClr val="bg1"/>
                </a:solidFill>
                <a:latin typeface="FZLanTingHeiS-R-GB" panose="02000000000000000000" pitchFamily="2" charset="-122"/>
                <a:ea typeface="FZLanTingHeiS-R-GB" panose="02000000000000000000" pitchFamily="2" charset="-122"/>
              </a:defRPr>
            </a:lvl1pPr>
          </a:lstStyle>
          <a:p>
            <a:pPr algn="ctr"/>
            <a:r>
              <a:rPr lang="zh-CN" altLang="en-US" sz="2000" dirty="0">
                <a:latin typeface="+mn-ea"/>
                <a:ea typeface="+mn-ea"/>
              </a:rPr>
              <a:t>请输入你的标题</a:t>
            </a:r>
          </a:p>
        </p:txBody>
      </p:sp>
      <p:sp>
        <p:nvSpPr>
          <p:cNvPr id="54" name="矩形: 圆角 53">
            <a:extLst>
              <a:ext uri="{FF2B5EF4-FFF2-40B4-BE49-F238E27FC236}">
                <a16:creationId xmlns:a16="http://schemas.microsoft.com/office/drawing/2014/main" id="{29A2B58C-52BD-46CA-A328-CFB9122F843A}"/>
              </a:ext>
            </a:extLst>
          </p:cNvPr>
          <p:cNvSpPr/>
          <p:nvPr>
            <p:custDataLst>
              <p:tags r:id="rId1"/>
            </p:custDataLst>
          </p:nvPr>
        </p:nvSpPr>
        <p:spPr>
          <a:xfrm>
            <a:off x="4391687" y="4337059"/>
            <a:ext cx="3383226" cy="451690"/>
          </a:xfrm>
          <a:prstGeom prst="roundRect">
            <a:avLst>
              <a:gd name="adj" fmla="val 50000"/>
            </a:avLst>
          </a:prstGeom>
          <a:noFill/>
          <a:ln w="1303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93817" tIns="46909" rIns="93817" bIns="46909" rtlCol="0" anchor="ctr"/>
          <a:lstStyle/>
          <a:p>
            <a:pPr algn="ctr"/>
            <a:endParaRPr lang="zh-CN" altLang="en-US" sz="1847" dirty="0">
              <a:solidFill>
                <a:schemeClr val="bg1"/>
              </a:solidFill>
              <a:latin typeface="思源黑体 CN Regular" panose="020B0500000000000000" pitchFamily="34" charset="-122"/>
              <a:ea typeface="思源黑体 CN Regular" panose="020B0500000000000000" pitchFamily="34" charset="-122"/>
            </a:endParaRPr>
          </a:p>
        </p:txBody>
      </p:sp>
      <p:grpSp>
        <p:nvGrpSpPr>
          <p:cNvPr id="55" name="组合 54">
            <a:extLst>
              <a:ext uri="{FF2B5EF4-FFF2-40B4-BE49-F238E27FC236}">
                <a16:creationId xmlns:a16="http://schemas.microsoft.com/office/drawing/2014/main" id="{7AE093AA-B53E-4C57-B8F3-FCD4F332C0DC}"/>
              </a:ext>
            </a:extLst>
          </p:cNvPr>
          <p:cNvGrpSpPr/>
          <p:nvPr/>
        </p:nvGrpSpPr>
        <p:grpSpPr>
          <a:xfrm>
            <a:off x="3373928" y="3946891"/>
            <a:ext cx="1021801" cy="616014"/>
            <a:chOff x="3915603" y="2499878"/>
            <a:chExt cx="1021801" cy="616014"/>
          </a:xfrm>
        </p:grpSpPr>
        <p:cxnSp>
          <p:nvCxnSpPr>
            <p:cNvPr id="59" name="直接连接符 58">
              <a:extLst>
                <a:ext uri="{FF2B5EF4-FFF2-40B4-BE49-F238E27FC236}">
                  <a16:creationId xmlns:a16="http://schemas.microsoft.com/office/drawing/2014/main" id="{7F41B6C9-7285-4263-AD35-ADE3E7500877}"/>
                </a:ext>
              </a:extLst>
            </p:cNvPr>
            <p:cNvCxnSpPr>
              <a:cxnSpLocks/>
            </p:cNvCxnSpPr>
            <p:nvPr/>
          </p:nvCxnSpPr>
          <p:spPr>
            <a:xfrm flipH="1">
              <a:off x="3915603" y="2499878"/>
              <a:ext cx="473974" cy="615678"/>
            </a:xfrm>
            <a:prstGeom prst="line">
              <a:avLst/>
            </a:prstGeom>
            <a:gradFill>
              <a:gsLst>
                <a:gs pos="0">
                  <a:srgbClr val="00449A">
                    <a:alpha val="0"/>
                  </a:srgbClr>
                </a:gs>
                <a:gs pos="100000">
                  <a:srgbClr val="00449A">
                    <a:alpha val="24000"/>
                  </a:srgbClr>
                </a:gs>
              </a:gsLst>
              <a:lin ang="5400000" scaled="1"/>
            </a:gradFill>
            <a:ln w="13030">
              <a:gradFill>
                <a:gsLst>
                  <a:gs pos="0">
                    <a:schemeClr val="accent2">
                      <a:alpha val="0"/>
                    </a:schemeClr>
                  </a:gs>
                  <a:gs pos="100000">
                    <a:schemeClr val="accent2"/>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cxnSp>
        <p:cxnSp>
          <p:nvCxnSpPr>
            <p:cNvPr id="60" name="直接连接符 59">
              <a:extLst>
                <a:ext uri="{FF2B5EF4-FFF2-40B4-BE49-F238E27FC236}">
                  <a16:creationId xmlns:a16="http://schemas.microsoft.com/office/drawing/2014/main" id="{9FEED7DC-2CA1-47A4-89C7-FB1D6869BE2E}"/>
                </a:ext>
              </a:extLst>
            </p:cNvPr>
            <p:cNvCxnSpPr>
              <a:cxnSpLocks/>
            </p:cNvCxnSpPr>
            <p:nvPr/>
          </p:nvCxnSpPr>
          <p:spPr>
            <a:xfrm flipH="1">
              <a:off x="3915604" y="3115892"/>
              <a:ext cx="1021800" cy="0"/>
            </a:xfrm>
            <a:prstGeom prst="line">
              <a:avLst/>
            </a:prstGeom>
            <a:gradFill>
              <a:gsLst>
                <a:gs pos="0">
                  <a:srgbClr val="00449A">
                    <a:alpha val="0"/>
                  </a:srgbClr>
                </a:gs>
                <a:gs pos="100000">
                  <a:srgbClr val="00449A">
                    <a:alpha val="24000"/>
                  </a:srgbClr>
                </a:gs>
              </a:gsLst>
              <a:lin ang="5400000" scaled="1"/>
            </a:gradFill>
            <a:ln w="1303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cxnSp>
      </p:grpSp>
      <p:grpSp>
        <p:nvGrpSpPr>
          <p:cNvPr id="56" name="组合 55">
            <a:extLst>
              <a:ext uri="{FF2B5EF4-FFF2-40B4-BE49-F238E27FC236}">
                <a16:creationId xmlns:a16="http://schemas.microsoft.com/office/drawing/2014/main" id="{E40F4F8C-7F99-4612-99E8-7D54843654A4}"/>
              </a:ext>
            </a:extLst>
          </p:cNvPr>
          <p:cNvGrpSpPr/>
          <p:nvPr/>
        </p:nvGrpSpPr>
        <p:grpSpPr>
          <a:xfrm flipH="1">
            <a:off x="7770868" y="3946891"/>
            <a:ext cx="1021801" cy="616014"/>
            <a:chOff x="3915606" y="2499878"/>
            <a:chExt cx="1021801" cy="616014"/>
          </a:xfrm>
        </p:grpSpPr>
        <p:cxnSp>
          <p:nvCxnSpPr>
            <p:cNvPr id="57" name="直接连接符 56">
              <a:extLst>
                <a:ext uri="{FF2B5EF4-FFF2-40B4-BE49-F238E27FC236}">
                  <a16:creationId xmlns:a16="http://schemas.microsoft.com/office/drawing/2014/main" id="{B5DD45EF-7EF0-4B89-876C-6E848E3E066C}"/>
                </a:ext>
              </a:extLst>
            </p:cNvPr>
            <p:cNvCxnSpPr>
              <a:cxnSpLocks/>
            </p:cNvCxnSpPr>
            <p:nvPr/>
          </p:nvCxnSpPr>
          <p:spPr>
            <a:xfrm flipH="1">
              <a:off x="3915606" y="2499878"/>
              <a:ext cx="473974" cy="615678"/>
            </a:xfrm>
            <a:prstGeom prst="line">
              <a:avLst/>
            </a:prstGeom>
            <a:gradFill>
              <a:gsLst>
                <a:gs pos="0">
                  <a:srgbClr val="00449A">
                    <a:alpha val="0"/>
                  </a:srgbClr>
                </a:gs>
                <a:gs pos="100000">
                  <a:srgbClr val="00449A">
                    <a:alpha val="24000"/>
                  </a:srgbClr>
                </a:gs>
              </a:gsLst>
              <a:lin ang="5400000" scaled="1"/>
            </a:gradFill>
            <a:ln w="13030">
              <a:gradFill>
                <a:gsLst>
                  <a:gs pos="0">
                    <a:schemeClr val="accent2">
                      <a:alpha val="0"/>
                    </a:schemeClr>
                  </a:gs>
                  <a:gs pos="100000">
                    <a:schemeClr val="accent2"/>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cxnSp>
        <p:cxnSp>
          <p:nvCxnSpPr>
            <p:cNvPr id="58" name="直接连接符 57">
              <a:extLst>
                <a:ext uri="{FF2B5EF4-FFF2-40B4-BE49-F238E27FC236}">
                  <a16:creationId xmlns:a16="http://schemas.microsoft.com/office/drawing/2014/main" id="{ED815F8A-9EC2-4854-8280-CDC772BC0AC6}"/>
                </a:ext>
              </a:extLst>
            </p:cNvPr>
            <p:cNvCxnSpPr>
              <a:cxnSpLocks/>
            </p:cNvCxnSpPr>
            <p:nvPr/>
          </p:nvCxnSpPr>
          <p:spPr>
            <a:xfrm flipH="1">
              <a:off x="3915607" y="3115892"/>
              <a:ext cx="1021800" cy="0"/>
            </a:xfrm>
            <a:prstGeom prst="line">
              <a:avLst/>
            </a:prstGeom>
            <a:gradFill>
              <a:gsLst>
                <a:gs pos="0">
                  <a:srgbClr val="00449A">
                    <a:alpha val="0"/>
                  </a:srgbClr>
                </a:gs>
                <a:gs pos="100000">
                  <a:srgbClr val="00449A">
                    <a:alpha val="24000"/>
                  </a:srgbClr>
                </a:gs>
              </a:gsLst>
              <a:lin ang="5400000" scaled="1"/>
            </a:gradFill>
            <a:ln w="1303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cxnSp>
      </p:grpSp>
      <p:sp>
        <p:nvSpPr>
          <p:cNvPr id="62" name="矩形 61">
            <a:extLst>
              <a:ext uri="{FF2B5EF4-FFF2-40B4-BE49-F238E27FC236}">
                <a16:creationId xmlns:a16="http://schemas.microsoft.com/office/drawing/2014/main" id="{9E6C9FC0-CB57-41C7-8ED5-F88A420A2C63}"/>
              </a:ext>
            </a:extLst>
          </p:cNvPr>
          <p:cNvSpPr/>
          <p:nvPr/>
        </p:nvSpPr>
        <p:spPr>
          <a:xfrm>
            <a:off x="5938529" y="2525830"/>
            <a:ext cx="456100" cy="1541551"/>
          </a:xfrm>
          <a:prstGeom prst="rect">
            <a:avLst/>
          </a:prstGeom>
          <a:effectLst/>
        </p:spPr>
        <p:txBody>
          <a:bodyPr vert="eaVert" wrap="none" lIns="104242" tIns="52121" rIns="104242" bIns="52121">
            <a:spAutoFit/>
          </a:bodyPr>
          <a:lstStyle/>
          <a:p>
            <a:r>
              <a:rPr lang="zh-CN" altLang="en-US" sz="1596" dirty="0">
                <a:solidFill>
                  <a:schemeClr val="accent3">
                    <a:lumMod val="60000"/>
                    <a:lumOff val="40000"/>
                  </a:schemeClr>
                </a:solidFill>
                <a:latin typeface="+mn-ea"/>
              </a:rPr>
              <a:t>请输入你的标题</a:t>
            </a:r>
            <a:endParaRPr lang="zh-CN" altLang="en-US" sz="1596" dirty="0">
              <a:latin typeface="+mn-ea"/>
            </a:endParaRPr>
          </a:p>
        </p:txBody>
      </p:sp>
      <p:sp>
        <p:nvSpPr>
          <p:cNvPr id="79" name="任意多边形: 形状 78">
            <a:extLst>
              <a:ext uri="{FF2B5EF4-FFF2-40B4-BE49-F238E27FC236}">
                <a16:creationId xmlns:a16="http://schemas.microsoft.com/office/drawing/2014/main" id="{36075C36-BC34-4E93-B535-9697E51AE539}"/>
              </a:ext>
            </a:extLst>
          </p:cNvPr>
          <p:cNvSpPr/>
          <p:nvPr/>
        </p:nvSpPr>
        <p:spPr>
          <a:xfrm rot="9900000">
            <a:off x="4950569" y="3140188"/>
            <a:ext cx="224689" cy="149269"/>
          </a:xfrm>
          <a:custGeom>
            <a:avLst/>
            <a:gdLst>
              <a:gd name="connsiteX0" fmla="*/ 2907743 w 8278155"/>
              <a:gd name="connsiteY0" fmla="*/ 3976237 h 4049401"/>
              <a:gd name="connsiteX1" fmla="*/ 2927558 w 8278155"/>
              <a:gd name="connsiteY1" fmla="*/ 4049401 h 4049401"/>
              <a:gd name="connsiteX2" fmla="*/ 2907743 w 8278155"/>
              <a:gd name="connsiteY2" fmla="*/ 4035175 h 4049401"/>
              <a:gd name="connsiteX3" fmla="*/ 2643033 w 8278155"/>
              <a:gd name="connsiteY3" fmla="*/ 3013933 h 4049401"/>
              <a:gd name="connsiteX4" fmla="*/ 2727375 w 8278155"/>
              <a:gd name="connsiteY4" fmla="*/ 3321322 h 4049401"/>
              <a:gd name="connsiteX5" fmla="*/ 2727375 w 8278155"/>
              <a:gd name="connsiteY5" fmla="*/ 3910695 h 4049401"/>
              <a:gd name="connsiteX6" fmla="*/ 2643033 w 8278155"/>
              <a:gd name="connsiteY6" fmla="*/ 3852774 h 4049401"/>
              <a:gd name="connsiteX7" fmla="*/ 84341 w 8278155"/>
              <a:gd name="connsiteY7" fmla="*/ 1966779 h 4049401"/>
              <a:gd name="connsiteX8" fmla="*/ 84341 w 8278155"/>
              <a:gd name="connsiteY8" fmla="*/ 2083638 h 4049401"/>
              <a:gd name="connsiteX9" fmla="*/ 0 w 8278155"/>
              <a:gd name="connsiteY9" fmla="*/ 2025208 h 4049401"/>
              <a:gd name="connsiteX10" fmla="*/ 348541 w 8278155"/>
              <a:gd name="connsiteY10" fmla="*/ 1783870 h 4049401"/>
              <a:gd name="connsiteX11" fmla="*/ 348541 w 8278155"/>
              <a:gd name="connsiteY11" fmla="*/ 2266038 h 4049401"/>
              <a:gd name="connsiteX12" fmla="*/ 264201 w 8278155"/>
              <a:gd name="connsiteY12" fmla="*/ 2207609 h 4049401"/>
              <a:gd name="connsiteX13" fmla="*/ 264201 w 8278155"/>
              <a:gd name="connsiteY13" fmla="*/ 1842299 h 4049401"/>
              <a:gd name="connsiteX14" fmla="*/ 613252 w 8278155"/>
              <a:gd name="connsiteY14" fmla="*/ 1600961 h 4049401"/>
              <a:gd name="connsiteX15" fmla="*/ 613252 w 8278155"/>
              <a:gd name="connsiteY15" fmla="*/ 2448947 h 4049401"/>
              <a:gd name="connsiteX16" fmla="*/ 528911 w 8278155"/>
              <a:gd name="connsiteY16" fmla="*/ 2390518 h 4049401"/>
              <a:gd name="connsiteX17" fmla="*/ 528911 w 8278155"/>
              <a:gd name="connsiteY17" fmla="*/ 1659390 h 4049401"/>
              <a:gd name="connsiteX18" fmla="*/ 877453 w 8278155"/>
              <a:gd name="connsiteY18" fmla="*/ 1418052 h 4049401"/>
              <a:gd name="connsiteX19" fmla="*/ 877453 w 8278155"/>
              <a:gd name="connsiteY19" fmla="*/ 2631348 h 4049401"/>
              <a:gd name="connsiteX20" fmla="*/ 793112 w 8278155"/>
              <a:gd name="connsiteY20" fmla="*/ 2573427 h 4049401"/>
              <a:gd name="connsiteX21" fmla="*/ 793112 w 8278155"/>
              <a:gd name="connsiteY21" fmla="*/ 1476481 h 4049401"/>
              <a:gd name="connsiteX22" fmla="*/ 1141655 w 8278155"/>
              <a:gd name="connsiteY22" fmla="*/ 1235143 h 4049401"/>
              <a:gd name="connsiteX23" fmla="*/ 1141655 w 8278155"/>
              <a:gd name="connsiteY23" fmla="*/ 2814257 h 4049401"/>
              <a:gd name="connsiteX24" fmla="*/ 1057314 w 8278155"/>
              <a:gd name="connsiteY24" fmla="*/ 2755828 h 4049401"/>
              <a:gd name="connsiteX25" fmla="*/ 1057314 w 8278155"/>
              <a:gd name="connsiteY25" fmla="*/ 1293572 h 4049401"/>
              <a:gd name="connsiteX26" fmla="*/ 2727375 w 8278155"/>
              <a:gd name="connsiteY26" fmla="*/ 1234127 h 4049401"/>
              <a:gd name="connsiteX27" fmla="*/ 2727375 w 8278155"/>
              <a:gd name="connsiteY27" fmla="*/ 2815274 h 4049401"/>
              <a:gd name="connsiteX28" fmla="*/ 2643033 w 8278155"/>
              <a:gd name="connsiteY28" fmla="*/ 2808161 h 4049401"/>
              <a:gd name="connsiteX29" fmla="*/ 2643033 w 8278155"/>
              <a:gd name="connsiteY29" fmla="*/ 1241240 h 4049401"/>
              <a:gd name="connsiteX30" fmla="*/ 2992084 w 8278155"/>
              <a:gd name="connsiteY30" fmla="*/ 1212280 h 4049401"/>
              <a:gd name="connsiteX31" fmla="*/ 2992084 w 8278155"/>
              <a:gd name="connsiteY31" fmla="*/ 2837121 h 4049401"/>
              <a:gd name="connsiteX32" fmla="*/ 2907743 w 8278155"/>
              <a:gd name="connsiteY32" fmla="*/ 2830008 h 4049401"/>
              <a:gd name="connsiteX33" fmla="*/ 2907743 w 8278155"/>
              <a:gd name="connsiteY33" fmla="*/ 1219393 h 4049401"/>
              <a:gd name="connsiteX34" fmla="*/ 3256286 w 8278155"/>
              <a:gd name="connsiteY34" fmla="*/ 1190940 h 4049401"/>
              <a:gd name="connsiteX35" fmla="*/ 3256286 w 8278155"/>
              <a:gd name="connsiteY35" fmla="*/ 2858460 h 4049401"/>
              <a:gd name="connsiteX36" fmla="*/ 3171945 w 8278155"/>
              <a:gd name="connsiteY36" fmla="*/ 2851856 h 4049401"/>
              <a:gd name="connsiteX37" fmla="*/ 3171945 w 8278155"/>
              <a:gd name="connsiteY37" fmla="*/ 1197545 h 4049401"/>
              <a:gd name="connsiteX38" fmla="*/ 3520488 w 8278155"/>
              <a:gd name="connsiteY38" fmla="*/ 1169093 h 4049401"/>
              <a:gd name="connsiteX39" fmla="*/ 3520488 w 8278155"/>
              <a:gd name="connsiteY39" fmla="*/ 2880308 h 4049401"/>
              <a:gd name="connsiteX40" fmla="*/ 3436147 w 8278155"/>
              <a:gd name="connsiteY40" fmla="*/ 2873195 h 4049401"/>
              <a:gd name="connsiteX41" fmla="*/ 3436147 w 8278155"/>
              <a:gd name="connsiteY41" fmla="*/ 1176206 h 4049401"/>
              <a:gd name="connsiteX42" fmla="*/ 3784690 w 8278155"/>
              <a:gd name="connsiteY42" fmla="*/ 1147245 h 4049401"/>
              <a:gd name="connsiteX43" fmla="*/ 3784690 w 8278155"/>
              <a:gd name="connsiteY43" fmla="*/ 2902155 h 4049401"/>
              <a:gd name="connsiteX44" fmla="*/ 3700349 w 8278155"/>
              <a:gd name="connsiteY44" fmla="*/ 2895042 h 4049401"/>
              <a:gd name="connsiteX45" fmla="*/ 3700349 w 8278155"/>
              <a:gd name="connsiteY45" fmla="*/ 1154358 h 4049401"/>
              <a:gd name="connsiteX46" fmla="*/ 4049401 w 8278155"/>
              <a:gd name="connsiteY46" fmla="*/ 1125398 h 4049401"/>
              <a:gd name="connsiteX47" fmla="*/ 4049401 w 8278155"/>
              <a:gd name="connsiteY47" fmla="*/ 2923494 h 4049401"/>
              <a:gd name="connsiteX48" fmla="*/ 3964551 w 8278155"/>
              <a:gd name="connsiteY48" fmla="*/ 2916889 h 4049401"/>
              <a:gd name="connsiteX49" fmla="*/ 3964551 w 8278155"/>
              <a:gd name="connsiteY49" fmla="*/ 1132511 h 4049401"/>
              <a:gd name="connsiteX50" fmla="*/ 4313602 w 8278155"/>
              <a:gd name="connsiteY50" fmla="*/ 1104058 h 4049401"/>
              <a:gd name="connsiteX51" fmla="*/ 4313602 w 8278155"/>
              <a:gd name="connsiteY51" fmla="*/ 2945341 h 4049401"/>
              <a:gd name="connsiteX52" fmla="*/ 4229260 w 8278155"/>
              <a:gd name="connsiteY52" fmla="*/ 2938228 h 4049401"/>
              <a:gd name="connsiteX53" fmla="*/ 4229260 w 8278155"/>
              <a:gd name="connsiteY53" fmla="*/ 1110663 h 4049401"/>
              <a:gd name="connsiteX54" fmla="*/ 4577804 w 8278155"/>
              <a:gd name="connsiteY54" fmla="*/ 1082211 h 4049401"/>
              <a:gd name="connsiteX55" fmla="*/ 4577804 w 8278155"/>
              <a:gd name="connsiteY55" fmla="*/ 2967190 h 4049401"/>
              <a:gd name="connsiteX56" fmla="*/ 4493462 w 8278155"/>
              <a:gd name="connsiteY56" fmla="*/ 2960076 h 4049401"/>
              <a:gd name="connsiteX57" fmla="*/ 4493462 w 8278155"/>
              <a:gd name="connsiteY57" fmla="*/ 1089324 h 4049401"/>
              <a:gd name="connsiteX58" fmla="*/ 4842006 w 8278155"/>
              <a:gd name="connsiteY58" fmla="*/ 1060364 h 4049401"/>
              <a:gd name="connsiteX59" fmla="*/ 4842006 w 8278155"/>
              <a:gd name="connsiteY59" fmla="*/ 2988530 h 4049401"/>
              <a:gd name="connsiteX60" fmla="*/ 4757664 w 8278155"/>
              <a:gd name="connsiteY60" fmla="*/ 2981925 h 4049401"/>
              <a:gd name="connsiteX61" fmla="*/ 4757664 w 8278155"/>
              <a:gd name="connsiteY61" fmla="*/ 1067477 h 4049401"/>
              <a:gd name="connsiteX62" fmla="*/ 1405857 w 8278155"/>
              <a:gd name="connsiteY62" fmla="*/ 1052234 h 4049401"/>
              <a:gd name="connsiteX63" fmla="*/ 1405857 w 8278155"/>
              <a:gd name="connsiteY63" fmla="*/ 2997166 h 4049401"/>
              <a:gd name="connsiteX64" fmla="*/ 1321515 w 8278155"/>
              <a:gd name="connsiteY64" fmla="*/ 2938737 h 4049401"/>
              <a:gd name="connsiteX65" fmla="*/ 1321515 w 8278155"/>
              <a:gd name="connsiteY65" fmla="*/ 1110663 h 4049401"/>
              <a:gd name="connsiteX66" fmla="*/ 5106208 w 8278155"/>
              <a:gd name="connsiteY66" fmla="*/ 1039024 h 4049401"/>
              <a:gd name="connsiteX67" fmla="*/ 5106208 w 8278155"/>
              <a:gd name="connsiteY67" fmla="*/ 3010376 h 4049401"/>
              <a:gd name="connsiteX68" fmla="*/ 5021866 w 8278155"/>
              <a:gd name="connsiteY68" fmla="*/ 3003263 h 4049401"/>
              <a:gd name="connsiteX69" fmla="*/ 5021866 w 8278155"/>
              <a:gd name="connsiteY69" fmla="*/ 1045629 h 4049401"/>
              <a:gd name="connsiteX70" fmla="*/ 5370918 w 8278155"/>
              <a:gd name="connsiteY70" fmla="*/ 1017177 h 4049401"/>
              <a:gd name="connsiteX71" fmla="*/ 5370918 w 8278155"/>
              <a:gd name="connsiteY71" fmla="*/ 3032224 h 4049401"/>
              <a:gd name="connsiteX72" fmla="*/ 5286576 w 8278155"/>
              <a:gd name="connsiteY72" fmla="*/ 3025111 h 4049401"/>
              <a:gd name="connsiteX73" fmla="*/ 5286576 w 8278155"/>
              <a:gd name="connsiteY73" fmla="*/ 1024290 h 4049401"/>
              <a:gd name="connsiteX74" fmla="*/ 5635120 w 8278155"/>
              <a:gd name="connsiteY74" fmla="*/ 995329 h 4049401"/>
              <a:gd name="connsiteX75" fmla="*/ 5635120 w 8278155"/>
              <a:gd name="connsiteY75" fmla="*/ 3053563 h 4049401"/>
              <a:gd name="connsiteX76" fmla="*/ 5550778 w 8278155"/>
              <a:gd name="connsiteY76" fmla="*/ 3046958 h 4049401"/>
              <a:gd name="connsiteX77" fmla="*/ 5550778 w 8278155"/>
              <a:gd name="connsiteY77" fmla="*/ 1002442 h 4049401"/>
              <a:gd name="connsiteX78" fmla="*/ 5899322 w 8278155"/>
              <a:gd name="connsiteY78" fmla="*/ 973482 h 4049401"/>
              <a:gd name="connsiteX79" fmla="*/ 5899322 w 8278155"/>
              <a:gd name="connsiteY79" fmla="*/ 3075411 h 4049401"/>
              <a:gd name="connsiteX80" fmla="*/ 5814980 w 8278155"/>
              <a:gd name="connsiteY80" fmla="*/ 3068298 h 4049401"/>
              <a:gd name="connsiteX81" fmla="*/ 5814980 w 8278155"/>
              <a:gd name="connsiteY81" fmla="*/ 980595 h 4049401"/>
              <a:gd name="connsiteX82" fmla="*/ 6163524 w 8278155"/>
              <a:gd name="connsiteY82" fmla="*/ 952142 h 4049401"/>
              <a:gd name="connsiteX83" fmla="*/ 6163524 w 8278155"/>
              <a:gd name="connsiteY83" fmla="*/ 3097258 h 4049401"/>
              <a:gd name="connsiteX84" fmla="*/ 6079182 w 8278155"/>
              <a:gd name="connsiteY84" fmla="*/ 3090145 h 4049401"/>
              <a:gd name="connsiteX85" fmla="*/ 6079182 w 8278155"/>
              <a:gd name="connsiteY85" fmla="*/ 958747 h 4049401"/>
              <a:gd name="connsiteX86" fmla="*/ 6428233 w 8278155"/>
              <a:gd name="connsiteY86" fmla="*/ 930295 h 4049401"/>
              <a:gd name="connsiteX87" fmla="*/ 6428233 w 8278155"/>
              <a:gd name="connsiteY87" fmla="*/ 3119106 h 4049401"/>
              <a:gd name="connsiteX88" fmla="*/ 6343384 w 8278155"/>
              <a:gd name="connsiteY88" fmla="*/ 3111992 h 4049401"/>
              <a:gd name="connsiteX89" fmla="*/ 6343384 w 8278155"/>
              <a:gd name="connsiteY89" fmla="*/ 937408 h 4049401"/>
              <a:gd name="connsiteX90" fmla="*/ 6692436 w 8278155"/>
              <a:gd name="connsiteY90" fmla="*/ 908448 h 4049401"/>
              <a:gd name="connsiteX91" fmla="*/ 6692436 w 8278155"/>
              <a:gd name="connsiteY91" fmla="*/ 3140445 h 4049401"/>
              <a:gd name="connsiteX92" fmla="*/ 6608094 w 8278155"/>
              <a:gd name="connsiteY92" fmla="*/ 3133841 h 4049401"/>
              <a:gd name="connsiteX93" fmla="*/ 6608094 w 8278155"/>
              <a:gd name="connsiteY93" fmla="*/ 915561 h 4049401"/>
              <a:gd name="connsiteX94" fmla="*/ 6956637 w 8278155"/>
              <a:gd name="connsiteY94" fmla="*/ 887108 h 4049401"/>
              <a:gd name="connsiteX95" fmla="*/ 6956637 w 8278155"/>
              <a:gd name="connsiteY95" fmla="*/ 3162293 h 4049401"/>
              <a:gd name="connsiteX96" fmla="*/ 6872295 w 8278155"/>
              <a:gd name="connsiteY96" fmla="*/ 3155179 h 4049401"/>
              <a:gd name="connsiteX97" fmla="*/ 6872295 w 8278155"/>
              <a:gd name="connsiteY97" fmla="*/ 893713 h 4049401"/>
              <a:gd name="connsiteX98" fmla="*/ 1670567 w 8278155"/>
              <a:gd name="connsiteY98" fmla="*/ 869834 h 4049401"/>
              <a:gd name="connsiteX99" fmla="*/ 1670567 w 8278155"/>
              <a:gd name="connsiteY99" fmla="*/ 3180076 h 4049401"/>
              <a:gd name="connsiteX100" fmla="*/ 1585718 w 8278155"/>
              <a:gd name="connsiteY100" fmla="*/ 3121647 h 4049401"/>
              <a:gd name="connsiteX101" fmla="*/ 1585718 w 8278155"/>
              <a:gd name="connsiteY101" fmla="*/ 928263 h 4049401"/>
              <a:gd name="connsiteX102" fmla="*/ 7220839 w 8278155"/>
              <a:gd name="connsiteY102" fmla="*/ 865261 h 4049401"/>
              <a:gd name="connsiteX103" fmla="*/ 7220839 w 8278155"/>
              <a:gd name="connsiteY103" fmla="*/ 3184140 h 4049401"/>
              <a:gd name="connsiteX104" fmla="*/ 7136497 w 8278155"/>
              <a:gd name="connsiteY104" fmla="*/ 3177027 h 4049401"/>
              <a:gd name="connsiteX105" fmla="*/ 7136497 w 8278155"/>
              <a:gd name="connsiteY105" fmla="*/ 872374 h 4049401"/>
              <a:gd name="connsiteX106" fmla="*/ 7485549 w 8278155"/>
              <a:gd name="connsiteY106" fmla="*/ 843413 h 4049401"/>
              <a:gd name="connsiteX107" fmla="*/ 7485549 w 8278155"/>
              <a:gd name="connsiteY107" fmla="*/ 3205479 h 4049401"/>
              <a:gd name="connsiteX108" fmla="*/ 7400699 w 8278155"/>
              <a:gd name="connsiteY108" fmla="*/ 3198874 h 4049401"/>
              <a:gd name="connsiteX109" fmla="*/ 7400699 w 8278155"/>
              <a:gd name="connsiteY109" fmla="*/ 850526 h 4049401"/>
              <a:gd name="connsiteX110" fmla="*/ 7749751 w 8278155"/>
              <a:gd name="connsiteY110" fmla="*/ 822074 h 4049401"/>
              <a:gd name="connsiteX111" fmla="*/ 7749751 w 8278155"/>
              <a:gd name="connsiteY111" fmla="*/ 3227327 h 4049401"/>
              <a:gd name="connsiteX112" fmla="*/ 7665409 w 8278155"/>
              <a:gd name="connsiteY112" fmla="*/ 3220213 h 4049401"/>
              <a:gd name="connsiteX113" fmla="*/ 7665409 w 8278155"/>
              <a:gd name="connsiteY113" fmla="*/ 828679 h 4049401"/>
              <a:gd name="connsiteX114" fmla="*/ 8013953 w 8278155"/>
              <a:gd name="connsiteY114" fmla="*/ 800226 h 4049401"/>
              <a:gd name="connsiteX115" fmla="*/ 8013953 w 8278155"/>
              <a:gd name="connsiteY115" fmla="*/ 3249174 h 4049401"/>
              <a:gd name="connsiteX116" fmla="*/ 7929611 w 8278155"/>
              <a:gd name="connsiteY116" fmla="*/ 3242061 h 4049401"/>
              <a:gd name="connsiteX117" fmla="*/ 7929611 w 8278155"/>
              <a:gd name="connsiteY117" fmla="*/ 807339 h 4049401"/>
              <a:gd name="connsiteX118" fmla="*/ 8278155 w 8278155"/>
              <a:gd name="connsiteY118" fmla="*/ 778379 h 4049401"/>
              <a:gd name="connsiteX119" fmla="*/ 8278155 w 8278155"/>
              <a:gd name="connsiteY119" fmla="*/ 3270514 h 4049401"/>
              <a:gd name="connsiteX120" fmla="*/ 8193813 w 8278155"/>
              <a:gd name="connsiteY120" fmla="*/ 3263909 h 4049401"/>
              <a:gd name="connsiteX121" fmla="*/ 8193813 w 8278155"/>
              <a:gd name="connsiteY121" fmla="*/ 785492 h 4049401"/>
              <a:gd name="connsiteX122" fmla="*/ 1934770 w 8278155"/>
              <a:gd name="connsiteY122" fmla="*/ 686924 h 4049401"/>
              <a:gd name="connsiteX123" fmla="*/ 1934770 w 8278155"/>
              <a:gd name="connsiteY123" fmla="*/ 3362476 h 4049401"/>
              <a:gd name="connsiteX124" fmla="*/ 1850428 w 8278155"/>
              <a:gd name="connsiteY124" fmla="*/ 3304555 h 4049401"/>
              <a:gd name="connsiteX125" fmla="*/ 1850428 w 8278155"/>
              <a:gd name="connsiteY125" fmla="*/ 745353 h 4049401"/>
              <a:gd name="connsiteX126" fmla="*/ 2198972 w 8278155"/>
              <a:gd name="connsiteY126" fmla="*/ 504016 h 4049401"/>
              <a:gd name="connsiteX127" fmla="*/ 2198972 w 8278155"/>
              <a:gd name="connsiteY127" fmla="*/ 3545386 h 4049401"/>
              <a:gd name="connsiteX128" fmla="*/ 2114630 w 8278155"/>
              <a:gd name="connsiteY128" fmla="*/ 3486957 h 4049401"/>
              <a:gd name="connsiteX129" fmla="*/ 2114630 w 8278155"/>
              <a:gd name="connsiteY129" fmla="*/ 562446 h 4049401"/>
              <a:gd name="connsiteX130" fmla="*/ 2463173 w 8278155"/>
              <a:gd name="connsiteY130" fmla="*/ 321106 h 4049401"/>
              <a:gd name="connsiteX131" fmla="*/ 2463173 w 8278155"/>
              <a:gd name="connsiteY131" fmla="*/ 3728294 h 4049401"/>
              <a:gd name="connsiteX132" fmla="*/ 2378831 w 8278155"/>
              <a:gd name="connsiteY132" fmla="*/ 3669865 h 4049401"/>
              <a:gd name="connsiteX133" fmla="*/ 2378831 w 8278155"/>
              <a:gd name="connsiteY133" fmla="*/ 379535 h 4049401"/>
              <a:gd name="connsiteX134" fmla="*/ 2727375 w 8278155"/>
              <a:gd name="connsiteY134" fmla="*/ 138199 h 4049401"/>
              <a:gd name="connsiteX135" fmla="*/ 2727375 w 8278155"/>
              <a:gd name="connsiteY135" fmla="*/ 728080 h 4049401"/>
              <a:gd name="connsiteX136" fmla="*/ 2643033 w 8278155"/>
              <a:gd name="connsiteY136" fmla="*/ 1035469 h 4049401"/>
              <a:gd name="connsiteX137" fmla="*/ 2643033 w 8278155"/>
              <a:gd name="connsiteY137" fmla="*/ 196628 h 4049401"/>
              <a:gd name="connsiteX138" fmla="*/ 2927558 w 8278155"/>
              <a:gd name="connsiteY138" fmla="*/ 0 h 4049401"/>
              <a:gd name="connsiteX139" fmla="*/ 2907743 w 8278155"/>
              <a:gd name="connsiteY139" fmla="*/ 73164 h 4049401"/>
              <a:gd name="connsiteX140" fmla="*/ 2907743 w 8278155"/>
              <a:gd name="connsiteY140" fmla="*/ 13718 h 4049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8278155" h="4049401">
                <a:moveTo>
                  <a:pt x="2907743" y="3976237"/>
                </a:moveTo>
                <a:lnTo>
                  <a:pt x="2927558" y="4049401"/>
                </a:lnTo>
                <a:lnTo>
                  <a:pt x="2907743" y="4035175"/>
                </a:lnTo>
                <a:close/>
                <a:moveTo>
                  <a:pt x="2643033" y="3013933"/>
                </a:moveTo>
                <a:lnTo>
                  <a:pt x="2727375" y="3321322"/>
                </a:lnTo>
                <a:lnTo>
                  <a:pt x="2727375" y="3910695"/>
                </a:lnTo>
                <a:lnTo>
                  <a:pt x="2643033" y="3852774"/>
                </a:lnTo>
                <a:close/>
                <a:moveTo>
                  <a:pt x="84341" y="1966779"/>
                </a:moveTo>
                <a:lnTo>
                  <a:pt x="84341" y="2083638"/>
                </a:lnTo>
                <a:lnTo>
                  <a:pt x="0" y="2025208"/>
                </a:lnTo>
                <a:close/>
                <a:moveTo>
                  <a:pt x="348541" y="1783870"/>
                </a:moveTo>
                <a:lnTo>
                  <a:pt x="348541" y="2266038"/>
                </a:lnTo>
                <a:lnTo>
                  <a:pt x="264201" y="2207609"/>
                </a:lnTo>
                <a:lnTo>
                  <a:pt x="264201" y="1842299"/>
                </a:lnTo>
                <a:close/>
                <a:moveTo>
                  <a:pt x="613252" y="1600961"/>
                </a:moveTo>
                <a:lnTo>
                  <a:pt x="613252" y="2448947"/>
                </a:lnTo>
                <a:lnTo>
                  <a:pt x="528911" y="2390518"/>
                </a:lnTo>
                <a:lnTo>
                  <a:pt x="528911" y="1659390"/>
                </a:lnTo>
                <a:close/>
                <a:moveTo>
                  <a:pt x="877453" y="1418052"/>
                </a:moveTo>
                <a:lnTo>
                  <a:pt x="877453" y="2631348"/>
                </a:lnTo>
                <a:lnTo>
                  <a:pt x="793112" y="2573427"/>
                </a:lnTo>
                <a:lnTo>
                  <a:pt x="793112" y="1476481"/>
                </a:lnTo>
                <a:close/>
                <a:moveTo>
                  <a:pt x="1141655" y="1235143"/>
                </a:moveTo>
                <a:lnTo>
                  <a:pt x="1141655" y="2814257"/>
                </a:lnTo>
                <a:lnTo>
                  <a:pt x="1057314" y="2755828"/>
                </a:lnTo>
                <a:lnTo>
                  <a:pt x="1057314" y="1293572"/>
                </a:lnTo>
                <a:close/>
                <a:moveTo>
                  <a:pt x="2727375" y="1234127"/>
                </a:moveTo>
                <a:lnTo>
                  <a:pt x="2727375" y="2815274"/>
                </a:lnTo>
                <a:lnTo>
                  <a:pt x="2643033" y="2808161"/>
                </a:lnTo>
                <a:lnTo>
                  <a:pt x="2643033" y="1241240"/>
                </a:lnTo>
                <a:close/>
                <a:moveTo>
                  <a:pt x="2992084" y="1212280"/>
                </a:moveTo>
                <a:lnTo>
                  <a:pt x="2992084" y="2837121"/>
                </a:lnTo>
                <a:lnTo>
                  <a:pt x="2907743" y="2830008"/>
                </a:lnTo>
                <a:lnTo>
                  <a:pt x="2907743" y="1219393"/>
                </a:lnTo>
                <a:close/>
                <a:moveTo>
                  <a:pt x="3256286" y="1190940"/>
                </a:moveTo>
                <a:lnTo>
                  <a:pt x="3256286" y="2858460"/>
                </a:lnTo>
                <a:lnTo>
                  <a:pt x="3171945" y="2851856"/>
                </a:lnTo>
                <a:lnTo>
                  <a:pt x="3171945" y="1197545"/>
                </a:lnTo>
                <a:close/>
                <a:moveTo>
                  <a:pt x="3520488" y="1169093"/>
                </a:moveTo>
                <a:lnTo>
                  <a:pt x="3520488" y="2880308"/>
                </a:lnTo>
                <a:lnTo>
                  <a:pt x="3436147" y="2873195"/>
                </a:lnTo>
                <a:lnTo>
                  <a:pt x="3436147" y="1176206"/>
                </a:lnTo>
                <a:close/>
                <a:moveTo>
                  <a:pt x="3784690" y="1147245"/>
                </a:moveTo>
                <a:lnTo>
                  <a:pt x="3784690" y="2902155"/>
                </a:lnTo>
                <a:lnTo>
                  <a:pt x="3700349" y="2895042"/>
                </a:lnTo>
                <a:lnTo>
                  <a:pt x="3700349" y="1154358"/>
                </a:lnTo>
                <a:close/>
                <a:moveTo>
                  <a:pt x="4049401" y="1125398"/>
                </a:moveTo>
                <a:lnTo>
                  <a:pt x="4049401" y="2923494"/>
                </a:lnTo>
                <a:lnTo>
                  <a:pt x="3964551" y="2916889"/>
                </a:lnTo>
                <a:lnTo>
                  <a:pt x="3964551" y="1132511"/>
                </a:lnTo>
                <a:close/>
                <a:moveTo>
                  <a:pt x="4313602" y="1104058"/>
                </a:moveTo>
                <a:lnTo>
                  <a:pt x="4313602" y="2945341"/>
                </a:lnTo>
                <a:lnTo>
                  <a:pt x="4229260" y="2938228"/>
                </a:lnTo>
                <a:lnTo>
                  <a:pt x="4229260" y="1110663"/>
                </a:lnTo>
                <a:close/>
                <a:moveTo>
                  <a:pt x="4577804" y="1082211"/>
                </a:moveTo>
                <a:lnTo>
                  <a:pt x="4577804" y="2967190"/>
                </a:lnTo>
                <a:lnTo>
                  <a:pt x="4493462" y="2960076"/>
                </a:lnTo>
                <a:lnTo>
                  <a:pt x="4493462" y="1089324"/>
                </a:lnTo>
                <a:close/>
                <a:moveTo>
                  <a:pt x="4842006" y="1060364"/>
                </a:moveTo>
                <a:lnTo>
                  <a:pt x="4842006" y="2988530"/>
                </a:lnTo>
                <a:lnTo>
                  <a:pt x="4757664" y="2981925"/>
                </a:lnTo>
                <a:lnTo>
                  <a:pt x="4757664" y="1067477"/>
                </a:lnTo>
                <a:close/>
                <a:moveTo>
                  <a:pt x="1405857" y="1052234"/>
                </a:moveTo>
                <a:lnTo>
                  <a:pt x="1405857" y="2997166"/>
                </a:lnTo>
                <a:lnTo>
                  <a:pt x="1321515" y="2938737"/>
                </a:lnTo>
                <a:lnTo>
                  <a:pt x="1321515" y="1110663"/>
                </a:lnTo>
                <a:close/>
                <a:moveTo>
                  <a:pt x="5106208" y="1039024"/>
                </a:moveTo>
                <a:lnTo>
                  <a:pt x="5106208" y="3010376"/>
                </a:lnTo>
                <a:lnTo>
                  <a:pt x="5021866" y="3003263"/>
                </a:lnTo>
                <a:lnTo>
                  <a:pt x="5021866" y="1045629"/>
                </a:lnTo>
                <a:close/>
                <a:moveTo>
                  <a:pt x="5370918" y="1017177"/>
                </a:moveTo>
                <a:lnTo>
                  <a:pt x="5370918" y="3032224"/>
                </a:lnTo>
                <a:lnTo>
                  <a:pt x="5286576" y="3025111"/>
                </a:lnTo>
                <a:lnTo>
                  <a:pt x="5286576" y="1024290"/>
                </a:lnTo>
                <a:close/>
                <a:moveTo>
                  <a:pt x="5635120" y="995329"/>
                </a:moveTo>
                <a:lnTo>
                  <a:pt x="5635120" y="3053563"/>
                </a:lnTo>
                <a:lnTo>
                  <a:pt x="5550778" y="3046958"/>
                </a:lnTo>
                <a:lnTo>
                  <a:pt x="5550778" y="1002442"/>
                </a:lnTo>
                <a:close/>
                <a:moveTo>
                  <a:pt x="5899322" y="973482"/>
                </a:moveTo>
                <a:lnTo>
                  <a:pt x="5899322" y="3075411"/>
                </a:lnTo>
                <a:lnTo>
                  <a:pt x="5814980" y="3068298"/>
                </a:lnTo>
                <a:lnTo>
                  <a:pt x="5814980" y="980595"/>
                </a:lnTo>
                <a:close/>
                <a:moveTo>
                  <a:pt x="6163524" y="952142"/>
                </a:moveTo>
                <a:lnTo>
                  <a:pt x="6163524" y="3097258"/>
                </a:lnTo>
                <a:lnTo>
                  <a:pt x="6079182" y="3090145"/>
                </a:lnTo>
                <a:lnTo>
                  <a:pt x="6079182" y="958747"/>
                </a:lnTo>
                <a:close/>
                <a:moveTo>
                  <a:pt x="6428233" y="930295"/>
                </a:moveTo>
                <a:lnTo>
                  <a:pt x="6428233" y="3119106"/>
                </a:lnTo>
                <a:lnTo>
                  <a:pt x="6343384" y="3111992"/>
                </a:lnTo>
                <a:lnTo>
                  <a:pt x="6343384" y="937408"/>
                </a:lnTo>
                <a:close/>
                <a:moveTo>
                  <a:pt x="6692436" y="908448"/>
                </a:moveTo>
                <a:lnTo>
                  <a:pt x="6692436" y="3140445"/>
                </a:lnTo>
                <a:lnTo>
                  <a:pt x="6608094" y="3133841"/>
                </a:lnTo>
                <a:lnTo>
                  <a:pt x="6608094" y="915561"/>
                </a:lnTo>
                <a:close/>
                <a:moveTo>
                  <a:pt x="6956637" y="887108"/>
                </a:moveTo>
                <a:lnTo>
                  <a:pt x="6956637" y="3162293"/>
                </a:lnTo>
                <a:lnTo>
                  <a:pt x="6872295" y="3155179"/>
                </a:lnTo>
                <a:lnTo>
                  <a:pt x="6872295" y="893713"/>
                </a:lnTo>
                <a:close/>
                <a:moveTo>
                  <a:pt x="1670567" y="869834"/>
                </a:moveTo>
                <a:lnTo>
                  <a:pt x="1670567" y="3180076"/>
                </a:lnTo>
                <a:lnTo>
                  <a:pt x="1585718" y="3121647"/>
                </a:lnTo>
                <a:lnTo>
                  <a:pt x="1585718" y="928263"/>
                </a:lnTo>
                <a:close/>
                <a:moveTo>
                  <a:pt x="7220839" y="865261"/>
                </a:moveTo>
                <a:lnTo>
                  <a:pt x="7220839" y="3184140"/>
                </a:lnTo>
                <a:lnTo>
                  <a:pt x="7136497" y="3177027"/>
                </a:lnTo>
                <a:lnTo>
                  <a:pt x="7136497" y="872374"/>
                </a:lnTo>
                <a:close/>
                <a:moveTo>
                  <a:pt x="7485549" y="843413"/>
                </a:moveTo>
                <a:lnTo>
                  <a:pt x="7485549" y="3205479"/>
                </a:lnTo>
                <a:lnTo>
                  <a:pt x="7400699" y="3198874"/>
                </a:lnTo>
                <a:lnTo>
                  <a:pt x="7400699" y="850526"/>
                </a:lnTo>
                <a:close/>
                <a:moveTo>
                  <a:pt x="7749751" y="822074"/>
                </a:moveTo>
                <a:lnTo>
                  <a:pt x="7749751" y="3227327"/>
                </a:lnTo>
                <a:lnTo>
                  <a:pt x="7665409" y="3220213"/>
                </a:lnTo>
                <a:lnTo>
                  <a:pt x="7665409" y="828679"/>
                </a:lnTo>
                <a:close/>
                <a:moveTo>
                  <a:pt x="8013953" y="800226"/>
                </a:moveTo>
                <a:lnTo>
                  <a:pt x="8013953" y="3249174"/>
                </a:lnTo>
                <a:lnTo>
                  <a:pt x="7929611" y="3242061"/>
                </a:lnTo>
                <a:lnTo>
                  <a:pt x="7929611" y="807339"/>
                </a:lnTo>
                <a:close/>
                <a:moveTo>
                  <a:pt x="8278155" y="778379"/>
                </a:moveTo>
                <a:lnTo>
                  <a:pt x="8278155" y="3270514"/>
                </a:lnTo>
                <a:lnTo>
                  <a:pt x="8193813" y="3263909"/>
                </a:lnTo>
                <a:lnTo>
                  <a:pt x="8193813" y="785492"/>
                </a:lnTo>
                <a:close/>
                <a:moveTo>
                  <a:pt x="1934770" y="686924"/>
                </a:moveTo>
                <a:lnTo>
                  <a:pt x="1934770" y="3362476"/>
                </a:lnTo>
                <a:lnTo>
                  <a:pt x="1850428" y="3304555"/>
                </a:lnTo>
                <a:lnTo>
                  <a:pt x="1850428" y="745353"/>
                </a:lnTo>
                <a:close/>
                <a:moveTo>
                  <a:pt x="2198972" y="504016"/>
                </a:moveTo>
                <a:lnTo>
                  <a:pt x="2198972" y="3545386"/>
                </a:lnTo>
                <a:lnTo>
                  <a:pt x="2114630" y="3486957"/>
                </a:lnTo>
                <a:lnTo>
                  <a:pt x="2114630" y="562446"/>
                </a:lnTo>
                <a:close/>
                <a:moveTo>
                  <a:pt x="2463173" y="321106"/>
                </a:moveTo>
                <a:lnTo>
                  <a:pt x="2463173" y="3728294"/>
                </a:lnTo>
                <a:lnTo>
                  <a:pt x="2378831" y="3669865"/>
                </a:lnTo>
                <a:lnTo>
                  <a:pt x="2378831" y="379535"/>
                </a:lnTo>
                <a:close/>
                <a:moveTo>
                  <a:pt x="2727375" y="138199"/>
                </a:moveTo>
                <a:lnTo>
                  <a:pt x="2727375" y="728080"/>
                </a:lnTo>
                <a:lnTo>
                  <a:pt x="2643033" y="1035469"/>
                </a:lnTo>
                <a:lnTo>
                  <a:pt x="2643033" y="196628"/>
                </a:lnTo>
                <a:close/>
                <a:moveTo>
                  <a:pt x="2927558" y="0"/>
                </a:moveTo>
                <a:lnTo>
                  <a:pt x="2907743" y="73164"/>
                </a:lnTo>
                <a:lnTo>
                  <a:pt x="2907743" y="13718"/>
                </a:lnTo>
                <a:close/>
              </a:path>
            </a:pathLst>
          </a:custGeom>
          <a:gradFill>
            <a:gsLst>
              <a:gs pos="0">
                <a:schemeClr val="accent2"/>
              </a:gs>
              <a:gs pos="80000">
                <a:schemeClr val="accent2">
                  <a:alpha val="0"/>
                </a:schemeClr>
              </a:gs>
            </a:gsLst>
            <a:lin ang="0" scaled="0"/>
          </a:gradFill>
          <a:ln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lIns="104242" tIns="52121" rIns="104242" bIns="52121" rtlCol="0" anchor="ctr"/>
          <a:lstStyle/>
          <a:p>
            <a:pPr algn="ctr"/>
            <a:endParaRPr lang="zh-CN" altLang="en-US" sz="2736">
              <a:solidFill>
                <a:schemeClr val="lt1"/>
              </a:solidFill>
            </a:endParaRPr>
          </a:p>
        </p:txBody>
      </p:sp>
      <p:sp>
        <p:nvSpPr>
          <p:cNvPr id="85" name="任意多边形: 形状 84">
            <a:extLst>
              <a:ext uri="{FF2B5EF4-FFF2-40B4-BE49-F238E27FC236}">
                <a16:creationId xmlns:a16="http://schemas.microsoft.com/office/drawing/2014/main" id="{01082DD5-9EDA-4E0D-B001-822953CE8461}"/>
              </a:ext>
            </a:extLst>
          </p:cNvPr>
          <p:cNvSpPr/>
          <p:nvPr/>
        </p:nvSpPr>
        <p:spPr>
          <a:xfrm rot="11700000" flipH="1">
            <a:off x="7142601" y="3139678"/>
            <a:ext cx="224689" cy="149269"/>
          </a:xfrm>
          <a:custGeom>
            <a:avLst/>
            <a:gdLst>
              <a:gd name="connsiteX0" fmla="*/ 2907743 w 8278155"/>
              <a:gd name="connsiteY0" fmla="*/ 3976237 h 4049401"/>
              <a:gd name="connsiteX1" fmla="*/ 2927558 w 8278155"/>
              <a:gd name="connsiteY1" fmla="*/ 4049401 h 4049401"/>
              <a:gd name="connsiteX2" fmla="*/ 2907743 w 8278155"/>
              <a:gd name="connsiteY2" fmla="*/ 4035175 h 4049401"/>
              <a:gd name="connsiteX3" fmla="*/ 2643033 w 8278155"/>
              <a:gd name="connsiteY3" fmla="*/ 3013933 h 4049401"/>
              <a:gd name="connsiteX4" fmla="*/ 2727375 w 8278155"/>
              <a:gd name="connsiteY4" fmla="*/ 3321322 h 4049401"/>
              <a:gd name="connsiteX5" fmla="*/ 2727375 w 8278155"/>
              <a:gd name="connsiteY5" fmla="*/ 3910695 h 4049401"/>
              <a:gd name="connsiteX6" fmla="*/ 2643033 w 8278155"/>
              <a:gd name="connsiteY6" fmla="*/ 3852774 h 4049401"/>
              <a:gd name="connsiteX7" fmla="*/ 84341 w 8278155"/>
              <a:gd name="connsiteY7" fmla="*/ 1966779 h 4049401"/>
              <a:gd name="connsiteX8" fmla="*/ 84341 w 8278155"/>
              <a:gd name="connsiteY8" fmla="*/ 2083638 h 4049401"/>
              <a:gd name="connsiteX9" fmla="*/ 0 w 8278155"/>
              <a:gd name="connsiteY9" fmla="*/ 2025208 h 4049401"/>
              <a:gd name="connsiteX10" fmla="*/ 348541 w 8278155"/>
              <a:gd name="connsiteY10" fmla="*/ 1783870 h 4049401"/>
              <a:gd name="connsiteX11" fmla="*/ 348541 w 8278155"/>
              <a:gd name="connsiteY11" fmla="*/ 2266038 h 4049401"/>
              <a:gd name="connsiteX12" fmla="*/ 264201 w 8278155"/>
              <a:gd name="connsiteY12" fmla="*/ 2207609 h 4049401"/>
              <a:gd name="connsiteX13" fmla="*/ 264201 w 8278155"/>
              <a:gd name="connsiteY13" fmla="*/ 1842299 h 4049401"/>
              <a:gd name="connsiteX14" fmla="*/ 613252 w 8278155"/>
              <a:gd name="connsiteY14" fmla="*/ 1600961 h 4049401"/>
              <a:gd name="connsiteX15" fmla="*/ 613252 w 8278155"/>
              <a:gd name="connsiteY15" fmla="*/ 2448947 h 4049401"/>
              <a:gd name="connsiteX16" fmla="*/ 528911 w 8278155"/>
              <a:gd name="connsiteY16" fmla="*/ 2390518 h 4049401"/>
              <a:gd name="connsiteX17" fmla="*/ 528911 w 8278155"/>
              <a:gd name="connsiteY17" fmla="*/ 1659390 h 4049401"/>
              <a:gd name="connsiteX18" fmla="*/ 877453 w 8278155"/>
              <a:gd name="connsiteY18" fmla="*/ 1418052 h 4049401"/>
              <a:gd name="connsiteX19" fmla="*/ 877453 w 8278155"/>
              <a:gd name="connsiteY19" fmla="*/ 2631348 h 4049401"/>
              <a:gd name="connsiteX20" fmla="*/ 793112 w 8278155"/>
              <a:gd name="connsiteY20" fmla="*/ 2573427 h 4049401"/>
              <a:gd name="connsiteX21" fmla="*/ 793112 w 8278155"/>
              <a:gd name="connsiteY21" fmla="*/ 1476481 h 4049401"/>
              <a:gd name="connsiteX22" fmla="*/ 1141655 w 8278155"/>
              <a:gd name="connsiteY22" fmla="*/ 1235143 h 4049401"/>
              <a:gd name="connsiteX23" fmla="*/ 1141655 w 8278155"/>
              <a:gd name="connsiteY23" fmla="*/ 2814257 h 4049401"/>
              <a:gd name="connsiteX24" fmla="*/ 1057314 w 8278155"/>
              <a:gd name="connsiteY24" fmla="*/ 2755828 h 4049401"/>
              <a:gd name="connsiteX25" fmla="*/ 1057314 w 8278155"/>
              <a:gd name="connsiteY25" fmla="*/ 1293572 h 4049401"/>
              <a:gd name="connsiteX26" fmla="*/ 2727375 w 8278155"/>
              <a:gd name="connsiteY26" fmla="*/ 1234127 h 4049401"/>
              <a:gd name="connsiteX27" fmla="*/ 2727375 w 8278155"/>
              <a:gd name="connsiteY27" fmla="*/ 2815274 h 4049401"/>
              <a:gd name="connsiteX28" fmla="*/ 2643033 w 8278155"/>
              <a:gd name="connsiteY28" fmla="*/ 2808161 h 4049401"/>
              <a:gd name="connsiteX29" fmla="*/ 2643033 w 8278155"/>
              <a:gd name="connsiteY29" fmla="*/ 1241240 h 4049401"/>
              <a:gd name="connsiteX30" fmla="*/ 2992084 w 8278155"/>
              <a:gd name="connsiteY30" fmla="*/ 1212280 h 4049401"/>
              <a:gd name="connsiteX31" fmla="*/ 2992084 w 8278155"/>
              <a:gd name="connsiteY31" fmla="*/ 2837121 h 4049401"/>
              <a:gd name="connsiteX32" fmla="*/ 2907743 w 8278155"/>
              <a:gd name="connsiteY32" fmla="*/ 2830008 h 4049401"/>
              <a:gd name="connsiteX33" fmla="*/ 2907743 w 8278155"/>
              <a:gd name="connsiteY33" fmla="*/ 1219393 h 4049401"/>
              <a:gd name="connsiteX34" fmla="*/ 3256286 w 8278155"/>
              <a:gd name="connsiteY34" fmla="*/ 1190940 h 4049401"/>
              <a:gd name="connsiteX35" fmla="*/ 3256286 w 8278155"/>
              <a:gd name="connsiteY35" fmla="*/ 2858460 h 4049401"/>
              <a:gd name="connsiteX36" fmla="*/ 3171945 w 8278155"/>
              <a:gd name="connsiteY36" fmla="*/ 2851856 h 4049401"/>
              <a:gd name="connsiteX37" fmla="*/ 3171945 w 8278155"/>
              <a:gd name="connsiteY37" fmla="*/ 1197545 h 4049401"/>
              <a:gd name="connsiteX38" fmla="*/ 3520488 w 8278155"/>
              <a:gd name="connsiteY38" fmla="*/ 1169093 h 4049401"/>
              <a:gd name="connsiteX39" fmla="*/ 3520488 w 8278155"/>
              <a:gd name="connsiteY39" fmla="*/ 2880308 h 4049401"/>
              <a:gd name="connsiteX40" fmla="*/ 3436147 w 8278155"/>
              <a:gd name="connsiteY40" fmla="*/ 2873195 h 4049401"/>
              <a:gd name="connsiteX41" fmla="*/ 3436147 w 8278155"/>
              <a:gd name="connsiteY41" fmla="*/ 1176206 h 4049401"/>
              <a:gd name="connsiteX42" fmla="*/ 3784690 w 8278155"/>
              <a:gd name="connsiteY42" fmla="*/ 1147245 h 4049401"/>
              <a:gd name="connsiteX43" fmla="*/ 3784690 w 8278155"/>
              <a:gd name="connsiteY43" fmla="*/ 2902155 h 4049401"/>
              <a:gd name="connsiteX44" fmla="*/ 3700349 w 8278155"/>
              <a:gd name="connsiteY44" fmla="*/ 2895042 h 4049401"/>
              <a:gd name="connsiteX45" fmla="*/ 3700349 w 8278155"/>
              <a:gd name="connsiteY45" fmla="*/ 1154358 h 4049401"/>
              <a:gd name="connsiteX46" fmla="*/ 4049401 w 8278155"/>
              <a:gd name="connsiteY46" fmla="*/ 1125398 h 4049401"/>
              <a:gd name="connsiteX47" fmla="*/ 4049401 w 8278155"/>
              <a:gd name="connsiteY47" fmla="*/ 2923494 h 4049401"/>
              <a:gd name="connsiteX48" fmla="*/ 3964551 w 8278155"/>
              <a:gd name="connsiteY48" fmla="*/ 2916889 h 4049401"/>
              <a:gd name="connsiteX49" fmla="*/ 3964551 w 8278155"/>
              <a:gd name="connsiteY49" fmla="*/ 1132511 h 4049401"/>
              <a:gd name="connsiteX50" fmla="*/ 4313602 w 8278155"/>
              <a:gd name="connsiteY50" fmla="*/ 1104058 h 4049401"/>
              <a:gd name="connsiteX51" fmla="*/ 4313602 w 8278155"/>
              <a:gd name="connsiteY51" fmla="*/ 2945341 h 4049401"/>
              <a:gd name="connsiteX52" fmla="*/ 4229260 w 8278155"/>
              <a:gd name="connsiteY52" fmla="*/ 2938228 h 4049401"/>
              <a:gd name="connsiteX53" fmla="*/ 4229260 w 8278155"/>
              <a:gd name="connsiteY53" fmla="*/ 1110663 h 4049401"/>
              <a:gd name="connsiteX54" fmla="*/ 4577804 w 8278155"/>
              <a:gd name="connsiteY54" fmla="*/ 1082211 h 4049401"/>
              <a:gd name="connsiteX55" fmla="*/ 4577804 w 8278155"/>
              <a:gd name="connsiteY55" fmla="*/ 2967190 h 4049401"/>
              <a:gd name="connsiteX56" fmla="*/ 4493462 w 8278155"/>
              <a:gd name="connsiteY56" fmla="*/ 2960076 h 4049401"/>
              <a:gd name="connsiteX57" fmla="*/ 4493462 w 8278155"/>
              <a:gd name="connsiteY57" fmla="*/ 1089324 h 4049401"/>
              <a:gd name="connsiteX58" fmla="*/ 4842006 w 8278155"/>
              <a:gd name="connsiteY58" fmla="*/ 1060364 h 4049401"/>
              <a:gd name="connsiteX59" fmla="*/ 4842006 w 8278155"/>
              <a:gd name="connsiteY59" fmla="*/ 2988530 h 4049401"/>
              <a:gd name="connsiteX60" fmla="*/ 4757664 w 8278155"/>
              <a:gd name="connsiteY60" fmla="*/ 2981925 h 4049401"/>
              <a:gd name="connsiteX61" fmla="*/ 4757664 w 8278155"/>
              <a:gd name="connsiteY61" fmla="*/ 1067477 h 4049401"/>
              <a:gd name="connsiteX62" fmla="*/ 1405857 w 8278155"/>
              <a:gd name="connsiteY62" fmla="*/ 1052234 h 4049401"/>
              <a:gd name="connsiteX63" fmla="*/ 1405857 w 8278155"/>
              <a:gd name="connsiteY63" fmla="*/ 2997166 h 4049401"/>
              <a:gd name="connsiteX64" fmla="*/ 1321515 w 8278155"/>
              <a:gd name="connsiteY64" fmla="*/ 2938737 h 4049401"/>
              <a:gd name="connsiteX65" fmla="*/ 1321515 w 8278155"/>
              <a:gd name="connsiteY65" fmla="*/ 1110663 h 4049401"/>
              <a:gd name="connsiteX66" fmla="*/ 5106208 w 8278155"/>
              <a:gd name="connsiteY66" fmla="*/ 1039024 h 4049401"/>
              <a:gd name="connsiteX67" fmla="*/ 5106208 w 8278155"/>
              <a:gd name="connsiteY67" fmla="*/ 3010376 h 4049401"/>
              <a:gd name="connsiteX68" fmla="*/ 5021866 w 8278155"/>
              <a:gd name="connsiteY68" fmla="*/ 3003263 h 4049401"/>
              <a:gd name="connsiteX69" fmla="*/ 5021866 w 8278155"/>
              <a:gd name="connsiteY69" fmla="*/ 1045629 h 4049401"/>
              <a:gd name="connsiteX70" fmla="*/ 5370918 w 8278155"/>
              <a:gd name="connsiteY70" fmla="*/ 1017177 h 4049401"/>
              <a:gd name="connsiteX71" fmla="*/ 5370918 w 8278155"/>
              <a:gd name="connsiteY71" fmla="*/ 3032224 h 4049401"/>
              <a:gd name="connsiteX72" fmla="*/ 5286576 w 8278155"/>
              <a:gd name="connsiteY72" fmla="*/ 3025111 h 4049401"/>
              <a:gd name="connsiteX73" fmla="*/ 5286576 w 8278155"/>
              <a:gd name="connsiteY73" fmla="*/ 1024290 h 4049401"/>
              <a:gd name="connsiteX74" fmla="*/ 5635120 w 8278155"/>
              <a:gd name="connsiteY74" fmla="*/ 995329 h 4049401"/>
              <a:gd name="connsiteX75" fmla="*/ 5635120 w 8278155"/>
              <a:gd name="connsiteY75" fmla="*/ 3053563 h 4049401"/>
              <a:gd name="connsiteX76" fmla="*/ 5550778 w 8278155"/>
              <a:gd name="connsiteY76" fmla="*/ 3046958 h 4049401"/>
              <a:gd name="connsiteX77" fmla="*/ 5550778 w 8278155"/>
              <a:gd name="connsiteY77" fmla="*/ 1002442 h 4049401"/>
              <a:gd name="connsiteX78" fmla="*/ 5899322 w 8278155"/>
              <a:gd name="connsiteY78" fmla="*/ 973482 h 4049401"/>
              <a:gd name="connsiteX79" fmla="*/ 5899322 w 8278155"/>
              <a:gd name="connsiteY79" fmla="*/ 3075411 h 4049401"/>
              <a:gd name="connsiteX80" fmla="*/ 5814980 w 8278155"/>
              <a:gd name="connsiteY80" fmla="*/ 3068298 h 4049401"/>
              <a:gd name="connsiteX81" fmla="*/ 5814980 w 8278155"/>
              <a:gd name="connsiteY81" fmla="*/ 980595 h 4049401"/>
              <a:gd name="connsiteX82" fmla="*/ 6163524 w 8278155"/>
              <a:gd name="connsiteY82" fmla="*/ 952142 h 4049401"/>
              <a:gd name="connsiteX83" fmla="*/ 6163524 w 8278155"/>
              <a:gd name="connsiteY83" fmla="*/ 3097258 h 4049401"/>
              <a:gd name="connsiteX84" fmla="*/ 6079182 w 8278155"/>
              <a:gd name="connsiteY84" fmla="*/ 3090145 h 4049401"/>
              <a:gd name="connsiteX85" fmla="*/ 6079182 w 8278155"/>
              <a:gd name="connsiteY85" fmla="*/ 958747 h 4049401"/>
              <a:gd name="connsiteX86" fmla="*/ 6428233 w 8278155"/>
              <a:gd name="connsiteY86" fmla="*/ 930295 h 4049401"/>
              <a:gd name="connsiteX87" fmla="*/ 6428233 w 8278155"/>
              <a:gd name="connsiteY87" fmla="*/ 3119106 h 4049401"/>
              <a:gd name="connsiteX88" fmla="*/ 6343384 w 8278155"/>
              <a:gd name="connsiteY88" fmla="*/ 3111992 h 4049401"/>
              <a:gd name="connsiteX89" fmla="*/ 6343384 w 8278155"/>
              <a:gd name="connsiteY89" fmla="*/ 937408 h 4049401"/>
              <a:gd name="connsiteX90" fmla="*/ 6692436 w 8278155"/>
              <a:gd name="connsiteY90" fmla="*/ 908448 h 4049401"/>
              <a:gd name="connsiteX91" fmla="*/ 6692436 w 8278155"/>
              <a:gd name="connsiteY91" fmla="*/ 3140445 h 4049401"/>
              <a:gd name="connsiteX92" fmla="*/ 6608094 w 8278155"/>
              <a:gd name="connsiteY92" fmla="*/ 3133841 h 4049401"/>
              <a:gd name="connsiteX93" fmla="*/ 6608094 w 8278155"/>
              <a:gd name="connsiteY93" fmla="*/ 915561 h 4049401"/>
              <a:gd name="connsiteX94" fmla="*/ 6956637 w 8278155"/>
              <a:gd name="connsiteY94" fmla="*/ 887108 h 4049401"/>
              <a:gd name="connsiteX95" fmla="*/ 6956637 w 8278155"/>
              <a:gd name="connsiteY95" fmla="*/ 3162293 h 4049401"/>
              <a:gd name="connsiteX96" fmla="*/ 6872295 w 8278155"/>
              <a:gd name="connsiteY96" fmla="*/ 3155179 h 4049401"/>
              <a:gd name="connsiteX97" fmla="*/ 6872295 w 8278155"/>
              <a:gd name="connsiteY97" fmla="*/ 893713 h 4049401"/>
              <a:gd name="connsiteX98" fmla="*/ 1670567 w 8278155"/>
              <a:gd name="connsiteY98" fmla="*/ 869834 h 4049401"/>
              <a:gd name="connsiteX99" fmla="*/ 1670567 w 8278155"/>
              <a:gd name="connsiteY99" fmla="*/ 3180076 h 4049401"/>
              <a:gd name="connsiteX100" fmla="*/ 1585718 w 8278155"/>
              <a:gd name="connsiteY100" fmla="*/ 3121647 h 4049401"/>
              <a:gd name="connsiteX101" fmla="*/ 1585718 w 8278155"/>
              <a:gd name="connsiteY101" fmla="*/ 928263 h 4049401"/>
              <a:gd name="connsiteX102" fmla="*/ 7220839 w 8278155"/>
              <a:gd name="connsiteY102" fmla="*/ 865261 h 4049401"/>
              <a:gd name="connsiteX103" fmla="*/ 7220839 w 8278155"/>
              <a:gd name="connsiteY103" fmla="*/ 3184140 h 4049401"/>
              <a:gd name="connsiteX104" fmla="*/ 7136497 w 8278155"/>
              <a:gd name="connsiteY104" fmla="*/ 3177027 h 4049401"/>
              <a:gd name="connsiteX105" fmla="*/ 7136497 w 8278155"/>
              <a:gd name="connsiteY105" fmla="*/ 872374 h 4049401"/>
              <a:gd name="connsiteX106" fmla="*/ 7485549 w 8278155"/>
              <a:gd name="connsiteY106" fmla="*/ 843413 h 4049401"/>
              <a:gd name="connsiteX107" fmla="*/ 7485549 w 8278155"/>
              <a:gd name="connsiteY107" fmla="*/ 3205479 h 4049401"/>
              <a:gd name="connsiteX108" fmla="*/ 7400699 w 8278155"/>
              <a:gd name="connsiteY108" fmla="*/ 3198874 h 4049401"/>
              <a:gd name="connsiteX109" fmla="*/ 7400699 w 8278155"/>
              <a:gd name="connsiteY109" fmla="*/ 850526 h 4049401"/>
              <a:gd name="connsiteX110" fmla="*/ 7749751 w 8278155"/>
              <a:gd name="connsiteY110" fmla="*/ 822074 h 4049401"/>
              <a:gd name="connsiteX111" fmla="*/ 7749751 w 8278155"/>
              <a:gd name="connsiteY111" fmla="*/ 3227327 h 4049401"/>
              <a:gd name="connsiteX112" fmla="*/ 7665409 w 8278155"/>
              <a:gd name="connsiteY112" fmla="*/ 3220213 h 4049401"/>
              <a:gd name="connsiteX113" fmla="*/ 7665409 w 8278155"/>
              <a:gd name="connsiteY113" fmla="*/ 828679 h 4049401"/>
              <a:gd name="connsiteX114" fmla="*/ 8013953 w 8278155"/>
              <a:gd name="connsiteY114" fmla="*/ 800226 h 4049401"/>
              <a:gd name="connsiteX115" fmla="*/ 8013953 w 8278155"/>
              <a:gd name="connsiteY115" fmla="*/ 3249174 h 4049401"/>
              <a:gd name="connsiteX116" fmla="*/ 7929611 w 8278155"/>
              <a:gd name="connsiteY116" fmla="*/ 3242061 h 4049401"/>
              <a:gd name="connsiteX117" fmla="*/ 7929611 w 8278155"/>
              <a:gd name="connsiteY117" fmla="*/ 807339 h 4049401"/>
              <a:gd name="connsiteX118" fmla="*/ 8278155 w 8278155"/>
              <a:gd name="connsiteY118" fmla="*/ 778379 h 4049401"/>
              <a:gd name="connsiteX119" fmla="*/ 8278155 w 8278155"/>
              <a:gd name="connsiteY119" fmla="*/ 3270514 h 4049401"/>
              <a:gd name="connsiteX120" fmla="*/ 8193813 w 8278155"/>
              <a:gd name="connsiteY120" fmla="*/ 3263909 h 4049401"/>
              <a:gd name="connsiteX121" fmla="*/ 8193813 w 8278155"/>
              <a:gd name="connsiteY121" fmla="*/ 785492 h 4049401"/>
              <a:gd name="connsiteX122" fmla="*/ 1934770 w 8278155"/>
              <a:gd name="connsiteY122" fmla="*/ 686924 h 4049401"/>
              <a:gd name="connsiteX123" fmla="*/ 1934770 w 8278155"/>
              <a:gd name="connsiteY123" fmla="*/ 3362476 h 4049401"/>
              <a:gd name="connsiteX124" fmla="*/ 1850428 w 8278155"/>
              <a:gd name="connsiteY124" fmla="*/ 3304555 h 4049401"/>
              <a:gd name="connsiteX125" fmla="*/ 1850428 w 8278155"/>
              <a:gd name="connsiteY125" fmla="*/ 745353 h 4049401"/>
              <a:gd name="connsiteX126" fmla="*/ 2198972 w 8278155"/>
              <a:gd name="connsiteY126" fmla="*/ 504016 h 4049401"/>
              <a:gd name="connsiteX127" fmla="*/ 2198972 w 8278155"/>
              <a:gd name="connsiteY127" fmla="*/ 3545386 h 4049401"/>
              <a:gd name="connsiteX128" fmla="*/ 2114630 w 8278155"/>
              <a:gd name="connsiteY128" fmla="*/ 3486957 h 4049401"/>
              <a:gd name="connsiteX129" fmla="*/ 2114630 w 8278155"/>
              <a:gd name="connsiteY129" fmla="*/ 562446 h 4049401"/>
              <a:gd name="connsiteX130" fmla="*/ 2463173 w 8278155"/>
              <a:gd name="connsiteY130" fmla="*/ 321106 h 4049401"/>
              <a:gd name="connsiteX131" fmla="*/ 2463173 w 8278155"/>
              <a:gd name="connsiteY131" fmla="*/ 3728294 h 4049401"/>
              <a:gd name="connsiteX132" fmla="*/ 2378831 w 8278155"/>
              <a:gd name="connsiteY132" fmla="*/ 3669865 h 4049401"/>
              <a:gd name="connsiteX133" fmla="*/ 2378831 w 8278155"/>
              <a:gd name="connsiteY133" fmla="*/ 379535 h 4049401"/>
              <a:gd name="connsiteX134" fmla="*/ 2727375 w 8278155"/>
              <a:gd name="connsiteY134" fmla="*/ 138199 h 4049401"/>
              <a:gd name="connsiteX135" fmla="*/ 2727375 w 8278155"/>
              <a:gd name="connsiteY135" fmla="*/ 728080 h 4049401"/>
              <a:gd name="connsiteX136" fmla="*/ 2643033 w 8278155"/>
              <a:gd name="connsiteY136" fmla="*/ 1035469 h 4049401"/>
              <a:gd name="connsiteX137" fmla="*/ 2643033 w 8278155"/>
              <a:gd name="connsiteY137" fmla="*/ 196628 h 4049401"/>
              <a:gd name="connsiteX138" fmla="*/ 2927558 w 8278155"/>
              <a:gd name="connsiteY138" fmla="*/ 0 h 4049401"/>
              <a:gd name="connsiteX139" fmla="*/ 2907743 w 8278155"/>
              <a:gd name="connsiteY139" fmla="*/ 73164 h 4049401"/>
              <a:gd name="connsiteX140" fmla="*/ 2907743 w 8278155"/>
              <a:gd name="connsiteY140" fmla="*/ 13718 h 4049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8278155" h="4049401">
                <a:moveTo>
                  <a:pt x="2907743" y="3976237"/>
                </a:moveTo>
                <a:lnTo>
                  <a:pt x="2927558" y="4049401"/>
                </a:lnTo>
                <a:lnTo>
                  <a:pt x="2907743" y="4035175"/>
                </a:lnTo>
                <a:close/>
                <a:moveTo>
                  <a:pt x="2643033" y="3013933"/>
                </a:moveTo>
                <a:lnTo>
                  <a:pt x="2727375" y="3321322"/>
                </a:lnTo>
                <a:lnTo>
                  <a:pt x="2727375" y="3910695"/>
                </a:lnTo>
                <a:lnTo>
                  <a:pt x="2643033" y="3852774"/>
                </a:lnTo>
                <a:close/>
                <a:moveTo>
                  <a:pt x="84341" y="1966779"/>
                </a:moveTo>
                <a:lnTo>
                  <a:pt x="84341" y="2083638"/>
                </a:lnTo>
                <a:lnTo>
                  <a:pt x="0" y="2025208"/>
                </a:lnTo>
                <a:close/>
                <a:moveTo>
                  <a:pt x="348541" y="1783870"/>
                </a:moveTo>
                <a:lnTo>
                  <a:pt x="348541" y="2266038"/>
                </a:lnTo>
                <a:lnTo>
                  <a:pt x="264201" y="2207609"/>
                </a:lnTo>
                <a:lnTo>
                  <a:pt x="264201" y="1842299"/>
                </a:lnTo>
                <a:close/>
                <a:moveTo>
                  <a:pt x="613252" y="1600961"/>
                </a:moveTo>
                <a:lnTo>
                  <a:pt x="613252" y="2448947"/>
                </a:lnTo>
                <a:lnTo>
                  <a:pt x="528911" y="2390518"/>
                </a:lnTo>
                <a:lnTo>
                  <a:pt x="528911" y="1659390"/>
                </a:lnTo>
                <a:close/>
                <a:moveTo>
                  <a:pt x="877453" y="1418052"/>
                </a:moveTo>
                <a:lnTo>
                  <a:pt x="877453" y="2631348"/>
                </a:lnTo>
                <a:lnTo>
                  <a:pt x="793112" y="2573427"/>
                </a:lnTo>
                <a:lnTo>
                  <a:pt x="793112" y="1476481"/>
                </a:lnTo>
                <a:close/>
                <a:moveTo>
                  <a:pt x="1141655" y="1235143"/>
                </a:moveTo>
                <a:lnTo>
                  <a:pt x="1141655" y="2814257"/>
                </a:lnTo>
                <a:lnTo>
                  <a:pt x="1057314" y="2755828"/>
                </a:lnTo>
                <a:lnTo>
                  <a:pt x="1057314" y="1293572"/>
                </a:lnTo>
                <a:close/>
                <a:moveTo>
                  <a:pt x="2727375" y="1234127"/>
                </a:moveTo>
                <a:lnTo>
                  <a:pt x="2727375" y="2815274"/>
                </a:lnTo>
                <a:lnTo>
                  <a:pt x="2643033" y="2808161"/>
                </a:lnTo>
                <a:lnTo>
                  <a:pt x="2643033" y="1241240"/>
                </a:lnTo>
                <a:close/>
                <a:moveTo>
                  <a:pt x="2992084" y="1212280"/>
                </a:moveTo>
                <a:lnTo>
                  <a:pt x="2992084" y="2837121"/>
                </a:lnTo>
                <a:lnTo>
                  <a:pt x="2907743" y="2830008"/>
                </a:lnTo>
                <a:lnTo>
                  <a:pt x="2907743" y="1219393"/>
                </a:lnTo>
                <a:close/>
                <a:moveTo>
                  <a:pt x="3256286" y="1190940"/>
                </a:moveTo>
                <a:lnTo>
                  <a:pt x="3256286" y="2858460"/>
                </a:lnTo>
                <a:lnTo>
                  <a:pt x="3171945" y="2851856"/>
                </a:lnTo>
                <a:lnTo>
                  <a:pt x="3171945" y="1197545"/>
                </a:lnTo>
                <a:close/>
                <a:moveTo>
                  <a:pt x="3520488" y="1169093"/>
                </a:moveTo>
                <a:lnTo>
                  <a:pt x="3520488" y="2880308"/>
                </a:lnTo>
                <a:lnTo>
                  <a:pt x="3436147" y="2873195"/>
                </a:lnTo>
                <a:lnTo>
                  <a:pt x="3436147" y="1176206"/>
                </a:lnTo>
                <a:close/>
                <a:moveTo>
                  <a:pt x="3784690" y="1147245"/>
                </a:moveTo>
                <a:lnTo>
                  <a:pt x="3784690" y="2902155"/>
                </a:lnTo>
                <a:lnTo>
                  <a:pt x="3700349" y="2895042"/>
                </a:lnTo>
                <a:lnTo>
                  <a:pt x="3700349" y="1154358"/>
                </a:lnTo>
                <a:close/>
                <a:moveTo>
                  <a:pt x="4049401" y="1125398"/>
                </a:moveTo>
                <a:lnTo>
                  <a:pt x="4049401" y="2923494"/>
                </a:lnTo>
                <a:lnTo>
                  <a:pt x="3964551" y="2916889"/>
                </a:lnTo>
                <a:lnTo>
                  <a:pt x="3964551" y="1132511"/>
                </a:lnTo>
                <a:close/>
                <a:moveTo>
                  <a:pt x="4313602" y="1104058"/>
                </a:moveTo>
                <a:lnTo>
                  <a:pt x="4313602" y="2945341"/>
                </a:lnTo>
                <a:lnTo>
                  <a:pt x="4229260" y="2938228"/>
                </a:lnTo>
                <a:lnTo>
                  <a:pt x="4229260" y="1110663"/>
                </a:lnTo>
                <a:close/>
                <a:moveTo>
                  <a:pt x="4577804" y="1082211"/>
                </a:moveTo>
                <a:lnTo>
                  <a:pt x="4577804" y="2967190"/>
                </a:lnTo>
                <a:lnTo>
                  <a:pt x="4493462" y="2960076"/>
                </a:lnTo>
                <a:lnTo>
                  <a:pt x="4493462" y="1089324"/>
                </a:lnTo>
                <a:close/>
                <a:moveTo>
                  <a:pt x="4842006" y="1060364"/>
                </a:moveTo>
                <a:lnTo>
                  <a:pt x="4842006" y="2988530"/>
                </a:lnTo>
                <a:lnTo>
                  <a:pt x="4757664" y="2981925"/>
                </a:lnTo>
                <a:lnTo>
                  <a:pt x="4757664" y="1067477"/>
                </a:lnTo>
                <a:close/>
                <a:moveTo>
                  <a:pt x="1405857" y="1052234"/>
                </a:moveTo>
                <a:lnTo>
                  <a:pt x="1405857" y="2997166"/>
                </a:lnTo>
                <a:lnTo>
                  <a:pt x="1321515" y="2938737"/>
                </a:lnTo>
                <a:lnTo>
                  <a:pt x="1321515" y="1110663"/>
                </a:lnTo>
                <a:close/>
                <a:moveTo>
                  <a:pt x="5106208" y="1039024"/>
                </a:moveTo>
                <a:lnTo>
                  <a:pt x="5106208" y="3010376"/>
                </a:lnTo>
                <a:lnTo>
                  <a:pt x="5021866" y="3003263"/>
                </a:lnTo>
                <a:lnTo>
                  <a:pt x="5021866" y="1045629"/>
                </a:lnTo>
                <a:close/>
                <a:moveTo>
                  <a:pt x="5370918" y="1017177"/>
                </a:moveTo>
                <a:lnTo>
                  <a:pt x="5370918" y="3032224"/>
                </a:lnTo>
                <a:lnTo>
                  <a:pt x="5286576" y="3025111"/>
                </a:lnTo>
                <a:lnTo>
                  <a:pt x="5286576" y="1024290"/>
                </a:lnTo>
                <a:close/>
                <a:moveTo>
                  <a:pt x="5635120" y="995329"/>
                </a:moveTo>
                <a:lnTo>
                  <a:pt x="5635120" y="3053563"/>
                </a:lnTo>
                <a:lnTo>
                  <a:pt x="5550778" y="3046958"/>
                </a:lnTo>
                <a:lnTo>
                  <a:pt x="5550778" y="1002442"/>
                </a:lnTo>
                <a:close/>
                <a:moveTo>
                  <a:pt x="5899322" y="973482"/>
                </a:moveTo>
                <a:lnTo>
                  <a:pt x="5899322" y="3075411"/>
                </a:lnTo>
                <a:lnTo>
                  <a:pt x="5814980" y="3068298"/>
                </a:lnTo>
                <a:lnTo>
                  <a:pt x="5814980" y="980595"/>
                </a:lnTo>
                <a:close/>
                <a:moveTo>
                  <a:pt x="6163524" y="952142"/>
                </a:moveTo>
                <a:lnTo>
                  <a:pt x="6163524" y="3097258"/>
                </a:lnTo>
                <a:lnTo>
                  <a:pt x="6079182" y="3090145"/>
                </a:lnTo>
                <a:lnTo>
                  <a:pt x="6079182" y="958747"/>
                </a:lnTo>
                <a:close/>
                <a:moveTo>
                  <a:pt x="6428233" y="930295"/>
                </a:moveTo>
                <a:lnTo>
                  <a:pt x="6428233" y="3119106"/>
                </a:lnTo>
                <a:lnTo>
                  <a:pt x="6343384" y="3111992"/>
                </a:lnTo>
                <a:lnTo>
                  <a:pt x="6343384" y="937408"/>
                </a:lnTo>
                <a:close/>
                <a:moveTo>
                  <a:pt x="6692436" y="908448"/>
                </a:moveTo>
                <a:lnTo>
                  <a:pt x="6692436" y="3140445"/>
                </a:lnTo>
                <a:lnTo>
                  <a:pt x="6608094" y="3133841"/>
                </a:lnTo>
                <a:lnTo>
                  <a:pt x="6608094" y="915561"/>
                </a:lnTo>
                <a:close/>
                <a:moveTo>
                  <a:pt x="6956637" y="887108"/>
                </a:moveTo>
                <a:lnTo>
                  <a:pt x="6956637" y="3162293"/>
                </a:lnTo>
                <a:lnTo>
                  <a:pt x="6872295" y="3155179"/>
                </a:lnTo>
                <a:lnTo>
                  <a:pt x="6872295" y="893713"/>
                </a:lnTo>
                <a:close/>
                <a:moveTo>
                  <a:pt x="1670567" y="869834"/>
                </a:moveTo>
                <a:lnTo>
                  <a:pt x="1670567" y="3180076"/>
                </a:lnTo>
                <a:lnTo>
                  <a:pt x="1585718" y="3121647"/>
                </a:lnTo>
                <a:lnTo>
                  <a:pt x="1585718" y="928263"/>
                </a:lnTo>
                <a:close/>
                <a:moveTo>
                  <a:pt x="7220839" y="865261"/>
                </a:moveTo>
                <a:lnTo>
                  <a:pt x="7220839" y="3184140"/>
                </a:lnTo>
                <a:lnTo>
                  <a:pt x="7136497" y="3177027"/>
                </a:lnTo>
                <a:lnTo>
                  <a:pt x="7136497" y="872374"/>
                </a:lnTo>
                <a:close/>
                <a:moveTo>
                  <a:pt x="7485549" y="843413"/>
                </a:moveTo>
                <a:lnTo>
                  <a:pt x="7485549" y="3205479"/>
                </a:lnTo>
                <a:lnTo>
                  <a:pt x="7400699" y="3198874"/>
                </a:lnTo>
                <a:lnTo>
                  <a:pt x="7400699" y="850526"/>
                </a:lnTo>
                <a:close/>
                <a:moveTo>
                  <a:pt x="7749751" y="822074"/>
                </a:moveTo>
                <a:lnTo>
                  <a:pt x="7749751" y="3227327"/>
                </a:lnTo>
                <a:lnTo>
                  <a:pt x="7665409" y="3220213"/>
                </a:lnTo>
                <a:lnTo>
                  <a:pt x="7665409" y="828679"/>
                </a:lnTo>
                <a:close/>
                <a:moveTo>
                  <a:pt x="8013953" y="800226"/>
                </a:moveTo>
                <a:lnTo>
                  <a:pt x="8013953" y="3249174"/>
                </a:lnTo>
                <a:lnTo>
                  <a:pt x="7929611" y="3242061"/>
                </a:lnTo>
                <a:lnTo>
                  <a:pt x="7929611" y="807339"/>
                </a:lnTo>
                <a:close/>
                <a:moveTo>
                  <a:pt x="8278155" y="778379"/>
                </a:moveTo>
                <a:lnTo>
                  <a:pt x="8278155" y="3270514"/>
                </a:lnTo>
                <a:lnTo>
                  <a:pt x="8193813" y="3263909"/>
                </a:lnTo>
                <a:lnTo>
                  <a:pt x="8193813" y="785492"/>
                </a:lnTo>
                <a:close/>
                <a:moveTo>
                  <a:pt x="1934770" y="686924"/>
                </a:moveTo>
                <a:lnTo>
                  <a:pt x="1934770" y="3362476"/>
                </a:lnTo>
                <a:lnTo>
                  <a:pt x="1850428" y="3304555"/>
                </a:lnTo>
                <a:lnTo>
                  <a:pt x="1850428" y="745353"/>
                </a:lnTo>
                <a:close/>
                <a:moveTo>
                  <a:pt x="2198972" y="504016"/>
                </a:moveTo>
                <a:lnTo>
                  <a:pt x="2198972" y="3545386"/>
                </a:lnTo>
                <a:lnTo>
                  <a:pt x="2114630" y="3486957"/>
                </a:lnTo>
                <a:lnTo>
                  <a:pt x="2114630" y="562446"/>
                </a:lnTo>
                <a:close/>
                <a:moveTo>
                  <a:pt x="2463173" y="321106"/>
                </a:moveTo>
                <a:lnTo>
                  <a:pt x="2463173" y="3728294"/>
                </a:lnTo>
                <a:lnTo>
                  <a:pt x="2378831" y="3669865"/>
                </a:lnTo>
                <a:lnTo>
                  <a:pt x="2378831" y="379535"/>
                </a:lnTo>
                <a:close/>
                <a:moveTo>
                  <a:pt x="2727375" y="138199"/>
                </a:moveTo>
                <a:lnTo>
                  <a:pt x="2727375" y="728080"/>
                </a:lnTo>
                <a:lnTo>
                  <a:pt x="2643033" y="1035469"/>
                </a:lnTo>
                <a:lnTo>
                  <a:pt x="2643033" y="196628"/>
                </a:lnTo>
                <a:close/>
                <a:moveTo>
                  <a:pt x="2927558" y="0"/>
                </a:moveTo>
                <a:lnTo>
                  <a:pt x="2907743" y="73164"/>
                </a:lnTo>
                <a:lnTo>
                  <a:pt x="2907743" y="13718"/>
                </a:lnTo>
                <a:close/>
              </a:path>
            </a:pathLst>
          </a:custGeom>
          <a:gradFill>
            <a:gsLst>
              <a:gs pos="0">
                <a:schemeClr val="accent2"/>
              </a:gs>
              <a:gs pos="80000">
                <a:schemeClr val="accent2">
                  <a:alpha val="0"/>
                </a:schemeClr>
              </a:gs>
            </a:gsLst>
            <a:lin ang="0" scaled="0"/>
          </a:gradFill>
          <a:ln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lIns="104242" tIns="52121" rIns="104242" bIns="52121" rtlCol="0" anchor="ctr"/>
          <a:lstStyle/>
          <a:p>
            <a:pPr algn="ctr"/>
            <a:endParaRPr lang="zh-CN" altLang="en-US" sz="2736"/>
          </a:p>
        </p:txBody>
      </p:sp>
      <p:sp>
        <p:nvSpPr>
          <p:cNvPr id="87" name="矩形 86">
            <a:extLst>
              <a:ext uri="{FF2B5EF4-FFF2-40B4-BE49-F238E27FC236}">
                <a16:creationId xmlns:a16="http://schemas.microsoft.com/office/drawing/2014/main" id="{BE24B40F-DA3D-43C1-A83E-5A92412DD75B}"/>
              </a:ext>
            </a:extLst>
          </p:cNvPr>
          <p:cNvSpPr/>
          <p:nvPr/>
        </p:nvSpPr>
        <p:spPr>
          <a:xfrm>
            <a:off x="5404236" y="2465156"/>
            <a:ext cx="1551658" cy="1551658"/>
          </a:xfrm>
          <a:prstGeom prst="rect">
            <a:avLst/>
          </a:prstGeom>
          <a:effectLst/>
        </p:spPr>
        <p:txBody>
          <a:bodyPr wrap="none" lIns="104242" tIns="52121" rIns="104242" bIns="52121">
            <a:prstTxWarp prst="textArchUp">
              <a:avLst>
                <a:gd name="adj" fmla="val 8598576"/>
              </a:avLst>
            </a:prstTxWarp>
            <a:spAutoFit/>
          </a:bodyPr>
          <a:lstStyle/>
          <a:p>
            <a:r>
              <a:rPr lang="zh-CN" altLang="en-US" sz="1140" dirty="0">
                <a:solidFill>
                  <a:schemeClr val="bg1"/>
                </a:solidFill>
                <a:latin typeface="+mn-ea"/>
              </a:rPr>
              <a:t>请输入你的内容</a:t>
            </a:r>
          </a:p>
        </p:txBody>
      </p:sp>
      <p:sp>
        <p:nvSpPr>
          <p:cNvPr id="88" name="矩形 87">
            <a:extLst>
              <a:ext uri="{FF2B5EF4-FFF2-40B4-BE49-F238E27FC236}">
                <a16:creationId xmlns:a16="http://schemas.microsoft.com/office/drawing/2014/main" id="{8E06B241-FAEB-4EAD-BCF0-FF80602ADAB6}"/>
              </a:ext>
            </a:extLst>
          </p:cNvPr>
          <p:cNvSpPr/>
          <p:nvPr/>
        </p:nvSpPr>
        <p:spPr>
          <a:xfrm rot="10800000">
            <a:off x="5390626" y="2451546"/>
            <a:ext cx="1551658" cy="1551658"/>
          </a:xfrm>
          <a:prstGeom prst="rect">
            <a:avLst/>
          </a:prstGeom>
          <a:effectLst/>
        </p:spPr>
        <p:txBody>
          <a:bodyPr wrap="none" lIns="104242" tIns="52121" rIns="104242" bIns="52121">
            <a:prstTxWarp prst="textArchUp">
              <a:avLst>
                <a:gd name="adj" fmla="val 8942071"/>
              </a:avLst>
            </a:prstTxWarp>
            <a:spAutoFit/>
          </a:bodyPr>
          <a:lstStyle/>
          <a:p>
            <a:r>
              <a:rPr lang="zh-CN" altLang="en-US" sz="1140" dirty="0">
                <a:solidFill>
                  <a:schemeClr val="bg1"/>
                </a:solidFill>
                <a:latin typeface="+mn-ea"/>
              </a:rPr>
              <a:t>请输入你的内容</a:t>
            </a:r>
          </a:p>
        </p:txBody>
      </p:sp>
      <p:cxnSp>
        <p:nvCxnSpPr>
          <p:cNvPr id="89" name="直接连接符 88">
            <a:extLst>
              <a:ext uri="{FF2B5EF4-FFF2-40B4-BE49-F238E27FC236}">
                <a16:creationId xmlns:a16="http://schemas.microsoft.com/office/drawing/2014/main" id="{D44A82E2-4B05-44D9-99A4-70FE6501F92B}"/>
              </a:ext>
            </a:extLst>
          </p:cNvPr>
          <p:cNvCxnSpPr>
            <a:cxnSpLocks/>
          </p:cNvCxnSpPr>
          <p:nvPr/>
        </p:nvCxnSpPr>
        <p:spPr>
          <a:xfrm flipV="1">
            <a:off x="3721290" y="3797317"/>
            <a:ext cx="0" cy="594157"/>
          </a:xfrm>
          <a:prstGeom prst="line">
            <a:avLst/>
          </a:prstGeom>
          <a:ln w="3619">
            <a:gradFill>
              <a:gsLst>
                <a:gs pos="0">
                  <a:schemeClr val="accent3">
                    <a:lumMod val="60000"/>
                    <a:lumOff val="40000"/>
                    <a:alpha val="0"/>
                  </a:schemeClr>
                </a:gs>
                <a:gs pos="100000">
                  <a:schemeClr val="accent3">
                    <a:lumMod val="60000"/>
                    <a:lumOff val="40000"/>
                    <a:alpha val="85000"/>
                  </a:schemeClr>
                </a:gs>
              </a:gsLst>
              <a:lin ang="5400000" scaled="1"/>
            </a:gradFill>
            <a:prstDash val="dash"/>
            <a:headEnd type="none"/>
            <a:tailEnd type="triangle" w="sm" len="sm"/>
          </a:ln>
          <a:effectLst/>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id="{5FE6AE79-A590-44C8-8A76-7519B127D265}"/>
              </a:ext>
            </a:extLst>
          </p:cNvPr>
          <p:cNvCxnSpPr>
            <a:cxnSpLocks/>
          </p:cNvCxnSpPr>
          <p:nvPr/>
        </p:nvCxnSpPr>
        <p:spPr>
          <a:xfrm flipV="1">
            <a:off x="7260128" y="3579725"/>
            <a:ext cx="0" cy="693833"/>
          </a:xfrm>
          <a:prstGeom prst="line">
            <a:avLst/>
          </a:prstGeom>
          <a:ln w="3619">
            <a:gradFill>
              <a:gsLst>
                <a:gs pos="0">
                  <a:schemeClr val="accent3">
                    <a:lumMod val="60000"/>
                    <a:lumOff val="40000"/>
                    <a:alpha val="0"/>
                  </a:schemeClr>
                </a:gs>
                <a:gs pos="100000">
                  <a:schemeClr val="accent3">
                    <a:lumMod val="60000"/>
                    <a:lumOff val="40000"/>
                    <a:alpha val="85000"/>
                  </a:schemeClr>
                </a:gs>
              </a:gsLst>
              <a:lin ang="5400000" scaled="1"/>
            </a:gradFill>
            <a:prstDash val="dash"/>
            <a:headEnd type="none"/>
            <a:tailEnd type="triangle" w="sm" len="sm"/>
          </a:ln>
          <a:effectLst/>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id="{ABC6F59C-B9F5-4341-AE89-ACE8D2198FF0}"/>
              </a:ext>
            </a:extLst>
          </p:cNvPr>
          <p:cNvCxnSpPr>
            <a:cxnSpLocks/>
          </p:cNvCxnSpPr>
          <p:nvPr/>
        </p:nvCxnSpPr>
        <p:spPr>
          <a:xfrm flipV="1">
            <a:off x="5207533" y="2738190"/>
            <a:ext cx="0" cy="263353"/>
          </a:xfrm>
          <a:prstGeom prst="line">
            <a:avLst/>
          </a:prstGeom>
          <a:ln w="3619">
            <a:gradFill>
              <a:gsLst>
                <a:gs pos="0">
                  <a:schemeClr val="accent3">
                    <a:lumMod val="60000"/>
                    <a:lumOff val="40000"/>
                    <a:alpha val="0"/>
                  </a:schemeClr>
                </a:gs>
                <a:gs pos="100000">
                  <a:schemeClr val="accent3">
                    <a:lumMod val="60000"/>
                    <a:lumOff val="40000"/>
                    <a:alpha val="85000"/>
                  </a:schemeClr>
                </a:gs>
              </a:gsLst>
              <a:lin ang="5400000" scaled="1"/>
            </a:gradFill>
            <a:prstDash val="dash"/>
            <a:headEnd type="none"/>
            <a:tailEnd type="triangle" w="sm" len="sm"/>
          </a:ln>
          <a:effectLst/>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id="{6ADD31DF-5794-4860-9D5E-79A9757D2984}"/>
              </a:ext>
            </a:extLst>
          </p:cNvPr>
          <p:cNvCxnSpPr>
            <a:cxnSpLocks/>
          </p:cNvCxnSpPr>
          <p:nvPr/>
        </p:nvCxnSpPr>
        <p:spPr>
          <a:xfrm flipV="1">
            <a:off x="8412466" y="4071977"/>
            <a:ext cx="0" cy="353106"/>
          </a:xfrm>
          <a:prstGeom prst="line">
            <a:avLst/>
          </a:prstGeom>
          <a:ln w="3619">
            <a:gradFill>
              <a:gsLst>
                <a:gs pos="0">
                  <a:schemeClr val="accent2">
                    <a:alpha val="0"/>
                  </a:schemeClr>
                </a:gs>
                <a:gs pos="100000">
                  <a:schemeClr val="accent2"/>
                </a:gs>
              </a:gsLst>
              <a:lin ang="5400000" scaled="1"/>
            </a:gradFill>
            <a:prstDash val="dash"/>
            <a:headEnd type="none" w="sm" len="sm"/>
            <a:tailEnd type="triangle" w="sm" len="sm"/>
          </a:ln>
          <a:effectLst/>
        </p:spPr>
        <p:style>
          <a:lnRef idx="1">
            <a:schemeClr val="accent1"/>
          </a:lnRef>
          <a:fillRef idx="0">
            <a:schemeClr val="accent1"/>
          </a:fillRef>
          <a:effectRef idx="0">
            <a:schemeClr val="accent1"/>
          </a:effectRef>
          <a:fontRef idx="minor">
            <a:schemeClr val="tx1"/>
          </a:fontRef>
        </p:style>
      </p:cxnSp>
      <p:sp>
        <p:nvSpPr>
          <p:cNvPr id="74" name="dollar-currency-symbol_18178">
            <a:extLst>
              <a:ext uri="{FF2B5EF4-FFF2-40B4-BE49-F238E27FC236}">
                <a16:creationId xmlns:a16="http://schemas.microsoft.com/office/drawing/2014/main" id="{F6C7919E-0AE6-4D40-83D5-634CECEFBD62}"/>
              </a:ext>
            </a:extLst>
          </p:cNvPr>
          <p:cNvSpPr/>
          <p:nvPr/>
        </p:nvSpPr>
        <p:spPr>
          <a:xfrm>
            <a:off x="5963296" y="1658621"/>
            <a:ext cx="398733" cy="398131"/>
          </a:xfrm>
          <a:custGeom>
            <a:avLst/>
            <a:gdLst>
              <a:gd name="connsiteX0" fmla="*/ 321707 w 609120"/>
              <a:gd name="connsiteY0" fmla="*/ 312040 h 608203"/>
              <a:gd name="connsiteX1" fmla="*/ 341501 w 609120"/>
              <a:gd name="connsiteY1" fmla="*/ 323125 h 608203"/>
              <a:gd name="connsiteX2" fmla="*/ 350286 w 609120"/>
              <a:gd name="connsiteY2" fmla="*/ 345191 h 608203"/>
              <a:gd name="connsiteX3" fmla="*/ 341289 w 609120"/>
              <a:gd name="connsiteY3" fmla="*/ 368417 h 608203"/>
              <a:gd name="connsiteX4" fmla="*/ 321707 w 609120"/>
              <a:gd name="connsiteY4" fmla="*/ 380136 h 608203"/>
              <a:gd name="connsiteX5" fmla="*/ 287342 w 609120"/>
              <a:gd name="connsiteY5" fmla="*/ 200688 h 608203"/>
              <a:gd name="connsiteX6" fmla="*/ 287342 w 609120"/>
              <a:gd name="connsiteY6" fmla="*/ 258058 h 608203"/>
              <a:gd name="connsiteX7" fmla="*/ 272711 w 609120"/>
              <a:gd name="connsiteY7" fmla="*/ 248972 h 608203"/>
              <a:gd name="connsiteX8" fmla="*/ 265396 w 609120"/>
              <a:gd name="connsiteY8" fmla="*/ 229426 h 608203"/>
              <a:gd name="connsiteX9" fmla="*/ 273136 w 609120"/>
              <a:gd name="connsiteY9" fmla="*/ 209035 h 608203"/>
              <a:gd name="connsiteX10" fmla="*/ 287342 w 609120"/>
              <a:gd name="connsiteY10" fmla="*/ 200688 h 608203"/>
              <a:gd name="connsiteX11" fmla="*/ 304560 w 609120"/>
              <a:gd name="connsiteY11" fmla="*/ 129499 h 608203"/>
              <a:gd name="connsiteX12" fmla="*/ 287317 w 609120"/>
              <a:gd name="connsiteY12" fmla="*/ 146717 h 608203"/>
              <a:gd name="connsiteX13" fmla="*/ 287317 w 609120"/>
              <a:gd name="connsiteY13" fmla="*/ 167208 h 608203"/>
              <a:gd name="connsiteX14" fmla="*/ 242569 w 609120"/>
              <a:gd name="connsiteY14" fmla="*/ 187172 h 608203"/>
              <a:gd name="connsiteX15" fmla="*/ 224585 w 609120"/>
              <a:gd name="connsiteY15" fmla="*/ 233437 h 608203"/>
              <a:gd name="connsiteX16" fmla="*/ 233789 w 609120"/>
              <a:gd name="connsiteY16" fmla="*/ 268928 h 608203"/>
              <a:gd name="connsiteX17" fmla="*/ 257802 w 609120"/>
              <a:gd name="connsiteY17" fmla="*/ 290264 h 608203"/>
              <a:gd name="connsiteX18" fmla="*/ 287317 w 609120"/>
              <a:gd name="connsiteY18" fmla="*/ 301672 h 608203"/>
              <a:gd name="connsiteX19" fmla="*/ 287317 w 609120"/>
              <a:gd name="connsiteY19" fmla="*/ 377301 h 608203"/>
              <a:gd name="connsiteX20" fmla="*/ 276950 w 609120"/>
              <a:gd name="connsiteY20" fmla="*/ 371175 h 608203"/>
              <a:gd name="connsiteX21" fmla="*/ 267112 w 609120"/>
              <a:gd name="connsiteY21" fmla="*/ 358077 h 608203"/>
              <a:gd name="connsiteX22" fmla="*/ 259283 w 609120"/>
              <a:gd name="connsiteY22" fmla="*/ 337480 h 608203"/>
              <a:gd name="connsiteX23" fmla="*/ 252301 w 609120"/>
              <a:gd name="connsiteY23" fmla="*/ 327762 h 608203"/>
              <a:gd name="connsiteX24" fmla="*/ 239713 w 609120"/>
              <a:gd name="connsiteY24" fmla="*/ 324276 h 608203"/>
              <a:gd name="connsiteX25" fmla="*/ 224374 w 609120"/>
              <a:gd name="connsiteY25" fmla="*/ 330614 h 608203"/>
              <a:gd name="connsiteX26" fmla="*/ 218238 w 609120"/>
              <a:gd name="connsiteY26" fmla="*/ 344874 h 608203"/>
              <a:gd name="connsiteX27" fmla="*/ 222787 w 609120"/>
              <a:gd name="connsiteY27" fmla="*/ 366527 h 608203"/>
              <a:gd name="connsiteX28" fmla="*/ 237068 w 609120"/>
              <a:gd name="connsiteY28" fmla="*/ 387970 h 608203"/>
              <a:gd name="connsiteX29" fmla="*/ 261082 w 609120"/>
              <a:gd name="connsiteY29" fmla="*/ 405081 h 608203"/>
              <a:gd name="connsiteX30" fmla="*/ 287317 w 609120"/>
              <a:gd name="connsiteY30" fmla="*/ 412792 h 608203"/>
              <a:gd name="connsiteX31" fmla="*/ 287317 w 609120"/>
              <a:gd name="connsiteY31" fmla="*/ 457684 h 608203"/>
              <a:gd name="connsiteX32" fmla="*/ 304560 w 609120"/>
              <a:gd name="connsiteY32" fmla="*/ 474796 h 608203"/>
              <a:gd name="connsiteX33" fmla="*/ 321803 w 609120"/>
              <a:gd name="connsiteY33" fmla="*/ 457684 h 608203"/>
              <a:gd name="connsiteX34" fmla="*/ 321803 w 609120"/>
              <a:gd name="connsiteY34" fmla="*/ 413003 h 608203"/>
              <a:gd name="connsiteX35" fmla="*/ 356184 w 609120"/>
              <a:gd name="connsiteY35" fmla="*/ 401490 h 608203"/>
              <a:gd name="connsiteX36" fmla="*/ 382102 w 609120"/>
              <a:gd name="connsiteY36" fmla="*/ 374766 h 608203"/>
              <a:gd name="connsiteX37" fmla="*/ 390882 w 609120"/>
              <a:gd name="connsiteY37" fmla="*/ 339698 h 608203"/>
              <a:gd name="connsiteX38" fmla="*/ 385381 w 609120"/>
              <a:gd name="connsiteY38" fmla="*/ 312235 h 608203"/>
              <a:gd name="connsiteX39" fmla="*/ 369725 w 609120"/>
              <a:gd name="connsiteY39" fmla="*/ 290581 h 608203"/>
              <a:gd name="connsiteX40" fmla="*/ 348038 w 609120"/>
              <a:gd name="connsiteY40" fmla="*/ 277272 h 608203"/>
              <a:gd name="connsiteX41" fmla="*/ 321803 w 609120"/>
              <a:gd name="connsiteY41" fmla="*/ 268928 h 608203"/>
              <a:gd name="connsiteX42" fmla="*/ 321803 w 609120"/>
              <a:gd name="connsiteY42" fmla="*/ 201537 h 608203"/>
              <a:gd name="connsiteX43" fmla="*/ 341691 w 609120"/>
              <a:gd name="connsiteY43" fmla="*/ 226043 h 608203"/>
              <a:gd name="connsiteX44" fmla="*/ 362637 w 609120"/>
              <a:gd name="connsiteY44" fmla="*/ 243471 h 608203"/>
              <a:gd name="connsiteX45" fmla="*/ 377236 w 609120"/>
              <a:gd name="connsiteY45" fmla="*/ 237556 h 608203"/>
              <a:gd name="connsiteX46" fmla="*/ 383160 w 609120"/>
              <a:gd name="connsiteY46" fmla="*/ 223296 h 608203"/>
              <a:gd name="connsiteX47" fmla="*/ 379140 w 609120"/>
              <a:gd name="connsiteY47" fmla="*/ 207030 h 608203"/>
              <a:gd name="connsiteX48" fmla="*/ 367715 w 609120"/>
              <a:gd name="connsiteY48" fmla="*/ 189813 h 608203"/>
              <a:gd name="connsiteX49" fmla="*/ 345711 w 609120"/>
              <a:gd name="connsiteY49" fmla="*/ 173335 h 608203"/>
              <a:gd name="connsiteX50" fmla="*/ 321698 w 609120"/>
              <a:gd name="connsiteY50" fmla="*/ 167103 h 608203"/>
              <a:gd name="connsiteX51" fmla="*/ 321698 w 609120"/>
              <a:gd name="connsiteY51" fmla="*/ 146717 h 608203"/>
              <a:gd name="connsiteX52" fmla="*/ 304560 w 609120"/>
              <a:gd name="connsiteY52" fmla="*/ 129499 h 608203"/>
              <a:gd name="connsiteX53" fmla="*/ 304560 w 609120"/>
              <a:gd name="connsiteY53" fmla="*/ 0 h 608203"/>
              <a:gd name="connsiteX54" fmla="*/ 609120 w 609120"/>
              <a:gd name="connsiteY54" fmla="*/ 303996 h 608203"/>
              <a:gd name="connsiteX55" fmla="*/ 304560 w 609120"/>
              <a:gd name="connsiteY55" fmla="*/ 608203 h 608203"/>
              <a:gd name="connsiteX56" fmla="*/ 0 w 609120"/>
              <a:gd name="connsiteY56" fmla="*/ 303996 h 608203"/>
              <a:gd name="connsiteX57" fmla="*/ 304560 w 609120"/>
              <a:gd name="connsiteY57" fmla="*/ 0 h 608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9120" h="608203">
                <a:moveTo>
                  <a:pt x="321707" y="312040"/>
                </a:moveTo>
                <a:cubicBezTo>
                  <a:pt x="330069" y="315207"/>
                  <a:pt x="336738" y="318902"/>
                  <a:pt x="341501" y="323125"/>
                </a:cubicBezTo>
                <a:cubicBezTo>
                  <a:pt x="347428" y="328299"/>
                  <a:pt x="350286" y="335689"/>
                  <a:pt x="350286" y="345191"/>
                </a:cubicBezTo>
                <a:cubicBezTo>
                  <a:pt x="350286" y="354059"/>
                  <a:pt x="347322" y="361766"/>
                  <a:pt x="341289" y="368417"/>
                </a:cubicBezTo>
                <a:cubicBezTo>
                  <a:pt x="336420" y="373801"/>
                  <a:pt x="329857" y="377708"/>
                  <a:pt x="321707" y="380136"/>
                </a:cubicBezTo>
                <a:close/>
                <a:moveTo>
                  <a:pt x="287342" y="200688"/>
                </a:moveTo>
                <a:lnTo>
                  <a:pt x="287342" y="258058"/>
                </a:lnTo>
                <a:cubicBezTo>
                  <a:pt x="281087" y="255311"/>
                  <a:pt x="276210" y="252247"/>
                  <a:pt x="272711" y="248972"/>
                </a:cubicBezTo>
                <a:cubicBezTo>
                  <a:pt x="267835" y="244534"/>
                  <a:pt x="265396" y="237984"/>
                  <a:pt x="265396" y="229426"/>
                </a:cubicBezTo>
                <a:cubicBezTo>
                  <a:pt x="265396" y="220234"/>
                  <a:pt x="268047" y="213472"/>
                  <a:pt x="273136" y="209035"/>
                </a:cubicBezTo>
                <a:cubicBezTo>
                  <a:pt x="276846" y="205759"/>
                  <a:pt x="281617" y="203012"/>
                  <a:pt x="287342" y="200688"/>
                </a:cubicBezTo>
                <a:close/>
                <a:moveTo>
                  <a:pt x="304560" y="129499"/>
                </a:moveTo>
                <a:cubicBezTo>
                  <a:pt x="295039" y="129499"/>
                  <a:pt x="287317" y="137210"/>
                  <a:pt x="287317" y="146717"/>
                </a:cubicBezTo>
                <a:lnTo>
                  <a:pt x="287317" y="167208"/>
                </a:lnTo>
                <a:cubicBezTo>
                  <a:pt x="268275" y="170060"/>
                  <a:pt x="253254" y="176504"/>
                  <a:pt x="242569" y="187172"/>
                </a:cubicBezTo>
                <a:cubicBezTo>
                  <a:pt x="230615" y="199213"/>
                  <a:pt x="224585" y="214635"/>
                  <a:pt x="224585" y="233437"/>
                </a:cubicBezTo>
                <a:cubicBezTo>
                  <a:pt x="224585" y="247908"/>
                  <a:pt x="227653" y="259738"/>
                  <a:pt x="233789" y="268928"/>
                </a:cubicBezTo>
                <a:cubicBezTo>
                  <a:pt x="240030" y="278117"/>
                  <a:pt x="247964" y="285300"/>
                  <a:pt x="257802" y="290264"/>
                </a:cubicBezTo>
                <a:cubicBezTo>
                  <a:pt x="265948" y="294384"/>
                  <a:pt x="275892" y="298081"/>
                  <a:pt x="287317" y="301672"/>
                </a:cubicBezTo>
                <a:lnTo>
                  <a:pt x="287317" y="377301"/>
                </a:lnTo>
                <a:cubicBezTo>
                  <a:pt x="283403" y="375611"/>
                  <a:pt x="279806" y="373604"/>
                  <a:pt x="276950" y="371175"/>
                </a:cubicBezTo>
                <a:cubicBezTo>
                  <a:pt x="272613" y="367161"/>
                  <a:pt x="269227" y="362830"/>
                  <a:pt x="267112" y="358077"/>
                </a:cubicBezTo>
                <a:cubicBezTo>
                  <a:pt x="264890" y="353324"/>
                  <a:pt x="262245" y="346458"/>
                  <a:pt x="259283" y="337480"/>
                </a:cubicBezTo>
                <a:cubicBezTo>
                  <a:pt x="258014" y="333255"/>
                  <a:pt x="255687" y="330086"/>
                  <a:pt x="252301" y="327762"/>
                </a:cubicBezTo>
                <a:cubicBezTo>
                  <a:pt x="248811" y="325438"/>
                  <a:pt x="244685" y="324276"/>
                  <a:pt x="239713" y="324276"/>
                </a:cubicBezTo>
                <a:cubicBezTo>
                  <a:pt x="233577" y="324276"/>
                  <a:pt x="228499" y="326389"/>
                  <a:pt x="224374" y="330614"/>
                </a:cubicBezTo>
                <a:cubicBezTo>
                  <a:pt x="220248" y="334839"/>
                  <a:pt x="218238" y="339592"/>
                  <a:pt x="218238" y="344874"/>
                </a:cubicBezTo>
                <a:cubicBezTo>
                  <a:pt x="218238" y="351951"/>
                  <a:pt x="219719" y="359239"/>
                  <a:pt x="222787" y="366527"/>
                </a:cubicBezTo>
                <a:cubicBezTo>
                  <a:pt x="225855" y="374027"/>
                  <a:pt x="230615" y="381104"/>
                  <a:pt x="237068" y="387970"/>
                </a:cubicBezTo>
                <a:cubicBezTo>
                  <a:pt x="243415" y="394730"/>
                  <a:pt x="251455" y="400539"/>
                  <a:pt x="261082" y="405081"/>
                </a:cubicBezTo>
                <a:cubicBezTo>
                  <a:pt x="268698" y="408778"/>
                  <a:pt x="277690" y="411102"/>
                  <a:pt x="287317" y="412792"/>
                </a:cubicBezTo>
                <a:lnTo>
                  <a:pt x="287317" y="457684"/>
                </a:lnTo>
                <a:cubicBezTo>
                  <a:pt x="287317" y="467190"/>
                  <a:pt x="295039" y="474796"/>
                  <a:pt x="304560" y="474796"/>
                </a:cubicBezTo>
                <a:cubicBezTo>
                  <a:pt x="314081" y="474796"/>
                  <a:pt x="321803" y="467190"/>
                  <a:pt x="321803" y="457684"/>
                </a:cubicBezTo>
                <a:lnTo>
                  <a:pt x="321803" y="413003"/>
                </a:lnTo>
                <a:cubicBezTo>
                  <a:pt x="334815" y="411208"/>
                  <a:pt x="346346" y="407511"/>
                  <a:pt x="356184" y="401490"/>
                </a:cubicBezTo>
                <a:cubicBezTo>
                  <a:pt x="367609" y="394624"/>
                  <a:pt x="376284" y="385646"/>
                  <a:pt x="382102" y="374766"/>
                </a:cubicBezTo>
                <a:cubicBezTo>
                  <a:pt x="388026" y="363887"/>
                  <a:pt x="390882" y="352162"/>
                  <a:pt x="390882" y="339698"/>
                </a:cubicBezTo>
                <a:cubicBezTo>
                  <a:pt x="390882" y="329769"/>
                  <a:pt x="389084" y="320579"/>
                  <a:pt x="385381" y="312235"/>
                </a:cubicBezTo>
                <a:cubicBezTo>
                  <a:pt x="381784" y="303890"/>
                  <a:pt x="376495" y="296602"/>
                  <a:pt x="369725" y="290581"/>
                </a:cubicBezTo>
                <a:cubicBezTo>
                  <a:pt x="363378" y="284877"/>
                  <a:pt x="356184" y="280335"/>
                  <a:pt x="348038" y="277272"/>
                </a:cubicBezTo>
                <a:cubicBezTo>
                  <a:pt x="341268" y="274737"/>
                  <a:pt x="332488" y="271885"/>
                  <a:pt x="321803" y="268928"/>
                </a:cubicBezTo>
                <a:lnTo>
                  <a:pt x="321803" y="201537"/>
                </a:lnTo>
                <a:cubicBezTo>
                  <a:pt x="331959" y="206607"/>
                  <a:pt x="338729" y="214635"/>
                  <a:pt x="341691" y="226043"/>
                </a:cubicBezTo>
                <a:cubicBezTo>
                  <a:pt x="344865" y="237662"/>
                  <a:pt x="351847" y="243471"/>
                  <a:pt x="362637" y="243471"/>
                </a:cubicBezTo>
                <a:cubicBezTo>
                  <a:pt x="368350" y="243471"/>
                  <a:pt x="373216" y="241464"/>
                  <a:pt x="377236" y="237556"/>
                </a:cubicBezTo>
                <a:cubicBezTo>
                  <a:pt x="381150" y="233542"/>
                  <a:pt x="383160" y="228789"/>
                  <a:pt x="383160" y="223296"/>
                </a:cubicBezTo>
                <a:cubicBezTo>
                  <a:pt x="383160" y="218332"/>
                  <a:pt x="381784" y="212945"/>
                  <a:pt x="379140" y="207030"/>
                </a:cubicBezTo>
                <a:cubicBezTo>
                  <a:pt x="376495" y="201115"/>
                  <a:pt x="372687" y="195411"/>
                  <a:pt x="367715" y="189813"/>
                </a:cubicBezTo>
                <a:cubicBezTo>
                  <a:pt x="361473" y="182419"/>
                  <a:pt x="354174" y="176926"/>
                  <a:pt x="345711" y="173335"/>
                </a:cubicBezTo>
                <a:cubicBezTo>
                  <a:pt x="338941" y="170377"/>
                  <a:pt x="330689" y="168476"/>
                  <a:pt x="321698" y="167103"/>
                </a:cubicBezTo>
                <a:lnTo>
                  <a:pt x="321698" y="146717"/>
                </a:lnTo>
                <a:cubicBezTo>
                  <a:pt x="321698" y="137210"/>
                  <a:pt x="314081" y="129499"/>
                  <a:pt x="304560" y="129499"/>
                </a:cubicBezTo>
                <a:close/>
                <a:moveTo>
                  <a:pt x="304560" y="0"/>
                </a:moveTo>
                <a:cubicBezTo>
                  <a:pt x="472761" y="0"/>
                  <a:pt x="609120" y="136048"/>
                  <a:pt x="609120" y="303996"/>
                </a:cubicBezTo>
                <a:cubicBezTo>
                  <a:pt x="609120" y="472049"/>
                  <a:pt x="472867" y="608203"/>
                  <a:pt x="304560" y="608203"/>
                </a:cubicBezTo>
                <a:cubicBezTo>
                  <a:pt x="136465" y="608203"/>
                  <a:pt x="0" y="472049"/>
                  <a:pt x="0" y="303996"/>
                </a:cubicBezTo>
                <a:cubicBezTo>
                  <a:pt x="0" y="136048"/>
                  <a:pt x="136465" y="0"/>
                  <a:pt x="304560" y="0"/>
                </a:cubicBezTo>
                <a:close/>
              </a:path>
            </a:pathLst>
          </a:custGeom>
          <a:solidFill>
            <a:schemeClr val="accent3">
              <a:lumMod val="60000"/>
              <a:lumOff val="40000"/>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242" tIns="52121" rIns="104242" bIns="52121" rtlCol="0" anchor="ctr"/>
          <a:lstStyle/>
          <a:p>
            <a:pPr algn="ctr"/>
            <a:endParaRPr lang="en-US" sz="2052"/>
          </a:p>
        </p:txBody>
      </p:sp>
      <p:sp>
        <p:nvSpPr>
          <p:cNvPr id="32" name="任意多边形: 形状 31">
            <a:extLst>
              <a:ext uri="{FF2B5EF4-FFF2-40B4-BE49-F238E27FC236}">
                <a16:creationId xmlns:a16="http://schemas.microsoft.com/office/drawing/2014/main" id="{27622614-CD62-4668-AF9C-41BBD12C9B8B}"/>
              </a:ext>
            </a:extLst>
          </p:cNvPr>
          <p:cNvSpPr/>
          <p:nvPr/>
        </p:nvSpPr>
        <p:spPr>
          <a:xfrm flipH="1">
            <a:off x="2929229" y="2693271"/>
            <a:ext cx="262926" cy="1970925"/>
          </a:xfrm>
          <a:custGeom>
            <a:avLst/>
            <a:gdLst>
              <a:gd name="connsiteX0" fmla="*/ 115919 w 349450"/>
              <a:gd name="connsiteY0" fmla="*/ 2209800 h 2619518"/>
              <a:gd name="connsiteX1" fmla="*/ 251461 w 349450"/>
              <a:gd name="connsiteY1" fmla="*/ 2209800 h 2619518"/>
              <a:gd name="connsiteX2" fmla="*/ 217573 w 349450"/>
              <a:gd name="connsiteY2" fmla="*/ 2356628 h 2619518"/>
              <a:gd name="connsiteX3" fmla="*/ 161126 w 349450"/>
              <a:gd name="connsiteY3" fmla="*/ 2555407 h 2619518"/>
              <a:gd name="connsiteX4" fmla="*/ 137661 w 349450"/>
              <a:gd name="connsiteY4" fmla="*/ 2619518 h 2619518"/>
              <a:gd name="connsiteX5" fmla="*/ 0 w 349450"/>
              <a:gd name="connsiteY5" fmla="*/ 2619518 h 2619518"/>
              <a:gd name="connsiteX6" fmla="*/ 34983 w 349450"/>
              <a:gd name="connsiteY6" fmla="*/ 2516130 h 2619518"/>
              <a:gd name="connsiteX7" fmla="*/ 89650 w 349450"/>
              <a:gd name="connsiteY7" fmla="*/ 2323619 h 2619518"/>
              <a:gd name="connsiteX8" fmla="*/ 201534 w 349450"/>
              <a:gd name="connsiteY8" fmla="*/ 1657350 h 2619518"/>
              <a:gd name="connsiteX9" fmla="*/ 333960 w 349450"/>
              <a:gd name="connsiteY9" fmla="*/ 1657350 h 2619518"/>
              <a:gd name="connsiteX10" fmla="*/ 327824 w 349450"/>
              <a:gd name="connsiteY10" fmla="*/ 1738049 h 2619518"/>
              <a:gd name="connsiteX11" fmla="*/ 301185 w 349450"/>
              <a:gd name="connsiteY11" fmla="*/ 1947686 h 2619518"/>
              <a:gd name="connsiteX12" fmla="*/ 279865 w 349450"/>
              <a:gd name="connsiteY12" fmla="*/ 2067068 h 2619518"/>
              <a:gd name="connsiteX13" fmla="*/ 145714 w 349450"/>
              <a:gd name="connsiteY13" fmla="*/ 2067068 h 2619518"/>
              <a:gd name="connsiteX14" fmla="*/ 170626 w 349450"/>
              <a:gd name="connsiteY14" fmla="*/ 1927571 h 2619518"/>
              <a:gd name="connsiteX15" fmla="*/ 196424 w 349450"/>
              <a:gd name="connsiteY15" fmla="*/ 1724544 h 2619518"/>
              <a:gd name="connsiteX16" fmla="*/ 224109 w 349450"/>
              <a:gd name="connsiteY16" fmla="*/ 1104900 h 2619518"/>
              <a:gd name="connsiteX17" fmla="*/ 344270 w 349450"/>
              <a:gd name="connsiteY17" fmla="*/ 1104900 h 2619518"/>
              <a:gd name="connsiteX18" fmla="*/ 349450 w 349450"/>
              <a:gd name="connsiteY18" fmla="*/ 1309759 h 2619518"/>
              <a:gd name="connsiteX19" fmla="*/ 344270 w 349450"/>
              <a:gd name="connsiteY19" fmla="*/ 1514618 h 2619518"/>
              <a:gd name="connsiteX20" fmla="*/ 224109 w 349450"/>
              <a:gd name="connsiteY20" fmla="*/ 1514618 h 2619518"/>
              <a:gd name="connsiteX21" fmla="*/ 212220 w 349450"/>
              <a:gd name="connsiteY21" fmla="*/ 1513420 h 2619518"/>
              <a:gd name="connsiteX22" fmla="*/ 217369 w 349450"/>
              <a:gd name="connsiteY22" fmla="*/ 1309759 h 2619518"/>
              <a:gd name="connsiteX23" fmla="*/ 212220 w 349450"/>
              <a:gd name="connsiteY23" fmla="*/ 1106099 h 2619518"/>
              <a:gd name="connsiteX24" fmla="*/ 145714 w 349450"/>
              <a:gd name="connsiteY24" fmla="*/ 552450 h 2619518"/>
              <a:gd name="connsiteX25" fmla="*/ 279865 w 349450"/>
              <a:gd name="connsiteY25" fmla="*/ 552450 h 2619518"/>
              <a:gd name="connsiteX26" fmla="*/ 301185 w 349450"/>
              <a:gd name="connsiteY26" fmla="*/ 671832 h 2619518"/>
              <a:gd name="connsiteX27" fmla="*/ 327824 w 349450"/>
              <a:gd name="connsiteY27" fmla="*/ 881469 h 2619518"/>
              <a:gd name="connsiteX28" fmla="*/ 333960 w 349450"/>
              <a:gd name="connsiteY28" fmla="*/ 962168 h 2619518"/>
              <a:gd name="connsiteX29" fmla="*/ 201534 w 349450"/>
              <a:gd name="connsiteY29" fmla="*/ 962168 h 2619518"/>
              <a:gd name="connsiteX30" fmla="*/ 196424 w 349450"/>
              <a:gd name="connsiteY30" fmla="*/ 894974 h 2619518"/>
              <a:gd name="connsiteX31" fmla="*/ 170626 w 349450"/>
              <a:gd name="connsiteY31" fmla="*/ 691947 h 2619518"/>
              <a:gd name="connsiteX32" fmla="*/ 1 w 349450"/>
              <a:gd name="connsiteY32" fmla="*/ 0 h 2619518"/>
              <a:gd name="connsiteX33" fmla="*/ 137661 w 349450"/>
              <a:gd name="connsiteY33" fmla="*/ 0 h 2619518"/>
              <a:gd name="connsiteX34" fmla="*/ 161126 w 349450"/>
              <a:gd name="connsiteY34" fmla="*/ 64111 h 2619518"/>
              <a:gd name="connsiteX35" fmla="*/ 217573 w 349450"/>
              <a:gd name="connsiteY35" fmla="*/ 262890 h 2619518"/>
              <a:gd name="connsiteX36" fmla="*/ 251461 w 349450"/>
              <a:gd name="connsiteY36" fmla="*/ 409718 h 2619518"/>
              <a:gd name="connsiteX37" fmla="*/ 115919 w 349450"/>
              <a:gd name="connsiteY37" fmla="*/ 409718 h 2619518"/>
              <a:gd name="connsiteX38" fmla="*/ 89650 w 349450"/>
              <a:gd name="connsiteY38" fmla="*/ 295899 h 2619518"/>
              <a:gd name="connsiteX39" fmla="*/ 34983 w 349450"/>
              <a:gd name="connsiteY39" fmla="*/ 103388 h 2619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49450" h="2619518">
                <a:moveTo>
                  <a:pt x="115919" y="2209800"/>
                </a:moveTo>
                <a:lnTo>
                  <a:pt x="251461" y="2209800"/>
                </a:lnTo>
                <a:lnTo>
                  <a:pt x="217573" y="2356628"/>
                </a:lnTo>
                <a:cubicBezTo>
                  <a:pt x="200355" y="2423549"/>
                  <a:pt x="181525" y="2489824"/>
                  <a:pt x="161126" y="2555407"/>
                </a:cubicBezTo>
                <a:lnTo>
                  <a:pt x="137661" y="2619518"/>
                </a:lnTo>
                <a:lnTo>
                  <a:pt x="0" y="2619518"/>
                </a:lnTo>
                <a:lnTo>
                  <a:pt x="34983" y="2516130"/>
                </a:lnTo>
                <a:cubicBezTo>
                  <a:pt x="54738" y="2452615"/>
                  <a:pt x="72975" y="2388430"/>
                  <a:pt x="89650" y="2323619"/>
                </a:cubicBezTo>
                <a:close/>
                <a:moveTo>
                  <a:pt x="201534" y="1657350"/>
                </a:moveTo>
                <a:lnTo>
                  <a:pt x="333960" y="1657350"/>
                </a:lnTo>
                <a:lnTo>
                  <a:pt x="327824" y="1738049"/>
                </a:lnTo>
                <a:cubicBezTo>
                  <a:pt x="320673" y="1808458"/>
                  <a:pt x="311779" y="1878352"/>
                  <a:pt x="301185" y="1947686"/>
                </a:cubicBezTo>
                <a:lnTo>
                  <a:pt x="279865" y="2067068"/>
                </a:lnTo>
                <a:lnTo>
                  <a:pt x="145714" y="2067068"/>
                </a:lnTo>
                <a:lnTo>
                  <a:pt x="170626" y="1927571"/>
                </a:lnTo>
                <a:cubicBezTo>
                  <a:pt x="180886" y="1860423"/>
                  <a:pt x="189499" y="1792733"/>
                  <a:pt x="196424" y="1724544"/>
                </a:cubicBezTo>
                <a:close/>
                <a:moveTo>
                  <a:pt x="224109" y="1104900"/>
                </a:moveTo>
                <a:lnTo>
                  <a:pt x="344270" y="1104900"/>
                </a:lnTo>
                <a:lnTo>
                  <a:pt x="349450" y="1309759"/>
                </a:lnTo>
                <a:lnTo>
                  <a:pt x="344270" y="1514618"/>
                </a:lnTo>
                <a:lnTo>
                  <a:pt x="224109" y="1514618"/>
                </a:lnTo>
                <a:lnTo>
                  <a:pt x="212220" y="1513420"/>
                </a:lnTo>
                <a:lnTo>
                  <a:pt x="217369" y="1309759"/>
                </a:lnTo>
                <a:lnTo>
                  <a:pt x="212220" y="1106099"/>
                </a:lnTo>
                <a:close/>
                <a:moveTo>
                  <a:pt x="145714" y="552450"/>
                </a:moveTo>
                <a:lnTo>
                  <a:pt x="279865" y="552450"/>
                </a:lnTo>
                <a:lnTo>
                  <a:pt x="301185" y="671832"/>
                </a:lnTo>
                <a:cubicBezTo>
                  <a:pt x="311779" y="741167"/>
                  <a:pt x="320673" y="811060"/>
                  <a:pt x="327824" y="881469"/>
                </a:cubicBezTo>
                <a:lnTo>
                  <a:pt x="333960" y="962168"/>
                </a:lnTo>
                <a:lnTo>
                  <a:pt x="201534" y="962168"/>
                </a:lnTo>
                <a:lnTo>
                  <a:pt x="196424" y="894974"/>
                </a:lnTo>
                <a:cubicBezTo>
                  <a:pt x="189499" y="826785"/>
                  <a:pt x="180886" y="759095"/>
                  <a:pt x="170626" y="691947"/>
                </a:cubicBezTo>
                <a:close/>
                <a:moveTo>
                  <a:pt x="1" y="0"/>
                </a:moveTo>
                <a:lnTo>
                  <a:pt x="137661" y="0"/>
                </a:lnTo>
                <a:lnTo>
                  <a:pt x="161126" y="64111"/>
                </a:lnTo>
                <a:cubicBezTo>
                  <a:pt x="181525" y="129695"/>
                  <a:pt x="200355" y="195969"/>
                  <a:pt x="217573" y="262890"/>
                </a:cubicBezTo>
                <a:lnTo>
                  <a:pt x="251461" y="409718"/>
                </a:lnTo>
                <a:lnTo>
                  <a:pt x="115919" y="409718"/>
                </a:lnTo>
                <a:lnTo>
                  <a:pt x="89650" y="295899"/>
                </a:lnTo>
                <a:cubicBezTo>
                  <a:pt x="72975" y="231088"/>
                  <a:pt x="54738" y="166903"/>
                  <a:pt x="34983" y="103388"/>
                </a:cubicBezTo>
                <a:close/>
              </a:path>
            </a:pathLst>
          </a:custGeom>
          <a:gradFill>
            <a:gsLst>
              <a:gs pos="0">
                <a:schemeClr val="accent2">
                  <a:alpha val="0"/>
                </a:schemeClr>
              </a:gs>
              <a:gs pos="100000">
                <a:schemeClr val="accent2">
                  <a:alpha val="22000"/>
                </a:schemeClr>
              </a:gs>
            </a:gsLst>
            <a:lin ang="0" scaled="0"/>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68799" tIns="34399" rIns="68799" bIns="34399" rtlCol="0" anchor="ctr">
            <a:noAutofit/>
          </a:bodyPr>
          <a:lstStyle/>
          <a:p>
            <a:pPr algn="ctr"/>
            <a:endParaRPr lang="zh-CN" altLang="en-US" sz="1354" dirty="0">
              <a:latin typeface="思源黑体 CN Regular" panose="020B0500000000000000" pitchFamily="34" charset="-122"/>
              <a:ea typeface="思源黑体 CN Regular" panose="020B0500000000000000" pitchFamily="34" charset="-122"/>
            </a:endParaRPr>
          </a:p>
        </p:txBody>
      </p:sp>
      <p:sp>
        <p:nvSpPr>
          <p:cNvPr id="21" name="任意多边形: 形状 20">
            <a:extLst>
              <a:ext uri="{FF2B5EF4-FFF2-40B4-BE49-F238E27FC236}">
                <a16:creationId xmlns:a16="http://schemas.microsoft.com/office/drawing/2014/main" id="{052DCBA0-B6EC-45A8-AC03-7F943EDA5D9A}"/>
              </a:ext>
            </a:extLst>
          </p:cNvPr>
          <p:cNvSpPr/>
          <p:nvPr/>
        </p:nvSpPr>
        <p:spPr>
          <a:xfrm>
            <a:off x="8974445" y="2693271"/>
            <a:ext cx="262926" cy="1970925"/>
          </a:xfrm>
          <a:custGeom>
            <a:avLst/>
            <a:gdLst>
              <a:gd name="connsiteX0" fmla="*/ 115919 w 349450"/>
              <a:gd name="connsiteY0" fmla="*/ 2209800 h 2619518"/>
              <a:gd name="connsiteX1" fmla="*/ 251461 w 349450"/>
              <a:gd name="connsiteY1" fmla="*/ 2209800 h 2619518"/>
              <a:gd name="connsiteX2" fmla="*/ 217573 w 349450"/>
              <a:gd name="connsiteY2" fmla="*/ 2356628 h 2619518"/>
              <a:gd name="connsiteX3" fmla="*/ 161126 w 349450"/>
              <a:gd name="connsiteY3" fmla="*/ 2555407 h 2619518"/>
              <a:gd name="connsiteX4" fmla="*/ 137661 w 349450"/>
              <a:gd name="connsiteY4" fmla="*/ 2619518 h 2619518"/>
              <a:gd name="connsiteX5" fmla="*/ 0 w 349450"/>
              <a:gd name="connsiteY5" fmla="*/ 2619518 h 2619518"/>
              <a:gd name="connsiteX6" fmla="*/ 34983 w 349450"/>
              <a:gd name="connsiteY6" fmla="*/ 2516130 h 2619518"/>
              <a:gd name="connsiteX7" fmla="*/ 89650 w 349450"/>
              <a:gd name="connsiteY7" fmla="*/ 2323619 h 2619518"/>
              <a:gd name="connsiteX8" fmla="*/ 201534 w 349450"/>
              <a:gd name="connsiteY8" fmla="*/ 1657350 h 2619518"/>
              <a:gd name="connsiteX9" fmla="*/ 333960 w 349450"/>
              <a:gd name="connsiteY9" fmla="*/ 1657350 h 2619518"/>
              <a:gd name="connsiteX10" fmla="*/ 327824 w 349450"/>
              <a:gd name="connsiteY10" fmla="*/ 1738049 h 2619518"/>
              <a:gd name="connsiteX11" fmla="*/ 301185 w 349450"/>
              <a:gd name="connsiteY11" fmla="*/ 1947686 h 2619518"/>
              <a:gd name="connsiteX12" fmla="*/ 279865 w 349450"/>
              <a:gd name="connsiteY12" fmla="*/ 2067068 h 2619518"/>
              <a:gd name="connsiteX13" fmla="*/ 145714 w 349450"/>
              <a:gd name="connsiteY13" fmla="*/ 2067068 h 2619518"/>
              <a:gd name="connsiteX14" fmla="*/ 170626 w 349450"/>
              <a:gd name="connsiteY14" fmla="*/ 1927571 h 2619518"/>
              <a:gd name="connsiteX15" fmla="*/ 196424 w 349450"/>
              <a:gd name="connsiteY15" fmla="*/ 1724544 h 2619518"/>
              <a:gd name="connsiteX16" fmla="*/ 224109 w 349450"/>
              <a:gd name="connsiteY16" fmla="*/ 1104900 h 2619518"/>
              <a:gd name="connsiteX17" fmla="*/ 344270 w 349450"/>
              <a:gd name="connsiteY17" fmla="*/ 1104900 h 2619518"/>
              <a:gd name="connsiteX18" fmla="*/ 349450 w 349450"/>
              <a:gd name="connsiteY18" fmla="*/ 1309759 h 2619518"/>
              <a:gd name="connsiteX19" fmla="*/ 344270 w 349450"/>
              <a:gd name="connsiteY19" fmla="*/ 1514618 h 2619518"/>
              <a:gd name="connsiteX20" fmla="*/ 224109 w 349450"/>
              <a:gd name="connsiteY20" fmla="*/ 1514618 h 2619518"/>
              <a:gd name="connsiteX21" fmla="*/ 212220 w 349450"/>
              <a:gd name="connsiteY21" fmla="*/ 1513420 h 2619518"/>
              <a:gd name="connsiteX22" fmla="*/ 217369 w 349450"/>
              <a:gd name="connsiteY22" fmla="*/ 1309759 h 2619518"/>
              <a:gd name="connsiteX23" fmla="*/ 212220 w 349450"/>
              <a:gd name="connsiteY23" fmla="*/ 1106099 h 2619518"/>
              <a:gd name="connsiteX24" fmla="*/ 145714 w 349450"/>
              <a:gd name="connsiteY24" fmla="*/ 552450 h 2619518"/>
              <a:gd name="connsiteX25" fmla="*/ 279865 w 349450"/>
              <a:gd name="connsiteY25" fmla="*/ 552450 h 2619518"/>
              <a:gd name="connsiteX26" fmla="*/ 301185 w 349450"/>
              <a:gd name="connsiteY26" fmla="*/ 671832 h 2619518"/>
              <a:gd name="connsiteX27" fmla="*/ 327824 w 349450"/>
              <a:gd name="connsiteY27" fmla="*/ 881469 h 2619518"/>
              <a:gd name="connsiteX28" fmla="*/ 333960 w 349450"/>
              <a:gd name="connsiteY28" fmla="*/ 962168 h 2619518"/>
              <a:gd name="connsiteX29" fmla="*/ 201534 w 349450"/>
              <a:gd name="connsiteY29" fmla="*/ 962168 h 2619518"/>
              <a:gd name="connsiteX30" fmla="*/ 196424 w 349450"/>
              <a:gd name="connsiteY30" fmla="*/ 894974 h 2619518"/>
              <a:gd name="connsiteX31" fmla="*/ 170626 w 349450"/>
              <a:gd name="connsiteY31" fmla="*/ 691947 h 2619518"/>
              <a:gd name="connsiteX32" fmla="*/ 1 w 349450"/>
              <a:gd name="connsiteY32" fmla="*/ 0 h 2619518"/>
              <a:gd name="connsiteX33" fmla="*/ 137661 w 349450"/>
              <a:gd name="connsiteY33" fmla="*/ 0 h 2619518"/>
              <a:gd name="connsiteX34" fmla="*/ 161126 w 349450"/>
              <a:gd name="connsiteY34" fmla="*/ 64111 h 2619518"/>
              <a:gd name="connsiteX35" fmla="*/ 217573 w 349450"/>
              <a:gd name="connsiteY35" fmla="*/ 262890 h 2619518"/>
              <a:gd name="connsiteX36" fmla="*/ 251461 w 349450"/>
              <a:gd name="connsiteY36" fmla="*/ 409718 h 2619518"/>
              <a:gd name="connsiteX37" fmla="*/ 115919 w 349450"/>
              <a:gd name="connsiteY37" fmla="*/ 409718 h 2619518"/>
              <a:gd name="connsiteX38" fmla="*/ 89650 w 349450"/>
              <a:gd name="connsiteY38" fmla="*/ 295899 h 2619518"/>
              <a:gd name="connsiteX39" fmla="*/ 34983 w 349450"/>
              <a:gd name="connsiteY39" fmla="*/ 103388 h 2619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49450" h="2619518">
                <a:moveTo>
                  <a:pt x="115919" y="2209800"/>
                </a:moveTo>
                <a:lnTo>
                  <a:pt x="251461" y="2209800"/>
                </a:lnTo>
                <a:lnTo>
                  <a:pt x="217573" y="2356628"/>
                </a:lnTo>
                <a:cubicBezTo>
                  <a:pt x="200355" y="2423549"/>
                  <a:pt x="181525" y="2489824"/>
                  <a:pt x="161126" y="2555407"/>
                </a:cubicBezTo>
                <a:lnTo>
                  <a:pt x="137661" y="2619518"/>
                </a:lnTo>
                <a:lnTo>
                  <a:pt x="0" y="2619518"/>
                </a:lnTo>
                <a:lnTo>
                  <a:pt x="34983" y="2516130"/>
                </a:lnTo>
                <a:cubicBezTo>
                  <a:pt x="54738" y="2452615"/>
                  <a:pt x="72975" y="2388430"/>
                  <a:pt x="89650" y="2323619"/>
                </a:cubicBezTo>
                <a:close/>
                <a:moveTo>
                  <a:pt x="201534" y="1657350"/>
                </a:moveTo>
                <a:lnTo>
                  <a:pt x="333960" y="1657350"/>
                </a:lnTo>
                <a:lnTo>
                  <a:pt x="327824" y="1738049"/>
                </a:lnTo>
                <a:cubicBezTo>
                  <a:pt x="320673" y="1808458"/>
                  <a:pt x="311779" y="1878352"/>
                  <a:pt x="301185" y="1947686"/>
                </a:cubicBezTo>
                <a:lnTo>
                  <a:pt x="279865" y="2067068"/>
                </a:lnTo>
                <a:lnTo>
                  <a:pt x="145714" y="2067068"/>
                </a:lnTo>
                <a:lnTo>
                  <a:pt x="170626" y="1927571"/>
                </a:lnTo>
                <a:cubicBezTo>
                  <a:pt x="180886" y="1860423"/>
                  <a:pt x="189499" y="1792733"/>
                  <a:pt x="196424" y="1724544"/>
                </a:cubicBezTo>
                <a:close/>
                <a:moveTo>
                  <a:pt x="224109" y="1104900"/>
                </a:moveTo>
                <a:lnTo>
                  <a:pt x="344270" y="1104900"/>
                </a:lnTo>
                <a:lnTo>
                  <a:pt x="349450" y="1309759"/>
                </a:lnTo>
                <a:lnTo>
                  <a:pt x="344270" y="1514618"/>
                </a:lnTo>
                <a:lnTo>
                  <a:pt x="224109" y="1514618"/>
                </a:lnTo>
                <a:lnTo>
                  <a:pt x="212220" y="1513420"/>
                </a:lnTo>
                <a:lnTo>
                  <a:pt x="217369" y="1309759"/>
                </a:lnTo>
                <a:lnTo>
                  <a:pt x="212220" y="1106099"/>
                </a:lnTo>
                <a:close/>
                <a:moveTo>
                  <a:pt x="145714" y="552450"/>
                </a:moveTo>
                <a:lnTo>
                  <a:pt x="279865" y="552450"/>
                </a:lnTo>
                <a:lnTo>
                  <a:pt x="301185" y="671832"/>
                </a:lnTo>
                <a:cubicBezTo>
                  <a:pt x="311779" y="741167"/>
                  <a:pt x="320673" y="811060"/>
                  <a:pt x="327824" y="881469"/>
                </a:cubicBezTo>
                <a:lnTo>
                  <a:pt x="333960" y="962168"/>
                </a:lnTo>
                <a:lnTo>
                  <a:pt x="201534" y="962168"/>
                </a:lnTo>
                <a:lnTo>
                  <a:pt x="196424" y="894974"/>
                </a:lnTo>
                <a:cubicBezTo>
                  <a:pt x="189499" y="826785"/>
                  <a:pt x="180886" y="759095"/>
                  <a:pt x="170626" y="691947"/>
                </a:cubicBezTo>
                <a:close/>
                <a:moveTo>
                  <a:pt x="1" y="0"/>
                </a:moveTo>
                <a:lnTo>
                  <a:pt x="137661" y="0"/>
                </a:lnTo>
                <a:lnTo>
                  <a:pt x="161126" y="64111"/>
                </a:lnTo>
                <a:cubicBezTo>
                  <a:pt x="181525" y="129695"/>
                  <a:pt x="200355" y="195969"/>
                  <a:pt x="217573" y="262890"/>
                </a:cubicBezTo>
                <a:lnTo>
                  <a:pt x="251461" y="409718"/>
                </a:lnTo>
                <a:lnTo>
                  <a:pt x="115919" y="409718"/>
                </a:lnTo>
                <a:lnTo>
                  <a:pt x="89650" y="295899"/>
                </a:lnTo>
                <a:cubicBezTo>
                  <a:pt x="72975" y="231088"/>
                  <a:pt x="54738" y="166903"/>
                  <a:pt x="34983" y="103388"/>
                </a:cubicBezTo>
                <a:close/>
              </a:path>
            </a:pathLst>
          </a:custGeom>
          <a:gradFill>
            <a:gsLst>
              <a:gs pos="0">
                <a:schemeClr val="accent2">
                  <a:alpha val="0"/>
                </a:schemeClr>
              </a:gs>
              <a:gs pos="100000">
                <a:schemeClr val="accent2">
                  <a:alpha val="22000"/>
                </a:schemeClr>
              </a:gs>
            </a:gsLst>
            <a:lin ang="0" scaled="0"/>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68799" tIns="34399" rIns="68799" bIns="34399" rtlCol="0" anchor="ctr">
            <a:noAutofit/>
          </a:bodyPr>
          <a:lstStyle/>
          <a:p>
            <a:pPr algn="ctr"/>
            <a:endParaRPr lang="zh-CN" altLang="en-US" sz="1354" dirty="0">
              <a:latin typeface="思源黑体 CN Regular" panose="020B0500000000000000" pitchFamily="34" charset="-122"/>
              <a:ea typeface="思源黑体 CN Regular" panose="020B0500000000000000" pitchFamily="34" charset="-122"/>
            </a:endParaRPr>
          </a:p>
        </p:txBody>
      </p:sp>
      <p:grpSp>
        <p:nvGrpSpPr>
          <p:cNvPr id="75" name="组合 74">
            <a:extLst>
              <a:ext uri="{FF2B5EF4-FFF2-40B4-BE49-F238E27FC236}">
                <a16:creationId xmlns:a16="http://schemas.microsoft.com/office/drawing/2014/main" id="{300CE1ED-9ABC-495D-9A5F-43097B2A85DB}"/>
              </a:ext>
            </a:extLst>
          </p:cNvPr>
          <p:cNvGrpSpPr/>
          <p:nvPr/>
        </p:nvGrpSpPr>
        <p:grpSpPr>
          <a:xfrm>
            <a:off x="1343814" y="4119965"/>
            <a:ext cx="2092455" cy="405621"/>
            <a:chOff x="1343814" y="4546417"/>
            <a:chExt cx="2092455" cy="405621"/>
          </a:xfrm>
        </p:grpSpPr>
        <p:sp>
          <p:nvSpPr>
            <p:cNvPr id="26" name="矩形: 圆角 25">
              <a:extLst>
                <a:ext uri="{FF2B5EF4-FFF2-40B4-BE49-F238E27FC236}">
                  <a16:creationId xmlns:a16="http://schemas.microsoft.com/office/drawing/2014/main" id="{5F6B0E26-55D1-402F-B553-0AC1045C0878}"/>
                </a:ext>
              </a:extLst>
            </p:cNvPr>
            <p:cNvSpPr/>
            <p:nvPr>
              <p:custDataLst>
                <p:tags r:id="rId7"/>
              </p:custDataLst>
            </p:nvPr>
          </p:nvSpPr>
          <p:spPr>
            <a:xfrm flipH="1">
              <a:off x="1343814" y="4546417"/>
              <a:ext cx="2092455" cy="405621"/>
            </a:xfrm>
            <a:prstGeom prst="roundRect">
              <a:avLst>
                <a:gd name="adj" fmla="val 50000"/>
              </a:avLst>
            </a:prstGeom>
            <a:gradFill>
              <a:gsLst>
                <a:gs pos="15000">
                  <a:schemeClr val="accent2">
                    <a:alpha val="0"/>
                  </a:schemeClr>
                </a:gs>
                <a:gs pos="100000">
                  <a:schemeClr val="accent2">
                    <a:alpha val="15000"/>
                  </a:schemeClr>
                </a:gs>
              </a:gsLst>
              <a:lin ang="0" scaled="0"/>
            </a:gradFill>
            <a:ln w="9431">
              <a:gradFill>
                <a:gsLst>
                  <a:gs pos="15000">
                    <a:schemeClr val="accent2">
                      <a:alpha val="0"/>
                    </a:schemeClr>
                  </a:gs>
                  <a:gs pos="100000">
                    <a:schemeClr val="accent2"/>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90525" tIns="45262" rIns="90525" bIns="45262" rtlCol="0" anchor="ctr"/>
            <a:lstStyle/>
            <a:p>
              <a:endParaRPr lang="zh-CN" altLang="en-US" sz="1584" dirty="0">
                <a:latin typeface="思源黑体 CN Regular" panose="020B0500000000000000" pitchFamily="34" charset="-122"/>
                <a:ea typeface="思源黑体 CN Regular" panose="020B0500000000000000" pitchFamily="34" charset="-122"/>
              </a:endParaRPr>
            </a:p>
          </p:txBody>
        </p:sp>
        <p:sp>
          <p:nvSpPr>
            <p:cNvPr id="72" name="文本框 71">
              <a:extLst>
                <a:ext uri="{FF2B5EF4-FFF2-40B4-BE49-F238E27FC236}">
                  <a16:creationId xmlns:a16="http://schemas.microsoft.com/office/drawing/2014/main" id="{9CBFFF57-4E3C-4AFB-AD2C-302832A75BEB}"/>
                </a:ext>
              </a:extLst>
            </p:cNvPr>
            <p:cNvSpPr txBox="1"/>
            <p:nvPr/>
          </p:nvSpPr>
          <p:spPr>
            <a:xfrm>
              <a:off x="1912879" y="4610728"/>
              <a:ext cx="923330" cy="276999"/>
            </a:xfrm>
            <a:prstGeom prst="rect">
              <a:avLst/>
            </a:prstGeom>
            <a:noFill/>
            <a:effectLst/>
          </p:spPr>
          <p:txBody>
            <a:bodyPr wrap="none" lIns="0" tIns="0" rIns="0" bIns="0" rtlCol="0">
              <a:spAutoFit/>
            </a:bodyPr>
            <a:lstStyle/>
            <a:p>
              <a:pPr algn="r"/>
              <a:r>
                <a:rPr lang="zh-CN" altLang="en-US" dirty="0">
                  <a:solidFill>
                    <a:schemeClr val="bg1"/>
                  </a:solidFill>
                  <a:latin typeface="+mn-ea"/>
                </a:rPr>
                <a:t>你的内容</a:t>
              </a:r>
            </a:p>
          </p:txBody>
        </p:sp>
        <p:grpSp>
          <p:nvGrpSpPr>
            <p:cNvPr id="15" name="组合 14">
              <a:extLst>
                <a:ext uri="{FF2B5EF4-FFF2-40B4-BE49-F238E27FC236}">
                  <a16:creationId xmlns:a16="http://schemas.microsoft.com/office/drawing/2014/main" id="{BD1001F7-5603-477A-87DC-E11CB2CC1130}"/>
                </a:ext>
              </a:extLst>
            </p:cNvPr>
            <p:cNvGrpSpPr/>
            <p:nvPr/>
          </p:nvGrpSpPr>
          <p:grpSpPr>
            <a:xfrm>
              <a:off x="1394853" y="4589157"/>
              <a:ext cx="320127" cy="320127"/>
              <a:chOff x="4451001" y="8499994"/>
              <a:chExt cx="409190" cy="409191"/>
            </a:xfrm>
          </p:grpSpPr>
          <p:grpSp>
            <p:nvGrpSpPr>
              <p:cNvPr id="83" name="组合 82">
                <a:extLst>
                  <a:ext uri="{FF2B5EF4-FFF2-40B4-BE49-F238E27FC236}">
                    <a16:creationId xmlns:a16="http://schemas.microsoft.com/office/drawing/2014/main" id="{CEFBC9CA-C838-4523-ABD6-FFC6B2146A28}"/>
                  </a:ext>
                </a:extLst>
              </p:cNvPr>
              <p:cNvGrpSpPr/>
              <p:nvPr/>
            </p:nvGrpSpPr>
            <p:grpSpPr>
              <a:xfrm>
                <a:off x="4472656" y="8521655"/>
                <a:ext cx="365885" cy="365886"/>
                <a:chOff x="3687031" y="850588"/>
                <a:chExt cx="2812819" cy="2812818"/>
              </a:xfrm>
              <a:solidFill>
                <a:schemeClr val="accent2">
                  <a:alpha val="80000"/>
                </a:schemeClr>
              </a:solidFill>
            </p:grpSpPr>
            <p:sp>
              <p:nvSpPr>
                <p:cNvPr id="84" name="任意多边形: 形状 83">
                  <a:extLst>
                    <a:ext uri="{FF2B5EF4-FFF2-40B4-BE49-F238E27FC236}">
                      <a16:creationId xmlns:a16="http://schemas.microsoft.com/office/drawing/2014/main" id="{F22D538A-9E2D-49E8-A7E2-E9042D1B3133}"/>
                    </a:ext>
                  </a:extLst>
                </p:cNvPr>
                <p:cNvSpPr/>
                <p:nvPr/>
              </p:nvSpPr>
              <p:spPr>
                <a:xfrm>
                  <a:off x="5450644" y="2184517"/>
                  <a:ext cx="161322" cy="89569"/>
                </a:xfrm>
                <a:custGeom>
                  <a:avLst/>
                  <a:gdLst>
                    <a:gd name="connsiteX0" fmla="*/ 0 w 107551"/>
                    <a:gd name="connsiteY0" fmla="*/ 59714 h 59713"/>
                    <a:gd name="connsiteX1" fmla="*/ 107531 w 107551"/>
                    <a:gd name="connsiteY1" fmla="*/ 59714 h 59713"/>
                    <a:gd name="connsiteX2" fmla="*/ 107552 w 107551"/>
                    <a:gd name="connsiteY2" fmla="*/ 0 h 59713"/>
                    <a:gd name="connsiteX3" fmla="*/ 0 w 107551"/>
                    <a:gd name="connsiteY3" fmla="*/ 0 h 59713"/>
                    <a:gd name="connsiteX4" fmla="*/ 0 w 107551"/>
                    <a:gd name="connsiteY4" fmla="*/ 59714 h 597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551" h="59713">
                      <a:moveTo>
                        <a:pt x="0" y="59714"/>
                      </a:moveTo>
                      <a:lnTo>
                        <a:pt x="107531" y="59714"/>
                      </a:lnTo>
                      <a:lnTo>
                        <a:pt x="107552" y="0"/>
                      </a:lnTo>
                      <a:lnTo>
                        <a:pt x="0" y="0"/>
                      </a:lnTo>
                      <a:lnTo>
                        <a:pt x="0" y="59714"/>
                      </a:lnTo>
                      <a:close/>
                    </a:path>
                  </a:pathLst>
                </a:custGeom>
                <a:grpFill/>
                <a:ln w="1860" cap="flat">
                  <a:noFill/>
                  <a:prstDash val="solid"/>
                  <a:miter/>
                </a:ln>
                <a:effectLst/>
              </p:spPr>
              <p:txBody>
                <a:bodyPr lIns="137160" tIns="68580" rIns="137160" bIns="68580" rtlCol="0" anchor="ctr"/>
                <a:lstStyle/>
                <a:p>
                  <a:endParaRPr lang="zh-CN" altLang="en-US" sz="2700"/>
                </a:p>
              </p:txBody>
            </p:sp>
            <p:sp>
              <p:nvSpPr>
                <p:cNvPr id="86" name="任意多边形: 形状 85">
                  <a:extLst>
                    <a:ext uri="{FF2B5EF4-FFF2-40B4-BE49-F238E27FC236}">
                      <a16:creationId xmlns:a16="http://schemas.microsoft.com/office/drawing/2014/main" id="{B3826CA9-0998-4442-83EC-DE3660A766DC}"/>
                    </a:ext>
                  </a:extLst>
                </p:cNvPr>
                <p:cNvSpPr/>
                <p:nvPr/>
              </p:nvSpPr>
              <p:spPr>
                <a:xfrm>
                  <a:off x="4378139" y="1765200"/>
                  <a:ext cx="1430622" cy="983555"/>
                </a:xfrm>
                <a:custGeom>
                  <a:avLst/>
                  <a:gdLst>
                    <a:gd name="connsiteX0" fmla="*/ 894160 w 953747"/>
                    <a:gd name="connsiteY0" fmla="*/ 0 h 655701"/>
                    <a:gd name="connsiteX1" fmla="*/ 59588 w 953747"/>
                    <a:gd name="connsiteY1" fmla="*/ 0 h 655701"/>
                    <a:gd name="connsiteX2" fmla="*/ 0 w 953747"/>
                    <a:gd name="connsiteY2" fmla="*/ 59609 h 655701"/>
                    <a:gd name="connsiteX3" fmla="*/ 0 w 953747"/>
                    <a:gd name="connsiteY3" fmla="*/ 596092 h 655701"/>
                    <a:gd name="connsiteX4" fmla="*/ 59588 w 953747"/>
                    <a:gd name="connsiteY4" fmla="*/ 655702 h 655701"/>
                    <a:gd name="connsiteX5" fmla="*/ 894160 w 953747"/>
                    <a:gd name="connsiteY5" fmla="*/ 655702 h 655701"/>
                    <a:gd name="connsiteX6" fmla="*/ 953748 w 953747"/>
                    <a:gd name="connsiteY6" fmla="*/ 596092 h 655701"/>
                    <a:gd name="connsiteX7" fmla="*/ 953748 w 953747"/>
                    <a:gd name="connsiteY7" fmla="*/ 59609 h 655701"/>
                    <a:gd name="connsiteX8" fmla="*/ 894160 w 953747"/>
                    <a:gd name="connsiteY8" fmla="*/ 0 h 655701"/>
                    <a:gd name="connsiteX9" fmla="*/ 327840 w 953747"/>
                    <a:gd name="connsiteY9" fmla="*/ 506689 h 655701"/>
                    <a:gd name="connsiteX10" fmla="*/ 89487 w 953747"/>
                    <a:gd name="connsiteY10" fmla="*/ 506689 h 655701"/>
                    <a:gd name="connsiteX11" fmla="*/ 60472 w 953747"/>
                    <a:gd name="connsiteY11" fmla="*/ 476095 h 655701"/>
                    <a:gd name="connsiteX12" fmla="*/ 89487 w 953747"/>
                    <a:gd name="connsiteY12" fmla="*/ 447080 h 655701"/>
                    <a:gd name="connsiteX13" fmla="*/ 327840 w 953747"/>
                    <a:gd name="connsiteY13" fmla="*/ 447080 h 655701"/>
                    <a:gd name="connsiteX14" fmla="*/ 356856 w 953747"/>
                    <a:gd name="connsiteY14" fmla="*/ 477674 h 655701"/>
                    <a:gd name="connsiteX15" fmla="*/ 327840 w 953747"/>
                    <a:gd name="connsiteY15" fmla="*/ 506689 h 655701"/>
                    <a:gd name="connsiteX16" fmla="*/ 417244 w 953747"/>
                    <a:gd name="connsiteY16" fmla="*/ 357676 h 655701"/>
                    <a:gd name="connsiteX17" fmla="*/ 89403 w 953747"/>
                    <a:gd name="connsiteY17" fmla="*/ 357676 h 655701"/>
                    <a:gd name="connsiteX18" fmla="*/ 60388 w 953747"/>
                    <a:gd name="connsiteY18" fmla="*/ 327082 h 655701"/>
                    <a:gd name="connsiteX19" fmla="*/ 89403 w 953747"/>
                    <a:gd name="connsiteY19" fmla="*/ 298067 h 655701"/>
                    <a:gd name="connsiteX20" fmla="*/ 418436 w 953747"/>
                    <a:gd name="connsiteY20" fmla="*/ 298067 h 655701"/>
                    <a:gd name="connsiteX21" fmla="*/ 448172 w 953747"/>
                    <a:gd name="connsiteY21" fmla="*/ 327960 h 655701"/>
                    <a:gd name="connsiteX22" fmla="*/ 418279 w 953747"/>
                    <a:gd name="connsiteY22" fmla="*/ 357697 h 655701"/>
                    <a:gd name="connsiteX23" fmla="*/ 417244 w 953747"/>
                    <a:gd name="connsiteY23" fmla="*/ 357676 h 655701"/>
                    <a:gd name="connsiteX24" fmla="*/ 447059 w 953747"/>
                    <a:gd name="connsiteY24" fmla="*/ 208685 h 655701"/>
                    <a:gd name="connsiteX25" fmla="*/ 89403 w 953747"/>
                    <a:gd name="connsiteY25" fmla="*/ 208685 h 655701"/>
                    <a:gd name="connsiteX26" fmla="*/ 60388 w 953747"/>
                    <a:gd name="connsiteY26" fmla="*/ 178091 h 655701"/>
                    <a:gd name="connsiteX27" fmla="*/ 89403 w 953747"/>
                    <a:gd name="connsiteY27" fmla="*/ 149075 h 655701"/>
                    <a:gd name="connsiteX28" fmla="*/ 447059 w 953747"/>
                    <a:gd name="connsiteY28" fmla="*/ 149075 h 655701"/>
                    <a:gd name="connsiteX29" fmla="*/ 448251 w 953747"/>
                    <a:gd name="connsiteY29" fmla="*/ 149075 h 655701"/>
                    <a:gd name="connsiteX30" fmla="*/ 477988 w 953747"/>
                    <a:gd name="connsiteY30" fmla="*/ 178969 h 655701"/>
                    <a:gd name="connsiteX31" fmla="*/ 448094 w 953747"/>
                    <a:gd name="connsiteY31" fmla="*/ 208705 h 655701"/>
                    <a:gd name="connsiteX32" fmla="*/ 447059 w 953747"/>
                    <a:gd name="connsiteY32" fmla="*/ 208685 h 655701"/>
                    <a:gd name="connsiteX33" fmla="*/ 898676 w 953747"/>
                    <a:gd name="connsiteY33" fmla="*/ 489377 h 655701"/>
                    <a:gd name="connsiteX34" fmla="*/ 842621 w 953747"/>
                    <a:gd name="connsiteY34" fmla="*/ 524545 h 655701"/>
                    <a:gd name="connsiteX35" fmla="*/ 826271 w 953747"/>
                    <a:gd name="connsiteY35" fmla="*/ 524545 h 655701"/>
                    <a:gd name="connsiteX36" fmla="*/ 775568 w 953747"/>
                    <a:gd name="connsiteY36" fmla="*/ 473424 h 655701"/>
                    <a:gd name="connsiteX37" fmla="*/ 775568 w 953747"/>
                    <a:gd name="connsiteY37" fmla="*/ 386279 h 655701"/>
                    <a:gd name="connsiteX38" fmla="*/ 752569 w 953747"/>
                    <a:gd name="connsiteY38" fmla="*/ 386279 h 655701"/>
                    <a:gd name="connsiteX39" fmla="*/ 660573 w 953747"/>
                    <a:gd name="connsiteY39" fmla="*/ 531862 h 655701"/>
                    <a:gd name="connsiteX40" fmla="*/ 622939 w 953747"/>
                    <a:gd name="connsiteY40" fmla="*/ 482373 h 655701"/>
                    <a:gd name="connsiteX41" fmla="*/ 699400 w 953747"/>
                    <a:gd name="connsiteY41" fmla="*/ 386195 h 655701"/>
                    <a:gd name="connsiteX42" fmla="*/ 661765 w 953747"/>
                    <a:gd name="connsiteY42" fmla="*/ 386195 h 655701"/>
                    <a:gd name="connsiteX43" fmla="*/ 661765 w 953747"/>
                    <a:gd name="connsiteY43" fmla="*/ 252153 h 655701"/>
                    <a:gd name="connsiteX44" fmla="*/ 651562 w 953747"/>
                    <a:gd name="connsiteY44" fmla="*/ 259512 h 655701"/>
                    <a:gd name="connsiteX45" fmla="*/ 645415 w 953747"/>
                    <a:gd name="connsiteY45" fmla="*/ 244877 h 655701"/>
                    <a:gd name="connsiteX46" fmla="*/ 645415 w 953747"/>
                    <a:gd name="connsiteY46" fmla="*/ 290687 h 655701"/>
                    <a:gd name="connsiteX47" fmla="*/ 604581 w 953747"/>
                    <a:gd name="connsiteY47" fmla="*/ 290687 h 655701"/>
                    <a:gd name="connsiteX48" fmla="*/ 604581 w 953747"/>
                    <a:gd name="connsiteY48" fmla="*/ 316780 h 655701"/>
                    <a:gd name="connsiteX49" fmla="*/ 609097 w 953747"/>
                    <a:gd name="connsiteY49" fmla="*/ 312598 h 655701"/>
                    <a:gd name="connsiteX50" fmla="*/ 654468 w 953747"/>
                    <a:gd name="connsiteY50" fmla="*/ 357969 h 655701"/>
                    <a:gd name="connsiteX51" fmla="*/ 625029 w 953747"/>
                    <a:gd name="connsiteY51" fmla="*/ 393137 h 655701"/>
                    <a:gd name="connsiteX52" fmla="*/ 604581 w 953747"/>
                    <a:gd name="connsiteY52" fmla="*/ 364513 h 655701"/>
                    <a:gd name="connsiteX53" fmla="*/ 604581 w 953747"/>
                    <a:gd name="connsiteY53" fmla="*/ 530148 h 655701"/>
                    <a:gd name="connsiteX54" fmla="*/ 555510 w 953747"/>
                    <a:gd name="connsiteY54" fmla="*/ 530148 h 655701"/>
                    <a:gd name="connsiteX55" fmla="*/ 555510 w 953747"/>
                    <a:gd name="connsiteY55" fmla="*/ 366228 h 655701"/>
                    <a:gd name="connsiteX56" fmla="*/ 521137 w 953747"/>
                    <a:gd name="connsiteY56" fmla="*/ 455798 h 655701"/>
                    <a:gd name="connsiteX57" fmla="*/ 503156 w 953747"/>
                    <a:gd name="connsiteY57" fmla="*/ 387094 h 655701"/>
                    <a:gd name="connsiteX58" fmla="*/ 547314 w 953747"/>
                    <a:gd name="connsiteY58" fmla="*/ 290603 h 655701"/>
                    <a:gd name="connsiteX59" fmla="*/ 504055 w 953747"/>
                    <a:gd name="connsiteY59" fmla="*/ 290603 h 655701"/>
                    <a:gd name="connsiteX60" fmla="*/ 504055 w 953747"/>
                    <a:gd name="connsiteY60" fmla="*/ 240716 h 655701"/>
                    <a:gd name="connsiteX61" fmla="*/ 555593 w 953747"/>
                    <a:gd name="connsiteY61" fmla="*/ 240716 h 655701"/>
                    <a:gd name="connsiteX62" fmla="*/ 555593 w 953747"/>
                    <a:gd name="connsiteY62" fmla="*/ 194509 h 655701"/>
                    <a:gd name="connsiteX63" fmla="*/ 511853 w 953747"/>
                    <a:gd name="connsiteY63" fmla="*/ 197791 h 655701"/>
                    <a:gd name="connsiteX64" fmla="*/ 504891 w 953747"/>
                    <a:gd name="connsiteY64" fmla="*/ 147445 h 655701"/>
                    <a:gd name="connsiteX65" fmla="*/ 635734 w 953747"/>
                    <a:gd name="connsiteY65" fmla="*/ 130258 h 655701"/>
                    <a:gd name="connsiteX66" fmla="*/ 648823 w 953747"/>
                    <a:gd name="connsiteY66" fmla="*/ 179769 h 655701"/>
                    <a:gd name="connsiteX67" fmla="*/ 604665 w 953747"/>
                    <a:gd name="connsiteY67" fmla="*/ 188320 h 655701"/>
                    <a:gd name="connsiteX68" fmla="*/ 604665 w 953747"/>
                    <a:gd name="connsiteY68" fmla="*/ 240716 h 655701"/>
                    <a:gd name="connsiteX69" fmla="*/ 643909 w 953747"/>
                    <a:gd name="connsiteY69" fmla="*/ 240716 h 655701"/>
                    <a:gd name="connsiteX70" fmla="*/ 630821 w 953747"/>
                    <a:gd name="connsiteY70" fmla="*/ 211654 h 655701"/>
                    <a:gd name="connsiteX71" fmla="*/ 724071 w 953747"/>
                    <a:gd name="connsiteY71" fmla="*/ 124153 h 655701"/>
                    <a:gd name="connsiteX72" fmla="*/ 763797 w 953747"/>
                    <a:gd name="connsiteY72" fmla="*/ 149891 h 655701"/>
                    <a:gd name="connsiteX73" fmla="*/ 688047 w 953747"/>
                    <a:gd name="connsiteY73" fmla="*/ 231684 h 655701"/>
                    <a:gd name="connsiteX74" fmla="*/ 848789 w 953747"/>
                    <a:gd name="connsiteY74" fmla="*/ 231684 h 655701"/>
                    <a:gd name="connsiteX75" fmla="*/ 775610 w 953747"/>
                    <a:gd name="connsiteY75" fmla="*/ 149034 h 655701"/>
                    <a:gd name="connsiteX76" fmla="*/ 815336 w 953747"/>
                    <a:gd name="connsiteY76" fmla="*/ 124508 h 655701"/>
                    <a:gd name="connsiteX77" fmla="*/ 906872 w 953747"/>
                    <a:gd name="connsiteY77" fmla="*/ 206343 h 655701"/>
                    <a:gd name="connsiteX78" fmla="*/ 886486 w 953747"/>
                    <a:gd name="connsiteY78" fmla="*/ 260286 h 655701"/>
                    <a:gd name="connsiteX79" fmla="*/ 875865 w 953747"/>
                    <a:gd name="connsiteY79" fmla="*/ 252926 h 655701"/>
                    <a:gd name="connsiteX80" fmla="*/ 875865 w 953747"/>
                    <a:gd name="connsiteY80" fmla="*/ 386237 h 655701"/>
                    <a:gd name="connsiteX81" fmla="*/ 828654 w 953747"/>
                    <a:gd name="connsiteY81" fmla="*/ 386237 h 655701"/>
                    <a:gd name="connsiteX82" fmla="*/ 828654 w 953747"/>
                    <a:gd name="connsiteY82" fmla="*/ 454147 h 655701"/>
                    <a:gd name="connsiteX83" fmla="*/ 839736 w 953747"/>
                    <a:gd name="connsiteY83" fmla="*/ 471710 h 655701"/>
                    <a:gd name="connsiteX84" fmla="*/ 845025 w 953747"/>
                    <a:gd name="connsiteY84" fmla="*/ 471710 h 655701"/>
                    <a:gd name="connsiteX85" fmla="*/ 856086 w 953747"/>
                    <a:gd name="connsiteY85" fmla="*/ 457827 h 655701"/>
                    <a:gd name="connsiteX86" fmla="*/ 860539 w 953747"/>
                    <a:gd name="connsiteY86" fmla="*/ 415028 h 655701"/>
                    <a:gd name="connsiteX87" fmla="*/ 908795 w 953747"/>
                    <a:gd name="connsiteY87" fmla="*/ 435392 h 655701"/>
                    <a:gd name="connsiteX88" fmla="*/ 898592 w 953747"/>
                    <a:gd name="connsiteY88" fmla="*/ 489335 h 655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953747" h="655701">
                      <a:moveTo>
                        <a:pt x="894160" y="0"/>
                      </a:moveTo>
                      <a:lnTo>
                        <a:pt x="59588" y="0"/>
                      </a:lnTo>
                      <a:cubicBezTo>
                        <a:pt x="26690" y="46"/>
                        <a:pt x="35" y="26710"/>
                        <a:pt x="0" y="59609"/>
                      </a:cubicBezTo>
                      <a:lnTo>
                        <a:pt x="0" y="596092"/>
                      </a:lnTo>
                      <a:cubicBezTo>
                        <a:pt x="35" y="628991"/>
                        <a:pt x="26690" y="655656"/>
                        <a:pt x="59588" y="655702"/>
                      </a:cubicBezTo>
                      <a:lnTo>
                        <a:pt x="894160" y="655702"/>
                      </a:lnTo>
                      <a:cubicBezTo>
                        <a:pt x="927063" y="655667"/>
                        <a:pt x="953725" y="628996"/>
                        <a:pt x="953748" y="596092"/>
                      </a:cubicBezTo>
                      <a:lnTo>
                        <a:pt x="953748" y="59609"/>
                      </a:lnTo>
                      <a:cubicBezTo>
                        <a:pt x="953713" y="26710"/>
                        <a:pt x="927058" y="46"/>
                        <a:pt x="894160" y="0"/>
                      </a:cubicBezTo>
                      <a:close/>
                      <a:moveTo>
                        <a:pt x="327840" y="506689"/>
                      </a:moveTo>
                      <a:lnTo>
                        <a:pt x="89487" y="506689"/>
                      </a:lnTo>
                      <a:cubicBezTo>
                        <a:pt x="73026" y="506253"/>
                        <a:pt x="60036" y="492556"/>
                        <a:pt x="60472" y="476095"/>
                      </a:cubicBezTo>
                      <a:cubicBezTo>
                        <a:pt x="60892" y="460247"/>
                        <a:pt x="73640" y="447500"/>
                        <a:pt x="89487" y="447080"/>
                      </a:cubicBezTo>
                      <a:lnTo>
                        <a:pt x="327840" y="447080"/>
                      </a:lnTo>
                      <a:cubicBezTo>
                        <a:pt x="344301" y="447516"/>
                        <a:pt x="357292" y="461213"/>
                        <a:pt x="356856" y="477674"/>
                      </a:cubicBezTo>
                      <a:cubicBezTo>
                        <a:pt x="356436" y="493521"/>
                        <a:pt x="343688" y="506269"/>
                        <a:pt x="327840" y="506689"/>
                      </a:cubicBezTo>
                      <a:close/>
                      <a:moveTo>
                        <a:pt x="417244" y="357676"/>
                      </a:moveTo>
                      <a:lnTo>
                        <a:pt x="89403" y="357676"/>
                      </a:lnTo>
                      <a:cubicBezTo>
                        <a:pt x="72943" y="357240"/>
                        <a:pt x="59952" y="343543"/>
                        <a:pt x="60388" y="327082"/>
                      </a:cubicBezTo>
                      <a:cubicBezTo>
                        <a:pt x="60808" y="311235"/>
                        <a:pt x="73556" y="298487"/>
                        <a:pt x="89403" y="298067"/>
                      </a:cubicBezTo>
                      <a:lnTo>
                        <a:pt x="418436" y="298067"/>
                      </a:lnTo>
                      <a:cubicBezTo>
                        <a:pt x="434902" y="298110"/>
                        <a:pt x="448216" y="311494"/>
                        <a:pt x="448172" y="327960"/>
                      </a:cubicBezTo>
                      <a:cubicBezTo>
                        <a:pt x="448129" y="344426"/>
                        <a:pt x="434746" y="357740"/>
                        <a:pt x="418279" y="357697"/>
                      </a:cubicBezTo>
                      <a:cubicBezTo>
                        <a:pt x="417934" y="357696"/>
                        <a:pt x="417589" y="357689"/>
                        <a:pt x="417244" y="357676"/>
                      </a:cubicBezTo>
                      <a:close/>
                      <a:moveTo>
                        <a:pt x="447059" y="208685"/>
                      </a:moveTo>
                      <a:lnTo>
                        <a:pt x="89403" y="208685"/>
                      </a:lnTo>
                      <a:cubicBezTo>
                        <a:pt x="72943" y="208249"/>
                        <a:pt x="59952" y="194551"/>
                        <a:pt x="60388" y="178091"/>
                      </a:cubicBezTo>
                      <a:cubicBezTo>
                        <a:pt x="60808" y="162243"/>
                        <a:pt x="73556" y="149495"/>
                        <a:pt x="89403" y="149075"/>
                      </a:cubicBezTo>
                      <a:lnTo>
                        <a:pt x="447059" y="149075"/>
                      </a:lnTo>
                      <a:cubicBezTo>
                        <a:pt x="447456" y="149055"/>
                        <a:pt x="447854" y="149055"/>
                        <a:pt x="448251" y="149075"/>
                      </a:cubicBezTo>
                      <a:cubicBezTo>
                        <a:pt x="464717" y="149119"/>
                        <a:pt x="478031" y="162502"/>
                        <a:pt x="477988" y="178969"/>
                      </a:cubicBezTo>
                      <a:cubicBezTo>
                        <a:pt x="477944" y="195435"/>
                        <a:pt x="464561" y="208749"/>
                        <a:pt x="448094" y="208705"/>
                      </a:cubicBezTo>
                      <a:cubicBezTo>
                        <a:pt x="447749" y="208704"/>
                        <a:pt x="447404" y="208698"/>
                        <a:pt x="447059" y="208685"/>
                      </a:cubicBezTo>
                      <a:close/>
                      <a:moveTo>
                        <a:pt x="898676" y="489377"/>
                      </a:moveTo>
                      <a:cubicBezTo>
                        <a:pt x="891832" y="512822"/>
                        <a:pt x="873147" y="524545"/>
                        <a:pt x="842621" y="524545"/>
                      </a:cubicBezTo>
                      <a:lnTo>
                        <a:pt x="826271" y="524545"/>
                      </a:lnTo>
                      <a:cubicBezTo>
                        <a:pt x="792455" y="524545"/>
                        <a:pt x="775554" y="507505"/>
                        <a:pt x="775568" y="473424"/>
                      </a:cubicBezTo>
                      <a:lnTo>
                        <a:pt x="775568" y="386279"/>
                      </a:lnTo>
                      <a:lnTo>
                        <a:pt x="752569" y="386279"/>
                      </a:lnTo>
                      <a:cubicBezTo>
                        <a:pt x="746046" y="454161"/>
                        <a:pt x="715381" y="502689"/>
                        <a:pt x="660573" y="531862"/>
                      </a:cubicBezTo>
                      <a:cubicBezTo>
                        <a:pt x="652405" y="518746"/>
                        <a:pt x="639860" y="502250"/>
                        <a:pt x="622939" y="482373"/>
                      </a:cubicBezTo>
                      <a:cubicBezTo>
                        <a:pt x="667375" y="465214"/>
                        <a:pt x="692863" y="433155"/>
                        <a:pt x="699400" y="386195"/>
                      </a:cubicBezTo>
                      <a:lnTo>
                        <a:pt x="661765" y="386195"/>
                      </a:lnTo>
                      <a:lnTo>
                        <a:pt x="661765" y="252153"/>
                      </a:lnTo>
                      <a:lnTo>
                        <a:pt x="651562" y="259512"/>
                      </a:lnTo>
                      <a:cubicBezTo>
                        <a:pt x="649471" y="254390"/>
                        <a:pt x="647380" y="249435"/>
                        <a:pt x="645415" y="244877"/>
                      </a:cubicBezTo>
                      <a:lnTo>
                        <a:pt x="645415" y="290687"/>
                      </a:lnTo>
                      <a:lnTo>
                        <a:pt x="604581" y="290687"/>
                      </a:lnTo>
                      <a:lnTo>
                        <a:pt x="604581" y="316780"/>
                      </a:lnTo>
                      <a:lnTo>
                        <a:pt x="609097" y="312598"/>
                      </a:lnTo>
                      <a:cubicBezTo>
                        <a:pt x="620541" y="323512"/>
                        <a:pt x="635665" y="338636"/>
                        <a:pt x="654468" y="357969"/>
                      </a:cubicBezTo>
                      <a:lnTo>
                        <a:pt x="625029" y="393137"/>
                      </a:lnTo>
                      <a:cubicBezTo>
                        <a:pt x="617670" y="382766"/>
                        <a:pt x="610854" y="373225"/>
                        <a:pt x="604581" y="364513"/>
                      </a:cubicBezTo>
                      <a:lnTo>
                        <a:pt x="604581" y="530148"/>
                      </a:lnTo>
                      <a:lnTo>
                        <a:pt x="555510" y="530148"/>
                      </a:lnTo>
                      <a:lnTo>
                        <a:pt x="555510" y="366228"/>
                      </a:lnTo>
                      <a:cubicBezTo>
                        <a:pt x="546233" y="396877"/>
                        <a:pt x="534745" y="426812"/>
                        <a:pt x="521137" y="455798"/>
                      </a:cubicBezTo>
                      <a:cubicBezTo>
                        <a:pt x="516327" y="432603"/>
                        <a:pt x="510325" y="409672"/>
                        <a:pt x="503156" y="387094"/>
                      </a:cubicBezTo>
                      <a:cubicBezTo>
                        <a:pt x="519506" y="362297"/>
                        <a:pt x="534225" y="330133"/>
                        <a:pt x="547314" y="290603"/>
                      </a:cubicBezTo>
                      <a:lnTo>
                        <a:pt x="504055" y="290603"/>
                      </a:lnTo>
                      <a:lnTo>
                        <a:pt x="504055" y="240716"/>
                      </a:lnTo>
                      <a:lnTo>
                        <a:pt x="555593" y="240716"/>
                      </a:lnTo>
                      <a:lnTo>
                        <a:pt x="555593" y="194509"/>
                      </a:lnTo>
                      <a:cubicBezTo>
                        <a:pt x="541654" y="195903"/>
                        <a:pt x="527075" y="196997"/>
                        <a:pt x="511853" y="197791"/>
                      </a:cubicBezTo>
                      <a:cubicBezTo>
                        <a:pt x="510459" y="183853"/>
                        <a:pt x="508139" y="167070"/>
                        <a:pt x="504891" y="147445"/>
                      </a:cubicBezTo>
                      <a:cubicBezTo>
                        <a:pt x="548858" y="144830"/>
                        <a:pt x="592583" y="139086"/>
                        <a:pt x="635734" y="130258"/>
                      </a:cubicBezTo>
                      <a:lnTo>
                        <a:pt x="648823" y="179769"/>
                      </a:lnTo>
                      <a:cubicBezTo>
                        <a:pt x="634884" y="183030"/>
                        <a:pt x="620165" y="185881"/>
                        <a:pt x="604665" y="188320"/>
                      </a:cubicBezTo>
                      <a:lnTo>
                        <a:pt x="604665" y="240716"/>
                      </a:lnTo>
                      <a:lnTo>
                        <a:pt x="643909" y="240716"/>
                      </a:lnTo>
                      <a:cubicBezTo>
                        <a:pt x="639017" y="229258"/>
                        <a:pt x="634654" y="219571"/>
                        <a:pt x="630821" y="211654"/>
                      </a:cubicBezTo>
                      <a:cubicBezTo>
                        <a:pt x="668734" y="186870"/>
                        <a:pt x="699818" y="157704"/>
                        <a:pt x="724071" y="124153"/>
                      </a:cubicBezTo>
                      <a:lnTo>
                        <a:pt x="763797" y="149891"/>
                      </a:lnTo>
                      <a:cubicBezTo>
                        <a:pt x="742338" y="180436"/>
                        <a:pt x="716858" y="207948"/>
                        <a:pt x="688047" y="231684"/>
                      </a:cubicBezTo>
                      <a:lnTo>
                        <a:pt x="848789" y="231684"/>
                      </a:lnTo>
                      <a:cubicBezTo>
                        <a:pt x="820508" y="207837"/>
                        <a:pt x="795856" y="179994"/>
                        <a:pt x="775610" y="149034"/>
                      </a:cubicBezTo>
                      <a:lnTo>
                        <a:pt x="815336" y="124508"/>
                      </a:lnTo>
                      <a:cubicBezTo>
                        <a:pt x="837638" y="157752"/>
                        <a:pt x="868150" y="185031"/>
                        <a:pt x="906872" y="206343"/>
                      </a:cubicBezTo>
                      <a:cubicBezTo>
                        <a:pt x="900097" y="223237"/>
                        <a:pt x="893302" y="241218"/>
                        <a:pt x="886486" y="260286"/>
                      </a:cubicBezTo>
                      <a:lnTo>
                        <a:pt x="875865" y="252926"/>
                      </a:lnTo>
                      <a:lnTo>
                        <a:pt x="875865" y="386237"/>
                      </a:lnTo>
                      <a:lnTo>
                        <a:pt x="828654" y="386237"/>
                      </a:lnTo>
                      <a:lnTo>
                        <a:pt x="828654" y="454147"/>
                      </a:lnTo>
                      <a:cubicBezTo>
                        <a:pt x="829219" y="465876"/>
                        <a:pt x="832836" y="471710"/>
                        <a:pt x="839736" y="471710"/>
                      </a:cubicBezTo>
                      <a:lnTo>
                        <a:pt x="845025" y="471710"/>
                      </a:lnTo>
                      <a:cubicBezTo>
                        <a:pt x="850531" y="472002"/>
                        <a:pt x="854218" y="467375"/>
                        <a:pt x="856086" y="457827"/>
                      </a:cubicBezTo>
                      <a:cubicBezTo>
                        <a:pt x="858321" y="443649"/>
                        <a:pt x="859808" y="429362"/>
                        <a:pt x="860539" y="415028"/>
                      </a:cubicBezTo>
                      <a:cubicBezTo>
                        <a:pt x="873349" y="420979"/>
                        <a:pt x="889434" y="427768"/>
                        <a:pt x="908795" y="435392"/>
                      </a:cubicBezTo>
                      <a:cubicBezTo>
                        <a:pt x="904990" y="461277"/>
                        <a:pt x="901589" y="479257"/>
                        <a:pt x="898592" y="489335"/>
                      </a:cubicBezTo>
                      <a:close/>
                    </a:path>
                  </a:pathLst>
                </a:custGeom>
                <a:grpFill/>
                <a:ln w="1860" cap="flat">
                  <a:noFill/>
                  <a:prstDash val="solid"/>
                  <a:miter/>
                </a:ln>
                <a:effectLst/>
              </p:spPr>
              <p:txBody>
                <a:bodyPr lIns="137160" tIns="68580" rIns="137160" bIns="68580" rtlCol="0" anchor="ctr"/>
                <a:lstStyle/>
                <a:p>
                  <a:endParaRPr lang="zh-CN" altLang="en-US" sz="2700"/>
                </a:p>
              </p:txBody>
            </p:sp>
            <p:sp>
              <p:nvSpPr>
                <p:cNvPr id="90" name="任意多边形: 形状 89">
                  <a:extLst>
                    <a:ext uri="{FF2B5EF4-FFF2-40B4-BE49-F238E27FC236}">
                      <a16:creationId xmlns:a16="http://schemas.microsoft.com/office/drawing/2014/main" id="{C5C7ED01-9FDE-4A50-A80D-3CE8519FD1F9}"/>
                    </a:ext>
                  </a:extLst>
                </p:cNvPr>
                <p:cNvSpPr/>
                <p:nvPr/>
              </p:nvSpPr>
              <p:spPr>
                <a:xfrm>
                  <a:off x="3687031" y="850588"/>
                  <a:ext cx="2812819" cy="2812818"/>
                </a:xfrm>
                <a:custGeom>
                  <a:avLst/>
                  <a:gdLst>
                    <a:gd name="connsiteX0" fmla="*/ 937607 w 1875213"/>
                    <a:gd name="connsiteY0" fmla="*/ 0 h 1875213"/>
                    <a:gd name="connsiteX1" fmla="*/ 0 w 1875213"/>
                    <a:gd name="connsiteY1" fmla="*/ 937607 h 1875213"/>
                    <a:gd name="connsiteX2" fmla="*/ 937607 w 1875213"/>
                    <a:gd name="connsiteY2" fmla="*/ 1875214 h 1875213"/>
                    <a:gd name="connsiteX3" fmla="*/ 1875214 w 1875213"/>
                    <a:gd name="connsiteY3" fmla="*/ 937607 h 1875213"/>
                    <a:gd name="connsiteX4" fmla="*/ 937607 w 1875213"/>
                    <a:gd name="connsiteY4" fmla="*/ 0 h 1875213"/>
                    <a:gd name="connsiteX5" fmla="*/ 1474111 w 1875213"/>
                    <a:gd name="connsiteY5" fmla="*/ 1205859 h 1875213"/>
                    <a:gd name="connsiteX6" fmla="*/ 1354934 w 1875213"/>
                    <a:gd name="connsiteY6" fmla="*/ 1325036 h 1875213"/>
                    <a:gd name="connsiteX7" fmla="*/ 520321 w 1875213"/>
                    <a:gd name="connsiteY7" fmla="*/ 1325036 h 1875213"/>
                    <a:gd name="connsiteX8" fmla="*/ 401145 w 1875213"/>
                    <a:gd name="connsiteY8" fmla="*/ 1205859 h 1875213"/>
                    <a:gd name="connsiteX9" fmla="*/ 401144 w 1875213"/>
                    <a:gd name="connsiteY9" fmla="*/ 669355 h 1875213"/>
                    <a:gd name="connsiteX10" fmla="*/ 520321 w 1875213"/>
                    <a:gd name="connsiteY10" fmla="*/ 550178 h 1875213"/>
                    <a:gd name="connsiteX11" fmla="*/ 1354892 w 1875213"/>
                    <a:gd name="connsiteY11" fmla="*/ 550178 h 1875213"/>
                    <a:gd name="connsiteX12" fmla="*/ 1474069 w 1875213"/>
                    <a:gd name="connsiteY12" fmla="*/ 669355 h 1875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75213" h="1875213">
                      <a:moveTo>
                        <a:pt x="937607" y="0"/>
                      </a:moveTo>
                      <a:cubicBezTo>
                        <a:pt x="419774" y="0"/>
                        <a:pt x="0" y="419774"/>
                        <a:pt x="0" y="937607"/>
                      </a:cubicBezTo>
                      <a:cubicBezTo>
                        <a:pt x="0" y="1455440"/>
                        <a:pt x="419774" y="1875214"/>
                        <a:pt x="937607" y="1875214"/>
                      </a:cubicBezTo>
                      <a:cubicBezTo>
                        <a:pt x="1455440" y="1875214"/>
                        <a:pt x="1875214" y="1455440"/>
                        <a:pt x="1875214" y="937607"/>
                      </a:cubicBezTo>
                      <a:cubicBezTo>
                        <a:pt x="1875214" y="419774"/>
                        <a:pt x="1455440" y="0"/>
                        <a:pt x="937607" y="0"/>
                      </a:cubicBezTo>
                      <a:close/>
                      <a:moveTo>
                        <a:pt x="1474111" y="1205859"/>
                      </a:moveTo>
                      <a:cubicBezTo>
                        <a:pt x="1474019" y="1271640"/>
                        <a:pt x="1420715" y="1324943"/>
                        <a:pt x="1354934" y="1325036"/>
                      </a:cubicBezTo>
                      <a:lnTo>
                        <a:pt x="520321" y="1325036"/>
                      </a:lnTo>
                      <a:cubicBezTo>
                        <a:pt x="454535" y="1324955"/>
                        <a:pt x="401225" y="1271645"/>
                        <a:pt x="401145" y="1205859"/>
                      </a:cubicBezTo>
                      <a:lnTo>
                        <a:pt x="401144" y="669355"/>
                      </a:lnTo>
                      <a:cubicBezTo>
                        <a:pt x="401237" y="603573"/>
                        <a:pt x="454540" y="550270"/>
                        <a:pt x="520321" y="550178"/>
                      </a:cubicBezTo>
                      <a:lnTo>
                        <a:pt x="1354892" y="550178"/>
                      </a:lnTo>
                      <a:cubicBezTo>
                        <a:pt x="1420678" y="550259"/>
                        <a:pt x="1473988" y="603569"/>
                        <a:pt x="1474069" y="669355"/>
                      </a:cubicBezTo>
                      <a:close/>
                    </a:path>
                  </a:pathLst>
                </a:custGeom>
                <a:grpFill/>
                <a:ln w="1860" cap="flat">
                  <a:noFill/>
                  <a:prstDash val="solid"/>
                  <a:miter/>
                </a:ln>
                <a:effectLst/>
              </p:spPr>
              <p:txBody>
                <a:bodyPr lIns="137160" tIns="68580" rIns="137160" bIns="68580" rtlCol="0" anchor="ctr"/>
                <a:lstStyle/>
                <a:p>
                  <a:endParaRPr lang="zh-CN" altLang="en-US" sz="2700"/>
                </a:p>
              </p:txBody>
            </p:sp>
          </p:grpSp>
          <p:sp>
            <p:nvSpPr>
              <p:cNvPr id="8" name="椭圆 7">
                <a:extLst>
                  <a:ext uri="{FF2B5EF4-FFF2-40B4-BE49-F238E27FC236}">
                    <a16:creationId xmlns:a16="http://schemas.microsoft.com/office/drawing/2014/main" id="{0D699222-1824-487D-B643-94470D4BD00E}"/>
                  </a:ext>
                </a:extLst>
              </p:cNvPr>
              <p:cNvSpPr/>
              <p:nvPr/>
            </p:nvSpPr>
            <p:spPr>
              <a:xfrm>
                <a:off x="4451001" y="8499994"/>
                <a:ext cx="409190" cy="409191"/>
              </a:xfrm>
              <a:prstGeom prst="ellipse">
                <a:avLst/>
              </a:prstGeom>
              <a:noFill/>
              <a:ln w="9525">
                <a:solidFill>
                  <a:schemeClr val="accent2">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37160" tIns="68580" rIns="137160" bIns="68580" rtlCol="0" anchor="ctr"/>
              <a:lstStyle/>
              <a:p>
                <a:pPr algn="ctr"/>
                <a:endParaRPr lang="zh-CN" altLang="en-US" sz="2700"/>
              </a:p>
            </p:txBody>
          </p:sp>
        </p:grpSp>
      </p:grpSp>
      <p:grpSp>
        <p:nvGrpSpPr>
          <p:cNvPr id="64" name="组合 63">
            <a:extLst>
              <a:ext uri="{FF2B5EF4-FFF2-40B4-BE49-F238E27FC236}">
                <a16:creationId xmlns:a16="http://schemas.microsoft.com/office/drawing/2014/main" id="{C6414672-5F1F-420E-9C23-7EF7242B46F4}"/>
              </a:ext>
            </a:extLst>
          </p:cNvPr>
          <p:cNvGrpSpPr/>
          <p:nvPr/>
        </p:nvGrpSpPr>
        <p:grpSpPr>
          <a:xfrm>
            <a:off x="1081179" y="3390731"/>
            <a:ext cx="2092455" cy="405621"/>
            <a:chOff x="1081179" y="3817183"/>
            <a:chExt cx="2092455" cy="405621"/>
          </a:xfrm>
        </p:grpSpPr>
        <p:sp>
          <p:nvSpPr>
            <p:cNvPr id="22" name="矩形: 圆角 21">
              <a:extLst>
                <a:ext uri="{FF2B5EF4-FFF2-40B4-BE49-F238E27FC236}">
                  <a16:creationId xmlns:a16="http://schemas.microsoft.com/office/drawing/2014/main" id="{2459BB83-9334-43F0-B819-C5C9087D4612}"/>
                </a:ext>
              </a:extLst>
            </p:cNvPr>
            <p:cNvSpPr/>
            <p:nvPr>
              <p:custDataLst>
                <p:tags r:id="rId6"/>
              </p:custDataLst>
            </p:nvPr>
          </p:nvSpPr>
          <p:spPr>
            <a:xfrm flipH="1">
              <a:off x="1081179" y="3817183"/>
              <a:ext cx="2092455" cy="405621"/>
            </a:xfrm>
            <a:prstGeom prst="roundRect">
              <a:avLst>
                <a:gd name="adj" fmla="val 50000"/>
              </a:avLst>
            </a:prstGeom>
            <a:gradFill>
              <a:gsLst>
                <a:gs pos="15000">
                  <a:schemeClr val="accent2">
                    <a:alpha val="0"/>
                  </a:schemeClr>
                </a:gs>
                <a:gs pos="100000">
                  <a:schemeClr val="accent2">
                    <a:alpha val="15000"/>
                  </a:schemeClr>
                </a:gs>
              </a:gsLst>
              <a:lin ang="0" scaled="0"/>
            </a:gradFill>
            <a:ln w="9431">
              <a:gradFill>
                <a:gsLst>
                  <a:gs pos="15000">
                    <a:schemeClr val="accent2">
                      <a:alpha val="0"/>
                    </a:schemeClr>
                  </a:gs>
                  <a:gs pos="100000">
                    <a:schemeClr val="accent2"/>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90525" tIns="45262" rIns="90525" bIns="45262" rtlCol="0" anchor="ctr"/>
            <a:lstStyle/>
            <a:p>
              <a:endParaRPr lang="zh-CN" altLang="en-US" sz="1584" dirty="0">
                <a:latin typeface="思源黑体 CN Regular" panose="020B0500000000000000" pitchFamily="34" charset="-122"/>
                <a:ea typeface="思源黑体 CN Regular" panose="020B0500000000000000" pitchFamily="34" charset="-122"/>
              </a:endParaRPr>
            </a:p>
          </p:txBody>
        </p:sp>
        <p:sp>
          <p:nvSpPr>
            <p:cNvPr id="71" name="文本框 70">
              <a:extLst>
                <a:ext uri="{FF2B5EF4-FFF2-40B4-BE49-F238E27FC236}">
                  <a16:creationId xmlns:a16="http://schemas.microsoft.com/office/drawing/2014/main" id="{3F9B2B6B-E855-4B1A-B868-5E72F26859CF}"/>
                </a:ext>
              </a:extLst>
            </p:cNvPr>
            <p:cNvSpPr txBox="1"/>
            <p:nvPr/>
          </p:nvSpPr>
          <p:spPr>
            <a:xfrm>
              <a:off x="1645636" y="3889720"/>
              <a:ext cx="923330" cy="276999"/>
            </a:xfrm>
            <a:prstGeom prst="rect">
              <a:avLst/>
            </a:prstGeom>
            <a:noFill/>
            <a:effectLst/>
          </p:spPr>
          <p:txBody>
            <a:bodyPr wrap="none" lIns="0" tIns="0" rIns="0" bIns="0" rtlCol="0">
              <a:spAutoFit/>
            </a:bodyPr>
            <a:lstStyle/>
            <a:p>
              <a:pPr algn="r"/>
              <a:r>
                <a:rPr lang="zh-CN" altLang="en-US" dirty="0">
                  <a:solidFill>
                    <a:schemeClr val="bg1"/>
                  </a:solidFill>
                  <a:latin typeface="+mn-ea"/>
                </a:rPr>
                <a:t>你的内容</a:t>
              </a:r>
            </a:p>
          </p:txBody>
        </p:sp>
        <p:grpSp>
          <p:nvGrpSpPr>
            <p:cNvPr id="13" name="组合 12">
              <a:extLst>
                <a:ext uri="{FF2B5EF4-FFF2-40B4-BE49-F238E27FC236}">
                  <a16:creationId xmlns:a16="http://schemas.microsoft.com/office/drawing/2014/main" id="{9A9C53A7-4E2F-4979-A5A0-8B0428E45262}"/>
                </a:ext>
              </a:extLst>
            </p:cNvPr>
            <p:cNvGrpSpPr/>
            <p:nvPr/>
          </p:nvGrpSpPr>
          <p:grpSpPr>
            <a:xfrm>
              <a:off x="1134322" y="3859924"/>
              <a:ext cx="320127" cy="320127"/>
              <a:chOff x="4451909" y="8174331"/>
              <a:chExt cx="409192" cy="409192"/>
            </a:xfrm>
          </p:grpSpPr>
          <p:sp>
            <p:nvSpPr>
              <p:cNvPr id="82" name="human-head-with-light-bulb_62713">
                <a:extLst>
                  <a:ext uri="{FF2B5EF4-FFF2-40B4-BE49-F238E27FC236}">
                    <a16:creationId xmlns:a16="http://schemas.microsoft.com/office/drawing/2014/main" id="{A3E5727C-33CA-49AD-9090-9E3FD2852551}"/>
                  </a:ext>
                </a:extLst>
              </p:cNvPr>
              <p:cNvSpPr/>
              <p:nvPr/>
            </p:nvSpPr>
            <p:spPr>
              <a:xfrm>
                <a:off x="4489255" y="8215265"/>
                <a:ext cx="310495" cy="327295"/>
              </a:xfrm>
              <a:custGeom>
                <a:avLst/>
                <a:gdLst>
                  <a:gd name="T0" fmla="*/ 121763 h 600884"/>
                  <a:gd name="T1" fmla="*/ 121763 h 600884"/>
                  <a:gd name="T2" fmla="*/ 121763 h 600884"/>
                  <a:gd name="T3" fmla="*/ 121763 h 600884"/>
                  <a:gd name="T4" fmla="*/ 121763 h 600884"/>
                  <a:gd name="T5" fmla="*/ 121763 h 600884"/>
                  <a:gd name="T6" fmla="*/ 121763 h 600884"/>
                  <a:gd name="T7" fmla="*/ 121763 h 600884"/>
                  <a:gd name="T8" fmla="*/ 121763 h 600884"/>
                  <a:gd name="T9" fmla="*/ 121763 h 600884"/>
                  <a:gd name="T10" fmla="*/ 121763 h 600884"/>
                  <a:gd name="T11" fmla="*/ 121763 h 600884"/>
                  <a:gd name="T12" fmla="*/ 121763 h 600884"/>
                  <a:gd name="T13" fmla="*/ 121763 h 600884"/>
                  <a:gd name="T14" fmla="*/ 121763 h 600884"/>
                  <a:gd name="T15" fmla="*/ 121763 h 600884"/>
                  <a:gd name="T16" fmla="*/ 121763 h 600884"/>
                  <a:gd name="T17" fmla="*/ 121763 h 600884"/>
                  <a:gd name="T18" fmla="*/ 121763 h 600884"/>
                  <a:gd name="T19" fmla="*/ 121763 h 600884"/>
                  <a:gd name="T20" fmla="*/ 121763 h 600884"/>
                  <a:gd name="T21" fmla="*/ 121763 h 600884"/>
                  <a:gd name="T22" fmla="*/ 121763 h 600884"/>
                  <a:gd name="T23" fmla="*/ 121763 h 600884"/>
                  <a:gd name="T24" fmla="*/ 121763 h 600884"/>
                  <a:gd name="T25" fmla="*/ 121763 h 600884"/>
                  <a:gd name="T26" fmla="*/ 121763 h 600884"/>
                  <a:gd name="T27" fmla="*/ 121763 h 600884"/>
                  <a:gd name="T28" fmla="*/ 121763 h 600884"/>
                  <a:gd name="T29" fmla="*/ 121763 h 600884"/>
                  <a:gd name="T30" fmla="*/ 121763 h 600884"/>
                  <a:gd name="T31" fmla="*/ 121763 h 600884"/>
                  <a:gd name="T32" fmla="*/ 121763 h 600884"/>
                  <a:gd name="T33" fmla="*/ 121763 h 600884"/>
                  <a:gd name="T34" fmla="*/ 121763 h 600884"/>
                  <a:gd name="T35" fmla="*/ 121763 h 600884"/>
                  <a:gd name="T36" fmla="*/ 121763 h 600884"/>
                  <a:gd name="T37" fmla="*/ 121763 h 600884"/>
                  <a:gd name="T38" fmla="*/ 121763 h 600884"/>
                  <a:gd name="T39" fmla="*/ 121763 h 600884"/>
                  <a:gd name="T40" fmla="*/ 121763 h 600884"/>
                  <a:gd name="T41" fmla="*/ 121763 h 600884"/>
                  <a:gd name="T42" fmla="*/ 121763 h 600884"/>
                  <a:gd name="T43" fmla="*/ 121763 h 600884"/>
                  <a:gd name="T44" fmla="*/ 121763 h 600884"/>
                  <a:gd name="T45" fmla="*/ 121763 h 600884"/>
                  <a:gd name="T46" fmla="*/ 121763 h 600884"/>
                  <a:gd name="T47" fmla="*/ 121763 h 600884"/>
                  <a:gd name="T48" fmla="*/ 121763 h 600884"/>
                  <a:gd name="T49" fmla="*/ 121763 h 600884"/>
                  <a:gd name="T50" fmla="*/ 121763 h 600884"/>
                  <a:gd name="T51" fmla="*/ 121763 h 600884"/>
                  <a:gd name="T52" fmla="*/ 121763 h 600884"/>
                  <a:gd name="T53" fmla="*/ 121763 h 600884"/>
                  <a:gd name="T54" fmla="*/ 121763 h 600884"/>
                  <a:gd name="T55" fmla="*/ 121763 h 600884"/>
                  <a:gd name="T56" fmla="*/ 121763 h 600884"/>
                  <a:gd name="T57" fmla="*/ 121763 h 600884"/>
                  <a:gd name="T58" fmla="*/ 121763 h 600884"/>
                  <a:gd name="T59" fmla="*/ 121763 h 600884"/>
                  <a:gd name="T60" fmla="*/ 121763 h 600884"/>
                  <a:gd name="T61" fmla="*/ 121763 h 600884"/>
                  <a:gd name="T62" fmla="*/ 121763 h 600884"/>
                  <a:gd name="T63" fmla="*/ 121763 h 600884"/>
                  <a:gd name="T64" fmla="*/ 121763 h 600884"/>
                  <a:gd name="T65" fmla="*/ 121763 h 600884"/>
                  <a:gd name="T66" fmla="*/ 121763 h 600884"/>
                  <a:gd name="T67" fmla="*/ 121763 h 600884"/>
                  <a:gd name="T68" fmla="*/ 121763 h 600884"/>
                  <a:gd name="T69" fmla="*/ 121763 h 600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1" h="600">
                    <a:moveTo>
                      <a:pt x="273" y="0"/>
                    </a:moveTo>
                    <a:cubicBezTo>
                      <a:pt x="157" y="0"/>
                      <a:pt x="46" y="54"/>
                      <a:pt x="46" y="228"/>
                    </a:cubicBezTo>
                    <a:cubicBezTo>
                      <a:pt x="46" y="240"/>
                      <a:pt x="47" y="267"/>
                      <a:pt x="47" y="267"/>
                    </a:cubicBezTo>
                    <a:lnTo>
                      <a:pt x="2" y="350"/>
                    </a:lnTo>
                    <a:cubicBezTo>
                      <a:pt x="0" y="354"/>
                      <a:pt x="0" y="358"/>
                      <a:pt x="1" y="362"/>
                    </a:cubicBezTo>
                    <a:cubicBezTo>
                      <a:pt x="3" y="366"/>
                      <a:pt x="6" y="369"/>
                      <a:pt x="10" y="371"/>
                    </a:cubicBezTo>
                    <a:lnTo>
                      <a:pt x="43" y="382"/>
                    </a:lnTo>
                    <a:cubicBezTo>
                      <a:pt x="47" y="464"/>
                      <a:pt x="70" y="536"/>
                      <a:pt x="140" y="536"/>
                    </a:cubicBezTo>
                    <a:lnTo>
                      <a:pt x="140" y="536"/>
                    </a:lnTo>
                    <a:cubicBezTo>
                      <a:pt x="166" y="536"/>
                      <a:pt x="188" y="557"/>
                      <a:pt x="188" y="584"/>
                    </a:cubicBezTo>
                    <a:lnTo>
                      <a:pt x="188" y="584"/>
                    </a:lnTo>
                    <a:cubicBezTo>
                      <a:pt x="188" y="589"/>
                      <a:pt x="190" y="594"/>
                      <a:pt x="195" y="597"/>
                    </a:cubicBezTo>
                    <a:cubicBezTo>
                      <a:pt x="199" y="600"/>
                      <a:pt x="205" y="600"/>
                      <a:pt x="209" y="598"/>
                    </a:cubicBezTo>
                    <a:lnTo>
                      <a:pt x="393" y="527"/>
                    </a:lnTo>
                    <a:cubicBezTo>
                      <a:pt x="407" y="522"/>
                      <a:pt x="416" y="509"/>
                      <a:pt x="416" y="494"/>
                    </a:cubicBezTo>
                    <a:lnTo>
                      <a:pt x="416" y="409"/>
                    </a:lnTo>
                    <a:cubicBezTo>
                      <a:pt x="416" y="386"/>
                      <a:pt x="423" y="364"/>
                      <a:pt x="436" y="344"/>
                    </a:cubicBezTo>
                    <a:cubicBezTo>
                      <a:pt x="464" y="302"/>
                      <a:pt x="481" y="256"/>
                      <a:pt x="481" y="208"/>
                    </a:cubicBezTo>
                    <a:cubicBezTo>
                      <a:pt x="481" y="93"/>
                      <a:pt x="388" y="0"/>
                      <a:pt x="273" y="0"/>
                    </a:cubicBezTo>
                    <a:close/>
                    <a:moveTo>
                      <a:pt x="247" y="106"/>
                    </a:moveTo>
                    <a:cubicBezTo>
                      <a:pt x="247" y="94"/>
                      <a:pt x="256" y="85"/>
                      <a:pt x="267" y="86"/>
                    </a:cubicBezTo>
                    <a:cubicBezTo>
                      <a:pt x="278" y="86"/>
                      <a:pt x="287" y="95"/>
                      <a:pt x="287" y="106"/>
                    </a:cubicBezTo>
                    <a:lnTo>
                      <a:pt x="286" y="160"/>
                    </a:lnTo>
                    <a:cubicBezTo>
                      <a:pt x="286" y="168"/>
                      <a:pt x="281" y="175"/>
                      <a:pt x="274" y="178"/>
                    </a:cubicBezTo>
                    <a:cubicBezTo>
                      <a:pt x="272" y="179"/>
                      <a:pt x="269" y="180"/>
                      <a:pt x="266" y="180"/>
                    </a:cubicBezTo>
                    <a:cubicBezTo>
                      <a:pt x="255" y="179"/>
                      <a:pt x="246" y="170"/>
                      <a:pt x="246" y="159"/>
                    </a:cubicBezTo>
                    <a:lnTo>
                      <a:pt x="247" y="106"/>
                    </a:lnTo>
                    <a:close/>
                    <a:moveTo>
                      <a:pt x="163" y="158"/>
                    </a:moveTo>
                    <a:cubicBezTo>
                      <a:pt x="157" y="151"/>
                      <a:pt x="158" y="140"/>
                      <a:pt x="165" y="134"/>
                    </a:cubicBezTo>
                    <a:cubicBezTo>
                      <a:pt x="172" y="128"/>
                      <a:pt x="183" y="129"/>
                      <a:pt x="189" y="136"/>
                    </a:cubicBezTo>
                    <a:lnTo>
                      <a:pt x="220" y="170"/>
                    </a:lnTo>
                    <a:cubicBezTo>
                      <a:pt x="226" y="178"/>
                      <a:pt x="225" y="188"/>
                      <a:pt x="218" y="195"/>
                    </a:cubicBezTo>
                    <a:cubicBezTo>
                      <a:pt x="217" y="196"/>
                      <a:pt x="216" y="196"/>
                      <a:pt x="215" y="197"/>
                    </a:cubicBezTo>
                    <a:cubicBezTo>
                      <a:pt x="208" y="201"/>
                      <a:pt x="199" y="199"/>
                      <a:pt x="194" y="193"/>
                    </a:cubicBezTo>
                    <a:lnTo>
                      <a:pt x="163" y="158"/>
                    </a:lnTo>
                    <a:close/>
                    <a:moveTo>
                      <a:pt x="309" y="387"/>
                    </a:moveTo>
                    <a:lnTo>
                      <a:pt x="309" y="437"/>
                    </a:lnTo>
                    <a:cubicBezTo>
                      <a:pt x="309" y="448"/>
                      <a:pt x="301" y="456"/>
                      <a:pt x="290" y="457"/>
                    </a:cubicBezTo>
                    <a:cubicBezTo>
                      <a:pt x="290" y="457"/>
                      <a:pt x="290" y="457"/>
                      <a:pt x="290" y="457"/>
                    </a:cubicBezTo>
                    <a:cubicBezTo>
                      <a:pt x="289" y="457"/>
                      <a:pt x="289" y="457"/>
                      <a:pt x="288" y="457"/>
                    </a:cubicBezTo>
                    <a:lnTo>
                      <a:pt x="288" y="457"/>
                    </a:lnTo>
                    <a:lnTo>
                      <a:pt x="288" y="457"/>
                    </a:lnTo>
                    <a:cubicBezTo>
                      <a:pt x="288" y="461"/>
                      <a:pt x="287" y="464"/>
                      <a:pt x="285" y="467"/>
                    </a:cubicBezTo>
                    <a:cubicBezTo>
                      <a:pt x="282" y="474"/>
                      <a:pt x="275" y="478"/>
                      <a:pt x="268" y="478"/>
                    </a:cubicBezTo>
                    <a:lnTo>
                      <a:pt x="268" y="478"/>
                    </a:lnTo>
                    <a:cubicBezTo>
                      <a:pt x="267" y="478"/>
                      <a:pt x="267" y="478"/>
                      <a:pt x="266" y="478"/>
                    </a:cubicBezTo>
                    <a:cubicBezTo>
                      <a:pt x="266" y="478"/>
                      <a:pt x="266" y="478"/>
                      <a:pt x="265" y="478"/>
                    </a:cubicBezTo>
                    <a:lnTo>
                      <a:pt x="265" y="478"/>
                    </a:lnTo>
                    <a:cubicBezTo>
                      <a:pt x="258" y="478"/>
                      <a:pt x="251" y="474"/>
                      <a:pt x="248" y="467"/>
                    </a:cubicBezTo>
                    <a:cubicBezTo>
                      <a:pt x="246" y="464"/>
                      <a:pt x="245" y="461"/>
                      <a:pt x="245" y="457"/>
                    </a:cubicBezTo>
                    <a:lnTo>
                      <a:pt x="245" y="457"/>
                    </a:lnTo>
                    <a:lnTo>
                      <a:pt x="245" y="457"/>
                    </a:lnTo>
                    <a:cubicBezTo>
                      <a:pt x="244" y="457"/>
                      <a:pt x="244" y="457"/>
                      <a:pt x="243" y="457"/>
                    </a:cubicBezTo>
                    <a:cubicBezTo>
                      <a:pt x="243" y="457"/>
                      <a:pt x="243" y="457"/>
                      <a:pt x="243" y="457"/>
                    </a:cubicBezTo>
                    <a:cubicBezTo>
                      <a:pt x="232" y="456"/>
                      <a:pt x="224" y="448"/>
                      <a:pt x="224" y="437"/>
                    </a:cubicBezTo>
                    <a:lnTo>
                      <a:pt x="224" y="387"/>
                    </a:lnTo>
                    <a:cubicBezTo>
                      <a:pt x="200" y="363"/>
                      <a:pt x="184" y="322"/>
                      <a:pt x="184" y="292"/>
                    </a:cubicBezTo>
                    <a:cubicBezTo>
                      <a:pt x="184" y="246"/>
                      <a:pt x="221" y="209"/>
                      <a:pt x="266" y="209"/>
                    </a:cubicBezTo>
                    <a:lnTo>
                      <a:pt x="266" y="209"/>
                    </a:lnTo>
                    <a:lnTo>
                      <a:pt x="267" y="209"/>
                    </a:lnTo>
                    <a:cubicBezTo>
                      <a:pt x="312" y="209"/>
                      <a:pt x="349" y="246"/>
                      <a:pt x="349" y="292"/>
                    </a:cubicBezTo>
                    <a:cubicBezTo>
                      <a:pt x="349" y="322"/>
                      <a:pt x="333" y="363"/>
                      <a:pt x="309" y="387"/>
                    </a:cubicBezTo>
                    <a:close/>
                    <a:moveTo>
                      <a:pt x="370" y="158"/>
                    </a:moveTo>
                    <a:lnTo>
                      <a:pt x="339" y="193"/>
                    </a:lnTo>
                    <a:cubicBezTo>
                      <a:pt x="334" y="199"/>
                      <a:pt x="325" y="201"/>
                      <a:pt x="318" y="197"/>
                    </a:cubicBezTo>
                    <a:cubicBezTo>
                      <a:pt x="317" y="196"/>
                      <a:pt x="316" y="196"/>
                      <a:pt x="315" y="195"/>
                    </a:cubicBezTo>
                    <a:cubicBezTo>
                      <a:pt x="308" y="188"/>
                      <a:pt x="307" y="178"/>
                      <a:pt x="313" y="170"/>
                    </a:cubicBezTo>
                    <a:lnTo>
                      <a:pt x="344" y="136"/>
                    </a:lnTo>
                    <a:cubicBezTo>
                      <a:pt x="350" y="129"/>
                      <a:pt x="361" y="128"/>
                      <a:pt x="368" y="134"/>
                    </a:cubicBezTo>
                    <a:cubicBezTo>
                      <a:pt x="375" y="140"/>
                      <a:pt x="376" y="151"/>
                      <a:pt x="370" y="158"/>
                    </a:cubicBezTo>
                    <a:close/>
                  </a:path>
                </a:pathLst>
              </a:custGeom>
              <a:solidFill>
                <a:schemeClr val="accent2">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37160" tIns="68580" rIns="137160" bIns="68580" rtlCol="0" anchor="ctr"/>
              <a:lstStyle/>
              <a:p>
                <a:pPr algn="ctr"/>
                <a:endParaRPr lang="en-US" sz="2700"/>
              </a:p>
            </p:txBody>
          </p:sp>
          <p:sp>
            <p:nvSpPr>
              <p:cNvPr id="92" name="椭圆 91">
                <a:extLst>
                  <a:ext uri="{FF2B5EF4-FFF2-40B4-BE49-F238E27FC236}">
                    <a16:creationId xmlns:a16="http://schemas.microsoft.com/office/drawing/2014/main" id="{EDDB34D3-404F-4EAF-8EB1-A9FECCD38570}"/>
                  </a:ext>
                </a:extLst>
              </p:cNvPr>
              <p:cNvSpPr/>
              <p:nvPr/>
            </p:nvSpPr>
            <p:spPr>
              <a:xfrm>
                <a:off x="4451909" y="8174331"/>
                <a:ext cx="409192" cy="409192"/>
              </a:xfrm>
              <a:prstGeom prst="ellipse">
                <a:avLst/>
              </a:prstGeom>
              <a:noFill/>
              <a:ln w="9525">
                <a:solidFill>
                  <a:schemeClr val="accent2">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37160" tIns="68580" rIns="137160" bIns="68580" rtlCol="0" anchor="ctr"/>
              <a:lstStyle/>
              <a:p>
                <a:pPr algn="ctr"/>
                <a:endParaRPr lang="zh-CN" altLang="en-US" sz="2700"/>
              </a:p>
            </p:txBody>
          </p:sp>
        </p:grpSp>
      </p:grpSp>
      <p:grpSp>
        <p:nvGrpSpPr>
          <p:cNvPr id="63" name="组合 62">
            <a:extLst>
              <a:ext uri="{FF2B5EF4-FFF2-40B4-BE49-F238E27FC236}">
                <a16:creationId xmlns:a16="http://schemas.microsoft.com/office/drawing/2014/main" id="{74C62E40-8C7F-4FE4-922F-94DED1E41DC9}"/>
              </a:ext>
            </a:extLst>
          </p:cNvPr>
          <p:cNvGrpSpPr/>
          <p:nvPr/>
        </p:nvGrpSpPr>
        <p:grpSpPr>
          <a:xfrm>
            <a:off x="1343814" y="2661497"/>
            <a:ext cx="2092455" cy="405621"/>
            <a:chOff x="1343814" y="3087949"/>
            <a:chExt cx="2092455" cy="405621"/>
          </a:xfrm>
        </p:grpSpPr>
        <p:sp>
          <p:nvSpPr>
            <p:cNvPr id="28" name="矩形: 圆角 27">
              <a:extLst>
                <a:ext uri="{FF2B5EF4-FFF2-40B4-BE49-F238E27FC236}">
                  <a16:creationId xmlns:a16="http://schemas.microsoft.com/office/drawing/2014/main" id="{A2C0E9D7-51A6-48B4-9B54-E6CE22167E1E}"/>
                </a:ext>
              </a:extLst>
            </p:cNvPr>
            <p:cNvSpPr/>
            <p:nvPr>
              <p:custDataLst>
                <p:tags r:id="rId5"/>
              </p:custDataLst>
            </p:nvPr>
          </p:nvSpPr>
          <p:spPr>
            <a:xfrm flipH="1">
              <a:off x="1343814" y="3087949"/>
              <a:ext cx="2092455" cy="405621"/>
            </a:xfrm>
            <a:prstGeom prst="roundRect">
              <a:avLst>
                <a:gd name="adj" fmla="val 50000"/>
              </a:avLst>
            </a:prstGeom>
            <a:gradFill>
              <a:gsLst>
                <a:gs pos="15000">
                  <a:schemeClr val="accent2">
                    <a:alpha val="0"/>
                  </a:schemeClr>
                </a:gs>
                <a:gs pos="100000">
                  <a:schemeClr val="accent2">
                    <a:alpha val="15000"/>
                  </a:schemeClr>
                </a:gs>
              </a:gsLst>
              <a:lin ang="0" scaled="0"/>
            </a:gradFill>
            <a:ln w="9431">
              <a:gradFill>
                <a:gsLst>
                  <a:gs pos="15000">
                    <a:schemeClr val="accent2">
                      <a:alpha val="0"/>
                    </a:schemeClr>
                  </a:gs>
                  <a:gs pos="100000">
                    <a:schemeClr val="accent2"/>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90525" tIns="45262" rIns="90525" bIns="45262" rtlCol="0" anchor="ctr"/>
            <a:lstStyle/>
            <a:p>
              <a:endParaRPr lang="zh-CN" altLang="en-US" sz="1584" dirty="0">
                <a:latin typeface="思源黑体 CN Regular" panose="020B0500000000000000" pitchFamily="34" charset="-122"/>
                <a:ea typeface="思源黑体 CN Regular" panose="020B0500000000000000" pitchFamily="34" charset="-122"/>
              </a:endParaRPr>
            </a:p>
          </p:txBody>
        </p:sp>
        <p:sp>
          <p:nvSpPr>
            <p:cNvPr id="70" name="文本框 69">
              <a:extLst>
                <a:ext uri="{FF2B5EF4-FFF2-40B4-BE49-F238E27FC236}">
                  <a16:creationId xmlns:a16="http://schemas.microsoft.com/office/drawing/2014/main" id="{0ED7777D-EB68-4B7C-B536-BF73E54DA818}"/>
                </a:ext>
              </a:extLst>
            </p:cNvPr>
            <p:cNvSpPr txBox="1"/>
            <p:nvPr/>
          </p:nvSpPr>
          <p:spPr>
            <a:xfrm>
              <a:off x="1891585" y="3154704"/>
              <a:ext cx="923330" cy="276999"/>
            </a:xfrm>
            <a:prstGeom prst="rect">
              <a:avLst/>
            </a:prstGeom>
            <a:noFill/>
            <a:effectLst/>
          </p:spPr>
          <p:txBody>
            <a:bodyPr wrap="none" lIns="0" tIns="0" rIns="0" bIns="0" rtlCol="0">
              <a:spAutoFit/>
            </a:bodyPr>
            <a:lstStyle/>
            <a:p>
              <a:pPr algn="r"/>
              <a:r>
                <a:rPr lang="zh-CN" altLang="en-US" dirty="0">
                  <a:solidFill>
                    <a:schemeClr val="bg1"/>
                  </a:solidFill>
                  <a:latin typeface="+mn-ea"/>
                </a:rPr>
                <a:t>你的内容</a:t>
              </a:r>
            </a:p>
          </p:txBody>
        </p:sp>
        <p:grpSp>
          <p:nvGrpSpPr>
            <p:cNvPr id="11" name="组合 10">
              <a:extLst>
                <a:ext uri="{FF2B5EF4-FFF2-40B4-BE49-F238E27FC236}">
                  <a16:creationId xmlns:a16="http://schemas.microsoft.com/office/drawing/2014/main" id="{5E83A17C-56BE-4C84-BAC7-6BA18496B2DA}"/>
                </a:ext>
              </a:extLst>
            </p:cNvPr>
            <p:cNvGrpSpPr/>
            <p:nvPr/>
          </p:nvGrpSpPr>
          <p:grpSpPr>
            <a:xfrm>
              <a:off x="1389899" y="3130692"/>
              <a:ext cx="320127" cy="320127"/>
              <a:chOff x="3831164" y="8225008"/>
              <a:chExt cx="409190" cy="409192"/>
            </a:xfrm>
          </p:grpSpPr>
          <p:sp>
            <p:nvSpPr>
              <p:cNvPr id="81" name="iconfont-1043-249785">
                <a:extLst>
                  <a:ext uri="{FF2B5EF4-FFF2-40B4-BE49-F238E27FC236}">
                    <a16:creationId xmlns:a16="http://schemas.microsoft.com/office/drawing/2014/main" id="{C6C84248-B4EB-40F5-BBE8-FD007894A012}"/>
                  </a:ext>
                </a:extLst>
              </p:cNvPr>
              <p:cNvSpPr/>
              <p:nvPr/>
            </p:nvSpPr>
            <p:spPr>
              <a:xfrm>
                <a:off x="3882100" y="8277602"/>
                <a:ext cx="307324" cy="321478"/>
              </a:xfrm>
              <a:custGeom>
                <a:avLst/>
                <a:gdLst>
                  <a:gd name="T0" fmla="*/ 12103 w 12259"/>
                  <a:gd name="T1" fmla="*/ 2207 h 12824"/>
                  <a:gd name="T2" fmla="*/ 6109 w 12259"/>
                  <a:gd name="T3" fmla="*/ 0 h 12824"/>
                  <a:gd name="T4" fmla="*/ 6041 w 12259"/>
                  <a:gd name="T5" fmla="*/ 0 h 12824"/>
                  <a:gd name="T6" fmla="*/ 159 w 12259"/>
                  <a:gd name="T7" fmla="*/ 2207 h 12824"/>
                  <a:gd name="T8" fmla="*/ 1601 w 12259"/>
                  <a:gd name="T9" fmla="*/ 9955 h 12824"/>
                  <a:gd name="T10" fmla="*/ 6029 w 12259"/>
                  <a:gd name="T11" fmla="*/ 12778 h 12824"/>
                  <a:gd name="T12" fmla="*/ 6188 w 12259"/>
                  <a:gd name="T13" fmla="*/ 12783 h 12824"/>
                  <a:gd name="T14" fmla="*/ 10660 w 12259"/>
                  <a:gd name="T15" fmla="*/ 9955 h 12824"/>
                  <a:gd name="T16" fmla="*/ 12103 w 12259"/>
                  <a:gd name="T17" fmla="*/ 2207 h 12824"/>
                  <a:gd name="T18" fmla="*/ 8515 w 12259"/>
                  <a:gd name="T19" fmla="*/ 5990 h 12824"/>
                  <a:gd name="T20" fmla="*/ 6586 w 12259"/>
                  <a:gd name="T21" fmla="*/ 5990 h 12824"/>
                  <a:gd name="T22" fmla="*/ 6586 w 12259"/>
                  <a:gd name="T23" fmla="*/ 6893 h 12824"/>
                  <a:gd name="T24" fmla="*/ 8515 w 12259"/>
                  <a:gd name="T25" fmla="*/ 6893 h 12824"/>
                  <a:gd name="T26" fmla="*/ 8515 w 12259"/>
                  <a:gd name="T27" fmla="*/ 7642 h 12824"/>
                  <a:gd name="T28" fmla="*/ 6586 w 12259"/>
                  <a:gd name="T29" fmla="*/ 7642 h 12824"/>
                  <a:gd name="T30" fmla="*/ 6586 w 12259"/>
                  <a:gd name="T31" fmla="*/ 9364 h 12824"/>
                  <a:gd name="T32" fmla="*/ 5670 w 12259"/>
                  <a:gd name="T33" fmla="*/ 9364 h 12824"/>
                  <a:gd name="T34" fmla="*/ 5670 w 12259"/>
                  <a:gd name="T35" fmla="*/ 7642 h 12824"/>
                  <a:gd name="T36" fmla="*/ 3757 w 12259"/>
                  <a:gd name="T37" fmla="*/ 7642 h 12824"/>
                  <a:gd name="T38" fmla="*/ 3757 w 12259"/>
                  <a:gd name="T39" fmla="*/ 6893 h 12824"/>
                  <a:gd name="T40" fmla="*/ 5670 w 12259"/>
                  <a:gd name="T41" fmla="*/ 6893 h 12824"/>
                  <a:gd name="T42" fmla="*/ 5670 w 12259"/>
                  <a:gd name="T43" fmla="*/ 5990 h 12824"/>
                  <a:gd name="T44" fmla="*/ 3757 w 12259"/>
                  <a:gd name="T45" fmla="*/ 5990 h 12824"/>
                  <a:gd name="T46" fmla="*/ 3757 w 12259"/>
                  <a:gd name="T47" fmla="*/ 5233 h 12824"/>
                  <a:gd name="T48" fmla="*/ 5312 w 12259"/>
                  <a:gd name="T49" fmla="*/ 5233 h 12824"/>
                  <a:gd name="T50" fmla="*/ 4299 w 12259"/>
                  <a:gd name="T51" fmla="*/ 3429 h 12824"/>
                  <a:gd name="T52" fmla="*/ 5302 w 12259"/>
                  <a:gd name="T53" fmla="*/ 3429 h 12824"/>
                  <a:gd name="T54" fmla="*/ 6130 w 12259"/>
                  <a:gd name="T55" fmla="*/ 5025 h 12824"/>
                  <a:gd name="T56" fmla="*/ 6970 w 12259"/>
                  <a:gd name="T57" fmla="*/ 3429 h 12824"/>
                  <a:gd name="T58" fmla="*/ 7974 w 12259"/>
                  <a:gd name="T59" fmla="*/ 3429 h 12824"/>
                  <a:gd name="T60" fmla="*/ 6947 w 12259"/>
                  <a:gd name="T61" fmla="*/ 5233 h 12824"/>
                  <a:gd name="T62" fmla="*/ 8515 w 12259"/>
                  <a:gd name="T63" fmla="*/ 5233 h 12824"/>
                  <a:gd name="T64" fmla="*/ 8515 w 12259"/>
                  <a:gd name="T65" fmla="*/ 5990 h 12824"/>
                  <a:gd name="T66" fmla="*/ 8515 w 12259"/>
                  <a:gd name="T67" fmla="*/ 5990 h 12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259" h="12824">
                    <a:moveTo>
                      <a:pt x="12103" y="2207"/>
                    </a:moveTo>
                    <a:cubicBezTo>
                      <a:pt x="10196" y="2138"/>
                      <a:pt x="6109" y="0"/>
                      <a:pt x="6109" y="0"/>
                    </a:cubicBezTo>
                    <a:lnTo>
                      <a:pt x="6041" y="0"/>
                    </a:lnTo>
                    <a:cubicBezTo>
                      <a:pt x="6041" y="0"/>
                      <a:pt x="2066" y="2138"/>
                      <a:pt x="159" y="2207"/>
                    </a:cubicBezTo>
                    <a:cubicBezTo>
                      <a:pt x="0" y="3012"/>
                      <a:pt x="262" y="7978"/>
                      <a:pt x="1601" y="9955"/>
                    </a:cubicBezTo>
                    <a:cubicBezTo>
                      <a:pt x="2488" y="11289"/>
                      <a:pt x="5215" y="12476"/>
                      <a:pt x="6029" y="12778"/>
                    </a:cubicBezTo>
                    <a:cubicBezTo>
                      <a:pt x="6029" y="12778"/>
                      <a:pt x="6080" y="12824"/>
                      <a:pt x="6188" y="12783"/>
                    </a:cubicBezTo>
                    <a:cubicBezTo>
                      <a:pt x="7240" y="12388"/>
                      <a:pt x="9593" y="11450"/>
                      <a:pt x="10660" y="9955"/>
                    </a:cubicBezTo>
                    <a:cubicBezTo>
                      <a:pt x="12136" y="7702"/>
                      <a:pt x="12259" y="3031"/>
                      <a:pt x="12103" y="2207"/>
                    </a:cubicBezTo>
                    <a:close/>
                    <a:moveTo>
                      <a:pt x="8515" y="5990"/>
                    </a:moveTo>
                    <a:lnTo>
                      <a:pt x="6586" y="5990"/>
                    </a:lnTo>
                    <a:lnTo>
                      <a:pt x="6586" y="6893"/>
                    </a:lnTo>
                    <a:lnTo>
                      <a:pt x="8515" y="6893"/>
                    </a:lnTo>
                    <a:lnTo>
                      <a:pt x="8515" y="7642"/>
                    </a:lnTo>
                    <a:lnTo>
                      <a:pt x="6586" y="7642"/>
                    </a:lnTo>
                    <a:lnTo>
                      <a:pt x="6586" y="9364"/>
                    </a:lnTo>
                    <a:lnTo>
                      <a:pt x="5670" y="9364"/>
                    </a:lnTo>
                    <a:lnTo>
                      <a:pt x="5670" y="7642"/>
                    </a:lnTo>
                    <a:lnTo>
                      <a:pt x="3757" y="7642"/>
                    </a:lnTo>
                    <a:lnTo>
                      <a:pt x="3757" y="6893"/>
                    </a:lnTo>
                    <a:lnTo>
                      <a:pt x="5670" y="6893"/>
                    </a:lnTo>
                    <a:lnTo>
                      <a:pt x="5670" y="5990"/>
                    </a:lnTo>
                    <a:lnTo>
                      <a:pt x="3757" y="5990"/>
                    </a:lnTo>
                    <a:lnTo>
                      <a:pt x="3757" y="5233"/>
                    </a:lnTo>
                    <a:lnTo>
                      <a:pt x="5312" y="5233"/>
                    </a:lnTo>
                    <a:lnTo>
                      <a:pt x="4299" y="3429"/>
                    </a:lnTo>
                    <a:lnTo>
                      <a:pt x="5302" y="3429"/>
                    </a:lnTo>
                    <a:cubicBezTo>
                      <a:pt x="5302" y="3429"/>
                      <a:pt x="6095" y="4892"/>
                      <a:pt x="6130" y="5025"/>
                    </a:cubicBezTo>
                    <a:cubicBezTo>
                      <a:pt x="6171" y="4881"/>
                      <a:pt x="6970" y="3429"/>
                      <a:pt x="6970" y="3429"/>
                    </a:cubicBezTo>
                    <a:lnTo>
                      <a:pt x="7974" y="3429"/>
                    </a:lnTo>
                    <a:lnTo>
                      <a:pt x="6947" y="5233"/>
                    </a:lnTo>
                    <a:lnTo>
                      <a:pt x="8515" y="5233"/>
                    </a:lnTo>
                    <a:lnTo>
                      <a:pt x="8515" y="5990"/>
                    </a:lnTo>
                    <a:close/>
                    <a:moveTo>
                      <a:pt x="8515" y="5990"/>
                    </a:moveTo>
                    <a:close/>
                  </a:path>
                </a:pathLst>
              </a:custGeom>
              <a:solidFill>
                <a:schemeClr val="accent2">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37160" tIns="68580" rIns="137160" bIns="68580" rtlCol="0" anchor="ctr"/>
              <a:lstStyle/>
              <a:p>
                <a:pPr algn="ctr"/>
                <a:endParaRPr lang="en-US" sz="2700"/>
              </a:p>
            </p:txBody>
          </p:sp>
          <p:sp>
            <p:nvSpPr>
              <p:cNvPr id="94" name="椭圆 93">
                <a:extLst>
                  <a:ext uri="{FF2B5EF4-FFF2-40B4-BE49-F238E27FC236}">
                    <a16:creationId xmlns:a16="http://schemas.microsoft.com/office/drawing/2014/main" id="{E8266359-1E3A-469C-B5A1-8749A7F3C807}"/>
                  </a:ext>
                </a:extLst>
              </p:cNvPr>
              <p:cNvSpPr/>
              <p:nvPr/>
            </p:nvSpPr>
            <p:spPr>
              <a:xfrm>
                <a:off x="3831164" y="8225008"/>
                <a:ext cx="409190" cy="409192"/>
              </a:xfrm>
              <a:prstGeom prst="ellipse">
                <a:avLst/>
              </a:prstGeom>
              <a:noFill/>
              <a:ln w="9525">
                <a:solidFill>
                  <a:schemeClr val="accent2">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37160" tIns="68580" rIns="137160" bIns="68580" rtlCol="0" anchor="ctr"/>
              <a:lstStyle/>
              <a:p>
                <a:pPr algn="ctr"/>
                <a:endParaRPr lang="zh-CN" altLang="en-US" sz="2700"/>
              </a:p>
            </p:txBody>
          </p:sp>
        </p:grpSp>
      </p:grpSp>
      <p:sp>
        <p:nvSpPr>
          <p:cNvPr id="9" name="椭圆 8">
            <a:extLst>
              <a:ext uri="{FF2B5EF4-FFF2-40B4-BE49-F238E27FC236}">
                <a16:creationId xmlns:a16="http://schemas.microsoft.com/office/drawing/2014/main" id="{118FED8D-E75C-451C-B7C4-46660CD4E96E}"/>
              </a:ext>
            </a:extLst>
          </p:cNvPr>
          <p:cNvSpPr/>
          <p:nvPr/>
        </p:nvSpPr>
        <p:spPr>
          <a:xfrm>
            <a:off x="3033308" y="626390"/>
            <a:ext cx="6104688" cy="6104688"/>
          </a:xfrm>
          <a:prstGeom prst="ellipse">
            <a:avLst/>
          </a:prstGeom>
          <a:noFill/>
          <a:ln w="19111">
            <a:gradFill>
              <a:gsLst>
                <a:gs pos="25000">
                  <a:schemeClr val="accent2">
                    <a:alpha val="0"/>
                  </a:schemeClr>
                </a:gs>
                <a:gs pos="50000">
                  <a:schemeClr val="accent2"/>
                </a:gs>
                <a:gs pos="75000">
                  <a:schemeClr val="accent2">
                    <a:alpha val="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68799" tIns="34399" rIns="68799" bIns="34399" rtlCol="0" anchor="ctr"/>
          <a:lstStyle/>
          <a:p>
            <a:pPr algn="ctr"/>
            <a:endParaRPr lang="zh-CN" altLang="en-US" sz="1354" dirty="0">
              <a:latin typeface="思源黑体 CN Regular" panose="020B0500000000000000" pitchFamily="34" charset="-122"/>
              <a:ea typeface="思源黑体 CN Regular" panose="020B0500000000000000" pitchFamily="34" charset="-122"/>
            </a:endParaRPr>
          </a:p>
        </p:txBody>
      </p:sp>
      <p:grpSp>
        <p:nvGrpSpPr>
          <p:cNvPr id="49" name="组合 48">
            <a:extLst>
              <a:ext uri="{FF2B5EF4-FFF2-40B4-BE49-F238E27FC236}">
                <a16:creationId xmlns:a16="http://schemas.microsoft.com/office/drawing/2014/main" id="{C8956C2A-EADC-4128-9A9C-D33C8EDDB375}"/>
              </a:ext>
            </a:extLst>
          </p:cNvPr>
          <p:cNvGrpSpPr/>
          <p:nvPr/>
        </p:nvGrpSpPr>
        <p:grpSpPr>
          <a:xfrm>
            <a:off x="8882743" y="2661497"/>
            <a:ext cx="1940041" cy="405621"/>
            <a:chOff x="8882743" y="3087949"/>
            <a:chExt cx="1940041" cy="405621"/>
          </a:xfrm>
        </p:grpSpPr>
        <p:sp>
          <p:nvSpPr>
            <p:cNvPr id="16" name="矩形: 圆角 15">
              <a:extLst>
                <a:ext uri="{FF2B5EF4-FFF2-40B4-BE49-F238E27FC236}">
                  <a16:creationId xmlns:a16="http://schemas.microsoft.com/office/drawing/2014/main" id="{1550E3B3-9529-433B-9ACC-5C7EDE81785A}"/>
                </a:ext>
              </a:extLst>
            </p:cNvPr>
            <p:cNvSpPr/>
            <p:nvPr>
              <p:custDataLst>
                <p:tags r:id="rId4"/>
              </p:custDataLst>
            </p:nvPr>
          </p:nvSpPr>
          <p:spPr>
            <a:xfrm>
              <a:off x="8882743" y="3087949"/>
              <a:ext cx="1940041" cy="405621"/>
            </a:xfrm>
            <a:prstGeom prst="roundRect">
              <a:avLst>
                <a:gd name="adj" fmla="val 50000"/>
              </a:avLst>
            </a:prstGeom>
            <a:gradFill>
              <a:gsLst>
                <a:gs pos="15000">
                  <a:schemeClr val="accent2">
                    <a:alpha val="0"/>
                  </a:schemeClr>
                </a:gs>
                <a:gs pos="100000">
                  <a:schemeClr val="accent2">
                    <a:alpha val="15000"/>
                  </a:schemeClr>
                </a:gs>
              </a:gsLst>
              <a:lin ang="0" scaled="0"/>
            </a:gradFill>
            <a:ln w="9431">
              <a:gradFill>
                <a:gsLst>
                  <a:gs pos="15000">
                    <a:schemeClr val="accent2">
                      <a:alpha val="0"/>
                    </a:schemeClr>
                  </a:gs>
                  <a:gs pos="100000">
                    <a:schemeClr val="accent2"/>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90525" tIns="45262" rIns="90525" bIns="45262" rtlCol="0" anchor="ctr"/>
            <a:lstStyle/>
            <a:p>
              <a:endParaRPr lang="zh-CN" altLang="en-US" sz="1584" dirty="0">
                <a:latin typeface="思源黑体 CN Regular" panose="020B0500000000000000" pitchFamily="34" charset="-122"/>
                <a:ea typeface="思源黑体 CN Regular" panose="020B0500000000000000" pitchFamily="34" charset="-122"/>
              </a:endParaRPr>
            </a:p>
          </p:txBody>
        </p:sp>
        <p:sp>
          <p:nvSpPr>
            <p:cNvPr id="33" name="文本框 32">
              <a:extLst>
                <a:ext uri="{FF2B5EF4-FFF2-40B4-BE49-F238E27FC236}">
                  <a16:creationId xmlns:a16="http://schemas.microsoft.com/office/drawing/2014/main" id="{1A0853A2-4D68-4C59-B5F7-402324C6BDE1}"/>
                </a:ext>
              </a:extLst>
            </p:cNvPr>
            <p:cNvSpPr txBox="1"/>
            <p:nvPr/>
          </p:nvSpPr>
          <p:spPr>
            <a:xfrm>
              <a:off x="9343366" y="3154704"/>
              <a:ext cx="923330" cy="276999"/>
            </a:xfrm>
            <a:prstGeom prst="rect">
              <a:avLst/>
            </a:prstGeom>
            <a:noFill/>
            <a:effectLst/>
          </p:spPr>
          <p:txBody>
            <a:bodyPr wrap="none" lIns="0" tIns="0" rIns="0" bIns="0" rtlCol="0">
              <a:spAutoFit/>
            </a:bodyPr>
            <a:lstStyle/>
            <a:p>
              <a:pPr algn="r"/>
              <a:r>
                <a:rPr lang="zh-CN" altLang="en-US" dirty="0">
                  <a:solidFill>
                    <a:schemeClr val="bg1"/>
                  </a:solidFill>
                  <a:latin typeface="+mn-ea"/>
                </a:rPr>
                <a:t>你的内容</a:t>
              </a:r>
            </a:p>
          </p:txBody>
        </p:sp>
        <p:grpSp>
          <p:nvGrpSpPr>
            <p:cNvPr id="24" name="组合 23">
              <a:extLst>
                <a:ext uri="{FF2B5EF4-FFF2-40B4-BE49-F238E27FC236}">
                  <a16:creationId xmlns:a16="http://schemas.microsoft.com/office/drawing/2014/main" id="{FCC80163-02A9-430F-8534-CA8AC03E37F7}"/>
                </a:ext>
              </a:extLst>
            </p:cNvPr>
            <p:cNvGrpSpPr/>
            <p:nvPr/>
          </p:nvGrpSpPr>
          <p:grpSpPr>
            <a:xfrm>
              <a:off x="10452716" y="3130696"/>
              <a:ext cx="320127" cy="320127"/>
              <a:chOff x="8415953" y="7964892"/>
              <a:chExt cx="320127" cy="320127"/>
            </a:xfrm>
          </p:grpSpPr>
          <p:sp>
            <p:nvSpPr>
              <p:cNvPr id="100" name="椭圆 99">
                <a:extLst>
                  <a:ext uri="{FF2B5EF4-FFF2-40B4-BE49-F238E27FC236}">
                    <a16:creationId xmlns:a16="http://schemas.microsoft.com/office/drawing/2014/main" id="{3302220D-C816-434E-8F4E-DE14E49E8647}"/>
                  </a:ext>
                </a:extLst>
              </p:cNvPr>
              <p:cNvSpPr/>
              <p:nvPr/>
            </p:nvSpPr>
            <p:spPr>
              <a:xfrm>
                <a:off x="8415953" y="7964892"/>
                <a:ext cx="320127" cy="320127"/>
              </a:xfrm>
              <a:prstGeom prst="ellipse">
                <a:avLst/>
              </a:prstGeom>
              <a:noFill/>
              <a:ln w="9525">
                <a:solidFill>
                  <a:schemeClr val="accent2">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37160" tIns="68580" rIns="137160" bIns="68580" rtlCol="0" anchor="ctr"/>
              <a:lstStyle/>
              <a:p>
                <a:pPr algn="ctr"/>
                <a:endParaRPr lang="zh-CN" altLang="en-US" sz="2700"/>
              </a:p>
            </p:txBody>
          </p:sp>
          <p:sp>
            <p:nvSpPr>
              <p:cNvPr id="101" name="图形 51">
                <a:extLst>
                  <a:ext uri="{FF2B5EF4-FFF2-40B4-BE49-F238E27FC236}">
                    <a16:creationId xmlns:a16="http://schemas.microsoft.com/office/drawing/2014/main" id="{14BF73BF-EF5C-4CFD-A3AF-F165025394B2}"/>
                  </a:ext>
                </a:extLst>
              </p:cNvPr>
              <p:cNvSpPr/>
              <p:nvPr/>
            </p:nvSpPr>
            <p:spPr>
              <a:xfrm>
                <a:off x="8498875" y="8019769"/>
                <a:ext cx="168429" cy="210372"/>
              </a:xfrm>
              <a:custGeom>
                <a:avLst/>
                <a:gdLst>
                  <a:gd name="connsiteX0" fmla="*/ 1011555 w 1430655"/>
                  <a:gd name="connsiteY0" fmla="*/ 942975 h 1786890"/>
                  <a:gd name="connsiteX1" fmla="*/ 1175385 w 1430655"/>
                  <a:gd name="connsiteY1" fmla="*/ 975360 h 1786890"/>
                  <a:gd name="connsiteX2" fmla="*/ 1308735 w 1430655"/>
                  <a:gd name="connsiteY2" fmla="*/ 1064895 h 1786890"/>
                  <a:gd name="connsiteX3" fmla="*/ 1398270 w 1430655"/>
                  <a:gd name="connsiteY3" fmla="*/ 1198245 h 1786890"/>
                  <a:gd name="connsiteX4" fmla="*/ 1430655 w 1430655"/>
                  <a:gd name="connsiteY4" fmla="*/ 1362075 h 1786890"/>
                  <a:gd name="connsiteX5" fmla="*/ 1398270 w 1430655"/>
                  <a:gd name="connsiteY5" fmla="*/ 1525905 h 1786890"/>
                  <a:gd name="connsiteX6" fmla="*/ 1308735 w 1430655"/>
                  <a:gd name="connsiteY6" fmla="*/ 1659255 h 1786890"/>
                  <a:gd name="connsiteX7" fmla="*/ 1175385 w 1430655"/>
                  <a:gd name="connsiteY7" fmla="*/ 1748790 h 1786890"/>
                  <a:gd name="connsiteX8" fmla="*/ 1011555 w 1430655"/>
                  <a:gd name="connsiteY8" fmla="*/ 1781175 h 1786890"/>
                  <a:gd name="connsiteX9" fmla="*/ 847725 w 1430655"/>
                  <a:gd name="connsiteY9" fmla="*/ 1748790 h 1786890"/>
                  <a:gd name="connsiteX10" fmla="*/ 714375 w 1430655"/>
                  <a:gd name="connsiteY10" fmla="*/ 1659255 h 1786890"/>
                  <a:gd name="connsiteX11" fmla="*/ 624840 w 1430655"/>
                  <a:gd name="connsiteY11" fmla="*/ 1525905 h 1786890"/>
                  <a:gd name="connsiteX12" fmla="*/ 592455 w 1430655"/>
                  <a:gd name="connsiteY12" fmla="*/ 1362075 h 1786890"/>
                  <a:gd name="connsiteX13" fmla="*/ 624840 w 1430655"/>
                  <a:gd name="connsiteY13" fmla="*/ 1198245 h 1786890"/>
                  <a:gd name="connsiteX14" fmla="*/ 714375 w 1430655"/>
                  <a:gd name="connsiteY14" fmla="*/ 1064895 h 1786890"/>
                  <a:gd name="connsiteX15" fmla="*/ 847725 w 1430655"/>
                  <a:gd name="connsiteY15" fmla="*/ 975360 h 1786890"/>
                  <a:gd name="connsiteX16" fmla="*/ 1011555 w 1430655"/>
                  <a:gd name="connsiteY16" fmla="*/ 942975 h 1786890"/>
                  <a:gd name="connsiteX17" fmla="*/ 1249680 w 1430655"/>
                  <a:gd name="connsiteY17" fmla="*/ 1430655 h 1786890"/>
                  <a:gd name="connsiteX18" fmla="*/ 1291590 w 1430655"/>
                  <a:gd name="connsiteY18" fmla="*/ 1413510 h 1786890"/>
                  <a:gd name="connsiteX19" fmla="*/ 1308735 w 1430655"/>
                  <a:gd name="connsiteY19" fmla="*/ 1371600 h 1786890"/>
                  <a:gd name="connsiteX20" fmla="*/ 1291590 w 1430655"/>
                  <a:gd name="connsiteY20" fmla="*/ 1323975 h 1786890"/>
                  <a:gd name="connsiteX21" fmla="*/ 1249680 w 1430655"/>
                  <a:gd name="connsiteY21" fmla="*/ 1301115 h 1786890"/>
                  <a:gd name="connsiteX22" fmla="*/ 1074420 w 1430655"/>
                  <a:gd name="connsiteY22" fmla="*/ 1301115 h 1786890"/>
                  <a:gd name="connsiteX23" fmla="*/ 1074420 w 1430655"/>
                  <a:gd name="connsiteY23" fmla="*/ 1125855 h 1786890"/>
                  <a:gd name="connsiteX24" fmla="*/ 1055370 w 1430655"/>
                  <a:gd name="connsiteY24" fmla="*/ 1083945 h 1786890"/>
                  <a:gd name="connsiteX25" fmla="*/ 1011555 w 1430655"/>
                  <a:gd name="connsiteY25" fmla="*/ 1066800 h 1786890"/>
                  <a:gd name="connsiteX26" fmla="*/ 965835 w 1430655"/>
                  <a:gd name="connsiteY26" fmla="*/ 1083945 h 1786890"/>
                  <a:gd name="connsiteX27" fmla="*/ 944880 w 1430655"/>
                  <a:gd name="connsiteY27" fmla="*/ 1125855 h 1786890"/>
                  <a:gd name="connsiteX28" fmla="*/ 944880 w 1430655"/>
                  <a:gd name="connsiteY28" fmla="*/ 1301115 h 1786890"/>
                  <a:gd name="connsiteX29" fmla="*/ 773430 w 1430655"/>
                  <a:gd name="connsiteY29" fmla="*/ 1301115 h 1786890"/>
                  <a:gd name="connsiteX30" fmla="*/ 730568 w 1430655"/>
                  <a:gd name="connsiteY30" fmla="*/ 1323975 h 1786890"/>
                  <a:gd name="connsiteX31" fmla="*/ 714375 w 1430655"/>
                  <a:gd name="connsiteY31" fmla="*/ 1371600 h 1786890"/>
                  <a:gd name="connsiteX32" fmla="*/ 730568 w 1430655"/>
                  <a:gd name="connsiteY32" fmla="*/ 1413510 h 1786890"/>
                  <a:gd name="connsiteX33" fmla="*/ 773430 w 1430655"/>
                  <a:gd name="connsiteY33" fmla="*/ 1430655 h 1786890"/>
                  <a:gd name="connsiteX34" fmla="*/ 944880 w 1430655"/>
                  <a:gd name="connsiteY34" fmla="*/ 1430655 h 1786890"/>
                  <a:gd name="connsiteX35" fmla="*/ 944880 w 1430655"/>
                  <a:gd name="connsiteY35" fmla="*/ 1602105 h 1786890"/>
                  <a:gd name="connsiteX36" fmla="*/ 965835 w 1430655"/>
                  <a:gd name="connsiteY36" fmla="*/ 1644015 h 1786890"/>
                  <a:gd name="connsiteX37" fmla="*/ 1011555 w 1430655"/>
                  <a:gd name="connsiteY37" fmla="*/ 1661160 h 1786890"/>
                  <a:gd name="connsiteX38" fmla="*/ 1055370 w 1430655"/>
                  <a:gd name="connsiteY38" fmla="*/ 1644015 h 1786890"/>
                  <a:gd name="connsiteX39" fmla="*/ 1074420 w 1430655"/>
                  <a:gd name="connsiteY39" fmla="*/ 1602105 h 1786890"/>
                  <a:gd name="connsiteX40" fmla="*/ 1074420 w 1430655"/>
                  <a:gd name="connsiteY40" fmla="*/ 1430655 h 1786890"/>
                  <a:gd name="connsiteX41" fmla="*/ 1249680 w 1430655"/>
                  <a:gd name="connsiteY41" fmla="*/ 1430655 h 1786890"/>
                  <a:gd name="connsiteX42" fmla="*/ 622935 w 1430655"/>
                  <a:gd name="connsiteY42" fmla="*/ 982980 h 1786890"/>
                  <a:gd name="connsiteX43" fmla="*/ 504825 w 1430655"/>
                  <a:gd name="connsiteY43" fmla="*/ 1162050 h 1786890"/>
                  <a:gd name="connsiteX44" fmla="*/ 464820 w 1430655"/>
                  <a:gd name="connsiteY44" fmla="*/ 1364933 h 1786890"/>
                  <a:gd name="connsiteX45" fmla="*/ 504825 w 1430655"/>
                  <a:gd name="connsiteY45" fmla="*/ 1567815 h 1786890"/>
                  <a:gd name="connsiteX46" fmla="*/ 622935 w 1430655"/>
                  <a:gd name="connsiteY46" fmla="*/ 1744980 h 1786890"/>
                  <a:gd name="connsiteX47" fmla="*/ 645795 w 1430655"/>
                  <a:gd name="connsiteY47" fmla="*/ 1766888 h 1786890"/>
                  <a:gd name="connsiteX48" fmla="*/ 670560 w 1430655"/>
                  <a:gd name="connsiteY48" fmla="*/ 1786890 h 1786890"/>
                  <a:gd name="connsiteX49" fmla="*/ 127635 w 1430655"/>
                  <a:gd name="connsiteY49" fmla="*/ 1786890 h 1786890"/>
                  <a:gd name="connsiteX50" fmla="*/ 37148 w 1430655"/>
                  <a:gd name="connsiteY50" fmla="*/ 1749743 h 1786890"/>
                  <a:gd name="connsiteX51" fmla="*/ 0 w 1430655"/>
                  <a:gd name="connsiteY51" fmla="*/ 1659255 h 1786890"/>
                  <a:gd name="connsiteX52" fmla="*/ 0 w 1430655"/>
                  <a:gd name="connsiteY52" fmla="*/ 363855 h 1786890"/>
                  <a:gd name="connsiteX53" fmla="*/ 37148 w 1430655"/>
                  <a:gd name="connsiteY53" fmla="*/ 273368 h 1786890"/>
                  <a:gd name="connsiteX54" fmla="*/ 127635 w 1430655"/>
                  <a:gd name="connsiteY54" fmla="*/ 236220 h 1786890"/>
                  <a:gd name="connsiteX55" fmla="*/ 240030 w 1430655"/>
                  <a:gd name="connsiteY55" fmla="*/ 236220 h 1786890"/>
                  <a:gd name="connsiteX56" fmla="*/ 240030 w 1430655"/>
                  <a:gd name="connsiteY56" fmla="*/ 104775 h 1786890"/>
                  <a:gd name="connsiteX57" fmla="*/ 277178 w 1430655"/>
                  <a:gd name="connsiteY57" fmla="*/ 30480 h 1786890"/>
                  <a:gd name="connsiteX58" fmla="*/ 358140 w 1430655"/>
                  <a:gd name="connsiteY58" fmla="*/ 0 h 1786890"/>
                  <a:gd name="connsiteX59" fmla="*/ 435293 w 1430655"/>
                  <a:gd name="connsiteY59" fmla="*/ 30480 h 1786890"/>
                  <a:gd name="connsiteX60" fmla="*/ 468630 w 1430655"/>
                  <a:gd name="connsiteY60" fmla="*/ 104775 h 1786890"/>
                  <a:gd name="connsiteX61" fmla="*/ 468630 w 1430655"/>
                  <a:gd name="connsiteY61" fmla="*/ 236220 h 1786890"/>
                  <a:gd name="connsiteX62" fmla="*/ 836295 w 1430655"/>
                  <a:gd name="connsiteY62" fmla="*/ 236220 h 1786890"/>
                  <a:gd name="connsiteX63" fmla="*/ 836295 w 1430655"/>
                  <a:gd name="connsiteY63" fmla="*/ 104775 h 1786890"/>
                  <a:gd name="connsiteX64" fmla="*/ 870585 w 1430655"/>
                  <a:gd name="connsiteY64" fmla="*/ 30480 h 1786890"/>
                  <a:gd name="connsiteX65" fmla="*/ 954405 w 1430655"/>
                  <a:gd name="connsiteY65" fmla="*/ 0 h 1786890"/>
                  <a:gd name="connsiteX66" fmla="*/ 1036320 w 1430655"/>
                  <a:gd name="connsiteY66" fmla="*/ 30480 h 1786890"/>
                  <a:gd name="connsiteX67" fmla="*/ 1068705 w 1430655"/>
                  <a:gd name="connsiteY67" fmla="*/ 104775 h 1786890"/>
                  <a:gd name="connsiteX68" fmla="*/ 1068705 w 1430655"/>
                  <a:gd name="connsiteY68" fmla="*/ 236220 h 1786890"/>
                  <a:gd name="connsiteX69" fmla="*/ 1181100 w 1430655"/>
                  <a:gd name="connsiteY69" fmla="*/ 236220 h 1786890"/>
                  <a:gd name="connsiteX70" fmla="*/ 1271588 w 1430655"/>
                  <a:gd name="connsiteY70" fmla="*/ 273368 h 1786890"/>
                  <a:gd name="connsiteX71" fmla="*/ 1308735 w 1430655"/>
                  <a:gd name="connsiteY71" fmla="*/ 363855 h 1786890"/>
                  <a:gd name="connsiteX72" fmla="*/ 1308735 w 1430655"/>
                  <a:gd name="connsiteY72" fmla="*/ 920115 h 1786890"/>
                  <a:gd name="connsiteX73" fmla="*/ 1139190 w 1430655"/>
                  <a:gd name="connsiteY73" fmla="*/ 842962 h 1786890"/>
                  <a:gd name="connsiteX74" fmla="*/ 956310 w 1430655"/>
                  <a:gd name="connsiteY74" fmla="*/ 826770 h 1786890"/>
                  <a:gd name="connsiteX75" fmla="*/ 779145 w 1430655"/>
                  <a:gd name="connsiteY75" fmla="*/ 873443 h 1786890"/>
                  <a:gd name="connsiteX76" fmla="*/ 622935 w 1430655"/>
                  <a:gd name="connsiteY76" fmla="*/ 982980 h 1786890"/>
                  <a:gd name="connsiteX77" fmla="*/ 527685 w 1430655"/>
                  <a:gd name="connsiteY77" fmla="*/ 581025 h 1786890"/>
                  <a:gd name="connsiteX78" fmla="*/ 485775 w 1430655"/>
                  <a:gd name="connsiteY78" fmla="*/ 604838 h 1786890"/>
                  <a:gd name="connsiteX79" fmla="*/ 468630 w 1430655"/>
                  <a:gd name="connsiteY79" fmla="*/ 653415 h 1786890"/>
                  <a:gd name="connsiteX80" fmla="*/ 485775 w 1430655"/>
                  <a:gd name="connsiteY80" fmla="*/ 701040 h 1786890"/>
                  <a:gd name="connsiteX81" fmla="*/ 527685 w 1430655"/>
                  <a:gd name="connsiteY81" fmla="*/ 721995 h 1786890"/>
                  <a:gd name="connsiteX82" fmla="*/ 1019175 w 1430655"/>
                  <a:gd name="connsiteY82" fmla="*/ 721995 h 1786890"/>
                  <a:gd name="connsiteX83" fmla="*/ 1061085 w 1430655"/>
                  <a:gd name="connsiteY83" fmla="*/ 701040 h 1786890"/>
                  <a:gd name="connsiteX84" fmla="*/ 1078230 w 1430655"/>
                  <a:gd name="connsiteY84" fmla="*/ 653415 h 1786890"/>
                  <a:gd name="connsiteX85" fmla="*/ 1061085 w 1430655"/>
                  <a:gd name="connsiteY85" fmla="*/ 604838 h 1786890"/>
                  <a:gd name="connsiteX86" fmla="*/ 1019175 w 1430655"/>
                  <a:gd name="connsiteY86" fmla="*/ 581025 h 1786890"/>
                  <a:gd name="connsiteX87" fmla="*/ 527685 w 1430655"/>
                  <a:gd name="connsiteY87" fmla="*/ 581025 h 1786890"/>
                  <a:gd name="connsiteX88" fmla="*/ 297180 w 1430655"/>
                  <a:gd name="connsiteY88" fmla="*/ 1432560 h 1786890"/>
                  <a:gd name="connsiteX89" fmla="*/ 339090 w 1430655"/>
                  <a:gd name="connsiteY89" fmla="*/ 1413510 h 1786890"/>
                  <a:gd name="connsiteX90" fmla="*/ 356235 w 1430655"/>
                  <a:gd name="connsiteY90" fmla="*/ 1369695 h 1786890"/>
                  <a:gd name="connsiteX91" fmla="*/ 339090 w 1430655"/>
                  <a:gd name="connsiteY91" fmla="*/ 1323023 h 1786890"/>
                  <a:gd name="connsiteX92" fmla="*/ 297180 w 1430655"/>
                  <a:gd name="connsiteY92" fmla="*/ 1303020 h 1786890"/>
                  <a:gd name="connsiteX93" fmla="*/ 255270 w 1430655"/>
                  <a:gd name="connsiteY93" fmla="*/ 1323023 h 1786890"/>
                  <a:gd name="connsiteX94" fmla="*/ 238125 w 1430655"/>
                  <a:gd name="connsiteY94" fmla="*/ 1369695 h 1786890"/>
                  <a:gd name="connsiteX95" fmla="*/ 255270 w 1430655"/>
                  <a:gd name="connsiteY95" fmla="*/ 1413510 h 1786890"/>
                  <a:gd name="connsiteX96" fmla="*/ 297180 w 1430655"/>
                  <a:gd name="connsiteY96" fmla="*/ 1432560 h 1786890"/>
                  <a:gd name="connsiteX97" fmla="*/ 415290 w 1430655"/>
                  <a:gd name="connsiteY97" fmla="*/ 1074420 h 1786890"/>
                  <a:gd name="connsiteX98" fmla="*/ 459105 w 1430655"/>
                  <a:gd name="connsiteY98" fmla="*/ 1055370 h 1786890"/>
                  <a:gd name="connsiteX99" fmla="*/ 476250 w 1430655"/>
                  <a:gd name="connsiteY99" fmla="*/ 1011555 h 1786890"/>
                  <a:gd name="connsiteX100" fmla="*/ 459105 w 1430655"/>
                  <a:gd name="connsiteY100" fmla="*/ 967740 h 1786890"/>
                  <a:gd name="connsiteX101" fmla="*/ 415290 w 1430655"/>
                  <a:gd name="connsiteY101" fmla="*/ 948690 h 1786890"/>
                  <a:gd name="connsiteX102" fmla="*/ 297180 w 1430655"/>
                  <a:gd name="connsiteY102" fmla="*/ 948690 h 1786890"/>
                  <a:gd name="connsiteX103" fmla="*/ 255270 w 1430655"/>
                  <a:gd name="connsiteY103" fmla="*/ 967740 h 1786890"/>
                  <a:gd name="connsiteX104" fmla="*/ 238125 w 1430655"/>
                  <a:gd name="connsiteY104" fmla="*/ 1011555 h 1786890"/>
                  <a:gd name="connsiteX105" fmla="*/ 255270 w 1430655"/>
                  <a:gd name="connsiteY105" fmla="*/ 1055370 h 1786890"/>
                  <a:gd name="connsiteX106" fmla="*/ 297180 w 1430655"/>
                  <a:gd name="connsiteY106" fmla="*/ 1074420 h 1786890"/>
                  <a:gd name="connsiteX107" fmla="*/ 415290 w 1430655"/>
                  <a:gd name="connsiteY107" fmla="*/ 1074420 h 1786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1430655" h="1786890">
                    <a:moveTo>
                      <a:pt x="1011555" y="942975"/>
                    </a:moveTo>
                    <a:cubicBezTo>
                      <a:pt x="1069975" y="942975"/>
                      <a:pt x="1124585" y="953770"/>
                      <a:pt x="1175385" y="975360"/>
                    </a:cubicBezTo>
                    <a:cubicBezTo>
                      <a:pt x="1226185" y="996950"/>
                      <a:pt x="1270635" y="1026795"/>
                      <a:pt x="1308735" y="1064895"/>
                    </a:cubicBezTo>
                    <a:cubicBezTo>
                      <a:pt x="1346835" y="1102995"/>
                      <a:pt x="1376680" y="1147445"/>
                      <a:pt x="1398270" y="1198245"/>
                    </a:cubicBezTo>
                    <a:cubicBezTo>
                      <a:pt x="1419860" y="1249045"/>
                      <a:pt x="1430655" y="1303655"/>
                      <a:pt x="1430655" y="1362075"/>
                    </a:cubicBezTo>
                    <a:cubicBezTo>
                      <a:pt x="1430655" y="1420495"/>
                      <a:pt x="1419860" y="1475105"/>
                      <a:pt x="1398270" y="1525905"/>
                    </a:cubicBezTo>
                    <a:cubicBezTo>
                      <a:pt x="1376680" y="1576705"/>
                      <a:pt x="1346835" y="1621155"/>
                      <a:pt x="1308735" y="1659255"/>
                    </a:cubicBezTo>
                    <a:cubicBezTo>
                      <a:pt x="1270635" y="1697355"/>
                      <a:pt x="1226185" y="1727200"/>
                      <a:pt x="1175385" y="1748790"/>
                    </a:cubicBezTo>
                    <a:cubicBezTo>
                      <a:pt x="1124585" y="1770380"/>
                      <a:pt x="1069975" y="1781175"/>
                      <a:pt x="1011555" y="1781175"/>
                    </a:cubicBezTo>
                    <a:cubicBezTo>
                      <a:pt x="953135" y="1781175"/>
                      <a:pt x="898525" y="1770380"/>
                      <a:pt x="847725" y="1748790"/>
                    </a:cubicBezTo>
                    <a:cubicBezTo>
                      <a:pt x="796925" y="1727200"/>
                      <a:pt x="752475" y="1697355"/>
                      <a:pt x="714375" y="1659255"/>
                    </a:cubicBezTo>
                    <a:cubicBezTo>
                      <a:pt x="676275" y="1621155"/>
                      <a:pt x="646430" y="1576705"/>
                      <a:pt x="624840" y="1525905"/>
                    </a:cubicBezTo>
                    <a:cubicBezTo>
                      <a:pt x="603250" y="1475105"/>
                      <a:pt x="592455" y="1420495"/>
                      <a:pt x="592455" y="1362075"/>
                    </a:cubicBezTo>
                    <a:cubicBezTo>
                      <a:pt x="592455" y="1303655"/>
                      <a:pt x="603250" y="1249045"/>
                      <a:pt x="624840" y="1198245"/>
                    </a:cubicBezTo>
                    <a:cubicBezTo>
                      <a:pt x="646430" y="1147445"/>
                      <a:pt x="676275" y="1102995"/>
                      <a:pt x="714375" y="1064895"/>
                    </a:cubicBezTo>
                    <a:cubicBezTo>
                      <a:pt x="752475" y="1026795"/>
                      <a:pt x="796925" y="996950"/>
                      <a:pt x="847725" y="975360"/>
                    </a:cubicBezTo>
                    <a:cubicBezTo>
                      <a:pt x="898525" y="953770"/>
                      <a:pt x="953135" y="942975"/>
                      <a:pt x="1011555" y="942975"/>
                    </a:cubicBezTo>
                    <a:close/>
                    <a:moveTo>
                      <a:pt x="1249680" y="1430655"/>
                    </a:moveTo>
                    <a:cubicBezTo>
                      <a:pt x="1266190" y="1430655"/>
                      <a:pt x="1280160" y="1424940"/>
                      <a:pt x="1291590" y="1413510"/>
                    </a:cubicBezTo>
                    <a:cubicBezTo>
                      <a:pt x="1303020" y="1402080"/>
                      <a:pt x="1308735" y="1388110"/>
                      <a:pt x="1308735" y="1371600"/>
                    </a:cubicBezTo>
                    <a:cubicBezTo>
                      <a:pt x="1308735" y="1355090"/>
                      <a:pt x="1303020" y="1339215"/>
                      <a:pt x="1291590" y="1323975"/>
                    </a:cubicBezTo>
                    <a:cubicBezTo>
                      <a:pt x="1280160" y="1308735"/>
                      <a:pt x="1266190" y="1301115"/>
                      <a:pt x="1249680" y="1301115"/>
                    </a:cubicBezTo>
                    <a:lnTo>
                      <a:pt x="1074420" y="1301115"/>
                    </a:lnTo>
                    <a:lnTo>
                      <a:pt x="1074420" y="1125855"/>
                    </a:lnTo>
                    <a:cubicBezTo>
                      <a:pt x="1074420" y="1109345"/>
                      <a:pt x="1068070" y="1095375"/>
                      <a:pt x="1055370" y="1083945"/>
                    </a:cubicBezTo>
                    <a:cubicBezTo>
                      <a:pt x="1042670" y="1072515"/>
                      <a:pt x="1028065" y="1066800"/>
                      <a:pt x="1011555" y="1066800"/>
                    </a:cubicBezTo>
                    <a:cubicBezTo>
                      <a:pt x="995045" y="1066800"/>
                      <a:pt x="979805" y="1072515"/>
                      <a:pt x="965835" y="1083945"/>
                    </a:cubicBezTo>
                    <a:cubicBezTo>
                      <a:pt x="951865" y="1095375"/>
                      <a:pt x="944880" y="1109345"/>
                      <a:pt x="944880" y="1125855"/>
                    </a:cubicBezTo>
                    <a:lnTo>
                      <a:pt x="944880" y="1301115"/>
                    </a:lnTo>
                    <a:lnTo>
                      <a:pt x="773430" y="1301115"/>
                    </a:lnTo>
                    <a:cubicBezTo>
                      <a:pt x="755650" y="1301115"/>
                      <a:pt x="741363" y="1308735"/>
                      <a:pt x="730568" y="1323975"/>
                    </a:cubicBezTo>
                    <a:cubicBezTo>
                      <a:pt x="719773" y="1339215"/>
                      <a:pt x="714375" y="1355090"/>
                      <a:pt x="714375" y="1371600"/>
                    </a:cubicBezTo>
                    <a:cubicBezTo>
                      <a:pt x="714375" y="1388110"/>
                      <a:pt x="719773" y="1402080"/>
                      <a:pt x="730568" y="1413510"/>
                    </a:cubicBezTo>
                    <a:cubicBezTo>
                      <a:pt x="741363" y="1424940"/>
                      <a:pt x="755650" y="1430655"/>
                      <a:pt x="773430" y="1430655"/>
                    </a:cubicBezTo>
                    <a:lnTo>
                      <a:pt x="944880" y="1430655"/>
                    </a:lnTo>
                    <a:lnTo>
                      <a:pt x="944880" y="1602105"/>
                    </a:lnTo>
                    <a:cubicBezTo>
                      <a:pt x="944880" y="1618615"/>
                      <a:pt x="951865" y="1632585"/>
                      <a:pt x="965835" y="1644015"/>
                    </a:cubicBezTo>
                    <a:cubicBezTo>
                      <a:pt x="979805" y="1655445"/>
                      <a:pt x="995045" y="1661160"/>
                      <a:pt x="1011555" y="1661160"/>
                    </a:cubicBezTo>
                    <a:cubicBezTo>
                      <a:pt x="1028065" y="1661160"/>
                      <a:pt x="1042670" y="1655445"/>
                      <a:pt x="1055370" y="1644015"/>
                    </a:cubicBezTo>
                    <a:cubicBezTo>
                      <a:pt x="1068070" y="1632585"/>
                      <a:pt x="1074420" y="1618615"/>
                      <a:pt x="1074420" y="1602105"/>
                    </a:cubicBezTo>
                    <a:lnTo>
                      <a:pt x="1074420" y="1430655"/>
                    </a:lnTo>
                    <a:lnTo>
                      <a:pt x="1249680" y="1430655"/>
                    </a:lnTo>
                    <a:close/>
                    <a:moveTo>
                      <a:pt x="622935" y="982980"/>
                    </a:moveTo>
                    <a:cubicBezTo>
                      <a:pt x="570865" y="1036320"/>
                      <a:pt x="531495" y="1096010"/>
                      <a:pt x="504825" y="1162050"/>
                    </a:cubicBezTo>
                    <a:cubicBezTo>
                      <a:pt x="478155" y="1228090"/>
                      <a:pt x="464820" y="1295718"/>
                      <a:pt x="464820" y="1364933"/>
                    </a:cubicBezTo>
                    <a:cubicBezTo>
                      <a:pt x="464820" y="1434148"/>
                      <a:pt x="478155" y="1501775"/>
                      <a:pt x="504825" y="1567815"/>
                    </a:cubicBezTo>
                    <a:cubicBezTo>
                      <a:pt x="531495" y="1633855"/>
                      <a:pt x="570865" y="1692910"/>
                      <a:pt x="622935" y="1744980"/>
                    </a:cubicBezTo>
                    <a:cubicBezTo>
                      <a:pt x="630555" y="1752600"/>
                      <a:pt x="638175" y="1759903"/>
                      <a:pt x="645795" y="1766888"/>
                    </a:cubicBezTo>
                    <a:cubicBezTo>
                      <a:pt x="653415" y="1773873"/>
                      <a:pt x="661670" y="1780540"/>
                      <a:pt x="670560" y="1786890"/>
                    </a:cubicBezTo>
                    <a:lnTo>
                      <a:pt x="127635" y="1786890"/>
                    </a:lnTo>
                    <a:cubicBezTo>
                      <a:pt x="92075" y="1786890"/>
                      <a:pt x="61913" y="1774508"/>
                      <a:pt x="37148" y="1749743"/>
                    </a:cubicBezTo>
                    <a:cubicBezTo>
                      <a:pt x="12383" y="1724978"/>
                      <a:pt x="0" y="1694815"/>
                      <a:pt x="0" y="1659255"/>
                    </a:cubicBezTo>
                    <a:lnTo>
                      <a:pt x="0" y="363855"/>
                    </a:lnTo>
                    <a:cubicBezTo>
                      <a:pt x="0" y="328295"/>
                      <a:pt x="12383" y="298133"/>
                      <a:pt x="37148" y="273368"/>
                    </a:cubicBezTo>
                    <a:cubicBezTo>
                      <a:pt x="61912" y="248603"/>
                      <a:pt x="92075" y="236220"/>
                      <a:pt x="127635" y="236220"/>
                    </a:cubicBezTo>
                    <a:lnTo>
                      <a:pt x="240030" y="236220"/>
                    </a:lnTo>
                    <a:lnTo>
                      <a:pt x="240030" y="104775"/>
                    </a:lnTo>
                    <a:cubicBezTo>
                      <a:pt x="240030" y="75565"/>
                      <a:pt x="252412" y="50800"/>
                      <a:pt x="277178" y="30480"/>
                    </a:cubicBezTo>
                    <a:cubicBezTo>
                      <a:pt x="301943" y="10160"/>
                      <a:pt x="328930" y="0"/>
                      <a:pt x="358140" y="0"/>
                    </a:cubicBezTo>
                    <a:cubicBezTo>
                      <a:pt x="387350" y="0"/>
                      <a:pt x="413068" y="10160"/>
                      <a:pt x="435293" y="30480"/>
                    </a:cubicBezTo>
                    <a:cubicBezTo>
                      <a:pt x="457518" y="50800"/>
                      <a:pt x="468630" y="75565"/>
                      <a:pt x="468630" y="104775"/>
                    </a:cubicBezTo>
                    <a:lnTo>
                      <a:pt x="468630" y="236220"/>
                    </a:lnTo>
                    <a:lnTo>
                      <a:pt x="836295" y="236220"/>
                    </a:lnTo>
                    <a:lnTo>
                      <a:pt x="836295" y="104775"/>
                    </a:lnTo>
                    <a:cubicBezTo>
                      <a:pt x="836295" y="75565"/>
                      <a:pt x="847725" y="50800"/>
                      <a:pt x="870585" y="30480"/>
                    </a:cubicBezTo>
                    <a:cubicBezTo>
                      <a:pt x="893445" y="10160"/>
                      <a:pt x="921385" y="0"/>
                      <a:pt x="954405" y="0"/>
                    </a:cubicBezTo>
                    <a:cubicBezTo>
                      <a:pt x="987425" y="0"/>
                      <a:pt x="1014730" y="10160"/>
                      <a:pt x="1036320" y="30480"/>
                    </a:cubicBezTo>
                    <a:cubicBezTo>
                      <a:pt x="1057910" y="50800"/>
                      <a:pt x="1068705" y="75565"/>
                      <a:pt x="1068705" y="104775"/>
                    </a:cubicBezTo>
                    <a:lnTo>
                      <a:pt x="1068705" y="236220"/>
                    </a:lnTo>
                    <a:lnTo>
                      <a:pt x="1181100" y="236220"/>
                    </a:lnTo>
                    <a:cubicBezTo>
                      <a:pt x="1216660" y="236220"/>
                      <a:pt x="1246823" y="248603"/>
                      <a:pt x="1271588" y="273368"/>
                    </a:cubicBezTo>
                    <a:cubicBezTo>
                      <a:pt x="1296353" y="298133"/>
                      <a:pt x="1308735" y="328295"/>
                      <a:pt x="1308735" y="363855"/>
                    </a:cubicBezTo>
                    <a:lnTo>
                      <a:pt x="1308735" y="920115"/>
                    </a:lnTo>
                    <a:cubicBezTo>
                      <a:pt x="1256665" y="884555"/>
                      <a:pt x="1200150" y="858838"/>
                      <a:pt x="1139190" y="842962"/>
                    </a:cubicBezTo>
                    <a:cubicBezTo>
                      <a:pt x="1078230" y="827087"/>
                      <a:pt x="1017270" y="821690"/>
                      <a:pt x="956310" y="826770"/>
                    </a:cubicBezTo>
                    <a:cubicBezTo>
                      <a:pt x="895350" y="831850"/>
                      <a:pt x="836295" y="847407"/>
                      <a:pt x="779145" y="873443"/>
                    </a:cubicBezTo>
                    <a:cubicBezTo>
                      <a:pt x="721995" y="899478"/>
                      <a:pt x="669925" y="935990"/>
                      <a:pt x="622935" y="982980"/>
                    </a:cubicBezTo>
                    <a:close/>
                    <a:moveTo>
                      <a:pt x="527685" y="581025"/>
                    </a:moveTo>
                    <a:cubicBezTo>
                      <a:pt x="511175" y="581025"/>
                      <a:pt x="497205" y="588963"/>
                      <a:pt x="485775" y="604838"/>
                    </a:cubicBezTo>
                    <a:cubicBezTo>
                      <a:pt x="474345" y="620713"/>
                      <a:pt x="468630" y="636905"/>
                      <a:pt x="468630" y="653415"/>
                    </a:cubicBezTo>
                    <a:cubicBezTo>
                      <a:pt x="468630" y="671195"/>
                      <a:pt x="474345" y="687070"/>
                      <a:pt x="485775" y="701040"/>
                    </a:cubicBezTo>
                    <a:cubicBezTo>
                      <a:pt x="497205" y="715010"/>
                      <a:pt x="511175" y="721995"/>
                      <a:pt x="527685" y="721995"/>
                    </a:cubicBezTo>
                    <a:lnTo>
                      <a:pt x="1019175" y="721995"/>
                    </a:lnTo>
                    <a:cubicBezTo>
                      <a:pt x="1035685" y="721995"/>
                      <a:pt x="1049655" y="715010"/>
                      <a:pt x="1061085" y="701040"/>
                    </a:cubicBezTo>
                    <a:cubicBezTo>
                      <a:pt x="1072515" y="687070"/>
                      <a:pt x="1078230" y="671195"/>
                      <a:pt x="1078230" y="653415"/>
                    </a:cubicBezTo>
                    <a:cubicBezTo>
                      <a:pt x="1078230" y="636905"/>
                      <a:pt x="1072515" y="620713"/>
                      <a:pt x="1061085" y="604838"/>
                    </a:cubicBezTo>
                    <a:cubicBezTo>
                      <a:pt x="1049655" y="588963"/>
                      <a:pt x="1035685" y="581025"/>
                      <a:pt x="1019175" y="581025"/>
                    </a:cubicBezTo>
                    <a:lnTo>
                      <a:pt x="527685" y="581025"/>
                    </a:lnTo>
                    <a:close/>
                    <a:moveTo>
                      <a:pt x="297180" y="1432560"/>
                    </a:moveTo>
                    <a:cubicBezTo>
                      <a:pt x="313690" y="1432560"/>
                      <a:pt x="327660" y="1426210"/>
                      <a:pt x="339090" y="1413510"/>
                    </a:cubicBezTo>
                    <a:cubicBezTo>
                      <a:pt x="350520" y="1400810"/>
                      <a:pt x="356235" y="1386205"/>
                      <a:pt x="356235" y="1369695"/>
                    </a:cubicBezTo>
                    <a:cubicBezTo>
                      <a:pt x="356235" y="1351915"/>
                      <a:pt x="350520" y="1336358"/>
                      <a:pt x="339090" y="1323023"/>
                    </a:cubicBezTo>
                    <a:cubicBezTo>
                      <a:pt x="327660" y="1309688"/>
                      <a:pt x="313690" y="1303020"/>
                      <a:pt x="297180" y="1303020"/>
                    </a:cubicBezTo>
                    <a:cubicBezTo>
                      <a:pt x="280670" y="1303020"/>
                      <a:pt x="266700" y="1309688"/>
                      <a:pt x="255270" y="1323023"/>
                    </a:cubicBezTo>
                    <a:cubicBezTo>
                      <a:pt x="243840" y="1336358"/>
                      <a:pt x="238125" y="1351915"/>
                      <a:pt x="238125" y="1369695"/>
                    </a:cubicBezTo>
                    <a:cubicBezTo>
                      <a:pt x="238125" y="1386205"/>
                      <a:pt x="243840" y="1400810"/>
                      <a:pt x="255270" y="1413510"/>
                    </a:cubicBezTo>
                    <a:cubicBezTo>
                      <a:pt x="266700" y="1426210"/>
                      <a:pt x="280670" y="1432560"/>
                      <a:pt x="297180" y="1432560"/>
                    </a:cubicBezTo>
                    <a:close/>
                    <a:moveTo>
                      <a:pt x="415290" y="1074420"/>
                    </a:moveTo>
                    <a:cubicBezTo>
                      <a:pt x="433070" y="1074420"/>
                      <a:pt x="447675" y="1068070"/>
                      <a:pt x="459105" y="1055370"/>
                    </a:cubicBezTo>
                    <a:cubicBezTo>
                      <a:pt x="470535" y="1042670"/>
                      <a:pt x="476250" y="1028065"/>
                      <a:pt x="476250" y="1011555"/>
                    </a:cubicBezTo>
                    <a:cubicBezTo>
                      <a:pt x="476250" y="995045"/>
                      <a:pt x="470535" y="980440"/>
                      <a:pt x="459105" y="967740"/>
                    </a:cubicBezTo>
                    <a:cubicBezTo>
                      <a:pt x="447675" y="955040"/>
                      <a:pt x="433070" y="948690"/>
                      <a:pt x="415290" y="948690"/>
                    </a:cubicBezTo>
                    <a:lnTo>
                      <a:pt x="297180" y="948690"/>
                    </a:lnTo>
                    <a:cubicBezTo>
                      <a:pt x="280670" y="948690"/>
                      <a:pt x="266700" y="955040"/>
                      <a:pt x="255270" y="967740"/>
                    </a:cubicBezTo>
                    <a:cubicBezTo>
                      <a:pt x="243840" y="980440"/>
                      <a:pt x="238125" y="995045"/>
                      <a:pt x="238125" y="1011555"/>
                    </a:cubicBezTo>
                    <a:cubicBezTo>
                      <a:pt x="238125" y="1028065"/>
                      <a:pt x="243840" y="1042670"/>
                      <a:pt x="255270" y="1055370"/>
                    </a:cubicBezTo>
                    <a:cubicBezTo>
                      <a:pt x="266700" y="1068070"/>
                      <a:pt x="280670" y="1074420"/>
                      <a:pt x="297180" y="1074420"/>
                    </a:cubicBezTo>
                    <a:lnTo>
                      <a:pt x="415290" y="1074420"/>
                    </a:lnTo>
                    <a:close/>
                  </a:path>
                </a:pathLst>
              </a:custGeom>
              <a:solidFill>
                <a:schemeClr val="accent2">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37160" tIns="68580" rIns="137160" bIns="68580" rtlCol="0" anchor="ctr"/>
              <a:lstStyle/>
              <a:p>
                <a:pPr algn="ctr"/>
                <a:endParaRPr lang="zh-CN" altLang="en-US" sz="2700">
                  <a:solidFill>
                    <a:schemeClr val="lt1"/>
                  </a:solidFill>
                </a:endParaRPr>
              </a:p>
            </p:txBody>
          </p:sp>
        </p:grpSp>
      </p:grpSp>
      <p:grpSp>
        <p:nvGrpSpPr>
          <p:cNvPr id="45" name="组合 44">
            <a:extLst>
              <a:ext uri="{FF2B5EF4-FFF2-40B4-BE49-F238E27FC236}">
                <a16:creationId xmlns:a16="http://schemas.microsoft.com/office/drawing/2014/main" id="{9B23A9BB-8709-4CC6-8C26-F18109F52ED2}"/>
              </a:ext>
            </a:extLst>
          </p:cNvPr>
          <p:cNvGrpSpPr/>
          <p:nvPr/>
        </p:nvGrpSpPr>
        <p:grpSpPr>
          <a:xfrm>
            <a:off x="9145379" y="3390731"/>
            <a:ext cx="1940041" cy="405621"/>
            <a:chOff x="9145379" y="3817183"/>
            <a:chExt cx="1940041" cy="405621"/>
          </a:xfrm>
        </p:grpSpPr>
        <p:sp>
          <p:nvSpPr>
            <p:cNvPr id="10" name="矩形: 圆角 9">
              <a:extLst>
                <a:ext uri="{FF2B5EF4-FFF2-40B4-BE49-F238E27FC236}">
                  <a16:creationId xmlns:a16="http://schemas.microsoft.com/office/drawing/2014/main" id="{CFBC66CB-4B51-4200-BABA-1865040BE73C}"/>
                </a:ext>
              </a:extLst>
            </p:cNvPr>
            <p:cNvSpPr/>
            <p:nvPr>
              <p:custDataLst>
                <p:tags r:id="rId3"/>
              </p:custDataLst>
            </p:nvPr>
          </p:nvSpPr>
          <p:spPr>
            <a:xfrm>
              <a:off x="9145379" y="3817183"/>
              <a:ext cx="1940041" cy="405621"/>
            </a:xfrm>
            <a:prstGeom prst="roundRect">
              <a:avLst>
                <a:gd name="adj" fmla="val 50000"/>
              </a:avLst>
            </a:prstGeom>
            <a:gradFill>
              <a:gsLst>
                <a:gs pos="15000">
                  <a:schemeClr val="accent2">
                    <a:alpha val="0"/>
                  </a:schemeClr>
                </a:gs>
                <a:gs pos="100000">
                  <a:schemeClr val="accent2">
                    <a:alpha val="15000"/>
                  </a:schemeClr>
                </a:gs>
              </a:gsLst>
              <a:lin ang="0" scaled="0"/>
            </a:gradFill>
            <a:ln w="9431">
              <a:gradFill>
                <a:gsLst>
                  <a:gs pos="15000">
                    <a:schemeClr val="accent2">
                      <a:alpha val="0"/>
                    </a:schemeClr>
                  </a:gs>
                  <a:gs pos="100000">
                    <a:schemeClr val="accent2"/>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90525" tIns="45262" rIns="90525" bIns="45262" rtlCol="0" anchor="ctr"/>
            <a:lstStyle/>
            <a:p>
              <a:endParaRPr lang="zh-CN" altLang="en-US" sz="1584" dirty="0">
                <a:latin typeface="思源黑体 CN Regular" panose="020B0500000000000000" pitchFamily="34" charset="-122"/>
                <a:ea typeface="思源黑体 CN Regular" panose="020B0500000000000000" pitchFamily="34" charset="-122"/>
              </a:endParaRPr>
            </a:p>
          </p:txBody>
        </p:sp>
        <p:sp>
          <p:nvSpPr>
            <p:cNvPr id="67" name="文本框 66">
              <a:extLst>
                <a:ext uri="{FF2B5EF4-FFF2-40B4-BE49-F238E27FC236}">
                  <a16:creationId xmlns:a16="http://schemas.microsoft.com/office/drawing/2014/main" id="{CD4054E9-2B00-4C11-AE8D-DB58F40D6797}"/>
                </a:ext>
              </a:extLst>
            </p:cNvPr>
            <p:cNvSpPr txBox="1"/>
            <p:nvPr/>
          </p:nvSpPr>
          <p:spPr>
            <a:xfrm>
              <a:off x="9601172" y="3889720"/>
              <a:ext cx="923330" cy="276999"/>
            </a:xfrm>
            <a:prstGeom prst="rect">
              <a:avLst/>
            </a:prstGeom>
            <a:noFill/>
            <a:effectLst/>
          </p:spPr>
          <p:txBody>
            <a:bodyPr wrap="none" lIns="0" tIns="0" rIns="0" bIns="0" rtlCol="0">
              <a:spAutoFit/>
            </a:bodyPr>
            <a:lstStyle/>
            <a:p>
              <a:pPr algn="r"/>
              <a:r>
                <a:rPr lang="zh-CN" altLang="en-US" dirty="0">
                  <a:solidFill>
                    <a:schemeClr val="bg1"/>
                  </a:solidFill>
                  <a:latin typeface="+mn-ea"/>
                </a:rPr>
                <a:t>你的内容</a:t>
              </a:r>
            </a:p>
          </p:txBody>
        </p:sp>
        <p:grpSp>
          <p:nvGrpSpPr>
            <p:cNvPr id="19" name="组合 18">
              <a:extLst>
                <a:ext uri="{FF2B5EF4-FFF2-40B4-BE49-F238E27FC236}">
                  <a16:creationId xmlns:a16="http://schemas.microsoft.com/office/drawing/2014/main" id="{C2C07E61-8B00-4D37-86D6-0643C4C8C731}"/>
                </a:ext>
              </a:extLst>
            </p:cNvPr>
            <p:cNvGrpSpPr/>
            <p:nvPr/>
          </p:nvGrpSpPr>
          <p:grpSpPr>
            <a:xfrm>
              <a:off x="10717920" y="3859930"/>
              <a:ext cx="320127" cy="320127"/>
              <a:chOff x="8843645" y="7964892"/>
              <a:chExt cx="320127" cy="320127"/>
            </a:xfrm>
          </p:grpSpPr>
          <p:sp>
            <p:nvSpPr>
              <p:cNvPr id="105" name="图形 49">
                <a:extLst>
                  <a:ext uri="{FF2B5EF4-FFF2-40B4-BE49-F238E27FC236}">
                    <a16:creationId xmlns:a16="http://schemas.microsoft.com/office/drawing/2014/main" id="{89EF5C8E-8C4D-481C-A354-31297221DF99}"/>
                  </a:ext>
                </a:extLst>
              </p:cNvPr>
              <p:cNvSpPr/>
              <p:nvPr/>
            </p:nvSpPr>
            <p:spPr>
              <a:xfrm>
                <a:off x="8903777" y="8010327"/>
                <a:ext cx="224274" cy="224157"/>
              </a:xfrm>
              <a:custGeom>
                <a:avLst/>
                <a:gdLst>
                  <a:gd name="connsiteX0" fmla="*/ 471488 w 1905000"/>
                  <a:gd name="connsiteY0" fmla="*/ 1480659 h 1903992"/>
                  <a:gd name="connsiteX1" fmla="*/ 1179513 w 1905000"/>
                  <a:gd name="connsiteY1" fmla="*/ 1022930 h 1903992"/>
                  <a:gd name="connsiteX2" fmla="*/ 1755338 w 1905000"/>
                  <a:gd name="connsiteY2" fmla="*/ 646886 h 1903992"/>
                  <a:gd name="connsiteX3" fmla="*/ 1905000 w 1905000"/>
                  <a:gd name="connsiteY3" fmla="*/ 705430 h 1903992"/>
                  <a:gd name="connsiteX4" fmla="*/ 1844675 w 1905000"/>
                  <a:gd name="connsiteY4" fmla="*/ 550384 h 1903992"/>
                  <a:gd name="connsiteX5" fmla="*/ 1791758 w 1905000"/>
                  <a:gd name="connsiteY5" fmla="*/ 455663 h 1903992"/>
                  <a:gd name="connsiteX6" fmla="*/ 448447 w 1905000"/>
                  <a:gd name="connsiteY6" fmla="*/ 149673 h 1903992"/>
                  <a:gd name="connsiteX7" fmla="*/ 29104 w 1905000"/>
                  <a:gd name="connsiteY7" fmla="*/ 711251 h 1903992"/>
                  <a:gd name="connsiteX8" fmla="*/ 13229 w 1905000"/>
                  <a:gd name="connsiteY8" fmla="*/ 770517 h 1903992"/>
                  <a:gd name="connsiteX9" fmla="*/ 175154 w 1905000"/>
                  <a:gd name="connsiteY9" fmla="*/ 1317147 h 1903992"/>
                  <a:gd name="connsiteX10" fmla="*/ 77788 w 1905000"/>
                  <a:gd name="connsiteY10" fmla="*/ 1547863 h 1903992"/>
                  <a:gd name="connsiteX11" fmla="*/ 29104 w 1905000"/>
                  <a:gd name="connsiteY11" fmla="*/ 1725663 h 1903992"/>
                  <a:gd name="connsiteX12" fmla="*/ 0 w 1905000"/>
                  <a:gd name="connsiteY12" fmla="*/ 1903992 h 1903992"/>
                  <a:gd name="connsiteX13" fmla="*/ 240242 w 1905000"/>
                  <a:gd name="connsiteY13" fmla="*/ 1903992 h 1903992"/>
                  <a:gd name="connsiteX14" fmla="*/ 243417 w 1905000"/>
                  <a:gd name="connsiteY14" fmla="*/ 1756884 h 1903992"/>
                  <a:gd name="connsiteX15" fmla="*/ 264054 w 1905000"/>
                  <a:gd name="connsiteY15" fmla="*/ 1598134 h 1903992"/>
                  <a:gd name="connsiteX16" fmla="*/ 369888 w 1905000"/>
                  <a:gd name="connsiteY16" fmla="*/ 1259468 h 1903992"/>
                  <a:gd name="connsiteX17" fmla="*/ 555625 w 1905000"/>
                  <a:gd name="connsiteY17" fmla="*/ 949905 h 1903992"/>
                  <a:gd name="connsiteX18" fmla="*/ 776817 w 1905000"/>
                  <a:gd name="connsiteY18" fmla="*/ 717601 h 1903992"/>
                  <a:gd name="connsiteX19" fmla="*/ 808567 w 1905000"/>
                  <a:gd name="connsiteY19" fmla="*/ 695376 h 1903992"/>
                  <a:gd name="connsiteX20" fmla="*/ 471488 w 1905000"/>
                  <a:gd name="connsiteY20" fmla="*/ 1480659 h 1903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05000" h="1903992">
                    <a:moveTo>
                      <a:pt x="471488" y="1480659"/>
                    </a:moveTo>
                    <a:cubicBezTo>
                      <a:pt x="793379" y="1549653"/>
                      <a:pt x="1110292" y="1344773"/>
                      <a:pt x="1179513" y="1022930"/>
                    </a:cubicBezTo>
                    <a:cubicBezTo>
                      <a:pt x="1234681" y="760079"/>
                      <a:pt x="1492486" y="591718"/>
                      <a:pt x="1755338" y="646886"/>
                    </a:cubicBezTo>
                    <a:cubicBezTo>
                      <a:pt x="1808127" y="657966"/>
                      <a:pt x="1858705" y="677750"/>
                      <a:pt x="1905000" y="705430"/>
                    </a:cubicBezTo>
                    <a:cubicBezTo>
                      <a:pt x="1889555" y="652053"/>
                      <a:pt x="1869366" y="600164"/>
                      <a:pt x="1844675" y="550384"/>
                    </a:cubicBezTo>
                    <a:cubicBezTo>
                      <a:pt x="1828913" y="517798"/>
                      <a:pt x="1811244" y="486169"/>
                      <a:pt x="1791758" y="455663"/>
                    </a:cubicBezTo>
                    <a:cubicBezTo>
                      <a:pt x="1505310" y="221"/>
                      <a:pt x="903889" y="-136775"/>
                      <a:pt x="448447" y="149673"/>
                    </a:cubicBezTo>
                    <a:cubicBezTo>
                      <a:pt x="243838" y="278361"/>
                      <a:pt x="94377" y="478518"/>
                      <a:pt x="29104" y="711251"/>
                    </a:cubicBezTo>
                    <a:cubicBezTo>
                      <a:pt x="23813" y="730830"/>
                      <a:pt x="17463" y="750409"/>
                      <a:pt x="13229" y="770517"/>
                    </a:cubicBezTo>
                    <a:cubicBezTo>
                      <a:pt x="-29023" y="968398"/>
                      <a:pt x="31942" y="1174205"/>
                      <a:pt x="175154" y="1317147"/>
                    </a:cubicBezTo>
                    <a:cubicBezTo>
                      <a:pt x="137161" y="1391596"/>
                      <a:pt x="104620" y="1468704"/>
                      <a:pt x="77788" y="1547863"/>
                    </a:cubicBezTo>
                    <a:cubicBezTo>
                      <a:pt x="58595" y="1606278"/>
                      <a:pt x="42347" y="1665619"/>
                      <a:pt x="29104" y="1725663"/>
                    </a:cubicBezTo>
                    <a:cubicBezTo>
                      <a:pt x="17463" y="1783872"/>
                      <a:pt x="5292" y="1851076"/>
                      <a:pt x="0" y="1903992"/>
                    </a:cubicBezTo>
                    <a:lnTo>
                      <a:pt x="240242" y="1903992"/>
                    </a:lnTo>
                    <a:cubicBezTo>
                      <a:pt x="238746" y="1854934"/>
                      <a:pt x="239806" y="1805832"/>
                      <a:pt x="243417" y="1756884"/>
                    </a:cubicBezTo>
                    <a:cubicBezTo>
                      <a:pt x="247650" y="1703967"/>
                      <a:pt x="254000" y="1651051"/>
                      <a:pt x="264054" y="1598134"/>
                    </a:cubicBezTo>
                    <a:cubicBezTo>
                      <a:pt x="285609" y="1481406"/>
                      <a:pt x="321143" y="1367699"/>
                      <a:pt x="369888" y="1259468"/>
                    </a:cubicBezTo>
                    <a:cubicBezTo>
                      <a:pt x="419164" y="1149206"/>
                      <a:pt x="481524" y="1045272"/>
                      <a:pt x="555625" y="949905"/>
                    </a:cubicBezTo>
                    <a:cubicBezTo>
                      <a:pt x="621206" y="865100"/>
                      <a:pt x="695326" y="787257"/>
                      <a:pt x="776817" y="717601"/>
                    </a:cubicBezTo>
                    <a:cubicBezTo>
                      <a:pt x="786871" y="709134"/>
                      <a:pt x="817033" y="685851"/>
                      <a:pt x="808567" y="695376"/>
                    </a:cubicBezTo>
                    <a:cubicBezTo>
                      <a:pt x="436033" y="1127176"/>
                      <a:pt x="471488" y="1480659"/>
                      <a:pt x="471488" y="1480659"/>
                    </a:cubicBezTo>
                    <a:close/>
                  </a:path>
                </a:pathLst>
              </a:custGeom>
              <a:solidFill>
                <a:schemeClr val="accent2">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37160" tIns="68580" rIns="137160" bIns="68580" rtlCol="0" anchor="ctr"/>
              <a:lstStyle/>
              <a:p>
                <a:pPr algn="ctr"/>
                <a:endParaRPr lang="zh-CN" altLang="en-US" sz="2700">
                  <a:solidFill>
                    <a:schemeClr val="lt1"/>
                  </a:solidFill>
                </a:endParaRPr>
              </a:p>
            </p:txBody>
          </p:sp>
          <p:sp>
            <p:nvSpPr>
              <p:cNvPr id="102" name="椭圆 101">
                <a:extLst>
                  <a:ext uri="{FF2B5EF4-FFF2-40B4-BE49-F238E27FC236}">
                    <a16:creationId xmlns:a16="http://schemas.microsoft.com/office/drawing/2014/main" id="{4B511461-E9A1-4FB4-B4A5-F7CF7B0A1FE7}"/>
                  </a:ext>
                </a:extLst>
              </p:cNvPr>
              <p:cNvSpPr/>
              <p:nvPr/>
            </p:nvSpPr>
            <p:spPr>
              <a:xfrm>
                <a:off x="8843645" y="7964892"/>
                <a:ext cx="320127" cy="320127"/>
              </a:xfrm>
              <a:prstGeom prst="ellipse">
                <a:avLst/>
              </a:prstGeom>
              <a:noFill/>
              <a:ln w="9525">
                <a:solidFill>
                  <a:schemeClr val="accent2">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37160" tIns="68580" rIns="137160" bIns="68580" rtlCol="0" anchor="ctr"/>
              <a:lstStyle/>
              <a:p>
                <a:pPr algn="ctr"/>
                <a:endParaRPr lang="zh-CN" altLang="en-US" sz="2700"/>
              </a:p>
            </p:txBody>
          </p:sp>
        </p:grpSp>
      </p:grpSp>
      <p:sp>
        <p:nvSpPr>
          <p:cNvPr id="14" name="矩形: 圆角 13">
            <a:extLst>
              <a:ext uri="{FF2B5EF4-FFF2-40B4-BE49-F238E27FC236}">
                <a16:creationId xmlns:a16="http://schemas.microsoft.com/office/drawing/2014/main" id="{3B690066-716B-42C1-82C3-E7B7D030BD74}"/>
              </a:ext>
            </a:extLst>
          </p:cNvPr>
          <p:cNvSpPr/>
          <p:nvPr>
            <p:custDataLst>
              <p:tags r:id="rId2"/>
            </p:custDataLst>
          </p:nvPr>
        </p:nvSpPr>
        <p:spPr>
          <a:xfrm>
            <a:off x="8882743" y="4119965"/>
            <a:ext cx="1940041" cy="405621"/>
          </a:xfrm>
          <a:prstGeom prst="roundRect">
            <a:avLst>
              <a:gd name="adj" fmla="val 50000"/>
            </a:avLst>
          </a:prstGeom>
          <a:gradFill>
            <a:gsLst>
              <a:gs pos="15000">
                <a:schemeClr val="accent2">
                  <a:alpha val="0"/>
                </a:schemeClr>
              </a:gs>
              <a:gs pos="100000">
                <a:schemeClr val="accent2">
                  <a:alpha val="15000"/>
                </a:schemeClr>
              </a:gs>
            </a:gsLst>
            <a:lin ang="0" scaled="0"/>
          </a:gradFill>
          <a:ln w="9431">
            <a:gradFill>
              <a:gsLst>
                <a:gs pos="15000">
                  <a:schemeClr val="accent2">
                    <a:alpha val="0"/>
                  </a:schemeClr>
                </a:gs>
                <a:gs pos="100000">
                  <a:schemeClr val="accent2"/>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90525" tIns="45262" rIns="90525" bIns="45262" rtlCol="0" anchor="ctr"/>
          <a:lstStyle/>
          <a:p>
            <a:endParaRPr lang="zh-CN" altLang="en-US" sz="1584" dirty="0">
              <a:latin typeface="思源黑体 CN Regular" panose="020B0500000000000000" pitchFamily="34" charset="-122"/>
              <a:ea typeface="思源黑体 CN Regular" panose="020B0500000000000000" pitchFamily="34" charset="-122"/>
            </a:endParaRPr>
          </a:p>
        </p:txBody>
      </p:sp>
      <p:grpSp>
        <p:nvGrpSpPr>
          <p:cNvPr id="44" name="组合 43">
            <a:extLst>
              <a:ext uri="{FF2B5EF4-FFF2-40B4-BE49-F238E27FC236}">
                <a16:creationId xmlns:a16="http://schemas.microsoft.com/office/drawing/2014/main" id="{D058EA96-BF3D-49FC-B4A9-40787CF241B1}"/>
              </a:ext>
            </a:extLst>
          </p:cNvPr>
          <p:cNvGrpSpPr/>
          <p:nvPr/>
        </p:nvGrpSpPr>
        <p:grpSpPr>
          <a:xfrm>
            <a:off x="9336220" y="4162712"/>
            <a:ext cx="1436623" cy="320127"/>
            <a:chOff x="9336220" y="4589164"/>
            <a:chExt cx="1436623" cy="320127"/>
          </a:xfrm>
        </p:grpSpPr>
        <p:sp>
          <p:nvSpPr>
            <p:cNvPr id="69" name="文本框 68">
              <a:extLst>
                <a:ext uri="{FF2B5EF4-FFF2-40B4-BE49-F238E27FC236}">
                  <a16:creationId xmlns:a16="http://schemas.microsoft.com/office/drawing/2014/main" id="{92674764-B500-48F9-A54A-DDE840D5AC90}"/>
                </a:ext>
              </a:extLst>
            </p:cNvPr>
            <p:cNvSpPr txBox="1"/>
            <p:nvPr/>
          </p:nvSpPr>
          <p:spPr>
            <a:xfrm>
              <a:off x="9336220" y="4615150"/>
              <a:ext cx="923330" cy="276999"/>
            </a:xfrm>
            <a:prstGeom prst="rect">
              <a:avLst/>
            </a:prstGeom>
            <a:noFill/>
            <a:effectLst/>
          </p:spPr>
          <p:txBody>
            <a:bodyPr wrap="none" lIns="0" tIns="0" rIns="0" bIns="0" rtlCol="0">
              <a:spAutoFit/>
            </a:bodyPr>
            <a:lstStyle/>
            <a:p>
              <a:pPr algn="r"/>
              <a:r>
                <a:rPr lang="zh-CN" altLang="en-US" dirty="0">
                  <a:solidFill>
                    <a:schemeClr val="bg1"/>
                  </a:solidFill>
                  <a:latin typeface="+mn-ea"/>
                </a:rPr>
                <a:t>你的内容</a:t>
              </a:r>
            </a:p>
          </p:txBody>
        </p:sp>
        <p:grpSp>
          <p:nvGrpSpPr>
            <p:cNvPr id="6" name="组合 5">
              <a:extLst>
                <a:ext uri="{FF2B5EF4-FFF2-40B4-BE49-F238E27FC236}">
                  <a16:creationId xmlns:a16="http://schemas.microsoft.com/office/drawing/2014/main" id="{FDC49F04-1A3E-498E-BA66-53AA27639C9A}"/>
                </a:ext>
              </a:extLst>
            </p:cNvPr>
            <p:cNvGrpSpPr/>
            <p:nvPr/>
          </p:nvGrpSpPr>
          <p:grpSpPr>
            <a:xfrm>
              <a:off x="10452716" y="4589164"/>
              <a:ext cx="320127" cy="320127"/>
              <a:chOff x="9056207" y="7964892"/>
              <a:chExt cx="320127" cy="320127"/>
            </a:xfrm>
          </p:grpSpPr>
          <p:sp>
            <p:nvSpPr>
              <p:cNvPr id="104" name="图形 47">
                <a:extLst>
                  <a:ext uri="{FF2B5EF4-FFF2-40B4-BE49-F238E27FC236}">
                    <a16:creationId xmlns:a16="http://schemas.microsoft.com/office/drawing/2014/main" id="{359320EE-A104-442B-BD5E-C2EA0DED5B04}"/>
                  </a:ext>
                </a:extLst>
              </p:cNvPr>
              <p:cNvSpPr/>
              <p:nvPr/>
            </p:nvSpPr>
            <p:spPr>
              <a:xfrm>
                <a:off x="9106138" y="8035154"/>
                <a:ext cx="220266" cy="179604"/>
              </a:xfrm>
              <a:custGeom>
                <a:avLst/>
                <a:gdLst>
                  <a:gd name="connsiteX0" fmla="*/ 1797336 w 1872823"/>
                  <a:gd name="connsiteY0" fmla="*/ 1817461 h 1817497"/>
                  <a:gd name="connsiteX1" fmla="*/ 101399 w 1872823"/>
                  <a:gd name="connsiteY1" fmla="*/ 1817498 h 1817497"/>
                  <a:gd name="connsiteX2" fmla="*/ 23537 w 1872823"/>
                  <a:gd name="connsiteY2" fmla="*/ 1739635 h 1817497"/>
                  <a:gd name="connsiteX3" fmla="*/ 23537 w 1872823"/>
                  <a:gd name="connsiteY3" fmla="*/ 1258870 h 1817497"/>
                  <a:gd name="connsiteX4" fmla="*/ 103929 w 1872823"/>
                  <a:gd name="connsiteY4" fmla="*/ 1179060 h 1817497"/>
                  <a:gd name="connsiteX5" fmla="*/ 333284 w 1872823"/>
                  <a:gd name="connsiteY5" fmla="*/ 1359582 h 1817497"/>
                  <a:gd name="connsiteX6" fmla="*/ 436182 w 1872823"/>
                  <a:gd name="connsiteY6" fmla="*/ 1390568 h 1817497"/>
                  <a:gd name="connsiteX7" fmla="*/ 699051 w 1872823"/>
                  <a:gd name="connsiteY7" fmla="*/ 1071393 h 1817497"/>
                  <a:gd name="connsiteX8" fmla="*/ 802390 w 1872823"/>
                  <a:gd name="connsiteY8" fmla="*/ 1022043 h 1817497"/>
                  <a:gd name="connsiteX9" fmla="*/ 1028589 w 1872823"/>
                  <a:gd name="connsiteY9" fmla="*/ 1218984 h 1817497"/>
                  <a:gd name="connsiteX10" fmla="*/ 1149188 w 1872823"/>
                  <a:gd name="connsiteY10" fmla="*/ 1258870 h 1817497"/>
                  <a:gd name="connsiteX11" fmla="*/ 1712019 w 1872823"/>
                  <a:gd name="connsiteY11" fmla="*/ 580572 h 1817497"/>
                  <a:gd name="connsiteX12" fmla="*/ 1872824 w 1872823"/>
                  <a:gd name="connsiteY12" fmla="*/ 620475 h 1817497"/>
                  <a:gd name="connsiteX13" fmla="*/ 1872824 w 1872823"/>
                  <a:gd name="connsiteY13" fmla="*/ 1739633 h 1817497"/>
                  <a:gd name="connsiteX14" fmla="*/ 1797332 w 1872823"/>
                  <a:gd name="connsiteY14" fmla="*/ 1817459 h 1817497"/>
                  <a:gd name="connsiteX15" fmla="*/ 1137289 w 1872823"/>
                  <a:gd name="connsiteY15" fmla="*/ 984404 h 1817497"/>
                  <a:gd name="connsiteX16" fmla="*/ 1052048 w 1872823"/>
                  <a:gd name="connsiteY16" fmla="*/ 1031661 h 1817497"/>
                  <a:gd name="connsiteX17" fmla="*/ 958879 w 1872823"/>
                  <a:gd name="connsiteY17" fmla="*/ 1003110 h 1817497"/>
                  <a:gd name="connsiteX18" fmla="*/ 703728 w 1872823"/>
                  <a:gd name="connsiteY18" fmla="*/ 788223 h 1817497"/>
                  <a:gd name="connsiteX19" fmla="*/ 447456 w 1872823"/>
                  <a:gd name="connsiteY19" fmla="*/ 1126485 h 1817497"/>
                  <a:gd name="connsiteX20" fmla="*/ 362880 w 1872823"/>
                  <a:gd name="connsiteY20" fmla="*/ 1175003 h 1817497"/>
                  <a:gd name="connsiteX21" fmla="*/ 348184 w 1872823"/>
                  <a:gd name="connsiteY21" fmla="*/ 1175874 h 1817497"/>
                  <a:gd name="connsiteX22" fmla="*/ 269347 w 1872823"/>
                  <a:gd name="connsiteY22" fmla="*/ 1147660 h 1817497"/>
                  <a:gd name="connsiteX23" fmla="*/ 45696 w 1872823"/>
                  <a:gd name="connsiteY23" fmla="*/ 964670 h 1817497"/>
                  <a:gd name="connsiteX24" fmla="*/ 28147 w 1872823"/>
                  <a:gd name="connsiteY24" fmla="*/ 789378 h 1817497"/>
                  <a:gd name="connsiteX25" fmla="*/ 203381 w 1872823"/>
                  <a:gd name="connsiteY25" fmla="*/ 771830 h 1817497"/>
                  <a:gd name="connsiteX26" fmla="*/ 327020 w 1872823"/>
                  <a:gd name="connsiteY26" fmla="*/ 872964 h 1817497"/>
                  <a:gd name="connsiteX27" fmla="*/ 584378 w 1872823"/>
                  <a:gd name="connsiteY27" fmla="*/ 533217 h 1817497"/>
                  <a:gd name="connsiteX28" fmla="*/ 669810 w 1872823"/>
                  <a:gd name="connsiteY28" fmla="*/ 484628 h 1817497"/>
                  <a:gd name="connsiteX29" fmla="*/ 763874 w 1872823"/>
                  <a:gd name="connsiteY29" fmla="*/ 513105 h 1817497"/>
                  <a:gd name="connsiteX30" fmla="*/ 1020414 w 1872823"/>
                  <a:gd name="connsiteY30" fmla="*/ 729196 h 1817497"/>
                  <a:gd name="connsiteX31" fmla="*/ 1351873 w 1872823"/>
                  <a:gd name="connsiteY31" fmla="*/ 313448 h 1817497"/>
                  <a:gd name="connsiteX32" fmla="*/ 1259505 w 1872823"/>
                  <a:gd name="connsiteY32" fmla="*/ 236720 h 1817497"/>
                  <a:gd name="connsiteX33" fmla="*/ 1291860 w 1872823"/>
                  <a:gd name="connsiteY33" fmla="*/ 105705 h 1817497"/>
                  <a:gd name="connsiteX34" fmla="*/ 1772240 w 1872823"/>
                  <a:gd name="connsiteY34" fmla="*/ 4096 h 1817497"/>
                  <a:gd name="connsiteX35" fmla="*/ 1829518 w 1872823"/>
                  <a:gd name="connsiteY35" fmla="*/ 95000 h 1817497"/>
                  <a:gd name="connsiteX36" fmla="*/ 1137291 w 1872823"/>
                  <a:gd name="connsiteY36" fmla="*/ 984395 h 1817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872823" h="1817497">
                    <a:moveTo>
                      <a:pt x="1797336" y="1817461"/>
                    </a:moveTo>
                    <a:lnTo>
                      <a:pt x="101399" y="1817498"/>
                    </a:lnTo>
                    <a:cubicBezTo>
                      <a:pt x="60817" y="1817461"/>
                      <a:pt x="23630" y="1780162"/>
                      <a:pt x="23537" y="1739635"/>
                    </a:cubicBezTo>
                    <a:lnTo>
                      <a:pt x="23537" y="1258870"/>
                    </a:lnTo>
                    <a:cubicBezTo>
                      <a:pt x="23537" y="1180774"/>
                      <a:pt x="62755" y="1139908"/>
                      <a:pt x="103929" y="1179060"/>
                    </a:cubicBezTo>
                    <a:lnTo>
                      <a:pt x="333284" y="1359582"/>
                    </a:lnTo>
                    <a:cubicBezTo>
                      <a:pt x="364099" y="1385967"/>
                      <a:pt x="410407" y="1421861"/>
                      <a:pt x="436182" y="1390568"/>
                    </a:cubicBezTo>
                    <a:lnTo>
                      <a:pt x="699051" y="1071393"/>
                    </a:lnTo>
                    <a:cubicBezTo>
                      <a:pt x="724830" y="1040102"/>
                      <a:pt x="771328" y="995924"/>
                      <a:pt x="802390" y="1022043"/>
                    </a:cubicBezTo>
                    <a:lnTo>
                      <a:pt x="1028589" y="1218984"/>
                    </a:lnTo>
                    <a:cubicBezTo>
                      <a:pt x="1059636" y="1245068"/>
                      <a:pt x="1123924" y="1290613"/>
                      <a:pt x="1149188" y="1258870"/>
                    </a:cubicBezTo>
                    <a:lnTo>
                      <a:pt x="1712019" y="580572"/>
                    </a:lnTo>
                    <a:cubicBezTo>
                      <a:pt x="1788040" y="493793"/>
                      <a:pt x="1872824" y="514152"/>
                      <a:pt x="1872824" y="620475"/>
                    </a:cubicBezTo>
                    <a:cubicBezTo>
                      <a:pt x="1872824" y="699709"/>
                      <a:pt x="1872824" y="1739633"/>
                      <a:pt x="1872824" y="1739633"/>
                    </a:cubicBezTo>
                    <a:cubicBezTo>
                      <a:pt x="1872822" y="1780161"/>
                      <a:pt x="1837899" y="1817496"/>
                      <a:pt x="1797332" y="1817459"/>
                    </a:cubicBezTo>
                    <a:close/>
                    <a:moveTo>
                      <a:pt x="1137289" y="984404"/>
                    </a:moveTo>
                    <a:cubicBezTo>
                      <a:pt x="1116455" y="1011095"/>
                      <a:pt x="1085696" y="1028125"/>
                      <a:pt x="1052048" y="1031661"/>
                    </a:cubicBezTo>
                    <a:cubicBezTo>
                      <a:pt x="1018342" y="1035655"/>
                      <a:pt x="984749" y="1024858"/>
                      <a:pt x="958879" y="1003110"/>
                    </a:cubicBezTo>
                    <a:lnTo>
                      <a:pt x="703728" y="788223"/>
                    </a:lnTo>
                    <a:lnTo>
                      <a:pt x="447456" y="1126485"/>
                    </a:lnTo>
                    <a:cubicBezTo>
                      <a:pt x="426979" y="1153442"/>
                      <a:pt x="396489" y="1171005"/>
                      <a:pt x="362880" y="1175003"/>
                    </a:cubicBezTo>
                    <a:cubicBezTo>
                      <a:pt x="357997" y="1175571"/>
                      <a:pt x="353089" y="1175874"/>
                      <a:pt x="348184" y="1175874"/>
                    </a:cubicBezTo>
                    <a:cubicBezTo>
                      <a:pt x="319612" y="1175874"/>
                      <a:pt x="291705" y="1165986"/>
                      <a:pt x="269347" y="1147660"/>
                    </a:cubicBezTo>
                    <a:lnTo>
                      <a:pt x="45696" y="964670"/>
                    </a:lnTo>
                    <a:cubicBezTo>
                      <a:pt x="-7551" y="921136"/>
                      <a:pt x="-15402" y="842627"/>
                      <a:pt x="28147" y="789378"/>
                    </a:cubicBezTo>
                    <a:cubicBezTo>
                      <a:pt x="71665" y="736059"/>
                      <a:pt x="150155" y="728262"/>
                      <a:pt x="203381" y="771830"/>
                    </a:cubicBezTo>
                    <a:lnTo>
                      <a:pt x="327020" y="872964"/>
                    </a:lnTo>
                    <a:lnTo>
                      <a:pt x="584378" y="533217"/>
                    </a:lnTo>
                    <a:cubicBezTo>
                      <a:pt x="605016" y="505954"/>
                      <a:pt x="635894" y="488425"/>
                      <a:pt x="669810" y="484628"/>
                    </a:cubicBezTo>
                    <a:cubicBezTo>
                      <a:pt x="703972" y="480904"/>
                      <a:pt x="737754" y="491205"/>
                      <a:pt x="763874" y="513105"/>
                    </a:cubicBezTo>
                    <a:lnTo>
                      <a:pt x="1020414" y="729196"/>
                    </a:lnTo>
                    <a:lnTo>
                      <a:pt x="1351873" y="313448"/>
                    </a:lnTo>
                    <a:lnTo>
                      <a:pt x="1259505" y="236720"/>
                    </a:lnTo>
                    <a:cubicBezTo>
                      <a:pt x="1193963" y="182295"/>
                      <a:pt x="1208520" y="123326"/>
                      <a:pt x="1291860" y="105705"/>
                    </a:cubicBezTo>
                    <a:lnTo>
                      <a:pt x="1772240" y="4096"/>
                    </a:lnTo>
                    <a:cubicBezTo>
                      <a:pt x="1855563" y="-13525"/>
                      <a:pt x="1881338" y="27363"/>
                      <a:pt x="1829518" y="95000"/>
                    </a:cubicBezTo>
                    <a:lnTo>
                      <a:pt x="1137291" y="984395"/>
                    </a:lnTo>
                    <a:close/>
                  </a:path>
                </a:pathLst>
              </a:custGeom>
              <a:solidFill>
                <a:schemeClr val="accent2">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37160" tIns="68580" rIns="137160" bIns="68580" rtlCol="0" anchor="ctr"/>
              <a:lstStyle/>
              <a:p>
                <a:pPr algn="ctr"/>
                <a:endParaRPr lang="zh-CN" altLang="en-US" sz="2700">
                  <a:solidFill>
                    <a:schemeClr val="lt1"/>
                  </a:solidFill>
                </a:endParaRPr>
              </a:p>
            </p:txBody>
          </p:sp>
          <p:sp>
            <p:nvSpPr>
              <p:cNvPr id="106" name="椭圆 105">
                <a:extLst>
                  <a:ext uri="{FF2B5EF4-FFF2-40B4-BE49-F238E27FC236}">
                    <a16:creationId xmlns:a16="http://schemas.microsoft.com/office/drawing/2014/main" id="{8C6E44F2-F5F4-4BA2-ADAA-7F7DE84FD5C3}"/>
                  </a:ext>
                </a:extLst>
              </p:cNvPr>
              <p:cNvSpPr/>
              <p:nvPr/>
            </p:nvSpPr>
            <p:spPr>
              <a:xfrm>
                <a:off x="9056207" y="7964892"/>
                <a:ext cx="320127" cy="320127"/>
              </a:xfrm>
              <a:prstGeom prst="ellipse">
                <a:avLst/>
              </a:prstGeom>
              <a:noFill/>
              <a:ln w="9525">
                <a:solidFill>
                  <a:schemeClr val="accent2">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37160" tIns="68580" rIns="137160" bIns="68580" rtlCol="0" anchor="ctr"/>
              <a:lstStyle/>
              <a:p>
                <a:pPr algn="ctr"/>
                <a:endParaRPr lang="zh-CN" altLang="en-US" sz="2700"/>
              </a:p>
            </p:txBody>
          </p:sp>
        </p:grpSp>
      </p:grpSp>
      <p:sp>
        <p:nvSpPr>
          <p:cNvPr id="3" name="标题 2">
            <a:extLst>
              <a:ext uri="{FF2B5EF4-FFF2-40B4-BE49-F238E27FC236}">
                <a16:creationId xmlns:a16="http://schemas.microsoft.com/office/drawing/2014/main" id="{63F36054-E3D4-4B7C-AFED-63057C9BB301}"/>
              </a:ext>
            </a:extLst>
          </p:cNvPr>
          <p:cNvSpPr>
            <a:spLocks noGrp="1"/>
          </p:cNvSpPr>
          <p:nvPr>
            <p:ph type="title"/>
          </p:nvPr>
        </p:nvSpPr>
        <p:spPr/>
        <p:txBody>
          <a:bodyPr/>
          <a:lstStyle/>
          <a:p>
            <a:r>
              <a:rPr lang="zh-CN" altLang="en-US" dirty="0"/>
              <a:t>风险管理</a:t>
            </a:r>
          </a:p>
        </p:txBody>
      </p:sp>
      <p:sp>
        <p:nvSpPr>
          <p:cNvPr id="65" name="文本框 64">
            <a:extLst>
              <a:ext uri="{FF2B5EF4-FFF2-40B4-BE49-F238E27FC236}">
                <a16:creationId xmlns:a16="http://schemas.microsoft.com/office/drawing/2014/main" id="{5A3700DE-637D-4E69-8AFE-C12817D9B01D}"/>
              </a:ext>
            </a:extLst>
          </p:cNvPr>
          <p:cNvSpPr txBox="1"/>
          <p:nvPr/>
        </p:nvSpPr>
        <p:spPr>
          <a:xfrm>
            <a:off x="5888251" y="6553069"/>
            <a:ext cx="415499" cy="246221"/>
          </a:xfrm>
          <a:prstGeom prst="rect">
            <a:avLst/>
          </a:prstGeom>
          <a:noFill/>
        </p:spPr>
        <p:txBody>
          <a:bodyPr wrap="none" rtlCol="0">
            <a:spAutoFit/>
          </a:bodyPr>
          <a:lstStyle>
            <a:defPPr>
              <a:defRPr lang="zh-CN"/>
            </a:defPPr>
            <a:lvl1pPr algn="ctr">
              <a:defRPr sz="1000">
                <a:solidFill>
                  <a:schemeClr val="bg1">
                    <a:alpha val="80000"/>
                  </a:schemeClr>
                </a:solidFill>
              </a:defRPr>
            </a:lvl1pPr>
          </a:lstStyle>
          <a:p>
            <a:r>
              <a:rPr lang="en-US" altLang="zh-CN" dirty="0"/>
              <a:t>-10-</a:t>
            </a:r>
            <a:endParaRPr lang="zh-CN" altLang="en-US" dirty="0"/>
          </a:p>
        </p:txBody>
      </p:sp>
      <p:sp>
        <p:nvSpPr>
          <p:cNvPr id="111" name="矩形 110">
            <a:extLst>
              <a:ext uri="{FF2B5EF4-FFF2-40B4-BE49-F238E27FC236}">
                <a16:creationId xmlns:a16="http://schemas.microsoft.com/office/drawing/2014/main" id="{049CBA0C-0E41-4D93-8BFA-1AA3B8B5EF70}"/>
              </a:ext>
            </a:extLst>
          </p:cNvPr>
          <p:cNvSpPr/>
          <p:nvPr/>
        </p:nvSpPr>
        <p:spPr>
          <a:xfrm>
            <a:off x="1254127" y="5360953"/>
            <a:ext cx="9683746" cy="758221"/>
          </a:xfrm>
          <a:prstGeom prst="rect">
            <a:avLst/>
          </a:prstGeom>
        </p:spPr>
        <p:txBody>
          <a:bodyPr wrap="square" lIns="0" tIns="0" rIns="0" bIns="0">
            <a:spAutoFit/>
          </a:bodyPr>
          <a:lstStyle/>
          <a:p>
            <a:pPr algn="dist">
              <a:lnSpc>
                <a:spcPct val="120000"/>
              </a:lnSpc>
            </a:pPr>
            <a:r>
              <a:rPr lang="zh-CN" altLang="en-US" sz="1400" dirty="0">
                <a:solidFill>
                  <a:schemeClr val="bg1"/>
                </a:solidFill>
                <a:latin typeface="+mn-ea"/>
              </a:rPr>
              <a:t>请输入你的文本内容请输入你的文本内容请输入你的文本内容请输入你的文本内容请输入你的文本内容请输入你的文本内容请输入你的文本内容请输入你的文本内容请输入你的文本内容请输入你的文本内容请输入你的文本内容请输入你的文本内容请输入你的文本内容请输入你的文本内容请输入你的文本内容请输入你的文本内容请输入你的文本内容请输入你的文本内容</a:t>
            </a:r>
          </a:p>
        </p:txBody>
      </p:sp>
      <p:grpSp>
        <p:nvGrpSpPr>
          <p:cNvPr id="7" name="组合 6">
            <a:extLst>
              <a:ext uri="{FF2B5EF4-FFF2-40B4-BE49-F238E27FC236}">
                <a16:creationId xmlns:a16="http://schemas.microsoft.com/office/drawing/2014/main" id="{844BFD9E-BDE1-4841-81D5-E0BACD176B80}"/>
              </a:ext>
            </a:extLst>
          </p:cNvPr>
          <p:cNvGrpSpPr/>
          <p:nvPr/>
        </p:nvGrpSpPr>
        <p:grpSpPr>
          <a:xfrm>
            <a:off x="3727074" y="2777411"/>
            <a:ext cx="1269140" cy="1269140"/>
            <a:chOff x="3727074" y="2777411"/>
            <a:chExt cx="1269140" cy="1269140"/>
          </a:xfrm>
        </p:grpSpPr>
        <p:pic>
          <p:nvPicPr>
            <p:cNvPr id="51" name="Picture 2">
              <a:extLst>
                <a:ext uri="{FF2B5EF4-FFF2-40B4-BE49-F238E27FC236}">
                  <a16:creationId xmlns:a16="http://schemas.microsoft.com/office/drawing/2014/main" id="{DDE8882D-CFB7-45F1-9DDD-5BD1E966D61C}"/>
                </a:ext>
              </a:extLst>
            </p:cNvPr>
            <p:cNvPicPr>
              <a:picLocks noChangeAspect="1" noChangeArrowheads="1"/>
            </p:cNvPicPr>
            <p:nvPr/>
          </p:nvPicPr>
          <p:blipFill rotWithShape="1">
            <a:blip r:embed="rId12" cstate="screen">
              <a:duotone>
                <a:prstClr val="black"/>
                <a:srgbClr val="04FCBB">
                  <a:tint val="45000"/>
                  <a:satMod val="400000"/>
                </a:srgbClr>
              </a:duotone>
              <a:alphaModFix amt="35000"/>
              <a:extLst>
                <a:ext uri="{BEBA8EAE-BF5A-486C-A8C5-ECC9F3942E4B}">
                  <a14:imgProps xmlns:a14="http://schemas.microsoft.com/office/drawing/2010/main">
                    <a14:imgLayer r:embed="rId13">
                      <a14:imgEffect>
                        <a14:brightnessContrast bright="50000"/>
                      </a14:imgEffect>
                    </a14:imgLayer>
                  </a14:imgProps>
                </a:ext>
                <a:ext uri="{28A0092B-C50C-407E-A947-70E740481C1C}">
                  <a14:useLocalDpi xmlns:a14="http://schemas.microsoft.com/office/drawing/2010/main"/>
                </a:ext>
              </a:extLst>
            </a:blip>
            <a:srcRect/>
            <a:stretch/>
          </p:blipFill>
          <p:spPr bwMode="auto">
            <a:xfrm>
              <a:off x="3727074" y="2777411"/>
              <a:ext cx="1269140" cy="1269140"/>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52" name="Picture 2">
              <a:extLst>
                <a:ext uri="{FF2B5EF4-FFF2-40B4-BE49-F238E27FC236}">
                  <a16:creationId xmlns:a16="http://schemas.microsoft.com/office/drawing/2014/main" id="{9315F4AB-8C5C-4287-9075-0AFEAB44418F}"/>
                </a:ext>
              </a:extLst>
            </p:cNvPr>
            <p:cNvPicPr>
              <a:picLocks noChangeAspect="1" noChangeArrowheads="1"/>
            </p:cNvPicPr>
            <p:nvPr/>
          </p:nvPicPr>
          <p:blipFill rotWithShape="1">
            <a:blip r:embed="rId14" cstate="screen">
              <a:duotone>
                <a:prstClr val="black"/>
                <a:srgbClr val="04FCBB">
                  <a:tint val="45000"/>
                  <a:satMod val="400000"/>
                </a:srgbClr>
              </a:duotone>
              <a:extLst>
                <a:ext uri="{BEBA8EAE-BF5A-486C-A8C5-ECC9F3942E4B}">
                  <a14:imgProps xmlns:a14="http://schemas.microsoft.com/office/drawing/2010/main">
                    <a14:imgLayer r:embed="rId15">
                      <a14:imgEffect>
                        <a14:brightnessContrast bright="50000"/>
                      </a14:imgEffect>
                    </a14:imgLayer>
                  </a14:imgProps>
                </a:ext>
                <a:ext uri="{28A0092B-C50C-407E-A947-70E740481C1C}">
                  <a14:useLocalDpi xmlns:a14="http://schemas.microsoft.com/office/drawing/2010/main"/>
                </a:ext>
              </a:extLst>
            </a:blip>
            <a:srcRect/>
            <a:stretch/>
          </p:blipFill>
          <p:spPr bwMode="auto">
            <a:xfrm>
              <a:off x="3831424" y="2881761"/>
              <a:ext cx="1060437" cy="1060437"/>
            </a:xfrm>
            <a:prstGeom prst="rect">
              <a:avLst/>
            </a:prstGeom>
            <a:noFill/>
            <a:effectLst/>
            <a:extLst>
              <a:ext uri="{909E8E84-426E-40DD-AFC4-6F175D3DCCD1}">
                <a14:hiddenFill xmlns:a14="http://schemas.microsoft.com/office/drawing/2010/main">
                  <a:solidFill>
                    <a:srgbClr val="FFFFFF"/>
                  </a:solidFill>
                </a14:hiddenFill>
              </a:ext>
            </a:extLst>
          </p:spPr>
        </p:pic>
        <p:sp>
          <p:nvSpPr>
            <p:cNvPr id="73" name="draw-recycle-arrows_17141">
              <a:extLst>
                <a:ext uri="{FF2B5EF4-FFF2-40B4-BE49-F238E27FC236}">
                  <a16:creationId xmlns:a16="http://schemas.microsoft.com/office/drawing/2014/main" id="{2579BAE7-84DB-4C38-AB9F-FAA0D2C5B9F1}"/>
                </a:ext>
              </a:extLst>
            </p:cNvPr>
            <p:cNvSpPr/>
            <p:nvPr/>
          </p:nvSpPr>
          <p:spPr>
            <a:xfrm>
              <a:off x="4203511" y="3095746"/>
              <a:ext cx="316267" cy="318985"/>
            </a:xfrm>
            <a:custGeom>
              <a:avLst/>
              <a:gdLst>
                <a:gd name="connsiteX0" fmla="*/ 551665 w 603645"/>
                <a:gd name="connsiteY0" fmla="*/ 323014 h 608835"/>
                <a:gd name="connsiteX1" fmla="*/ 564291 w 603645"/>
                <a:gd name="connsiteY1" fmla="*/ 337864 h 608835"/>
                <a:gd name="connsiteX2" fmla="*/ 600767 w 603645"/>
                <a:gd name="connsiteY2" fmla="*/ 432281 h 608835"/>
                <a:gd name="connsiteX3" fmla="*/ 603573 w 603645"/>
                <a:gd name="connsiteY3" fmla="*/ 444609 h 608835"/>
                <a:gd name="connsiteX4" fmla="*/ 598803 w 603645"/>
                <a:gd name="connsiteY4" fmla="*/ 466742 h 608835"/>
                <a:gd name="connsiteX5" fmla="*/ 593472 w 603645"/>
                <a:gd name="connsiteY5" fmla="*/ 475288 h 608835"/>
                <a:gd name="connsiteX6" fmla="*/ 540722 w 603645"/>
                <a:gd name="connsiteY6" fmla="*/ 537906 h 608835"/>
                <a:gd name="connsiteX7" fmla="*/ 531744 w 603645"/>
                <a:gd name="connsiteY7" fmla="*/ 547712 h 608835"/>
                <a:gd name="connsiteX8" fmla="*/ 472962 w 603645"/>
                <a:gd name="connsiteY8" fmla="*/ 549393 h 608835"/>
                <a:gd name="connsiteX9" fmla="*/ 442939 w 603645"/>
                <a:gd name="connsiteY9" fmla="*/ 549393 h 608835"/>
                <a:gd name="connsiteX10" fmla="*/ 395801 w 603645"/>
                <a:gd name="connsiteY10" fmla="*/ 576429 h 608835"/>
                <a:gd name="connsiteX11" fmla="*/ 395380 w 603645"/>
                <a:gd name="connsiteY11" fmla="*/ 603326 h 608835"/>
                <a:gd name="connsiteX12" fmla="*/ 367042 w 603645"/>
                <a:gd name="connsiteY12" fmla="*/ 593520 h 608835"/>
                <a:gd name="connsiteX13" fmla="*/ 280903 w 603645"/>
                <a:gd name="connsiteY13" fmla="*/ 506947 h 608835"/>
                <a:gd name="connsiteX14" fmla="*/ 274169 w 603645"/>
                <a:gd name="connsiteY14" fmla="*/ 492518 h 608835"/>
                <a:gd name="connsiteX15" fmla="*/ 314292 w 603645"/>
                <a:gd name="connsiteY15" fmla="*/ 445449 h 608835"/>
                <a:gd name="connsiteX16" fmla="*/ 351610 w 603645"/>
                <a:gd name="connsiteY16" fmla="*/ 400202 h 608835"/>
                <a:gd name="connsiteX17" fmla="*/ 392294 w 603645"/>
                <a:gd name="connsiteY17" fmla="*/ 363779 h 608835"/>
                <a:gd name="connsiteX18" fmla="*/ 394398 w 603645"/>
                <a:gd name="connsiteY18" fmla="*/ 375967 h 608835"/>
                <a:gd name="connsiteX19" fmla="*/ 394398 w 603645"/>
                <a:gd name="connsiteY19" fmla="*/ 411549 h 608835"/>
                <a:gd name="connsiteX20" fmla="*/ 440835 w 603645"/>
                <a:gd name="connsiteY20" fmla="*/ 446850 h 608835"/>
                <a:gd name="connsiteX21" fmla="*/ 466789 w 603645"/>
                <a:gd name="connsiteY21" fmla="*/ 446710 h 608835"/>
                <a:gd name="connsiteX22" fmla="*/ 488113 w 603645"/>
                <a:gd name="connsiteY22" fmla="*/ 440266 h 608835"/>
                <a:gd name="connsiteX23" fmla="*/ 484325 w 603645"/>
                <a:gd name="connsiteY23" fmla="*/ 433542 h 608835"/>
                <a:gd name="connsiteX24" fmla="*/ 461738 w 603645"/>
                <a:gd name="connsiteY24" fmla="*/ 383531 h 608835"/>
                <a:gd name="connsiteX25" fmla="*/ 463141 w 603645"/>
                <a:gd name="connsiteY25" fmla="*/ 360137 h 608835"/>
                <a:gd name="connsiteX26" fmla="*/ 507754 w 603645"/>
                <a:gd name="connsiteY26" fmla="*/ 333381 h 608835"/>
                <a:gd name="connsiteX27" fmla="*/ 551665 w 603645"/>
                <a:gd name="connsiteY27" fmla="*/ 323014 h 608835"/>
                <a:gd name="connsiteX28" fmla="*/ 172645 w 603645"/>
                <a:gd name="connsiteY28" fmla="*/ 192065 h 608835"/>
                <a:gd name="connsiteX29" fmla="*/ 193829 w 603645"/>
                <a:gd name="connsiteY29" fmla="*/ 204531 h 608835"/>
                <a:gd name="connsiteX30" fmla="*/ 210243 w 603645"/>
                <a:gd name="connsiteY30" fmla="*/ 276110 h 608835"/>
                <a:gd name="connsiteX31" fmla="*/ 233392 w 603645"/>
                <a:gd name="connsiteY31" fmla="*/ 377804 h 608835"/>
                <a:gd name="connsiteX32" fmla="*/ 229042 w 603645"/>
                <a:gd name="connsiteY32" fmla="*/ 387890 h 608835"/>
                <a:gd name="connsiteX33" fmla="*/ 186534 w 603645"/>
                <a:gd name="connsiteY33" fmla="*/ 371781 h 608835"/>
                <a:gd name="connsiteX34" fmla="*/ 134626 w 603645"/>
                <a:gd name="connsiteY34" fmla="*/ 400496 h 608835"/>
                <a:gd name="connsiteX35" fmla="*/ 123263 w 603645"/>
                <a:gd name="connsiteY35" fmla="*/ 422488 h 608835"/>
                <a:gd name="connsiteX36" fmla="*/ 121719 w 603645"/>
                <a:gd name="connsiteY36" fmla="*/ 442379 h 608835"/>
                <a:gd name="connsiteX37" fmla="*/ 131820 w 603645"/>
                <a:gd name="connsiteY37" fmla="*/ 441679 h 608835"/>
                <a:gd name="connsiteX38" fmla="*/ 182325 w 603645"/>
                <a:gd name="connsiteY38" fmla="*/ 442379 h 608835"/>
                <a:gd name="connsiteX39" fmla="*/ 230866 w 603645"/>
                <a:gd name="connsiteY39" fmla="*/ 494627 h 608835"/>
                <a:gd name="connsiteX40" fmla="*/ 180081 w 603645"/>
                <a:gd name="connsiteY40" fmla="*/ 543933 h 608835"/>
                <a:gd name="connsiteX41" fmla="*/ 69250 w 603645"/>
                <a:gd name="connsiteY41" fmla="*/ 544214 h 608835"/>
                <a:gd name="connsiteX42" fmla="*/ 62516 w 603645"/>
                <a:gd name="connsiteY42" fmla="*/ 543793 h 608835"/>
                <a:gd name="connsiteX43" fmla="*/ 45261 w 603645"/>
                <a:gd name="connsiteY43" fmla="*/ 535669 h 608835"/>
                <a:gd name="connsiteX44" fmla="*/ 38106 w 603645"/>
                <a:gd name="connsiteY44" fmla="*/ 524883 h 608835"/>
                <a:gd name="connsiteX45" fmla="*/ 4997 w 603645"/>
                <a:gd name="connsiteY45" fmla="*/ 447142 h 608835"/>
                <a:gd name="connsiteX46" fmla="*/ 87 w 603645"/>
                <a:gd name="connsiteY46" fmla="*/ 434395 h 608835"/>
                <a:gd name="connsiteX47" fmla="*/ 21692 w 603645"/>
                <a:gd name="connsiteY47" fmla="*/ 379205 h 608835"/>
                <a:gd name="connsiteX48" fmla="*/ 40070 w 603645"/>
                <a:gd name="connsiteY48" fmla="*/ 335361 h 608835"/>
                <a:gd name="connsiteX49" fmla="*/ 31512 w 603645"/>
                <a:gd name="connsiteY49" fmla="*/ 272748 h 608835"/>
                <a:gd name="connsiteX50" fmla="*/ 6400 w 603645"/>
                <a:gd name="connsiteY50" fmla="*/ 239130 h 608835"/>
                <a:gd name="connsiteX51" fmla="*/ 65883 w 603645"/>
                <a:gd name="connsiteY51" fmla="*/ 218119 h 608835"/>
                <a:gd name="connsiteX52" fmla="*/ 368044 w 603645"/>
                <a:gd name="connsiteY52" fmla="*/ 1 h 608835"/>
                <a:gd name="connsiteX53" fmla="*/ 380952 w 603645"/>
                <a:gd name="connsiteY53" fmla="*/ 2382 h 608835"/>
                <a:gd name="connsiteX54" fmla="*/ 413503 w 603645"/>
                <a:gd name="connsiteY54" fmla="*/ 50432 h 608835"/>
                <a:gd name="connsiteX55" fmla="*/ 442405 w 603645"/>
                <a:gd name="connsiteY55" fmla="*/ 88395 h 608835"/>
                <a:gd name="connsiteX56" fmla="*/ 497966 w 603645"/>
                <a:gd name="connsiteY56" fmla="*/ 111089 h 608835"/>
                <a:gd name="connsiteX57" fmla="*/ 536970 w 603645"/>
                <a:gd name="connsiteY57" fmla="*/ 104225 h 608835"/>
                <a:gd name="connsiteX58" fmla="*/ 522378 w 603645"/>
                <a:gd name="connsiteY58" fmla="*/ 165163 h 608835"/>
                <a:gd name="connsiteX59" fmla="*/ 508208 w 603645"/>
                <a:gd name="connsiteY59" fmla="*/ 202286 h 608835"/>
                <a:gd name="connsiteX60" fmla="*/ 483655 w 603645"/>
                <a:gd name="connsiteY60" fmla="*/ 259441 h 608835"/>
                <a:gd name="connsiteX61" fmla="*/ 422061 w 603645"/>
                <a:gd name="connsiteY61" fmla="*/ 251596 h 608835"/>
                <a:gd name="connsiteX62" fmla="*/ 362573 w 603645"/>
                <a:gd name="connsiteY62" fmla="*/ 244312 h 608835"/>
                <a:gd name="connsiteX63" fmla="*/ 309678 w 603645"/>
                <a:gd name="connsiteY63" fmla="*/ 229743 h 608835"/>
                <a:gd name="connsiteX64" fmla="*/ 341667 w 603645"/>
                <a:gd name="connsiteY64" fmla="*/ 200184 h 608835"/>
                <a:gd name="connsiteX65" fmla="*/ 339703 w 603645"/>
                <a:gd name="connsiteY65" fmla="*/ 140227 h 608835"/>
                <a:gd name="connsiteX66" fmla="*/ 328759 w 603645"/>
                <a:gd name="connsiteY66" fmla="*/ 123277 h 608835"/>
                <a:gd name="connsiteX67" fmla="*/ 313607 w 603645"/>
                <a:gd name="connsiteY67" fmla="*/ 115432 h 608835"/>
                <a:gd name="connsiteX68" fmla="*/ 307854 w 603645"/>
                <a:gd name="connsiteY68" fmla="*/ 123977 h 608835"/>
                <a:gd name="connsiteX69" fmla="*/ 272919 w 603645"/>
                <a:gd name="connsiteY69" fmla="*/ 166564 h 608835"/>
                <a:gd name="connsiteX70" fmla="*/ 252855 w 603645"/>
                <a:gd name="connsiteY70" fmla="*/ 178891 h 608835"/>
                <a:gd name="connsiteX71" fmla="*/ 210764 w 603645"/>
                <a:gd name="connsiteY71" fmla="*/ 146251 h 608835"/>
                <a:gd name="connsiteX72" fmla="*/ 181861 w 603645"/>
                <a:gd name="connsiteY72" fmla="*/ 105626 h 608835"/>
                <a:gd name="connsiteX73" fmla="*/ 215534 w 603645"/>
                <a:gd name="connsiteY73" fmla="*/ 51693 h 608835"/>
                <a:gd name="connsiteX74" fmla="*/ 248506 w 603645"/>
                <a:gd name="connsiteY74" fmla="*/ 13169 h 608835"/>
                <a:gd name="connsiteX75" fmla="*/ 261133 w 603645"/>
                <a:gd name="connsiteY75" fmla="*/ 3083 h 608835"/>
                <a:gd name="connsiteX76" fmla="*/ 280214 w 603645"/>
                <a:gd name="connsiteY76" fmla="*/ 141 h 608835"/>
                <a:gd name="connsiteX77" fmla="*/ 283582 w 603645"/>
                <a:gd name="connsiteY77" fmla="*/ 141 h 608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603645" h="608835">
                  <a:moveTo>
                    <a:pt x="551665" y="323014"/>
                  </a:moveTo>
                  <a:cubicBezTo>
                    <a:pt x="560504" y="328338"/>
                    <a:pt x="564291" y="337864"/>
                    <a:pt x="564291" y="337864"/>
                  </a:cubicBezTo>
                  <a:lnTo>
                    <a:pt x="600767" y="432281"/>
                  </a:lnTo>
                  <a:cubicBezTo>
                    <a:pt x="602451" y="436484"/>
                    <a:pt x="603433" y="440686"/>
                    <a:pt x="603573" y="444609"/>
                  </a:cubicBezTo>
                  <a:cubicBezTo>
                    <a:pt x="604134" y="451613"/>
                    <a:pt x="601328" y="461699"/>
                    <a:pt x="598803" y="466742"/>
                  </a:cubicBezTo>
                  <a:cubicBezTo>
                    <a:pt x="596418" y="471505"/>
                    <a:pt x="593472" y="475288"/>
                    <a:pt x="593472" y="475288"/>
                  </a:cubicBezTo>
                  <a:lnTo>
                    <a:pt x="540722" y="537906"/>
                  </a:lnTo>
                  <a:cubicBezTo>
                    <a:pt x="537355" y="542669"/>
                    <a:pt x="534409" y="545751"/>
                    <a:pt x="531744" y="547712"/>
                  </a:cubicBezTo>
                  <a:cubicBezTo>
                    <a:pt x="525992" y="552054"/>
                    <a:pt x="498775" y="549253"/>
                    <a:pt x="472962" y="549393"/>
                  </a:cubicBezTo>
                  <a:lnTo>
                    <a:pt x="442939" y="549393"/>
                  </a:lnTo>
                  <a:cubicBezTo>
                    <a:pt x="417266" y="549533"/>
                    <a:pt x="396082" y="561580"/>
                    <a:pt x="395801" y="576429"/>
                  </a:cubicBezTo>
                  <a:lnTo>
                    <a:pt x="395380" y="603326"/>
                  </a:lnTo>
                  <a:cubicBezTo>
                    <a:pt x="395521" y="619996"/>
                    <a:pt x="367042" y="593520"/>
                    <a:pt x="367042" y="593520"/>
                  </a:cubicBezTo>
                  <a:lnTo>
                    <a:pt x="280903" y="506947"/>
                  </a:lnTo>
                  <a:cubicBezTo>
                    <a:pt x="275572" y="500923"/>
                    <a:pt x="273888" y="496300"/>
                    <a:pt x="274169" y="492518"/>
                  </a:cubicBezTo>
                  <a:cubicBezTo>
                    <a:pt x="274870" y="483553"/>
                    <a:pt x="298018" y="465341"/>
                    <a:pt x="314292" y="445449"/>
                  </a:cubicBezTo>
                  <a:lnTo>
                    <a:pt x="351610" y="400202"/>
                  </a:lnTo>
                  <a:cubicBezTo>
                    <a:pt x="368024" y="380450"/>
                    <a:pt x="388506" y="358036"/>
                    <a:pt x="392294" y="363779"/>
                  </a:cubicBezTo>
                  <a:cubicBezTo>
                    <a:pt x="394960" y="367982"/>
                    <a:pt x="394398" y="375967"/>
                    <a:pt x="394398" y="375967"/>
                  </a:cubicBezTo>
                  <a:cubicBezTo>
                    <a:pt x="394398" y="375967"/>
                    <a:pt x="394398" y="391937"/>
                    <a:pt x="394398" y="411549"/>
                  </a:cubicBezTo>
                  <a:cubicBezTo>
                    <a:pt x="394258" y="431161"/>
                    <a:pt x="415162" y="446990"/>
                    <a:pt x="440835" y="446850"/>
                  </a:cubicBezTo>
                  <a:lnTo>
                    <a:pt x="466789" y="446710"/>
                  </a:lnTo>
                  <a:cubicBezTo>
                    <a:pt x="481099" y="446570"/>
                    <a:pt x="490358" y="443908"/>
                    <a:pt x="488113" y="440266"/>
                  </a:cubicBezTo>
                  <a:cubicBezTo>
                    <a:pt x="486570" y="438165"/>
                    <a:pt x="485307" y="435923"/>
                    <a:pt x="484325" y="433542"/>
                  </a:cubicBezTo>
                  <a:lnTo>
                    <a:pt x="461738" y="383531"/>
                  </a:lnTo>
                  <a:cubicBezTo>
                    <a:pt x="457950" y="373305"/>
                    <a:pt x="459494" y="365600"/>
                    <a:pt x="463141" y="360137"/>
                  </a:cubicBezTo>
                  <a:cubicBezTo>
                    <a:pt x="470577" y="348790"/>
                    <a:pt x="494005" y="340665"/>
                    <a:pt x="507754" y="333381"/>
                  </a:cubicBezTo>
                  <a:cubicBezTo>
                    <a:pt x="521362" y="326236"/>
                    <a:pt x="542266" y="317411"/>
                    <a:pt x="551665" y="323014"/>
                  </a:cubicBezTo>
                  <a:close/>
                  <a:moveTo>
                    <a:pt x="172645" y="192065"/>
                  </a:moveTo>
                  <a:cubicBezTo>
                    <a:pt x="183307" y="189123"/>
                    <a:pt x="189901" y="195847"/>
                    <a:pt x="193829" y="204531"/>
                  </a:cubicBezTo>
                  <a:cubicBezTo>
                    <a:pt x="200142" y="218119"/>
                    <a:pt x="204491" y="251176"/>
                    <a:pt x="210243" y="276110"/>
                  </a:cubicBezTo>
                  <a:lnTo>
                    <a:pt x="233392" y="377804"/>
                  </a:lnTo>
                  <a:cubicBezTo>
                    <a:pt x="234654" y="385088"/>
                    <a:pt x="232269" y="387469"/>
                    <a:pt x="229042" y="387890"/>
                  </a:cubicBezTo>
                  <a:cubicBezTo>
                    <a:pt x="222168" y="388730"/>
                    <a:pt x="203509" y="378785"/>
                    <a:pt x="186534" y="371781"/>
                  </a:cubicBezTo>
                  <a:cubicBezTo>
                    <a:pt x="169559" y="364777"/>
                    <a:pt x="146270" y="377664"/>
                    <a:pt x="134626" y="400496"/>
                  </a:cubicBezTo>
                  <a:lnTo>
                    <a:pt x="123263" y="422488"/>
                  </a:lnTo>
                  <a:cubicBezTo>
                    <a:pt x="117090" y="434675"/>
                    <a:pt x="116248" y="443219"/>
                    <a:pt x="121719" y="442379"/>
                  </a:cubicBezTo>
                  <a:cubicBezTo>
                    <a:pt x="125086" y="441959"/>
                    <a:pt x="128453" y="441679"/>
                    <a:pt x="131820" y="441679"/>
                  </a:cubicBezTo>
                  <a:lnTo>
                    <a:pt x="182325" y="442379"/>
                  </a:lnTo>
                  <a:cubicBezTo>
                    <a:pt x="228762" y="442379"/>
                    <a:pt x="230866" y="494627"/>
                    <a:pt x="230866" y="494627"/>
                  </a:cubicBezTo>
                  <a:cubicBezTo>
                    <a:pt x="230445" y="544914"/>
                    <a:pt x="180081" y="543933"/>
                    <a:pt x="180081" y="543933"/>
                  </a:cubicBezTo>
                  <a:lnTo>
                    <a:pt x="69250" y="544214"/>
                  </a:lnTo>
                  <a:cubicBezTo>
                    <a:pt x="66866" y="544214"/>
                    <a:pt x="64621" y="544074"/>
                    <a:pt x="62516" y="543793"/>
                  </a:cubicBezTo>
                  <a:cubicBezTo>
                    <a:pt x="58869" y="543093"/>
                    <a:pt x="50031" y="541132"/>
                    <a:pt x="45261" y="535669"/>
                  </a:cubicBezTo>
                  <a:cubicBezTo>
                    <a:pt x="40912" y="530766"/>
                    <a:pt x="38106" y="524883"/>
                    <a:pt x="38106" y="524883"/>
                  </a:cubicBezTo>
                  <a:lnTo>
                    <a:pt x="4997" y="447142"/>
                  </a:lnTo>
                  <a:cubicBezTo>
                    <a:pt x="2191" y="441959"/>
                    <a:pt x="788" y="437756"/>
                    <a:pt x="87" y="434395"/>
                  </a:cubicBezTo>
                  <a:cubicBezTo>
                    <a:pt x="-1176" y="426971"/>
                    <a:pt x="11731" y="402878"/>
                    <a:pt x="21692" y="379205"/>
                  </a:cubicBezTo>
                  <a:lnTo>
                    <a:pt x="40070" y="335361"/>
                  </a:lnTo>
                  <a:cubicBezTo>
                    <a:pt x="49890" y="311689"/>
                    <a:pt x="46102" y="283534"/>
                    <a:pt x="31512" y="272748"/>
                  </a:cubicBezTo>
                  <a:cubicBezTo>
                    <a:pt x="17062" y="261822"/>
                    <a:pt x="-615" y="245713"/>
                    <a:pt x="6400" y="239130"/>
                  </a:cubicBezTo>
                  <a:cubicBezTo>
                    <a:pt x="13555" y="232686"/>
                    <a:pt x="40912" y="224282"/>
                    <a:pt x="65883" y="218119"/>
                  </a:cubicBezTo>
                  <a:close/>
                  <a:moveTo>
                    <a:pt x="368044" y="1"/>
                  </a:moveTo>
                  <a:cubicBezTo>
                    <a:pt x="374077" y="1"/>
                    <a:pt x="378287" y="981"/>
                    <a:pt x="380952" y="2382"/>
                  </a:cubicBezTo>
                  <a:cubicBezTo>
                    <a:pt x="387406" y="5604"/>
                    <a:pt x="397929" y="29979"/>
                    <a:pt x="413503" y="50432"/>
                  </a:cubicBezTo>
                  <a:lnTo>
                    <a:pt x="442405" y="88395"/>
                  </a:lnTo>
                  <a:cubicBezTo>
                    <a:pt x="457979" y="108848"/>
                    <a:pt x="482813" y="118934"/>
                    <a:pt x="497966" y="111089"/>
                  </a:cubicBezTo>
                  <a:cubicBezTo>
                    <a:pt x="513118" y="103104"/>
                    <a:pt x="534585" y="94979"/>
                    <a:pt x="536970" y="104225"/>
                  </a:cubicBezTo>
                  <a:cubicBezTo>
                    <a:pt x="539355" y="113611"/>
                    <a:pt x="531498" y="141068"/>
                    <a:pt x="522378" y="165163"/>
                  </a:cubicBezTo>
                  <a:lnTo>
                    <a:pt x="508208" y="202286"/>
                  </a:lnTo>
                  <a:cubicBezTo>
                    <a:pt x="499088" y="226241"/>
                    <a:pt x="491371" y="254818"/>
                    <a:pt x="483655" y="259441"/>
                  </a:cubicBezTo>
                  <a:cubicBezTo>
                    <a:pt x="475798" y="264064"/>
                    <a:pt x="447597" y="254818"/>
                    <a:pt x="422061" y="251596"/>
                  </a:cubicBezTo>
                  <a:lnTo>
                    <a:pt x="362573" y="244312"/>
                  </a:lnTo>
                  <a:cubicBezTo>
                    <a:pt x="337037" y="241090"/>
                    <a:pt x="307012" y="236187"/>
                    <a:pt x="309678" y="229743"/>
                  </a:cubicBezTo>
                  <a:cubicBezTo>
                    <a:pt x="312204" y="223439"/>
                    <a:pt x="328900" y="211672"/>
                    <a:pt x="341667" y="200184"/>
                  </a:cubicBezTo>
                  <a:cubicBezTo>
                    <a:pt x="354575" y="188697"/>
                    <a:pt x="353733" y="161801"/>
                    <a:pt x="339703" y="140227"/>
                  </a:cubicBezTo>
                  <a:lnTo>
                    <a:pt x="328759" y="123277"/>
                  </a:lnTo>
                  <a:cubicBezTo>
                    <a:pt x="322726" y="113891"/>
                    <a:pt x="316272" y="110529"/>
                    <a:pt x="313607" y="115432"/>
                  </a:cubicBezTo>
                  <a:cubicBezTo>
                    <a:pt x="311923" y="118514"/>
                    <a:pt x="309959" y="121316"/>
                    <a:pt x="307854" y="123977"/>
                  </a:cubicBezTo>
                  <a:lnTo>
                    <a:pt x="272919" y="166564"/>
                  </a:lnTo>
                  <a:cubicBezTo>
                    <a:pt x="266745" y="175669"/>
                    <a:pt x="259590" y="178751"/>
                    <a:pt x="252855" y="178891"/>
                  </a:cubicBezTo>
                  <a:cubicBezTo>
                    <a:pt x="239386" y="179452"/>
                    <a:pt x="221567" y="159699"/>
                    <a:pt x="210764" y="146251"/>
                  </a:cubicBezTo>
                  <a:cubicBezTo>
                    <a:pt x="199961" y="132803"/>
                    <a:pt x="183545" y="116132"/>
                    <a:pt x="181861" y="105626"/>
                  </a:cubicBezTo>
                  <a:cubicBezTo>
                    <a:pt x="180318" y="95119"/>
                    <a:pt x="198838" y="71305"/>
                    <a:pt x="215534" y="51693"/>
                  </a:cubicBezTo>
                  <a:lnTo>
                    <a:pt x="248506" y="13169"/>
                  </a:lnTo>
                  <a:cubicBezTo>
                    <a:pt x="252434" y="8546"/>
                    <a:pt x="256643" y="5184"/>
                    <a:pt x="261133" y="3083"/>
                  </a:cubicBezTo>
                  <a:cubicBezTo>
                    <a:pt x="269130" y="-980"/>
                    <a:pt x="278390" y="141"/>
                    <a:pt x="280214" y="141"/>
                  </a:cubicBezTo>
                  <a:cubicBezTo>
                    <a:pt x="282319" y="141"/>
                    <a:pt x="283582" y="141"/>
                    <a:pt x="283582" y="141"/>
                  </a:cubicBezTo>
                  <a:close/>
                </a:path>
              </a:pathLst>
            </a:custGeom>
            <a:solidFill>
              <a:schemeClr val="accent3">
                <a:lumMod val="60000"/>
                <a:lumOff val="40000"/>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3393" tIns="41697" rIns="83393" bIns="41697" rtlCol="0" anchor="ctr"/>
            <a:lstStyle/>
            <a:p>
              <a:pPr algn="ctr"/>
              <a:endParaRPr lang="en-US" sz="1642"/>
            </a:p>
          </p:txBody>
        </p:sp>
      </p:grpSp>
      <p:grpSp>
        <p:nvGrpSpPr>
          <p:cNvPr id="12" name="组合 11">
            <a:extLst>
              <a:ext uri="{FF2B5EF4-FFF2-40B4-BE49-F238E27FC236}">
                <a16:creationId xmlns:a16="http://schemas.microsoft.com/office/drawing/2014/main" id="{FF1FACC6-DD2D-B539-611F-6BC7273E3E84}"/>
              </a:ext>
            </a:extLst>
          </p:cNvPr>
          <p:cNvGrpSpPr/>
          <p:nvPr/>
        </p:nvGrpSpPr>
        <p:grpSpPr>
          <a:xfrm>
            <a:off x="7305697" y="2777411"/>
            <a:ext cx="1269140" cy="1269140"/>
            <a:chOff x="7305697" y="2777411"/>
            <a:chExt cx="1269140" cy="1269140"/>
          </a:xfrm>
        </p:grpSpPr>
        <p:pic>
          <p:nvPicPr>
            <p:cNvPr id="47" name="Picture 2">
              <a:extLst>
                <a:ext uri="{FF2B5EF4-FFF2-40B4-BE49-F238E27FC236}">
                  <a16:creationId xmlns:a16="http://schemas.microsoft.com/office/drawing/2014/main" id="{DBA20FC5-C5A3-43D1-8C4C-25C2022CD244}"/>
                </a:ext>
              </a:extLst>
            </p:cNvPr>
            <p:cNvPicPr>
              <a:picLocks noChangeAspect="1" noChangeArrowheads="1"/>
            </p:cNvPicPr>
            <p:nvPr/>
          </p:nvPicPr>
          <p:blipFill rotWithShape="1">
            <a:blip r:embed="rId12" cstate="screen">
              <a:duotone>
                <a:prstClr val="black"/>
                <a:srgbClr val="04FCBB">
                  <a:tint val="45000"/>
                  <a:satMod val="400000"/>
                </a:srgbClr>
              </a:duotone>
              <a:alphaModFix amt="35000"/>
              <a:extLst>
                <a:ext uri="{BEBA8EAE-BF5A-486C-A8C5-ECC9F3942E4B}">
                  <a14:imgProps xmlns:a14="http://schemas.microsoft.com/office/drawing/2010/main">
                    <a14:imgLayer r:embed="rId13">
                      <a14:imgEffect>
                        <a14:brightnessContrast bright="50000"/>
                      </a14:imgEffect>
                    </a14:imgLayer>
                  </a14:imgProps>
                </a:ext>
                <a:ext uri="{28A0092B-C50C-407E-A947-70E740481C1C}">
                  <a14:useLocalDpi xmlns:a14="http://schemas.microsoft.com/office/drawing/2010/main"/>
                </a:ext>
              </a:extLst>
            </a:blip>
            <a:srcRect/>
            <a:stretch/>
          </p:blipFill>
          <p:spPr bwMode="auto">
            <a:xfrm>
              <a:off x="7305697" y="2777411"/>
              <a:ext cx="1269140" cy="1269140"/>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48" name="Picture 2">
              <a:extLst>
                <a:ext uri="{FF2B5EF4-FFF2-40B4-BE49-F238E27FC236}">
                  <a16:creationId xmlns:a16="http://schemas.microsoft.com/office/drawing/2014/main" id="{B805E139-0E10-411F-8D5A-F0F9AEB97D8F}"/>
                </a:ext>
              </a:extLst>
            </p:cNvPr>
            <p:cNvPicPr>
              <a:picLocks noChangeAspect="1" noChangeArrowheads="1"/>
            </p:cNvPicPr>
            <p:nvPr/>
          </p:nvPicPr>
          <p:blipFill rotWithShape="1">
            <a:blip r:embed="rId14" cstate="screen">
              <a:duotone>
                <a:prstClr val="black"/>
                <a:srgbClr val="04FCBB">
                  <a:tint val="45000"/>
                  <a:satMod val="400000"/>
                </a:srgbClr>
              </a:duotone>
              <a:extLst>
                <a:ext uri="{BEBA8EAE-BF5A-486C-A8C5-ECC9F3942E4B}">
                  <a14:imgProps xmlns:a14="http://schemas.microsoft.com/office/drawing/2010/main">
                    <a14:imgLayer r:embed="rId15">
                      <a14:imgEffect>
                        <a14:brightnessContrast bright="50000"/>
                      </a14:imgEffect>
                    </a14:imgLayer>
                  </a14:imgProps>
                </a:ext>
                <a:ext uri="{28A0092B-C50C-407E-A947-70E740481C1C}">
                  <a14:useLocalDpi xmlns:a14="http://schemas.microsoft.com/office/drawing/2010/main"/>
                </a:ext>
              </a:extLst>
            </a:blip>
            <a:srcRect/>
            <a:stretch/>
          </p:blipFill>
          <p:spPr bwMode="auto">
            <a:xfrm>
              <a:off x="7410049" y="2881761"/>
              <a:ext cx="1060437" cy="1060437"/>
            </a:xfrm>
            <a:prstGeom prst="rect">
              <a:avLst/>
            </a:prstGeom>
            <a:noFill/>
            <a:effectLst/>
            <a:extLst>
              <a:ext uri="{909E8E84-426E-40DD-AFC4-6F175D3DCCD1}">
                <a14:hiddenFill xmlns:a14="http://schemas.microsoft.com/office/drawing/2010/main">
                  <a:solidFill>
                    <a:srgbClr val="FFFFFF"/>
                  </a:solidFill>
                </a14:hiddenFill>
              </a:ext>
            </a:extLst>
          </p:spPr>
        </p:pic>
        <p:sp>
          <p:nvSpPr>
            <p:cNvPr id="80" name="任意多边形: 形状 79">
              <a:extLst>
                <a:ext uri="{FF2B5EF4-FFF2-40B4-BE49-F238E27FC236}">
                  <a16:creationId xmlns:a16="http://schemas.microsoft.com/office/drawing/2014/main" id="{9BAEA8E6-7C0D-489E-A56F-30104A697D45}"/>
                </a:ext>
              </a:extLst>
            </p:cNvPr>
            <p:cNvSpPr/>
            <p:nvPr/>
          </p:nvSpPr>
          <p:spPr>
            <a:xfrm flipV="1">
              <a:off x="7783430" y="3130359"/>
              <a:ext cx="313676" cy="280588"/>
            </a:xfrm>
            <a:custGeom>
              <a:avLst/>
              <a:gdLst>
                <a:gd name="connsiteX0" fmla="*/ 89020 w 343943"/>
                <a:gd name="connsiteY0" fmla="*/ 155152 h 307662"/>
                <a:gd name="connsiteX1" fmla="*/ 123865 w 343943"/>
                <a:gd name="connsiteY1" fmla="*/ 140222 h 307662"/>
                <a:gd name="connsiteX2" fmla="*/ 165718 w 343943"/>
                <a:gd name="connsiteY2" fmla="*/ 113552 h 307662"/>
                <a:gd name="connsiteX3" fmla="*/ 196015 w 343943"/>
                <a:gd name="connsiteY3" fmla="*/ 107473 h 307662"/>
                <a:gd name="connsiteX4" fmla="*/ 192791 w 343943"/>
                <a:gd name="connsiteY4" fmla="*/ 73514 h 307662"/>
                <a:gd name="connsiteX5" fmla="*/ 121850 w 343943"/>
                <a:gd name="connsiteY5" fmla="*/ 77579 h 307662"/>
                <a:gd name="connsiteX6" fmla="*/ 98639 w 343943"/>
                <a:gd name="connsiteY6" fmla="*/ 85035 h 307662"/>
                <a:gd name="connsiteX7" fmla="*/ 128198 w 343943"/>
                <a:gd name="connsiteY7" fmla="*/ 61960 h 307662"/>
                <a:gd name="connsiteX8" fmla="*/ 201087 w 343943"/>
                <a:gd name="connsiteY8" fmla="*/ 60348 h 307662"/>
                <a:gd name="connsiteX9" fmla="*/ 223189 w 343943"/>
                <a:gd name="connsiteY9" fmla="*/ 86077 h 307662"/>
                <a:gd name="connsiteX10" fmla="*/ 213851 w 343943"/>
                <a:gd name="connsiteY10" fmla="*/ 120640 h 307662"/>
                <a:gd name="connsiteX11" fmla="*/ 317206 w 343943"/>
                <a:gd name="connsiteY11" fmla="*/ 152952 h 307662"/>
                <a:gd name="connsiteX12" fmla="*/ 343002 w 343943"/>
                <a:gd name="connsiteY12" fmla="*/ 130548 h 307662"/>
                <a:gd name="connsiteX13" fmla="*/ 259835 w 343943"/>
                <a:gd name="connsiteY13" fmla="*/ 51783 h 307662"/>
                <a:gd name="connsiteX14" fmla="*/ 194705 w 343943"/>
                <a:gd name="connsiteY14" fmla="*/ 2206 h 307662"/>
                <a:gd name="connsiteX15" fmla="*/ 147008 w 343943"/>
                <a:gd name="connsiteY15" fmla="*/ 8990 h 307662"/>
                <a:gd name="connsiteX16" fmla="*/ 80501 w 343943"/>
                <a:gd name="connsiteY16" fmla="*/ 32100 h 307662"/>
                <a:gd name="connsiteX17" fmla="*/ 23366 w 343943"/>
                <a:gd name="connsiteY17" fmla="*/ 39724 h 307662"/>
                <a:gd name="connsiteX18" fmla="*/ 21 w 343943"/>
                <a:gd name="connsiteY18" fmla="*/ 130548 h 307662"/>
                <a:gd name="connsiteX19" fmla="*/ 51782 w 343943"/>
                <a:gd name="connsiteY19" fmla="*/ 152247 h 307662"/>
                <a:gd name="connsiteX20" fmla="*/ 89020 w 343943"/>
                <a:gd name="connsiteY20" fmla="*/ 155152 h 307662"/>
                <a:gd name="connsiteX21" fmla="*/ 184965 w 343943"/>
                <a:gd name="connsiteY21" fmla="*/ 207467 h 307662"/>
                <a:gd name="connsiteX22" fmla="*/ 208834 w 343943"/>
                <a:gd name="connsiteY22" fmla="*/ 197600 h 307662"/>
                <a:gd name="connsiteX23" fmla="*/ 209838 w 343943"/>
                <a:gd name="connsiteY23" fmla="*/ 195181 h 307662"/>
                <a:gd name="connsiteX24" fmla="*/ 210842 w 343943"/>
                <a:gd name="connsiteY24" fmla="*/ 194765 h 307662"/>
                <a:gd name="connsiteX25" fmla="*/ 219949 w 343943"/>
                <a:gd name="connsiteY25" fmla="*/ 172779 h 307662"/>
                <a:gd name="connsiteX26" fmla="*/ 210842 w 343943"/>
                <a:gd name="connsiteY26" fmla="*/ 150793 h 307662"/>
                <a:gd name="connsiteX27" fmla="*/ 208837 w 343943"/>
                <a:gd name="connsiteY27" fmla="*/ 149963 h 307662"/>
                <a:gd name="connsiteX28" fmla="*/ 208834 w 343943"/>
                <a:gd name="connsiteY28" fmla="*/ 149954 h 307662"/>
                <a:gd name="connsiteX29" fmla="*/ 200736 w 343943"/>
                <a:gd name="connsiteY29" fmla="*/ 146607 h 307662"/>
                <a:gd name="connsiteX30" fmla="*/ 188856 w 343943"/>
                <a:gd name="connsiteY30" fmla="*/ 141686 h 307662"/>
                <a:gd name="connsiteX31" fmla="*/ 188844 w 343943"/>
                <a:gd name="connsiteY31" fmla="*/ 141691 h 307662"/>
                <a:gd name="connsiteX32" fmla="*/ 184965 w 343943"/>
                <a:gd name="connsiteY32" fmla="*/ 140087 h 307662"/>
                <a:gd name="connsiteX33" fmla="*/ 151173 w 343943"/>
                <a:gd name="connsiteY33" fmla="*/ 173777 h 307662"/>
                <a:gd name="connsiteX34" fmla="*/ 184965 w 343943"/>
                <a:gd name="connsiteY34" fmla="*/ 207467 h 307662"/>
                <a:gd name="connsiteX35" fmla="*/ 256145 w 343943"/>
                <a:gd name="connsiteY35" fmla="*/ 288939 h 307662"/>
                <a:gd name="connsiteX36" fmla="*/ 307905 w 343943"/>
                <a:gd name="connsiteY36" fmla="*/ 237179 h 307662"/>
                <a:gd name="connsiteX37" fmla="*/ 256145 w 343943"/>
                <a:gd name="connsiteY37" fmla="*/ 185419 h 307662"/>
                <a:gd name="connsiteX38" fmla="*/ 204385 w 343943"/>
                <a:gd name="connsiteY38" fmla="*/ 237179 h 307662"/>
                <a:gd name="connsiteX39" fmla="*/ 256145 w 343943"/>
                <a:gd name="connsiteY39" fmla="*/ 288939 h 307662"/>
                <a:gd name="connsiteX40" fmla="*/ 144220 w 343943"/>
                <a:gd name="connsiteY40" fmla="*/ 307662 h 307662"/>
                <a:gd name="connsiteX41" fmla="*/ 177844 w 343943"/>
                <a:gd name="connsiteY41" fmla="*/ 274141 h 307662"/>
                <a:gd name="connsiteX42" fmla="*/ 144220 w 343943"/>
                <a:gd name="connsiteY42" fmla="*/ 240619 h 307662"/>
                <a:gd name="connsiteX43" fmla="*/ 110597 w 343943"/>
                <a:gd name="connsiteY43" fmla="*/ 274141 h 307662"/>
                <a:gd name="connsiteX44" fmla="*/ 144220 w 343943"/>
                <a:gd name="connsiteY44" fmla="*/ 307662 h 30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43943" h="307662">
                  <a:moveTo>
                    <a:pt x="89020" y="155152"/>
                  </a:moveTo>
                  <a:cubicBezTo>
                    <a:pt x="102284" y="153590"/>
                    <a:pt x="115149" y="149056"/>
                    <a:pt x="123865" y="140222"/>
                  </a:cubicBezTo>
                  <a:cubicBezTo>
                    <a:pt x="141264" y="122588"/>
                    <a:pt x="154767" y="116978"/>
                    <a:pt x="165718" y="113552"/>
                  </a:cubicBezTo>
                  <a:cubicBezTo>
                    <a:pt x="176668" y="110160"/>
                    <a:pt x="190204" y="110160"/>
                    <a:pt x="196015" y="107473"/>
                  </a:cubicBezTo>
                  <a:cubicBezTo>
                    <a:pt x="201826" y="104752"/>
                    <a:pt x="215363" y="80971"/>
                    <a:pt x="192791" y="73514"/>
                  </a:cubicBezTo>
                  <a:cubicBezTo>
                    <a:pt x="170219" y="66024"/>
                    <a:pt x="133472" y="74858"/>
                    <a:pt x="121850" y="77579"/>
                  </a:cubicBezTo>
                  <a:cubicBezTo>
                    <a:pt x="110261" y="80299"/>
                    <a:pt x="100588" y="84364"/>
                    <a:pt x="98639" y="85035"/>
                  </a:cubicBezTo>
                  <a:cubicBezTo>
                    <a:pt x="96725" y="85707"/>
                    <a:pt x="90813" y="80971"/>
                    <a:pt x="128198" y="61960"/>
                  </a:cubicBezTo>
                  <a:cubicBezTo>
                    <a:pt x="155473" y="50338"/>
                    <a:pt x="190137" y="55612"/>
                    <a:pt x="201087" y="60348"/>
                  </a:cubicBezTo>
                  <a:cubicBezTo>
                    <a:pt x="213851" y="65856"/>
                    <a:pt x="222114" y="74892"/>
                    <a:pt x="223189" y="86077"/>
                  </a:cubicBezTo>
                  <a:cubicBezTo>
                    <a:pt x="224869" y="103274"/>
                    <a:pt x="218856" y="112612"/>
                    <a:pt x="213851" y="120640"/>
                  </a:cubicBezTo>
                  <a:cubicBezTo>
                    <a:pt x="228295" y="127055"/>
                    <a:pt x="295675" y="152247"/>
                    <a:pt x="317206" y="152952"/>
                  </a:cubicBezTo>
                  <a:cubicBezTo>
                    <a:pt x="330977" y="153389"/>
                    <a:pt x="348175" y="142070"/>
                    <a:pt x="343002" y="130548"/>
                  </a:cubicBezTo>
                  <a:cubicBezTo>
                    <a:pt x="337863" y="118994"/>
                    <a:pt x="270349" y="60616"/>
                    <a:pt x="259835" y="51783"/>
                  </a:cubicBezTo>
                  <a:cubicBezTo>
                    <a:pt x="251371" y="44695"/>
                    <a:pt x="212777" y="7647"/>
                    <a:pt x="194705" y="2206"/>
                  </a:cubicBezTo>
                  <a:cubicBezTo>
                    <a:pt x="176668" y="-3202"/>
                    <a:pt x="166356" y="2206"/>
                    <a:pt x="147008" y="8990"/>
                  </a:cubicBezTo>
                  <a:cubicBezTo>
                    <a:pt x="127661" y="15809"/>
                    <a:pt x="107238" y="25516"/>
                    <a:pt x="80501" y="32100"/>
                  </a:cubicBezTo>
                  <a:cubicBezTo>
                    <a:pt x="59172" y="37339"/>
                    <a:pt x="29412" y="36903"/>
                    <a:pt x="23366" y="39724"/>
                  </a:cubicBezTo>
                  <a:cubicBezTo>
                    <a:pt x="-1591" y="51447"/>
                    <a:pt x="21" y="130548"/>
                    <a:pt x="21" y="130548"/>
                  </a:cubicBezTo>
                  <a:cubicBezTo>
                    <a:pt x="21" y="130548"/>
                    <a:pt x="31125" y="146134"/>
                    <a:pt x="51782" y="152247"/>
                  </a:cubicBezTo>
                  <a:cubicBezTo>
                    <a:pt x="62094" y="155304"/>
                    <a:pt x="75757" y="156714"/>
                    <a:pt x="89020" y="155152"/>
                  </a:cubicBezTo>
                  <a:close/>
                  <a:moveTo>
                    <a:pt x="184965" y="207467"/>
                  </a:moveTo>
                  <a:cubicBezTo>
                    <a:pt x="194286" y="207467"/>
                    <a:pt x="202725" y="203696"/>
                    <a:pt x="208834" y="197600"/>
                  </a:cubicBezTo>
                  <a:lnTo>
                    <a:pt x="209838" y="195181"/>
                  </a:lnTo>
                  <a:lnTo>
                    <a:pt x="210842" y="194765"/>
                  </a:lnTo>
                  <a:cubicBezTo>
                    <a:pt x="216469" y="189138"/>
                    <a:pt x="219949" y="181365"/>
                    <a:pt x="219949" y="172779"/>
                  </a:cubicBezTo>
                  <a:cubicBezTo>
                    <a:pt x="219949" y="164193"/>
                    <a:pt x="216469" y="156420"/>
                    <a:pt x="210842" y="150793"/>
                  </a:cubicBezTo>
                  <a:lnTo>
                    <a:pt x="208837" y="149963"/>
                  </a:lnTo>
                  <a:lnTo>
                    <a:pt x="208834" y="149954"/>
                  </a:lnTo>
                  <a:lnTo>
                    <a:pt x="200736" y="146607"/>
                  </a:lnTo>
                  <a:lnTo>
                    <a:pt x="188856" y="141686"/>
                  </a:lnTo>
                  <a:lnTo>
                    <a:pt x="188844" y="141691"/>
                  </a:lnTo>
                  <a:lnTo>
                    <a:pt x="184965" y="140087"/>
                  </a:lnTo>
                  <a:cubicBezTo>
                    <a:pt x="166289" y="140087"/>
                    <a:pt x="151173" y="155169"/>
                    <a:pt x="151173" y="173777"/>
                  </a:cubicBezTo>
                  <a:cubicBezTo>
                    <a:pt x="151173" y="192386"/>
                    <a:pt x="166289" y="207467"/>
                    <a:pt x="184965" y="207467"/>
                  </a:cubicBezTo>
                  <a:close/>
                  <a:moveTo>
                    <a:pt x="256145" y="288939"/>
                  </a:moveTo>
                  <a:cubicBezTo>
                    <a:pt x="284731" y="288939"/>
                    <a:pt x="307905" y="265765"/>
                    <a:pt x="307905" y="237179"/>
                  </a:cubicBezTo>
                  <a:cubicBezTo>
                    <a:pt x="307905" y="208593"/>
                    <a:pt x="284731" y="185419"/>
                    <a:pt x="256145" y="185419"/>
                  </a:cubicBezTo>
                  <a:cubicBezTo>
                    <a:pt x="227559" y="185419"/>
                    <a:pt x="204385" y="208593"/>
                    <a:pt x="204385" y="237179"/>
                  </a:cubicBezTo>
                  <a:cubicBezTo>
                    <a:pt x="204385" y="265765"/>
                    <a:pt x="227559" y="288939"/>
                    <a:pt x="256145" y="288939"/>
                  </a:cubicBezTo>
                  <a:close/>
                  <a:moveTo>
                    <a:pt x="144220" y="307662"/>
                  </a:moveTo>
                  <a:cubicBezTo>
                    <a:pt x="162796" y="307662"/>
                    <a:pt x="177844" y="292648"/>
                    <a:pt x="177844" y="274141"/>
                  </a:cubicBezTo>
                  <a:cubicBezTo>
                    <a:pt x="177844" y="255633"/>
                    <a:pt x="162796" y="240619"/>
                    <a:pt x="144220" y="240619"/>
                  </a:cubicBezTo>
                  <a:cubicBezTo>
                    <a:pt x="125645" y="240619"/>
                    <a:pt x="110597" y="255633"/>
                    <a:pt x="110597" y="274141"/>
                  </a:cubicBezTo>
                  <a:cubicBezTo>
                    <a:pt x="110597" y="292648"/>
                    <a:pt x="125645" y="307662"/>
                    <a:pt x="144220" y="307662"/>
                  </a:cubicBezTo>
                  <a:close/>
                </a:path>
              </a:pathLst>
            </a:custGeom>
            <a:solidFill>
              <a:schemeClr val="accent3">
                <a:lumMod val="60000"/>
                <a:lumOff val="40000"/>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3393" tIns="41697" rIns="83393" bIns="41697" rtlCol="0" anchor="ctr"/>
            <a:lstStyle/>
            <a:p>
              <a:pPr algn="ctr"/>
              <a:endParaRPr lang="zh-CN" altLang="en-US" sz="1642"/>
            </a:p>
          </p:txBody>
        </p:sp>
      </p:grpSp>
      <p:sp>
        <p:nvSpPr>
          <p:cNvPr id="50" name="Text12">
            <a:extLst>
              <a:ext uri="{FF2B5EF4-FFF2-40B4-BE49-F238E27FC236}">
                <a16:creationId xmlns:a16="http://schemas.microsoft.com/office/drawing/2014/main" id="{2E15F71A-8FB8-4BFD-8E67-DD94D03EDB82}"/>
              </a:ext>
            </a:extLst>
          </p:cNvPr>
          <p:cNvSpPr>
            <a:spLocks noChangeArrowheads="1"/>
          </p:cNvSpPr>
          <p:nvPr/>
        </p:nvSpPr>
        <p:spPr bwMode="auto">
          <a:xfrm>
            <a:off x="3863905" y="3456008"/>
            <a:ext cx="995475" cy="291231"/>
          </a:xfrm>
          <a:prstGeom prst="rect">
            <a:avLst/>
          </a:prstGeom>
          <a:noFill/>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635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lIns="75054" tIns="37527" rIns="75054" bIns="37527" rtlCol="0">
            <a:spAutoFit/>
          </a:bodyPr>
          <a:lstStyle/>
          <a:p>
            <a:pPr algn="ctr"/>
            <a:r>
              <a:rPr kumimoji="1" lang="zh-CN" altLang="en-US" sz="1400" dirty="0">
                <a:solidFill>
                  <a:schemeClr val="bg1"/>
                </a:solidFill>
                <a:latin typeface="+mn-ea"/>
              </a:rPr>
              <a:t>你的标题</a:t>
            </a:r>
            <a:endParaRPr kumimoji="1" lang="en-US" sz="1277" dirty="0">
              <a:solidFill>
                <a:schemeClr val="bg1"/>
              </a:solidFill>
              <a:latin typeface="+mn-ea"/>
            </a:endParaRPr>
          </a:p>
        </p:txBody>
      </p:sp>
      <p:sp>
        <p:nvSpPr>
          <p:cNvPr id="46" name="Text12">
            <a:extLst>
              <a:ext uri="{FF2B5EF4-FFF2-40B4-BE49-F238E27FC236}">
                <a16:creationId xmlns:a16="http://schemas.microsoft.com/office/drawing/2014/main" id="{098A0841-64E7-42BC-AEF3-76F104B26CD0}"/>
              </a:ext>
            </a:extLst>
          </p:cNvPr>
          <p:cNvSpPr>
            <a:spLocks noChangeArrowheads="1"/>
          </p:cNvSpPr>
          <p:nvPr/>
        </p:nvSpPr>
        <p:spPr bwMode="auto">
          <a:xfrm>
            <a:off x="7410049" y="3458170"/>
            <a:ext cx="1060437" cy="291231"/>
          </a:xfrm>
          <a:prstGeom prst="rect">
            <a:avLst/>
          </a:prstGeom>
          <a:noFill/>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635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lIns="75054" tIns="37527" rIns="75054" bIns="37527" rtlCol="0">
            <a:spAutoFit/>
          </a:bodyPr>
          <a:lstStyle/>
          <a:p>
            <a:pPr algn="ctr"/>
            <a:r>
              <a:rPr kumimoji="1" lang="zh-CN" altLang="en-US" sz="1400" dirty="0">
                <a:solidFill>
                  <a:schemeClr val="bg1"/>
                </a:solidFill>
                <a:latin typeface="思源黑体 CN Regular" panose="020B0500000000000000" pitchFamily="34" charset="-122"/>
                <a:ea typeface="思源黑体 CN Regular" panose="020B0500000000000000" pitchFamily="34" charset="-122"/>
              </a:rPr>
              <a:t>你的标题</a:t>
            </a:r>
            <a:endParaRPr kumimoji="1" lang="zh-CN" altLang="en-US" sz="1277" dirty="0">
              <a:solidFill>
                <a:schemeClr val="bg1"/>
              </a:solidFill>
              <a:latin typeface="思源黑体 CN Regular" panose="020B0500000000000000" pitchFamily="34" charset="-122"/>
              <a:ea typeface="思源黑体 CN Regular" panose="020B0500000000000000" pitchFamily="34" charset="-122"/>
            </a:endParaRPr>
          </a:p>
        </p:txBody>
      </p:sp>
    </p:spTree>
    <p:extLst>
      <p:ext uri="{BB962C8B-B14F-4D97-AF65-F5344CB8AC3E}">
        <p14:creationId xmlns:p14="http://schemas.microsoft.com/office/powerpoint/2010/main" val="26228051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A-内容占位符 4">
            <a:extLst>
              <a:ext uri="{FF2B5EF4-FFF2-40B4-BE49-F238E27FC236}">
                <a16:creationId xmlns:a16="http://schemas.microsoft.com/office/drawing/2014/main" id="{D1081F6C-DC93-46A8-9C5A-192627628D31}"/>
              </a:ext>
            </a:extLst>
          </p:cNvPr>
          <p:cNvSpPr>
            <a:spLocks noGrp="1"/>
          </p:cNvSpPr>
          <p:nvPr>
            <p:ph sz="quarter" idx="11"/>
            <p:custDataLst>
              <p:tags r:id="rId1"/>
            </p:custDataLst>
          </p:nvPr>
        </p:nvSpPr>
        <p:spPr/>
        <p:txBody>
          <a:bodyPr/>
          <a:lstStyle/>
          <a:p>
            <a:r>
              <a:rPr lang="en-US" altLang="zh-CN" dirty="0"/>
              <a:t>RISK MANAGEMENT</a:t>
            </a:r>
          </a:p>
          <a:p>
            <a:endParaRPr lang="zh-CN" altLang="en-US" dirty="0"/>
          </a:p>
        </p:txBody>
      </p:sp>
      <p:sp>
        <p:nvSpPr>
          <p:cNvPr id="3" name="PA-标题 2">
            <a:extLst>
              <a:ext uri="{FF2B5EF4-FFF2-40B4-BE49-F238E27FC236}">
                <a16:creationId xmlns:a16="http://schemas.microsoft.com/office/drawing/2014/main" id="{63F36054-E3D4-4B7C-AFED-63057C9BB301}"/>
              </a:ext>
            </a:extLst>
          </p:cNvPr>
          <p:cNvSpPr>
            <a:spLocks noGrp="1"/>
          </p:cNvSpPr>
          <p:nvPr>
            <p:ph type="title"/>
            <p:custDataLst>
              <p:tags r:id="rId2"/>
            </p:custDataLst>
          </p:nvPr>
        </p:nvSpPr>
        <p:spPr/>
        <p:txBody>
          <a:bodyPr/>
          <a:lstStyle/>
          <a:p>
            <a:r>
              <a:rPr lang="zh-CN" altLang="en-US" dirty="0"/>
              <a:t>风险管理</a:t>
            </a:r>
          </a:p>
        </p:txBody>
      </p:sp>
      <p:sp>
        <p:nvSpPr>
          <p:cNvPr id="70" name="PA-圆角矩形 23">
            <a:extLst>
              <a:ext uri="{FF2B5EF4-FFF2-40B4-BE49-F238E27FC236}">
                <a16:creationId xmlns:a16="http://schemas.microsoft.com/office/drawing/2014/main" id="{761E04F6-3421-45A3-A6C0-B356C4095FB2}"/>
              </a:ext>
            </a:extLst>
          </p:cNvPr>
          <p:cNvSpPr/>
          <p:nvPr>
            <p:custDataLst>
              <p:tags r:id="rId3"/>
            </p:custDataLst>
          </p:nvPr>
        </p:nvSpPr>
        <p:spPr>
          <a:xfrm>
            <a:off x="673100" y="812800"/>
            <a:ext cx="10845800" cy="5684150"/>
          </a:xfrm>
          <a:prstGeom prst="roundRect">
            <a:avLst>
              <a:gd name="adj" fmla="val 1248"/>
            </a:avLst>
          </a:prstGeom>
          <a:blipFill dpi="0" rotWithShape="1">
            <a:blip r:embed="rId92" cstate="screen">
              <a:extLst>
                <a:ext uri="{BEBA8EAE-BF5A-486C-A8C5-ECC9F3942E4B}">
                  <a14:imgProps xmlns:a14="http://schemas.microsoft.com/office/drawing/2010/main">
                    <a14:imgLayer r:embed="rId93">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l="-6206" t="-14299" r="-6206" b="-6352"/>
            </a:stretch>
          </a:blipFill>
          <a:ln w="9525" cmpd="sng">
            <a:gradFill>
              <a:gsLst>
                <a:gs pos="0">
                  <a:schemeClr val="accent2">
                    <a:lumMod val="75000"/>
                  </a:schemeClr>
                </a:gs>
                <a:gs pos="100000">
                  <a:schemeClr val="accent3">
                    <a:lumMod val="60000"/>
                    <a:lumOff val="40000"/>
                  </a:schemeClr>
                </a:gs>
              </a:gsLst>
              <a:lin ang="18900000" scaled="0"/>
            </a:gradFill>
          </a:ln>
          <a:effectLst>
            <a:outerShdw blurRad="152400" dist="88900" dir="5400000" sx="99000" sy="99000" algn="ctr"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solidFill>
            </a:endParaRPr>
          </a:p>
        </p:txBody>
      </p:sp>
      <p:sp>
        <p:nvSpPr>
          <p:cNvPr id="55" name="PA-文本框 54">
            <a:extLst>
              <a:ext uri="{FF2B5EF4-FFF2-40B4-BE49-F238E27FC236}">
                <a16:creationId xmlns:a16="http://schemas.microsoft.com/office/drawing/2014/main" id="{EA425C87-0E50-4AC9-834A-E5015C204A19}"/>
              </a:ext>
            </a:extLst>
          </p:cNvPr>
          <p:cNvSpPr txBox="1"/>
          <p:nvPr>
            <p:custDataLst>
              <p:tags r:id="rId4"/>
            </p:custDataLst>
          </p:nvPr>
        </p:nvSpPr>
        <p:spPr>
          <a:xfrm>
            <a:off x="5888251" y="6553069"/>
            <a:ext cx="415499" cy="246221"/>
          </a:xfrm>
          <a:prstGeom prst="rect">
            <a:avLst/>
          </a:prstGeom>
          <a:noFill/>
        </p:spPr>
        <p:txBody>
          <a:bodyPr wrap="none" rtlCol="0">
            <a:spAutoFit/>
          </a:bodyPr>
          <a:lstStyle>
            <a:defPPr>
              <a:defRPr lang="zh-CN"/>
            </a:defPPr>
            <a:lvl1pPr algn="ctr">
              <a:defRPr sz="1000">
                <a:solidFill>
                  <a:schemeClr val="bg1">
                    <a:alpha val="80000"/>
                  </a:schemeClr>
                </a:solidFill>
              </a:defRPr>
            </a:lvl1pPr>
          </a:lstStyle>
          <a:p>
            <a:r>
              <a:rPr lang="en-US" altLang="zh-CN" dirty="0"/>
              <a:t>-11-</a:t>
            </a:r>
            <a:endParaRPr lang="zh-CN" altLang="en-US" dirty="0"/>
          </a:p>
        </p:txBody>
      </p:sp>
      <p:grpSp>
        <p:nvGrpSpPr>
          <p:cNvPr id="46" name="组合 45">
            <a:extLst>
              <a:ext uri="{FF2B5EF4-FFF2-40B4-BE49-F238E27FC236}">
                <a16:creationId xmlns:a16="http://schemas.microsoft.com/office/drawing/2014/main" id="{958803DD-EE67-4C57-B6D9-786CF85510D8}"/>
              </a:ext>
            </a:extLst>
          </p:cNvPr>
          <p:cNvGrpSpPr/>
          <p:nvPr/>
        </p:nvGrpSpPr>
        <p:grpSpPr>
          <a:xfrm>
            <a:off x="779742" y="1671192"/>
            <a:ext cx="10632517" cy="3795017"/>
            <a:chOff x="779742" y="1528133"/>
            <a:chExt cx="10632517" cy="3795017"/>
          </a:xfrm>
        </p:grpSpPr>
        <p:grpSp>
          <p:nvGrpSpPr>
            <p:cNvPr id="29" name="组合 28">
              <a:extLst>
                <a:ext uri="{FF2B5EF4-FFF2-40B4-BE49-F238E27FC236}">
                  <a16:creationId xmlns:a16="http://schemas.microsoft.com/office/drawing/2014/main" id="{E0565272-3AE4-454E-BBEC-CF5874EB9600}"/>
                </a:ext>
              </a:extLst>
            </p:cNvPr>
            <p:cNvGrpSpPr/>
            <p:nvPr/>
          </p:nvGrpSpPr>
          <p:grpSpPr>
            <a:xfrm>
              <a:off x="779742" y="1671028"/>
              <a:ext cx="3620728" cy="1127666"/>
              <a:chOff x="779742" y="2261578"/>
              <a:chExt cx="3620728" cy="1127666"/>
            </a:xfrm>
          </p:grpSpPr>
          <p:sp>
            <p:nvSpPr>
              <p:cNvPr id="103" name="PA-文本框 102">
                <a:extLst>
                  <a:ext uri="{FF2B5EF4-FFF2-40B4-BE49-F238E27FC236}">
                    <a16:creationId xmlns:a16="http://schemas.microsoft.com/office/drawing/2014/main" id="{85954AB2-532C-477D-8338-D73849F909AC}"/>
                  </a:ext>
                </a:extLst>
              </p:cNvPr>
              <p:cNvSpPr txBox="1"/>
              <p:nvPr>
                <p:custDataLst>
                  <p:tags r:id="rId88"/>
                </p:custDataLst>
              </p:nvPr>
            </p:nvSpPr>
            <p:spPr>
              <a:xfrm>
                <a:off x="3118068" y="2261578"/>
                <a:ext cx="1282402" cy="307777"/>
              </a:xfrm>
              <a:prstGeom prst="rect">
                <a:avLst/>
              </a:prstGeom>
              <a:noFill/>
            </p:spPr>
            <p:txBody>
              <a:bodyPr wrap="none" lIns="0" tIns="0" rIns="0" bIns="0" rtlCol="0" anchor="t">
                <a:spAutoFit/>
              </a:bodyPr>
              <a:lstStyle/>
              <a:p>
                <a:pPr algn="r"/>
                <a:r>
                  <a:rPr lang="zh-CN" altLang="en-US" sz="2000" dirty="0">
                    <a:solidFill>
                      <a:schemeClr val="accent2"/>
                    </a:solidFill>
                    <a:latin typeface="+mn-ea"/>
                  </a:rPr>
                  <a:t>关键词标题</a:t>
                </a:r>
              </a:p>
            </p:txBody>
          </p:sp>
          <p:sp>
            <p:nvSpPr>
              <p:cNvPr id="104" name="PA-文本框 103">
                <a:extLst>
                  <a:ext uri="{FF2B5EF4-FFF2-40B4-BE49-F238E27FC236}">
                    <a16:creationId xmlns:a16="http://schemas.microsoft.com/office/drawing/2014/main" id="{D4299EE1-A354-4F5B-A845-2D5117DB3711}"/>
                  </a:ext>
                </a:extLst>
              </p:cNvPr>
              <p:cNvSpPr txBox="1"/>
              <p:nvPr>
                <p:custDataLst>
                  <p:tags r:id="rId89"/>
                </p:custDataLst>
              </p:nvPr>
            </p:nvSpPr>
            <p:spPr>
              <a:xfrm>
                <a:off x="779742" y="2631023"/>
                <a:ext cx="3597847" cy="758221"/>
              </a:xfrm>
              <a:prstGeom prst="rect">
                <a:avLst/>
              </a:prstGeom>
              <a:noFill/>
            </p:spPr>
            <p:txBody>
              <a:bodyPr wrap="square" lIns="0" tIns="0" rIns="0" bIns="0" rtlCol="0" anchor="t">
                <a:spAutoFit/>
              </a:bodyPr>
              <a:lstStyle/>
              <a:p>
                <a:pPr algn="r">
                  <a:lnSpc>
                    <a:spcPct val="120000"/>
                  </a:lnSpc>
                </a:pPr>
                <a:r>
                  <a:rPr lang="zh-CN" altLang="en-US" sz="1400" b="0" dirty="0">
                    <a:solidFill>
                      <a:schemeClr val="bg1"/>
                    </a:solidFill>
                    <a:effectLst/>
                    <a:latin typeface="+mn-ea"/>
                  </a:rPr>
                  <a:t>请输入你的文本内容请输入你的文本内容</a:t>
                </a:r>
                <a:endParaRPr lang="en-US" altLang="zh-CN" sz="1400" b="0" dirty="0">
                  <a:solidFill>
                    <a:schemeClr val="bg1"/>
                  </a:solidFill>
                  <a:effectLst/>
                  <a:latin typeface="+mn-ea"/>
                </a:endParaRPr>
              </a:p>
              <a:p>
                <a:pPr algn="r">
                  <a:lnSpc>
                    <a:spcPct val="120000"/>
                  </a:lnSpc>
                </a:pPr>
                <a:r>
                  <a:rPr lang="zh-CN" altLang="en-US" sz="1400" b="0" dirty="0">
                    <a:solidFill>
                      <a:schemeClr val="bg1"/>
                    </a:solidFill>
                    <a:effectLst/>
                    <a:latin typeface="+mn-ea"/>
                  </a:rPr>
                  <a:t>请输入你的文本内容请输入你的文本内容</a:t>
                </a:r>
              </a:p>
              <a:p>
                <a:pPr algn="r">
                  <a:lnSpc>
                    <a:spcPct val="120000"/>
                  </a:lnSpc>
                </a:pPr>
                <a:r>
                  <a:rPr lang="zh-CN" altLang="en-US" sz="1400" b="0" dirty="0">
                    <a:solidFill>
                      <a:schemeClr val="bg1"/>
                    </a:solidFill>
                    <a:effectLst/>
                    <a:latin typeface="+mn-ea"/>
                  </a:rPr>
                  <a:t>请输入你的文本内容请输入你的文本内容</a:t>
                </a:r>
              </a:p>
            </p:txBody>
          </p:sp>
        </p:grpSp>
        <p:grpSp>
          <p:nvGrpSpPr>
            <p:cNvPr id="31" name="组合 30">
              <a:extLst>
                <a:ext uri="{FF2B5EF4-FFF2-40B4-BE49-F238E27FC236}">
                  <a16:creationId xmlns:a16="http://schemas.microsoft.com/office/drawing/2014/main" id="{2ED4D334-2F6F-4D8C-936D-06E7D3B92B1F}"/>
                </a:ext>
              </a:extLst>
            </p:cNvPr>
            <p:cNvGrpSpPr/>
            <p:nvPr/>
          </p:nvGrpSpPr>
          <p:grpSpPr>
            <a:xfrm>
              <a:off x="779742" y="4034320"/>
              <a:ext cx="3620728" cy="1127666"/>
              <a:chOff x="779742" y="4326420"/>
              <a:chExt cx="3620728" cy="1127666"/>
            </a:xfrm>
          </p:grpSpPr>
          <p:sp>
            <p:nvSpPr>
              <p:cNvPr id="105" name="PA-文本框 104">
                <a:extLst>
                  <a:ext uri="{FF2B5EF4-FFF2-40B4-BE49-F238E27FC236}">
                    <a16:creationId xmlns:a16="http://schemas.microsoft.com/office/drawing/2014/main" id="{89F859E5-7D26-4C80-98AE-BA94FD5A8D93}"/>
                  </a:ext>
                </a:extLst>
              </p:cNvPr>
              <p:cNvSpPr txBox="1"/>
              <p:nvPr>
                <p:custDataLst>
                  <p:tags r:id="rId86"/>
                </p:custDataLst>
              </p:nvPr>
            </p:nvSpPr>
            <p:spPr>
              <a:xfrm>
                <a:off x="3118068" y="4326420"/>
                <a:ext cx="1282402" cy="307777"/>
              </a:xfrm>
              <a:prstGeom prst="rect">
                <a:avLst/>
              </a:prstGeom>
              <a:noFill/>
            </p:spPr>
            <p:txBody>
              <a:bodyPr wrap="none" lIns="0" tIns="0" rIns="0" bIns="0" rtlCol="0" anchor="t">
                <a:spAutoFit/>
              </a:bodyPr>
              <a:lstStyle/>
              <a:p>
                <a:pPr algn="r"/>
                <a:r>
                  <a:rPr lang="zh-CN" altLang="en-US" sz="2000" dirty="0">
                    <a:solidFill>
                      <a:schemeClr val="accent3"/>
                    </a:solidFill>
                    <a:latin typeface="+mn-ea"/>
                  </a:rPr>
                  <a:t>关键词标题</a:t>
                </a:r>
              </a:p>
            </p:txBody>
          </p:sp>
          <p:sp>
            <p:nvSpPr>
              <p:cNvPr id="106" name="PA-文本框 105">
                <a:extLst>
                  <a:ext uri="{FF2B5EF4-FFF2-40B4-BE49-F238E27FC236}">
                    <a16:creationId xmlns:a16="http://schemas.microsoft.com/office/drawing/2014/main" id="{7E67724D-01E6-4CF3-8F50-5301C9663671}"/>
                  </a:ext>
                </a:extLst>
              </p:cNvPr>
              <p:cNvSpPr txBox="1"/>
              <p:nvPr>
                <p:custDataLst>
                  <p:tags r:id="rId87"/>
                </p:custDataLst>
              </p:nvPr>
            </p:nvSpPr>
            <p:spPr>
              <a:xfrm>
                <a:off x="779742" y="4695865"/>
                <a:ext cx="3597847" cy="758221"/>
              </a:xfrm>
              <a:prstGeom prst="rect">
                <a:avLst/>
              </a:prstGeom>
              <a:noFill/>
            </p:spPr>
            <p:txBody>
              <a:bodyPr wrap="square" lIns="0" tIns="0" rIns="0" bIns="0" rtlCol="0" anchor="t">
                <a:spAutoFit/>
              </a:bodyPr>
              <a:lstStyle/>
              <a:p>
                <a:pPr algn="r">
                  <a:lnSpc>
                    <a:spcPct val="120000"/>
                  </a:lnSpc>
                </a:pPr>
                <a:r>
                  <a:rPr lang="zh-CN" altLang="en-US" sz="1400" b="0" dirty="0">
                    <a:solidFill>
                      <a:schemeClr val="bg1"/>
                    </a:solidFill>
                    <a:effectLst/>
                    <a:latin typeface="+mn-ea"/>
                  </a:rPr>
                  <a:t>请输入你的文本内容请输入你的文本内容</a:t>
                </a:r>
                <a:endParaRPr lang="en-US" altLang="zh-CN" sz="1400" b="0" dirty="0">
                  <a:solidFill>
                    <a:schemeClr val="bg1"/>
                  </a:solidFill>
                  <a:effectLst/>
                  <a:latin typeface="+mn-ea"/>
                </a:endParaRPr>
              </a:p>
              <a:p>
                <a:pPr algn="r">
                  <a:lnSpc>
                    <a:spcPct val="120000"/>
                  </a:lnSpc>
                </a:pPr>
                <a:r>
                  <a:rPr lang="zh-CN" altLang="en-US" sz="1400" b="0" dirty="0">
                    <a:solidFill>
                      <a:schemeClr val="bg1"/>
                    </a:solidFill>
                    <a:effectLst/>
                    <a:latin typeface="+mn-ea"/>
                  </a:rPr>
                  <a:t>请输入你的文本内容请输入你的文本内容</a:t>
                </a:r>
              </a:p>
              <a:p>
                <a:pPr algn="r">
                  <a:lnSpc>
                    <a:spcPct val="120000"/>
                  </a:lnSpc>
                </a:pPr>
                <a:r>
                  <a:rPr lang="zh-CN" altLang="en-US" sz="1400" b="0" dirty="0">
                    <a:solidFill>
                      <a:schemeClr val="bg1"/>
                    </a:solidFill>
                    <a:effectLst/>
                    <a:latin typeface="+mn-ea"/>
                  </a:rPr>
                  <a:t>请输入你的文本内容请输入你的文本内容</a:t>
                </a:r>
              </a:p>
            </p:txBody>
          </p:sp>
        </p:grpSp>
        <p:grpSp>
          <p:nvGrpSpPr>
            <p:cNvPr id="32" name="组合 31">
              <a:extLst>
                <a:ext uri="{FF2B5EF4-FFF2-40B4-BE49-F238E27FC236}">
                  <a16:creationId xmlns:a16="http://schemas.microsoft.com/office/drawing/2014/main" id="{D373A0F2-819D-480B-B099-02BA1286E811}"/>
                </a:ext>
              </a:extLst>
            </p:cNvPr>
            <p:cNvGrpSpPr/>
            <p:nvPr/>
          </p:nvGrpSpPr>
          <p:grpSpPr>
            <a:xfrm>
              <a:off x="7814412" y="4034320"/>
              <a:ext cx="3597847" cy="1127666"/>
              <a:chOff x="7814412" y="4326420"/>
              <a:chExt cx="3597847" cy="1127666"/>
            </a:xfrm>
          </p:grpSpPr>
          <p:sp>
            <p:nvSpPr>
              <p:cNvPr id="107" name="PA-文本框 106">
                <a:extLst>
                  <a:ext uri="{FF2B5EF4-FFF2-40B4-BE49-F238E27FC236}">
                    <a16:creationId xmlns:a16="http://schemas.microsoft.com/office/drawing/2014/main" id="{23888B63-830F-4214-A30D-45A27F859870}"/>
                  </a:ext>
                </a:extLst>
              </p:cNvPr>
              <p:cNvSpPr txBox="1"/>
              <p:nvPr>
                <p:custDataLst>
                  <p:tags r:id="rId84"/>
                </p:custDataLst>
              </p:nvPr>
            </p:nvSpPr>
            <p:spPr>
              <a:xfrm>
                <a:off x="7814412" y="4326420"/>
                <a:ext cx="1282402" cy="307777"/>
              </a:xfrm>
              <a:prstGeom prst="rect">
                <a:avLst/>
              </a:prstGeom>
              <a:noFill/>
            </p:spPr>
            <p:txBody>
              <a:bodyPr wrap="none" lIns="0" tIns="0" rIns="0" bIns="0" rtlCol="0" anchor="t">
                <a:spAutoFit/>
              </a:bodyPr>
              <a:lstStyle/>
              <a:p>
                <a:r>
                  <a:rPr lang="zh-CN" altLang="en-US" sz="2000" dirty="0">
                    <a:solidFill>
                      <a:schemeClr val="accent2"/>
                    </a:solidFill>
                    <a:latin typeface="+mn-ea"/>
                  </a:rPr>
                  <a:t>关键词标题</a:t>
                </a:r>
              </a:p>
            </p:txBody>
          </p:sp>
          <p:sp>
            <p:nvSpPr>
              <p:cNvPr id="108" name="PA-文本框 107">
                <a:extLst>
                  <a:ext uri="{FF2B5EF4-FFF2-40B4-BE49-F238E27FC236}">
                    <a16:creationId xmlns:a16="http://schemas.microsoft.com/office/drawing/2014/main" id="{50D1AE48-16A0-4D20-8174-CA957551613B}"/>
                  </a:ext>
                </a:extLst>
              </p:cNvPr>
              <p:cNvSpPr txBox="1"/>
              <p:nvPr>
                <p:custDataLst>
                  <p:tags r:id="rId85"/>
                </p:custDataLst>
              </p:nvPr>
            </p:nvSpPr>
            <p:spPr>
              <a:xfrm>
                <a:off x="7814412" y="4695865"/>
                <a:ext cx="3597847" cy="758221"/>
              </a:xfrm>
              <a:prstGeom prst="rect">
                <a:avLst/>
              </a:prstGeom>
              <a:noFill/>
            </p:spPr>
            <p:txBody>
              <a:bodyPr wrap="square" lIns="0" tIns="0" rIns="0" bIns="0" rtlCol="0" anchor="t">
                <a:spAutoFit/>
              </a:bodyPr>
              <a:lstStyle/>
              <a:p>
                <a:pPr>
                  <a:lnSpc>
                    <a:spcPct val="120000"/>
                  </a:lnSpc>
                </a:pPr>
                <a:r>
                  <a:rPr lang="zh-CN" altLang="en-US" sz="1400" b="0" dirty="0">
                    <a:solidFill>
                      <a:schemeClr val="bg1"/>
                    </a:solidFill>
                    <a:effectLst/>
                    <a:latin typeface="+mn-ea"/>
                  </a:rPr>
                  <a:t>请输入你的文本内容请输入你的文本内容</a:t>
                </a:r>
                <a:endParaRPr lang="en-US" altLang="zh-CN" sz="1400" b="0" dirty="0">
                  <a:solidFill>
                    <a:schemeClr val="bg1"/>
                  </a:solidFill>
                  <a:effectLst/>
                  <a:latin typeface="+mn-ea"/>
                </a:endParaRPr>
              </a:p>
              <a:p>
                <a:pPr>
                  <a:lnSpc>
                    <a:spcPct val="120000"/>
                  </a:lnSpc>
                </a:pPr>
                <a:r>
                  <a:rPr lang="zh-CN" altLang="en-US" sz="1400" b="0" dirty="0">
                    <a:solidFill>
                      <a:schemeClr val="bg1"/>
                    </a:solidFill>
                    <a:effectLst/>
                    <a:latin typeface="+mn-ea"/>
                  </a:rPr>
                  <a:t>请输入你的文本内容请输入你的文本内容</a:t>
                </a:r>
              </a:p>
              <a:p>
                <a:pPr>
                  <a:lnSpc>
                    <a:spcPct val="120000"/>
                  </a:lnSpc>
                </a:pPr>
                <a:r>
                  <a:rPr lang="zh-CN" altLang="en-US" sz="1400" b="0" dirty="0">
                    <a:solidFill>
                      <a:schemeClr val="bg1"/>
                    </a:solidFill>
                    <a:effectLst/>
                    <a:latin typeface="+mn-ea"/>
                  </a:rPr>
                  <a:t>请输入你的文本内容请输入你的文本内容</a:t>
                </a:r>
              </a:p>
            </p:txBody>
          </p:sp>
        </p:grpSp>
        <p:grpSp>
          <p:nvGrpSpPr>
            <p:cNvPr id="30" name="组合 29">
              <a:extLst>
                <a:ext uri="{FF2B5EF4-FFF2-40B4-BE49-F238E27FC236}">
                  <a16:creationId xmlns:a16="http://schemas.microsoft.com/office/drawing/2014/main" id="{4F07CB1F-90BF-4C9F-9D0E-60550EFD7EFE}"/>
                </a:ext>
              </a:extLst>
            </p:cNvPr>
            <p:cNvGrpSpPr/>
            <p:nvPr/>
          </p:nvGrpSpPr>
          <p:grpSpPr>
            <a:xfrm>
              <a:off x="7814412" y="1671028"/>
              <a:ext cx="3597847" cy="1127666"/>
              <a:chOff x="7814412" y="2261578"/>
              <a:chExt cx="3597847" cy="1127666"/>
            </a:xfrm>
          </p:grpSpPr>
          <p:sp>
            <p:nvSpPr>
              <p:cNvPr id="109" name="PA-文本框 108">
                <a:extLst>
                  <a:ext uri="{FF2B5EF4-FFF2-40B4-BE49-F238E27FC236}">
                    <a16:creationId xmlns:a16="http://schemas.microsoft.com/office/drawing/2014/main" id="{B8F30ADC-E9A5-41B3-898A-ED7C7F8A76C4}"/>
                  </a:ext>
                </a:extLst>
              </p:cNvPr>
              <p:cNvSpPr txBox="1"/>
              <p:nvPr>
                <p:custDataLst>
                  <p:tags r:id="rId82"/>
                </p:custDataLst>
              </p:nvPr>
            </p:nvSpPr>
            <p:spPr>
              <a:xfrm>
                <a:off x="7814412" y="2261578"/>
                <a:ext cx="1282402" cy="307777"/>
              </a:xfrm>
              <a:prstGeom prst="rect">
                <a:avLst/>
              </a:prstGeom>
              <a:noFill/>
            </p:spPr>
            <p:txBody>
              <a:bodyPr wrap="none" lIns="0" tIns="0" rIns="0" bIns="0" rtlCol="0" anchor="t">
                <a:spAutoFit/>
              </a:bodyPr>
              <a:lstStyle/>
              <a:p>
                <a:r>
                  <a:rPr lang="zh-CN" altLang="en-US" sz="2000" dirty="0">
                    <a:solidFill>
                      <a:schemeClr val="accent3"/>
                    </a:solidFill>
                    <a:latin typeface="+mn-ea"/>
                  </a:rPr>
                  <a:t>关键词标题</a:t>
                </a:r>
              </a:p>
            </p:txBody>
          </p:sp>
          <p:sp>
            <p:nvSpPr>
              <p:cNvPr id="111" name="PA-文本框 110">
                <a:extLst>
                  <a:ext uri="{FF2B5EF4-FFF2-40B4-BE49-F238E27FC236}">
                    <a16:creationId xmlns:a16="http://schemas.microsoft.com/office/drawing/2014/main" id="{2B216A73-8DC4-4856-A286-4BFCFE014001}"/>
                  </a:ext>
                </a:extLst>
              </p:cNvPr>
              <p:cNvSpPr txBox="1"/>
              <p:nvPr>
                <p:custDataLst>
                  <p:tags r:id="rId83"/>
                </p:custDataLst>
              </p:nvPr>
            </p:nvSpPr>
            <p:spPr>
              <a:xfrm>
                <a:off x="7814412" y="2631023"/>
                <a:ext cx="3597847" cy="758221"/>
              </a:xfrm>
              <a:prstGeom prst="rect">
                <a:avLst/>
              </a:prstGeom>
              <a:noFill/>
            </p:spPr>
            <p:txBody>
              <a:bodyPr wrap="square" lIns="0" tIns="0" rIns="0" bIns="0" rtlCol="0" anchor="t">
                <a:spAutoFit/>
              </a:bodyPr>
              <a:lstStyle/>
              <a:p>
                <a:pPr>
                  <a:lnSpc>
                    <a:spcPct val="120000"/>
                  </a:lnSpc>
                </a:pPr>
                <a:r>
                  <a:rPr lang="zh-CN" altLang="en-US" sz="1400" b="0" dirty="0">
                    <a:solidFill>
                      <a:schemeClr val="bg1"/>
                    </a:solidFill>
                    <a:effectLst/>
                    <a:latin typeface="+mn-ea"/>
                  </a:rPr>
                  <a:t>请输入你的文本内容请输入你的文本内容</a:t>
                </a:r>
                <a:endParaRPr lang="en-US" altLang="zh-CN" sz="1400" b="0" dirty="0">
                  <a:solidFill>
                    <a:schemeClr val="bg1"/>
                  </a:solidFill>
                  <a:effectLst/>
                  <a:latin typeface="+mn-ea"/>
                </a:endParaRPr>
              </a:p>
              <a:p>
                <a:pPr>
                  <a:lnSpc>
                    <a:spcPct val="120000"/>
                  </a:lnSpc>
                </a:pPr>
                <a:r>
                  <a:rPr lang="zh-CN" altLang="en-US" sz="1400" b="0" dirty="0">
                    <a:solidFill>
                      <a:schemeClr val="bg1"/>
                    </a:solidFill>
                    <a:effectLst/>
                    <a:latin typeface="+mn-ea"/>
                  </a:rPr>
                  <a:t>请输入你的文本内容请输入你的文本内容</a:t>
                </a:r>
              </a:p>
              <a:p>
                <a:pPr>
                  <a:lnSpc>
                    <a:spcPct val="120000"/>
                  </a:lnSpc>
                </a:pPr>
                <a:r>
                  <a:rPr lang="zh-CN" altLang="en-US" sz="1400" b="0" dirty="0">
                    <a:solidFill>
                      <a:schemeClr val="bg1"/>
                    </a:solidFill>
                    <a:effectLst/>
                    <a:latin typeface="+mn-ea"/>
                  </a:rPr>
                  <a:t>请输入你的文本内容请输入你的文本内容</a:t>
                </a:r>
              </a:p>
            </p:txBody>
          </p:sp>
        </p:grpSp>
        <p:grpSp>
          <p:nvGrpSpPr>
            <p:cNvPr id="45" name="组合 44">
              <a:extLst>
                <a:ext uri="{FF2B5EF4-FFF2-40B4-BE49-F238E27FC236}">
                  <a16:creationId xmlns:a16="http://schemas.microsoft.com/office/drawing/2014/main" id="{713D442F-4E26-413A-8DE9-D78FC0318E18}"/>
                </a:ext>
              </a:extLst>
            </p:cNvPr>
            <p:cNvGrpSpPr/>
            <p:nvPr/>
          </p:nvGrpSpPr>
          <p:grpSpPr>
            <a:xfrm>
              <a:off x="4210639" y="1528133"/>
              <a:ext cx="3796972" cy="3795017"/>
              <a:chOff x="4210639" y="1528133"/>
              <a:chExt cx="3796972" cy="3795017"/>
            </a:xfrm>
          </p:grpSpPr>
          <p:sp>
            <p:nvSpPr>
              <p:cNvPr id="95" name="PA-任意多边形 4">
                <a:extLst>
                  <a:ext uri="{FF2B5EF4-FFF2-40B4-BE49-F238E27FC236}">
                    <a16:creationId xmlns:a16="http://schemas.microsoft.com/office/drawing/2014/main" id="{FCCDC6C8-4681-40AF-9BDF-D988110664D9}"/>
                  </a:ext>
                </a:extLst>
              </p:cNvPr>
              <p:cNvSpPr>
                <a:spLocks noEditPoints="1"/>
              </p:cNvSpPr>
              <p:nvPr>
                <p:custDataLst>
                  <p:tags r:id="rId5"/>
                </p:custDataLst>
              </p:nvPr>
            </p:nvSpPr>
            <p:spPr bwMode="auto">
              <a:xfrm rot="2700000">
                <a:off x="5966414" y="2005177"/>
                <a:ext cx="2039938" cy="1085850"/>
              </a:xfrm>
              <a:custGeom>
                <a:avLst/>
                <a:gdLst>
                  <a:gd name="T0" fmla="*/ 266 w 400"/>
                  <a:gd name="T1" fmla="*/ 74 h 213"/>
                  <a:gd name="T2" fmla="*/ 266 w 400"/>
                  <a:gd name="T3" fmla="*/ 66 h 213"/>
                  <a:gd name="T4" fmla="*/ 200 w 400"/>
                  <a:gd name="T5" fmla="*/ 0 h 213"/>
                  <a:gd name="T6" fmla="*/ 134 w 400"/>
                  <a:gd name="T7" fmla="*/ 66 h 213"/>
                  <a:gd name="T8" fmla="*/ 134 w 400"/>
                  <a:gd name="T9" fmla="*/ 74 h 213"/>
                  <a:gd name="T10" fmla="*/ 0 w 400"/>
                  <a:gd name="T11" fmla="*/ 149 h 213"/>
                  <a:gd name="T12" fmla="*/ 63 w 400"/>
                  <a:gd name="T13" fmla="*/ 213 h 213"/>
                  <a:gd name="T14" fmla="*/ 337 w 400"/>
                  <a:gd name="T15" fmla="*/ 213 h 213"/>
                  <a:gd name="T16" fmla="*/ 400 w 400"/>
                  <a:gd name="T17" fmla="*/ 149 h 213"/>
                  <a:gd name="T18" fmla="*/ 266 w 400"/>
                  <a:gd name="T19" fmla="*/ 74 h 213"/>
                  <a:gd name="T20" fmla="*/ 200 w 400"/>
                  <a:gd name="T21" fmla="*/ 120 h 213"/>
                  <a:gd name="T22" fmla="*/ 147 w 400"/>
                  <a:gd name="T23" fmla="*/ 66 h 213"/>
                  <a:gd name="T24" fmla="*/ 200 w 400"/>
                  <a:gd name="T25" fmla="*/ 13 h 213"/>
                  <a:gd name="T26" fmla="*/ 253 w 400"/>
                  <a:gd name="T27" fmla="*/ 66 h 213"/>
                  <a:gd name="T28" fmla="*/ 200 w 400"/>
                  <a:gd name="T29" fmla="*/ 12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0" h="213">
                    <a:moveTo>
                      <a:pt x="266" y="74"/>
                    </a:moveTo>
                    <a:cubicBezTo>
                      <a:pt x="266" y="72"/>
                      <a:pt x="266" y="69"/>
                      <a:pt x="266" y="66"/>
                    </a:cubicBezTo>
                    <a:cubicBezTo>
                      <a:pt x="266" y="30"/>
                      <a:pt x="237" y="0"/>
                      <a:pt x="200" y="0"/>
                    </a:cubicBezTo>
                    <a:cubicBezTo>
                      <a:pt x="163" y="0"/>
                      <a:pt x="134" y="30"/>
                      <a:pt x="134" y="66"/>
                    </a:cubicBezTo>
                    <a:cubicBezTo>
                      <a:pt x="134" y="69"/>
                      <a:pt x="134" y="72"/>
                      <a:pt x="134" y="74"/>
                    </a:cubicBezTo>
                    <a:cubicBezTo>
                      <a:pt x="85" y="86"/>
                      <a:pt x="38" y="111"/>
                      <a:pt x="0" y="149"/>
                    </a:cubicBezTo>
                    <a:cubicBezTo>
                      <a:pt x="63" y="213"/>
                      <a:pt x="63" y="213"/>
                      <a:pt x="63" y="213"/>
                    </a:cubicBezTo>
                    <a:cubicBezTo>
                      <a:pt x="139" y="137"/>
                      <a:pt x="261" y="137"/>
                      <a:pt x="337" y="213"/>
                    </a:cubicBezTo>
                    <a:cubicBezTo>
                      <a:pt x="400" y="149"/>
                      <a:pt x="400" y="149"/>
                      <a:pt x="400" y="149"/>
                    </a:cubicBezTo>
                    <a:cubicBezTo>
                      <a:pt x="362" y="111"/>
                      <a:pt x="315" y="86"/>
                      <a:pt x="266" y="74"/>
                    </a:cubicBezTo>
                    <a:close/>
                    <a:moveTo>
                      <a:pt x="200" y="120"/>
                    </a:moveTo>
                    <a:cubicBezTo>
                      <a:pt x="171" y="120"/>
                      <a:pt x="147" y="96"/>
                      <a:pt x="147" y="66"/>
                    </a:cubicBezTo>
                    <a:cubicBezTo>
                      <a:pt x="147" y="37"/>
                      <a:pt x="171" y="13"/>
                      <a:pt x="200" y="13"/>
                    </a:cubicBezTo>
                    <a:cubicBezTo>
                      <a:pt x="229" y="13"/>
                      <a:pt x="253" y="37"/>
                      <a:pt x="253" y="66"/>
                    </a:cubicBezTo>
                    <a:cubicBezTo>
                      <a:pt x="253" y="96"/>
                      <a:pt x="229" y="120"/>
                      <a:pt x="200" y="12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latin typeface="思源黑体 CN Regular" panose="020B0500000000000000" pitchFamily="34" charset="-122"/>
                  <a:ea typeface="思源黑体 CN Regular" panose="020B0500000000000000" pitchFamily="34" charset="-122"/>
                  <a:sym typeface="Microsoft YaHei" panose="020B0503020204020204" pitchFamily="34" charset="-122"/>
                </a:endParaRPr>
              </a:p>
            </p:txBody>
          </p:sp>
          <p:sp>
            <p:nvSpPr>
              <p:cNvPr id="100" name="PA-文本框 99">
                <a:extLst>
                  <a:ext uri="{FF2B5EF4-FFF2-40B4-BE49-F238E27FC236}">
                    <a16:creationId xmlns:a16="http://schemas.microsoft.com/office/drawing/2014/main" id="{7B5ECD25-024C-44CC-9391-EBCB7A0EEE77}"/>
                  </a:ext>
                </a:extLst>
              </p:cNvPr>
              <p:cNvSpPr txBox="1"/>
              <p:nvPr>
                <p:custDataLst>
                  <p:tags r:id="rId6"/>
                </p:custDataLst>
              </p:nvPr>
            </p:nvSpPr>
            <p:spPr>
              <a:xfrm>
                <a:off x="6985261" y="2261578"/>
                <a:ext cx="290144" cy="276999"/>
              </a:xfrm>
              <a:prstGeom prst="rect">
                <a:avLst/>
              </a:prstGeom>
              <a:noFill/>
            </p:spPr>
            <p:txBody>
              <a:bodyPr wrap="none" lIns="0" tIns="0" rIns="0" bIns="0" rtlCol="0" anchor="t">
                <a:spAutoFit/>
              </a:bodyPr>
              <a:lstStyle/>
              <a:p>
                <a:pPr algn="l"/>
                <a:r>
                  <a:rPr lang="en-US" altLang="zh-CN" dirty="0">
                    <a:solidFill>
                      <a:schemeClr val="accent3"/>
                    </a:solidFill>
                    <a:latin typeface="+mj-ea"/>
                    <a:ea typeface="+mj-ea"/>
                  </a:rPr>
                  <a:t>02</a:t>
                </a:r>
                <a:endParaRPr lang="zh-CN" altLang="en-US" dirty="0">
                  <a:solidFill>
                    <a:schemeClr val="accent3"/>
                  </a:solidFill>
                  <a:latin typeface="+mj-ea"/>
                  <a:ea typeface="+mj-ea"/>
                </a:endParaRPr>
              </a:p>
            </p:txBody>
          </p:sp>
          <p:sp>
            <p:nvSpPr>
              <p:cNvPr id="115" name="PA-文本框 114">
                <a:extLst>
                  <a:ext uri="{FF2B5EF4-FFF2-40B4-BE49-F238E27FC236}">
                    <a16:creationId xmlns:a16="http://schemas.microsoft.com/office/drawing/2014/main" id="{B5ABEABE-5552-412C-9F77-5EB7F237706D}"/>
                  </a:ext>
                </a:extLst>
              </p:cNvPr>
              <p:cNvSpPr txBox="1"/>
              <p:nvPr>
                <p:custDataLst>
                  <p:tags r:id="rId7"/>
                </p:custDataLst>
              </p:nvPr>
            </p:nvSpPr>
            <p:spPr>
              <a:xfrm>
                <a:off x="5749194" y="3578870"/>
                <a:ext cx="693612" cy="215444"/>
              </a:xfrm>
              <a:prstGeom prst="rect">
                <a:avLst/>
              </a:prstGeom>
              <a:noFill/>
            </p:spPr>
            <p:txBody>
              <a:bodyPr wrap="square" lIns="0" tIns="0" rIns="0" bIns="0" rtlCol="0" anchor="t">
                <a:spAutoFit/>
              </a:bodyPr>
              <a:lstStyle/>
              <a:p>
                <a:pPr algn="ctr"/>
                <a:r>
                  <a:rPr lang="zh-CN" altLang="en-US" sz="1400" dirty="0">
                    <a:solidFill>
                      <a:schemeClr val="bg1"/>
                    </a:solidFill>
                    <a:latin typeface="+mn-ea"/>
                  </a:rPr>
                  <a:t>关键词</a:t>
                </a:r>
              </a:p>
            </p:txBody>
          </p:sp>
          <p:grpSp>
            <p:nvGrpSpPr>
              <p:cNvPr id="35" name="组合 34">
                <a:extLst>
                  <a:ext uri="{FF2B5EF4-FFF2-40B4-BE49-F238E27FC236}">
                    <a16:creationId xmlns:a16="http://schemas.microsoft.com/office/drawing/2014/main" id="{CA24C11F-B185-463D-B6A2-FF965F303B4A}"/>
                  </a:ext>
                </a:extLst>
              </p:cNvPr>
              <p:cNvGrpSpPr/>
              <p:nvPr/>
            </p:nvGrpSpPr>
            <p:grpSpPr>
              <a:xfrm>
                <a:off x="4690760" y="3283212"/>
                <a:ext cx="1081088" cy="2039938"/>
                <a:chOff x="4690760" y="3283212"/>
                <a:chExt cx="1081088" cy="2039938"/>
              </a:xfrm>
            </p:grpSpPr>
            <p:sp>
              <p:nvSpPr>
                <p:cNvPr id="96" name="PA-任意多边形 5">
                  <a:extLst>
                    <a:ext uri="{FF2B5EF4-FFF2-40B4-BE49-F238E27FC236}">
                      <a16:creationId xmlns:a16="http://schemas.microsoft.com/office/drawing/2014/main" id="{194F0459-BD7A-4F84-8DB1-5A6AA871E255}"/>
                    </a:ext>
                  </a:extLst>
                </p:cNvPr>
                <p:cNvSpPr>
                  <a:spLocks noEditPoints="1"/>
                </p:cNvSpPr>
                <p:nvPr>
                  <p:custDataLst>
                    <p:tags r:id="rId79"/>
                  </p:custDataLst>
                </p:nvPr>
              </p:nvSpPr>
              <p:spPr bwMode="auto">
                <a:xfrm rot="2700000">
                  <a:off x="4211335" y="3762637"/>
                  <a:ext cx="2039938" cy="1081088"/>
                </a:xfrm>
                <a:custGeom>
                  <a:avLst/>
                  <a:gdLst>
                    <a:gd name="T0" fmla="*/ 400 w 400"/>
                    <a:gd name="T1" fmla="*/ 63 h 212"/>
                    <a:gd name="T2" fmla="*/ 337 w 400"/>
                    <a:gd name="T3" fmla="*/ 0 h 212"/>
                    <a:gd name="T4" fmla="*/ 63 w 400"/>
                    <a:gd name="T5" fmla="*/ 0 h 212"/>
                    <a:gd name="T6" fmla="*/ 0 w 400"/>
                    <a:gd name="T7" fmla="*/ 63 h 212"/>
                    <a:gd name="T8" fmla="*/ 134 w 400"/>
                    <a:gd name="T9" fmla="*/ 138 h 212"/>
                    <a:gd name="T10" fmla="*/ 134 w 400"/>
                    <a:gd name="T11" fmla="*/ 146 h 212"/>
                    <a:gd name="T12" fmla="*/ 200 w 400"/>
                    <a:gd name="T13" fmla="*/ 212 h 212"/>
                    <a:gd name="T14" fmla="*/ 266 w 400"/>
                    <a:gd name="T15" fmla="*/ 146 h 212"/>
                    <a:gd name="T16" fmla="*/ 266 w 400"/>
                    <a:gd name="T17" fmla="*/ 138 h 212"/>
                    <a:gd name="T18" fmla="*/ 400 w 400"/>
                    <a:gd name="T19" fmla="*/ 63 h 212"/>
                    <a:gd name="T20" fmla="*/ 200 w 400"/>
                    <a:gd name="T21" fmla="*/ 199 h 212"/>
                    <a:gd name="T22" fmla="*/ 147 w 400"/>
                    <a:gd name="T23" fmla="*/ 146 h 212"/>
                    <a:gd name="T24" fmla="*/ 200 w 400"/>
                    <a:gd name="T25" fmla="*/ 93 h 212"/>
                    <a:gd name="T26" fmla="*/ 253 w 400"/>
                    <a:gd name="T27" fmla="*/ 146 h 212"/>
                    <a:gd name="T28" fmla="*/ 200 w 400"/>
                    <a:gd name="T29" fmla="*/ 199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0" h="212">
                      <a:moveTo>
                        <a:pt x="400" y="63"/>
                      </a:moveTo>
                      <a:cubicBezTo>
                        <a:pt x="337" y="0"/>
                        <a:pt x="337" y="0"/>
                        <a:pt x="337" y="0"/>
                      </a:cubicBezTo>
                      <a:cubicBezTo>
                        <a:pt x="261" y="75"/>
                        <a:pt x="139" y="75"/>
                        <a:pt x="63" y="0"/>
                      </a:cubicBezTo>
                      <a:cubicBezTo>
                        <a:pt x="0" y="63"/>
                        <a:pt x="0" y="63"/>
                        <a:pt x="0" y="63"/>
                      </a:cubicBezTo>
                      <a:cubicBezTo>
                        <a:pt x="38" y="101"/>
                        <a:pt x="85" y="126"/>
                        <a:pt x="134" y="138"/>
                      </a:cubicBezTo>
                      <a:cubicBezTo>
                        <a:pt x="134" y="140"/>
                        <a:pt x="134" y="143"/>
                        <a:pt x="134" y="146"/>
                      </a:cubicBezTo>
                      <a:cubicBezTo>
                        <a:pt x="134" y="182"/>
                        <a:pt x="163" y="212"/>
                        <a:pt x="200" y="212"/>
                      </a:cubicBezTo>
                      <a:cubicBezTo>
                        <a:pt x="237" y="212"/>
                        <a:pt x="266" y="182"/>
                        <a:pt x="266" y="146"/>
                      </a:cubicBezTo>
                      <a:cubicBezTo>
                        <a:pt x="266" y="143"/>
                        <a:pt x="266" y="140"/>
                        <a:pt x="266" y="138"/>
                      </a:cubicBezTo>
                      <a:cubicBezTo>
                        <a:pt x="315" y="126"/>
                        <a:pt x="362" y="101"/>
                        <a:pt x="400" y="63"/>
                      </a:cubicBezTo>
                      <a:close/>
                      <a:moveTo>
                        <a:pt x="200" y="199"/>
                      </a:moveTo>
                      <a:cubicBezTo>
                        <a:pt x="171" y="199"/>
                        <a:pt x="147" y="175"/>
                        <a:pt x="147" y="146"/>
                      </a:cubicBezTo>
                      <a:cubicBezTo>
                        <a:pt x="147" y="116"/>
                        <a:pt x="171" y="93"/>
                        <a:pt x="200" y="93"/>
                      </a:cubicBezTo>
                      <a:cubicBezTo>
                        <a:pt x="229" y="93"/>
                        <a:pt x="253" y="116"/>
                        <a:pt x="253" y="146"/>
                      </a:cubicBezTo>
                      <a:cubicBezTo>
                        <a:pt x="253" y="175"/>
                        <a:pt x="229" y="199"/>
                        <a:pt x="200" y="199"/>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latin typeface="思源黑体 CN Regular" panose="020B0500000000000000" pitchFamily="34" charset="-122"/>
                    <a:ea typeface="思源黑体 CN Regular" panose="020B0500000000000000" pitchFamily="34" charset="-122"/>
                    <a:sym typeface="Microsoft YaHei" panose="020B0503020204020204" pitchFamily="34" charset="-122"/>
                  </a:endParaRPr>
                </a:p>
              </p:txBody>
            </p:sp>
            <p:sp>
              <p:nvSpPr>
                <p:cNvPr id="101" name="PA-文本框 100">
                  <a:extLst>
                    <a:ext uri="{FF2B5EF4-FFF2-40B4-BE49-F238E27FC236}">
                      <a16:creationId xmlns:a16="http://schemas.microsoft.com/office/drawing/2014/main" id="{61D2CAF3-BE18-4E95-A259-B36AC9145252}"/>
                    </a:ext>
                  </a:extLst>
                </p:cNvPr>
                <p:cNvSpPr txBox="1"/>
                <p:nvPr>
                  <p:custDataLst>
                    <p:tags r:id="rId80"/>
                  </p:custDataLst>
                </p:nvPr>
              </p:nvSpPr>
              <p:spPr>
                <a:xfrm>
                  <a:off x="4918379" y="4314294"/>
                  <a:ext cx="280526" cy="276999"/>
                </a:xfrm>
                <a:prstGeom prst="rect">
                  <a:avLst/>
                </a:prstGeom>
                <a:noFill/>
              </p:spPr>
              <p:txBody>
                <a:bodyPr wrap="none" lIns="0" tIns="0" rIns="0" bIns="0" rtlCol="0" anchor="t">
                  <a:spAutoFit/>
                </a:bodyPr>
                <a:lstStyle/>
                <a:p>
                  <a:pPr algn="l"/>
                  <a:r>
                    <a:rPr lang="en-US" altLang="zh-CN" dirty="0">
                      <a:solidFill>
                        <a:schemeClr val="accent3"/>
                      </a:solidFill>
                      <a:latin typeface="+mj-ea"/>
                      <a:ea typeface="+mj-ea"/>
                    </a:rPr>
                    <a:t>03</a:t>
                  </a:r>
                  <a:endParaRPr lang="zh-CN" altLang="en-US" dirty="0">
                    <a:solidFill>
                      <a:schemeClr val="accent3"/>
                    </a:solidFill>
                    <a:latin typeface="+mj-ea"/>
                    <a:ea typeface="+mj-ea"/>
                  </a:endParaRPr>
                </a:p>
              </p:txBody>
            </p:sp>
            <p:sp>
              <p:nvSpPr>
                <p:cNvPr id="27" name="PA-等腰三角形 26">
                  <a:extLst>
                    <a:ext uri="{FF2B5EF4-FFF2-40B4-BE49-F238E27FC236}">
                      <a16:creationId xmlns:a16="http://schemas.microsoft.com/office/drawing/2014/main" id="{06956FC4-C35F-4043-B166-6DC4465BB129}"/>
                    </a:ext>
                  </a:extLst>
                </p:cNvPr>
                <p:cNvSpPr/>
                <p:nvPr>
                  <p:custDataLst>
                    <p:tags r:id="rId81"/>
                  </p:custDataLst>
                </p:nvPr>
              </p:nvSpPr>
              <p:spPr>
                <a:xfrm>
                  <a:off x="4831128" y="3325466"/>
                  <a:ext cx="119580" cy="103086"/>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a:extLst>
                  <a:ext uri="{FF2B5EF4-FFF2-40B4-BE49-F238E27FC236}">
                    <a16:creationId xmlns:a16="http://schemas.microsoft.com/office/drawing/2014/main" id="{E51387DE-C55C-4A1B-931F-A21FF0D8019B}"/>
                  </a:ext>
                </a:extLst>
              </p:cNvPr>
              <p:cNvGrpSpPr/>
              <p:nvPr/>
            </p:nvGrpSpPr>
            <p:grpSpPr>
              <a:xfrm>
                <a:off x="4210639" y="2007558"/>
                <a:ext cx="2044700" cy="1081088"/>
                <a:chOff x="4210639" y="2007558"/>
                <a:chExt cx="2044700" cy="1081088"/>
              </a:xfrm>
            </p:grpSpPr>
            <p:sp>
              <p:nvSpPr>
                <p:cNvPr id="98" name="PA-任意多边形 7">
                  <a:extLst>
                    <a:ext uri="{FF2B5EF4-FFF2-40B4-BE49-F238E27FC236}">
                      <a16:creationId xmlns:a16="http://schemas.microsoft.com/office/drawing/2014/main" id="{DE8327CE-EB70-442B-9A2A-7B4505DC8007}"/>
                    </a:ext>
                  </a:extLst>
                </p:cNvPr>
                <p:cNvSpPr>
                  <a:spLocks noEditPoints="1"/>
                </p:cNvSpPr>
                <p:nvPr>
                  <p:custDataLst>
                    <p:tags r:id="rId76"/>
                  </p:custDataLst>
                </p:nvPr>
              </p:nvSpPr>
              <p:spPr bwMode="auto">
                <a:xfrm rot="2700000">
                  <a:off x="4692445" y="1525752"/>
                  <a:ext cx="1081088" cy="2044700"/>
                </a:xfrm>
                <a:custGeom>
                  <a:avLst/>
                  <a:gdLst>
                    <a:gd name="T0" fmla="*/ 212 w 212"/>
                    <a:gd name="T1" fmla="*/ 64 h 401"/>
                    <a:gd name="T2" fmla="*/ 149 w 212"/>
                    <a:gd name="T3" fmla="*/ 0 h 401"/>
                    <a:gd name="T4" fmla="*/ 74 w 212"/>
                    <a:gd name="T5" fmla="*/ 135 h 401"/>
                    <a:gd name="T6" fmla="*/ 66 w 212"/>
                    <a:gd name="T7" fmla="*/ 134 h 401"/>
                    <a:gd name="T8" fmla="*/ 0 w 212"/>
                    <a:gd name="T9" fmla="*/ 201 h 401"/>
                    <a:gd name="T10" fmla="*/ 66 w 212"/>
                    <a:gd name="T11" fmla="*/ 267 h 401"/>
                    <a:gd name="T12" fmla="*/ 74 w 212"/>
                    <a:gd name="T13" fmla="*/ 266 h 401"/>
                    <a:gd name="T14" fmla="*/ 149 w 212"/>
                    <a:gd name="T15" fmla="*/ 401 h 401"/>
                    <a:gd name="T16" fmla="*/ 212 w 212"/>
                    <a:gd name="T17" fmla="*/ 338 h 401"/>
                    <a:gd name="T18" fmla="*/ 212 w 212"/>
                    <a:gd name="T19" fmla="*/ 64 h 401"/>
                    <a:gd name="T20" fmla="*/ 66 w 212"/>
                    <a:gd name="T21" fmla="*/ 254 h 401"/>
                    <a:gd name="T22" fmla="*/ 13 w 212"/>
                    <a:gd name="T23" fmla="*/ 201 h 401"/>
                    <a:gd name="T24" fmla="*/ 66 w 212"/>
                    <a:gd name="T25" fmla="*/ 147 h 401"/>
                    <a:gd name="T26" fmla="*/ 119 w 212"/>
                    <a:gd name="T27" fmla="*/ 201 h 401"/>
                    <a:gd name="T28" fmla="*/ 66 w 212"/>
                    <a:gd name="T29" fmla="*/ 25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2" h="401">
                      <a:moveTo>
                        <a:pt x="212" y="64"/>
                      </a:moveTo>
                      <a:cubicBezTo>
                        <a:pt x="149" y="0"/>
                        <a:pt x="149" y="0"/>
                        <a:pt x="149" y="0"/>
                      </a:cubicBezTo>
                      <a:cubicBezTo>
                        <a:pt x="110" y="39"/>
                        <a:pt x="85" y="85"/>
                        <a:pt x="74" y="135"/>
                      </a:cubicBezTo>
                      <a:cubicBezTo>
                        <a:pt x="71" y="134"/>
                        <a:pt x="69" y="134"/>
                        <a:pt x="66" y="134"/>
                      </a:cubicBezTo>
                      <a:cubicBezTo>
                        <a:pt x="29" y="134"/>
                        <a:pt x="0" y="164"/>
                        <a:pt x="0" y="201"/>
                      </a:cubicBezTo>
                      <a:cubicBezTo>
                        <a:pt x="0" y="237"/>
                        <a:pt x="29" y="267"/>
                        <a:pt x="66" y="267"/>
                      </a:cubicBezTo>
                      <a:cubicBezTo>
                        <a:pt x="69" y="267"/>
                        <a:pt x="71" y="267"/>
                        <a:pt x="74" y="266"/>
                      </a:cubicBezTo>
                      <a:cubicBezTo>
                        <a:pt x="85" y="316"/>
                        <a:pt x="110" y="362"/>
                        <a:pt x="149" y="401"/>
                      </a:cubicBezTo>
                      <a:cubicBezTo>
                        <a:pt x="212" y="338"/>
                        <a:pt x="212" y="338"/>
                        <a:pt x="212" y="338"/>
                      </a:cubicBezTo>
                      <a:cubicBezTo>
                        <a:pt x="136" y="262"/>
                        <a:pt x="136" y="139"/>
                        <a:pt x="212" y="64"/>
                      </a:cubicBezTo>
                      <a:close/>
                      <a:moveTo>
                        <a:pt x="66" y="254"/>
                      </a:moveTo>
                      <a:cubicBezTo>
                        <a:pt x="37" y="254"/>
                        <a:pt x="13" y="230"/>
                        <a:pt x="13" y="201"/>
                      </a:cubicBezTo>
                      <a:cubicBezTo>
                        <a:pt x="13" y="171"/>
                        <a:pt x="37" y="147"/>
                        <a:pt x="66" y="147"/>
                      </a:cubicBezTo>
                      <a:cubicBezTo>
                        <a:pt x="95" y="147"/>
                        <a:pt x="119" y="171"/>
                        <a:pt x="119" y="201"/>
                      </a:cubicBezTo>
                      <a:cubicBezTo>
                        <a:pt x="119" y="230"/>
                        <a:pt x="95" y="254"/>
                        <a:pt x="66" y="25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思源黑体 CN Regular" panose="020B0500000000000000" pitchFamily="34" charset="-122"/>
                    <a:ea typeface="思源黑体 CN Regular" panose="020B0500000000000000" pitchFamily="34" charset="-122"/>
                    <a:sym typeface="Microsoft YaHei" panose="020B0503020204020204" pitchFamily="34" charset="-122"/>
                  </a:endParaRPr>
                </a:p>
              </p:txBody>
            </p:sp>
            <p:sp>
              <p:nvSpPr>
                <p:cNvPr id="99" name="PA-文本框 98">
                  <a:extLst>
                    <a:ext uri="{FF2B5EF4-FFF2-40B4-BE49-F238E27FC236}">
                      <a16:creationId xmlns:a16="http://schemas.microsoft.com/office/drawing/2014/main" id="{637AB348-2C0B-41A6-A468-9D5709EB61F8}"/>
                    </a:ext>
                  </a:extLst>
                </p:cNvPr>
                <p:cNvSpPr txBox="1"/>
                <p:nvPr>
                  <p:custDataLst>
                    <p:tags r:id="rId77"/>
                  </p:custDataLst>
                </p:nvPr>
              </p:nvSpPr>
              <p:spPr>
                <a:xfrm>
                  <a:off x="4950232" y="2261578"/>
                  <a:ext cx="205184" cy="276999"/>
                </a:xfrm>
                <a:prstGeom prst="rect">
                  <a:avLst/>
                </a:prstGeom>
                <a:noFill/>
              </p:spPr>
              <p:txBody>
                <a:bodyPr wrap="none" lIns="0" tIns="0" rIns="0" bIns="0" rtlCol="0" anchor="t">
                  <a:spAutoFit/>
                </a:bodyPr>
                <a:lstStyle/>
                <a:p>
                  <a:pPr algn="l"/>
                  <a:r>
                    <a:rPr lang="en-US" altLang="zh-CN" dirty="0">
                      <a:solidFill>
                        <a:schemeClr val="accent2"/>
                      </a:solidFill>
                      <a:latin typeface="+mj-ea"/>
                      <a:ea typeface="+mj-ea"/>
                    </a:rPr>
                    <a:t>01</a:t>
                  </a:r>
                  <a:endParaRPr lang="zh-CN" altLang="en-US" dirty="0">
                    <a:solidFill>
                      <a:schemeClr val="accent2"/>
                    </a:solidFill>
                    <a:latin typeface="+mj-ea"/>
                    <a:ea typeface="+mj-ea"/>
                  </a:endParaRPr>
                </a:p>
              </p:txBody>
            </p:sp>
            <p:sp>
              <p:nvSpPr>
                <p:cNvPr id="125" name="PA-等腰三角形 124">
                  <a:extLst>
                    <a:ext uri="{FF2B5EF4-FFF2-40B4-BE49-F238E27FC236}">
                      <a16:creationId xmlns:a16="http://schemas.microsoft.com/office/drawing/2014/main" id="{A3704EE7-75B2-4ED4-88B9-88428FF330FB}"/>
                    </a:ext>
                  </a:extLst>
                </p:cNvPr>
                <p:cNvSpPr/>
                <p:nvPr>
                  <p:custDataLst>
                    <p:tags r:id="rId78"/>
                  </p:custDataLst>
                </p:nvPr>
              </p:nvSpPr>
              <p:spPr>
                <a:xfrm rot="5400000">
                  <a:off x="6094074" y="2158492"/>
                  <a:ext cx="119580" cy="103086"/>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a:extLst>
                  <a:ext uri="{FF2B5EF4-FFF2-40B4-BE49-F238E27FC236}">
                    <a16:creationId xmlns:a16="http://schemas.microsoft.com/office/drawing/2014/main" id="{5B50EDC2-6E43-43F8-9D80-FD3724AA2446}"/>
                  </a:ext>
                </a:extLst>
              </p:cNvPr>
              <p:cNvGrpSpPr/>
              <p:nvPr/>
            </p:nvGrpSpPr>
            <p:grpSpPr>
              <a:xfrm>
                <a:off x="5962911" y="3759830"/>
                <a:ext cx="2044700" cy="1081088"/>
                <a:chOff x="5962911" y="3759830"/>
                <a:chExt cx="2044700" cy="1081088"/>
              </a:xfrm>
            </p:grpSpPr>
            <p:sp>
              <p:nvSpPr>
                <p:cNvPr id="102" name="PA-文本框 101">
                  <a:extLst>
                    <a:ext uri="{FF2B5EF4-FFF2-40B4-BE49-F238E27FC236}">
                      <a16:creationId xmlns:a16="http://schemas.microsoft.com/office/drawing/2014/main" id="{53231C81-5742-4400-A56D-A05A8994F14E}"/>
                    </a:ext>
                  </a:extLst>
                </p:cNvPr>
                <p:cNvSpPr txBox="1"/>
                <p:nvPr>
                  <p:custDataLst>
                    <p:tags r:id="rId73"/>
                  </p:custDataLst>
                </p:nvPr>
              </p:nvSpPr>
              <p:spPr>
                <a:xfrm>
                  <a:off x="6985261" y="4309899"/>
                  <a:ext cx="304571" cy="276999"/>
                </a:xfrm>
                <a:prstGeom prst="rect">
                  <a:avLst/>
                </a:prstGeom>
                <a:noFill/>
              </p:spPr>
              <p:txBody>
                <a:bodyPr wrap="none" lIns="0" tIns="0" rIns="0" bIns="0" rtlCol="0" anchor="t">
                  <a:spAutoFit/>
                </a:bodyPr>
                <a:lstStyle/>
                <a:p>
                  <a:pPr algn="l"/>
                  <a:r>
                    <a:rPr lang="en-US" altLang="zh-CN" dirty="0">
                      <a:solidFill>
                        <a:schemeClr val="accent2"/>
                      </a:solidFill>
                      <a:latin typeface="+mj-ea"/>
                      <a:ea typeface="+mj-ea"/>
                    </a:rPr>
                    <a:t>04</a:t>
                  </a:r>
                  <a:endParaRPr lang="zh-CN" altLang="en-US" dirty="0">
                    <a:solidFill>
                      <a:schemeClr val="accent2"/>
                    </a:solidFill>
                    <a:latin typeface="+mj-ea"/>
                    <a:ea typeface="+mj-ea"/>
                  </a:endParaRPr>
                </a:p>
              </p:txBody>
            </p:sp>
            <p:grpSp>
              <p:nvGrpSpPr>
                <p:cNvPr id="33" name="组合 32">
                  <a:extLst>
                    <a:ext uri="{FF2B5EF4-FFF2-40B4-BE49-F238E27FC236}">
                      <a16:creationId xmlns:a16="http://schemas.microsoft.com/office/drawing/2014/main" id="{4922F2B6-85CB-434D-903F-008D382C838E}"/>
                    </a:ext>
                  </a:extLst>
                </p:cNvPr>
                <p:cNvGrpSpPr/>
                <p:nvPr/>
              </p:nvGrpSpPr>
              <p:grpSpPr>
                <a:xfrm>
                  <a:off x="5962911" y="3759830"/>
                  <a:ext cx="2044700" cy="1081088"/>
                  <a:chOff x="5962911" y="3759830"/>
                  <a:chExt cx="2044700" cy="1081088"/>
                </a:xfrm>
              </p:grpSpPr>
              <p:sp>
                <p:nvSpPr>
                  <p:cNvPr id="97" name="PA-任意多边形 6">
                    <a:extLst>
                      <a:ext uri="{FF2B5EF4-FFF2-40B4-BE49-F238E27FC236}">
                        <a16:creationId xmlns:a16="http://schemas.microsoft.com/office/drawing/2014/main" id="{849522CD-DD32-41D2-9180-862954AD1370}"/>
                      </a:ext>
                    </a:extLst>
                  </p:cNvPr>
                  <p:cNvSpPr>
                    <a:spLocks noEditPoints="1"/>
                  </p:cNvSpPr>
                  <p:nvPr>
                    <p:custDataLst>
                      <p:tags r:id="rId74"/>
                    </p:custDataLst>
                  </p:nvPr>
                </p:nvSpPr>
                <p:spPr bwMode="auto">
                  <a:xfrm rot="2700000">
                    <a:off x="6444717" y="3278024"/>
                    <a:ext cx="1081088" cy="2044700"/>
                  </a:xfrm>
                  <a:custGeom>
                    <a:avLst/>
                    <a:gdLst>
                      <a:gd name="T0" fmla="*/ 146 w 212"/>
                      <a:gd name="T1" fmla="*/ 134 h 401"/>
                      <a:gd name="T2" fmla="*/ 138 w 212"/>
                      <a:gd name="T3" fmla="*/ 135 h 401"/>
                      <a:gd name="T4" fmla="*/ 63 w 212"/>
                      <a:gd name="T5" fmla="*/ 0 h 401"/>
                      <a:gd name="T6" fmla="*/ 0 w 212"/>
                      <a:gd name="T7" fmla="*/ 64 h 401"/>
                      <a:gd name="T8" fmla="*/ 0 w 212"/>
                      <a:gd name="T9" fmla="*/ 338 h 401"/>
                      <a:gd name="T10" fmla="*/ 63 w 212"/>
                      <a:gd name="T11" fmla="*/ 401 h 401"/>
                      <a:gd name="T12" fmla="*/ 138 w 212"/>
                      <a:gd name="T13" fmla="*/ 266 h 401"/>
                      <a:gd name="T14" fmla="*/ 146 w 212"/>
                      <a:gd name="T15" fmla="*/ 267 h 401"/>
                      <a:gd name="T16" fmla="*/ 212 w 212"/>
                      <a:gd name="T17" fmla="*/ 201 h 401"/>
                      <a:gd name="T18" fmla="*/ 146 w 212"/>
                      <a:gd name="T19" fmla="*/ 134 h 401"/>
                      <a:gd name="T20" fmla="*/ 146 w 212"/>
                      <a:gd name="T21" fmla="*/ 254 h 401"/>
                      <a:gd name="T22" fmla="*/ 93 w 212"/>
                      <a:gd name="T23" fmla="*/ 201 h 401"/>
                      <a:gd name="T24" fmla="*/ 146 w 212"/>
                      <a:gd name="T25" fmla="*/ 147 h 401"/>
                      <a:gd name="T26" fmla="*/ 199 w 212"/>
                      <a:gd name="T27" fmla="*/ 201 h 401"/>
                      <a:gd name="T28" fmla="*/ 146 w 212"/>
                      <a:gd name="T29" fmla="*/ 25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2" h="401">
                        <a:moveTo>
                          <a:pt x="146" y="134"/>
                        </a:moveTo>
                        <a:cubicBezTo>
                          <a:pt x="143" y="134"/>
                          <a:pt x="141" y="134"/>
                          <a:pt x="138" y="135"/>
                        </a:cubicBezTo>
                        <a:cubicBezTo>
                          <a:pt x="127" y="85"/>
                          <a:pt x="102" y="39"/>
                          <a:pt x="63" y="0"/>
                        </a:cubicBezTo>
                        <a:cubicBezTo>
                          <a:pt x="0" y="64"/>
                          <a:pt x="0" y="64"/>
                          <a:pt x="0" y="64"/>
                        </a:cubicBezTo>
                        <a:cubicBezTo>
                          <a:pt x="76" y="139"/>
                          <a:pt x="76" y="262"/>
                          <a:pt x="0" y="338"/>
                        </a:cubicBezTo>
                        <a:cubicBezTo>
                          <a:pt x="63" y="401"/>
                          <a:pt x="63" y="401"/>
                          <a:pt x="63" y="401"/>
                        </a:cubicBezTo>
                        <a:cubicBezTo>
                          <a:pt x="102" y="362"/>
                          <a:pt x="127" y="316"/>
                          <a:pt x="138" y="266"/>
                        </a:cubicBezTo>
                        <a:cubicBezTo>
                          <a:pt x="141" y="267"/>
                          <a:pt x="143" y="267"/>
                          <a:pt x="146" y="267"/>
                        </a:cubicBezTo>
                        <a:cubicBezTo>
                          <a:pt x="183" y="267"/>
                          <a:pt x="212" y="237"/>
                          <a:pt x="212" y="201"/>
                        </a:cubicBezTo>
                        <a:cubicBezTo>
                          <a:pt x="212" y="164"/>
                          <a:pt x="183" y="134"/>
                          <a:pt x="146" y="134"/>
                        </a:cubicBezTo>
                        <a:close/>
                        <a:moveTo>
                          <a:pt x="146" y="254"/>
                        </a:moveTo>
                        <a:cubicBezTo>
                          <a:pt x="117" y="254"/>
                          <a:pt x="93" y="230"/>
                          <a:pt x="93" y="201"/>
                        </a:cubicBezTo>
                        <a:cubicBezTo>
                          <a:pt x="93" y="171"/>
                          <a:pt x="117" y="147"/>
                          <a:pt x="146" y="147"/>
                        </a:cubicBezTo>
                        <a:cubicBezTo>
                          <a:pt x="175" y="147"/>
                          <a:pt x="199" y="171"/>
                          <a:pt x="199" y="201"/>
                        </a:cubicBezTo>
                        <a:cubicBezTo>
                          <a:pt x="199" y="230"/>
                          <a:pt x="175" y="254"/>
                          <a:pt x="146" y="25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思源黑体 CN Regular" panose="020B0500000000000000" pitchFamily="34" charset="-122"/>
                      <a:ea typeface="思源黑体 CN Regular" panose="020B0500000000000000" pitchFamily="34" charset="-122"/>
                      <a:sym typeface="Microsoft YaHei" panose="020B0503020204020204" pitchFamily="34" charset="-122"/>
                    </a:endParaRPr>
                  </a:p>
                </p:txBody>
              </p:sp>
              <p:sp>
                <p:nvSpPr>
                  <p:cNvPr id="126" name="PA-等腰三角形 125">
                    <a:extLst>
                      <a:ext uri="{FF2B5EF4-FFF2-40B4-BE49-F238E27FC236}">
                        <a16:creationId xmlns:a16="http://schemas.microsoft.com/office/drawing/2014/main" id="{9A1C90C5-1586-42E8-96E9-BCC83E10F9B1}"/>
                      </a:ext>
                    </a:extLst>
                  </p:cNvPr>
                  <p:cNvSpPr/>
                  <p:nvPr>
                    <p:custDataLst>
                      <p:tags r:id="rId75"/>
                    </p:custDataLst>
                  </p:nvPr>
                </p:nvSpPr>
                <p:spPr>
                  <a:xfrm rot="16200000" flipH="1">
                    <a:off x="6001612" y="4587708"/>
                    <a:ext cx="119580" cy="103086"/>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36" name="PA-组合 135">
                <a:extLst>
                  <a:ext uri="{FF2B5EF4-FFF2-40B4-BE49-F238E27FC236}">
                    <a16:creationId xmlns:a16="http://schemas.microsoft.com/office/drawing/2014/main" id="{0087ED0E-A1B4-4EBB-BA78-C7646C03E49E}"/>
                  </a:ext>
                </a:extLst>
              </p:cNvPr>
              <p:cNvGrpSpPr>
                <a:grpSpLocks/>
              </p:cNvGrpSpPr>
              <p:nvPr>
                <p:custDataLst>
                  <p:tags r:id="rId8"/>
                </p:custDataLst>
              </p:nvPr>
            </p:nvGrpSpPr>
            <p:grpSpPr>
              <a:xfrm>
                <a:off x="5409097" y="2742097"/>
                <a:ext cx="1373806" cy="1373806"/>
                <a:chOff x="902437" y="3909122"/>
                <a:chExt cx="982796" cy="982792"/>
              </a:xfrm>
            </p:grpSpPr>
            <p:sp>
              <p:nvSpPr>
                <p:cNvPr id="137" name="PA-椭圆 136">
                  <a:extLst>
                    <a:ext uri="{FF2B5EF4-FFF2-40B4-BE49-F238E27FC236}">
                      <a16:creationId xmlns:a16="http://schemas.microsoft.com/office/drawing/2014/main" id="{D32B462E-14AC-4F77-8037-7B2651CFD358}"/>
                    </a:ext>
                  </a:extLst>
                </p:cNvPr>
                <p:cNvSpPr/>
                <p:nvPr>
                  <p:custDataLst>
                    <p:tags r:id="rId10"/>
                  </p:custDataLst>
                </p:nvPr>
              </p:nvSpPr>
              <p:spPr>
                <a:xfrm>
                  <a:off x="1066798" y="4081068"/>
                  <a:ext cx="654066" cy="654066"/>
                </a:xfrm>
                <a:prstGeom prst="ellipse">
                  <a:avLst/>
                </a:prstGeom>
                <a:noFill/>
                <a:ln w="5080">
                  <a:gradFill>
                    <a:gsLst>
                      <a:gs pos="0">
                        <a:schemeClr val="accent4">
                          <a:lumMod val="80000"/>
                        </a:schemeClr>
                      </a:gs>
                      <a:gs pos="100000">
                        <a:schemeClr val="accent2"/>
                      </a:gs>
                    </a:gsLst>
                    <a:lin ang="5400000" scaled="1"/>
                  </a:gradFill>
                </a:ln>
                <a:effectLst>
                  <a:outerShdw blurRad="1028700" dist="25717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70332" tIns="185166" rIns="370332" bIns="185166" numCol="1" spcCol="0" rtlCol="0" fromWordArt="0" anchor="ctr" anchorCtr="0" forceAA="0" compatLnSpc="1">
                  <a:prstTxWarp prst="textNoShape">
                    <a:avLst/>
                  </a:prstTxWarp>
                  <a:noAutofit/>
                </a:bodyPr>
                <a:lstStyle/>
                <a:p>
                  <a:pPr algn="ctr"/>
                  <a:endParaRPr lang="zh-CN" altLang="en-US" sz="7290"/>
                </a:p>
              </p:txBody>
            </p:sp>
            <p:sp>
              <p:nvSpPr>
                <p:cNvPr id="138" name="PA-弧形 137">
                  <a:extLst>
                    <a:ext uri="{FF2B5EF4-FFF2-40B4-BE49-F238E27FC236}">
                      <a16:creationId xmlns:a16="http://schemas.microsoft.com/office/drawing/2014/main" id="{510F32AC-91C3-4187-9E24-A1A9DC5C081A}"/>
                    </a:ext>
                  </a:extLst>
                </p:cNvPr>
                <p:cNvSpPr/>
                <p:nvPr>
                  <p:custDataLst>
                    <p:tags r:id="rId11"/>
                  </p:custDataLst>
                </p:nvPr>
              </p:nvSpPr>
              <p:spPr>
                <a:xfrm>
                  <a:off x="1006606" y="4018749"/>
                  <a:ext cx="774462" cy="774459"/>
                </a:xfrm>
                <a:prstGeom prst="arc">
                  <a:avLst>
                    <a:gd name="adj1" fmla="val 16200000"/>
                    <a:gd name="adj2" fmla="val 5012859"/>
                  </a:avLst>
                </a:prstGeom>
                <a:noFill/>
                <a:ln w="57150" cap="rnd">
                  <a:gradFill>
                    <a:gsLst>
                      <a:gs pos="0">
                        <a:schemeClr val="accent2"/>
                      </a:gs>
                      <a:gs pos="100000">
                        <a:schemeClr val="accent4">
                          <a:alpha val="0"/>
                        </a:schemeClr>
                      </a:gs>
                    </a:gsLst>
                    <a:lin ang="5400000" scaled="1"/>
                  </a:gradFill>
                  <a:round/>
                </a:ln>
                <a:effectLst>
                  <a:outerShdw blurRad="1028700" dist="25717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70332" tIns="185166" rIns="370332" bIns="185166" numCol="1" spcCol="0" rtlCol="0" fromWordArt="0" anchor="ctr" anchorCtr="0" forceAA="0" compatLnSpc="1">
                  <a:prstTxWarp prst="textNoShape">
                    <a:avLst/>
                  </a:prstTxWarp>
                  <a:noAutofit/>
                </a:bodyPr>
                <a:lstStyle/>
                <a:p>
                  <a:pPr algn="ctr"/>
                  <a:endParaRPr lang="zh-CN" altLang="en-US" sz="7290"/>
                </a:p>
              </p:txBody>
            </p:sp>
            <p:sp>
              <p:nvSpPr>
                <p:cNvPr id="139" name="PA-弧形 138">
                  <a:extLst>
                    <a:ext uri="{FF2B5EF4-FFF2-40B4-BE49-F238E27FC236}">
                      <a16:creationId xmlns:a16="http://schemas.microsoft.com/office/drawing/2014/main" id="{65545DC9-6D8C-467D-924C-C48DEB46B674}"/>
                    </a:ext>
                  </a:extLst>
                </p:cNvPr>
                <p:cNvSpPr/>
                <p:nvPr>
                  <p:custDataLst>
                    <p:tags r:id="rId12"/>
                  </p:custDataLst>
                </p:nvPr>
              </p:nvSpPr>
              <p:spPr>
                <a:xfrm rot="10800000">
                  <a:off x="1006600" y="4018750"/>
                  <a:ext cx="774468" cy="774462"/>
                </a:xfrm>
                <a:prstGeom prst="arc">
                  <a:avLst>
                    <a:gd name="adj1" fmla="val 16200000"/>
                    <a:gd name="adj2" fmla="val 4759660"/>
                  </a:avLst>
                </a:prstGeom>
                <a:noFill/>
                <a:ln w="57150" cap="rnd">
                  <a:gradFill>
                    <a:gsLst>
                      <a:gs pos="0">
                        <a:schemeClr val="accent2"/>
                      </a:gs>
                      <a:gs pos="100000">
                        <a:schemeClr val="accent4">
                          <a:alpha val="0"/>
                        </a:schemeClr>
                      </a:gs>
                    </a:gsLst>
                    <a:lin ang="5400000" scaled="1"/>
                  </a:gradFill>
                  <a:round/>
                </a:ln>
                <a:effectLst>
                  <a:outerShdw blurRad="1028700" dist="25717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70332" tIns="185166" rIns="370332" bIns="185166" numCol="1" spcCol="0" rtlCol="0" fromWordArt="0" anchor="ctr" anchorCtr="0" forceAA="0" compatLnSpc="1">
                  <a:prstTxWarp prst="textNoShape">
                    <a:avLst/>
                  </a:prstTxWarp>
                  <a:noAutofit/>
                </a:bodyPr>
                <a:lstStyle/>
                <a:p>
                  <a:pPr algn="ctr"/>
                  <a:endParaRPr lang="zh-CN" altLang="en-US" sz="7290"/>
                </a:p>
              </p:txBody>
            </p:sp>
            <p:cxnSp>
              <p:nvCxnSpPr>
                <p:cNvPr id="140" name="PA-直接连接符 139">
                  <a:extLst>
                    <a:ext uri="{FF2B5EF4-FFF2-40B4-BE49-F238E27FC236}">
                      <a16:creationId xmlns:a16="http://schemas.microsoft.com/office/drawing/2014/main" id="{5CC4A8F1-B7C2-4CE6-BC81-B4BBED0C879A}"/>
                    </a:ext>
                  </a:extLst>
                </p:cNvPr>
                <p:cNvCxnSpPr>
                  <a:cxnSpLocks/>
                </p:cNvCxnSpPr>
                <p:nvPr>
                  <p:custDataLst>
                    <p:tags r:id="rId13"/>
                  </p:custDataLst>
                </p:nvPr>
              </p:nvCxnSpPr>
              <p:spPr>
                <a:xfrm rot="16200000">
                  <a:off x="942937" y="436001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41" name="PA-直接连接符 140">
                  <a:extLst>
                    <a:ext uri="{FF2B5EF4-FFF2-40B4-BE49-F238E27FC236}">
                      <a16:creationId xmlns:a16="http://schemas.microsoft.com/office/drawing/2014/main" id="{C6878885-DA22-41BF-B6C8-2A6E7DD3E4FD}"/>
                    </a:ext>
                  </a:extLst>
                </p:cNvPr>
                <p:cNvCxnSpPr>
                  <a:cxnSpLocks/>
                </p:cNvCxnSpPr>
                <p:nvPr>
                  <p:custDataLst>
                    <p:tags r:id="rId14"/>
                  </p:custDataLst>
                </p:nvPr>
              </p:nvCxnSpPr>
              <p:spPr>
                <a:xfrm rot="16560000">
                  <a:off x="945410" y="431288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49" name="PA-直接连接符 148">
                  <a:extLst>
                    <a:ext uri="{FF2B5EF4-FFF2-40B4-BE49-F238E27FC236}">
                      <a16:creationId xmlns:a16="http://schemas.microsoft.com/office/drawing/2014/main" id="{558F69B6-FC1A-48FE-99CE-AF1AB2023647}"/>
                    </a:ext>
                  </a:extLst>
                </p:cNvPr>
                <p:cNvCxnSpPr>
                  <a:cxnSpLocks/>
                </p:cNvCxnSpPr>
                <p:nvPr>
                  <p:custDataLst>
                    <p:tags r:id="rId15"/>
                  </p:custDataLst>
                </p:nvPr>
              </p:nvCxnSpPr>
              <p:spPr>
                <a:xfrm rot="16920000">
                  <a:off x="952787" y="426627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50" name="PA-直接连接符 149">
                  <a:extLst>
                    <a:ext uri="{FF2B5EF4-FFF2-40B4-BE49-F238E27FC236}">
                      <a16:creationId xmlns:a16="http://schemas.microsoft.com/office/drawing/2014/main" id="{276EF9CB-3A8E-4AA0-9C23-B3CEFE5002C5}"/>
                    </a:ext>
                  </a:extLst>
                </p:cNvPr>
                <p:cNvCxnSpPr>
                  <a:cxnSpLocks/>
                </p:cNvCxnSpPr>
                <p:nvPr>
                  <p:custDataLst>
                    <p:tags r:id="rId16"/>
                  </p:custDataLst>
                </p:nvPr>
              </p:nvCxnSpPr>
              <p:spPr>
                <a:xfrm rot="17280000">
                  <a:off x="965006" y="422067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51" name="PA-直接连接符 150">
                  <a:extLst>
                    <a:ext uri="{FF2B5EF4-FFF2-40B4-BE49-F238E27FC236}">
                      <a16:creationId xmlns:a16="http://schemas.microsoft.com/office/drawing/2014/main" id="{E4F6250C-179E-4099-BFFC-E504BA320820}"/>
                    </a:ext>
                  </a:extLst>
                </p:cNvPr>
                <p:cNvCxnSpPr>
                  <a:cxnSpLocks/>
                </p:cNvCxnSpPr>
                <p:nvPr>
                  <p:custDataLst>
                    <p:tags r:id="rId17"/>
                  </p:custDataLst>
                </p:nvPr>
              </p:nvCxnSpPr>
              <p:spPr>
                <a:xfrm rot="17640000">
                  <a:off x="981919" y="417662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52" name="PA-直接连接符 151">
                  <a:extLst>
                    <a:ext uri="{FF2B5EF4-FFF2-40B4-BE49-F238E27FC236}">
                      <a16:creationId xmlns:a16="http://schemas.microsoft.com/office/drawing/2014/main" id="{62889E07-527C-40FF-A5A1-53784A17D548}"/>
                    </a:ext>
                  </a:extLst>
                </p:cNvPr>
                <p:cNvCxnSpPr>
                  <a:cxnSpLocks/>
                </p:cNvCxnSpPr>
                <p:nvPr>
                  <p:custDataLst>
                    <p:tags r:id="rId18"/>
                  </p:custDataLst>
                </p:nvPr>
              </p:nvCxnSpPr>
              <p:spPr>
                <a:xfrm rot="18000000">
                  <a:off x="1003340" y="413456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53" name="PA-直接连接符 152">
                  <a:extLst>
                    <a:ext uri="{FF2B5EF4-FFF2-40B4-BE49-F238E27FC236}">
                      <a16:creationId xmlns:a16="http://schemas.microsoft.com/office/drawing/2014/main" id="{625FD39C-2D76-4E46-80B3-2A13EBB8BBBC}"/>
                    </a:ext>
                  </a:extLst>
                </p:cNvPr>
                <p:cNvCxnSpPr>
                  <a:cxnSpLocks/>
                </p:cNvCxnSpPr>
                <p:nvPr>
                  <p:custDataLst>
                    <p:tags r:id="rId19"/>
                  </p:custDataLst>
                </p:nvPr>
              </p:nvCxnSpPr>
              <p:spPr>
                <a:xfrm rot="18360000">
                  <a:off x="1029049" y="409498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54" name="PA-直接连接符 153">
                  <a:extLst>
                    <a:ext uri="{FF2B5EF4-FFF2-40B4-BE49-F238E27FC236}">
                      <a16:creationId xmlns:a16="http://schemas.microsoft.com/office/drawing/2014/main" id="{9BA49F7A-AEB9-403A-9374-1673D03F1405}"/>
                    </a:ext>
                  </a:extLst>
                </p:cNvPr>
                <p:cNvCxnSpPr>
                  <a:cxnSpLocks/>
                </p:cNvCxnSpPr>
                <p:nvPr>
                  <p:custDataLst>
                    <p:tags r:id="rId20"/>
                  </p:custDataLst>
                </p:nvPr>
              </p:nvCxnSpPr>
              <p:spPr>
                <a:xfrm rot="18720000">
                  <a:off x="1058749" y="405831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55" name="PA-直接连接符 154">
                  <a:extLst>
                    <a:ext uri="{FF2B5EF4-FFF2-40B4-BE49-F238E27FC236}">
                      <a16:creationId xmlns:a16="http://schemas.microsoft.com/office/drawing/2014/main" id="{5DDA8AA7-9C48-43D4-8DC7-AE7127E092B0}"/>
                    </a:ext>
                  </a:extLst>
                </p:cNvPr>
                <p:cNvCxnSpPr>
                  <a:cxnSpLocks/>
                </p:cNvCxnSpPr>
                <p:nvPr>
                  <p:custDataLst>
                    <p:tags r:id="rId21"/>
                  </p:custDataLst>
                </p:nvPr>
              </p:nvCxnSpPr>
              <p:spPr>
                <a:xfrm rot="19080000">
                  <a:off x="1092127" y="4024930"/>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56" name="PA-直接连接符 155">
                  <a:extLst>
                    <a:ext uri="{FF2B5EF4-FFF2-40B4-BE49-F238E27FC236}">
                      <a16:creationId xmlns:a16="http://schemas.microsoft.com/office/drawing/2014/main" id="{F83EA887-63DA-46E7-8572-48F4425DE149}"/>
                    </a:ext>
                  </a:extLst>
                </p:cNvPr>
                <p:cNvCxnSpPr>
                  <a:cxnSpLocks/>
                </p:cNvCxnSpPr>
                <p:nvPr>
                  <p:custDataLst>
                    <p:tags r:id="rId22"/>
                  </p:custDataLst>
                </p:nvPr>
              </p:nvCxnSpPr>
              <p:spPr>
                <a:xfrm rot="19440000">
                  <a:off x="1128803" y="399523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57" name="PA-直接连接符 156">
                  <a:extLst>
                    <a:ext uri="{FF2B5EF4-FFF2-40B4-BE49-F238E27FC236}">
                      <a16:creationId xmlns:a16="http://schemas.microsoft.com/office/drawing/2014/main" id="{790358C6-52A3-41A8-A2ED-B41503B0DAA0}"/>
                    </a:ext>
                  </a:extLst>
                </p:cNvPr>
                <p:cNvCxnSpPr>
                  <a:cxnSpLocks/>
                </p:cNvCxnSpPr>
                <p:nvPr>
                  <p:custDataLst>
                    <p:tags r:id="rId23"/>
                  </p:custDataLst>
                </p:nvPr>
              </p:nvCxnSpPr>
              <p:spPr>
                <a:xfrm rot="19800000">
                  <a:off x="1168381" y="396952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58" name="PA-直接连接符 157">
                  <a:extLst>
                    <a:ext uri="{FF2B5EF4-FFF2-40B4-BE49-F238E27FC236}">
                      <a16:creationId xmlns:a16="http://schemas.microsoft.com/office/drawing/2014/main" id="{4CCAE242-1F4F-4F1D-BB22-91513F18F9C9}"/>
                    </a:ext>
                  </a:extLst>
                </p:cNvPr>
                <p:cNvCxnSpPr>
                  <a:cxnSpLocks/>
                </p:cNvCxnSpPr>
                <p:nvPr>
                  <p:custDataLst>
                    <p:tags r:id="rId24"/>
                  </p:custDataLst>
                </p:nvPr>
              </p:nvCxnSpPr>
              <p:spPr>
                <a:xfrm rot="20160000">
                  <a:off x="1210436" y="394810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59" name="PA-直接连接符 158">
                  <a:extLst>
                    <a:ext uri="{FF2B5EF4-FFF2-40B4-BE49-F238E27FC236}">
                      <a16:creationId xmlns:a16="http://schemas.microsoft.com/office/drawing/2014/main" id="{F0B48B97-A03A-4E82-B082-A338320DF7B3}"/>
                    </a:ext>
                  </a:extLst>
                </p:cNvPr>
                <p:cNvCxnSpPr>
                  <a:cxnSpLocks/>
                </p:cNvCxnSpPr>
                <p:nvPr>
                  <p:custDataLst>
                    <p:tags r:id="rId25"/>
                  </p:custDataLst>
                </p:nvPr>
              </p:nvCxnSpPr>
              <p:spPr>
                <a:xfrm rot="20520000">
                  <a:off x="1254497" y="393118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60" name="PA-直接连接符 159">
                  <a:extLst>
                    <a:ext uri="{FF2B5EF4-FFF2-40B4-BE49-F238E27FC236}">
                      <a16:creationId xmlns:a16="http://schemas.microsoft.com/office/drawing/2014/main" id="{BF8CF8B4-AA7E-4A9E-B06B-3A63E321D47C}"/>
                    </a:ext>
                  </a:extLst>
                </p:cNvPr>
                <p:cNvCxnSpPr>
                  <a:cxnSpLocks/>
                </p:cNvCxnSpPr>
                <p:nvPr>
                  <p:custDataLst>
                    <p:tags r:id="rId26"/>
                  </p:custDataLst>
                </p:nvPr>
              </p:nvCxnSpPr>
              <p:spPr>
                <a:xfrm rot="20880000">
                  <a:off x="1300094" y="391897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61" name="PA-直接连接符 160">
                  <a:extLst>
                    <a:ext uri="{FF2B5EF4-FFF2-40B4-BE49-F238E27FC236}">
                      <a16:creationId xmlns:a16="http://schemas.microsoft.com/office/drawing/2014/main" id="{61EABC4E-2EF9-4233-837A-4AE6FC375BFA}"/>
                    </a:ext>
                  </a:extLst>
                </p:cNvPr>
                <p:cNvCxnSpPr>
                  <a:cxnSpLocks/>
                </p:cNvCxnSpPr>
                <p:nvPr>
                  <p:custDataLst>
                    <p:tags r:id="rId27"/>
                  </p:custDataLst>
                </p:nvPr>
              </p:nvCxnSpPr>
              <p:spPr>
                <a:xfrm rot="21240000">
                  <a:off x="1346706" y="391159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62" name="PA-直接连接符 161">
                  <a:extLst>
                    <a:ext uri="{FF2B5EF4-FFF2-40B4-BE49-F238E27FC236}">
                      <a16:creationId xmlns:a16="http://schemas.microsoft.com/office/drawing/2014/main" id="{47B13B3B-4CA0-4EF6-9E4B-6AB21147C19F}"/>
                    </a:ext>
                  </a:extLst>
                </p:cNvPr>
                <p:cNvCxnSpPr>
                  <a:cxnSpLocks/>
                </p:cNvCxnSpPr>
                <p:nvPr>
                  <p:custDataLst>
                    <p:tags r:id="rId28"/>
                  </p:custDataLst>
                </p:nvPr>
              </p:nvCxnSpPr>
              <p:spPr>
                <a:xfrm>
                  <a:off x="1393837" y="390912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63" name="PA-直接连接符 162">
                  <a:extLst>
                    <a:ext uri="{FF2B5EF4-FFF2-40B4-BE49-F238E27FC236}">
                      <a16:creationId xmlns:a16="http://schemas.microsoft.com/office/drawing/2014/main" id="{4CFD9AB9-7BF5-4CF8-837E-418FF4A29582}"/>
                    </a:ext>
                  </a:extLst>
                </p:cNvPr>
                <p:cNvCxnSpPr>
                  <a:cxnSpLocks/>
                </p:cNvCxnSpPr>
                <p:nvPr>
                  <p:custDataLst>
                    <p:tags r:id="rId29"/>
                  </p:custDataLst>
                </p:nvPr>
              </p:nvCxnSpPr>
              <p:spPr>
                <a:xfrm rot="360000">
                  <a:off x="1440968" y="391159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64" name="PA-直接连接符 163">
                  <a:extLst>
                    <a:ext uri="{FF2B5EF4-FFF2-40B4-BE49-F238E27FC236}">
                      <a16:creationId xmlns:a16="http://schemas.microsoft.com/office/drawing/2014/main" id="{3602D133-11D3-4506-B3D4-861E12D191AC}"/>
                    </a:ext>
                  </a:extLst>
                </p:cNvPr>
                <p:cNvCxnSpPr>
                  <a:cxnSpLocks/>
                </p:cNvCxnSpPr>
                <p:nvPr>
                  <p:custDataLst>
                    <p:tags r:id="rId30"/>
                  </p:custDataLst>
                </p:nvPr>
              </p:nvCxnSpPr>
              <p:spPr>
                <a:xfrm rot="720000">
                  <a:off x="1487576" y="391897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65" name="PA-直接连接符 164">
                  <a:extLst>
                    <a:ext uri="{FF2B5EF4-FFF2-40B4-BE49-F238E27FC236}">
                      <a16:creationId xmlns:a16="http://schemas.microsoft.com/office/drawing/2014/main" id="{A21FD6AD-41D2-4715-934D-F096C3C92AA5}"/>
                    </a:ext>
                  </a:extLst>
                </p:cNvPr>
                <p:cNvCxnSpPr>
                  <a:cxnSpLocks/>
                </p:cNvCxnSpPr>
                <p:nvPr>
                  <p:custDataLst>
                    <p:tags r:id="rId31"/>
                  </p:custDataLst>
                </p:nvPr>
              </p:nvCxnSpPr>
              <p:spPr>
                <a:xfrm rot="1080000">
                  <a:off x="1533177" y="393118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66" name="PA-直接连接符 165">
                  <a:extLst>
                    <a:ext uri="{FF2B5EF4-FFF2-40B4-BE49-F238E27FC236}">
                      <a16:creationId xmlns:a16="http://schemas.microsoft.com/office/drawing/2014/main" id="{082A1AD4-6402-4F3C-8E18-B889EDAE2FBF}"/>
                    </a:ext>
                  </a:extLst>
                </p:cNvPr>
                <p:cNvCxnSpPr>
                  <a:cxnSpLocks/>
                </p:cNvCxnSpPr>
                <p:nvPr>
                  <p:custDataLst>
                    <p:tags r:id="rId32"/>
                  </p:custDataLst>
                </p:nvPr>
              </p:nvCxnSpPr>
              <p:spPr>
                <a:xfrm rot="1440000">
                  <a:off x="1577234" y="394810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67" name="PA-直接连接符 166">
                  <a:extLst>
                    <a:ext uri="{FF2B5EF4-FFF2-40B4-BE49-F238E27FC236}">
                      <a16:creationId xmlns:a16="http://schemas.microsoft.com/office/drawing/2014/main" id="{0DEEBF83-99F8-413E-AE7C-2CE9D18E4F29}"/>
                    </a:ext>
                  </a:extLst>
                </p:cNvPr>
                <p:cNvCxnSpPr>
                  <a:cxnSpLocks/>
                </p:cNvCxnSpPr>
                <p:nvPr>
                  <p:custDataLst>
                    <p:tags r:id="rId33"/>
                  </p:custDataLst>
                </p:nvPr>
              </p:nvCxnSpPr>
              <p:spPr>
                <a:xfrm rot="1800000">
                  <a:off x="1619289" y="396952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68" name="PA-直接连接符 167">
                  <a:extLst>
                    <a:ext uri="{FF2B5EF4-FFF2-40B4-BE49-F238E27FC236}">
                      <a16:creationId xmlns:a16="http://schemas.microsoft.com/office/drawing/2014/main" id="{3FE86282-8200-4B23-B953-35D3BCA0BAEA}"/>
                    </a:ext>
                  </a:extLst>
                </p:cNvPr>
                <p:cNvCxnSpPr>
                  <a:cxnSpLocks/>
                </p:cNvCxnSpPr>
                <p:nvPr>
                  <p:custDataLst>
                    <p:tags r:id="rId34"/>
                  </p:custDataLst>
                </p:nvPr>
              </p:nvCxnSpPr>
              <p:spPr>
                <a:xfrm rot="2160000">
                  <a:off x="1658871" y="399523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69" name="PA-直接连接符 168">
                  <a:extLst>
                    <a:ext uri="{FF2B5EF4-FFF2-40B4-BE49-F238E27FC236}">
                      <a16:creationId xmlns:a16="http://schemas.microsoft.com/office/drawing/2014/main" id="{BC87A281-08AC-42FD-B8E6-569A9C22E459}"/>
                    </a:ext>
                  </a:extLst>
                </p:cNvPr>
                <p:cNvCxnSpPr>
                  <a:cxnSpLocks/>
                </p:cNvCxnSpPr>
                <p:nvPr>
                  <p:custDataLst>
                    <p:tags r:id="rId35"/>
                  </p:custDataLst>
                </p:nvPr>
              </p:nvCxnSpPr>
              <p:spPr>
                <a:xfrm rot="2520000">
                  <a:off x="1695543" y="4024930"/>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70" name="PA-直接连接符 169">
                  <a:extLst>
                    <a:ext uri="{FF2B5EF4-FFF2-40B4-BE49-F238E27FC236}">
                      <a16:creationId xmlns:a16="http://schemas.microsoft.com/office/drawing/2014/main" id="{1BEFBCCE-8295-4B8D-B337-8548F5EFF4D3}"/>
                    </a:ext>
                  </a:extLst>
                </p:cNvPr>
                <p:cNvCxnSpPr>
                  <a:cxnSpLocks/>
                </p:cNvCxnSpPr>
                <p:nvPr>
                  <p:custDataLst>
                    <p:tags r:id="rId36"/>
                  </p:custDataLst>
                </p:nvPr>
              </p:nvCxnSpPr>
              <p:spPr>
                <a:xfrm rot="2880000">
                  <a:off x="1728921" y="405831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71" name="PA-直接连接符 170">
                  <a:extLst>
                    <a:ext uri="{FF2B5EF4-FFF2-40B4-BE49-F238E27FC236}">
                      <a16:creationId xmlns:a16="http://schemas.microsoft.com/office/drawing/2014/main" id="{B60BC153-5EC7-42BD-8BCB-6B688FA91117}"/>
                    </a:ext>
                  </a:extLst>
                </p:cNvPr>
                <p:cNvCxnSpPr>
                  <a:cxnSpLocks/>
                </p:cNvCxnSpPr>
                <p:nvPr>
                  <p:custDataLst>
                    <p:tags r:id="rId37"/>
                  </p:custDataLst>
                </p:nvPr>
              </p:nvCxnSpPr>
              <p:spPr>
                <a:xfrm rot="3240000">
                  <a:off x="1758621" y="409498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72" name="PA-直接连接符 171">
                  <a:extLst>
                    <a:ext uri="{FF2B5EF4-FFF2-40B4-BE49-F238E27FC236}">
                      <a16:creationId xmlns:a16="http://schemas.microsoft.com/office/drawing/2014/main" id="{8958E05B-4458-472B-931D-A88C855186B3}"/>
                    </a:ext>
                  </a:extLst>
                </p:cNvPr>
                <p:cNvCxnSpPr>
                  <a:cxnSpLocks/>
                </p:cNvCxnSpPr>
                <p:nvPr>
                  <p:custDataLst>
                    <p:tags r:id="rId38"/>
                  </p:custDataLst>
                </p:nvPr>
              </p:nvCxnSpPr>
              <p:spPr>
                <a:xfrm rot="3600000">
                  <a:off x="1784327" y="413456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73" name="PA-直接连接符 172">
                  <a:extLst>
                    <a:ext uri="{FF2B5EF4-FFF2-40B4-BE49-F238E27FC236}">
                      <a16:creationId xmlns:a16="http://schemas.microsoft.com/office/drawing/2014/main" id="{3700DD4A-7D6E-4C35-AF01-C718C935BA87}"/>
                    </a:ext>
                  </a:extLst>
                </p:cNvPr>
                <p:cNvCxnSpPr>
                  <a:cxnSpLocks/>
                </p:cNvCxnSpPr>
                <p:nvPr>
                  <p:custDataLst>
                    <p:tags r:id="rId39"/>
                  </p:custDataLst>
                </p:nvPr>
              </p:nvCxnSpPr>
              <p:spPr>
                <a:xfrm rot="3960000">
                  <a:off x="1805751" y="417662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74" name="PA-直接连接符 173">
                  <a:extLst>
                    <a:ext uri="{FF2B5EF4-FFF2-40B4-BE49-F238E27FC236}">
                      <a16:creationId xmlns:a16="http://schemas.microsoft.com/office/drawing/2014/main" id="{48084C19-6788-444C-BA2C-1A983361298D}"/>
                    </a:ext>
                  </a:extLst>
                </p:cNvPr>
                <p:cNvCxnSpPr>
                  <a:cxnSpLocks/>
                </p:cNvCxnSpPr>
                <p:nvPr>
                  <p:custDataLst>
                    <p:tags r:id="rId40"/>
                  </p:custDataLst>
                </p:nvPr>
              </p:nvCxnSpPr>
              <p:spPr>
                <a:xfrm rot="4320000">
                  <a:off x="1822664" y="422067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75" name="PA-直接连接符 174">
                  <a:extLst>
                    <a:ext uri="{FF2B5EF4-FFF2-40B4-BE49-F238E27FC236}">
                      <a16:creationId xmlns:a16="http://schemas.microsoft.com/office/drawing/2014/main" id="{E6B50F72-2742-4AA4-8E8D-671E42A15042}"/>
                    </a:ext>
                  </a:extLst>
                </p:cNvPr>
                <p:cNvCxnSpPr>
                  <a:cxnSpLocks/>
                </p:cNvCxnSpPr>
                <p:nvPr>
                  <p:custDataLst>
                    <p:tags r:id="rId41"/>
                  </p:custDataLst>
                </p:nvPr>
              </p:nvCxnSpPr>
              <p:spPr>
                <a:xfrm rot="4680000">
                  <a:off x="1834883" y="426627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76" name="PA-直接连接符 175">
                  <a:extLst>
                    <a:ext uri="{FF2B5EF4-FFF2-40B4-BE49-F238E27FC236}">
                      <a16:creationId xmlns:a16="http://schemas.microsoft.com/office/drawing/2014/main" id="{FBB3E837-E8BB-4A3A-8474-10990F316622}"/>
                    </a:ext>
                  </a:extLst>
                </p:cNvPr>
                <p:cNvCxnSpPr>
                  <a:cxnSpLocks/>
                </p:cNvCxnSpPr>
                <p:nvPr>
                  <p:custDataLst>
                    <p:tags r:id="rId42"/>
                  </p:custDataLst>
                </p:nvPr>
              </p:nvCxnSpPr>
              <p:spPr>
                <a:xfrm rot="5040000">
                  <a:off x="1842263" y="431288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77" name="PA-直接连接符 176">
                  <a:extLst>
                    <a:ext uri="{FF2B5EF4-FFF2-40B4-BE49-F238E27FC236}">
                      <a16:creationId xmlns:a16="http://schemas.microsoft.com/office/drawing/2014/main" id="{E04BC92C-0C0F-4001-8CA3-35434773C21A}"/>
                    </a:ext>
                  </a:extLst>
                </p:cNvPr>
                <p:cNvCxnSpPr>
                  <a:cxnSpLocks/>
                </p:cNvCxnSpPr>
                <p:nvPr>
                  <p:custDataLst>
                    <p:tags r:id="rId43"/>
                  </p:custDataLst>
                </p:nvPr>
              </p:nvCxnSpPr>
              <p:spPr>
                <a:xfrm rot="5400000">
                  <a:off x="1844733" y="436001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78" name="PA-直接连接符 177">
                  <a:extLst>
                    <a:ext uri="{FF2B5EF4-FFF2-40B4-BE49-F238E27FC236}">
                      <a16:creationId xmlns:a16="http://schemas.microsoft.com/office/drawing/2014/main" id="{FBAC14A6-27CB-418D-B5E7-DA866AE5D586}"/>
                    </a:ext>
                  </a:extLst>
                </p:cNvPr>
                <p:cNvCxnSpPr>
                  <a:cxnSpLocks/>
                </p:cNvCxnSpPr>
                <p:nvPr>
                  <p:custDataLst>
                    <p:tags r:id="rId44"/>
                  </p:custDataLst>
                </p:nvPr>
              </p:nvCxnSpPr>
              <p:spPr>
                <a:xfrm rot="5760000">
                  <a:off x="1842263" y="4407149"/>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79" name="PA-直接连接符 178">
                  <a:extLst>
                    <a:ext uri="{FF2B5EF4-FFF2-40B4-BE49-F238E27FC236}">
                      <a16:creationId xmlns:a16="http://schemas.microsoft.com/office/drawing/2014/main" id="{6D1B149C-2A8D-4971-A0CA-936CEDEEDF92}"/>
                    </a:ext>
                  </a:extLst>
                </p:cNvPr>
                <p:cNvCxnSpPr>
                  <a:cxnSpLocks/>
                </p:cNvCxnSpPr>
                <p:nvPr>
                  <p:custDataLst>
                    <p:tags r:id="rId45"/>
                  </p:custDataLst>
                </p:nvPr>
              </p:nvCxnSpPr>
              <p:spPr>
                <a:xfrm rot="6120000">
                  <a:off x="1834883" y="445376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80" name="PA-直接连接符 179">
                  <a:extLst>
                    <a:ext uri="{FF2B5EF4-FFF2-40B4-BE49-F238E27FC236}">
                      <a16:creationId xmlns:a16="http://schemas.microsoft.com/office/drawing/2014/main" id="{97C7B9C2-44A3-44F2-89CF-6562A96DECA4}"/>
                    </a:ext>
                  </a:extLst>
                </p:cNvPr>
                <p:cNvCxnSpPr>
                  <a:cxnSpLocks/>
                </p:cNvCxnSpPr>
                <p:nvPr>
                  <p:custDataLst>
                    <p:tags r:id="rId46"/>
                  </p:custDataLst>
                </p:nvPr>
              </p:nvCxnSpPr>
              <p:spPr>
                <a:xfrm rot="6480000">
                  <a:off x="1822664" y="449935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81" name="PA-直接连接符 180">
                  <a:extLst>
                    <a:ext uri="{FF2B5EF4-FFF2-40B4-BE49-F238E27FC236}">
                      <a16:creationId xmlns:a16="http://schemas.microsoft.com/office/drawing/2014/main" id="{E4D0A82E-56AB-4B4C-9942-CB50C50F06A3}"/>
                    </a:ext>
                  </a:extLst>
                </p:cNvPr>
                <p:cNvCxnSpPr>
                  <a:cxnSpLocks/>
                </p:cNvCxnSpPr>
                <p:nvPr>
                  <p:custDataLst>
                    <p:tags r:id="rId47"/>
                  </p:custDataLst>
                </p:nvPr>
              </p:nvCxnSpPr>
              <p:spPr>
                <a:xfrm rot="6840000">
                  <a:off x="1805751" y="4543419"/>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82" name="PA-直接连接符 181">
                  <a:extLst>
                    <a:ext uri="{FF2B5EF4-FFF2-40B4-BE49-F238E27FC236}">
                      <a16:creationId xmlns:a16="http://schemas.microsoft.com/office/drawing/2014/main" id="{1EA0D0A8-7FBF-4ED3-B26E-4D179E7F293F}"/>
                    </a:ext>
                  </a:extLst>
                </p:cNvPr>
                <p:cNvCxnSpPr>
                  <a:cxnSpLocks/>
                </p:cNvCxnSpPr>
                <p:nvPr>
                  <p:custDataLst>
                    <p:tags r:id="rId48"/>
                  </p:custDataLst>
                </p:nvPr>
              </p:nvCxnSpPr>
              <p:spPr>
                <a:xfrm rot="7200000">
                  <a:off x="1784327" y="458546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83" name="PA-直接连接符 182">
                  <a:extLst>
                    <a:ext uri="{FF2B5EF4-FFF2-40B4-BE49-F238E27FC236}">
                      <a16:creationId xmlns:a16="http://schemas.microsoft.com/office/drawing/2014/main" id="{9CD272FA-FAF2-4DFA-8365-91CF9282E1FC}"/>
                    </a:ext>
                  </a:extLst>
                </p:cNvPr>
                <p:cNvCxnSpPr>
                  <a:cxnSpLocks/>
                </p:cNvCxnSpPr>
                <p:nvPr>
                  <p:custDataLst>
                    <p:tags r:id="rId49"/>
                  </p:custDataLst>
                </p:nvPr>
              </p:nvCxnSpPr>
              <p:spPr>
                <a:xfrm rot="7560000">
                  <a:off x="1758621" y="462504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84" name="PA-直接连接符 183">
                  <a:extLst>
                    <a:ext uri="{FF2B5EF4-FFF2-40B4-BE49-F238E27FC236}">
                      <a16:creationId xmlns:a16="http://schemas.microsoft.com/office/drawing/2014/main" id="{DE513AFE-C6C7-4A6F-908D-0B91A6147D52}"/>
                    </a:ext>
                  </a:extLst>
                </p:cNvPr>
                <p:cNvCxnSpPr>
                  <a:cxnSpLocks/>
                </p:cNvCxnSpPr>
                <p:nvPr>
                  <p:custDataLst>
                    <p:tags r:id="rId50"/>
                  </p:custDataLst>
                </p:nvPr>
              </p:nvCxnSpPr>
              <p:spPr>
                <a:xfrm rot="7920000">
                  <a:off x="1728921" y="466172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85" name="PA-直接连接符 184">
                  <a:extLst>
                    <a:ext uri="{FF2B5EF4-FFF2-40B4-BE49-F238E27FC236}">
                      <a16:creationId xmlns:a16="http://schemas.microsoft.com/office/drawing/2014/main" id="{530D6819-429F-4866-8AF9-686F9FB4F123}"/>
                    </a:ext>
                  </a:extLst>
                </p:cNvPr>
                <p:cNvCxnSpPr>
                  <a:cxnSpLocks/>
                </p:cNvCxnSpPr>
                <p:nvPr>
                  <p:custDataLst>
                    <p:tags r:id="rId51"/>
                  </p:custDataLst>
                </p:nvPr>
              </p:nvCxnSpPr>
              <p:spPr>
                <a:xfrm rot="8280000">
                  <a:off x="1695543" y="469510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86" name="PA-直接连接符 185">
                  <a:extLst>
                    <a:ext uri="{FF2B5EF4-FFF2-40B4-BE49-F238E27FC236}">
                      <a16:creationId xmlns:a16="http://schemas.microsoft.com/office/drawing/2014/main" id="{6117CD04-C25A-4FA8-B0A7-4AB3848A0514}"/>
                    </a:ext>
                  </a:extLst>
                </p:cNvPr>
                <p:cNvCxnSpPr>
                  <a:cxnSpLocks/>
                </p:cNvCxnSpPr>
                <p:nvPr>
                  <p:custDataLst>
                    <p:tags r:id="rId52"/>
                  </p:custDataLst>
                </p:nvPr>
              </p:nvCxnSpPr>
              <p:spPr>
                <a:xfrm rot="8640000">
                  <a:off x="1658871" y="4724803"/>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87" name="PA-直接连接符 186">
                  <a:extLst>
                    <a:ext uri="{FF2B5EF4-FFF2-40B4-BE49-F238E27FC236}">
                      <a16:creationId xmlns:a16="http://schemas.microsoft.com/office/drawing/2014/main" id="{37DA98F0-7DEF-4980-9FC8-B679416600AC}"/>
                    </a:ext>
                  </a:extLst>
                </p:cNvPr>
                <p:cNvCxnSpPr>
                  <a:cxnSpLocks/>
                </p:cNvCxnSpPr>
                <p:nvPr>
                  <p:custDataLst>
                    <p:tags r:id="rId53"/>
                  </p:custDataLst>
                </p:nvPr>
              </p:nvCxnSpPr>
              <p:spPr>
                <a:xfrm rot="9000000">
                  <a:off x="1619289" y="475050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88" name="PA-直接连接符 187">
                  <a:extLst>
                    <a:ext uri="{FF2B5EF4-FFF2-40B4-BE49-F238E27FC236}">
                      <a16:creationId xmlns:a16="http://schemas.microsoft.com/office/drawing/2014/main" id="{CC2ECDAD-4087-4D11-B8D8-C4D2C57F6A1E}"/>
                    </a:ext>
                  </a:extLst>
                </p:cNvPr>
                <p:cNvCxnSpPr>
                  <a:cxnSpLocks/>
                </p:cNvCxnSpPr>
                <p:nvPr>
                  <p:custDataLst>
                    <p:tags r:id="rId54"/>
                  </p:custDataLst>
                </p:nvPr>
              </p:nvCxnSpPr>
              <p:spPr>
                <a:xfrm rot="9360000">
                  <a:off x="1577234" y="4771933"/>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89" name="PA-直接连接符 188">
                  <a:extLst>
                    <a:ext uri="{FF2B5EF4-FFF2-40B4-BE49-F238E27FC236}">
                      <a16:creationId xmlns:a16="http://schemas.microsoft.com/office/drawing/2014/main" id="{DB7252E2-1ACB-47C8-BAD6-F0B61E6A4118}"/>
                    </a:ext>
                  </a:extLst>
                </p:cNvPr>
                <p:cNvCxnSpPr>
                  <a:cxnSpLocks/>
                </p:cNvCxnSpPr>
                <p:nvPr>
                  <p:custDataLst>
                    <p:tags r:id="rId55"/>
                  </p:custDataLst>
                </p:nvPr>
              </p:nvCxnSpPr>
              <p:spPr>
                <a:xfrm rot="9720000">
                  <a:off x="1533177" y="478884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90" name="PA-直接连接符 189">
                  <a:extLst>
                    <a:ext uri="{FF2B5EF4-FFF2-40B4-BE49-F238E27FC236}">
                      <a16:creationId xmlns:a16="http://schemas.microsoft.com/office/drawing/2014/main" id="{4C0165B0-B242-4EF3-B559-E726A314ECDF}"/>
                    </a:ext>
                  </a:extLst>
                </p:cNvPr>
                <p:cNvCxnSpPr>
                  <a:cxnSpLocks/>
                </p:cNvCxnSpPr>
                <p:nvPr>
                  <p:custDataLst>
                    <p:tags r:id="rId56"/>
                  </p:custDataLst>
                </p:nvPr>
              </p:nvCxnSpPr>
              <p:spPr>
                <a:xfrm rot="10080000">
                  <a:off x="1487576" y="480106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91" name="PA-直接连接符 190">
                  <a:extLst>
                    <a:ext uri="{FF2B5EF4-FFF2-40B4-BE49-F238E27FC236}">
                      <a16:creationId xmlns:a16="http://schemas.microsoft.com/office/drawing/2014/main" id="{24E8CE11-91EA-4586-A17B-D16BAD169785}"/>
                    </a:ext>
                  </a:extLst>
                </p:cNvPr>
                <p:cNvCxnSpPr>
                  <a:cxnSpLocks/>
                </p:cNvCxnSpPr>
                <p:nvPr>
                  <p:custDataLst>
                    <p:tags r:id="rId57"/>
                  </p:custDataLst>
                </p:nvPr>
              </p:nvCxnSpPr>
              <p:spPr>
                <a:xfrm rot="10440000">
                  <a:off x="1440968" y="480844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92" name="PA-直接连接符 191">
                  <a:extLst>
                    <a:ext uri="{FF2B5EF4-FFF2-40B4-BE49-F238E27FC236}">
                      <a16:creationId xmlns:a16="http://schemas.microsoft.com/office/drawing/2014/main" id="{7ACA904B-A37C-4CFA-A29A-4B520BAB9308}"/>
                    </a:ext>
                  </a:extLst>
                </p:cNvPr>
                <p:cNvCxnSpPr>
                  <a:cxnSpLocks/>
                </p:cNvCxnSpPr>
                <p:nvPr>
                  <p:custDataLst>
                    <p:tags r:id="rId58"/>
                  </p:custDataLst>
                </p:nvPr>
              </p:nvCxnSpPr>
              <p:spPr>
                <a:xfrm rot="10800000">
                  <a:off x="1393837" y="481091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93" name="PA-直接连接符 192">
                  <a:extLst>
                    <a:ext uri="{FF2B5EF4-FFF2-40B4-BE49-F238E27FC236}">
                      <a16:creationId xmlns:a16="http://schemas.microsoft.com/office/drawing/2014/main" id="{64DF337D-B613-40AA-9266-0C49E8228FC4}"/>
                    </a:ext>
                  </a:extLst>
                </p:cNvPr>
                <p:cNvCxnSpPr>
                  <a:cxnSpLocks/>
                </p:cNvCxnSpPr>
                <p:nvPr>
                  <p:custDataLst>
                    <p:tags r:id="rId59"/>
                  </p:custDataLst>
                </p:nvPr>
              </p:nvCxnSpPr>
              <p:spPr>
                <a:xfrm rot="11160000">
                  <a:off x="1346706" y="480844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94" name="PA-直接连接符 193">
                  <a:extLst>
                    <a:ext uri="{FF2B5EF4-FFF2-40B4-BE49-F238E27FC236}">
                      <a16:creationId xmlns:a16="http://schemas.microsoft.com/office/drawing/2014/main" id="{8DC98652-5A40-4237-9FFE-8451D37ED508}"/>
                    </a:ext>
                  </a:extLst>
                </p:cNvPr>
                <p:cNvCxnSpPr>
                  <a:cxnSpLocks/>
                </p:cNvCxnSpPr>
                <p:nvPr>
                  <p:custDataLst>
                    <p:tags r:id="rId60"/>
                  </p:custDataLst>
                </p:nvPr>
              </p:nvCxnSpPr>
              <p:spPr>
                <a:xfrm rot="11520000">
                  <a:off x="1300094" y="480106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95" name="PA-直接连接符 194">
                  <a:extLst>
                    <a:ext uri="{FF2B5EF4-FFF2-40B4-BE49-F238E27FC236}">
                      <a16:creationId xmlns:a16="http://schemas.microsoft.com/office/drawing/2014/main" id="{294C59BA-5564-43CC-82A8-4EBF795E67A9}"/>
                    </a:ext>
                  </a:extLst>
                </p:cNvPr>
                <p:cNvCxnSpPr>
                  <a:cxnSpLocks/>
                </p:cNvCxnSpPr>
                <p:nvPr>
                  <p:custDataLst>
                    <p:tags r:id="rId61"/>
                  </p:custDataLst>
                </p:nvPr>
              </p:nvCxnSpPr>
              <p:spPr>
                <a:xfrm rot="11880000">
                  <a:off x="1254497" y="478884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96" name="PA-直接连接符 195">
                  <a:extLst>
                    <a:ext uri="{FF2B5EF4-FFF2-40B4-BE49-F238E27FC236}">
                      <a16:creationId xmlns:a16="http://schemas.microsoft.com/office/drawing/2014/main" id="{75D814B1-B5E4-4D2B-ACB0-66AA206C22E8}"/>
                    </a:ext>
                  </a:extLst>
                </p:cNvPr>
                <p:cNvCxnSpPr>
                  <a:cxnSpLocks/>
                </p:cNvCxnSpPr>
                <p:nvPr>
                  <p:custDataLst>
                    <p:tags r:id="rId62"/>
                  </p:custDataLst>
                </p:nvPr>
              </p:nvCxnSpPr>
              <p:spPr>
                <a:xfrm rot="12240000">
                  <a:off x="1210436" y="4771933"/>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97" name="PA-直接连接符 196">
                  <a:extLst>
                    <a:ext uri="{FF2B5EF4-FFF2-40B4-BE49-F238E27FC236}">
                      <a16:creationId xmlns:a16="http://schemas.microsoft.com/office/drawing/2014/main" id="{204BF531-365D-4ABC-81B3-2246B9323600}"/>
                    </a:ext>
                  </a:extLst>
                </p:cNvPr>
                <p:cNvCxnSpPr>
                  <a:cxnSpLocks/>
                </p:cNvCxnSpPr>
                <p:nvPr>
                  <p:custDataLst>
                    <p:tags r:id="rId63"/>
                  </p:custDataLst>
                </p:nvPr>
              </p:nvCxnSpPr>
              <p:spPr>
                <a:xfrm rot="12600000">
                  <a:off x="1168381" y="475050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98" name="PA-直接连接符 197">
                  <a:extLst>
                    <a:ext uri="{FF2B5EF4-FFF2-40B4-BE49-F238E27FC236}">
                      <a16:creationId xmlns:a16="http://schemas.microsoft.com/office/drawing/2014/main" id="{A1587D03-A7D4-4E19-883D-CF13B17D4367}"/>
                    </a:ext>
                  </a:extLst>
                </p:cNvPr>
                <p:cNvCxnSpPr>
                  <a:cxnSpLocks/>
                </p:cNvCxnSpPr>
                <p:nvPr>
                  <p:custDataLst>
                    <p:tags r:id="rId64"/>
                  </p:custDataLst>
                </p:nvPr>
              </p:nvCxnSpPr>
              <p:spPr>
                <a:xfrm rot="12960000">
                  <a:off x="1128803" y="4724803"/>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99" name="PA-直接连接符 198">
                  <a:extLst>
                    <a:ext uri="{FF2B5EF4-FFF2-40B4-BE49-F238E27FC236}">
                      <a16:creationId xmlns:a16="http://schemas.microsoft.com/office/drawing/2014/main" id="{480A0224-BD92-4EB5-978D-F6A944778C45}"/>
                    </a:ext>
                  </a:extLst>
                </p:cNvPr>
                <p:cNvCxnSpPr>
                  <a:cxnSpLocks/>
                </p:cNvCxnSpPr>
                <p:nvPr>
                  <p:custDataLst>
                    <p:tags r:id="rId65"/>
                  </p:custDataLst>
                </p:nvPr>
              </p:nvCxnSpPr>
              <p:spPr>
                <a:xfrm rot="13320000">
                  <a:off x="1092127" y="469510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00" name="PA-直接连接符 199">
                  <a:extLst>
                    <a:ext uri="{FF2B5EF4-FFF2-40B4-BE49-F238E27FC236}">
                      <a16:creationId xmlns:a16="http://schemas.microsoft.com/office/drawing/2014/main" id="{A8FEC601-FB0C-4683-9875-E16F7574D211}"/>
                    </a:ext>
                  </a:extLst>
                </p:cNvPr>
                <p:cNvCxnSpPr>
                  <a:cxnSpLocks/>
                </p:cNvCxnSpPr>
                <p:nvPr>
                  <p:custDataLst>
                    <p:tags r:id="rId66"/>
                  </p:custDataLst>
                </p:nvPr>
              </p:nvCxnSpPr>
              <p:spPr>
                <a:xfrm rot="13680000">
                  <a:off x="1058749" y="466172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01" name="PA-直接连接符 200">
                  <a:extLst>
                    <a:ext uri="{FF2B5EF4-FFF2-40B4-BE49-F238E27FC236}">
                      <a16:creationId xmlns:a16="http://schemas.microsoft.com/office/drawing/2014/main" id="{4F6E2328-0EE9-4AB6-ACC6-5DD0BD99F749}"/>
                    </a:ext>
                  </a:extLst>
                </p:cNvPr>
                <p:cNvCxnSpPr>
                  <a:cxnSpLocks/>
                </p:cNvCxnSpPr>
                <p:nvPr>
                  <p:custDataLst>
                    <p:tags r:id="rId67"/>
                  </p:custDataLst>
                </p:nvPr>
              </p:nvCxnSpPr>
              <p:spPr>
                <a:xfrm rot="14040000">
                  <a:off x="1029049" y="462504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02" name="PA-直接连接符 201">
                  <a:extLst>
                    <a:ext uri="{FF2B5EF4-FFF2-40B4-BE49-F238E27FC236}">
                      <a16:creationId xmlns:a16="http://schemas.microsoft.com/office/drawing/2014/main" id="{815B8276-B1E4-4DCA-B8C8-B3B439CA62BA}"/>
                    </a:ext>
                  </a:extLst>
                </p:cNvPr>
                <p:cNvCxnSpPr>
                  <a:cxnSpLocks/>
                </p:cNvCxnSpPr>
                <p:nvPr>
                  <p:custDataLst>
                    <p:tags r:id="rId68"/>
                  </p:custDataLst>
                </p:nvPr>
              </p:nvCxnSpPr>
              <p:spPr>
                <a:xfrm rot="14400000">
                  <a:off x="1003340" y="458546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03" name="PA-直接连接符 202">
                  <a:extLst>
                    <a:ext uri="{FF2B5EF4-FFF2-40B4-BE49-F238E27FC236}">
                      <a16:creationId xmlns:a16="http://schemas.microsoft.com/office/drawing/2014/main" id="{08218C2F-24D3-45C6-BE0D-03AA7833B060}"/>
                    </a:ext>
                  </a:extLst>
                </p:cNvPr>
                <p:cNvCxnSpPr>
                  <a:cxnSpLocks/>
                </p:cNvCxnSpPr>
                <p:nvPr>
                  <p:custDataLst>
                    <p:tags r:id="rId69"/>
                  </p:custDataLst>
                </p:nvPr>
              </p:nvCxnSpPr>
              <p:spPr>
                <a:xfrm rot="14760000">
                  <a:off x="981919" y="4543419"/>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04" name="PA-直接连接符 203">
                  <a:extLst>
                    <a:ext uri="{FF2B5EF4-FFF2-40B4-BE49-F238E27FC236}">
                      <a16:creationId xmlns:a16="http://schemas.microsoft.com/office/drawing/2014/main" id="{6D534D2F-832C-4C01-A8B6-AB2383C07C4E}"/>
                    </a:ext>
                  </a:extLst>
                </p:cNvPr>
                <p:cNvCxnSpPr>
                  <a:cxnSpLocks/>
                </p:cNvCxnSpPr>
                <p:nvPr>
                  <p:custDataLst>
                    <p:tags r:id="rId70"/>
                  </p:custDataLst>
                </p:nvPr>
              </p:nvCxnSpPr>
              <p:spPr>
                <a:xfrm rot="15120000">
                  <a:off x="965006" y="449935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05" name="PA-直接连接符 204">
                  <a:extLst>
                    <a:ext uri="{FF2B5EF4-FFF2-40B4-BE49-F238E27FC236}">
                      <a16:creationId xmlns:a16="http://schemas.microsoft.com/office/drawing/2014/main" id="{E8A1BFA5-DFB6-4154-AD73-DAD58AB94400}"/>
                    </a:ext>
                  </a:extLst>
                </p:cNvPr>
                <p:cNvCxnSpPr>
                  <a:cxnSpLocks/>
                </p:cNvCxnSpPr>
                <p:nvPr>
                  <p:custDataLst>
                    <p:tags r:id="rId71"/>
                  </p:custDataLst>
                </p:nvPr>
              </p:nvCxnSpPr>
              <p:spPr>
                <a:xfrm rot="15480000">
                  <a:off x="952787" y="445376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06" name="PA-直接连接符 205">
                  <a:extLst>
                    <a:ext uri="{FF2B5EF4-FFF2-40B4-BE49-F238E27FC236}">
                      <a16:creationId xmlns:a16="http://schemas.microsoft.com/office/drawing/2014/main" id="{676CCCC4-091E-40D4-A5E3-AE2DFF5E3512}"/>
                    </a:ext>
                  </a:extLst>
                </p:cNvPr>
                <p:cNvCxnSpPr>
                  <a:cxnSpLocks/>
                </p:cNvCxnSpPr>
                <p:nvPr>
                  <p:custDataLst>
                    <p:tags r:id="rId72"/>
                  </p:custDataLst>
                </p:nvPr>
              </p:nvCxnSpPr>
              <p:spPr>
                <a:xfrm rot="15840000">
                  <a:off x="945410" y="4407149"/>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grpSp>
          <p:sp>
            <p:nvSpPr>
              <p:cNvPr id="207" name="Freeform 19">
                <a:extLst>
                  <a:ext uri="{FF2B5EF4-FFF2-40B4-BE49-F238E27FC236}">
                    <a16:creationId xmlns:a16="http://schemas.microsoft.com/office/drawing/2014/main" id="{9F32F2B4-90A4-45D2-8B71-7815BF4B88E5}"/>
                  </a:ext>
                </a:extLst>
              </p:cNvPr>
              <p:cNvSpPr/>
              <p:nvPr/>
            </p:nvSpPr>
            <p:spPr>
              <a:xfrm>
                <a:off x="5877005" y="3142700"/>
                <a:ext cx="437990" cy="452670"/>
              </a:xfrm>
              <a:custGeom>
                <a:avLst/>
                <a:gdLst>
                  <a:gd name="connsiteX0" fmla="*/ 579799 w 585490"/>
                  <a:gd name="connsiteY0" fmla="*/ 361297 h 605117"/>
                  <a:gd name="connsiteX1" fmla="*/ 450668 w 585490"/>
                  <a:gd name="connsiteY1" fmla="*/ 550473 h 605117"/>
                  <a:gd name="connsiteX2" fmla="*/ 447798 w 585490"/>
                  <a:gd name="connsiteY2" fmla="*/ 557639 h 605117"/>
                  <a:gd name="connsiteX3" fmla="*/ 456407 w 585490"/>
                  <a:gd name="connsiteY3" fmla="*/ 592035 h 605117"/>
                  <a:gd name="connsiteX4" fmla="*/ 444929 w 585490"/>
                  <a:gd name="connsiteY4" fmla="*/ 604933 h 605117"/>
                  <a:gd name="connsiteX5" fmla="*/ 331580 w 585490"/>
                  <a:gd name="connsiteY5" fmla="*/ 576270 h 605117"/>
                  <a:gd name="connsiteX6" fmla="*/ 308624 w 585490"/>
                  <a:gd name="connsiteY6" fmla="*/ 570537 h 605117"/>
                  <a:gd name="connsiteX7" fmla="*/ 304319 w 585490"/>
                  <a:gd name="connsiteY7" fmla="*/ 554773 h 605117"/>
                  <a:gd name="connsiteX8" fmla="*/ 331580 w 585490"/>
                  <a:gd name="connsiteY8" fmla="*/ 526110 h 605117"/>
                  <a:gd name="connsiteX9" fmla="*/ 401885 w 585490"/>
                  <a:gd name="connsiteY9" fmla="*/ 453019 h 605117"/>
                  <a:gd name="connsiteX10" fmla="*/ 419103 w 585490"/>
                  <a:gd name="connsiteY10" fmla="*/ 457318 h 605117"/>
                  <a:gd name="connsiteX11" fmla="*/ 426277 w 585490"/>
                  <a:gd name="connsiteY11" fmla="*/ 484548 h 605117"/>
                  <a:gd name="connsiteX12" fmla="*/ 430581 w 585490"/>
                  <a:gd name="connsiteY12" fmla="*/ 488848 h 605117"/>
                  <a:gd name="connsiteX13" fmla="*/ 437755 w 585490"/>
                  <a:gd name="connsiteY13" fmla="*/ 487414 h 605117"/>
                  <a:gd name="connsiteX14" fmla="*/ 513799 w 585490"/>
                  <a:gd name="connsiteY14" fmla="*/ 385661 h 605117"/>
                  <a:gd name="connsiteX15" fmla="*/ 523842 w 585490"/>
                  <a:gd name="connsiteY15" fmla="*/ 385661 h 605117"/>
                  <a:gd name="connsiteX16" fmla="*/ 572625 w 585490"/>
                  <a:gd name="connsiteY16" fmla="*/ 365596 h 605117"/>
                  <a:gd name="connsiteX17" fmla="*/ 579799 w 585490"/>
                  <a:gd name="connsiteY17" fmla="*/ 361297 h 605117"/>
                  <a:gd name="connsiteX18" fmla="*/ 294267 w 585490"/>
                  <a:gd name="connsiteY18" fmla="*/ 269568 h 605117"/>
                  <a:gd name="connsiteX19" fmla="*/ 292830 w 585490"/>
                  <a:gd name="connsiteY19" fmla="*/ 306811 h 605117"/>
                  <a:gd name="connsiteX20" fmla="*/ 271277 w 585490"/>
                  <a:gd name="connsiteY20" fmla="*/ 306811 h 605117"/>
                  <a:gd name="connsiteX21" fmla="*/ 271277 w 585490"/>
                  <a:gd name="connsiteY21" fmla="*/ 305379 h 605117"/>
                  <a:gd name="connsiteX22" fmla="*/ 566940 w 585490"/>
                  <a:gd name="connsiteY22" fmla="*/ 268168 h 605117"/>
                  <a:gd name="connsiteX23" fmla="*/ 566940 w 585490"/>
                  <a:gd name="connsiteY23" fmla="*/ 271036 h 605117"/>
                  <a:gd name="connsiteX24" fmla="*/ 566940 w 585490"/>
                  <a:gd name="connsiteY24" fmla="*/ 281072 h 605117"/>
                  <a:gd name="connsiteX25" fmla="*/ 565504 w 585490"/>
                  <a:gd name="connsiteY25" fmla="*/ 286806 h 605117"/>
                  <a:gd name="connsiteX26" fmla="*/ 562632 w 585490"/>
                  <a:gd name="connsiteY26" fmla="*/ 292541 h 605117"/>
                  <a:gd name="connsiteX27" fmla="*/ 561196 w 585490"/>
                  <a:gd name="connsiteY27" fmla="*/ 299710 h 605117"/>
                  <a:gd name="connsiteX28" fmla="*/ 558324 w 585490"/>
                  <a:gd name="connsiteY28" fmla="*/ 302577 h 605117"/>
                  <a:gd name="connsiteX29" fmla="*/ 556888 w 585490"/>
                  <a:gd name="connsiteY29" fmla="*/ 304011 h 605117"/>
                  <a:gd name="connsiteX30" fmla="*/ 538220 w 585490"/>
                  <a:gd name="connsiteY30" fmla="*/ 315481 h 605117"/>
                  <a:gd name="connsiteX31" fmla="*/ 529603 w 585490"/>
                  <a:gd name="connsiteY31" fmla="*/ 316914 h 605117"/>
                  <a:gd name="connsiteX32" fmla="*/ 526731 w 585490"/>
                  <a:gd name="connsiteY32" fmla="*/ 316914 h 605117"/>
                  <a:gd name="connsiteX33" fmla="*/ 535348 w 585490"/>
                  <a:gd name="connsiteY33" fmla="*/ 345589 h 605117"/>
                  <a:gd name="connsiteX34" fmla="*/ 538220 w 585490"/>
                  <a:gd name="connsiteY34" fmla="*/ 342721 h 605117"/>
                  <a:gd name="connsiteX35" fmla="*/ 548272 w 585490"/>
                  <a:gd name="connsiteY35" fmla="*/ 338420 h 605117"/>
                  <a:gd name="connsiteX36" fmla="*/ 554016 w 585490"/>
                  <a:gd name="connsiteY36" fmla="*/ 334119 h 605117"/>
                  <a:gd name="connsiteX37" fmla="*/ 561196 w 585490"/>
                  <a:gd name="connsiteY37" fmla="*/ 326950 h 605117"/>
                  <a:gd name="connsiteX38" fmla="*/ 565504 w 585490"/>
                  <a:gd name="connsiteY38" fmla="*/ 319782 h 605117"/>
                  <a:gd name="connsiteX39" fmla="*/ 569812 w 585490"/>
                  <a:gd name="connsiteY39" fmla="*/ 311180 h 605117"/>
                  <a:gd name="connsiteX40" fmla="*/ 571248 w 585490"/>
                  <a:gd name="connsiteY40" fmla="*/ 306878 h 605117"/>
                  <a:gd name="connsiteX41" fmla="*/ 571248 w 585490"/>
                  <a:gd name="connsiteY41" fmla="*/ 302577 h 605117"/>
                  <a:gd name="connsiteX42" fmla="*/ 572684 w 585490"/>
                  <a:gd name="connsiteY42" fmla="*/ 293975 h 605117"/>
                  <a:gd name="connsiteX43" fmla="*/ 572684 w 585490"/>
                  <a:gd name="connsiteY43" fmla="*/ 286806 h 605117"/>
                  <a:gd name="connsiteX44" fmla="*/ 571248 w 585490"/>
                  <a:gd name="connsiteY44" fmla="*/ 281072 h 605117"/>
                  <a:gd name="connsiteX45" fmla="*/ 568376 w 585490"/>
                  <a:gd name="connsiteY45" fmla="*/ 271036 h 605117"/>
                  <a:gd name="connsiteX46" fmla="*/ 566940 w 585490"/>
                  <a:gd name="connsiteY46" fmla="*/ 268168 h 605117"/>
                  <a:gd name="connsiteX47" fmla="*/ 348710 w 585490"/>
                  <a:gd name="connsiteY47" fmla="*/ 246665 h 605117"/>
                  <a:gd name="connsiteX48" fmla="*/ 348710 w 585490"/>
                  <a:gd name="connsiteY48" fmla="*/ 354152 h 605117"/>
                  <a:gd name="connsiteX49" fmla="*/ 375975 w 585490"/>
                  <a:gd name="connsiteY49" fmla="*/ 354152 h 605117"/>
                  <a:gd name="connsiteX50" fmla="*/ 375975 w 585490"/>
                  <a:gd name="connsiteY50" fmla="*/ 319756 h 605117"/>
                  <a:gd name="connsiteX51" fmla="*/ 377410 w 585490"/>
                  <a:gd name="connsiteY51" fmla="*/ 309724 h 605117"/>
                  <a:gd name="connsiteX52" fmla="*/ 393195 w 585490"/>
                  <a:gd name="connsiteY52" fmla="*/ 298259 h 605117"/>
                  <a:gd name="connsiteX53" fmla="*/ 401806 w 585490"/>
                  <a:gd name="connsiteY53" fmla="*/ 308291 h 605117"/>
                  <a:gd name="connsiteX54" fmla="*/ 401806 w 585490"/>
                  <a:gd name="connsiteY54" fmla="*/ 354152 h 605117"/>
                  <a:gd name="connsiteX55" fmla="*/ 427636 w 585490"/>
                  <a:gd name="connsiteY55" fmla="*/ 354152 h 605117"/>
                  <a:gd name="connsiteX56" fmla="*/ 427636 w 585490"/>
                  <a:gd name="connsiteY56" fmla="*/ 303992 h 605117"/>
                  <a:gd name="connsiteX57" fmla="*/ 398935 w 585490"/>
                  <a:gd name="connsiteY57" fmla="*/ 273895 h 605117"/>
                  <a:gd name="connsiteX58" fmla="*/ 375975 w 585490"/>
                  <a:gd name="connsiteY58" fmla="*/ 286794 h 605117"/>
                  <a:gd name="connsiteX59" fmla="*/ 374540 w 585490"/>
                  <a:gd name="connsiteY59" fmla="*/ 286794 h 605117"/>
                  <a:gd name="connsiteX60" fmla="*/ 375975 w 585490"/>
                  <a:gd name="connsiteY60" fmla="*/ 279628 h 605117"/>
                  <a:gd name="connsiteX61" fmla="*/ 375975 w 585490"/>
                  <a:gd name="connsiteY61" fmla="*/ 246665 h 605117"/>
                  <a:gd name="connsiteX62" fmla="*/ 287004 w 585490"/>
                  <a:gd name="connsiteY62" fmla="*/ 246665 h 605117"/>
                  <a:gd name="connsiteX63" fmla="*/ 245389 w 585490"/>
                  <a:gd name="connsiteY63" fmla="*/ 312591 h 605117"/>
                  <a:gd name="connsiteX64" fmla="*/ 245389 w 585490"/>
                  <a:gd name="connsiteY64" fmla="*/ 328355 h 605117"/>
                  <a:gd name="connsiteX65" fmla="*/ 292745 w 585490"/>
                  <a:gd name="connsiteY65" fmla="*/ 328355 h 605117"/>
                  <a:gd name="connsiteX66" fmla="*/ 292745 w 585490"/>
                  <a:gd name="connsiteY66" fmla="*/ 354152 h 605117"/>
                  <a:gd name="connsiteX67" fmla="*/ 318575 w 585490"/>
                  <a:gd name="connsiteY67" fmla="*/ 354152 h 605117"/>
                  <a:gd name="connsiteX68" fmla="*/ 318575 w 585490"/>
                  <a:gd name="connsiteY68" fmla="*/ 328355 h 605117"/>
                  <a:gd name="connsiteX69" fmla="*/ 331490 w 585490"/>
                  <a:gd name="connsiteY69" fmla="*/ 328355 h 605117"/>
                  <a:gd name="connsiteX70" fmla="*/ 331490 w 585490"/>
                  <a:gd name="connsiteY70" fmla="*/ 306858 h 605117"/>
                  <a:gd name="connsiteX71" fmla="*/ 318575 w 585490"/>
                  <a:gd name="connsiteY71" fmla="*/ 306858 h 605117"/>
                  <a:gd name="connsiteX72" fmla="*/ 318575 w 585490"/>
                  <a:gd name="connsiteY72" fmla="*/ 246665 h 605117"/>
                  <a:gd name="connsiteX73" fmla="*/ 195164 w 585490"/>
                  <a:gd name="connsiteY73" fmla="*/ 243799 h 605117"/>
                  <a:gd name="connsiteX74" fmla="*/ 156418 w 585490"/>
                  <a:gd name="connsiteY74" fmla="*/ 268163 h 605117"/>
                  <a:gd name="connsiteX75" fmla="*/ 176508 w 585490"/>
                  <a:gd name="connsiteY75" fmla="*/ 281061 h 605117"/>
                  <a:gd name="connsiteX76" fmla="*/ 192294 w 585490"/>
                  <a:gd name="connsiteY76" fmla="*/ 269596 h 605117"/>
                  <a:gd name="connsiteX77" fmla="*/ 203774 w 585490"/>
                  <a:gd name="connsiteY77" fmla="*/ 279628 h 605117"/>
                  <a:gd name="connsiteX78" fmla="*/ 156418 w 585490"/>
                  <a:gd name="connsiteY78" fmla="*/ 342687 h 605117"/>
                  <a:gd name="connsiteX79" fmla="*/ 157853 w 585490"/>
                  <a:gd name="connsiteY79" fmla="*/ 354152 h 605117"/>
                  <a:gd name="connsiteX80" fmla="*/ 233909 w 585490"/>
                  <a:gd name="connsiteY80" fmla="*/ 354152 h 605117"/>
                  <a:gd name="connsiteX81" fmla="*/ 233909 w 585490"/>
                  <a:gd name="connsiteY81" fmla="*/ 331222 h 605117"/>
                  <a:gd name="connsiteX82" fmla="*/ 187988 w 585490"/>
                  <a:gd name="connsiteY82" fmla="*/ 331222 h 605117"/>
                  <a:gd name="connsiteX83" fmla="*/ 232474 w 585490"/>
                  <a:gd name="connsiteY83" fmla="*/ 276762 h 605117"/>
                  <a:gd name="connsiteX84" fmla="*/ 195164 w 585490"/>
                  <a:gd name="connsiteY84" fmla="*/ 243799 h 605117"/>
                  <a:gd name="connsiteX85" fmla="*/ 292745 w 585490"/>
                  <a:gd name="connsiteY85" fmla="*/ 146344 h 605117"/>
                  <a:gd name="connsiteX86" fmla="*/ 450596 w 585490"/>
                  <a:gd name="connsiteY86" fmla="*/ 302559 h 605117"/>
                  <a:gd name="connsiteX87" fmla="*/ 292745 w 585490"/>
                  <a:gd name="connsiteY87" fmla="*/ 458773 h 605117"/>
                  <a:gd name="connsiteX88" fmla="*/ 136328 w 585490"/>
                  <a:gd name="connsiteY88" fmla="*/ 302559 h 605117"/>
                  <a:gd name="connsiteX89" fmla="*/ 292745 w 585490"/>
                  <a:gd name="connsiteY89" fmla="*/ 146344 h 605117"/>
                  <a:gd name="connsiteX90" fmla="*/ 375948 w 585490"/>
                  <a:gd name="connsiteY90" fmla="*/ 25870 h 605117"/>
                  <a:gd name="connsiteX91" fmla="*/ 365896 w 585490"/>
                  <a:gd name="connsiteY91" fmla="*/ 27304 h 605117"/>
                  <a:gd name="connsiteX92" fmla="*/ 357279 w 585490"/>
                  <a:gd name="connsiteY92" fmla="*/ 31605 h 605117"/>
                  <a:gd name="connsiteX93" fmla="*/ 350099 w 585490"/>
                  <a:gd name="connsiteY93" fmla="*/ 34472 h 605117"/>
                  <a:gd name="connsiteX94" fmla="*/ 341483 w 585490"/>
                  <a:gd name="connsiteY94" fmla="*/ 41641 h 605117"/>
                  <a:gd name="connsiteX95" fmla="*/ 340047 w 585490"/>
                  <a:gd name="connsiteY95" fmla="*/ 43075 h 605117"/>
                  <a:gd name="connsiteX96" fmla="*/ 338611 w 585490"/>
                  <a:gd name="connsiteY96" fmla="*/ 43075 h 605117"/>
                  <a:gd name="connsiteX97" fmla="*/ 360152 w 585490"/>
                  <a:gd name="connsiteY97" fmla="*/ 63147 h 605117"/>
                  <a:gd name="connsiteX98" fmla="*/ 361588 w 585490"/>
                  <a:gd name="connsiteY98" fmla="*/ 60279 h 605117"/>
                  <a:gd name="connsiteX99" fmla="*/ 367332 w 585490"/>
                  <a:gd name="connsiteY99" fmla="*/ 53111 h 605117"/>
                  <a:gd name="connsiteX100" fmla="*/ 370204 w 585490"/>
                  <a:gd name="connsiteY100" fmla="*/ 50243 h 605117"/>
                  <a:gd name="connsiteX101" fmla="*/ 373076 w 585490"/>
                  <a:gd name="connsiteY101" fmla="*/ 45942 h 605117"/>
                  <a:gd name="connsiteX102" fmla="*/ 378820 w 585490"/>
                  <a:gd name="connsiteY102" fmla="*/ 43075 h 605117"/>
                  <a:gd name="connsiteX103" fmla="*/ 384564 w 585490"/>
                  <a:gd name="connsiteY103" fmla="*/ 41641 h 605117"/>
                  <a:gd name="connsiteX104" fmla="*/ 391744 w 585490"/>
                  <a:gd name="connsiteY104" fmla="*/ 41641 h 605117"/>
                  <a:gd name="connsiteX105" fmla="*/ 397488 w 585490"/>
                  <a:gd name="connsiteY105" fmla="*/ 41641 h 605117"/>
                  <a:gd name="connsiteX106" fmla="*/ 410413 w 585490"/>
                  <a:gd name="connsiteY106" fmla="*/ 45942 h 605117"/>
                  <a:gd name="connsiteX107" fmla="*/ 419029 w 585490"/>
                  <a:gd name="connsiteY107" fmla="*/ 48810 h 605117"/>
                  <a:gd name="connsiteX108" fmla="*/ 421901 w 585490"/>
                  <a:gd name="connsiteY108" fmla="*/ 50243 h 605117"/>
                  <a:gd name="connsiteX109" fmla="*/ 420465 w 585490"/>
                  <a:gd name="connsiteY109" fmla="*/ 48810 h 605117"/>
                  <a:gd name="connsiteX110" fmla="*/ 413285 w 585490"/>
                  <a:gd name="connsiteY110" fmla="*/ 41641 h 605117"/>
                  <a:gd name="connsiteX111" fmla="*/ 401797 w 585490"/>
                  <a:gd name="connsiteY111" fmla="*/ 33039 h 605117"/>
                  <a:gd name="connsiteX112" fmla="*/ 393180 w 585490"/>
                  <a:gd name="connsiteY112" fmla="*/ 30171 h 605117"/>
                  <a:gd name="connsiteX113" fmla="*/ 384564 w 585490"/>
                  <a:gd name="connsiteY113" fmla="*/ 27304 h 605117"/>
                  <a:gd name="connsiteX114" fmla="*/ 375948 w 585490"/>
                  <a:gd name="connsiteY114" fmla="*/ 25870 h 605117"/>
                  <a:gd name="connsiteX115" fmla="*/ 387032 w 585490"/>
                  <a:gd name="connsiteY115" fmla="*/ 10054 h 605117"/>
                  <a:gd name="connsiteX116" fmla="*/ 529603 w 585490"/>
                  <a:gd name="connsiteY116" fmla="*/ 136266 h 605117"/>
                  <a:gd name="connsiteX117" fmla="*/ 569812 w 585490"/>
                  <a:gd name="connsiteY117" fmla="*/ 345589 h 605117"/>
                  <a:gd name="connsiteX118" fmla="*/ 487959 w 585490"/>
                  <a:gd name="connsiteY118" fmla="*/ 336987 h 605117"/>
                  <a:gd name="connsiteX119" fmla="*/ 506627 w 585490"/>
                  <a:gd name="connsiteY119" fmla="*/ 259566 h 605117"/>
                  <a:gd name="connsiteX120" fmla="*/ 477906 w 585490"/>
                  <a:gd name="connsiteY120" fmla="*/ 169242 h 605117"/>
                  <a:gd name="connsiteX121" fmla="*/ 407541 w 585490"/>
                  <a:gd name="connsiteY121" fmla="*/ 104724 h 605117"/>
                  <a:gd name="connsiteX122" fmla="*/ 328559 w 585490"/>
                  <a:gd name="connsiteY122" fmla="*/ 90387 h 605117"/>
                  <a:gd name="connsiteX123" fmla="*/ 355843 w 585490"/>
                  <a:gd name="connsiteY123" fmla="*/ 11533 h 605117"/>
                  <a:gd name="connsiteX124" fmla="*/ 387032 w 585490"/>
                  <a:gd name="connsiteY124" fmla="*/ 10054 h 605117"/>
                  <a:gd name="connsiteX125" fmla="*/ 140586 w 585490"/>
                  <a:gd name="connsiteY125" fmla="*/ 184 h 605117"/>
                  <a:gd name="connsiteX126" fmla="*/ 253915 w 585490"/>
                  <a:gd name="connsiteY126" fmla="*/ 28851 h 605117"/>
                  <a:gd name="connsiteX127" fmla="*/ 276868 w 585490"/>
                  <a:gd name="connsiteY127" fmla="*/ 34584 h 605117"/>
                  <a:gd name="connsiteX128" fmla="*/ 281172 w 585490"/>
                  <a:gd name="connsiteY128" fmla="*/ 50351 h 605117"/>
                  <a:gd name="connsiteX129" fmla="*/ 253915 w 585490"/>
                  <a:gd name="connsiteY129" fmla="*/ 79018 h 605117"/>
                  <a:gd name="connsiteX130" fmla="*/ 183622 w 585490"/>
                  <a:gd name="connsiteY130" fmla="*/ 150685 h 605117"/>
                  <a:gd name="connsiteX131" fmla="*/ 167842 w 585490"/>
                  <a:gd name="connsiteY131" fmla="*/ 147818 h 605117"/>
                  <a:gd name="connsiteX132" fmla="*/ 159235 w 585490"/>
                  <a:gd name="connsiteY132" fmla="*/ 120585 h 605117"/>
                  <a:gd name="connsiteX133" fmla="*/ 154931 w 585490"/>
                  <a:gd name="connsiteY133" fmla="*/ 116285 h 605117"/>
                  <a:gd name="connsiteX134" fmla="*/ 149193 w 585490"/>
                  <a:gd name="connsiteY134" fmla="*/ 117718 h 605117"/>
                  <a:gd name="connsiteX135" fmla="*/ 57382 w 585490"/>
                  <a:gd name="connsiteY135" fmla="*/ 302619 h 605117"/>
                  <a:gd name="connsiteX136" fmla="*/ 219486 w 585490"/>
                  <a:gd name="connsiteY136" fmla="*/ 526219 h 605117"/>
                  <a:gd name="connsiteX137" fmla="*/ 232397 w 585490"/>
                  <a:gd name="connsiteY137" fmla="*/ 573519 h 605117"/>
                  <a:gd name="connsiteX138" fmla="*/ 202272 w 585490"/>
                  <a:gd name="connsiteY138" fmla="*/ 580686 h 605117"/>
                  <a:gd name="connsiteX139" fmla="*/ 0 w 585490"/>
                  <a:gd name="connsiteY139" fmla="*/ 302619 h 605117"/>
                  <a:gd name="connsiteX140" fmla="*/ 134848 w 585490"/>
                  <a:gd name="connsiteY140" fmla="*/ 56085 h 605117"/>
                  <a:gd name="connsiteX141" fmla="*/ 137717 w 585490"/>
                  <a:gd name="connsiteY141" fmla="*/ 46051 h 605117"/>
                  <a:gd name="connsiteX142" fmla="*/ 129109 w 585490"/>
                  <a:gd name="connsiteY142" fmla="*/ 13084 h 605117"/>
                  <a:gd name="connsiteX143" fmla="*/ 140586 w 585490"/>
                  <a:gd name="connsiteY143" fmla="*/ 184 h 60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585490" h="605117">
                    <a:moveTo>
                      <a:pt x="579799" y="361297"/>
                    </a:moveTo>
                    <a:cubicBezTo>
                      <a:pt x="564016" y="438687"/>
                      <a:pt x="518103" y="507479"/>
                      <a:pt x="450668" y="550473"/>
                    </a:cubicBezTo>
                    <a:cubicBezTo>
                      <a:pt x="447798" y="551906"/>
                      <a:pt x="446364" y="554773"/>
                      <a:pt x="447798" y="557639"/>
                    </a:cubicBezTo>
                    <a:lnTo>
                      <a:pt x="456407" y="592035"/>
                    </a:lnTo>
                    <a:cubicBezTo>
                      <a:pt x="459277" y="599200"/>
                      <a:pt x="452103" y="606366"/>
                      <a:pt x="444929" y="604933"/>
                    </a:cubicBezTo>
                    <a:lnTo>
                      <a:pt x="331580" y="576270"/>
                    </a:lnTo>
                    <a:lnTo>
                      <a:pt x="308624" y="570537"/>
                    </a:lnTo>
                    <a:cubicBezTo>
                      <a:pt x="301450" y="569104"/>
                      <a:pt x="300015" y="559072"/>
                      <a:pt x="304319" y="554773"/>
                    </a:cubicBezTo>
                    <a:lnTo>
                      <a:pt x="331580" y="526110"/>
                    </a:lnTo>
                    <a:lnTo>
                      <a:pt x="401885" y="453019"/>
                    </a:lnTo>
                    <a:cubicBezTo>
                      <a:pt x="407624" y="448719"/>
                      <a:pt x="416233" y="450152"/>
                      <a:pt x="419103" y="457318"/>
                    </a:cubicBezTo>
                    <a:lnTo>
                      <a:pt x="426277" y="484548"/>
                    </a:lnTo>
                    <a:cubicBezTo>
                      <a:pt x="426277" y="485981"/>
                      <a:pt x="429146" y="488848"/>
                      <a:pt x="430581" y="488848"/>
                    </a:cubicBezTo>
                    <a:cubicBezTo>
                      <a:pt x="433450" y="490281"/>
                      <a:pt x="434885" y="488848"/>
                      <a:pt x="437755" y="487414"/>
                    </a:cubicBezTo>
                    <a:cubicBezTo>
                      <a:pt x="472190" y="461618"/>
                      <a:pt x="498016" y="425789"/>
                      <a:pt x="513799" y="385661"/>
                    </a:cubicBezTo>
                    <a:cubicBezTo>
                      <a:pt x="516668" y="385661"/>
                      <a:pt x="519538" y="385661"/>
                      <a:pt x="523842" y="385661"/>
                    </a:cubicBezTo>
                    <a:cubicBezTo>
                      <a:pt x="542494" y="385661"/>
                      <a:pt x="559712" y="375629"/>
                      <a:pt x="572625" y="365596"/>
                    </a:cubicBezTo>
                    <a:cubicBezTo>
                      <a:pt x="575495" y="364163"/>
                      <a:pt x="576929" y="362730"/>
                      <a:pt x="579799" y="361297"/>
                    </a:cubicBezTo>
                    <a:close/>
                    <a:moveTo>
                      <a:pt x="294267" y="269568"/>
                    </a:moveTo>
                    <a:lnTo>
                      <a:pt x="292830" y="306811"/>
                    </a:lnTo>
                    <a:lnTo>
                      <a:pt x="271277" y="306811"/>
                    </a:lnTo>
                    <a:lnTo>
                      <a:pt x="271277" y="305379"/>
                    </a:lnTo>
                    <a:close/>
                    <a:moveTo>
                      <a:pt x="566940" y="268168"/>
                    </a:moveTo>
                    <a:cubicBezTo>
                      <a:pt x="566940" y="268168"/>
                      <a:pt x="566940" y="269602"/>
                      <a:pt x="566940" y="271036"/>
                    </a:cubicBezTo>
                    <a:cubicBezTo>
                      <a:pt x="566940" y="273903"/>
                      <a:pt x="566940" y="276770"/>
                      <a:pt x="566940" y="281072"/>
                    </a:cubicBezTo>
                    <a:cubicBezTo>
                      <a:pt x="565504" y="282505"/>
                      <a:pt x="565504" y="283939"/>
                      <a:pt x="565504" y="286806"/>
                    </a:cubicBezTo>
                    <a:cubicBezTo>
                      <a:pt x="564068" y="288240"/>
                      <a:pt x="564068" y="291108"/>
                      <a:pt x="562632" y="292541"/>
                    </a:cubicBezTo>
                    <a:cubicBezTo>
                      <a:pt x="562632" y="295409"/>
                      <a:pt x="561196" y="296842"/>
                      <a:pt x="561196" y="299710"/>
                    </a:cubicBezTo>
                    <a:lnTo>
                      <a:pt x="558324" y="302577"/>
                    </a:lnTo>
                    <a:lnTo>
                      <a:pt x="556888" y="304011"/>
                    </a:lnTo>
                    <a:cubicBezTo>
                      <a:pt x="551144" y="311180"/>
                      <a:pt x="543964" y="314047"/>
                      <a:pt x="538220" y="315481"/>
                    </a:cubicBezTo>
                    <a:cubicBezTo>
                      <a:pt x="535348" y="315481"/>
                      <a:pt x="532476" y="316914"/>
                      <a:pt x="529603" y="316914"/>
                    </a:cubicBezTo>
                    <a:cubicBezTo>
                      <a:pt x="528167" y="316914"/>
                      <a:pt x="526731" y="316914"/>
                      <a:pt x="526731" y="316914"/>
                    </a:cubicBezTo>
                    <a:lnTo>
                      <a:pt x="535348" y="345589"/>
                    </a:lnTo>
                    <a:cubicBezTo>
                      <a:pt x="535348" y="345589"/>
                      <a:pt x="536784" y="344155"/>
                      <a:pt x="538220" y="342721"/>
                    </a:cubicBezTo>
                    <a:cubicBezTo>
                      <a:pt x="541092" y="342721"/>
                      <a:pt x="543964" y="339854"/>
                      <a:pt x="548272" y="338420"/>
                    </a:cubicBezTo>
                    <a:cubicBezTo>
                      <a:pt x="549708" y="336987"/>
                      <a:pt x="552580" y="335553"/>
                      <a:pt x="554016" y="334119"/>
                    </a:cubicBezTo>
                    <a:cubicBezTo>
                      <a:pt x="556888" y="331252"/>
                      <a:pt x="558324" y="329818"/>
                      <a:pt x="561196" y="326950"/>
                    </a:cubicBezTo>
                    <a:cubicBezTo>
                      <a:pt x="562632" y="325517"/>
                      <a:pt x="564068" y="322649"/>
                      <a:pt x="565504" y="319782"/>
                    </a:cubicBezTo>
                    <a:cubicBezTo>
                      <a:pt x="568376" y="316914"/>
                      <a:pt x="568376" y="314047"/>
                      <a:pt x="569812" y="311180"/>
                    </a:cubicBezTo>
                    <a:lnTo>
                      <a:pt x="571248" y="306878"/>
                    </a:lnTo>
                    <a:lnTo>
                      <a:pt x="571248" y="302577"/>
                    </a:lnTo>
                    <a:cubicBezTo>
                      <a:pt x="572684" y="299710"/>
                      <a:pt x="572684" y="296842"/>
                      <a:pt x="572684" y="293975"/>
                    </a:cubicBezTo>
                    <a:cubicBezTo>
                      <a:pt x="572684" y="291108"/>
                      <a:pt x="572684" y="289674"/>
                      <a:pt x="572684" y="286806"/>
                    </a:cubicBezTo>
                    <a:cubicBezTo>
                      <a:pt x="571248" y="283939"/>
                      <a:pt x="571248" y="282505"/>
                      <a:pt x="571248" y="281072"/>
                    </a:cubicBezTo>
                    <a:cubicBezTo>
                      <a:pt x="569812" y="276770"/>
                      <a:pt x="569812" y="273903"/>
                      <a:pt x="568376" y="271036"/>
                    </a:cubicBezTo>
                    <a:cubicBezTo>
                      <a:pt x="568376" y="269602"/>
                      <a:pt x="566940" y="268168"/>
                      <a:pt x="566940" y="268168"/>
                    </a:cubicBezTo>
                    <a:close/>
                    <a:moveTo>
                      <a:pt x="348710" y="246665"/>
                    </a:moveTo>
                    <a:lnTo>
                      <a:pt x="348710" y="354152"/>
                    </a:lnTo>
                    <a:lnTo>
                      <a:pt x="375975" y="354152"/>
                    </a:lnTo>
                    <a:lnTo>
                      <a:pt x="375975" y="319756"/>
                    </a:lnTo>
                    <a:cubicBezTo>
                      <a:pt x="375975" y="316890"/>
                      <a:pt x="375975" y="312591"/>
                      <a:pt x="377410" y="309724"/>
                    </a:cubicBezTo>
                    <a:cubicBezTo>
                      <a:pt x="378845" y="302559"/>
                      <a:pt x="384585" y="298259"/>
                      <a:pt x="393195" y="298259"/>
                    </a:cubicBezTo>
                    <a:cubicBezTo>
                      <a:pt x="398935" y="298259"/>
                      <a:pt x="401806" y="301125"/>
                      <a:pt x="401806" y="308291"/>
                    </a:cubicBezTo>
                    <a:lnTo>
                      <a:pt x="401806" y="354152"/>
                    </a:lnTo>
                    <a:lnTo>
                      <a:pt x="427636" y="354152"/>
                    </a:lnTo>
                    <a:lnTo>
                      <a:pt x="427636" y="303992"/>
                    </a:lnTo>
                    <a:cubicBezTo>
                      <a:pt x="427636" y="282494"/>
                      <a:pt x="414721" y="273895"/>
                      <a:pt x="398935" y="273895"/>
                    </a:cubicBezTo>
                    <a:cubicBezTo>
                      <a:pt x="388890" y="273895"/>
                      <a:pt x="380280" y="279628"/>
                      <a:pt x="375975" y="286794"/>
                    </a:cubicBezTo>
                    <a:lnTo>
                      <a:pt x="374540" y="286794"/>
                    </a:lnTo>
                    <a:cubicBezTo>
                      <a:pt x="374540" y="286794"/>
                      <a:pt x="375975" y="283927"/>
                      <a:pt x="375975" y="279628"/>
                    </a:cubicBezTo>
                    <a:lnTo>
                      <a:pt x="375975" y="246665"/>
                    </a:lnTo>
                    <a:close/>
                    <a:moveTo>
                      <a:pt x="287004" y="246665"/>
                    </a:moveTo>
                    <a:lnTo>
                      <a:pt x="245389" y="312591"/>
                    </a:lnTo>
                    <a:lnTo>
                      <a:pt x="245389" y="328355"/>
                    </a:lnTo>
                    <a:lnTo>
                      <a:pt x="292745" y="328355"/>
                    </a:lnTo>
                    <a:lnTo>
                      <a:pt x="292745" y="354152"/>
                    </a:lnTo>
                    <a:lnTo>
                      <a:pt x="318575" y="354152"/>
                    </a:lnTo>
                    <a:lnTo>
                      <a:pt x="318575" y="328355"/>
                    </a:lnTo>
                    <a:lnTo>
                      <a:pt x="331490" y="328355"/>
                    </a:lnTo>
                    <a:lnTo>
                      <a:pt x="331490" y="306858"/>
                    </a:lnTo>
                    <a:lnTo>
                      <a:pt x="318575" y="306858"/>
                    </a:lnTo>
                    <a:lnTo>
                      <a:pt x="318575" y="246665"/>
                    </a:lnTo>
                    <a:close/>
                    <a:moveTo>
                      <a:pt x="195164" y="243799"/>
                    </a:moveTo>
                    <a:cubicBezTo>
                      <a:pt x="166463" y="243799"/>
                      <a:pt x="156418" y="268163"/>
                      <a:pt x="156418" y="268163"/>
                    </a:cubicBezTo>
                    <a:lnTo>
                      <a:pt x="176508" y="281061"/>
                    </a:lnTo>
                    <a:cubicBezTo>
                      <a:pt x="176508" y="281061"/>
                      <a:pt x="182248" y="269596"/>
                      <a:pt x="192294" y="269596"/>
                    </a:cubicBezTo>
                    <a:cubicBezTo>
                      <a:pt x="198034" y="269596"/>
                      <a:pt x="203774" y="272462"/>
                      <a:pt x="203774" y="279628"/>
                    </a:cubicBezTo>
                    <a:cubicBezTo>
                      <a:pt x="203774" y="295393"/>
                      <a:pt x="156418" y="302559"/>
                      <a:pt x="156418" y="342687"/>
                    </a:cubicBezTo>
                    <a:cubicBezTo>
                      <a:pt x="156418" y="346987"/>
                      <a:pt x="157853" y="349853"/>
                      <a:pt x="157853" y="354152"/>
                    </a:cubicBezTo>
                    <a:lnTo>
                      <a:pt x="233909" y="354152"/>
                    </a:lnTo>
                    <a:lnTo>
                      <a:pt x="233909" y="331222"/>
                    </a:lnTo>
                    <a:lnTo>
                      <a:pt x="187988" y="331222"/>
                    </a:lnTo>
                    <a:cubicBezTo>
                      <a:pt x="187988" y="318323"/>
                      <a:pt x="232474" y="311157"/>
                      <a:pt x="232474" y="276762"/>
                    </a:cubicBezTo>
                    <a:cubicBezTo>
                      <a:pt x="232474" y="253831"/>
                      <a:pt x="212384" y="243799"/>
                      <a:pt x="195164" y="243799"/>
                    </a:cubicBezTo>
                    <a:close/>
                    <a:moveTo>
                      <a:pt x="292745" y="146344"/>
                    </a:moveTo>
                    <a:cubicBezTo>
                      <a:pt x="380280" y="146344"/>
                      <a:pt x="450596" y="216569"/>
                      <a:pt x="450596" y="302559"/>
                    </a:cubicBezTo>
                    <a:cubicBezTo>
                      <a:pt x="450596" y="388548"/>
                      <a:pt x="380280" y="458773"/>
                      <a:pt x="292745" y="458773"/>
                    </a:cubicBezTo>
                    <a:cubicBezTo>
                      <a:pt x="206644" y="458773"/>
                      <a:pt x="136328" y="388548"/>
                      <a:pt x="136328" y="302559"/>
                    </a:cubicBezTo>
                    <a:cubicBezTo>
                      <a:pt x="136328" y="216569"/>
                      <a:pt x="206644" y="146344"/>
                      <a:pt x="292745" y="146344"/>
                    </a:cubicBezTo>
                    <a:close/>
                    <a:moveTo>
                      <a:pt x="375948" y="25870"/>
                    </a:moveTo>
                    <a:cubicBezTo>
                      <a:pt x="373076" y="27304"/>
                      <a:pt x="368768" y="27304"/>
                      <a:pt x="365896" y="27304"/>
                    </a:cubicBezTo>
                    <a:cubicBezTo>
                      <a:pt x="363024" y="28737"/>
                      <a:pt x="360152" y="30171"/>
                      <a:pt x="357279" y="31605"/>
                    </a:cubicBezTo>
                    <a:cubicBezTo>
                      <a:pt x="354407" y="31605"/>
                      <a:pt x="352971" y="33039"/>
                      <a:pt x="350099" y="34472"/>
                    </a:cubicBezTo>
                    <a:cubicBezTo>
                      <a:pt x="347227" y="37340"/>
                      <a:pt x="344355" y="40207"/>
                      <a:pt x="341483" y="41641"/>
                    </a:cubicBezTo>
                    <a:cubicBezTo>
                      <a:pt x="341483" y="41641"/>
                      <a:pt x="340047" y="41641"/>
                      <a:pt x="340047" y="43075"/>
                    </a:cubicBezTo>
                    <a:cubicBezTo>
                      <a:pt x="340047" y="43075"/>
                      <a:pt x="338611" y="43075"/>
                      <a:pt x="338611" y="43075"/>
                    </a:cubicBezTo>
                    <a:lnTo>
                      <a:pt x="360152" y="63147"/>
                    </a:lnTo>
                    <a:cubicBezTo>
                      <a:pt x="360152" y="61713"/>
                      <a:pt x="361588" y="61713"/>
                      <a:pt x="361588" y="60279"/>
                    </a:cubicBezTo>
                    <a:cubicBezTo>
                      <a:pt x="363024" y="58846"/>
                      <a:pt x="364460" y="55978"/>
                      <a:pt x="367332" y="53111"/>
                    </a:cubicBezTo>
                    <a:cubicBezTo>
                      <a:pt x="367332" y="51677"/>
                      <a:pt x="368768" y="50243"/>
                      <a:pt x="370204" y="50243"/>
                    </a:cubicBezTo>
                    <a:cubicBezTo>
                      <a:pt x="371640" y="48810"/>
                      <a:pt x="371640" y="47376"/>
                      <a:pt x="373076" y="45942"/>
                    </a:cubicBezTo>
                    <a:cubicBezTo>
                      <a:pt x="374512" y="44508"/>
                      <a:pt x="377384" y="44508"/>
                      <a:pt x="378820" y="43075"/>
                    </a:cubicBezTo>
                    <a:cubicBezTo>
                      <a:pt x="380256" y="43075"/>
                      <a:pt x="381692" y="41641"/>
                      <a:pt x="384564" y="41641"/>
                    </a:cubicBezTo>
                    <a:cubicBezTo>
                      <a:pt x="386000" y="41641"/>
                      <a:pt x="388872" y="41641"/>
                      <a:pt x="391744" y="41641"/>
                    </a:cubicBezTo>
                    <a:cubicBezTo>
                      <a:pt x="393180" y="41641"/>
                      <a:pt x="396052" y="41641"/>
                      <a:pt x="397488" y="41641"/>
                    </a:cubicBezTo>
                    <a:cubicBezTo>
                      <a:pt x="403233" y="43075"/>
                      <a:pt x="407541" y="44508"/>
                      <a:pt x="410413" y="45942"/>
                    </a:cubicBezTo>
                    <a:cubicBezTo>
                      <a:pt x="414721" y="47376"/>
                      <a:pt x="417593" y="48810"/>
                      <a:pt x="419029" y="48810"/>
                    </a:cubicBezTo>
                    <a:cubicBezTo>
                      <a:pt x="421901" y="50243"/>
                      <a:pt x="421901" y="50243"/>
                      <a:pt x="421901" y="50243"/>
                    </a:cubicBezTo>
                    <a:cubicBezTo>
                      <a:pt x="421901" y="50243"/>
                      <a:pt x="421901" y="50243"/>
                      <a:pt x="420465" y="48810"/>
                    </a:cubicBezTo>
                    <a:cubicBezTo>
                      <a:pt x="417593" y="47376"/>
                      <a:pt x="416157" y="44508"/>
                      <a:pt x="413285" y="41641"/>
                    </a:cubicBezTo>
                    <a:cubicBezTo>
                      <a:pt x="410413" y="38774"/>
                      <a:pt x="406105" y="35906"/>
                      <a:pt x="401797" y="33039"/>
                    </a:cubicBezTo>
                    <a:cubicBezTo>
                      <a:pt x="398924" y="33039"/>
                      <a:pt x="396052" y="31605"/>
                      <a:pt x="393180" y="30171"/>
                    </a:cubicBezTo>
                    <a:cubicBezTo>
                      <a:pt x="391744" y="28737"/>
                      <a:pt x="388872" y="27304"/>
                      <a:pt x="384564" y="27304"/>
                    </a:cubicBezTo>
                    <a:cubicBezTo>
                      <a:pt x="381692" y="27304"/>
                      <a:pt x="378820" y="27304"/>
                      <a:pt x="375948" y="25870"/>
                    </a:cubicBezTo>
                    <a:close/>
                    <a:moveTo>
                      <a:pt x="387032" y="10054"/>
                    </a:moveTo>
                    <a:cubicBezTo>
                      <a:pt x="424863" y="19060"/>
                      <a:pt x="480060" y="59921"/>
                      <a:pt x="529603" y="136266"/>
                    </a:cubicBezTo>
                    <a:cubicBezTo>
                      <a:pt x="594225" y="238060"/>
                      <a:pt x="595661" y="324083"/>
                      <a:pt x="569812" y="345589"/>
                    </a:cubicBezTo>
                    <a:cubicBezTo>
                      <a:pt x="546836" y="362793"/>
                      <a:pt x="513807" y="390034"/>
                      <a:pt x="487959" y="336987"/>
                    </a:cubicBezTo>
                    <a:cubicBezTo>
                      <a:pt x="462110" y="285373"/>
                      <a:pt x="482214" y="275337"/>
                      <a:pt x="506627" y="259566"/>
                    </a:cubicBezTo>
                    <a:cubicBezTo>
                      <a:pt x="523859" y="249530"/>
                      <a:pt x="502319" y="206518"/>
                      <a:pt x="477906" y="169242"/>
                    </a:cubicBezTo>
                    <a:cubicBezTo>
                      <a:pt x="453494" y="130531"/>
                      <a:pt x="424773" y="93255"/>
                      <a:pt x="407541" y="104724"/>
                    </a:cubicBezTo>
                    <a:cubicBezTo>
                      <a:pt x="383128" y="120495"/>
                      <a:pt x="365896" y="134832"/>
                      <a:pt x="328559" y="90387"/>
                    </a:cubicBezTo>
                    <a:cubicBezTo>
                      <a:pt x="292658" y="44508"/>
                      <a:pt x="329995" y="24436"/>
                      <a:pt x="355843" y="11533"/>
                    </a:cubicBezTo>
                    <a:cubicBezTo>
                      <a:pt x="363741" y="7590"/>
                      <a:pt x="374422" y="7053"/>
                      <a:pt x="387032" y="10054"/>
                    </a:cubicBezTo>
                    <a:close/>
                    <a:moveTo>
                      <a:pt x="140586" y="184"/>
                    </a:moveTo>
                    <a:lnTo>
                      <a:pt x="253915" y="28851"/>
                    </a:lnTo>
                    <a:lnTo>
                      <a:pt x="276868" y="34584"/>
                    </a:lnTo>
                    <a:cubicBezTo>
                      <a:pt x="284041" y="36018"/>
                      <a:pt x="286910" y="46051"/>
                      <a:pt x="281172" y="50351"/>
                    </a:cubicBezTo>
                    <a:lnTo>
                      <a:pt x="253915" y="79018"/>
                    </a:lnTo>
                    <a:lnTo>
                      <a:pt x="183622" y="150685"/>
                    </a:lnTo>
                    <a:cubicBezTo>
                      <a:pt x="177884" y="156418"/>
                      <a:pt x="169277" y="154985"/>
                      <a:pt x="167842" y="147818"/>
                    </a:cubicBezTo>
                    <a:lnTo>
                      <a:pt x="159235" y="120585"/>
                    </a:lnTo>
                    <a:cubicBezTo>
                      <a:pt x="159235" y="117718"/>
                      <a:pt x="157801" y="116285"/>
                      <a:pt x="154931" y="116285"/>
                    </a:cubicBezTo>
                    <a:cubicBezTo>
                      <a:pt x="153497" y="114851"/>
                      <a:pt x="150628" y="116285"/>
                      <a:pt x="149193" y="117718"/>
                    </a:cubicBezTo>
                    <a:cubicBezTo>
                      <a:pt x="91811" y="160718"/>
                      <a:pt x="57382" y="229518"/>
                      <a:pt x="57382" y="302619"/>
                    </a:cubicBezTo>
                    <a:cubicBezTo>
                      <a:pt x="57382" y="407252"/>
                      <a:pt x="126240" y="494686"/>
                      <a:pt x="219486" y="526219"/>
                    </a:cubicBezTo>
                    <a:cubicBezTo>
                      <a:pt x="241004" y="531953"/>
                      <a:pt x="246743" y="557753"/>
                      <a:pt x="232397" y="573519"/>
                    </a:cubicBezTo>
                    <a:cubicBezTo>
                      <a:pt x="223790" y="582119"/>
                      <a:pt x="212313" y="584986"/>
                      <a:pt x="202272" y="580686"/>
                    </a:cubicBezTo>
                    <a:cubicBezTo>
                      <a:pt x="84638" y="543419"/>
                      <a:pt x="0" y="433052"/>
                      <a:pt x="0" y="302619"/>
                    </a:cubicBezTo>
                    <a:cubicBezTo>
                      <a:pt x="0" y="202285"/>
                      <a:pt x="50209" y="110551"/>
                      <a:pt x="134848" y="56085"/>
                    </a:cubicBezTo>
                    <a:cubicBezTo>
                      <a:pt x="137717" y="53218"/>
                      <a:pt x="139151" y="48918"/>
                      <a:pt x="137717" y="46051"/>
                    </a:cubicBezTo>
                    <a:lnTo>
                      <a:pt x="129109" y="13084"/>
                    </a:lnTo>
                    <a:cubicBezTo>
                      <a:pt x="126240" y="5918"/>
                      <a:pt x="133413" y="-1249"/>
                      <a:pt x="140586" y="18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24" name="PA-等腰三角形 123">
                <a:extLst>
                  <a:ext uri="{FF2B5EF4-FFF2-40B4-BE49-F238E27FC236}">
                    <a16:creationId xmlns:a16="http://schemas.microsoft.com/office/drawing/2014/main" id="{20D09AD5-9B7B-4BD4-9931-8D9E8BDA2572}"/>
                  </a:ext>
                </a:extLst>
              </p:cNvPr>
              <p:cNvSpPr/>
              <p:nvPr>
                <p:custDataLst>
                  <p:tags r:id="rId9"/>
                </p:custDataLst>
              </p:nvPr>
            </p:nvSpPr>
            <p:spPr>
              <a:xfrm flipV="1">
                <a:off x="7267540" y="3422600"/>
                <a:ext cx="119580" cy="103086"/>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39279624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a:extLst>
              <a:ext uri="{FF2B5EF4-FFF2-40B4-BE49-F238E27FC236}">
                <a16:creationId xmlns:a16="http://schemas.microsoft.com/office/drawing/2014/main" id="{D1081F6C-DC93-46A8-9C5A-192627628D31}"/>
              </a:ext>
            </a:extLst>
          </p:cNvPr>
          <p:cNvSpPr>
            <a:spLocks noGrp="1"/>
          </p:cNvSpPr>
          <p:nvPr>
            <p:ph sz="quarter" idx="11"/>
          </p:nvPr>
        </p:nvSpPr>
        <p:spPr/>
        <p:txBody>
          <a:bodyPr/>
          <a:lstStyle/>
          <a:p>
            <a:r>
              <a:rPr lang="en-US" altLang="zh-CN" dirty="0"/>
              <a:t>RISK MANAGEMENT</a:t>
            </a:r>
          </a:p>
          <a:p>
            <a:endParaRPr lang="zh-CN" altLang="en-US" dirty="0"/>
          </a:p>
        </p:txBody>
      </p:sp>
      <p:sp>
        <p:nvSpPr>
          <p:cNvPr id="3" name="标题 2">
            <a:extLst>
              <a:ext uri="{FF2B5EF4-FFF2-40B4-BE49-F238E27FC236}">
                <a16:creationId xmlns:a16="http://schemas.microsoft.com/office/drawing/2014/main" id="{63F36054-E3D4-4B7C-AFED-63057C9BB301}"/>
              </a:ext>
            </a:extLst>
          </p:cNvPr>
          <p:cNvSpPr>
            <a:spLocks noGrp="1"/>
          </p:cNvSpPr>
          <p:nvPr>
            <p:ph type="title"/>
          </p:nvPr>
        </p:nvSpPr>
        <p:spPr/>
        <p:txBody>
          <a:bodyPr/>
          <a:lstStyle/>
          <a:p>
            <a:r>
              <a:rPr lang="zh-CN" altLang="en-US" dirty="0"/>
              <a:t>风险管理</a:t>
            </a:r>
          </a:p>
        </p:txBody>
      </p:sp>
      <p:sp>
        <p:nvSpPr>
          <p:cNvPr id="70" name="圆角矩形 23">
            <a:extLst>
              <a:ext uri="{FF2B5EF4-FFF2-40B4-BE49-F238E27FC236}">
                <a16:creationId xmlns:a16="http://schemas.microsoft.com/office/drawing/2014/main" id="{761E04F6-3421-45A3-A6C0-B356C4095FB2}"/>
              </a:ext>
            </a:extLst>
          </p:cNvPr>
          <p:cNvSpPr/>
          <p:nvPr/>
        </p:nvSpPr>
        <p:spPr>
          <a:xfrm>
            <a:off x="673100" y="812800"/>
            <a:ext cx="10845800" cy="5684150"/>
          </a:xfrm>
          <a:prstGeom prst="roundRect">
            <a:avLst>
              <a:gd name="adj" fmla="val 1248"/>
            </a:avLst>
          </a:prstGeom>
          <a:blipFill dpi="0" rotWithShape="1">
            <a:blip r:embed="rId12" cstate="screen">
              <a:extLst>
                <a:ext uri="{BEBA8EAE-BF5A-486C-A8C5-ECC9F3942E4B}">
                  <a14:imgProps xmlns:a14="http://schemas.microsoft.com/office/drawing/2010/main">
                    <a14:imgLayer r:embed="rId13">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l="-6206" t="-14299" r="-6206" b="-6352"/>
            </a:stretch>
          </a:blipFill>
          <a:ln w="9525" cmpd="sng">
            <a:gradFill>
              <a:gsLst>
                <a:gs pos="0">
                  <a:schemeClr val="accent2">
                    <a:lumMod val="75000"/>
                  </a:schemeClr>
                </a:gs>
                <a:gs pos="100000">
                  <a:schemeClr val="accent3">
                    <a:lumMod val="60000"/>
                    <a:lumOff val="40000"/>
                  </a:schemeClr>
                </a:gs>
              </a:gsLst>
              <a:lin ang="18900000" scaled="0"/>
            </a:gradFill>
          </a:ln>
          <a:effectLst>
            <a:outerShdw blurRad="152400" dist="88900" dir="5400000" sx="99000" sy="99000" algn="ctr"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solidFill>
            </a:endParaRPr>
          </a:p>
        </p:txBody>
      </p:sp>
      <p:sp>
        <p:nvSpPr>
          <p:cNvPr id="55" name="文本框 54">
            <a:extLst>
              <a:ext uri="{FF2B5EF4-FFF2-40B4-BE49-F238E27FC236}">
                <a16:creationId xmlns:a16="http://schemas.microsoft.com/office/drawing/2014/main" id="{EA425C87-0E50-4AC9-834A-E5015C204A19}"/>
              </a:ext>
            </a:extLst>
          </p:cNvPr>
          <p:cNvSpPr txBox="1"/>
          <p:nvPr/>
        </p:nvSpPr>
        <p:spPr>
          <a:xfrm>
            <a:off x="5888251" y="6553069"/>
            <a:ext cx="415499" cy="246221"/>
          </a:xfrm>
          <a:prstGeom prst="rect">
            <a:avLst/>
          </a:prstGeom>
          <a:noFill/>
        </p:spPr>
        <p:txBody>
          <a:bodyPr wrap="none" rtlCol="0">
            <a:spAutoFit/>
          </a:bodyPr>
          <a:lstStyle>
            <a:defPPr>
              <a:defRPr lang="zh-CN"/>
            </a:defPPr>
            <a:lvl1pPr algn="ctr">
              <a:defRPr sz="1000">
                <a:solidFill>
                  <a:schemeClr val="bg1">
                    <a:alpha val="80000"/>
                  </a:schemeClr>
                </a:solidFill>
              </a:defRPr>
            </a:lvl1pPr>
          </a:lstStyle>
          <a:p>
            <a:r>
              <a:rPr lang="en-US" altLang="zh-CN" dirty="0"/>
              <a:t>-12-</a:t>
            </a:r>
            <a:endParaRPr lang="zh-CN" altLang="en-US" dirty="0"/>
          </a:p>
        </p:txBody>
      </p:sp>
      <p:sp>
        <p:nvSpPr>
          <p:cNvPr id="2" name="弧形 1">
            <a:extLst>
              <a:ext uri="{FF2B5EF4-FFF2-40B4-BE49-F238E27FC236}">
                <a16:creationId xmlns:a16="http://schemas.microsoft.com/office/drawing/2014/main" id="{E4454DB2-8CAE-445D-986A-9B59C9125601}"/>
              </a:ext>
            </a:extLst>
          </p:cNvPr>
          <p:cNvSpPr/>
          <p:nvPr/>
        </p:nvSpPr>
        <p:spPr>
          <a:xfrm>
            <a:off x="7310173" y="1812494"/>
            <a:ext cx="3671823" cy="3671818"/>
          </a:xfrm>
          <a:prstGeom prst="arc">
            <a:avLst>
              <a:gd name="adj1" fmla="val 16200000"/>
              <a:gd name="adj2" fmla="val 11746855"/>
            </a:avLst>
          </a:prstGeom>
          <a:noFill/>
          <a:ln w="198120" cap="rnd">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118872" tIns="59436" rIns="118872" bIns="59436" rtlCol="0" anchor="ctr"/>
          <a:lstStyle/>
          <a:p>
            <a:pPr algn="ctr"/>
            <a:endParaRPr lang="zh-CN" altLang="en-US" sz="2340"/>
          </a:p>
        </p:txBody>
      </p:sp>
      <p:sp>
        <p:nvSpPr>
          <p:cNvPr id="44" name="弧形 43">
            <a:extLst>
              <a:ext uri="{FF2B5EF4-FFF2-40B4-BE49-F238E27FC236}">
                <a16:creationId xmlns:a16="http://schemas.microsoft.com/office/drawing/2014/main" id="{3B5CF96F-4BFD-44F0-8EBD-0BFDA1F201AC}"/>
              </a:ext>
            </a:extLst>
          </p:cNvPr>
          <p:cNvSpPr/>
          <p:nvPr/>
        </p:nvSpPr>
        <p:spPr>
          <a:xfrm>
            <a:off x="7709850" y="2212171"/>
            <a:ext cx="2872469" cy="2872468"/>
          </a:xfrm>
          <a:prstGeom prst="arc">
            <a:avLst>
              <a:gd name="adj1" fmla="val 16200000"/>
              <a:gd name="adj2" fmla="val 9126292"/>
            </a:avLst>
          </a:prstGeom>
          <a:noFill/>
          <a:ln w="198120" cap="rnd">
            <a:solidFill>
              <a:schemeClr val="accent3">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18872" tIns="59436" rIns="118872" bIns="59436" rtlCol="0" anchor="ctr"/>
          <a:lstStyle/>
          <a:p>
            <a:pPr algn="ctr"/>
            <a:endParaRPr lang="zh-CN" altLang="en-US" sz="2340"/>
          </a:p>
        </p:txBody>
      </p:sp>
      <p:sp>
        <p:nvSpPr>
          <p:cNvPr id="47" name="弧形 46">
            <a:extLst>
              <a:ext uri="{FF2B5EF4-FFF2-40B4-BE49-F238E27FC236}">
                <a16:creationId xmlns:a16="http://schemas.microsoft.com/office/drawing/2014/main" id="{745106D7-B0B0-4D55-B19A-5A573CA068C1}"/>
              </a:ext>
            </a:extLst>
          </p:cNvPr>
          <p:cNvSpPr/>
          <p:nvPr/>
        </p:nvSpPr>
        <p:spPr>
          <a:xfrm>
            <a:off x="8158241" y="2660563"/>
            <a:ext cx="1975684" cy="1975685"/>
          </a:xfrm>
          <a:prstGeom prst="arc">
            <a:avLst>
              <a:gd name="adj1" fmla="val 16200000"/>
              <a:gd name="adj2" fmla="val 16023091"/>
            </a:avLst>
          </a:prstGeom>
          <a:noFill/>
          <a:ln w="198120" cap="rnd">
            <a:solidFill>
              <a:schemeClr val="accent5"/>
            </a:solidFill>
          </a:ln>
          <a:effectLst/>
        </p:spPr>
        <p:style>
          <a:lnRef idx="2">
            <a:schemeClr val="accent1">
              <a:shade val="50000"/>
            </a:schemeClr>
          </a:lnRef>
          <a:fillRef idx="1">
            <a:schemeClr val="accent1"/>
          </a:fillRef>
          <a:effectRef idx="0">
            <a:schemeClr val="accent1"/>
          </a:effectRef>
          <a:fontRef idx="minor">
            <a:schemeClr val="lt1"/>
          </a:fontRef>
        </p:style>
        <p:txBody>
          <a:bodyPr lIns="118872" tIns="59436" rIns="118872" bIns="59436" rtlCol="0" anchor="ctr"/>
          <a:lstStyle/>
          <a:p>
            <a:pPr algn="ctr"/>
            <a:endParaRPr lang="zh-CN" altLang="en-US" sz="2340"/>
          </a:p>
        </p:txBody>
      </p:sp>
      <p:sp>
        <p:nvSpPr>
          <p:cNvPr id="49" name="弧形 48">
            <a:extLst>
              <a:ext uri="{FF2B5EF4-FFF2-40B4-BE49-F238E27FC236}">
                <a16:creationId xmlns:a16="http://schemas.microsoft.com/office/drawing/2014/main" id="{B31417B2-2B49-49F6-B49E-01D3BCBD3895}"/>
              </a:ext>
            </a:extLst>
          </p:cNvPr>
          <p:cNvSpPr/>
          <p:nvPr/>
        </p:nvSpPr>
        <p:spPr>
          <a:xfrm>
            <a:off x="8551725" y="3054046"/>
            <a:ext cx="1188719" cy="1188719"/>
          </a:xfrm>
          <a:prstGeom prst="arc">
            <a:avLst>
              <a:gd name="adj1" fmla="val 16200000"/>
              <a:gd name="adj2" fmla="val 8149448"/>
            </a:avLst>
          </a:prstGeom>
          <a:noFill/>
          <a:ln w="198120" cap="rnd">
            <a:solidFill>
              <a:schemeClr val="accent5"/>
            </a:solidFill>
          </a:ln>
          <a:effectLst/>
        </p:spPr>
        <p:style>
          <a:lnRef idx="2">
            <a:schemeClr val="accent1">
              <a:shade val="50000"/>
            </a:schemeClr>
          </a:lnRef>
          <a:fillRef idx="1">
            <a:schemeClr val="accent1"/>
          </a:fillRef>
          <a:effectRef idx="0">
            <a:schemeClr val="accent1"/>
          </a:effectRef>
          <a:fontRef idx="minor">
            <a:schemeClr val="lt1"/>
          </a:fontRef>
        </p:style>
        <p:txBody>
          <a:bodyPr lIns="118872" tIns="59436" rIns="118872" bIns="59436" rtlCol="0" anchor="ctr"/>
          <a:lstStyle/>
          <a:p>
            <a:pPr algn="ctr"/>
            <a:endParaRPr lang="zh-CN" altLang="en-US" sz="2340"/>
          </a:p>
        </p:txBody>
      </p:sp>
      <p:grpSp>
        <p:nvGrpSpPr>
          <p:cNvPr id="11" name="组合 10">
            <a:extLst>
              <a:ext uri="{FF2B5EF4-FFF2-40B4-BE49-F238E27FC236}">
                <a16:creationId xmlns:a16="http://schemas.microsoft.com/office/drawing/2014/main" id="{A0AD6CF5-A6DB-FB9C-835F-1132D8509AFF}"/>
              </a:ext>
            </a:extLst>
          </p:cNvPr>
          <p:cNvGrpSpPr/>
          <p:nvPr/>
        </p:nvGrpSpPr>
        <p:grpSpPr>
          <a:xfrm>
            <a:off x="7268873" y="1753624"/>
            <a:ext cx="1189666" cy="1048144"/>
            <a:chOff x="7268873" y="1700284"/>
            <a:chExt cx="1189666" cy="1048144"/>
          </a:xfrm>
        </p:grpSpPr>
        <p:grpSp>
          <p:nvGrpSpPr>
            <p:cNvPr id="10" name="组合 9">
              <a:extLst>
                <a:ext uri="{FF2B5EF4-FFF2-40B4-BE49-F238E27FC236}">
                  <a16:creationId xmlns:a16="http://schemas.microsoft.com/office/drawing/2014/main" id="{E3BBB12E-ED91-8138-4DD2-23FC8D9B7AF4}"/>
                </a:ext>
              </a:extLst>
            </p:cNvPr>
            <p:cNvGrpSpPr/>
            <p:nvPr/>
          </p:nvGrpSpPr>
          <p:grpSpPr>
            <a:xfrm>
              <a:off x="7268873" y="1700284"/>
              <a:ext cx="1189666" cy="200054"/>
              <a:chOff x="7268873" y="1700284"/>
              <a:chExt cx="1189666" cy="200054"/>
            </a:xfrm>
          </p:grpSpPr>
          <p:sp>
            <p:nvSpPr>
              <p:cNvPr id="51" name="文本框 50">
                <a:extLst>
                  <a:ext uri="{FF2B5EF4-FFF2-40B4-BE49-F238E27FC236}">
                    <a16:creationId xmlns:a16="http://schemas.microsoft.com/office/drawing/2014/main" id="{D195B70F-F124-47CD-B5F3-B3EEE333E15E}"/>
                  </a:ext>
                </a:extLst>
              </p:cNvPr>
              <p:cNvSpPr txBox="1"/>
              <p:nvPr/>
            </p:nvSpPr>
            <p:spPr>
              <a:xfrm>
                <a:off x="7458266" y="1700284"/>
                <a:ext cx="1000273" cy="200054"/>
              </a:xfrm>
              <a:prstGeom prst="rect">
                <a:avLst/>
              </a:prstGeom>
              <a:noFill/>
              <a:effectLst/>
            </p:spPr>
            <p:txBody>
              <a:bodyPr wrap="none" lIns="0" tIns="0" rIns="0" bIns="0" rtlCol="0">
                <a:spAutoFit/>
              </a:bodyPr>
              <a:lstStyle/>
              <a:p>
                <a:pPr algn="r"/>
                <a:r>
                  <a:rPr lang="zh-CN" altLang="en-US" sz="1300" dirty="0">
                    <a:solidFill>
                      <a:schemeClr val="bg1"/>
                    </a:solidFill>
                  </a:rPr>
                  <a:t>资产净负债率</a:t>
                </a:r>
              </a:p>
            </p:txBody>
          </p:sp>
          <p:sp>
            <p:nvSpPr>
              <p:cNvPr id="8" name="椭圆 7">
                <a:extLst>
                  <a:ext uri="{FF2B5EF4-FFF2-40B4-BE49-F238E27FC236}">
                    <a16:creationId xmlns:a16="http://schemas.microsoft.com/office/drawing/2014/main" id="{D1426DBA-8624-4C0F-B4CB-65DF67DBFA0D}"/>
                  </a:ext>
                </a:extLst>
              </p:cNvPr>
              <p:cNvSpPr/>
              <p:nvPr/>
            </p:nvSpPr>
            <p:spPr>
              <a:xfrm flipH="1">
                <a:off x="7268873" y="1700284"/>
                <a:ext cx="169273" cy="16927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8872" tIns="59436" rIns="118872" bIns="59436" rtlCol="0" anchor="ctr"/>
              <a:lstStyle/>
              <a:p>
                <a:pPr algn="ctr"/>
                <a:endParaRPr lang="zh-CN" altLang="en-US" sz="2340"/>
              </a:p>
            </p:txBody>
          </p:sp>
        </p:grpSp>
        <p:grpSp>
          <p:nvGrpSpPr>
            <p:cNvPr id="6" name="组合 5">
              <a:extLst>
                <a:ext uri="{FF2B5EF4-FFF2-40B4-BE49-F238E27FC236}">
                  <a16:creationId xmlns:a16="http://schemas.microsoft.com/office/drawing/2014/main" id="{396EBE4E-6061-5DEF-430A-031E7E8FC332}"/>
                </a:ext>
              </a:extLst>
            </p:cNvPr>
            <p:cNvGrpSpPr/>
            <p:nvPr/>
          </p:nvGrpSpPr>
          <p:grpSpPr>
            <a:xfrm>
              <a:off x="7268873" y="2124329"/>
              <a:ext cx="1022956" cy="200054"/>
              <a:chOff x="7268873" y="2099984"/>
              <a:chExt cx="1022956" cy="200054"/>
            </a:xfrm>
          </p:grpSpPr>
          <p:sp>
            <p:nvSpPr>
              <p:cNvPr id="50" name="文本框 49">
                <a:extLst>
                  <a:ext uri="{FF2B5EF4-FFF2-40B4-BE49-F238E27FC236}">
                    <a16:creationId xmlns:a16="http://schemas.microsoft.com/office/drawing/2014/main" id="{1B4C2E78-AA61-4795-8680-09B58BBF9689}"/>
                  </a:ext>
                </a:extLst>
              </p:cNvPr>
              <p:cNvSpPr txBox="1"/>
              <p:nvPr/>
            </p:nvSpPr>
            <p:spPr>
              <a:xfrm>
                <a:off x="7458266" y="2099984"/>
                <a:ext cx="833563" cy="200054"/>
              </a:xfrm>
              <a:prstGeom prst="rect">
                <a:avLst/>
              </a:prstGeom>
              <a:noFill/>
              <a:effectLst/>
            </p:spPr>
            <p:txBody>
              <a:bodyPr wrap="none" lIns="0" tIns="0" rIns="0" bIns="0" rtlCol="0">
                <a:spAutoFit/>
              </a:bodyPr>
              <a:lstStyle/>
              <a:p>
                <a:pPr algn="r"/>
                <a:r>
                  <a:rPr lang="zh-CN" altLang="en-US" sz="1300" dirty="0">
                    <a:solidFill>
                      <a:schemeClr val="bg1"/>
                    </a:solidFill>
                  </a:rPr>
                  <a:t>资产负债率</a:t>
                </a:r>
              </a:p>
            </p:txBody>
          </p:sp>
          <p:sp>
            <p:nvSpPr>
              <p:cNvPr id="53" name="椭圆 52">
                <a:extLst>
                  <a:ext uri="{FF2B5EF4-FFF2-40B4-BE49-F238E27FC236}">
                    <a16:creationId xmlns:a16="http://schemas.microsoft.com/office/drawing/2014/main" id="{2668578B-8946-4927-99F2-3D9C89C379C6}"/>
                  </a:ext>
                </a:extLst>
              </p:cNvPr>
              <p:cNvSpPr/>
              <p:nvPr/>
            </p:nvSpPr>
            <p:spPr>
              <a:xfrm flipH="1">
                <a:off x="7268873" y="2099984"/>
                <a:ext cx="169273" cy="169273"/>
              </a:xfrm>
              <a:prstGeom prst="ellipse">
                <a:avLst/>
              </a:prstGeom>
              <a:solidFill>
                <a:schemeClr val="accent3">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8872" tIns="59436" rIns="118872" bIns="59436" rtlCol="0" anchor="ctr"/>
              <a:lstStyle/>
              <a:p>
                <a:pPr algn="ctr"/>
                <a:endParaRPr lang="zh-CN" altLang="en-US" sz="2340"/>
              </a:p>
            </p:txBody>
          </p:sp>
        </p:grpSp>
        <p:grpSp>
          <p:nvGrpSpPr>
            <p:cNvPr id="4" name="组合 3">
              <a:extLst>
                <a:ext uri="{FF2B5EF4-FFF2-40B4-BE49-F238E27FC236}">
                  <a16:creationId xmlns:a16="http://schemas.microsoft.com/office/drawing/2014/main" id="{AD7195BA-F52A-7A63-CEC5-D0F8BEF8ED6E}"/>
                </a:ext>
              </a:extLst>
            </p:cNvPr>
            <p:cNvGrpSpPr/>
            <p:nvPr/>
          </p:nvGrpSpPr>
          <p:grpSpPr>
            <a:xfrm>
              <a:off x="7268873" y="2548374"/>
              <a:ext cx="1022954" cy="200054"/>
              <a:chOff x="7268873" y="2548374"/>
              <a:chExt cx="1022954" cy="200054"/>
            </a:xfrm>
          </p:grpSpPr>
          <p:sp>
            <p:nvSpPr>
              <p:cNvPr id="7" name="文本框 6">
                <a:extLst>
                  <a:ext uri="{FF2B5EF4-FFF2-40B4-BE49-F238E27FC236}">
                    <a16:creationId xmlns:a16="http://schemas.microsoft.com/office/drawing/2014/main" id="{92C41D9B-5DA8-4DE1-83DB-5F5A702A8155}"/>
                  </a:ext>
                </a:extLst>
              </p:cNvPr>
              <p:cNvSpPr txBox="1"/>
              <p:nvPr/>
            </p:nvSpPr>
            <p:spPr>
              <a:xfrm>
                <a:off x="7458266" y="2548374"/>
                <a:ext cx="833561" cy="200054"/>
              </a:xfrm>
              <a:prstGeom prst="rect">
                <a:avLst/>
              </a:prstGeom>
              <a:noFill/>
              <a:effectLst/>
            </p:spPr>
            <p:txBody>
              <a:bodyPr wrap="none" lIns="0" tIns="0" rIns="0" bIns="0" rtlCol="0">
                <a:spAutoFit/>
              </a:bodyPr>
              <a:lstStyle/>
              <a:p>
                <a:pPr algn="r"/>
                <a:r>
                  <a:rPr lang="zh-CN" altLang="en-US" sz="1300" dirty="0">
                    <a:solidFill>
                      <a:schemeClr val="bg1"/>
                    </a:solidFill>
                  </a:rPr>
                  <a:t>现金短债比</a:t>
                </a:r>
              </a:p>
            </p:txBody>
          </p:sp>
          <p:sp>
            <p:nvSpPr>
              <p:cNvPr id="54" name="椭圆 53">
                <a:extLst>
                  <a:ext uri="{FF2B5EF4-FFF2-40B4-BE49-F238E27FC236}">
                    <a16:creationId xmlns:a16="http://schemas.microsoft.com/office/drawing/2014/main" id="{AEB5B0B3-6DA2-4CFB-8A8E-ADB87440B159}"/>
                  </a:ext>
                </a:extLst>
              </p:cNvPr>
              <p:cNvSpPr/>
              <p:nvPr/>
            </p:nvSpPr>
            <p:spPr>
              <a:xfrm flipH="1">
                <a:off x="7268873" y="2548374"/>
                <a:ext cx="169273" cy="169273"/>
              </a:xfrm>
              <a:prstGeom prst="ellipse">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8872" tIns="59436" rIns="118872" bIns="59436" rtlCol="0" anchor="ctr"/>
              <a:lstStyle/>
              <a:p>
                <a:pPr algn="ctr"/>
                <a:endParaRPr lang="zh-CN" altLang="en-US" sz="2340"/>
              </a:p>
            </p:txBody>
          </p:sp>
        </p:grpSp>
      </p:grpSp>
      <p:grpSp>
        <p:nvGrpSpPr>
          <p:cNvPr id="13" name="组合 12">
            <a:extLst>
              <a:ext uri="{FF2B5EF4-FFF2-40B4-BE49-F238E27FC236}">
                <a16:creationId xmlns:a16="http://schemas.microsoft.com/office/drawing/2014/main" id="{2C5E89AE-B228-4452-A7C9-D13533C29EF1}"/>
              </a:ext>
            </a:extLst>
          </p:cNvPr>
          <p:cNvGrpSpPr/>
          <p:nvPr/>
        </p:nvGrpSpPr>
        <p:grpSpPr>
          <a:xfrm>
            <a:off x="5997950" y="1619104"/>
            <a:ext cx="1046729" cy="1242787"/>
            <a:chOff x="2497475" y="1579069"/>
            <a:chExt cx="1046729" cy="1242787"/>
          </a:xfrm>
        </p:grpSpPr>
        <p:sp>
          <p:nvSpPr>
            <p:cNvPr id="9" name="矩形: 圆角 8">
              <a:extLst>
                <a:ext uri="{FF2B5EF4-FFF2-40B4-BE49-F238E27FC236}">
                  <a16:creationId xmlns:a16="http://schemas.microsoft.com/office/drawing/2014/main" id="{9F428E57-FCB2-4EFD-9329-D2638D0D0518}"/>
                </a:ext>
              </a:extLst>
            </p:cNvPr>
            <p:cNvSpPr/>
            <p:nvPr>
              <p:custDataLst>
                <p:tags r:id="rId9"/>
              </p:custDataLst>
            </p:nvPr>
          </p:nvSpPr>
          <p:spPr>
            <a:xfrm>
              <a:off x="2497475" y="1660249"/>
              <a:ext cx="1046729" cy="1161607"/>
            </a:xfrm>
            <a:prstGeom prst="roundRect">
              <a:avLst>
                <a:gd name="adj" fmla="val 13060"/>
              </a:avLst>
            </a:prstGeom>
            <a:noFill/>
            <a:ln w="4127">
              <a:solidFill>
                <a:schemeClr val="accent2"/>
              </a:solidFill>
            </a:ln>
            <a:effectLst>
              <a:outerShdw blurRad="198120" dist="115570" dir="5400000" algn="tr" rotWithShape="0">
                <a:schemeClr val="accent2">
                  <a:lumMod val="20000"/>
                  <a:lumOff val="8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18872" tIns="59436" rIns="118872" bIns="59436" rtlCol="0" anchor="ctr"/>
            <a:lstStyle/>
            <a:p>
              <a:pPr algn="ctr"/>
              <a:endParaRPr lang="zh-CN" altLang="en-US" sz="2340"/>
            </a:p>
          </p:txBody>
        </p:sp>
        <p:sp>
          <p:nvSpPr>
            <p:cNvPr id="58" name="椭圆 57">
              <a:extLst>
                <a:ext uri="{FF2B5EF4-FFF2-40B4-BE49-F238E27FC236}">
                  <a16:creationId xmlns:a16="http://schemas.microsoft.com/office/drawing/2014/main" id="{AC59021B-AE36-4C67-B205-85B341438D48}"/>
                </a:ext>
              </a:extLst>
            </p:cNvPr>
            <p:cNvSpPr/>
            <p:nvPr/>
          </p:nvSpPr>
          <p:spPr>
            <a:xfrm flipH="1">
              <a:off x="2936202" y="1579069"/>
              <a:ext cx="169273" cy="16927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8872" tIns="59436" rIns="118872" bIns="59436" rtlCol="0" anchor="ctr"/>
            <a:lstStyle/>
            <a:p>
              <a:pPr algn="ctr"/>
              <a:endParaRPr lang="zh-CN" altLang="en-US" sz="2340"/>
            </a:p>
          </p:txBody>
        </p:sp>
      </p:grpSp>
      <p:grpSp>
        <p:nvGrpSpPr>
          <p:cNvPr id="67" name="组合 66">
            <a:extLst>
              <a:ext uri="{FF2B5EF4-FFF2-40B4-BE49-F238E27FC236}">
                <a16:creationId xmlns:a16="http://schemas.microsoft.com/office/drawing/2014/main" id="{3ABAF185-CF31-4C96-BBE5-5683310E15E9}"/>
              </a:ext>
            </a:extLst>
          </p:cNvPr>
          <p:cNvGrpSpPr/>
          <p:nvPr/>
        </p:nvGrpSpPr>
        <p:grpSpPr>
          <a:xfrm>
            <a:off x="5997950" y="2969409"/>
            <a:ext cx="1046729" cy="1237010"/>
            <a:chOff x="2497475" y="1895121"/>
            <a:chExt cx="1046729" cy="1237010"/>
          </a:xfrm>
        </p:grpSpPr>
        <p:sp>
          <p:nvSpPr>
            <p:cNvPr id="68" name="矩形: 圆角 67">
              <a:extLst>
                <a:ext uri="{FF2B5EF4-FFF2-40B4-BE49-F238E27FC236}">
                  <a16:creationId xmlns:a16="http://schemas.microsoft.com/office/drawing/2014/main" id="{35654DA4-BED9-4916-8D89-8481B93DDB8A}"/>
                </a:ext>
              </a:extLst>
            </p:cNvPr>
            <p:cNvSpPr/>
            <p:nvPr>
              <p:custDataLst>
                <p:tags r:id="rId8"/>
              </p:custDataLst>
            </p:nvPr>
          </p:nvSpPr>
          <p:spPr>
            <a:xfrm>
              <a:off x="2497475" y="1970524"/>
              <a:ext cx="1046729" cy="1161607"/>
            </a:xfrm>
            <a:prstGeom prst="roundRect">
              <a:avLst>
                <a:gd name="adj" fmla="val 13060"/>
              </a:avLst>
            </a:prstGeom>
            <a:noFill/>
            <a:ln w="4127">
              <a:solidFill>
                <a:schemeClr val="accent3">
                  <a:lumMod val="60000"/>
                  <a:lumOff val="40000"/>
                </a:schemeClr>
              </a:solidFill>
            </a:ln>
            <a:effectLst>
              <a:outerShdw blurRad="198120" dist="115570" dir="5400000" algn="tr" rotWithShape="0">
                <a:schemeClr val="accent2">
                  <a:lumMod val="20000"/>
                  <a:lumOff val="8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18872" tIns="59436" rIns="118872" bIns="59436" rtlCol="0" anchor="ctr"/>
            <a:lstStyle/>
            <a:p>
              <a:pPr algn="ctr"/>
              <a:endParaRPr lang="zh-CN" altLang="en-US" sz="2340"/>
            </a:p>
          </p:txBody>
        </p:sp>
        <p:sp>
          <p:nvSpPr>
            <p:cNvPr id="69" name="椭圆 68">
              <a:extLst>
                <a:ext uri="{FF2B5EF4-FFF2-40B4-BE49-F238E27FC236}">
                  <a16:creationId xmlns:a16="http://schemas.microsoft.com/office/drawing/2014/main" id="{38C5B746-7BE2-4183-A682-4761E6B497F5}"/>
                </a:ext>
              </a:extLst>
            </p:cNvPr>
            <p:cNvSpPr/>
            <p:nvPr/>
          </p:nvSpPr>
          <p:spPr>
            <a:xfrm flipH="1">
              <a:off x="2937483" y="1895121"/>
              <a:ext cx="169273" cy="169273"/>
            </a:xfrm>
            <a:prstGeom prst="ellipse">
              <a:avLst/>
            </a:prstGeom>
            <a:solidFill>
              <a:schemeClr val="accent3">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8872" tIns="59436" rIns="118872" bIns="59436" rtlCol="0" anchor="ctr"/>
            <a:lstStyle/>
            <a:p>
              <a:pPr algn="ctr"/>
              <a:endParaRPr lang="zh-CN" altLang="en-US" sz="2340"/>
            </a:p>
          </p:txBody>
        </p:sp>
      </p:grpSp>
      <p:grpSp>
        <p:nvGrpSpPr>
          <p:cNvPr id="73" name="组合 72">
            <a:extLst>
              <a:ext uri="{FF2B5EF4-FFF2-40B4-BE49-F238E27FC236}">
                <a16:creationId xmlns:a16="http://schemas.microsoft.com/office/drawing/2014/main" id="{0AA8A724-2B5F-4472-B685-9A8C1F69C45D}"/>
              </a:ext>
            </a:extLst>
          </p:cNvPr>
          <p:cNvGrpSpPr/>
          <p:nvPr/>
        </p:nvGrpSpPr>
        <p:grpSpPr>
          <a:xfrm>
            <a:off x="5997950" y="4314172"/>
            <a:ext cx="1046729" cy="1236775"/>
            <a:chOff x="2497475" y="2205632"/>
            <a:chExt cx="1046729" cy="1236775"/>
          </a:xfrm>
        </p:grpSpPr>
        <p:sp>
          <p:nvSpPr>
            <p:cNvPr id="74" name="矩形: 圆角 73">
              <a:extLst>
                <a:ext uri="{FF2B5EF4-FFF2-40B4-BE49-F238E27FC236}">
                  <a16:creationId xmlns:a16="http://schemas.microsoft.com/office/drawing/2014/main" id="{D1DC39FC-4462-43B4-ADC5-A1E0958E352C}"/>
                </a:ext>
              </a:extLst>
            </p:cNvPr>
            <p:cNvSpPr/>
            <p:nvPr>
              <p:custDataLst>
                <p:tags r:id="rId7"/>
              </p:custDataLst>
            </p:nvPr>
          </p:nvSpPr>
          <p:spPr>
            <a:xfrm>
              <a:off x="2497475" y="2280800"/>
              <a:ext cx="1046729" cy="1161607"/>
            </a:xfrm>
            <a:prstGeom prst="roundRect">
              <a:avLst>
                <a:gd name="adj" fmla="val 13060"/>
              </a:avLst>
            </a:prstGeom>
            <a:noFill/>
            <a:ln w="4127">
              <a:solidFill>
                <a:schemeClr val="accent5"/>
              </a:solidFill>
            </a:ln>
            <a:effectLst>
              <a:outerShdw blurRad="198120" dist="115570" dir="5400000" algn="tr" rotWithShape="0">
                <a:schemeClr val="accent2">
                  <a:lumMod val="20000"/>
                  <a:lumOff val="8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18872" tIns="59436" rIns="118872" bIns="59436" rtlCol="0" anchor="ctr"/>
            <a:lstStyle/>
            <a:p>
              <a:pPr algn="ctr"/>
              <a:endParaRPr lang="zh-CN" altLang="en-US" sz="2340"/>
            </a:p>
          </p:txBody>
        </p:sp>
        <p:sp>
          <p:nvSpPr>
            <p:cNvPr id="75" name="椭圆 74">
              <a:extLst>
                <a:ext uri="{FF2B5EF4-FFF2-40B4-BE49-F238E27FC236}">
                  <a16:creationId xmlns:a16="http://schemas.microsoft.com/office/drawing/2014/main" id="{0A530DBD-672D-4645-BF2E-BF132E1192DB}"/>
                </a:ext>
              </a:extLst>
            </p:cNvPr>
            <p:cNvSpPr/>
            <p:nvPr/>
          </p:nvSpPr>
          <p:spPr>
            <a:xfrm flipH="1">
              <a:off x="2936202" y="2205632"/>
              <a:ext cx="169273" cy="169273"/>
            </a:xfrm>
            <a:prstGeom prst="ellipse">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8872" tIns="59436" rIns="118872" bIns="59436" rtlCol="0" anchor="ctr"/>
            <a:lstStyle/>
            <a:p>
              <a:pPr algn="ctr"/>
              <a:endParaRPr lang="zh-CN" altLang="en-US" sz="2340"/>
            </a:p>
          </p:txBody>
        </p:sp>
      </p:grpSp>
      <p:cxnSp>
        <p:nvCxnSpPr>
          <p:cNvPr id="89" name="直接连接符 88">
            <a:extLst>
              <a:ext uri="{FF2B5EF4-FFF2-40B4-BE49-F238E27FC236}">
                <a16:creationId xmlns:a16="http://schemas.microsoft.com/office/drawing/2014/main" id="{297FBFCC-1240-4136-9565-BBB258F054B1}"/>
              </a:ext>
            </a:extLst>
          </p:cNvPr>
          <p:cNvCxnSpPr>
            <a:cxnSpLocks/>
          </p:cNvCxnSpPr>
          <p:nvPr>
            <p:custDataLst>
              <p:tags r:id="rId1"/>
            </p:custDataLst>
          </p:nvPr>
        </p:nvCxnSpPr>
        <p:spPr>
          <a:xfrm rot="5400000" flipV="1">
            <a:off x="6489696" y="3274213"/>
            <a:ext cx="0" cy="483596"/>
          </a:xfrm>
          <a:prstGeom prst="line">
            <a:avLst/>
          </a:prstGeom>
          <a:ln w="4127">
            <a:gradFill>
              <a:gsLst>
                <a:gs pos="0">
                  <a:schemeClr val="accent3">
                    <a:lumMod val="60000"/>
                    <a:lumOff val="40000"/>
                    <a:alpha val="0"/>
                  </a:schemeClr>
                </a:gs>
                <a:gs pos="50000">
                  <a:schemeClr val="accent3">
                    <a:lumMod val="60000"/>
                    <a:lumOff val="40000"/>
                  </a:schemeClr>
                </a:gs>
                <a:gs pos="100000">
                  <a:schemeClr val="accent3">
                    <a:lumMod val="60000"/>
                    <a:lumOff val="40000"/>
                    <a:alpha val="0"/>
                  </a:schemeClr>
                </a:gs>
              </a:gsLst>
              <a:lin ang="5400000" scaled="0"/>
            </a:gradFill>
          </a:ln>
          <a:effectLst>
            <a:outerShdw blurRad="165100" sx="104000" sy="104000" algn="ctr" rotWithShape="0">
              <a:schemeClr val="accent2">
                <a:lumMod val="20000"/>
                <a:lumOff val="80000"/>
                <a:alpha val="47000"/>
              </a:schemeClr>
            </a:outerShdw>
          </a:effectLst>
        </p:spPr>
        <p:style>
          <a:lnRef idx="1">
            <a:schemeClr val="accent1"/>
          </a:lnRef>
          <a:fillRef idx="0">
            <a:schemeClr val="accent1"/>
          </a:fillRef>
          <a:effectRef idx="0">
            <a:schemeClr val="accent1"/>
          </a:effectRef>
          <a:fontRef idx="minor">
            <a:schemeClr val="tx1"/>
          </a:fontRef>
        </p:style>
      </p:cxnSp>
      <p:sp>
        <p:nvSpPr>
          <p:cNvPr id="90" name="文本框 89">
            <a:extLst>
              <a:ext uri="{FF2B5EF4-FFF2-40B4-BE49-F238E27FC236}">
                <a16:creationId xmlns:a16="http://schemas.microsoft.com/office/drawing/2014/main" id="{DD192E5C-123F-4CCA-82B9-3F65A581AC5B}"/>
              </a:ext>
            </a:extLst>
          </p:cNvPr>
          <p:cNvSpPr txBox="1"/>
          <p:nvPr/>
        </p:nvSpPr>
        <p:spPr>
          <a:xfrm>
            <a:off x="6063849" y="3132810"/>
            <a:ext cx="914930" cy="400110"/>
          </a:xfrm>
          <a:prstGeom prst="rect">
            <a:avLst/>
          </a:prstGeom>
          <a:noFill/>
          <a:effectLst/>
        </p:spPr>
        <p:txBody>
          <a:bodyPr wrap="none" lIns="118872" tIns="59436" rIns="118872" bIns="59436" rtlCol="0">
            <a:spAutoFit/>
          </a:bodyPr>
          <a:lstStyle/>
          <a:p>
            <a:pPr algn="ctr"/>
            <a:r>
              <a:rPr lang="en-US" altLang="zh-CN" sz="1820" dirty="0">
                <a:solidFill>
                  <a:schemeClr val="accent3">
                    <a:lumMod val="60000"/>
                    <a:lumOff val="40000"/>
                  </a:schemeClr>
                </a:solidFill>
                <a:latin typeface="+mj-ea"/>
                <a:ea typeface="+mj-ea"/>
              </a:rPr>
              <a:t>69.5%</a:t>
            </a:r>
            <a:endParaRPr lang="zh-CN" altLang="en-US" sz="1820" dirty="0">
              <a:solidFill>
                <a:schemeClr val="accent3">
                  <a:lumMod val="60000"/>
                  <a:lumOff val="40000"/>
                </a:schemeClr>
              </a:solidFill>
              <a:latin typeface="+mj-ea"/>
              <a:ea typeface="+mj-ea"/>
            </a:endParaRPr>
          </a:p>
        </p:txBody>
      </p:sp>
      <p:sp>
        <p:nvSpPr>
          <p:cNvPr id="110" name="文本框 109">
            <a:extLst>
              <a:ext uri="{FF2B5EF4-FFF2-40B4-BE49-F238E27FC236}">
                <a16:creationId xmlns:a16="http://schemas.microsoft.com/office/drawing/2014/main" id="{5EE68A18-5CA7-4054-B485-626D55996599}"/>
              </a:ext>
            </a:extLst>
          </p:cNvPr>
          <p:cNvSpPr txBox="1"/>
          <p:nvPr/>
        </p:nvSpPr>
        <p:spPr>
          <a:xfrm>
            <a:off x="6069037" y="3575273"/>
            <a:ext cx="1012713" cy="400110"/>
          </a:xfrm>
          <a:prstGeom prst="rect">
            <a:avLst/>
          </a:prstGeom>
          <a:noFill/>
          <a:effectLst/>
        </p:spPr>
        <p:txBody>
          <a:bodyPr wrap="none" lIns="118872" tIns="59436" rIns="118872" bIns="59436" rtlCol="0">
            <a:spAutoFit/>
          </a:bodyPr>
          <a:lstStyle/>
          <a:p>
            <a:pPr algn="ctr"/>
            <a:r>
              <a:rPr lang="en-US" altLang="zh-CN" sz="1820" dirty="0">
                <a:solidFill>
                  <a:schemeClr val="accent3">
                    <a:lumMod val="60000"/>
                    <a:lumOff val="40000"/>
                  </a:schemeClr>
                </a:solidFill>
                <a:latin typeface="+mj-ea"/>
                <a:ea typeface="+mj-ea"/>
              </a:rPr>
              <a:t>0.6%</a:t>
            </a:r>
            <a:r>
              <a:rPr lang="zh-CN" altLang="en-US" sz="1820" dirty="0">
                <a:solidFill>
                  <a:schemeClr val="accent3">
                    <a:lumMod val="60000"/>
                    <a:lumOff val="40000"/>
                  </a:schemeClr>
                </a:solidFill>
                <a:latin typeface="+mj-ea"/>
                <a:ea typeface="+mj-ea"/>
              </a:rPr>
              <a:t>↓</a:t>
            </a:r>
          </a:p>
        </p:txBody>
      </p:sp>
      <p:sp>
        <p:nvSpPr>
          <p:cNvPr id="112" name="文本框 111">
            <a:extLst>
              <a:ext uri="{FF2B5EF4-FFF2-40B4-BE49-F238E27FC236}">
                <a16:creationId xmlns:a16="http://schemas.microsoft.com/office/drawing/2014/main" id="{212A4427-C975-428E-AEBD-6FE27ADAADC2}"/>
              </a:ext>
            </a:extLst>
          </p:cNvPr>
          <p:cNvSpPr txBox="1"/>
          <p:nvPr/>
        </p:nvSpPr>
        <p:spPr>
          <a:xfrm>
            <a:off x="6187891" y="3923285"/>
            <a:ext cx="666851" cy="160044"/>
          </a:xfrm>
          <a:prstGeom prst="rect">
            <a:avLst/>
          </a:prstGeom>
          <a:noFill/>
          <a:effectLst/>
        </p:spPr>
        <p:txBody>
          <a:bodyPr wrap="none" lIns="0" tIns="0" rIns="0" bIns="0" rtlCol="0">
            <a:spAutoFit/>
          </a:bodyPr>
          <a:lstStyle/>
          <a:p>
            <a:pPr algn="ctr"/>
            <a:r>
              <a:rPr lang="zh-CN" altLang="en-US" sz="1040" dirty="0">
                <a:solidFill>
                  <a:schemeClr val="bg1"/>
                </a:solidFill>
              </a:rPr>
              <a:t>较上年下降</a:t>
            </a:r>
          </a:p>
        </p:txBody>
      </p:sp>
      <p:grpSp>
        <p:nvGrpSpPr>
          <p:cNvPr id="15" name="组合 14">
            <a:extLst>
              <a:ext uri="{FF2B5EF4-FFF2-40B4-BE49-F238E27FC236}">
                <a16:creationId xmlns:a16="http://schemas.microsoft.com/office/drawing/2014/main" id="{D746B9C9-0E23-4D30-A9E1-98B60AEEE61B}"/>
              </a:ext>
            </a:extLst>
          </p:cNvPr>
          <p:cNvGrpSpPr/>
          <p:nvPr/>
        </p:nvGrpSpPr>
        <p:grpSpPr>
          <a:xfrm>
            <a:off x="6076250" y="1805829"/>
            <a:ext cx="998286" cy="950519"/>
            <a:chOff x="3177576" y="1752037"/>
            <a:chExt cx="998286" cy="950519"/>
          </a:xfrm>
        </p:grpSpPr>
        <p:cxnSp>
          <p:nvCxnSpPr>
            <p:cNvPr id="62" name="直接连接符 61">
              <a:extLst>
                <a:ext uri="{FF2B5EF4-FFF2-40B4-BE49-F238E27FC236}">
                  <a16:creationId xmlns:a16="http://schemas.microsoft.com/office/drawing/2014/main" id="{8E2CC8F3-D556-45F2-8007-9AB35152950B}"/>
                </a:ext>
              </a:extLst>
            </p:cNvPr>
            <p:cNvCxnSpPr>
              <a:cxnSpLocks/>
            </p:cNvCxnSpPr>
            <p:nvPr>
              <p:custDataLst>
                <p:tags r:id="rId6"/>
              </p:custDataLst>
            </p:nvPr>
          </p:nvCxnSpPr>
          <p:spPr>
            <a:xfrm rot="5400000" flipV="1">
              <a:off x="3591022" y="1893440"/>
              <a:ext cx="0" cy="483596"/>
            </a:xfrm>
            <a:prstGeom prst="line">
              <a:avLst/>
            </a:prstGeom>
            <a:ln w="4127">
              <a:gradFill>
                <a:gsLst>
                  <a:gs pos="0">
                    <a:schemeClr val="accent2">
                      <a:alpha val="0"/>
                    </a:schemeClr>
                  </a:gs>
                  <a:gs pos="50000">
                    <a:schemeClr val="accent2"/>
                  </a:gs>
                  <a:gs pos="100000">
                    <a:schemeClr val="accent2">
                      <a:alpha val="0"/>
                    </a:schemeClr>
                  </a:gs>
                </a:gsLst>
                <a:lin ang="5400000" scaled="0"/>
              </a:gradFill>
            </a:ln>
            <a:effectLst>
              <a:outerShdw blurRad="165100" sx="104000" sy="104000" algn="ctr" rotWithShape="0">
                <a:schemeClr val="accent2">
                  <a:lumMod val="20000"/>
                  <a:lumOff val="80000"/>
                  <a:alpha val="47000"/>
                </a:schemeClr>
              </a:outerShdw>
            </a:effectLst>
          </p:spPr>
          <p:style>
            <a:lnRef idx="1">
              <a:schemeClr val="accent1"/>
            </a:lnRef>
            <a:fillRef idx="0">
              <a:schemeClr val="accent1"/>
            </a:fillRef>
            <a:effectRef idx="0">
              <a:schemeClr val="accent1"/>
            </a:effectRef>
            <a:fontRef idx="minor">
              <a:schemeClr val="tx1"/>
            </a:fontRef>
          </p:style>
        </p:cxnSp>
        <p:sp>
          <p:nvSpPr>
            <p:cNvPr id="79" name="文本框 78">
              <a:extLst>
                <a:ext uri="{FF2B5EF4-FFF2-40B4-BE49-F238E27FC236}">
                  <a16:creationId xmlns:a16="http://schemas.microsoft.com/office/drawing/2014/main" id="{F52574ED-0E80-4B75-A969-0FA852918C6A}"/>
                </a:ext>
              </a:extLst>
            </p:cNvPr>
            <p:cNvSpPr txBox="1"/>
            <p:nvPr/>
          </p:nvSpPr>
          <p:spPr>
            <a:xfrm>
              <a:off x="3195631" y="1752037"/>
              <a:ext cx="854016" cy="400110"/>
            </a:xfrm>
            <a:prstGeom prst="rect">
              <a:avLst/>
            </a:prstGeom>
            <a:noFill/>
            <a:effectLst/>
          </p:spPr>
          <p:txBody>
            <a:bodyPr wrap="none" lIns="118872" tIns="59436" rIns="118872" bIns="59436" rtlCol="0">
              <a:spAutoFit/>
            </a:bodyPr>
            <a:lstStyle/>
            <a:p>
              <a:pPr algn="ctr"/>
              <a:r>
                <a:rPr lang="en-US" altLang="zh-CN" sz="1820" dirty="0">
                  <a:solidFill>
                    <a:schemeClr val="accent2"/>
                  </a:solidFill>
                  <a:latin typeface="+mj-ea"/>
                  <a:ea typeface="+mj-ea"/>
                </a:rPr>
                <a:t>77.1%</a:t>
              </a:r>
              <a:endParaRPr lang="zh-CN" altLang="en-US" sz="1820" dirty="0">
                <a:solidFill>
                  <a:schemeClr val="accent2"/>
                </a:solidFill>
                <a:latin typeface="+mj-ea"/>
                <a:ea typeface="+mj-ea"/>
              </a:endParaRPr>
            </a:p>
          </p:txBody>
        </p:sp>
        <p:sp>
          <p:nvSpPr>
            <p:cNvPr id="80" name="文本框 79">
              <a:extLst>
                <a:ext uri="{FF2B5EF4-FFF2-40B4-BE49-F238E27FC236}">
                  <a16:creationId xmlns:a16="http://schemas.microsoft.com/office/drawing/2014/main" id="{D8B1B60D-658E-40F0-A56B-B68BFA7D3993}"/>
                </a:ext>
              </a:extLst>
            </p:cNvPr>
            <p:cNvSpPr txBox="1"/>
            <p:nvPr/>
          </p:nvSpPr>
          <p:spPr>
            <a:xfrm>
              <a:off x="3177576" y="2194500"/>
              <a:ext cx="998286" cy="400110"/>
            </a:xfrm>
            <a:prstGeom prst="rect">
              <a:avLst/>
            </a:prstGeom>
            <a:noFill/>
            <a:effectLst/>
          </p:spPr>
          <p:txBody>
            <a:bodyPr wrap="none" lIns="118872" tIns="59436" rIns="118872" bIns="59436" rtlCol="0">
              <a:spAutoFit/>
            </a:bodyPr>
            <a:lstStyle/>
            <a:p>
              <a:pPr algn="ctr"/>
              <a:r>
                <a:rPr lang="en-US" altLang="zh-CN" sz="1820" dirty="0">
                  <a:solidFill>
                    <a:schemeClr val="accent2"/>
                  </a:solidFill>
                  <a:latin typeface="+mj-ea"/>
                  <a:ea typeface="+mj-ea"/>
                </a:rPr>
                <a:t>3.6%</a:t>
              </a:r>
              <a:r>
                <a:rPr lang="zh-CN" altLang="en-US" sz="1820" dirty="0">
                  <a:solidFill>
                    <a:schemeClr val="accent2"/>
                  </a:solidFill>
                  <a:latin typeface="+mj-ea"/>
                  <a:ea typeface="+mj-ea"/>
                </a:rPr>
                <a:t>↓</a:t>
              </a:r>
            </a:p>
          </p:txBody>
        </p:sp>
        <p:sp>
          <p:nvSpPr>
            <p:cNvPr id="81" name="文本框 80">
              <a:extLst>
                <a:ext uri="{FF2B5EF4-FFF2-40B4-BE49-F238E27FC236}">
                  <a16:creationId xmlns:a16="http://schemas.microsoft.com/office/drawing/2014/main" id="{C401AC64-361A-43B9-A25E-343C972CD3EC}"/>
                </a:ext>
              </a:extLst>
            </p:cNvPr>
            <p:cNvSpPr txBox="1"/>
            <p:nvPr/>
          </p:nvSpPr>
          <p:spPr>
            <a:xfrm>
              <a:off x="3289217" y="2542512"/>
              <a:ext cx="666851" cy="160044"/>
            </a:xfrm>
            <a:prstGeom prst="rect">
              <a:avLst/>
            </a:prstGeom>
            <a:noFill/>
            <a:effectLst/>
          </p:spPr>
          <p:txBody>
            <a:bodyPr wrap="none" lIns="0" tIns="0" rIns="0" bIns="0" rtlCol="0">
              <a:spAutoFit/>
            </a:bodyPr>
            <a:lstStyle/>
            <a:p>
              <a:pPr algn="ctr"/>
              <a:r>
                <a:rPr lang="zh-CN" altLang="en-US" sz="1040" dirty="0">
                  <a:solidFill>
                    <a:schemeClr val="bg1"/>
                  </a:solidFill>
                </a:rPr>
                <a:t>较上年下降</a:t>
              </a:r>
            </a:p>
          </p:txBody>
        </p:sp>
      </p:grpSp>
      <p:cxnSp>
        <p:nvCxnSpPr>
          <p:cNvPr id="127" name="直接连接符 126">
            <a:extLst>
              <a:ext uri="{FF2B5EF4-FFF2-40B4-BE49-F238E27FC236}">
                <a16:creationId xmlns:a16="http://schemas.microsoft.com/office/drawing/2014/main" id="{DF5B324D-7C3B-444D-9EB6-759509A5F0B3}"/>
              </a:ext>
            </a:extLst>
          </p:cNvPr>
          <p:cNvCxnSpPr>
            <a:cxnSpLocks/>
          </p:cNvCxnSpPr>
          <p:nvPr>
            <p:custDataLst>
              <p:tags r:id="rId2"/>
            </p:custDataLst>
          </p:nvPr>
        </p:nvCxnSpPr>
        <p:spPr>
          <a:xfrm rot="5400000" flipV="1">
            <a:off x="6489696" y="4636285"/>
            <a:ext cx="0" cy="483596"/>
          </a:xfrm>
          <a:prstGeom prst="line">
            <a:avLst/>
          </a:prstGeom>
          <a:ln w="4127">
            <a:gradFill>
              <a:gsLst>
                <a:gs pos="0">
                  <a:schemeClr val="accent5">
                    <a:alpha val="0"/>
                  </a:schemeClr>
                </a:gs>
                <a:gs pos="50000">
                  <a:schemeClr val="accent5"/>
                </a:gs>
                <a:gs pos="100000">
                  <a:schemeClr val="accent5">
                    <a:alpha val="0"/>
                  </a:schemeClr>
                </a:gs>
              </a:gsLst>
              <a:lin ang="5400000" scaled="0"/>
            </a:gradFill>
          </a:ln>
          <a:effectLst>
            <a:outerShdw blurRad="165100" sx="104000" sy="104000" algn="ctr" rotWithShape="0">
              <a:schemeClr val="accent2">
                <a:lumMod val="20000"/>
                <a:lumOff val="80000"/>
                <a:alpha val="47000"/>
              </a:schemeClr>
            </a:outerShdw>
          </a:effectLst>
        </p:spPr>
        <p:style>
          <a:lnRef idx="1">
            <a:schemeClr val="accent1"/>
          </a:lnRef>
          <a:fillRef idx="0">
            <a:schemeClr val="accent1"/>
          </a:fillRef>
          <a:effectRef idx="0">
            <a:schemeClr val="accent1"/>
          </a:effectRef>
          <a:fontRef idx="minor">
            <a:schemeClr val="tx1"/>
          </a:fontRef>
        </p:style>
      </p:cxnSp>
      <p:sp>
        <p:nvSpPr>
          <p:cNvPr id="128" name="文本框 127">
            <a:extLst>
              <a:ext uri="{FF2B5EF4-FFF2-40B4-BE49-F238E27FC236}">
                <a16:creationId xmlns:a16="http://schemas.microsoft.com/office/drawing/2014/main" id="{1570CA8C-6614-4D16-BC1E-B04587778778}"/>
              </a:ext>
            </a:extLst>
          </p:cNvPr>
          <p:cNvSpPr txBox="1"/>
          <p:nvPr/>
        </p:nvSpPr>
        <p:spPr>
          <a:xfrm>
            <a:off x="6275446" y="4494884"/>
            <a:ext cx="491737" cy="400110"/>
          </a:xfrm>
          <a:prstGeom prst="rect">
            <a:avLst/>
          </a:prstGeom>
          <a:noFill/>
          <a:effectLst/>
        </p:spPr>
        <p:txBody>
          <a:bodyPr wrap="none" lIns="118872" tIns="59436" rIns="118872" bIns="59436" rtlCol="0">
            <a:spAutoFit/>
          </a:bodyPr>
          <a:lstStyle/>
          <a:p>
            <a:pPr algn="ctr"/>
            <a:r>
              <a:rPr lang="en-US" altLang="zh-CN" sz="1820" dirty="0">
                <a:solidFill>
                  <a:schemeClr val="accent5"/>
                </a:solidFill>
                <a:latin typeface="+mj-ea"/>
                <a:ea typeface="+mj-ea"/>
              </a:rPr>
              <a:t>1.6</a:t>
            </a:r>
            <a:endParaRPr lang="zh-CN" altLang="en-US" sz="1820" dirty="0">
              <a:solidFill>
                <a:schemeClr val="accent5"/>
              </a:solidFill>
              <a:latin typeface="+mj-ea"/>
              <a:ea typeface="+mj-ea"/>
            </a:endParaRPr>
          </a:p>
        </p:txBody>
      </p:sp>
      <p:sp>
        <p:nvSpPr>
          <p:cNvPr id="129" name="文本框 128">
            <a:extLst>
              <a:ext uri="{FF2B5EF4-FFF2-40B4-BE49-F238E27FC236}">
                <a16:creationId xmlns:a16="http://schemas.microsoft.com/office/drawing/2014/main" id="{97E8CA01-D2AF-42C9-9CC4-DE17B0269DAF}"/>
              </a:ext>
            </a:extLst>
          </p:cNvPr>
          <p:cNvSpPr txBox="1"/>
          <p:nvPr/>
        </p:nvSpPr>
        <p:spPr>
          <a:xfrm>
            <a:off x="6208496" y="4937345"/>
            <a:ext cx="733791" cy="400110"/>
          </a:xfrm>
          <a:prstGeom prst="rect">
            <a:avLst/>
          </a:prstGeom>
          <a:noFill/>
          <a:effectLst/>
        </p:spPr>
        <p:txBody>
          <a:bodyPr wrap="none" lIns="118872" tIns="59436" rIns="118872" bIns="59436" rtlCol="0">
            <a:spAutoFit/>
          </a:bodyPr>
          <a:lstStyle/>
          <a:p>
            <a:pPr algn="ctr"/>
            <a:r>
              <a:rPr lang="en-US" altLang="zh-CN" sz="1820" dirty="0">
                <a:solidFill>
                  <a:schemeClr val="accent5"/>
                </a:solidFill>
                <a:latin typeface="+mj-ea"/>
                <a:ea typeface="+mj-ea"/>
              </a:rPr>
              <a:t>0.1</a:t>
            </a:r>
            <a:r>
              <a:rPr lang="zh-CN" altLang="en-US" sz="1820" dirty="0">
                <a:solidFill>
                  <a:schemeClr val="accent5"/>
                </a:solidFill>
                <a:latin typeface="+mj-ea"/>
                <a:ea typeface="+mj-ea"/>
              </a:rPr>
              <a:t>↑</a:t>
            </a:r>
          </a:p>
        </p:txBody>
      </p:sp>
      <p:sp>
        <p:nvSpPr>
          <p:cNvPr id="130" name="文本框 129">
            <a:extLst>
              <a:ext uri="{FF2B5EF4-FFF2-40B4-BE49-F238E27FC236}">
                <a16:creationId xmlns:a16="http://schemas.microsoft.com/office/drawing/2014/main" id="{925229EA-5EB7-4098-B853-CB7E3D1F13F5}"/>
              </a:ext>
            </a:extLst>
          </p:cNvPr>
          <p:cNvSpPr txBox="1"/>
          <p:nvPr/>
        </p:nvSpPr>
        <p:spPr>
          <a:xfrm>
            <a:off x="6187891" y="5285358"/>
            <a:ext cx="666851" cy="160044"/>
          </a:xfrm>
          <a:prstGeom prst="rect">
            <a:avLst/>
          </a:prstGeom>
          <a:noFill/>
          <a:effectLst/>
        </p:spPr>
        <p:txBody>
          <a:bodyPr wrap="none" lIns="0" tIns="0" rIns="0" bIns="0" rtlCol="0">
            <a:spAutoFit/>
          </a:bodyPr>
          <a:lstStyle/>
          <a:p>
            <a:pPr algn="ctr"/>
            <a:r>
              <a:rPr lang="zh-CN" altLang="en-US" sz="1040" dirty="0">
                <a:solidFill>
                  <a:schemeClr val="bg1"/>
                </a:solidFill>
              </a:rPr>
              <a:t>较上年上升</a:t>
            </a:r>
          </a:p>
        </p:txBody>
      </p:sp>
      <p:cxnSp>
        <p:nvCxnSpPr>
          <p:cNvPr id="131" name="直接连接符 130">
            <a:extLst>
              <a:ext uri="{FF2B5EF4-FFF2-40B4-BE49-F238E27FC236}">
                <a16:creationId xmlns:a16="http://schemas.microsoft.com/office/drawing/2014/main" id="{8CAAB8AC-F0F7-4E97-9773-AF85747F48BE}"/>
              </a:ext>
            </a:extLst>
          </p:cNvPr>
          <p:cNvCxnSpPr>
            <a:cxnSpLocks/>
          </p:cNvCxnSpPr>
          <p:nvPr/>
        </p:nvCxnSpPr>
        <p:spPr>
          <a:xfrm flipV="1">
            <a:off x="5703563" y="1821740"/>
            <a:ext cx="0" cy="3526571"/>
          </a:xfrm>
          <a:prstGeom prst="line">
            <a:avLst/>
          </a:prstGeom>
          <a:ln w="3175">
            <a:gradFill>
              <a:gsLst>
                <a:gs pos="0">
                  <a:schemeClr val="accent2">
                    <a:alpha val="0"/>
                  </a:schemeClr>
                </a:gs>
                <a:gs pos="50000">
                  <a:schemeClr val="accent2"/>
                </a:gs>
                <a:gs pos="100000">
                  <a:schemeClr val="accent2">
                    <a:alpha val="0"/>
                  </a:schemeClr>
                </a:gs>
              </a:gsLst>
              <a:lin ang="5400000" scaled="0"/>
            </a:gradFill>
          </a:ln>
          <a:effectLst>
            <a:outerShdw blurRad="127000" sx="104000" sy="104000" algn="ctr" rotWithShape="0">
              <a:schemeClr val="accent2">
                <a:lumMod val="20000"/>
                <a:lumOff val="80000"/>
                <a:alpha val="47000"/>
              </a:schemeClr>
            </a:outerShdw>
          </a:effectLst>
        </p:spPr>
        <p:style>
          <a:lnRef idx="1">
            <a:schemeClr val="accent1"/>
          </a:lnRef>
          <a:fillRef idx="0">
            <a:schemeClr val="accent1"/>
          </a:fillRef>
          <a:effectRef idx="0">
            <a:schemeClr val="accent1"/>
          </a:effectRef>
          <a:fontRef idx="minor">
            <a:schemeClr val="tx1"/>
          </a:fontRef>
        </p:style>
      </p:cxnSp>
      <p:grpSp>
        <p:nvGrpSpPr>
          <p:cNvPr id="25" name="组合 24">
            <a:extLst>
              <a:ext uri="{FF2B5EF4-FFF2-40B4-BE49-F238E27FC236}">
                <a16:creationId xmlns:a16="http://schemas.microsoft.com/office/drawing/2014/main" id="{E37750CF-02AC-402E-B857-EDDC516F82FE}"/>
              </a:ext>
            </a:extLst>
          </p:cNvPr>
          <p:cNvGrpSpPr/>
          <p:nvPr/>
        </p:nvGrpSpPr>
        <p:grpSpPr>
          <a:xfrm>
            <a:off x="1155955" y="1619104"/>
            <a:ext cx="4239626" cy="1242787"/>
            <a:chOff x="1130555" y="1688954"/>
            <a:chExt cx="4239626" cy="1242787"/>
          </a:xfrm>
        </p:grpSpPr>
        <p:sp>
          <p:nvSpPr>
            <p:cNvPr id="72" name="矩形: 圆角 71">
              <a:extLst>
                <a:ext uri="{FF2B5EF4-FFF2-40B4-BE49-F238E27FC236}">
                  <a16:creationId xmlns:a16="http://schemas.microsoft.com/office/drawing/2014/main" id="{BDDF3B9D-0F9F-42FA-8695-DD7D54652801}"/>
                </a:ext>
              </a:extLst>
            </p:cNvPr>
            <p:cNvSpPr/>
            <p:nvPr>
              <p:custDataLst>
                <p:tags r:id="rId5"/>
              </p:custDataLst>
            </p:nvPr>
          </p:nvSpPr>
          <p:spPr>
            <a:xfrm>
              <a:off x="1130555" y="1770134"/>
              <a:ext cx="4239626" cy="1161607"/>
            </a:xfrm>
            <a:prstGeom prst="roundRect">
              <a:avLst>
                <a:gd name="adj" fmla="val 13060"/>
              </a:avLst>
            </a:prstGeom>
            <a:noFill/>
            <a:ln w="4127">
              <a:solidFill>
                <a:schemeClr val="accent2"/>
              </a:solidFill>
            </a:ln>
            <a:effectLst>
              <a:outerShdw blurRad="198120" dist="115570" dir="5400000" algn="tr" rotWithShape="0">
                <a:schemeClr val="accent2">
                  <a:lumMod val="20000"/>
                  <a:lumOff val="8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18872" tIns="59436" rIns="118872" bIns="59436" rtlCol="0" anchor="ctr"/>
            <a:lstStyle/>
            <a:p>
              <a:pPr algn="ctr"/>
              <a:endParaRPr lang="zh-CN" altLang="en-US" sz="2340"/>
            </a:p>
          </p:txBody>
        </p:sp>
        <p:sp>
          <p:nvSpPr>
            <p:cNvPr id="76" name="椭圆 75">
              <a:extLst>
                <a:ext uri="{FF2B5EF4-FFF2-40B4-BE49-F238E27FC236}">
                  <a16:creationId xmlns:a16="http://schemas.microsoft.com/office/drawing/2014/main" id="{8A6F8021-A618-4EA4-8F2F-DCC3947A711A}"/>
                </a:ext>
              </a:extLst>
            </p:cNvPr>
            <p:cNvSpPr/>
            <p:nvPr/>
          </p:nvSpPr>
          <p:spPr>
            <a:xfrm flipH="1">
              <a:off x="1510227" y="1688954"/>
              <a:ext cx="169273" cy="16927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8872" tIns="59436" rIns="118872" bIns="59436" rtlCol="0" anchor="ctr"/>
            <a:lstStyle/>
            <a:p>
              <a:pPr algn="ctr"/>
              <a:endParaRPr lang="zh-CN" altLang="en-US" sz="2340"/>
            </a:p>
          </p:txBody>
        </p:sp>
        <p:sp>
          <p:nvSpPr>
            <p:cNvPr id="86" name="矩形 85">
              <a:extLst>
                <a:ext uri="{FF2B5EF4-FFF2-40B4-BE49-F238E27FC236}">
                  <a16:creationId xmlns:a16="http://schemas.microsoft.com/office/drawing/2014/main" id="{ACBF06AE-54A0-49BD-B034-576009CA5504}"/>
                </a:ext>
              </a:extLst>
            </p:cNvPr>
            <p:cNvSpPr/>
            <p:nvPr/>
          </p:nvSpPr>
          <p:spPr>
            <a:xfrm>
              <a:off x="1547979" y="2005692"/>
              <a:ext cx="3404778" cy="758221"/>
            </a:xfrm>
            <a:prstGeom prst="rect">
              <a:avLst/>
            </a:prstGeom>
          </p:spPr>
          <p:txBody>
            <a:bodyPr wrap="square" lIns="0" tIns="0" rIns="0" bIns="0">
              <a:spAutoFit/>
            </a:bodyPr>
            <a:lstStyle/>
            <a:p>
              <a:pPr algn="ctr">
                <a:lnSpc>
                  <a:spcPct val="120000"/>
                </a:lnSpc>
              </a:pPr>
              <a:r>
                <a:rPr lang="zh-CN" altLang="en-US" sz="1400" spc="75" dirty="0">
                  <a:solidFill>
                    <a:schemeClr val="bg1"/>
                  </a:solidFill>
                  <a:latin typeface="+mn-ea"/>
                  <a:cs typeface="微软雅黑" panose="020B0503020204020204" pitchFamily="34" charset="-122"/>
                </a:rPr>
                <a:t>请输入你的文本内容请输入你的文本内容</a:t>
              </a:r>
              <a:endParaRPr lang="en-US" altLang="zh-CN" sz="1400" spc="75" dirty="0">
                <a:solidFill>
                  <a:schemeClr val="bg1"/>
                </a:solidFill>
                <a:latin typeface="+mn-ea"/>
                <a:cs typeface="微软雅黑" panose="020B0503020204020204" pitchFamily="34" charset="-122"/>
              </a:endParaRPr>
            </a:p>
            <a:p>
              <a:pPr algn="ctr">
                <a:lnSpc>
                  <a:spcPct val="120000"/>
                </a:lnSpc>
              </a:pPr>
              <a:r>
                <a:rPr lang="zh-CN" altLang="en-US" sz="1400" spc="75" dirty="0">
                  <a:solidFill>
                    <a:schemeClr val="bg1"/>
                  </a:solidFill>
                  <a:latin typeface="+mn-ea"/>
                  <a:cs typeface="微软雅黑" panose="020B0503020204020204" pitchFamily="34" charset="-122"/>
                </a:rPr>
                <a:t>请输入你的文本内容请输入你的文本内容</a:t>
              </a:r>
              <a:endParaRPr lang="en-US" altLang="zh-CN" sz="1400" spc="75" dirty="0">
                <a:solidFill>
                  <a:schemeClr val="bg1"/>
                </a:solidFill>
                <a:latin typeface="+mn-ea"/>
                <a:cs typeface="微软雅黑" panose="020B0503020204020204" pitchFamily="34" charset="-122"/>
              </a:endParaRPr>
            </a:p>
            <a:p>
              <a:pPr algn="ctr">
                <a:lnSpc>
                  <a:spcPct val="120000"/>
                </a:lnSpc>
              </a:pPr>
              <a:r>
                <a:rPr lang="zh-CN" altLang="en-US" sz="1400" spc="75" dirty="0">
                  <a:solidFill>
                    <a:schemeClr val="bg1"/>
                  </a:solidFill>
                  <a:latin typeface="+mn-ea"/>
                  <a:cs typeface="微软雅黑" panose="020B0503020204020204" pitchFamily="34" charset="-122"/>
                </a:rPr>
                <a:t>请输入你的文本内容请输入你的文本内容</a:t>
              </a:r>
              <a:endParaRPr lang="en-US" altLang="zh-CN" sz="1400" spc="75" dirty="0">
                <a:solidFill>
                  <a:schemeClr val="bg1"/>
                </a:solidFill>
                <a:latin typeface="+mn-ea"/>
                <a:cs typeface="微软雅黑" panose="020B0503020204020204" pitchFamily="34" charset="-122"/>
              </a:endParaRPr>
            </a:p>
          </p:txBody>
        </p:sp>
      </p:grpSp>
      <p:grpSp>
        <p:nvGrpSpPr>
          <p:cNvPr id="22" name="组合 21">
            <a:extLst>
              <a:ext uri="{FF2B5EF4-FFF2-40B4-BE49-F238E27FC236}">
                <a16:creationId xmlns:a16="http://schemas.microsoft.com/office/drawing/2014/main" id="{B655AFA2-6736-4AD2-8A25-0515197FA29E}"/>
              </a:ext>
            </a:extLst>
          </p:cNvPr>
          <p:cNvGrpSpPr/>
          <p:nvPr/>
        </p:nvGrpSpPr>
        <p:grpSpPr>
          <a:xfrm>
            <a:off x="1137116" y="2969409"/>
            <a:ext cx="4258465" cy="1237010"/>
            <a:chOff x="1111716" y="3039259"/>
            <a:chExt cx="4258465" cy="1237010"/>
          </a:xfrm>
        </p:grpSpPr>
        <p:sp>
          <p:nvSpPr>
            <p:cNvPr id="78" name="矩形: 圆角 77">
              <a:extLst>
                <a:ext uri="{FF2B5EF4-FFF2-40B4-BE49-F238E27FC236}">
                  <a16:creationId xmlns:a16="http://schemas.microsoft.com/office/drawing/2014/main" id="{5B5321F5-0411-41AB-B725-AA8A42D68BE3}"/>
                </a:ext>
              </a:extLst>
            </p:cNvPr>
            <p:cNvSpPr/>
            <p:nvPr>
              <p:custDataLst>
                <p:tags r:id="rId4"/>
              </p:custDataLst>
            </p:nvPr>
          </p:nvSpPr>
          <p:spPr>
            <a:xfrm>
              <a:off x="1111716" y="3114662"/>
              <a:ext cx="4258465" cy="1161607"/>
            </a:xfrm>
            <a:prstGeom prst="roundRect">
              <a:avLst>
                <a:gd name="adj" fmla="val 13060"/>
              </a:avLst>
            </a:prstGeom>
            <a:noFill/>
            <a:ln w="4127">
              <a:solidFill>
                <a:schemeClr val="accent3">
                  <a:lumMod val="60000"/>
                  <a:lumOff val="40000"/>
                </a:schemeClr>
              </a:solidFill>
            </a:ln>
            <a:effectLst>
              <a:outerShdw blurRad="198120" dist="115570" dir="5400000" algn="tr" rotWithShape="0">
                <a:schemeClr val="accent2">
                  <a:lumMod val="20000"/>
                  <a:lumOff val="8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18872" tIns="59436" rIns="118872" bIns="59436" rtlCol="0" anchor="ctr"/>
            <a:lstStyle/>
            <a:p>
              <a:pPr algn="ctr"/>
              <a:endParaRPr lang="zh-CN" altLang="en-US" sz="2340"/>
            </a:p>
          </p:txBody>
        </p:sp>
        <p:sp>
          <p:nvSpPr>
            <p:cNvPr id="82" name="椭圆 81">
              <a:extLst>
                <a:ext uri="{FF2B5EF4-FFF2-40B4-BE49-F238E27FC236}">
                  <a16:creationId xmlns:a16="http://schemas.microsoft.com/office/drawing/2014/main" id="{28E1CAD8-530E-4556-BE58-7A8C7F786012}"/>
                </a:ext>
              </a:extLst>
            </p:cNvPr>
            <p:cNvSpPr/>
            <p:nvPr/>
          </p:nvSpPr>
          <p:spPr>
            <a:xfrm flipH="1">
              <a:off x="1551724" y="3039259"/>
              <a:ext cx="169273" cy="169273"/>
            </a:xfrm>
            <a:prstGeom prst="ellipse">
              <a:avLst/>
            </a:prstGeom>
            <a:solidFill>
              <a:schemeClr val="accent3">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8872" tIns="59436" rIns="118872" bIns="59436" rtlCol="0" anchor="ctr"/>
            <a:lstStyle/>
            <a:p>
              <a:pPr algn="ctr"/>
              <a:endParaRPr lang="zh-CN" altLang="en-US" sz="2340"/>
            </a:p>
          </p:txBody>
        </p:sp>
        <p:sp>
          <p:nvSpPr>
            <p:cNvPr id="92" name="矩形 91">
              <a:extLst>
                <a:ext uri="{FF2B5EF4-FFF2-40B4-BE49-F238E27FC236}">
                  <a16:creationId xmlns:a16="http://schemas.microsoft.com/office/drawing/2014/main" id="{F5E10A57-9677-4287-8D6D-B22EC2D8000C}"/>
                </a:ext>
              </a:extLst>
            </p:cNvPr>
            <p:cNvSpPr/>
            <p:nvPr/>
          </p:nvSpPr>
          <p:spPr>
            <a:xfrm>
              <a:off x="1538559" y="3342031"/>
              <a:ext cx="3404778" cy="758221"/>
            </a:xfrm>
            <a:prstGeom prst="rect">
              <a:avLst/>
            </a:prstGeom>
          </p:spPr>
          <p:txBody>
            <a:bodyPr wrap="square" lIns="0" tIns="0" rIns="0" bIns="0">
              <a:spAutoFit/>
            </a:bodyPr>
            <a:lstStyle/>
            <a:p>
              <a:pPr algn="ctr">
                <a:lnSpc>
                  <a:spcPct val="120000"/>
                </a:lnSpc>
              </a:pPr>
              <a:r>
                <a:rPr lang="zh-CN" altLang="en-US" sz="1400" spc="75" dirty="0">
                  <a:solidFill>
                    <a:schemeClr val="bg1"/>
                  </a:solidFill>
                  <a:latin typeface="+mn-ea"/>
                  <a:cs typeface="微软雅黑" panose="020B0503020204020204" pitchFamily="34" charset="-122"/>
                </a:rPr>
                <a:t>请输入你的文本内容请输入你的文本内容</a:t>
              </a:r>
              <a:endParaRPr lang="en-US" altLang="zh-CN" sz="1400" spc="75" dirty="0">
                <a:solidFill>
                  <a:schemeClr val="bg1"/>
                </a:solidFill>
                <a:latin typeface="+mn-ea"/>
                <a:cs typeface="微软雅黑" panose="020B0503020204020204" pitchFamily="34" charset="-122"/>
              </a:endParaRPr>
            </a:p>
            <a:p>
              <a:pPr algn="ctr">
                <a:lnSpc>
                  <a:spcPct val="120000"/>
                </a:lnSpc>
              </a:pPr>
              <a:r>
                <a:rPr lang="zh-CN" altLang="en-US" sz="1400" spc="75" dirty="0">
                  <a:solidFill>
                    <a:schemeClr val="bg1"/>
                  </a:solidFill>
                  <a:latin typeface="+mn-ea"/>
                  <a:cs typeface="微软雅黑" panose="020B0503020204020204" pitchFamily="34" charset="-122"/>
                </a:rPr>
                <a:t>请输入你的文本内容请输入你的文本内容</a:t>
              </a:r>
              <a:endParaRPr lang="en-US" altLang="zh-CN" sz="1400" spc="75" dirty="0">
                <a:solidFill>
                  <a:schemeClr val="bg1"/>
                </a:solidFill>
                <a:latin typeface="+mn-ea"/>
                <a:cs typeface="微软雅黑" panose="020B0503020204020204" pitchFamily="34" charset="-122"/>
              </a:endParaRPr>
            </a:p>
            <a:p>
              <a:pPr algn="ctr">
                <a:lnSpc>
                  <a:spcPct val="120000"/>
                </a:lnSpc>
              </a:pPr>
              <a:r>
                <a:rPr lang="zh-CN" altLang="en-US" sz="1400" spc="75" dirty="0">
                  <a:solidFill>
                    <a:schemeClr val="bg1"/>
                  </a:solidFill>
                  <a:latin typeface="+mn-ea"/>
                  <a:cs typeface="微软雅黑" panose="020B0503020204020204" pitchFamily="34" charset="-122"/>
                </a:rPr>
                <a:t>请输入你的文本内容请输入你的文本内容</a:t>
              </a:r>
              <a:endParaRPr lang="en-US" altLang="zh-CN" sz="1400" spc="75" dirty="0">
                <a:solidFill>
                  <a:schemeClr val="bg1"/>
                </a:solidFill>
                <a:latin typeface="+mn-ea"/>
                <a:cs typeface="微软雅黑" panose="020B0503020204020204" pitchFamily="34" charset="-122"/>
              </a:endParaRPr>
            </a:p>
          </p:txBody>
        </p:sp>
      </p:grpSp>
      <p:grpSp>
        <p:nvGrpSpPr>
          <p:cNvPr id="14" name="组合 13">
            <a:extLst>
              <a:ext uri="{FF2B5EF4-FFF2-40B4-BE49-F238E27FC236}">
                <a16:creationId xmlns:a16="http://schemas.microsoft.com/office/drawing/2014/main" id="{0DADCE59-8261-4100-9F9A-6BBF9968BAAE}"/>
              </a:ext>
            </a:extLst>
          </p:cNvPr>
          <p:cNvGrpSpPr/>
          <p:nvPr/>
        </p:nvGrpSpPr>
        <p:grpSpPr>
          <a:xfrm>
            <a:off x="1137116" y="4314172"/>
            <a:ext cx="4258465" cy="1236775"/>
            <a:chOff x="1111716" y="4384022"/>
            <a:chExt cx="4258465" cy="1236775"/>
          </a:xfrm>
        </p:grpSpPr>
        <p:sp>
          <p:nvSpPr>
            <p:cNvPr id="84" name="矩形: 圆角 83">
              <a:extLst>
                <a:ext uri="{FF2B5EF4-FFF2-40B4-BE49-F238E27FC236}">
                  <a16:creationId xmlns:a16="http://schemas.microsoft.com/office/drawing/2014/main" id="{7C70A476-1A4E-4BD2-8171-3BA62C4C3C51}"/>
                </a:ext>
              </a:extLst>
            </p:cNvPr>
            <p:cNvSpPr/>
            <p:nvPr>
              <p:custDataLst>
                <p:tags r:id="rId3"/>
              </p:custDataLst>
            </p:nvPr>
          </p:nvSpPr>
          <p:spPr>
            <a:xfrm>
              <a:off x="1111716" y="4459190"/>
              <a:ext cx="4258465" cy="1161607"/>
            </a:xfrm>
            <a:prstGeom prst="roundRect">
              <a:avLst>
                <a:gd name="adj" fmla="val 13060"/>
              </a:avLst>
            </a:prstGeom>
            <a:noFill/>
            <a:ln w="4127">
              <a:solidFill>
                <a:schemeClr val="accent5"/>
              </a:solidFill>
            </a:ln>
            <a:effectLst>
              <a:outerShdw blurRad="198120" dist="115570" dir="5400000" algn="tr" rotWithShape="0">
                <a:schemeClr val="accent2">
                  <a:lumMod val="20000"/>
                  <a:lumOff val="8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18872" tIns="59436" rIns="118872" bIns="59436" rtlCol="0" anchor="ctr"/>
            <a:lstStyle/>
            <a:p>
              <a:pPr algn="ctr"/>
              <a:endParaRPr lang="zh-CN" altLang="en-US" sz="2340"/>
            </a:p>
          </p:txBody>
        </p:sp>
        <p:sp>
          <p:nvSpPr>
            <p:cNvPr id="85" name="椭圆 84">
              <a:extLst>
                <a:ext uri="{FF2B5EF4-FFF2-40B4-BE49-F238E27FC236}">
                  <a16:creationId xmlns:a16="http://schemas.microsoft.com/office/drawing/2014/main" id="{7CB18854-E61D-4BBA-8F07-EFF3B731B44D}"/>
                </a:ext>
              </a:extLst>
            </p:cNvPr>
            <p:cNvSpPr/>
            <p:nvPr/>
          </p:nvSpPr>
          <p:spPr>
            <a:xfrm flipH="1">
              <a:off x="1550443" y="4384022"/>
              <a:ext cx="169273" cy="169273"/>
            </a:xfrm>
            <a:prstGeom prst="ellipse">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8872" tIns="59436" rIns="118872" bIns="59436" rtlCol="0" anchor="ctr"/>
            <a:lstStyle/>
            <a:p>
              <a:pPr algn="ctr"/>
              <a:endParaRPr lang="zh-CN" altLang="en-US" sz="2340"/>
            </a:p>
          </p:txBody>
        </p:sp>
        <p:sp>
          <p:nvSpPr>
            <p:cNvPr id="93" name="矩形 92">
              <a:extLst>
                <a:ext uri="{FF2B5EF4-FFF2-40B4-BE49-F238E27FC236}">
                  <a16:creationId xmlns:a16="http://schemas.microsoft.com/office/drawing/2014/main" id="{3BFDA2FF-8D92-4223-9A2D-B33E90F41429}"/>
                </a:ext>
              </a:extLst>
            </p:cNvPr>
            <p:cNvSpPr/>
            <p:nvPr/>
          </p:nvSpPr>
          <p:spPr>
            <a:xfrm>
              <a:off x="1538559" y="4686664"/>
              <a:ext cx="3404778" cy="758221"/>
            </a:xfrm>
            <a:prstGeom prst="rect">
              <a:avLst/>
            </a:prstGeom>
          </p:spPr>
          <p:txBody>
            <a:bodyPr wrap="square" lIns="0" tIns="0" rIns="0" bIns="0">
              <a:spAutoFit/>
            </a:bodyPr>
            <a:lstStyle/>
            <a:p>
              <a:pPr algn="ctr">
                <a:lnSpc>
                  <a:spcPct val="120000"/>
                </a:lnSpc>
              </a:pPr>
              <a:r>
                <a:rPr lang="zh-CN" altLang="en-US" sz="1400" spc="75" dirty="0">
                  <a:solidFill>
                    <a:schemeClr val="bg1"/>
                  </a:solidFill>
                  <a:latin typeface="+mn-ea"/>
                  <a:cs typeface="微软雅黑" panose="020B0503020204020204" pitchFamily="34" charset="-122"/>
                </a:rPr>
                <a:t>请输入你的文本内容请输入你的文本内容</a:t>
              </a:r>
              <a:endParaRPr lang="en-US" altLang="zh-CN" sz="1400" spc="75" dirty="0">
                <a:solidFill>
                  <a:schemeClr val="bg1"/>
                </a:solidFill>
                <a:latin typeface="+mn-ea"/>
                <a:cs typeface="微软雅黑" panose="020B0503020204020204" pitchFamily="34" charset="-122"/>
              </a:endParaRPr>
            </a:p>
            <a:p>
              <a:pPr algn="ctr">
                <a:lnSpc>
                  <a:spcPct val="120000"/>
                </a:lnSpc>
              </a:pPr>
              <a:r>
                <a:rPr lang="zh-CN" altLang="en-US" sz="1400" spc="75" dirty="0">
                  <a:solidFill>
                    <a:schemeClr val="bg1"/>
                  </a:solidFill>
                  <a:latin typeface="+mn-ea"/>
                  <a:cs typeface="微软雅黑" panose="020B0503020204020204" pitchFamily="34" charset="-122"/>
                </a:rPr>
                <a:t>请输入你的文本内容请输入你的文本内容</a:t>
              </a:r>
              <a:endParaRPr lang="en-US" altLang="zh-CN" sz="1400" spc="75" dirty="0">
                <a:solidFill>
                  <a:schemeClr val="bg1"/>
                </a:solidFill>
                <a:latin typeface="+mn-ea"/>
                <a:cs typeface="微软雅黑" panose="020B0503020204020204" pitchFamily="34" charset="-122"/>
              </a:endParaRPr>
            </a:p>
            <a:p>
              <a:pPr algn="ctr">
                <a:lnSpc>
                  <a:spcPct val="120000"/>
                </a:lnSpc>
              </a:pPr>
              <a:r>
                <a:rPr lang="zh-CN" altLang="en-US" sz="1400" spc="75" dirty="0">
                  <a:solidFill>
                    <a:schemeClr val="bg1"/>
                  </a:solidFill>
                  <a:latin typeface="+mn-ea"/>
                  <a:cs typeface="微软雅黑" panose="020B0503020204020204" pitchFamily="34" charset="-122"/>
                </a:rPr>
                <a:t>请输入你的文本内容请输入你的文本内容</a:t>
              </a:r>
              <a:endParaRPr lang="en-US" altLang="zh-CN" sz="1400" spc="75" dirty="0">
                <a:solidFill>
                  <a:schemeClr val="bg1"/>
                </a:solidFill>
                <a:latin typeface="+mn-ea"/>
                <a:cs typeface="微软雅黑" panose="020B0503020204020204" pitchFamily="34" charset="-122"/>
              </a:endParaRPr>
            </a:p>
          </p:txBody>
        </p:sp>
      </p:grpSp>
    </p:spTree>
    <p:extLst>
      <p:ext uri="{BB962C8B-B14F-4D97-AF65-F5344CB8AC3E}">
        <p14:creationId xmlns:p14="http://schemas.microsoft.com/office/powerpoint/2010/main" val="19951735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690CE9C-7CD3-462B-91C6-2CF010863593}"/>
              </a:ext>
            </a:extLst>
          </p:cNvPr>
          <p:cNvPicPr>
            <a:picLocks noChangeAspect="1"/>
          </p:cNvPicPr>
          <p:nvPr/>
        </p:nvPicPr>
        <p:blipFill>
          <a:blip r:embed="rId20"/>
          <a:stretch>
            <a:fillRect/>
          </a:stretch>
        </p:blipFill>
        <p:spPr>
          <a:xfrm>
            <a:off x="10782" y="0"/>
            <a:ext cx="12188643" cy="6496950"/>
          </a:xfrm>
          <a:prstGeom prst="rect">
            <a:avLst/>
          </a:prstGeom>
        </p:spPr>
      </p:pic>
      <p:pic>
        <p:nvPicPr>
          <p:cNvPr id="604" name="Picture 9">
            <a:extLst>
              <a:ext uri="{FF2B5EF4-FFF2-40B4-BE49-F238E27FC236}">
                <a16:creationId xmlns:a16="http://schemas.microsoft.com/office/drawing/2014/main" id="{38527366-816C-4220-9F5C-12705F0553A0}"/>
              </a:ext>
            </a:extLst>
          </p:cNvPr>
          <p:cNvPicPr>
            <a:picLocks noChangeAspect="1"/>
          </p:cNvPicPr>
          <p:nvPr/>
        </p:nvPicPr>
        <p:blipFill>
          <a:blip r:embed="rId21"/>
          <a:stretch>
            <a:fillRect/>
          </a:stretch>
        </p:blipFill>
        <p:spPr>
          <a:xfrm>
            <a:off x="-203791" y="6247458"/>
            <a:ext cx="12451190" cy="610542"/>
          </a:xfrm>
          <a:prstGeom prst="rect">
            <a:avLst/>
          </a:prstGeom>
        </p:spPr>
      </p:pic>
      <p:sp>
        <p:nvSpPr>
          <p:cNvPr id="3" name="文本框 2">
            <a:extLst>
              <a:ext uri="{FF2B5EF4-FFF2-40B4-BE49-F238E27FC236}">
                <a16:creationId xmlns:a16="http://schemas.microsoft.com/office/drawing/2014/main" id="{0DCC9DA5-46FA-4AB7-84BD-F45FF26FD3D4}"/>
              </a:ext>
            </a:extLst>
          </p:cNvPr>
          <p:cNvSpPr txBox="1"/>
          <p:nvPr/>
        </p:nvSpPr>
        <p:spPr>
          <a:xfrm>
            <a:off x="3200176" y="669083"/>
            <a:ext cx="5791650" cy="1107996"/>
          </a:xfrm>
          <a:prstGeom prst="rect">
            <a:avLst/>
          </a:prstGeom>
          <a:noFill/>
        </p:spPr>
        <p:txBody>
          <a:bodyPr wrap="none" lIns="0" tIns="0" rIns="0" bIns="0" rtlCol="0">
            <a:spAutoFit/>
          </a:bodyPr>
          <a:lstStyle>
            <a:defPPr>
              <a:defRPr lang="zh-CN"/>
            </a:defPPr>
            <a:lvl1pPr>
              <a:defRPr sz="11500">
                <a:gradFill>
                  <a:gsLst>
                    <a:gs pos="79000">
                      <a:schemeClr val="accent2">
                        <a:alpha val="0"/>
                      </a:schemeClr>
                    </a:gs>
                    <a:gs pos="57000">
                      <a:schemeClr val="accent2">
                        <a:alpha val="10000"/>
                        <a:lumMod val="90000"/>
                      </a:schemeClr>
                    </a:gs>
                    <a:gs pos="32000">
                      <a:schemeClr val="accent2">
                        <a:alpha val="85000"/>
                        <a:lumMod val="85000"/>
                        <a:lumOff val="15000"/>
                      </a:schemeClr>
                    </a:gs>
                  </a:gsLst>
                  <a:lin ang="5400000" scaled="0"/>
                </a:gradFill>
                <a:effectLst/>
                <a:latin typeface="Algerian" panose="04020705040A02060702" pitchFamily="82" charset="0"/>
                <a:ea typeface="思源黑体 CN Regular" panose="020B0500000000000000" pitchFamily="34" charset="-122"/>
              </a:defRPr>
            </a:lvl1pPr>
          </a:lstStyle>
          <a:p>
            <a:pPr algn="ctr"/>
            <a:r>
              <a:rPr lang="en-US" altLang="zh-CN" sz="7200" dirty="0">
                <a:gradFill>
                  <a:gsLst>
                    <a:gs pos="89000">
                      <a:schemeClr val="accent2">
                        <a:alpha val="0"/>
                      </a:schemeClr>
                    </a:gs>
                    <a:gs pos="64000">
                      <a:schemeClr val="accent2">
                        <a:alpha val="10000"/>
                        <a:lumMod val="90000"/>
                      </a:schemeClr>
                    </a:gs>
                    <a:gs pos="34000">
                      <a:schemeClr val="accent2">
                        <a:alpha val="85000"/>
                        <a:lumMod val="85000"/>
                        <a:lumOff val="15000"/>
                      </a:schemeClr>
                    </a:gs>
                  </a:gsLst>
                  <a:lin ang="5400000" scaled="0"/>
                </a:gradFill>
                <a:latin typeface="+mj-ea"/>
                <a:ea typeface="+mj-ea"/>
              </a:rPr>
              <a:t>CONCLUSIONS</a:t>
            </a:r>
          </a:p>
        </p:txBody>
      </p:sp>
      <p:sp>
        <p:nvSpPr>
          <p:cNvPr id="4" name="PA_文本框 16">
            <a:extLst>
              <a:ext uri="{FF2B5EF4-FFF2-40B4-BE49-F238E27FC236}">
                <a16:creationId xmlns:a16="http://schemas.microsoft.com/office/drawing/2014/main" id="{FD8E86EC-44E5-4519-90E5-C72DCEAD8C49}"/>
              </a:ext>
            </a:extLst>
          </p:cNvPr>
          <p:cNvSpPr txBox="1"/>
          <p:nvPr>
            <p:custDataLst>
              <p:tags r:id="rId1"/>
            </p:custDataLst>
          </p:nvPr>
        </p:nvSpPr>
        <p:spPr>
          <a:xfrm>
            <a:off x="5244003" y="1132112"/>
            <a:ext cx="1703994" cy="830997"/>
          </a:xfrm>
          <a:prstGeom prst="rect">
            <a:avLst/>
          </a:prstGeom>
          <a:noFill/>
        </p:spPr>
        <p:txBody>
          <a:bodyPr wrap="square" lIns="0" tIns="0" rIns="0" bIns="0" rtlCol="0">
            <a:spAutoFit/>
          </a:bodyPr>
          <a:lstStyle/>
          <a:p>
            <a:pPr algn="dist"/>
            <a:r>
              <a:rPr lang="zh-CN" altLang="en-US" sz="5400" kern="100" spc="75" dirty="0">
                <a:solidFill>
                  <a:schemeClr val="bg1"/>
                </a:solidFill>
                <a:latin typeface="+mj-ea"/>
                <a:ea typeface="+mj-ea"/>
              </a:rPr>
              <a:t>结语</a:t>
            </a:r>
          </a:p>
        </p:txBody>
      </p:sp>
      <p:grpSp>
        <p:nvGrpSpPr>
          <p:cNvPr id="110" name="组合 109">
            <a:extLst>
              <a:ext uri="{FF2B5EF4-FFF2-40B4-BE49-F238E27FC236}">
                <a16:creationId xmlns:a16="http://schemas.microsoft.com/office/drawing/2014/main" id="{F3DD161F-F19C-4DC6-92F5-611451D08BF6}"/>
              </a:ext>
            </a:extLst>
          </p:cNvPr>
          <p:cNvGrpSpPr/>
          <p:nvPr>
            <p:custDataLst>
              <p:tags r:id="rId2"/>
            </p:custDataLst>
          </p:nvPr>
        </p:nvGrpSpPr>
        <p:grpSpPr>
          <a:xfrm>
            <a:off x="773980" y="1982359"/>
            <a:ext cx="1272552" cy="498321"/>
            <a:chOff x="245811" y="2011321"/>
            <a:chExt cx="1272552" cy="498321"/>
          </a:xfrm>
        </p:grpSpPr>
        <p:sp>
          <p:nvSpPr>
            <p:cNvPr id="97" name="任意多边形: 形状 96">
              <a:extLst>
                <a:ext uri="{FF2B5EF4-FFF2-40B4-BE49-F238E27FC236}">
                  <a16:creationId xmlns:a16="http://schemas.microsoft.com/office/drawing/2014/main" id="{A30B7C46-44FF-478F-A757-2A3D5C70CE32}"/>
                </a:ext>
              </a:extLst>
            </p:cNvPr>
            <p:cNvSpPr/>
            <p:nvPr>
              <p:custDataLst>
                <p:tags r:id="rId16"/>
              </p:custDataLst>
            </p:nvPr>
          </p:nvSpPr>
          <p:spPr>
            <a:xfrm>
              <a:off x="245811" y="2011321"/>
              <a:ext cx="1272552" cy="498321"/>
            </a:xfrm>
            <a:custGeom>
              <a:avLst/>
              <a:gdLst>
                <a:gd name="connsiteX0" fmla="*/ 106682 w 2550160"/>
                <a:gd name="connsiteY0" fmla="*/ 0 h 748714"/>
                <a:gd name="connsiteX1" fmla="*/ 2443478 w 2550160"/>
                <a:gd name="connsiteY1" fmla="*/ 0 h 748714"/>
                <a:gd name="connsiteX2" fmla="*/ 2550160 w 2550160"/>
                <a:gd name="connsiteY2" fmla="*/ 106682 h 748714"/>
                <a:gd name="connsiteX3" fmla="*/ 2550160 w 2550160"/>
                <a:gd name="connsiteY3" fmla="*/ 533398 h 748714"/>
                <a:gd name="connsiteX4" fmla="*/ 2443478 w 2550160"/>
                <a:gd name="connsiteY4" fmla="*/ 640080 h 748714"/>
                <a:gd name="connsiteX5" fmla="*/ 2134392 w 2550160"/>
                <a:gd name="connsiteY5" fmla="*/ 640080 h 748714"/>
                <a:gd name="connsiteX6" fmla="*/ 2088062 w 2550160"/>
                <a:gd name="connsiteY6" fmla="*/ 748714 h 748714"/>
                <a:gd name="connsiteX7" fmla="*/ 2053469 w 2550160"/>
                <a:gd name="connsiteY7" fmla="*/ 640080 h 748714"/>
                <a:gd name="connsiteX8" fmla="*/ 106682 w 2550160"/>
                <a:gd name="connsiteY8" fmla="*/ 640080 h 748714"/>
                <a:gd name="connsiteX9" fmla="*/ 0 w 2550160"/>
                <a:gd name="connsiteY9" fmla="*/ 533398 h 748714"/>
                <a:gd name="connsiteX10" fmla="*/ 0 w 2550160"/>
                <a:gd name="connsiteY10" fmla="*/ 106682 h 748714"/>
                <a:gd name="connsiteX11" fmla="*/ 106682 w 2550160"/>
                <a:gd name="connsiteY11" fmla="*/ 0 h 748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50160" h="748714">
                  <a:moveTo>
                    <a:pt x="106682" y="0"/>
                  </a:moveTo>
                  <a:lnTo>
                    <a:pt x="2443478" y="0"/>
                  </a:lnTo>
                  <a:cubicBezTo>
                    <a:pt x="2502397" y="0"/>
                    <a:pt x="2550160" y="47763"/>
                    <a:pt x="2550160" y="106682"/>
                  </a:cubicBezTo>
                  <a:lnTo>
                    <a:pt x="2550160" y="533398"/>
                  </a:lnTo>
                  <a:cubicBezTo>
                    <a:pt x="2550160" y="592317"/>
                    <a:pt x="2502397" y="640080"/>
                    <a:pt x="2443478" y="640080"/>
                  </a:cubicBezTo>
                  <a:lnTo>
                    <a:pt x="2134392" y="640080"/>
                  </a:lnTo>
                  <a:lnTo>
                    <a:pt x="2088062" y="748714"/>
                  </a:lnTo>
                  <a:lnTo>
                    <a:pt x="2053469" y="640080"/>
                  </a:lnTo>
                  <a:lnTo>
                    <a:pt x="106682" y="640080"/>
                  </a:lnTo>
                  <a:cubicBezTo>
                    <a:pt x="47763" y="640080"/>
                    <a:pt x="0" y="592317"/>
                    <a:pt x="0" y="533398"/>
                  </a:cubicBezTo>
                  <a:lnTo>
                    <a:pt x="0" y="106682"/>
                  </a:lnTo>
                  <a:cubicBezTo>
                    <a:pt x="0" y="47763"/>
                    <a:pt x="47763" y="0"/>
                    <a:pt x="106682" y="0"/>
                  </a:cubicBezTo>
                  <a:close/>
                </a:path>
              </a:pathLst>
            </a:custGeom>
            <a:noFill/>
            <a:ln w="7620">
              <a:gradFill>
                <a:gsLst>
                  <a:gs pos="0">
                    <a:schemeClr val="accent4">
                      <a:lumMod val="80000"/>
                    </a:schemeClr>
                  </a:gs>
                  <a:gs pos="100000">
                    <a:schemeClr val="accent2">
                      <a:alpha val="32000"/>
                    </a:schemeClr>
                  </a:gs>
                </a:gsLst>
                <a:lin ang="16260000" scaled="0"/>
              </a:gradFill>
            </a:ln>
            <a:effectLst>
              <a:outerShdw blurRad="38100" dist="114300" dir="5400000" sx="111000" sy="111000" algn="t" rotWithShape="0">
                <a:schemeClr val="accent4">
                  <a:lumMod val="20000"/>
                  <a:lumOff val="8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55498" tIns="277749" rIns="555498" bIns="277749" numCol="1" spcCol="0" rtlCol="0" fromWordArt="0" anchor="ctr" anchorCtr="0" forceAA="0" compatLnSpc="1">
              <a:prstTxWarp prst="textNoShape">
                <a:avLst/>
              </a:prstTxWarp>
              <a:noAutofit/>
            </a:bodyPr>
            <a:lstStyle/>
            <a:p>
              <a:pPr algn="ctr"/>
              <a:endParaRPr lang="zh-CN" altLang="en-US" sz="10935"/>
            </a:p>
          </p:txBody>
        </p:sp>
        <p:sp>
          <p:nvSpPr>
            <p:cNvPr id="118" name="文本框 117">
              <a:extLst>
                <a:ext uri="{FF2B5EF4-FFF2-40B4-BE49-F238E27FC236}">
                  <a16:creationId xmlns:a16="http://schemas.microsoft.com/office/drawing/2014/main" id="{A77D0FF0-117E-4738-AE9F-7C2E56E327BA}"/>
                </a:ext>
              </a:extLst>
            </p:cNvPr>
            <p:cNvSpPr txBox="1"/>
            <p:nvPr>
              <p:custDataLst>
                <p:tags r:id="rId17"/>
              </p:custDataLst>
            </p:nvPr>
          </p:nvSpPr>
          <p:spPr>
            <a:xfrm>
              <a:off x="368905" y="2116390"/>
              <a:ext cx="1025922" cy="246221"/>
            </a:xfrm>
            <a:prstGeom prst="rect">
              <a:avLst/>
            </a:prstGeom>
            <a:noFill/>
            <a:effectLst/>
          </p:spPr>
          <p:txBody>
            <a:bodyPr wrap="none" lIns="0" tIns="0" rIns="0" bIns="0" rtlCol="0">
              <a:spAutoFit/>
            </a:bodyPr>
            <a:lstStyle/>
            <a:p>
              <a:pPr algn="ctr"/>
              <a:r>
                <a:rPr lang="zh-CN" altLang="en-US" sz="1600" dirty="0">
                  <a:solidFill>
                    <a:schemeClr val="bg1"/>
                  </a:solidFill>
                  <a:latin typeface="+mj-ea"/>
                  <a:ea typeface="+mj-ea"/>
                </a:rPr>
                <a:t>输入关键词</a:t>
              </a:r>
            </a:p>
          </p:txBody>
        </p:sp>
      </p:grpSp>
      <p:grpSp>
        <p:nvGrpSpPr>
          <p:cNvPr id="112" name="组合 111">
            <a:extLst>
              <a:ext uri="{FF2B5EF4-FFF2-40B4-BE49-F238E27FC236}">
                <a16:creationId xmlns:a16="http://schemas.microsoft.com/office/drawing/2014/main" id="{DF458C42-4336-4AEE-8AC2-38E99B9F0AAB}"/>
              </a:ext>
            </a:extLst>
          </p:cNvPr>
          <p:cNvGrpSpPr/>
          <p:nvPr/>
        </p:nvGrpSpPr>
        <p:grpSpPr>
          <a:xfrm>
            <a:off x="9218890" y="2098361"/>
            <a:ext cx="2199130" cy="633890"/>
            <a:chOff x="2184610" y="2877494"/>
            <a:chExt cx="2199130" cy="633890"/>
          </a:xfrm>
        </p:grpSpPr>
        <p:sp>
          <p:nvSpPr>
            <p:cNvPr id="91" name="任意多边形: 形状 90">
              <a:extLst>
                <a:ext uri="{FF2B5EF4-FFF2-40B4-BE49-F238E27FC236}">
                  <a16:creationId xmlns:a16="http://schemas.microsoft.com/office/drawing/2014/main" id="{6D365776-C34E-4E53-A4F8-9BD1E7A9D0EF}"/>
                </a:ext>
              </a:extLst>
            </p:cNvPr>
            <p:cNvSpPr/>
            <p:nvPr>
              <p:custDataLst>
                <p:tags r:id="rId14"/>
              </p:custDataLst>
            </p:nvPr>
          </p:nvSpPr>
          <p:spPr>
            <a:xfrm rot="10800000">
              <a:off x="2184610" y="2877494"/>
              <a:ext cx="2199130" cy="633890"/>
            </a:xfrm>
            <a:custGeom>
              <a:avLst/>
              <a:gdLst>
                <a:gd name="connsiteX0" fmla="*/ 2443478 w 2550160"/>
                <a:gd name="connsiteY0" fmla="*/ 748714 h 748714"/>
                <a:gd name="connsiteX1" fmla="*/ 106682 w 2550160"/>
                <a:gd name="connsiteY1" fmla="*/ 748714 h 748714"/>
                <a:gd name="connsiteX2" fmla="*/ 0 w 2550160"/>
                <a:gd name="connsiteY2" fmla="*/ 642032 h 748714"/>
                <a:gd name="connsiteX3" fmla="*/ 0 w 2550160"/>
                <a:gd name="connsiteY3" fmla="*/ 215316 h 748714"/>
                <a:gd name="connsiteX4" fmla="*/ 106682 w 2550160"/>
                <a:gd name="connsiteY4" fmla="*/ 108634 h 748714"/>
                <a:gd name="connsiteX5" fmla="*/ 2213561 w 2550160"/>
                <a:gd name="connsiteY5" fmla="*/ 108634 h 748714"/>
                <a:gd name="connsiteX6" fmla="*/ 2259890 w 2550160"/>
                <a:gd name="connsiteY6" fmla="*/ 0 h 748714"/>
                <a:gd name="connsiteX7" fmla="*/ 2294483 w 2550160"/>
                <a:gd name="connsiteY7" fmla="*/ 108634 h 748714"/>
                <a:gd name="connsiteX8" fmla="*/ 2443478 w 2550160"/>
                <a:gd name="connsiteY8" fmla="*/ 108634 h 748714"/>
                <a:gd name="connsiteX9" fmla="*/ 2550160 w 2550160"/>
                <a:gd name="connsiteY9" fmla="*/ 215316 h 748714"/>
                <a:gd name="connsiteX10" fmla="*/ 2550160 w 2550160"/>
                <a:gd name="connsiteY10" fmla="*/ 642032 h 748714"/>
                <a:gd name="connsiteX11" fmla="*/ 2443478 w 2550160"/>
                <a:gd name="connsiteY11" fmla="*/ 748714 h 748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50160" h="748714">
                  <a:moveTo>
                    <a:pt x="2443478" y="748714"/>
                  </a:moveTo>
                  <a:lnTo>
                    <a:pt x="106682" y="748714"/>
                  </a:lnTo>
                  <a:cubicBezTo>
                    <a:pt x="47763" y="748714"/>
                    <a:pt x="0" y="700951"/>
                    <a:pt x="0" y="642032"/>
                  </a:cubicBezTo>
                  <a:lnTo>
                    <a:pt x="0" y="215316"/>
                  </a:lnTo>
                  <a:cubicBezTo>
                    <a:pt x="0" y="156397"/>
                    <a:pt x="47763" y="108634"/>
                    <a:pt x="106682" y="108634"/>
                  </a:cubicBezTo>
                  <a:lnTo>
                    <a:pt x="2213561" y="108634"/>
                  </a:lnTo>
                  <a:lnTo>
                    <a:pt x="2259890" y="0"/>
                  </a:lnTo>
                  <a:lnTo>
                    <a:pt x="2294483" y="108634"/>
                  </a:lnTo>
                  <a:lnTo>
                    <a:pt x="2443478" y="108634"/>
                  </a:lnTo>
                  <a:cubicBezTo>
                    <a:pt x="2502397" y="108634"/>
                    <a:pt x="2550160" y="156397"/>
                    <a:pt x="2550160" y="215316"/>
                  </a:cubicBezTo>
                  <a:lnTo>
                    <a:pt x="2550160" y="642032"/>
                  </a:lnTo>
                  <a:cubicBezTo>
                    <a:pt x="2550160" y="700951"/>
                    <a:pt x="2502397" y="748714"/>
                    <a:pt x="2443478" y="748714"/>
                  </a:cubicBezTo>
                  <a:close/>
                </a:path>
              </a:pathLst>
            </a:custGeom>
            <a:noFill/>
            <a:ln w="7620">
              <a:gradFill>
                <a:gsLst>
                  <a:gs pos="0">
                    <a:schemeClr val="accent4">
                      <a:lumMod val="80000"/>
                    </a:schemeClr>
                  </a:gs>
                  <a:gs pos="100000">
                    <a:schemeClr val="accent2">
                      <a:alpha val="13000"/>
                    </a:schemeClr>
                  </a:gs>
                </a:gsLst>
                <a:lin ang="5400000" scaled="0"/>
              </a:gradFill>
            </a:ln>
            <a:effectLst>
              <a:outerShdw blurRad="38100" dist="114300" dir="5400000" sx="111000" sy="111000" algn="t" rotWithShape="0">
                <a:schemeClr val="accent4">
                  <a:lumMod val="20000"/>
                  <a:lumOff val="8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55498" tIns="277749" rIns="555498" bIns="277749" numCol="1" spcCol="0" rtlCol="0" fromWordArt="0" anchor="ctr" anchorCtr="0" forceAA="0" compatLnSpc="1">
              <a:prstTxWarp prst="textNoShape">
                <a:avLst/>
              </a:prstTxWarp>
              <a:noAutofit/>
            </a:bodyPr>
            <a:lstStyle/>
            <a:p>
              <a:pPr algn="ctr"/>
              <a:endParaRPr lang="zh-CN" altLang="en-US" sz="10935"/>
            </a:p>
          </p:txBody>
        </p:sp>
        <p:sp>
          <p:nvSpPr>
            <p:cNvPr id="119" name="文本框 118">
              <a:extLst>
                <a:ext uri="{FF2B5EF4-FFF2-40B4-BE49-F238E27FC236}">
                  <a16:creationId xmlns:a16="http://schemas.microsoft.com/office/drawing/2014/main" id="{115BC9DE-30E0-4414-BF16-7A0C2ACBAB22}"/>
                </a:ext>
              </a:extLst>
            </p:cNvPr>
            <p:cNvSpPr txBox="1"/>
            <p:nvPr>
              <p:custDataLst>
                <p:tags r:id="rId15"/>
              </p:custDataLst>
            </p:nvPr>
          </p:nvSpPr>
          <p:spPr>
            <a:xfrm>
              <a:off x="2369311" y="3013966"/>
              <a:ext cx="1846659" cy="276999"/>
            </a:xfrm>
            <a:prstGeom prst="rect">
              <a:avLst/>
            </a:prstGeom>
            <a:noFill/>
            <a:effectLst/>
          </p:spPr>
          <p:txBody>
            <a:bodyPr wrap="none" lIns="0" tIns="0" rIns="0" bIns="0" rtlCol="0">
              <a:spAutoFit/>
            </a:bodyPr>
            <a:lstStyle/>
            <a:p>
              <a:pPr algn="ctr"/>
              <a:r>
                <a:rPr lang="zh-CN" altLang="en-US" dirty="0">
                  <a:solidFill>
                    <a:schemeClr val="bg1"/>
                  </a:solidFill>
                  <a:latin typeface="+mj-ea"/>
                  <a:ea typeface="+mj-ea"/>
                </a:rPr>
                <a:t>请输入输入关键词</a:t>
              </a:r>
            </a:p>
          </p:txBody>
        </p:sp>
      </p:grpSp>
      <p:grpSp>
        <p:nvGrpSpPr>
          <p:cNvPr id="105" name="组合 104">
            <a:extLst>
              <a:ext uri="{FF2B5EF4-FFF2-40B4-BE49-F238E27FC236}">
                <a16:creationId xmlns:a16="http://schemas.microsoft.com/office/drawing/2014/main" id="{850AA640-9CE4-4632-8AA3-1F019F8CD674}"/>
              </a:ext>
            </a:extLst>
          </p:cNvPr>
          <p:cNvGrpSpPr/>
          <p:nvPr>
            <p:custDataLst>
              <p:tags r:id="rId3"/>
            </p:custDataLst>
          </p:nvPr>
        </p:nvGrpSpPr>
        <p:grpSpPr>
          <a:xfrm>
            <a:off x="4234699" y="3595581"/>
            <a:ext cx="2158215" cy="710493"/>
            <a:chOff x="-639852" y="3390609"/>
            <a:chExt cx="2158215" cy="710493"/>
          </a:xfrm>
        </p:grpSpPr>
        <p:sp>
          <p:nvSpPr>
            <p:cNvPr id="96" name="任意多边形: 形状 95">
              <a:extLst>
                <a:ext uri="{FF2B5EF4-FFF2-40B4-BE49-F238E27FC236}">
                  <a16:creationId xmlns:a16="http://schemas.microsoft.com/office/drawing/2014/main" id="{491588BA-852A-497C-9F15-BD1D70E97835}"/>
                </a:ext>
              </a:extLst>
            </p:cNvPr>
            <p:cNvSpPr/>
            <p:nvPr>
              <p:custDataLst>
                <p:tags r:id="rId12"/>
              </p:custDataLst>
            </p:nvPr>
          </p:nvSpPr>
          <p:spPr>
            <a:xfrm>
              <a:off x="-639852" y="3390609"/>
              <a:ext cx="2158215" cy="710493"/>
            </a:xfrm>
            <a:custGeom>
              <a:avLst/>
              <a:gdLst>
                <a:gd name="connsiteX0" fmla="*/ 106682 w 2550160"/>
                <a:gd name="connsiteY0" fmla="*/ 0 h 748714"/>
                <a:gd name="connsiteX1" fmla="*/ 2443478 w 2550160"/>
                <a:gd name="connsiteY1" fmla="*/ 0 h 748714"/>
                <a:gd name="connsiteX2" fmla="*/ 2550160 w 2550160"/>
                <a:gd name="connsiteY2" fmla="*/ 106682 h 748714"/>
                <a:gd name="connsiteX3" fmla="*/ 2550160 w 2550160"/>
                <a:gd name="connsiteY3" fmla="*/ 533398 h 748714"/>
                <a:gd name="connsiteX4" fmla="*/ 2443478 w 2550160"/>
                <a:gd name="connsiteY4" fmla="*/ 640080 h 748714"/>
                <a:gd name="connsiteX5" fmla="*/ 2134392 w 2550160"/>
                <a:gd name="connsiteY5" fmla="*/ 640080 h 748714"/>
                <a:gd name="connsiteX6" fmla="*/ 2088062 w 2550160"/>
                <a:gd name="connsiteY6" fmla="*/ 748714 h 748714"/>
                <a:gd name="connsiteX7" fmla="*/ 2053469 w 2550160"/>
                <a:gd name="connsiteY7" fmla="*/ 640080 h 748714"/>
                <a:gd name="connsiteX8" fmla="*/ 106682 w 2550160"/>
                <a:gd name="connsiteY8" fmla="*/ 640080 h 748714"/>
                <a:gd name="connsiteX9" fmla="*/ 0 w 2550160"/>
                <a:gd name="connsiteY9" fmla="*/ 533398 h 748714"/>
                <a:gd name="connsiteX10" fmla="*/ 0 w 2550160"/>
                <a:gd name="connsiteY10" fmla="*/ 106682 h 748714"/>
                <a:gd name="connsiteX11" fmla="*/ 106682 w 2550160"/>
                <a:gd name="connsiteY11" fmla="*/ 0 h 748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50160" h="748714">
                  <a:moveTo>
                    <a:pt x="106682" y="0"/>
                  </a:moveTo>
                  <a:lnTo>
                    <a:pt x="2443478" y="0"/>
                  </a:lnTo>
                  <a:cubicBezTo>
                    <a:pt x="2502397" y="0"/>
                    <a:pt x="2550160" y="47763"/>
                    <a:pt x="2550160" y="106682"/>
                  </a:cubicBezTo>
                  <a:lnTo>
                    <a:pt x="2550160" y="533398"/>
                  </a:lnTo>
                  <a:cubicBezTo>
                    <a:pt x="2550160" y="592317"/>
                    <a:pt x="2502397" y="640080"/>
                    <a:pt x="2443478" y="640080"/>
                  </a:cubicBezTo>
                  <a:lnTo>
                    <a:pt x="2134392" y="640080"/>
                  </a:lnTo>
                  <a:lnTo>
                    <a:pt x="2088062" y="748714"/>
                  </a:lnTo>
                  <a:lnTo>
                    <a:pt x="2053469" y="640080"/>
                  </a:lnTo>
                  <a:lnTo>
                    <a:pt x="106682" y="640080"/>
                  </a:lnTo>
                  <a:cubicBezTo>
                    <a:pt x="47763" y="640080"/>
                    <a:pt x="0" y="592317"/>
                    <a:pt x="0" y="533398"/>
                  </a:cubicBezTo>
                  <a:lnTo>
                    <a:pt x="0" y="106682"/>
                  </a:lnTo>
                  <a:cubicBezTo>
                    <a:pt x="0" y="47763"/>
                    <a:pt x="47763" y="0"/>
                    <a:pt x="106682" y="0"/>
                  </a:cubicBezTo>
                  <a:close/>
                </a:path>
              </a:pathLst>
            </a:custGeom>
            <a:noFill/>
            <a:ln w="7620">
              <a:gradFill>
                <a:gsLst>
                  <a:gs pos="0">
                    <a:schemeClr val="accent4">
                      <a:lumMod val="80000"/>
                    </a:schemeClr>
                  </a:gs>
                  <a:gs pos="100000">
                    <a:schemeClr val="accent2">
                      <a:alpha val="13000"/>
                    </a:schemeClr>
                  </a:gs>
                </a:gsLst>
                <a:lin ang="16260000" scaled="0"/>
              </a:gradFill>
            </a:ln>
            <a:effectLst>
              <a:outerShdw blurRad="38100" dist="114300" dir="5400000" sx="111000" sy="111000" algn="t" rotWithShape="0">
                <a:schemeClr val="accent4">
                  <a:lumMod val="20000"/>
                  <a:lumOff val="8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55498" tIns="277749" rIns="555498" bIns="277749" numCol="1" spcCol="0" rtlCol="0" fromWordArt="0" anchor="ctr" anchorCtr="0" forceAA="0" compatLnSpc="1">
              <a:prstTxWarp prst="textNoShape">
                <a:avLst/>
              </a:prstTxWarp>
              <a:noAutofit/>
            </a:bodyPr>
            <a:lstStyle/>
            <a:p>
              <a:pPr algn="ctr"/>
              <a:endParaRPr lang="zh-CN" altLang="en-US" sz="10935"/>
            </a:p>
          </p:txBody>
        </p:sp>
        <p:sp>
          <p:nvSpPr>
            <p:cNvPr id="120" name="文本框 119">
              <a:extLst>
                <a:ext uri="{FF2B5EF4-FFF2-40B4-BE49-F238E27FC236}">
                  <a16:creationId xmlns:a16="http://schemas.microsoft.com/office/drawing/2014/main" id="{9674F937-90CA-417F-8935-A79685F004A0}"/>
                </a:ext>
              </a:extLst>
            </p:cNvPr>
            <p:cNvSpPr txBox="1"/>
            <p:nvPr>
              <p:custDataLst>
                <p:tags r:id="rId13"/>
              </p:custDataLst>
            </p:nvPr>
          </p:nvSpPr>
          <p:spPr>
            <a:xfrm>
              <a:off x="-484072" y="3589946"/>
              <a:ext cx="1846660" cy="276999"/>
            </a:xfrm>
            <a:prstGeom prst="rect">
              <a:avLst/>
            </a:prstGeom>
            <a:noFill/>
            <a:effectLst/>
          </p:spPr>
          <p:txBody>
            <a:bodyPr wrap="none" lIns="0" tIns="0" rIns="0" bIns="0" rtlCol="0">
              <a:spAutoFit/>
            </a:bodyPr>
            <a:lstStyle/>
            <a:p>
              <a:pPr algn="ctr"/>
              <a:r>
                <a:rPr lang="zh-CN" altLang="en-US" dirty="0">
                  <a:solidFill>
                    <a:schemeClr val="bg1"/>
                  </a:solidFill>
                  <a:latin typeface="+mj-ea"/>
                  <a:ea typeface="+mj-ea"/>
                </a:rPr>
                <a:t>请输入你的关键词</a:t>
              </a:r>
            </a:p>
          </p:txBody>
        </p:sp>
      </p:grpSp>
      <p:grpSp>
        <p:nvGrpSpPr>
          <p:cNvPr id="111" name="组合 110">
            <a:extLst>
              <a:ext uri="{FF2B5EF4-FFF2-40B4-BE49-F238E27FC236}">
                <a16:creationId xmlns:a16="http://schemas.microsoft.com/office/drawing/2014/main" id="{6150C60A-1DF4-4AE6-BB07-3B03B5B3C367}"/>
              </a:ext>
            </a:extLst>
          </p:cNvPr>
          <p:cNvGrpSpPr/>
          <p:nvPr/>
        </p:nvGrpSpPr>
        <p:grpSpPr>
          <a:xfrm>
            <a:off x="4871441" y="2298943"/>
            <a:ext cx="3566044" cy="710493"/>
            <a:chOff x="2612702" y="3943380"/>
            <a:chExt cx="3566044" cy="710493"/>
          </a:xfrm>
        </p:grpSpPr>
        <p:sp>
          <p:nvSpPr>
            <p:cNvPr id="92" name="任意多边形: 形状 91">
              <a:extLst>
                <a:ext uri="{FF2B5EF4-FFF2-40B4-BE49-F238E27FC236}">
                  <a16:creationId xmlns:a16="http://schemas.microsoft.com/office/drawing/2014/main" id="{796FE931-E818-47FF-82CB-7680C69E8212}"/>
                </a:ext>
              </a:extLst>
            </p:cNvPr>
            <p:cNvSpPr/>
            <p:nvPr>
              <p:custDataLst>
                <p:tags r:id="rId10"/>
              </p:custDataLst>
            </p:nvPr>
          </p:nvSpPr>
          <p:spPr>
            <a:xfrm rot="10800000">
              <a:off x="2612702" y="3943380"/>
              <a:ext cx="3566044" cy="710493"/>
            </a:xfrm>
            <a:custGeom>
              <a:avLst/>
              <a:gdLst>
                <a:gd name="connsiteX0" fmla="*/ 2443478 w 2550160"/>
                <a:gd name="connsiteY0" fmla="*/ 748714 h 748714"/>
                <a:gd name="connsiteX1" fmla="*/ 106682 w 2550160"/>
                <a:gd name="connsiteY1" fmla="*/ 748714 h 748714"/>
                <a:gd name="connsiteX2" fmla="*/ 0 w 2550160"/>
                <a:gd name="connsiteY2" fmla="*/ 642032 h 748714"/>
                <a:gd name="connsiteX3" fmla="*/ 0 w 2550160"/>
                <a:gd name="connsiteY3" fmla="*/ 215316 h 748714"/>
                <a:gd name="connsiteX4" fmla="*/ 106682 w 2550160"/>
                <a:gd name="connsiteY4" fmla="*/ 108634 h 748714"/>
                <a:gd name="connsiteX5" fmla="*/ 2213561 w 2550160"/>
                <a:gd name="connsiteY5" fmla="*/ 108634 h 748714"/>
                <a:gd name="connsiteX6" fmla="*/ 2259890 w 2550160"/>
                <a:gd name="connsiteY6" fmla="*/ 0 h 748714"/>
                <a:gd name="connsiteX7" fmla="*/ 2294483 w 2550160"/>
                <a:gd name="connsiteY7" fmla="*/ 108634 h 748714"/>
                <a:gd name="connsiteX8" fmla="*/ 2443478 w 2550160"/>
                <a:gd name="connsiteY8" fmla="*/ 108634 h 748714"/>
                <a:gd name="connsiteX9" fmla="*/ 2550160 w 2550160"/>
                <a:gd name="connsiteY9" fmla="*/ 215316 h 748714"/>
                <a:gd name="connsiteX10" fmla="*/ 2550160 w 2550160"/>
                <a:gd name="connsiteY10" fmla="*/ 642032 h 748714"/>
                <a:gd name="connsiteX11" fmla="*/ 2443478 w 2550160"/>
                <a:gd name="connsiteY11" fmla="*/ 748714 h 748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50160" h="748714">
                  <a:moveTo>
                    <a:pt x="2443478" y="748714"/>
                  </a:moveTo>
                  <a:lnTo>
                    <a:pt x="106682" y="748714"/>
                  </a:lnTo>
                  <a:cubicBezTo>
                    <a:pt x="47763" y="748714"/>
                    <a:pt x="0" y="700951"/>
                    <a:pt x="0" y="642032"/>
                  </a:cubicBezTo>
                  <a:lnTo>
                    <a:pt x="0" y="215316"/>
                  </a:lnTo>
                  <a:cubicBezTo>
                    <a:pt x="0" y="156397"/>
                    <a:pt x="47763" y="108634"/>
                    <a:pt x="106682" y="108634"/>
                  </a:cubicBezTo>
                  <a:lnTo>
                    <a:pt x="2213561" y="108634"/>
                  </a:lnTo>
                  <a:lnTo>
                    <a:pt x="2259890" y="0"/>
                  </a:lnTo>
                  <a:lnTo>
                    <a:pt x="2294483" y="108634"/>
                  </a:lnTo>
                  <a:lnTo>
                    <a:pt x="2443478" y="108634"/>
                  </a:lnTo>
                  <a:cubicBezTo>
                    <a:pt x="2502397" y="108634"/>
                    <a:pt x="2550160" y="156397"/>
                    <a:pt x="2550160" y="215316"/>
                  </a:cubicBezTo>
                  <a:lnTo>
                    <a:pt x="2550160" y="642032"/>
                  </a:lnTo>
                  <a:cubicBezTo>
                    <a:pt x="2550160" y="700951"/>
                    <a:pt x="2502397" y="748714"/>
                    <a:pt x="2443478" y="748714"/>
                  </a:cubicBezTo>
                  <a:close/>
                </a:path>
              </a:pathLst>
            </a:custGeom>
            <a:noFill/>
            <a:ln w="7620">
              <a:gradFill>
                <a:gsLst>
                  <a:gs pos="0">
                    <a:schemeClr val="accent4">
                      <a:lumMod val="80000"/>
                    </a:schemeClr>
                  </a:gs>
                  <a:gs pos="100000">
                    <a:schemeClr val="accent2">
                      <a:alpha val="13000"/>
                    </a:schemeClr>
                  </a:gs>
                </a:gsLst>
                <a:lin ang="5400000" scaled="0"/>
              </a:gradFill>
            </a:ln>
            <a:effectLst>
              <a:outerShdw blurRad="38100" dist="114300" dir="5400000" sx="111000" sy="111000" algn="t" rotWithShape="0">
                <a:schemeClr val="accent4">
                  <a:lumMod val="20000"/>
                  <a:lumOff val="8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55498" tIns="277749" rIns="555498" bIns="277749" numCol="1" spcCol="0" rtlCol="0" fromWordArt="0" anchor="ctr" anchorCtr="0" forceAA="0" compatLnSpc="1">
              <a:prstTxWarp prst="textNoShape">
                <a:avLst/>
              </a:prstTxWarp>
              <a:noAutofit/>
            </a:bodyPr>
            <a:lstStyle/>
            <a:p>
              <a:pPr algn="ctr"/>
              <a:endParaRPr lang="zh-CN" altLang="en-US" sz="10935"/>
            </a:p>
          </p:txBody>
        </p:sp>
        <p:sp>
          <p:nvSpPr>
            <p:cNvPr id="121" name="文本框 120">
              <a:extLst>
                <a:ext uri="{FF2B5EF4-FFF2-40B4-BE49-F238E27FC236}">
                  <a16:creationId xmlns:a16="http://schemas.microsoft.com/office/drawing/2014/main" id="{9089F908-14C1-4FE1-9DAA-C1FDAEA12399}"/>
                </a:ext>
              </a:extLst>
            </p:cNvPr>
            <p:cNvSpPr txBox="1"/>
            <p:nvPr>
              <p:custDataLst>
                <p:tags r:id="rId11"/>
              </p:custDataLst>
            </p:nvPr>
          </p:nvSpPr>
          <p:spPr>
            <a:xfrm>
              <a:off x="2775980" y="4138940"/>
              <a:ext cx="3239487" cy="276999"/>
            </a:xfrm>
            <a:prstGeom prst="rect">
              <a:avLst/>
            </a:prstGeom>
            <a:noFill/>
            <a:effectLst/>
          </p:spPr>
          <p:txBody>
            <a:bodyPr wrap="square" lIns="0" tIns="0" rIns="0" bIns="0" rtlCol="0">
              <a:spAutoFit/>
            </a:bodyPr>
            <a:lstStyle/>
            <a:p>
              <a:pPr algn="ctr"/>
              <a:r>
                <a:rPr lang="zh-CN" altLang="en-US" dirty="0">
                  <a:solidFill>
                    <a:schemeClr val="bg1"/>
                  </a:solidFill>
                  <a:latin typeface="+mj-ea"/>
                  <a:ea typeface="+mj-ea"/>
                </a:rPr>
                <a:t>请输入关键词请输入关键词</a:t>
              </a:r>
            </a:p>
          </p:txBody>
        </p:sp>
      </p:grpSp>
      <p:sp>
        <p:nvSpPr>
          <p:cNvPr id="378" name="矩形: 圆角 377">
            <a:extLst>
              <a:ext uri="{FF2B5EF4-FFF2-40B4-BE49-F238E27FC236}">
                <a16:creationId xmlns:a16="http://schemas.microsoft.com/office/drawing/2014/main" id="{962B0F5A-6455-4EA3-BF40-FF00EA254060}"/>
              </a:ext>
            </a:extLst>
          </p:cNvPr>
          <p:cNvSpPr/>
          <p:nvPr/>
        </p:nvSpPr>
        <p:spPr>
          <a:xfrm>
            <a:off x="673100" y="4549505"/>
            <a:ext cx="10845800" cy="1675937"/>
          </a:xfrm>
          <a:prstGeom prst="roundRect">
            <a:avLst>
              <a:gd name="adj" fmla="val 5717"/>
            </a:avLst>
          </a:prstGeom>
          <a:noFill/>
          <a:ln w="2540">
            <a:gradFill>
              <a:gsLst>
                <a:gs pos="7000">
                  <a:schemeClr val="accent3">
                    <a:lumMod val="60000"/>
                    <a:lumOff val="40000"/>
                    <a:alpha val="25000"/>
                  </a:schemeClr>
                </a:gs>
                <a:gs pos="77000">
                  <a:schemeClr val="accent3">
                    <a:lumMod val="60000"/>
                    <a:lumOff val="40000"/>
                  </a:schemeClr>
                </a:gs>
              </a:gsLst>
              <a:lin ang="5400000" scaled="0"/>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1" name="矩形 420">
            <a:extLst>
              <a:ext uri="{FF2B5EF4-FFF2-40B4-BE49-F238E27FC236}">
                <a16:creationId xmlns:a16="http://schemas.microsoft.com/office/drawing/2014/main" id="{B91421E4-EC26-42F2-AFE3-78A1997BB0FC}"/>
              </a:ext>
            </a:extLst>
          </p:cNvPr>
          <p:cNvSpPr/>
          <p:nvPr/>
        </p:nvSpPr>
        <p:spPr>
          <a:xfrm>
            <a:off x="1238215" y="4879097"/>
            <a:ext cx="6809556" cy="1016753"/>
          </a:xfrm>
          <a:prstGeom prst="rect">
            <a:avLst/>
          </a:prstGeom>
        </p:spPr>
        <p:txBody>
          <a:bodyPr wrap="none" lIns="0" tIns="0" rIns="0" bIns="0">
            <a:spAutoFit/>
          </a:bodyPr>
          <a:lstStyle/>
          <a:p>
            <a:pPr algn="just">
              <a:lnSpc>
                <a:spcPct val="120000"/>
              </a:lnSpc>
            </a:pPr>
            <a:r>
              <a:rPr lang="zh-CN" altLang="en-US" sz="1400" spc="75" dirty="0">
                <a:solidFill>
                  <a:schemeClr val="bg1"/>
                </a:solidFill>
                <a:latin typeface="+mn-ea"/>
                <a:cs typeface="微软雅黑" panose="020B0503020204020204" pitchFamily="34" charset="-122"/>
              </a:rPr>
              <a:t>请输入你的文本内容请输入你的文本内容请输入你的文本内容请输入你的文本内容</a:t>
            </a:r>
            <a:endParaRPr lang="en-US" altLang="zh-CN" sz="1400" spc="75" dirty="0">
              <a:solidFill>
                <a:schemeClr val="bg1"/>
              </a:solidFill>
              <a:latin typeface="+mn-ea"/>
              <a:cs typeface="微软雅黑" panose="020B0503020204020204" pitchFamily="34" charset="-122"/>
            </a:endParaRPr>
          </a:p>
          <a:p>
            <a:pPr algn="just">
              <a:lnSpc>
                <a:spcPct val="120000"/>
              </a:lnSpc>
            </a:pPr>
            <a:r>
              <a:rPr lang="zh-CN" altLang="en-US" sz="1400" spc="75" dirty="0">
                <a:solidFill>
                  <a:schemeClr val="bg1"/>
                </a:solidFill>
                <a:latin typeface="+mn-ea"/>
                <a:cs typeface="微软雅黑" panose="020B0503020204020204" pitchFamily="34" charset="-122"/>
              </a:rPr>
              <a:t>请输入你的文本内容请输入你的文本内容请输入你的文本内容请输入你的文本内容</a:t>
            </a:r>
          </a:p>
          <a:p>
            <a:pPr algn="just">
              <a:lnSpc>
                <a:spcPct val="120000"/>
              </a:lnSpc>
            </a:pPr>
            <a:r>
              <a:rPr lang="zh-CN" altLang="en-US" sz="1400" spc="75" dirty="0">
                <a:solidFill>
                  <a:schemeClr val="bg1"/>
                </a:solidFill>
                <a:latin typeface="+mn-ea"/>
                <a:cs typeface="微软雅黑" panose="020B0503020204020204" pitchFamily="34" charset="-122"/>
              </a:rPr>
              <a:t>请输入你的文本内容请输入你的文本内容请输入你的文本内容请输入你的文本内容</a:t>
            </a:r>
          </a:p>
          <a:p>
            <a:pPr algn="just">
              <a:lnSpc>
                <a:spcPct val="120000"/>
              </a:lnSpc>
            </a:pPr>
            <a:r>
              <a:rPr lang="zh-CN" altLang="en-US" sz="1400" spc="75" dirty="0">
                <a:solidFill>
                  <a:schemeClr val="bg1"/>
                </a:solidFill>
                <a:latin typeface="+mn-ea"/>
                <a:cs typeface="微软雅黑" panose="020B0503020204020204" pitchFamily="34" charset="-122"/>
              </a:rPr>
              <a:t>请输入你的文本内容请输入你的文本内容请输入你的文本内容请输入你的文本内容</a:t>
            </a:r>
          </a:p>
        </p:txBody>
      </p:sp>
      <p:pic>
        <p:nvPicPr>
          <p:cNvPr id="94" name="Picture 20" hidden="1">
            <a:extLst>
              <a:ext uri="{FF2B5EF4-FFF2-40B4-BE49-F238E27FC236}">
                <a16:creationId xmlns:a16="http://schemas.microsoft.com/office/drawing/2014/main" id="{D687C6A8-CB77-4087-83D1-92DB58D64037}"/>
              </a:ext>
            </a:extLst>
          </p:cNvPr>
          <p:cNvPicPr>
            <a:picLocks noChangeAspect="1"/>
          </p:cNvPicPr>
          <p:nvPr/>
        </p:nvPicPr>
        <p:blipFill>
          <a:blip r:embed="rId22"/>
          <a:stretch>
            <a:fillRect/>
          </a:stretch>
        </p:blipFill>
        <p:spPr>
          <a:xfrm>
            <a:off x="8794575" y="4681227"/>
            <a:ext cx="2781921" cy="1628888"/>
          </a:xfrm>
          <a:prstGeom prst="rect">
            <a:avLst/>
          </a:prstGeom>
        </p:spPr>
      </p:pic>
      <p:grpSp>
        <p:nvGrpSpPr>
          <p:cNvPr id="423" name="组合 422">
            <a:extLst>
              <a:ext uri="{FF2B5EF4-FFF2-40B4-BE49-F238E27FC236}">
                <a16:creationId xmlns:a16="http://schemas.microsoft.com/office/drawing/2014/main" id="{A432EB4C-2B3B-41C0-82C1-E5CFFF0D1358}"/>
              </a:ext>
            </a:extLst>
          </p:cNvPr>
          <p:cNvGrpSpPr/>
          <p:nvPr>
            <p:custDataLst>
              <p:tags r:id="rId4"/>
            </p:custDataLst>
          </p:nvPr>
        </p:nvGrpSpPr>
        <p:grpSpPr>
          <a:xfrm>
            <a:off x="7208057" y="3216738"/>
            <a:ext cx="2158215" cy="710493"/>
            <a:chOff x="2082182" y="3437506"/>
            <a:chExt cx="2158215" cy="710493"/>
          </a:xfrm>
        </p:grpSpPr>
        <p:sp>
          <p:nvSpPr>
            <p:cNvPr id="424" name="任意多边形: 形状 423">
              <a:extLst>
                <a:ext uri="{FF2B5EF4-FFF2-40B4-BE49-F238E27FC236}">
                  <a16:creationId xmlns:a16="http://schemas.microsoft.com/office/drawing/2014/main" id="{68EC0DE0-2B6A-43A4-8FF1-3523BDC24D12}"/>
                </a:ext>
              </a:extLst>
            </p:cNvPr>
            <p:cNvSpPr/>
            <p:nvPr>
              <p:custDataLst>
                <p:tags r:id="rId8"/>
              </p:custDataLst>
            </p:nvPr>
          </p:nvSpPr>
          <p:spPr>
            <a:xfrm flipH="1">
              <a:off x="2082182" y="3437506"/>
              <a:ext cx="2158215" cy="710493"/>
            </a:xfrm>
            <a:custGeom>
              <a:avLst/>
              <a:gdLst>
                <a:gd name="connsiteX0" fmla="*/ 106682 w 2550160"/>
                <a:gd name="connsiteY0" fmla="*/ 0 h 748714"/>
                <a:gd name="connsiteX1" fmla="*/ 2443478 w 2550160"/>
                <a:gd name="connsiteY1" fmla="*/ 0 h 748714"/>
                <a:gd name="connsiteX2" fmla="*/ 2550160 w 2550160"/>
                <a:gd name="connsiteY2" fmla="*/ 106682 h 748714"/>
                <a:gd name="connsiteX3" fmla="*/ 2550160 w 2550160"/>
                <a:gd name="connsiteY3" fmla="*/ 533398 h 748714"/>
                <a:gd name="connsiteX4" fmla="*/ 2443478 w 2550160"/>
                <a:gd name="connsiteY4" fmla="*/ 640080 h 748714"/>
                <a:gd name="connsiteX5" fmla="*/ 2134392 w 2550160"/>
                <a:gd name="connsiteY5" fmla="*/ 640080 h 748714"/>
                <a:gd name="connsiteX6" fmla="*/ 2088062 w 2550160"/>
                <a:gd name="connsiteY6" fmla="*/ 748714 h 748714"/>
                <a:gd name="connsiteX7" fmla="*/ 2053469 w 2550160"/>
                <a:gd name="connsiteY7" fmla="*/ 640080 h 748714"/>
                <a:gd name="connsiteX8" fmla="*/ 106682 w 2550160"/>
                <a:gd name="connsiteY8" fmla="*/ 640080 h 748714"/>
                <a:gd name="connsiteX9" fmla="*/ 0 w 2550160"/>
                <a:gd name="connsiteY9" fmla="*/ 533398 h 748714"/>
                <a:gd name="connsiteX10" fmla="*/ 0 w 2550160"/>
                <a:gd name="connsiteY10" fmla="*/ 106682 h 748714"/>
                <a:gd name="connsiteX11" fmla="*/ 106682 w 2550160"/>
                <a:gd name="connsiteY11" fmla="*/ 0 h 748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50160" h="748714">
                  <a:moveTo>
                    <a:pt x="106682" y="0"/>
                  </a:moveTo>
                  <a:lnTo>
                    <a:pt x="2443478" y="0"/>
                  </a:lnTo>
                  <a:cubicBezTo>
                    <a:pt x="2502397" y="0"/>
                    <a:pt x="2550160" y="47763"/>
                    <a:pt x="2550160" y="106682"/>
                  </a:cubicBezTo>
                  <a:lnTo>
                    <a:pt x="2550160" y="533398"/>
                  </a:lnTo>
                  <a:cubicBezTo>
                    <a:pt x="2550160" y="592317"/>
                    <a:pt x="2502397" y="640080"/>
                    <a:pt x="2443478" y="640080"/>
                  </a:cubicBezTo>
                  <a:lnTo>
                    <a:pt x="2134392" y="640080"/>
                  </a:lnTo>
                  <a:lnTo>
                    <a:pt x="2088062" y="748714"/>
                  </a:lnTo>
                  <a:lnTo>
                    <a:pt x="2053469" y="640080"/>
                  </a:lnTo>
                  <a:lnTo>
                    <a:pt x="106682" y="640080"/>
                  </a:lnTo>
                  <a:cubicBezTo>
                    <a:pt x="47763" y="640080"/>
                    <a:pt x="0" y="592317"/>
                    <a:pt x="0" y="533398"/>
                  </a:cubicBezTo>
                  <a:lnTo>
                    <a:pt x="0" y="106682"/>
                  </a:lnTo>
                  <a:cubicBezTo>
                    <a:pt x="0" y="47763"/>
                    <a:pt x="47763" y="0"/>
                    <a:pt x="106682" y="0"/>
                  </a:cubicBezTo>
                  <a:close/>
                </a:path>
              </a:pathLst>
            </a:custGeom>
            <a:noFill/>
            <a:ln w="7620">
              <a:gradFill>
                <a:gsLst>
                  <a:gs pos="0">
                    <a:schemeClr val="accent4">
                      <a:lumMod val="80000"/>
                    </a:schemeClr>
                  </a:gs>
                  <a:gs pos="100000">
                    <a:schemeClr val="accent2">
                      <a:alpha val="13000"/>
                    </a:schemeClr>
                  </a:gs>
                </a:gsLst>
                <a:lin ang="16260000" scaled="0"/>
              </a:gradFill>
            </a:ln>
            <a:effectLst>
              <a:outerShdw blurRad="38100" dist="114300" dir="5400000" sx="111000" sy="111000" algn="t" rotWithShape="0">
                <a:schemeClr val="accent4">
                  <a:lumMod val="20000"/>
                  <a:lumOff val="8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55498" tIns="277749" rIns="555498" bIns="277749" numCol="1" spcCol="0" rtlCol="0" fromWordArt="0" anchor="ctr" anchorCtr="0" forceAA="0" compatLnSpc="1">
              <a:prstTxWarp prst="textNoShape">
                <a:avLst/>
              </a:prstTxWarp>
              <a:noAutofit/>
            </a:bodyPr>
            <a:lstStyle/>
            <a:p>
              <a:pPr algn="ctr"/>
              <a:endParaRPr lang="zh-CN" altLang="en-US" sz="10935"/>
            </a:p>
          </p:txBody>
        </p:sp>
        <p:sp>
          <p:nvSpPr>
            <p:cNvPr id="425" name="文本框 424">
              <a:extLst>
                <a:ext uri="{FF2B5EF4-FFF2-40B4-BE49-F238E27FC236}">
                  <a16:creationId xmlns:a16="http://schemas.microsoft.com/office/drawing/2014/main" id="{3ADD7ED6-E4C5-4574-B23F-FA58EA871DA6}"/>
                </a:ext>
              </a:extLst>
            </p:cNvPr>
            <p:cNvSpPr txBox="1"/>
            <p:nvPr>
              <p:custDataLst>
                <p:tags r:id="rId9"/>
              </p:custDataLst>
            </p:nvPr>
          </p:nvSpPr>
          <p:spPr>
            <a:xfrm>
              <a:off x="2237962" y="3636842"/>
              <a:ext cx="1846660" cy="276999"/>
            </a:xfrm>
            <a:prstGeom prst="rect">
              <a:avLst/>
            </a:prstGeom>
            <a:noFill/>
            <a:effectLst/>
          </p:spPr>
          <p:txBody>
            <a:bodyPr wrap="none" lIns="0" tIns="0" rIns="0" bIns="0" rtlCol="0">
              <a:spAutoFit/>
            </a:bodyPr>
            <a:lstStyle/>
            <a:p>
              <a:pPr algn="ctr"/>
              <a:r>
                <a:rPr lang="zh-CN" altLang="en-US" dirty="0">
                  <a:solidFill>
                    <a:schemeClr val="bg1"/>
                  </a:solidFill>
                  <a:latin typeface="+mj-ea"/>
                  <a:ea typeface="+mj-ea"/>
                </a:rPr>
                <a:t>请输入你的关键词</a:t>
              </a:r>
            </a:p>
          </p:txBody>
        </p:sp>
      </p:grpSp>
      <p:grpSp>
        <p:nvGrpSpPr>
          <p:cNvPr id="426" name="组合 425">
            <a:extLst>
              <a:ext uri="{FF2B5EF4-FFF2-40B4-BE49-F238E27FC236}">
                <a16:creationId xmlns:a16="http://schemas.microsoft.com/office/drawing/2014/main" id="{4690C2D4-1D5D-4061-BF34-78C72B208D81}"/>
              </a:ext>
            </a:extLst>
          </p:cNvPr>
          <p:cNvGrpSpPr/>
          <p:nvPr>
            <p:custDataLst>
              <p:tags r:id="rId5"/>
            </p:custDataLst>
          </p:nvPr>
        </p:nvGrpSpPr>
        <p:grpSpPr>
          <a:xfrm>
            <a:off x="1629191" y="2759356"/>
            <a:ext cx="2817008" cy="710493"/>
            <a:chOff x="2629257" y="3016514"/>
            <a:chExt cx="2158215" cy="710493"/>
          </a:xfrm>
        </p:grpSpPr>
        <p:sp>
          <p:nvSpPr>
            <p:cNvPr id="427" name="任意多边形: 形状 426">
              <a:extLst>
                <a:ext uri="{FF2B5EF4-FFF2-40B4-BE49-F238E27FC236}">
                  <a16:creationId xmlns:a16="http://schemas.microsoft.com/office/drawing/2014/main" id="{3443D23B-28D2-4C78-BB53-2BEB664F11E9}"/>
                </a:ext>
              </a:extLst>
            </p:cNvPr>
            <p:cNvSpPr/>
            <p:nvPr>
              <p:custDataLst>
                <p:tags r:id="rId6"/>
              </p:custDataLst>
            </p:nvPr>
          </p:nvSpPr>
          <p:spPr>
            <a:xfrm>
              <a:off x="2629257" y="3016514"/>
              <a:ext cx="2158215" cy="710493"/>
            </a:xfrm>
            <a:custGeom>
              <a:avLst/>
              <a:gdLst>
                <a:gd name="connsiteX0" fmla="*/ 106682 w 2550160"/>
                <a:gd name="connsiteY0" fmla="*/ 0 h 748714"/>
                <a:gd name="connsiteX1" fmla="*/ 2443478 w 2550160"/>
                <a:gd name="connsiteY1" fmla="*/ 0 h 748714"/>
                <a:gd name="connsiteX2" fmla="*/ 2550160 w 2550160"/>
                <a:gd name="connsiteY2" fmla="*/ 106682 h 748714"/>
                <a:gd name="connsiteX3" fmla="*/ 2550160 w 2550160"/>
                <a:gd name="connsiteY3" fmla="*/ 533398 h 748714"/>
                <a:gd name="connsiteX4" fmla="*/ 2443478 w 2550160"/>
                <a:gd name="connsiteY4" fmla="*/ 640080 h 748714"/>
                <a:gd name="connsiteX5" fmla="*/ 2134392 w 2550160"/>
                <a:gd name="connsiteY5" fmla="*/ 640080 h 748714"/>
                <a:gd name="connsiteX6" fmla="*/ 2088062 w 2550160"/>
                <a:gd name="connsiteY6" fmla="*/ 748714 h 748714"/>
                <a:gd name="connsiteX7" fmla="*/ 2053469 w 2550160"/>
                <a:gd name="connsiteY7" fmla="*/ 640080 h 748714"/>
                <a:gd name="connsiteX8" fmla="*/ 106682 w 2550160"/>
                <a:gd name="connsiteY8" fmla="*/ 640080 h 748714"/>
                <a:gd name="connsiteX9" fmla="*/ 0 w 2550160"/>
                <a:gd name="connsiteY9" fmla="*/ 533398 h 748714"/>
                <a:gd name="connsiteX10" fmla="*/ 0 w 2550160"/>
                <a:gd name="connsiteY10" fmla="*/ 106682 h 748714"/>
                <a:gd name="connsiteX11" fmla="*/ 106682 w 2550160"/>
                <a:gd name="connsiteY11" fmla="*/ 0 h 748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50160" h="748714">
                  <a:moveTo>
                    <a:pt x="106682" y="0"/>
                  </a:moveTo>
                  <a:lnTo>
                    <a:pt x="2443478" y="0"/>
                  </a:lnTo>
                  <a:cubicBezTo>
                    <a:pt x="2502397" y="0"/>
                    <a:pt x="2550160" y="47763"/>
                    <a:pt x="2550160" y="106682"/>
                  </a:cubicBezTo>
                  <a:lnTo>
                    <a:pt x="2550160" y="533398"/>
                  </a:lnTo>
                  <a:cubicBezTo>
                    <a:pt x="2550160" y="592317"/>
                    <a:pt x="2502397" y="640080"/>
                    <a:pt x="2443478" y="640080"/>
                  </a:cubicBezTo>
                  <a:lnTo>
                    <a:pt x="2134392" y="640080"/>
                  </a:lnTo>
                  <a:lnTo>
                    <a:pt x="2088062" y="748714"/>
                  </a:lnTo>
                  <a:lnTo>
                    <a:pt x="2053469" y="640080"/>
                  </a:lnTo>
                  <a:lnTo>
                    <a:pt x="106682" y="640080"/>
                  </a:lnTo>
                  <a:cubicBezTo>
                    <a:pt x="47763" y="640080"/>
                    <a:pt x="0" y="592317"/>
                    <a:pt x="0" y="533398"/>
                  </a:cubicBezTo>
                  <a:lnTo>
                    <a:pt x="0" y="106682"/>
                  </a:lnTo>
                  <a:cubicBezTo>
                    <a:pt x="0" y="47763"/>
                    <a:pt x="47763" y="0"/>
                    <a:pt x="106682" y="0"/>
                  </a:cubicBezTo>
                  <a:close/>
                </a:path>
              </a:pathLst>
            </a:custGeom>
            <a:noFill/>
            <a:ln w="7620">
              <a:gradFill>
                <a:gsLst>
                  <a:gs pos="0">
                    <a:schemeClr val="accent4">
                      <a:lumMod val="80000"/>
                    </a:schemeClr>
                  </a:gs>
                  <a:gs pos="100000">
                    <a:schemeClr val="accent2">
                      <a:alpha val="13000"/>
                    </a:schemeClr>
                  </a:gs>
                </a:gsLst>
                <a:lin ang="16260000" scaled="0"/>
              </a:gradFill>
            </a:ln>
            <a:effectLst>
              <a:outerShdw blurRad="38100" dist="114300" dir="5400000" sx="111000" sy="111000" algn="t" rotWithShape="0">
                <a:schemeClr val="accent4">
                  <a:lumMod val="20000"/>
                  <a:lumOff val="8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55498" tIns="277749" rIns="555498" bIns="277749" numCol="1" spcCol="0" rtlCol="0" fromWordArt="0" anchor="ctr" anchorCtr="0" forceAA="0" compatLnSpc="1">
              <a:prstTxWarp prst="textNoShape">
                <a:avLst/>
              </a:prstTxWarp>
              <a:noAutofit/>
            </a:bodyPr>
            <a:lstStyle/>
            <a:p>
              <a:pPr algn="ctr"/>
              <a:endParaRPr lang="zh-CN" altLang="en-US" sz="10935"/>
            </a:p>
          </p:txBody>
        </p:sp>
        <p:sp>
          <p:nvSpPr>
            <p:cNvPr id="428" name="文本框 427">
              <a:extLst>
                <a:ext uri="{FF2B5EF4-FFF2-40B4-BE49-F238E27FC236}">
                  <a16:creationId xmlns:a16="http://schemas.microsoft.com/office/drawing/2014/main" id="{459ACCA6-E44A-4258-9497-89B47E1F2B2D}"/>
                </a:ext>
              </a:extLst>
            </p:cNvPr>
            <p:cNvSpPr txBox="1"/>
            <p:nvPr>
              <p:custDataLst>
                <p:tags r:id="rId7"/>
              </p:custDataLst>
            </p:nvPr>
          </p:nvSpPr>
          <p:spPr>
            <a:xfrm>
              <a:off x="3000972" y="3215852"/>
              <a:ext cx="1414795" cy="276999"/>
            </a:xfrm>
            <a:prstGeom prst="rect">
              <a:avLst/>
            </a:prstGeom>
            <a:noFill/>
            <a:effectLst/>
          </p:spPr>
          <p:txBody>
            <a:bodyPr wrap="none" lIns="0" tIns="0" rIns="0" bIns="0" rtlCol="0">
              <a:spAutoFit/>
            </a:bodyPr>
            <a:lstStyle/>
            <a:p>
              <a:pPr algn="ctr"/>
              <a:r>
                <a:rPr lang="zh-CN" altLang="en-US" dirty="0">
                  <a:solidFill>
                    <a:schemeClr val="bg1"/>
                  </a:solidFill>
                  <a:latin typeface="+mj-ea"/>
                  <a:ea typeface="+mj-ea"/>
                </a:rPr>
                <a:t>请输入你的关键词</a:t>
              </a:r>
            </a:p>
          </p:txBody>
        </p:sp>
      </p:grpSp>
      <p:sp>
        <p:nvSpPr>
          <p:cNvPr id="429" name="right-arrow-circle_36848" hidden="1">
            <a:extLst>
              <a:ext uri="{FF2B5EF4-FFF2-40B4-BE49-F238E27FC236}">
                <a16:creationId xmlns:a16="http://schemas.microsoft.com/office/drawing/2014/main" id="{B9D1FA20-07CC-4D6E-B556-8506FD637E56}"/>
              </a:ext>
            </a:extLst>
          </p:cNvPr>
          <p:cNvSpPr/>
          <p:nvPr/>
        </p:nvSpPr>
        <p:spPr>
          <a:xfrm>
            <a:off x="910453" y="6247457"/>
            <a:ext cx="180000" cy="180000"/>
          </a:xfrm>
          <a:custGeom>
            <a:avLst/>
            <a:gdLst>
              <a:gd name="T0" fmla="*/ 209 w 418"/>
              <a:gd name="T1" fmla="*/ 0 h 418"/>
              <a:gd name="T2" fmla="*/ 0 w 418"/>
              <a:gd name="T3" fmla="*/ 209 h 418"/>
              <a:gd name="T4" fmla="*/ 209 w 418"/>
              <a:gd name="T5" fmla="*/ 418 h 418"/>
              <a:gd name="T6" fmla="*/ 418 w 418"/>
              <a:gd name="T7" fmla="*/ 209 h 418"/>
              <a:gd name="T8" fmla="*/ 209 w 418"/>
              <a:gd name="T9" fmla="*/ 0 h 418"/>
              <a:gd name="T10" fmla="*/ 241 w 418"/>
              <a:gd name="T11" fmla="*/ 307 h 418"/>
              <a:gd name="T12" fmla="*/ 222 w 418"/>
              <a:gd name="T13" fmla="*/ 315 h 418"/>
              <a:gd name="T14" fmla="*/ 204 w 418"/>
              <a:gd name="T15" fmla="*/ 307 h 418"/>
              <a:gd name="T16" fmla="*/ 204 w 418"/>
              <a:gd name="T17" fmla="*/ 270 h 418"/>
              <a:gd name="T18" fmla="*/ 238 w 418"/>
              <a:gd name="T19" fmla="*/ 236 h 418"/>
              <a:gd name="T20" fmla="*/ 116 w 418"/>
              <a:gd name="T21" fmla="*/ 236 h 418"/>
              <a:gd name="T22" fmla="*/ 89 w 418"/>
              <a:gd name="T23" fmla="*/ 209 h 418"/>
              <a:gd name="T24" fmla="*/ 116 w 418"/>
              <a:gd name="T25" fmla="*/ 182 h 418"/>
              <a:gd name="T26" fmla="*/ 238 w 418"/>
              <a:gd name="T27" fmla="*/ 182 h 418"/>
              <a:gd name="T28" fmla="*/ 204 w 418"/>
              <a:gd name="T29" fmla="*/ 148 h 418"/>
              <a:gd name="T30" fmla="*/ 204 w 418"/>
              <a:gd name="T31" fmla="*/ 110 h 418"/>
              <a:gd name="T32" fmla="*/ 241 w 418"/>
              <a:gd name="T33" fmla="*/ 110 h 418"/>
              <a:gd name="T34" fmla="*/ 340 w 418"/>
              <a:gd name="T35" fmla="*/ 209 h 418"/>
              <a:gd name="T36" fmla="*/ 241 w 418"/>
              <a:gd name="T37" fmla="*/ 307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8" h="418">
                <a:moveTo>
                  <a:pt x="209" y="0"/>
                </a:moveTo>
                <a:cubicBezTo>
                  <a:pt x="94" y="0"/>
                  <a:pt x="0" y="94"/>
                  <a:pt x="0" y="209"/>
                </a:cubicBezTo>
                <a:cubicBezTo>
                  <a:pt x="0" y="324"/>
                  <a:pt x="94" y="418"/>
                  <a:pt x="209" y="418"/>
                </a:cubicBezTo>
                <a:cubicBezTo>
                  <a:pt x="324" y="418"/>
                  <a:pt x="418" y="324"/>
                  <a:pt x="418" y="209"/>
                </a:cubicBezTo>
                <a:cubicBezTo>
                  <a:pt x="418" y="94"/>
                  <a:pt x="324" y="0"/>
                  <a:pt x="209" y="0"/>
                </a:cubicBezTo>
                <a:close/>
                <a:moveTo>
                  <a:pt x="241" y="307"/>
                </a:moveTo>
                <a:cubicBezTo>
                  <a:pt x="236" y="313"/>
                  <a:pt x="229" y="315"/>
                  <a:pt x="222" y="315"/>
                </a:cubicBezTo>
                <a:cubicBezTo>
                  <a:pt x="216" y="315"/>
                  <a:pt x="209" y="313"/>
                  <a:pt x="204" y="307"/>
                </a:cubicBezTo>
                <a:cubicBezTo>
                  <a:pt x="193" y="297"/>
                  <a:pt x="193" y="280"/>
                  <a:pt x="204" y="270"/>
                </a:cubicBezTo>
                <a:lnTo>
                  <a:pt x="238" y="236"/>
                </a:lnTo>
                <a:lnTo>
                  <a:pt x="116" y="236"/>
                </a:lnTo>
                <a:cubicBezTo>
                  <a:pt x="101" y="236"/>
                  <a:pt x="89" y="224"/>
                  <a:pt x="89" y="209"/>
                </a:cubicBezTo>
                <a:cubicBezTo>
                  <a:pt x="89" y="194"/>
                  <a:pt x="101" y="182"/>
                  <a:pt x="116" y="182"/>
                </a:cubicBezTo>
                <a:lnTo>
                  <a:pt x="238" y="182"/>
                </a:lnTo>
                <a:lnTo>
                  <a:pt x="204" y="148"/>
                </a:lnTo>
                <a:cubicBezTo>
                  <a:pt x="193" y="138"/>
                  <a:pt x="193" y="121"/>
                  <a:pt x="204" y="110"/>
                </a:cubicBezTo>
                <a:cubicBezTo>
                  <a:pt x="214" y="100"/>
                  <a:pt x="231" y="100"/>
                  <a:pt x="241" y="110"/>
                </a:cubicBezTo>
                <a:lnTo>
                  <a:pt x="340" y="209"/>
                </a:lnTo>
                <a:lnTo>
                  <a:pt x="241" y="307"/>
                </a:lnTo>
                <a:close/>
              </a:path>
            </a:pathLst>
          </a:cu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31" name="iconfont-11253-5330449" hidden="1">
            <a:extLst>
              <a:ext uri="{FF2B5EF4-FFF2-40B4-BE49-F238E27FC236}">
                <a16:creationId xmlns:a16="http://schemas.microsoft.com/office/drawing/2014/main" id="{0C075695-E1E4-4707-A028-E854EC0F55F1}"/>
              </a:ext>
            </a:extLst>
          </p:cNvPr>
          <p:cNvSpPr/>
          <p:nvPr/>
        </p:nvSpPr>
        <p:spPr>
          <a:xfrm>
            <a:off x="665644" y="6247457"/>
            <a:ext cx="180000" cy="180000"/>
          </a:xfrm>
          <a:custGeom>
            <a:avLst/>
            <a:gdLst>
              <a:gd name="T0" fmla="*/ 9329 w 10000"/>
              <a:gd name="T1" fmla="*/ 2490 h 10000"/>
              <a:gd name="T2" fmla="*/ 10000 w 10000"/>
              <a:gd name="T3" fmla="*/ 5000 h 10000"/>
              <a:gd name="T4" fmla="*/ 9329 w 10000"/>
              <a:gd name="T5" fmla="*/ 7510 h 10000"/>
              <a:gd name="T6" fmla="*/ 7510 w 10000"/>
              <a:gd name="T7" fmla="*/ 9329 h 10000"/>
              <a:gd name="T8" fmla="*/ 5000 w 10000"/>
              <a:gd name="T9" fmla="*/ 10000 h 10000"/>
              <a:gd name="T10" fmla="*/ 2490 w 10000"/>
              <a:gd name="T11" fmla="*/ 9329 h 10000"/>
              <a:gd name="T12" fmla="*/ 670 w 10000"/>
              <a:gd name="T13" fmla="*/ 7509 h 10000"/>
              <a:gd name="T14" fmla="*/ 0 w 10000"/>
              <a:gd name="T15" fmla="*/ 5000 h 10000"/>
              <a:gd name="T16" fmla="*/ 671 w 10000"/>
              <a:gd name="T17" fmla="*/ 2490 h 10000"/>
              <a:gd name="T18" fmla="*/ 2491 w 10000"/>
              <a:gd name="T19" fmla="*/ 670 h 10000"/>
              <a:gd name="T20" fmla="*/ 5000 w 10000"/>
              <a:gd name="T21" fmla="*/ 0 h 10000"/>
              <a:gd name="T22" fmla="*/ 7510 w 10000"/>
              <a:gd name="T23" fmla="*/ 671 h 10000"/>
              <a:gd name="T24" fmla="*/ 9329 w 10000"/>
              <a:gd name="T25" fmla="*/ 2490 h 10000"/>
              <a:gd name="T26" fmla="*/ 7084 w 10000"/>
              <a:gd name="T27" fmla="*/ 6876 h 10000"/>
              <a:gd name="T28" fmla="*/ 7084 w 10000"/>
              <a:gd name="T29" fmla="*/ 3126 h 10000"/>
              <a:gd name="T30" fmla="*/ 7025 w 10000"/>
              <a:gd name="T31" fmla="*/ 2978 h 10000"/>
              <a:gd name="T32" fmla="*/ 6876 w 10000"/>
              <a:gd name="T33" fmla="*/ 2919 h 10000"/>
              <a:gd name="T34" fmla="*/ 3126 w 10000"/>
              <a:gd name="T35" fmla="*/ 2919 h 10000"/>
              <a:gd name="T36" fmla="*/ 2978 w 10000"/>
              <a:gd name="T37" fmla="*/ 2978 h 10000"/>
              <a:gd name="T38" fmla="*/ 2919 w 10000"/>
              <a:gd name="T39" fmla="*/ 3126 h 10000"/>
              <a:gd name="T40" fmla="*/ 2919 w 10000"/>
              <a:gd name="T41" fmla="*/ 6876 h 10000"/>
              <a:gd name="T42" fmla="*/ 2978 w 10000"/>
              <a:gd name="T43" fmla="*/ 7025 h 10000"/>
              <a:gd name="T44" fmla="*/ 3126 w 10000"/>
              <a:gd name="T45" fmla="*/ 7084 h 10000"/>
              <a:gd name="T46" fmla="*/ 6876 w 10000"/>
              <a:gd name="T47" fmla="*/ 7084 h 10000"/>
              <a:gd name="T48" fmla="*/ 7025 w 10000"/>
              <a:gd name="T49" fmla="*/ 7025 h 10000"/>
              <a:gd name="T50" fmla="*/ 7084 w 10000"/>
              <a:gd name="T51" fmla="*/ 6876 h 1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000" h="10000">
                <a:moveTo>
                  <a:pt x="9329" y="2490"/>
                </a:moveTo>
                <a:cubicBezTo>
                  <a:pt x="9775" y="3256"/>
                  <a:pt x="10000" y="4093"/>
                  <a:pt x="10000" y="5000"/>
                </a:cubicBezTo>
                <a:cubicBezTo>
                  <a:pt x="10000" y="5908"/>
                  <a:pt x="9776" y="6744"/>
                  <a:pt x="9329" y="7510"/>
                </a:cubicBezTo>
                <a:cubicBezTo>
                  <a:pt x="8881" y="8275"/>
                  <a:pt x="8275" y="8883"/>
                  <a:pt x="7510" y="9329"/>
                </a:cubicBezTo>
                <a:cubicBezTo>
                  <a:pt x="6745" y="9775"/>
                  <a:pt x="5908" y="10000"/>
                  <a:pt x="5000" y="10000"/>
                </a:cubicBezTo>
                <a:cubicBezTo>
                  <a:pt x="4093" y="10000"/>
                  <a:pt x="3256" y="9776"/>
                  <a:pt x="2490" y="9329"/>
                </a:cubicBezTo>
                <a:cubicBezTo>
                  <a:pt x="1725" y="8882"/>
                  <a:pt x="1119" y="8276"/>
                  <a:pt x="670" y="7509"/>
                </a:cubicBezTo>
                <a:cubicBezTo>
                  <a:pt x="224" y="6744"/>
                  <a:pt x="0" y="5908"/>
                  <a:pt x="0" y="5000"/>
                </a:cubicBezTo>
                <a:cubicBezTo>
                  <a:pt x="0" y="4094"/>
                  <a:pt x="224" y="3258"/>
                  <a:pt x="671" y="2490"/>
                </a:cubicBezTo>
                <a:cubicBezTo>
                  <a:pt x="1117" y="1725"/>
                  <a:pt x="1724" y="1119"/>
                  <a:pt x="2491" y="670"/>
                </a:cubicBezTo>
                <a:cubicBezTo>
                  <a:pt x="3256" y="225"/>
                  <a:pt x="4093" y="0"/>
                  <a:pt x="5000" y="0"/>
                </a:cubicBezTo>
                <a:cubicBezTo>
                  <a:pt x="5906" y="0"/>
                  <a:pt x="6743" y="224"/>
                  <a:pt x="7510" y="671"/>
                </a:cubicBezTo>
                <a:cubicBezTo>
                  <a:pt x="8275" y="1119"/>
                  <a:pt x="8881" y="1725"/>
                  <a:pt x="9329" y="2490"/>
                </a:cubicBezTo>
                <a:close/>
                <a:moveTo>
                  <a:pt x="7084" y="6876"/>
                </a:moveTo>
                <a:lnTo>
                  <a:pt x="7084" y="3126"/>
                </a:lnTo>
                <a:cubicBezTo>
                  <a:pt x="7084" y="3066"/>
                  <a:pt x="7065" y="3015"/>
                  <a:pt x="7025" y="2978"/>
                </a:cubicBezTo>
                <a:cubicBezTo>
                  <a:pt x="6985" y="2938"/>
                  <a:pt x="6936" y="2919"/>
                  <a:pt x="6876" y="2919"/>
                </a:cubicBezTo>
                <a:lnTo>
                  <a:pt x="3126" y="2919"/>
                </a:lnTo>
                <a:cubicBezTo>
                  <a:pt x="3066" y="2919"/>
                  <a:pt x="3015" y="2938"/>
                  <a:pt x="2978" y="2978"/>
                </a:cubicBezTo>
                <a:cubicBezTo>
                  <a:pt x="2938" y="3018"/>
                  <a:pt x="2919" y="3066"/>
                  <a:pt x="2919" y="3126"/>
                </a:cubicBezTo>
                <a:lnTo>
                  <a:pt x="2919" y="6876"/>
                </a:lnTo>
                <a:cubicBezTo>
                  <a:pt x="2919" y="6936"/>
                  <a:pt x="2938" y="6988"/>
                  <a:pt x="2978" y="7025"/>
                </a:cubicBezTo>
                <a:cubicBezTo>
                  <a:pt x="3018" y="7065"/>
                  <a:pt x="3066" y="7084"/>
                  <a:pt x="3126" y="7084"/>
                </a:cubicBezTo>
                <a:lnTo>
                  <a:pt x="6876" y="7084"/>
                </a:lnTo>
                <a:cubicBezTo>
                  <a:pt x="6936" y="7084"/>
                  <a:pt x="6988" y="7065"/>
                  <a:pt x="7025" y="7025"/>
                </a:cubicBezTo>
                <a:cubicBezTo>
                  <a:pt x="7064" y="6986"/>
                  <a:pt x="7084" y="6936"/>
                  <a:pt x="7084" y="687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组合 18">
            <a:extLst>
              <a:ext uri="{FF2B5EF4-FFF2-40B4-BE49-F238E27FC236}">
                <a16:creationId xmlns:a16="http://schemas.microsoft.com/office/drawing/2014/main" id="{F341E093-B700-4E01-BAFE-CCAD993AC2CF}"/>
              </a:ext>
            </a:extLst>
          </p:cNvPr>
          <p:cNvGrpSpPr/>
          <p:nvPr/>
        </p:nvGrpSpPr>
        <p:grpSpPr>
          <a:xfrm>
            <a:off x="8585209" y="4750824"/>
            <a:ext cx="1273299" cy="1273298"/>
            <a:chOff x="8585209" y="4750824"/>
            <a:chExt cx="1273299" cy="1273298"/>
          </a:xfrm>
        </p:grpSpPr>
        <p:grpSp>
          <p:nvGrpSpPr>
            <p:cNvPr id="17" name="组合 16">
              <a:extLst>
                <a:ext uri="{FF2B5EF4-FFF2-40B4-BE49-F238E27FC236}">
                  <a16:creationId xmlns:a16="http://schemas.microsoft.com/office/drawing/2014/main" id="{2FAAA8BF-EBEB-44F2-ACBD-56569E4F9481}"/>
                </a:ext>
              </a:extLst>
            </p:cNvPr>
            <p:cNvGrpSpPr/>
            <p:nvPr/>
          </p:nvGrpSpPr>
          <p:grpSpPr>
            <a:xfrm>
              <a:off x="8585209" y="4750824"/>
              <a:ext cx="1273299" cy="1273298"/>
              <a:chOff x="8585209" y="4750824"/>
              <a:chExt cx="1273299" cy="1273298"/>
            </a:xfrm>
          </p:grpSpPr>
          <p:sp>
            <p:nvSpPr>
              <p:cNvPr id="44" name="任意多边形: 形状 43">
                <a:extLst>
                  <a:ext uri="{FF2B5EF4-FFF2-40B4-BE49-F238E27FC236}">
                    <a16:creationId xmlns:a16="http://schemas.microsoft.com/office/drawing/2014/main" id="{2FD17E73-6B52-4E97-9090-FD7BE36E2724}"/>
                  </a:ext>
                </a:extLst>
              </p:cNvPr>
              <p:cNvSpPr/>
              <p:nvPr/>
            </p:nvSpPr>
            <p:spPr>
              <a:xfrm>
                <a:off x="8585209" y="4750824"/>
                <a:ext cx="1273299" cy="1273298"/>
              </a:xfrm>
              <a:custGeom>
                <a:avLst/>
                <a:gdLst>
                  <a:gd name="connsiteX0" fmla="*/ 452958 w 1273299"/>
                  <a:gd name="connsiteY0" fmla="*/ 456176 h 1273298"/>
                  <a:gd name="connsiteX1" fmla="*/ 452958 w 1273299"/>
                  <a:gd name="connsiteY1" fmla="*/ 797442 h 1273298"/>
                  <a:gd name="connsiteX2" fmla="*/ 812791 w 1273299"/>
                  <a:gd name="connsiteY2" fmla="*/ 797442 h 1273298"/>
                  <a:gd name="connsiteX3" fmla="*/ 812791 w 1273299"/>
                  <a:gd name="connsiteY3" fmla="*/ 456176 h 1273298"/>
                  <a:gd name="connsiteX4" fmla="*/ 0 w 1273299"/>
                  <a:gd name="connsiteY4" fmla="*/ 0 h 1273298"/>
                  <a:gd name="connsiteX5" fmla="*/ 1273299 w 1273299"/>
                  <a:gd name="connsiteY5" fmla="*/ 0 h 1273298"/>
                  <a:gd name="connsiteX6" fmla="*/ 1273299 w 1273299"/>
                  <a:gd name="connsiteY6" fmla="*/ 1273298 h 1273298"/>
                  <a:gd name="connsiteX7" fmla="*/ 0 w 1273299"/>
                  <a:gd name="connsiteY7" fmla="*/ 1273298 h 1273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3299" h="1273298">
                    <a:moveTo>
                      <a:pt x="452958" y="456176"/>
                    </a:moveTo>
                    <a:lnTo>
                      <a:pt x="452958" y="797442"/>
                    </a:lnTo>
                    <a:lnTo>
                      <a:pt x="812791" y="797442"/>
                    </a:lnTo>
                    <a:lnTo>
                      <a:pt x="812791" y="456176"/>
                    </a:lnTo>
                    <a:close/>
                    <a:moveTo>
                      <a:pt x="0" y="0"/>
                    </a:moveTo>
                    <a:lnTo>
                      <a:pt x="1273299" y="0"/>
                    </a:lnTo>
                    <a:lnTo>
                      <a:pt x="1273299" y="1273298"/>
                    </a:lnTo>
                    <a:lnTo>
                      <a:pt x="0" y="1273298"/>
                    </a:lnTo>
                    <a:close/>
                  </a:path>
                </a:pathLst>
              </a:custGeom>
              <a:blipFill dpi="0" rotWithShape="1">
                <a:blip r:embed="rId23">
                  <a:alphaModFix amt="70000"/>
                  <a:extLst>
                    <a:ext uri="{BEBA8EAE-BF5A-486C-A8C5-ECC9F3942E4B}">
                      <a14:imgProps xmlns:a14="http://schemas.microsoft.com/office/drawing/2010/main">
                        <a14:imgLayer r:embed="rId24">
                          <a14:imgEffect>
                            <a14:artisticBlur/>
                          </a14:imgEffect>
                        </a14:imgLayer>
                      </a14:imgProps>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矩形 14">
                <a:extLst>
                  <a:ext uri="{FF2B5EF4-FFF2-40B4-BE49-F238E27FC236}">
                    <a16:creationId xmlns:a16="http://schemas.microsoft.com/office/drawing/2014/main" id="{E68C2152-AAEE-4F3A-9CDD-9F05F5B1F7BF}"/>
                  </a:ext>
                </a:extLst>
              </p:cNvPr>
              <p:cNvSpPr/>
              <p:nvPr/>
            </p:nvSpPr>
            <p:spPr>
              <a:xfrm>
                <a:off x="8609364" y="4785688"/>
                <a:ext cx="1224988" cy="1203570"/>
              </a:xfrm>
              <a:prstGeom prst="rect">
                <a:avLst/>
              </a:prstGeom>
              <a:no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a:extLst>
                <a:ext uri="{FF2B5EF4-FFF2-40B4-BE49-F238E27FC236}">
                  <a16:creationId xmlns:a16="http://schemas.microsoft.com/office/drawing/2014/main" id="{94958141-F80C-4AC0-A9BB-B5CC4F2F46E7}"/>
                </a:ext>
              </a:extLst>
            </p:cNvPr>
            <p:cNvSpPr txBox="1"/>
            <p:nvPr/>
          </p:nvSpPr>
          <p:spPr>
            <a:xfrm>
              <a:off x="8770453" y="5125863"/>
              <a:ext cx="902811" cy="523220"/>
            </a:xfrm>
            <a:prstGeom prst="rect">
              <a:avLst/>
            </a:prstGeom>
            <a:noFill/>
          </p:spPr>
          <p:txBody>
            <a:bodyPr wrap="none" rtlCol="0">
              <a:spAutoFit/>
            </a:bodyPr>
            <a:lstStyle/>
            <a:p>
              <a:pPr algn="ctr"/>
              <a:r>
                <a:rPr lang="zh-CN" altLang="en-US" sz="1400" dirty="0">
                  <a:solidFill>
                    <a:schemeClr val="bg1"/>
                  </a:solidFill>
                  <a:latin typeface="+mn-ea"/>
                </a:rPr>
                <a:t>添加你的</a:t>
              </a:r>
              <a:endParaRPr lang="en-US" altLang="zh-CN" sz="1400" dirty="0">
                <a:solidFill>
                  <a:schemeClr val="bg1"/>
                </a:solidFill>
                <a:latin typeface="+mn-ea"/>
              </a:endParaRPr>
            </a:p>
            <a:p>
              <a:pPr algn="ctr"/>
              <a:r>
                <a:rPr lang="zh-CN" altLang="en-US" sz="1400" dirty="0">
                  <a:solidFill>
                    <a:schemeClr val="bg1"/>
                  </a:solidFill>
                  <a:latin typeface="+mn-ea"/>
                </a:rPr>
                <a:t>二维码</a:t>
              </a:r>
            </a:p>
          </p:txBody>
        </p:sp>
      </p:grpSp>
      <p:grpSp>
        <p:nvGrpSpPr>
          <p:cNvPr id="20" name="组合 19">
            <a:extLst>
              <a:ext uri="{FF2B5EF4-FFF2-40B4-BE49-F238E27FC236}">
                <a16:creationId xmlns:a16="http://schemas.microsoft.com/office/drawing/2014/main" id="{4D4862FC-BC2C-4224-BAC2-81AA61068BDE}"/>
              </a:ext>
            </a:extLst>
          </p:cNvPr>
          <p:cNvGrpSpPr/>
          <p:nvPr/>
        </p:nvGrpSpPr>
        <p:grpSpPr>
          <a:xfrm>
            <a:off x="9946448" y="4750824"/>
            <a:ext cx="1273299" cy="1273298"/>
            <a:chOff x="9946448" y="4750824"/>
            <a:chExt cx="1273299" cy="1273298"/>
          </a:xfrm>
        </p:grpSpPr>
        <p:grpSp>
          <p:nvGrpSpPr>
            <p:cNvPr id="16" name="组合 15">
              <a:extLst>
                <a:ext uri="{FF2B5EF4-FFF2-40B4-BE49-F238E27FC236}">
                  <a16:creationId xmlns:a16="http://schemas.microsoft.com/office/drawing/2014/main" id="{A99B991B-0A63-4894-934D-7F3A5C17EF0F}"/>
                </a:ext>
              </a:extLst>
            </p:cNvPr>
            <p:cNvGrpSpPr/>
            <p:nvPr/>
          </p:nvGrpSpPr>
          <p:grpSpPr>
            <a:xfrm>
              <a:off x="9946448" y="4750824"/>
              <a:ext cx="1273299" cy="1273298"/>
              <a:chOff x="10810716" y="4750824"/>
              <a:chExt cx="1273299" cy="1273298"/>
            </a:xfrm>
          </p:grpSpPr>
          <p:sp>
            <p:nvSpPr>
              <p:cNvPr id="45" name="任意多边形: 形状 44">
                <a:extLst>
                  <a:ext uri="{FF2B5EF4-FFF2-40B4-BE49-F238E27FC236}">
                    <a16:creationId xmlns:a16="http://schemas.microsoft.com/office/drawing/2014/main" id="{6712889C-E0CA-4194-B5E5-F8C74C9A6B1F}"/>
                  </a:ext>
                </a:extLst>
              </p:cNvPr>
              <p:cNvSpPr/>
              <p:nvPr/>
            </p:nvSpPr>
            <p:spPr>
              <a:xfrm>
                <a:off x="10810716" y="4750824"/>
                <a:ext cx="1273299" cy="1273298"/>
              </a:xfrm>
              <a:custGeom>
                <a:avLst/>
                <a:gdLst>
                  <a:gd name="connsiteX0" fmla="*/ 452958 w 1273299"/>
                  <a:gd name="connsiteY0" fmla="*/ 456176 h 1273298"/>
                  <a:gd name="connsiteX1" fmla="*/ 452958 w 1273299"/>
                  <a:gd name="connsiteY1" fmla="*/ 797442 h 1273298"/>
                  <a:gd name="connsiteX2" fmla="*/ 812791 w 1273299"/>
                  <a:gd name="connsiteY2" fmla="*/ 797442 h 1273298"/>
                  <a:gd name="connsiteX3" fmla="*/ 812791 w 1273299"/>
                  <a:gd name="connsiteY3" fmla="*/ 456176 h 1273298"/>
                  <a:gd name="connsiteX4" fmla="*/ 0 w 1273299"/>
                  <a:gd name="connsiteY4" fmla="*/ 0 h 1273298"/>
                  <a:gd name="connsiteX5" fmla="*/ 1273299 w 1273299"/>
                  <a:gd name="connsiteY5" fmla="*/ 0 h 1273298"/>
                  <a:gd name="connsiteX6" fmla="*/ 1273299 w 1273299"/>
                  <a:gd name="connsiteY6" fmla="*/ 1273298 h 1273298"/>
                  <a:gd name="connsiteX7" fmla="*/ 0 w 1273299"/>
                  <a:gd name="connsiteY7" fmla="*/ 1273298 h 1273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3299" h="1273298">
                    <a:moveTo>
                      <a:pt x="452958" y="456176"/>
                    </a:moveTo>
                    <a:lnTo>
                      <a:pt x="452958" y="797442"/>
                    </a:lnTo>
                    <a:lnTo>
                      <a:pt x="812791" y="797442"/>
                    </a:lnTo>
                    <a:lnTo>
                      <a:pt x="812791" y="456176"/>
                    </a:lnTo>
                    <a:close/>
                    <a:moveTo>
                      <a:pt x="0" y="0"/>
                    </a:moveTo>
                    <a:lnTo>
                      <a:pt x="1273299" y="0"/>
                    </a:lnTo>
                    <a:lnTo>
                      <a:pt x="1273299" y="1273298"/>
                    </a:lnTo>
                    <a:lnTo>
                      <a:pt x="0" y="1273298"/>
                    </a:lnTo>
                    <a:close/>
                  </a:path>
                </a:pathLst>
              </a:custGeom>
              <a:blipFill dpi="0" rotWithShape="1">
                <a:blip r:embed="rId23">
                  <a:alphaModFix amt="70000"/>
                  <a:extLst>
                    <a:ext uri="{BEBA8EAE-BF5A-486C-A8C5-ECC9F3942E4B}">
                      <a14:imgProps xmlns:a14="http://schemas.microsoft.com/office/drawing/2010/main">
                        <a14:imgLayer r:embed="rId24">
                          <a14:imgEffect>
                            <a14:artisticBlur/>
                          </a14:imgEffect>
                        </a14:imgLayer>
                      </a14:imgProps>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6" name="矩形 45">
                <a:extLst>
                  <a:ext uri="{FF2B5EF4-FFF2-40B4-BE49-F238E27FC236}">
                    <a16:creationId xmlns:a16="http://schemas.microsoft.com/office/drawing/2014/main" id="{4FF2DFEF-C4DA-49A4-B8BF-9F278CDCDC29}"/>
                  </a:ext>
                </a:extLst>
              </p:cNvPr>
              <p:cNvSpPr/>
              <p:nvPr/>
            </p:nvSpPr>
            <p:spPr>
              <a:xfrm>
                <a:off x="10834871" y="4785688"/>
                <a:ext cx="1224988" cy="1203570"/>
              </a:xfrm>
              <a:prstGeom prst="rect">
                <a:avLst/>
              </a:prstGeom>
              <a:no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文本框 49">
              <a:extLst>
                <a:ext uri="{FF2B5EF4-FFF2-40B4-BE49-F238E27FC236}">
                  <a16:creationId xmlns:a16="http://schemas.microsoft.com/office/drawing/2014/main" id="{42939BC5-3B3D-4AD5-ACB5-79ABFF4A138A}"/>
                </a:ext>
              </a:extLst>
            </p:cNvPr>
            <p:cNvSpPr txBox="1"/>
            <p:nvPr/>
          </p:nvSpPr>
          <p:spPr>
            <a:xfrm>
              <a:off x="10131692" y="5125863"/>
              <a:ext cx="902811" cy="523220"/>
            </a:xfrm>
            <a:prstGeom prst="rect">
              <a:avLst/>
            </a:prstGeom>
            <a:noFill/>
          </p:spPr>
          <p:txBody>
            <a:bodyPr wrap="none" rtlCol="0">
              <a:spAutoFit/>
            </a:bodyPr>
            <a:lstStyle/>
            <a:p>
              <a:pPr algn="ctr"/>
              <a:r>
                <a:rPr lang="zh-CN" altLang="en-US" sz="1400" dirty="0">
                  <a:solidFill>
                    <a:schemeClr val="bg1"/>
                  </a:solidFill>
                  <a:latin typeface="+mn-ea"/>
                </a:rPr>
                <a:t>添加你的</a:t>
              </a:r>
              <a:endParaRPr lang="en-US" altLang="zh-CN" sz="1400" dirty="0">
                <a:solidFill>
                  <a:schemeClr val="bg1"/>
                </a:solidFill>
                <a:latin typeface="+mn-ea"/>
              </a:endParaRPr>
            </a:p>
            <a:p>
              <a:pPr algn="ctr"/>
              <a:r>
                <a:rPr lang="zh-CN" altLang="en-US" sz="1400" dirty="0">
                  <a:solidFill>
                    <a:schemeClr val="bg1"/>
                  </a:solidFill>
                  <a:latin typeface="+mn-ea"/>
                </a:rPr>
                <a:t>二维码</a:t>
              </a:r>
            </a:p>
          </p:txBody>
        </p:sp>
      </p:grpSp>
    </p:spTree>
    <p:extLst>
      <p:ext uri="{BB962C8B-B14F-4D97-AF65-F5344CB8AC3E}">
        <p14:creationId xmlns:p14="http://schemas.microsoft.com/office/powerpoint/2010/main" val="19997120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26BE90F-CE49-04A9-F05C-72537E9920E7}"/>
              </a:ext>
            </a:extLst>
          </p:cNvPr>
          <p:cNvPicPr>
            <a:picLocks/>
          </p:cNvPicPr>
          <p:nvPr/>
        </p:nvPicPr>
        <p:blipFill>
          <a:blip r:embed="rId2" cstate="screen">
            <a:extLst>
              <a:ext uri="{28A0092B-C50C-407E-A947-70E740481C1C}">
                <a14:useLocalDpi xmlns:a14="http://schemas.microsoft.com/office/drawing/2010/main"/>
              </a:ext>
            </a:extLst>
          </a:blip>
          <a:stretch>
            <a:fillRect/>
          </a:stretch>
        </p:blipFill>
        <p:spPr>
          <a:xfrm>
            <a:off x="3000514" y="691585"/>
            <a:ext cx="1821910" cy="1821910"/>
          </a:xfrm>
          <a:prstGeom prst="rect">
            <a:avLst/>
          </a:prstGeom>
          <a:ln w="38100">
            <a:gradFill>
              <a:gsLst>
                <a:gs pos="0">
                  <a:srgbClr val="00FFFF"/>
                </a:gs>
                <a:gs pos="100000">
                  <a:srgbClr val="00FFFF"/>
                </a:gs>
              </a:gsLst>
              <a:lin ang="5400000" scaled="1"/>
            </a:gradFill>
            <a:miter lim="800000"/>
          </a:ln>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思源黑体 CN Regular" panose="020B0500000000000000" pitchFamily="34" charset="-122"/>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思源黑体 CN Regular" panose="020B0500000000000000" pitchFamily="34" charset="-122"/>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思源黑体 CN Regular" panose="020B0500000000000000" pitchFamily="34" charset="-122"/>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思源黑体 CN Regular" panose="020B0500000000000000" pitchFamily="34" charset="-122"/>
                <a:ea typeface="微软雅黑 Light"/>
                <a:cs typeface="+mn-cs"/>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23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思源黑体 CN Regular" panose="020B0500000000000000" pitchFamily="34" charset="-122"/>
                <a:ea typeface="微软雅黑 Light"/>
                <a:cs typeface="+mn-cs"/>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思源黑体 CN Regular" panose="020B0500000000000000" pitchFamily="34" charset="-122"/>
                <a:ea typeface="微软雅黑 Light"/>
                <a:cs typeface="+mn-cs"/>
              </a:endParaRPr>
            </a:p>
          </p:txBody>
        </p:sp>
      </p:grpSp>
      <p:grpSp>
        <p:nvGrpSpPr>
          <p:cNvPr id="186" name="组合 185">
            <a:extLst>
              <a:ext uri="{FF2B5EF4-FFF2-40B4-BE49-F238E27FC236}">
                <a16:creationId xmlns:a16="http://schemas.microsoft.com/office/drawing/2014/main" id="{38381E9E-6095-3315-6ECE-4E8254A0B24F}"/>
              </a:ext>
            </a:extLst>
          </p:cNvPr>
          <p:cNvGrpSpPr/>
          <p:nvPr/>
        </p:nvGrpSpPr>
        <p:grpSpPr>
          <a:xfrm>
            <a:off x="5695413" y="2510285"/>
            <a:ext cx="138195" cy="138195"/>
            <a:chOff x="5695413" y="2462660"/>
            <a:chExt cx="138195" cy="138195"/>
          </a:xfrm>
        </p:grpSpPr>
        <p:sp>
          <p:nvSpPr>
            <p:cNvPr id="17" name="Teardrop 15">
              <a:extLst>
                <a:ext uri="{FF2B5EF4-FFF2-40B4-BE49-F238E27FC236}">
                  <a16:creationId xmlns:a16="http://schemas.microsoft.com/office/drawing/2014/main" id="{7F788256-0B4E-CAD5-ED3A-4BE74440A218}"/>
                </a:ext>
              </a:extLst>
            </p:cNvPr>
            <p:cNvSpPr/>
            <p:nvPr/>
          </p:nvSpPr>
          <p:spPr>
            <a:xfrm rot="8100000" flipH="1">
              <a:off x="5695413" y="2462660"/>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思源黑体 CN Regular" panose="020B0500000000000000" pitchFamily="34" charset="-122"/>
                <a:ea typeface="微软雅黑 Light"/>
                <a:cs typeface="+mn-cs"/>
              </a:endParaRPr>
            </a:p>
          </p:txBody>
        </p:sp>
        <p:sp>
          <p:nvSpPr>
            <p:cNvPr id="18" name="Oval 16">
              <a:extLst>
                <a:ext uri="{FF2B5EF4-FFF2-40B4-BE49-F238E27FC236}">
                  <a16:creationId xmlns:a16="http://schemas.microsoft.com/office/drawing/2014/main" id="{59B91561-BA96-1716-5768-A31A9D163E7D}"/>
                </a:ext>
              </a:extLst>
            </p:cNvPr>
            <p:cNvSpPr/>
            <p:nvPr/>
          </p:nvSpPr>
          <p:spPr>
            <a:xfrm rot="8100000" flipH="1">
              <a:off x="5735284" y="2502531"/>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思源黑体 CN Regular" panose="020B0500000000000000" pitchFamily="34" charset="-122"/>
                <a:ea typeface="微软雅黑 Light"/>
                <a:cs typeface="+mn-cs"/>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OPPOSans R"/>
              <a:cs typeface="+mn-cs"/>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OPPOSans R"/>
              <a:cs typeface="+mn-cs"/>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2205412"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庞门正道标题体3.0" panose="02010600030101010101" pitchFamily="2" charset="-122"/>
                <a:ea typeface="庞门正道标题体3.0" panose="02010600030101010101" pitchFamily="2" charset="-122"/>
                <a:cs typeface="+mn-cs"/>
              </a:rPr>
              <a:t>我是东东</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7143162" y="902516"/>
            <a:ext cx="1970091" cy="169277"/>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300" normalizeH="0" baseline="0" noProof="0" dirty="0">
                <a:ln>
                  <a:noFill/>
                </a:ln>
                <a:solidFill>
                  <a:srgbClr val="FFFED8">
                    <a:alpha val="22000"/>
                  </a:srgbClr>
                </a:solidFill>
                <a:effectLst/>
                <a:uLnTx/>
                <a:uFillTx/>
                <a:latin typeface="思源黑体 CN Regular" panose="020B0500000000000000" pitchFamily="34" charset="-122"/>
                <a:ea typeface="OPPOSans R"/>
                <a:cs typeface="+mn-cs"/>
              </a:rPr>
              <a:t>WO SHI DONG </a:t>
            </a:r>
            <a:r>
              <a:rPr kumimoji="0" lang="en-US" altLang="zh-CN" sz="1100" b="0" i="0" u="none" strike="noStrike" kern="1200" cap="none" spc="300" normalizeH="0" baseline="0" noProof="0" dirty="0" err="1">
                <a:ln>
                  <a:noFill/>
                </a:ln>
                <a:solidFill>
                  <a:srgbClr val="FFFED8">
                    <a:alpha val="22000"/>
                  </a:srgbClr>
                </a:solidFill>
                <a:effectLst/>
                <a:uLnTx/>
                <a:uFillTx/>
                <a:latin typeface="思源黑体 CN Regular" panose="020B0500000000000000" pitchFamily="34" charset="-122"/>
                <a:ea typeface="OPPOSans R"/>
                <a:cs typeface="+mn-cs"/>
              </a:rPr>
              <a:t>DONG</a:t>
            </a:r>
            <a:endParaRPr kumimoji="0" lang="zh-CN" altLang="en-US" sz="1100" b="0" i="0" u="none" strike="noStrike" kern="1200" cap="none" spc="300" normalizeH="0" baseline="0" noProof="0" dirty="0">
              <a:ln>
                <a:noFill/>
              </a:ln>
              <a:solidFill>
                <a:srgbClr val="FFFED8">
                  <a:alpha val="22000"/>
                </a:srgbClr>
              </a:solidFill>
              <a:effectLst/>
              <a:uLnTx/>
              <a:uFillTx/>
              <a:latin typeface="思源黑体 CN Regular" panose="020B0500000000000000" pitchFamily="34" charset="-122"/>
              <a:ea typeface="OPPOSans R"/>
              <a:cs typeface="+mn-cs"/>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61355" y="1227011"/>
            <a:ext cx="382279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思源黑体 CN Regular" panose="020B0500000000000000" pitchFamily="34" charset="-122"/>
                <a:ea typeface="OPPOSans R"/>
                <a:cs typeface="+mn-cs"/>
              </a:rPr>
              <a:t>金山办公技能认证（</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思源黑体 CN Regular" panose="020B0500000000000000" pitchFamily="34" charset="-122"/>
                <a:ea typeface="OPPOSans R"/>
                <a:cs typeface="+mn-cs"/>
              </a:rPr>
              <a:t>KOS</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思源黑体 CN Regular" panose="020B0500000000000000" pitchFamily="34" charset="-122"/>
                <a:ea typeface="OPPOSans R"/>
                <a:cs typeface="+mn-cs"/>
              </a:rPr>
              <a:t>）大师级</a:t>
            </a: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61355" y="1611031"/>
            <a:ext cx="327287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思源黑体 CN Regular" panose="020B0500000000000000" pitchFamily="34" charset="-122"/>
                <a:ea typeface="OPPOSans R"/>
                <a:cs typeface="+mn-cs"/>
              </a:rPr>
              <a:t>金山办公认证培训师（</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思源黑体 CN Regular" panose="020B0500000000000000" pitchFamily="34" charset="-122"/>
                <a:ea typeface="OPPOSans R"/>
                <a:cs typeface="+mn-cs"/>
              </a:rPr>
              <a:t>KCT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思源黑体 CN Regular" panose="020B0500000000000000" pitchFamily="34" charset="-122"/>
                <a:ea typeface="OPPOSans R"/>
                <a:cs typeface="+mn-cs"/>
              </a:rPr>
              <a:t>）</a:t>
            </a: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61355" y="1995051"/>
            <a:ext cx="515172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思源黑体 CN Regular" panose="020B0500000000000000" pitchFamily="34" charset="-122"/>
                <a:ea typeface="OPPOSans R"/>
                <a:cs typeface="+mn-cs"/>
              </a:rPr>
              <a:t>版权课</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思源黑体 CN Regular" panose="020B0500000000000000" pitchFamily="34" charset="-122"/>
                <a:ea typeface="OPPOSans R"/>
                <a:cs typeface="+mn-cs"/>
              </a:rPr>
              <a: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思源黑体 CN Regular" panose="020B0500000000000000" pitchFamily="34" charset="-122"/>
                <a:ea typeface="OPPOSans R"/>
                <a:cs typeface="+mn-cs"/>
              </a:rPr>
              <a:t>又快又好搞定工作型</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思源黑体 CN Regular" panose="020B0500000000000000" pitchFamily="34" charset="-122"/>
                <a:ea typeface="OPPOSans R"/>
                <a:cs typeface="+mn-cs"/>
              </a:rPr>
              <a:t>PPT》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思源黑体 CN Regular" panose="020B0500000000000000" pitchFamily="34" charset="-122"/>
                <a:ea typeface="OPPOSans R"/>
                <a:cs typeface="+mn-cs"/>
              </a:rPr>
              <a:t>认证讲师</a:t>
            </a:r>
          </a:p>
        </p:txBody>
      </p:sp>
      <p:sp>
        <p:nvSpPr>
          <p:cNvPr id="138" name="文本框 137">
            <a:extLst>
              <a:ext uri="{FF2B5EF4-FFF2-40B4-BE49-F238E27FC236}">
                <a16:creationId xmlns:a16="http://schemas.microsoft.com/office/drawing/2014/main" id="{DF45E014-75D1-AEF9-6125-F8A3752F427A}"/>
              </a:ext>
            </a:extLst>
          </p:cNvPr>
          <p:cNvSpPr txBox="1"/>
          <p:nvPr/>
        </p:nvSpPr>
        <p:spPr>
          <a:xfrm>
            <a:off x="5961355" y="2379071"/>
            <a:ext cx="502342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思源黑体 CN Regular" panose="020B0500000000000000" pitchFamily="34" charset="-122"/>
                <a:ea typeface="OPPOSans R"/>
                <a:cs typeface="+mn-cs"/>
              </a:rPr>
              <a:t>秋叶</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思源黑体 CN Regular" panose="020B0500000000000000" pitchFamily="34" charset="-122"/>
                <a:ea typeface="OPPOSans R"/>
                <a:cs typeface="+mn-cs"/>
              </a:rPr>
              <a:t>PPT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思源黑体 CN Regular" panose="020B0500000000000000" pitchFamily="34" charset="-122"/>
                <a:ea typeface="OPPOSans R"/>
                <a:cs typeface="+mn-cs"/>
              </a:rPr>
              <a:t>认证设计师</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772809" y="2690607"/>
            <a:ext cx="1917192" cy="215444"/>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庞门正道标题体3.0" panose="02010600030101010101" pitchFamily="2" charset="-122"/>
                <a:ea typeface="庞门正道标题体3.0" panose="02010600030101010101" pitchFamily="2" charset="-122"/>
                <a:cs typeface="+mn-cs"/>
              </a:rPr>
              <a:t>微信：</a:t>
            </a:r>
            <a:r>
              <a:rPr kumimoji="0" lang="en-US" altLang="zh-CN" sz="1400" b="0" i="0" u="none" strike="noStrike" kern="1200" cap="none" spc="100" normalizeH="0" baseline="0" noProof="0" dirty="0">
                <a:ln>
                  <a:noFill/>
                </a:ln>
                <a:solidFill>
                  <a:srgbClr val="00FFFF"/>
                </a:solidFill>
                <a:effectLst/>
                <a:uLnTx/>
                <a:uFillTx/>
                <a:latin typeface="庞门正道标题体3.0" panose="02010600030101010101" pitchFamily="2" charset="-122"/>
                <a:ea typeface="庞门正道标题体3.0" panose="02010600030101010101" pitchFamily="2" charset="-122"/>
                <a:cs typeface="+mn-cs"/>
              </a:rPr>
              <a:t>zhuyadong1314</a:t>
            </a:r>
            <a:endParaRPr kumimoji="0" lang="zh-CN" altLang="en-US" sz="1400" b="0" i="0" u="none" strike="noStrike" kern="1200" cap="none" spc="100" normalizeH="0" baseline="0" noProof="0" dirty="0">
              <a:ln>
                <a:noFill/>
              </a:ln>
              <a:solidFill>
                <a:srgbClr val="00FFFF"/>
              </a:solidFill>
              <a:effectLst/>
              <a:uLnTx/>
              <a:uFillTx/>
              <a:latin typeface="庞门正道标题体3.0" panose="02010600030101010101" pitchFamily="2" charset="-122"/>
              <a:ea typeface="庞门正道标题体3.0" panose="02010600030101010101" pitchFamily="2" charset="-122"/>
              <a:cs typeface="+mn-cs"/>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思源黑体 CN Regular" panose="020B0500000000000000" pitchFamily="34" charset="-122"/>
              <a:ea typeface="OPPOSans R"/>
              <a:cs typeface="+mn-cs"/>
            </a:endParaRPr>
          </a:p>
        </p:txBody>
      </p:sp>
    </p:spTree>
    <p:extLst>
      <p:ext uri="{BB962C8B-B14F-4D97-AF65-F5344CB8AC3E}">
        <p14:creationId xmlns:p14="http://schemas.microsoft.com/office/powerpoint/2010/main" val="40759322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4746110" y="2185628"/>
            <a:ext cx="2699777" cy="584775"/>
          </a:xfrm>
          <a:prstGeom prst="rect">
            <a:avLst/>
          </a:prstGeom>
        </p:spPr>
        <p:txBody>
          <a:bodyPr wrap="none">
            <a:spAutoFit/>
          </a:bodyPr>
          <a:lstStyle/>
          <a:p>
            <a:pPr algn="ctr"/>
            <a:r>
              <a:rPr lang="zh-CN" altLang="en-US" sz="3200" dirty="0">
                <a:solidFill>
                  <a:schemeClr val="tx1">
                    <a:lumMod val="95000"/>
                    <a:lumOff val="5000"/>
                  </a:schemeClr>
                </a:solidFill>
                <a:latin typeface="OPPOSans H"/>
                <a:ea typeface="OPPOSans H"/>
              </a:rPr>
              <a:t>我是东东</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9" name="Picture 6">
            <a:extLst>
              <a:ext uri="{FF2B5EF4-FFF2-40B4-BE49-F238E27FC236}">
                <a16:creationId xmlns:a16="http://schemas.microsoft.com/office/drawing/2014/main" id="{14302CFB-7045-4C3E-BE13-0BA6EDD61817}"/>
              </a:ext>
            </a:extLst>
          </p:cNvPr>
          <p:cNvPicPr>
            <a:picLocks noChangeAspect="1"/>
          </p:cNvPicPr>
          <p:nvPr/>
        </p:nvPicPr>
        <p:blipFill>
          <a:blip r:embed="rId42"/>
          <a:stretch>
            <a:fillRect/>
          </a:stretch>
        </p:blipFill>
        <p:spPr>
          <a:xfrm>
            <a:off x="1679" y="0"/>
            <a:ext cx="12188643" cy="6496950"/>
          </a:xfrm>
          <a:prstGeom prst="rect">
            <a:avLst/>
          </a:prstGeom>
        </p:spPr>
      </p:pic>
      <p:pic>
        <p:nvPicPr>
          <p:cNvPr id="1310" name="图片 1309">
            <a:extLst>
              <a:ext uri="{FF2B5EF4-FFF2-40B4-BE49-F238E27FC236}">
                <a16:creationId xmlns:a16="http://schemas.microsoft.com/office/drawing/2014/main" id="{7F7422AA-93D9-4660-970E-EC4036D82FFE}"/>
              </a:ext>
            </a:extLst>
          </p:cNvPr>
          <p:cNvPicPr>
            <a:picLocks noChangeAspect="1"/>
          </p:cNvPicPr>
          <p:nvPr/>
        </p:nvPicPr>
        <p:blipFill>
          <a:blip r:embed="rId43" cstate="screen">
            <a:extLst>
              <a:ext uri="{28A0092B-C50C-407E-A947-70E740481C1C}">
                <a14:useLocalDpi xmlns:a14="http://schemas.microsoft.com/office/drawing/2010/main"/>
              </a:ext>
            </a:extLst>
          </a:blip>
          <a:srcRect/>
          <a:stretch>
            <a:fillRect/>
          </a:stretch>
        </p:blipFill>
        <p:spPr>
          <a:xfrm rot="617686" flipV="1">
            <a:off x="-352138" y="4766603"/>
            <a:ext cx="12102163" cy="2850668"/>
          </a:xfrm>
          <a:custGeom>
            <a:avLst/>
            <a:gdLst>
              <a:gd name="connsiteX0" fmla="*/ 0 w 12102163"/>
              <a:gd name="connsiteY0" fmla="*/ 2850668 h 2850668"/>
              <a:gd name="connsiteX1" fmla="*/ 12102163 w 12102163"/>
              <a:gd name="connsiteY1" fmla="*/ 2850668 h 2850668"/>
              <a:gd name="connsiteX2" fmla="*/ 12102163 w 12102163"/>
              <a:gd name="connsiteY2" fmla="*/ 1847470 h 2850668"/>
              <a:gd name="connsiteX3" fmla="*/ 1930908 w 12102163"/>
              <a:gd name="connsiteY3" fmla="*/ 0 h 2850668"/>
              <a:gd name="connsiteX4" fmla="*/ 517785 w 12102163"/>
              <a:gd name="connsiteY4" fmla="*/ 0 h 2850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02163" h="2850668">
                <a:moveTo>
                  <a:pt x="0" y="2850668"/>
                </a:moveTo>
                <a:lnTo>
                  <a:pt x="12102163" y="2850668"/>
                </a:lnTo>
                <a:lnTo>
                  <a:pt x="12102163" y="1847470"/>
                </a:lnTo>
                <a:lnTo>
                  <a:pt x="1930908" y="0"/>
                </a:lnTo>
                <a:lnTo>
                  <a:pt x="517785" y="0"/>
                </a:lnTo>
                <a:close/>
              </a:path>
            </a:pathLst>
          </a:custGeom>
        </p:spPr>
      </p:pic>
      <p:pic>
        <p:nvPicPr>
          <p:cNvPr id="128" name="Picture 6" hidden="1">
            <a:extLst>
              <a:ext uri="{FF2B5EF4-FFF2-40B4-BE49-F238E27FC236}">
                <a16:creationId xmlns:a16="http://schemas.microsoft.com/office/drawing/2014/main" id="{A4D45A10-E2BF-436E-8D02-A70F7BC4410B}"/>
              </a:ext>
            </a:extLst>
          </p:cNvPr>
          <p:cNvPicPr>
            <a:picLocks noChangeAspect="1"/>
          </p:cNvPicPr>
          <p:nvPr/>
        </p:nvPicPr>
        <p:blipFill>
          <a:blip r:embed="rId42"/>
          <a:stretch>
            <a:fillRect/>
          </a:stretch>
        </p:blipFill>
        <p:spPr>
          <a:xfrm>
            <a:off x="7012" y="0"/>
            <a:ext cx="12188643" cy="6496950"/>
          </a:xfrm>
          <a:prstGeom prst="rect">
            <a:avLst/>
          </a:prstGeom>
        </p:spPr>
      </p:pic>
      <p:sp>
        <p:nvSpPr>
          <p:cNvPr id="9" name="文本框 8" hidden="1">
            <a:extLst>
              <a:ext uri="{FF2B5EF4-FFF2-40B4-BE49-F238E27FC236}">
                <a16:creationId xmlns:a16="http://schemas.microsoft.com/office/drawing/2014/main" id="{4F6DA8FC-31BD-49EB-BC88-B0A8E29C4EE6}"/>
              </a:ext>
            </a:extLst>
          </p:cNvPr>
          <p:cNvSpPr txBox="1"/>
          <p:nvPr/>
        </p:nvSpPr>
        <p:spPr>
          <a:xfrm>
            <a:off x="2111105" y="1250327"/>
            <a:ext cx="3930563" cy="2123658"/>
          </a:xfrm>
          <a:prstGeom prst="rect">
            <a:avLst/>
          </a:prstGeom>
          <a:noFill/>
        </p:spPr>
        <p:txBody>
          <a:bodyPr wrap="none" lIns="0" tIns="0" rIns="0" bIns="0" rtlCol="0">
            <a:spAutoFit/>
          </a:bodyPr>
          <a:lstStyle/>
          <a:p>
            <a:r>
              <a:rPr lang="en-US" altLang="zh-CN" sz="13800" dirty="0">
                <a:solidFill>
                  <a:schemeClr val="accent3">
                    <a:lumMod val="60000"/>
                    <a:lumOff val="40000"/>
                  </a:schemeClr>
                </a:solidFill>
                <a:latin typeface="思源黑体 CN Regular" panose="020B0500000000000000" pitchFamily="34" charset="-122"/>
              </a:rPr>
              <a:t>2022</a:t>
            </a:r>
            <a:endParaRPr lang="zh-CN" altLang="en-US" sz="13800" dirty="0">
              <a:solidFill>
                <a:schemeClr val="accent3">
                  <a:lumMod val="60000"/>
                  <a:lumOff val="40000"/>
                </a:schemeClr>
              </a:solidFill>
              <a:latin typeface="思源黑体 CN Regular" panose="020B0500000000000000" pitchFamily="34" charset="-122"/>
            </a:endParaRPr>
          </a:p>
        </p:txBody>
      </p:sp>
      <p:sp>
        <p:nvSpPr>
          <p:cNvPr id="94" name="任意多边形: 形状 93">
            <a:extLst>
              <a:ext uri="{FF2B5EF4-FFF2-40B4-BE49-F238E27FC236}">
                <a16:creationId xmlns:a16="http://schemas.microsoft.com/office/drawing/2014/main" id="{25A52A09-8274-4DAC-B8D4-D529431B158B}"/>
              </a:ext>
            </a:extLst>
          </p:cNvPr>
          <p:cNvSpPr/>
          <p:nvPr>
            <p:custDataLst>
              <p:tags r:id="rId1"/>
            </p:custDataLst>
          </p:nvPr>
        </p:nvSpPr>
        <p:spPr>
          <a:xfrm>
            <a:off x="939784" y="2459166"/>
            <a:ext cx="2848709" cy="3772305"/>
          </a:xfrm>
          <a:custGeom>
            <a:avLst/>
            <a:gdLst>
              <a:gd name="connsiteX0" fmla="*/ 2959637 w 3165233"/>
              <a:gd name="connsiteY0" fmla="*/ 1866 h 4191450"/>
              <a:gd name="connsiteX1" fmla="*/ 3165233 w 3165233"/>
              <a:gd name="connsiteY1" fmla="*/ 180037 h 4191450"/>
              <a:gd name="connsiteX2" fmla="*/ 3165233 w 3165233"/>
              <a:gd name="connsiteY2" fmla="*/ 1409049 h 4191450"/>
              <a:gd name="connsiteX3" fmla="*/ 3165231 w 3165233"/>
              <a:gd name="connsiteY3" fmla="*/ 1409060 h 4191450"/>
              <a:gd name="connsiteX4" fmla="*/ 3165231 w 3165233"/>
              <a:gd name="connsiteY4" fmla="*/ 3969093 h 4191450"/>
              <a:gd name="connsiteX5" fmla="*/ 2942874 w 3165233"/>
              <a:gd name="connsiteY5" fmla="*/ 4191450 h 4191450"/>
              <a:gd name="connsiteX6" fmla="*/ 222357 w 3165233"/>
              <a:gd name="connsiteY6" fmla="*/ 4191450 h 4191450"/>
              <a:gd name="connsiteX7" fmla="*/ 0 w 3165233"/>
              <a:gd name="connsiteY7" fmla="*/ 3969093 h 4191450"/>
              <a:gd name="connsiteX8" fmla="*/ 0 w 3165233"/>
              <a:gd name="connsiteY8" fmla="*/ 799583 h 4191450"/>
              <a:gd name="connsiteX9" fmla="*/ 1 w 3165233"/>
              <a:gd name="connsiteY9" fmla="*/ 799573 h 4191450"/>
              <a:gd name="connsiteX10" fmla="*/ 1 w 3165233"/>
              <a:gd name="connsiteY10" fmla="*/ 583031 h 4191450"/>
              <a:gd name="connsiteX11" fmla="*/ 154405 w 3165233"/>
              <a:gd name="connsiteY11" fmla="*/ 404861 h 419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65233" h="4191450">
                <a:moveTo>
                  <a:pt x="2959637" y="1866"/>
                </a:moveTo>
                <a:cubicBezTo>
                  <a:pt x="3068192" y="-13729"/>
                  <a:pt x="3165233" y="70367"/>
                  <a:pt x="3165233" y="180037"/>
                </a:cubicBezTo>
                <a:lnTo>
                  <a:pt x="3165233" y="1409049"/>
                </a:lnTo>
                <a:lnTo>
                  <a:pt x="3165231" y="1409060"/>
                </a:lnTo>
                <a:lnTo>
                  <a:pt x="3165231" y="3969093"/>
                </a:lnTo>
                <a:cubicBezTo>
                  <a:pt x="3165231" y="4091897"/>
                  <a:pt x="3065678" y="4191450"/>
                  <a:pt x="2942874" y="4191450"/>
                </a:cubicBezTo>
                <a:lnTo>
                  <a:pt x="222357" y="4191450"/>
                </a:lnTo>
                <a:cubicBezTo>
                  <a:pt x="99553" y="4191450"/>
                  <a:pt x="0" y="4091897"/>
                  <a:pt x="0" y="3969093"/>
                </a:cubicBezTo>
                <a:lnTo>
                  <a:pt x="0" y="799583"/>
                </a:lnTo>
                <a:lnTo>
                  <a:pt x="1" y="799573"/>
                </a:lnTo>
                <a:lnTo>
                  <a:pt x="1" y="583031"/>
                </a:lnTo>
                <a:cubicBezTo>
                  <a:pt x="1" y="493493"/>
                  <a:pt x="65777" y="417593"/>
                  <a:pt x="154405" y="404861"/>
                </a:cubicBezTo>
                <a:close/>
              </a:path>
            </a:pathLst>
          </a:custGeom>
          <a:noFill/>
          <a:ln w="12700">
            <a:gradFill>
              <a:gsLst>
                <a:gs pos="0">
                  <a:schemeClr val="accent4">
                    <a:lumMod val="80000"/>
                  </a:schemeClr>
                </a:gs>
                <a:gs pos="100000">
                  <a:schemeClr val="accent2"/>
                </a:gs>
              </a:gsLst>
              <a:lin ang="5400000" scaled="0"/>
            </a:gradFill>
          </a:ln>
          <a:effectLst>
            <a:outerShdw blurRad="228600" dist="57150" dir="8099986" sx="101000" sy="101000" algn="tr" rotWithShape="0">
              <a:schemeClr val="accent4">
                <a:lumMod val="5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2296" tIns="41148" rIns="82296" bIns="41148" numCol="1" spcCol="0" rtlCol="0" fromWordArt="0" anchor="ctr" anchorCtr="0" forceAA="0" compatLnSpc="1">
            <a:prstTxWarp prst="textNoShape">
              <a:avLst/>
            </a:prstTxWarp>
            <a:noAutofit/>
          </a:bodyPr>
          <a:lstStyle/>
          <a:p>
            <a:pPr algn="ctr"/>
            <a:endParaRPr lang="zh-CN" altLang="en-US" sz="1620"/>
          </a:p>
        </p:txBody>
      </p:sp>
      <p:sp>
        <p:nvSpPr>
          <p:cNvPr id="99" name="任意多边形: 形状 98">
            <a:extLst>
              <a:ext uri="{FF2B5EF4-FFF2-40B4-BE49-F238E27FC236}">
                <a16:creationId xmlns:a16="http://schemas.microsoft.com/office/drawing/2014/main" id="{43ED1A6A-8068-4E30-B02A-B3E43BFE750D}"/>
              </a:ext>
            </a:extLst>
          </p:cNvPr>
          <p:cNvSpPr/>
          <p:nvPr>
            <p:custDataLst>
              <p:tags r:id="rId2"/>
            </p:custDataLst>
          </p:nvPr>
        </p:nvSpPr>
        <p:spPr>
          <a:xfrm>
            <a:off x="4671646" y="2434263"/>
            <a:ext cx="2848709" cy="3772305"/>
          </a:xfrm>
          <a:custGeom>
            <a:avLst/>
            <a:gdLst>
              <a:gd name="connsiteX0" fmla="*/ 2959637 w 3165233"/>
              <a:gd name="connsiteY0" fmla="*/ 1866 h 4191450"/>
              <a:gd name="connsiteX1" fmla="*/ 3165233 w 3165233"/>
              <a:gd name="connsiteY1" fmla="*/ 180037 h 4191450"/>
              <a:gd name="connsiteX2" fmla="*/ 3165233 w 3165233"/>
              <a:gd name="connsiteY2" fmla="*/ 1409049 h 4191450"/>
              <a:gd name="connsiteX3" fmla="*/ 3165231 w 3165233"/>
              <a:gd name="connsiteY3" fmla="*/ 1409060 h 4191450"/>
              <a:gd name="connsiteX4" fmla="*/ 3165231 w 3165233"/>
              <a:gd name="connsiteY4" fmla="*/ 3969093 h 4191450"/>
              <a:gd name="connsiteX5" fmla="*/ 2942874 w 3165233"/>
              <a:gd name="connsiteY5" fmla="*/ 4191450 h 4191450"/>
              <a:gd name="connsiteX6" fmla="*/ 222357 w 3165233"/>
              <a:gd name="connsiteY6" fmla="*/ 4191450 h 4191450"/>
              <a:gd name="connsiteX7" fmla="*/ 0 w 3165233"/>
              <a:gd name="connsiteY7" fmla="*/ 3969093 h 4191450"/>
              <a:gd name="connsiteX8" fmla="*/ 0 w 3165233"/>
              <a:gd name="connsiteY8" fmla="*/ 799583 h 4191450"/>
              <a:gd name="connsiteX9" fmla="*/ 1 w 3165233"/>
              <a:gd name="connsiteY9" fmla="*/ 799573 h 4191450"/>
              <a:gd name="connsiteX10" fmla="*/ 1 w 3165233"/>
              <a:gd name="connsiteY10" fmla="*/ 583031 h 4191450"/>
              <a:gd name="connsiteX11" fmla="*/ 154405 w 3165233"/>
              <a:gd name="connsiteY11" fmla="*/ 404861 h 419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65233" h="4191450">
                <a:moveTo>
                  <a:pt x="2959637" y="1866"/>
                </a:moveTo>
                <a:cubicBezTo>
                  <a:pt x="3068192" y="-13729"/>
                  <a:pt x="3165233" y="70367"/>
                  <a:pt x="3165233" y="180037"/>
                </a:cubicBezTo>
                <a:lnTo>
                  <a:pt x="3165233" y="1409049"/>
                </a:lnTo>
                <a:lnTo>
                  <a:pt x="3165231" y="1409060"/>
                </a:lnTo>
                <a:lnTo>
                  <a:pt x="3165231" y="3969093"/>
                </a:lnTo>
                <a:cubicBezTo>
                  <a:pt x="3165231" y="4091897"/>
                  <a:pt x="3065678" y="4191450"/>
                  <a:pt x="2942874" y="4191450"/>
                </a:cubicBezTo>
                <a:lnTo>
                  <a:pt x="222357" y="4191450"/>
                </a:lnTo>
                <a:cubicBezTo>
                  <a:pt x="99553" y="4191450"/>
                  <a:pt x="0" y="4091897"/>
                  <a:pt x="0" y="3969093"/>
                </a:cubicBezTo>
                <a:lnTo>
                  <a:pt x="0" y="799583"/>
                </a:lnTo>
                <a:lnTo>
                  <a:pt x="1" y="799573"/>
                </a:lnTo>
                <a:lnTo>
                  <a:pt x="1" y="583031"/>
                </a:lnTo>
                <a:cubicBezTo>
                  <a:pt x="1" y="493493"/>
                  <a:pt x="65777" y="417593"/>
                  <a:pt x="154405" y="404861"/>
                </a:cubicBezTo>
                <a:close/>
              </a:path>
            </a:pathLst>
          </a:custGeom>
          <a:noFill/>
          <a:ln w="12700">
            <a:gradFill>
              <a:gsLst>
                <a:gs pos="0">
                  <a:schemeClr val="accent4">
                    <a:lumMod val="80000"/>
                  </a:schemeClr>
                </a:gs>
                <a:gs pos="100000">
                  <a:schemeClr val="accent2"/>
                </a:gs>
              </a:gsLst>
              <a:lin ang="5400000" scaled="0"/>
            </a:gradFill>
          </a:ln>
          <a:effectLst>
            <a:outerShdw blurRad="228600" dist="57150" dir="8099986" sx="101000" sy="101000" algn="tr" rotWithShape="0">
              <a:schemeClr val="accent4">
                <a:lumMod val="5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2296" tIns="41148" rIns="82296" bIns="41148" numCol="1" spcCol="0" rtlCol="0" fromWordArt="0" anchor="ctr" anchorCtr="0" forceAA="0" compatLnSpc="1">
            <a:prstTxWarp prst="textNoShape">
              <a:avLst/>
            </a:prstTxWarp>
            <a:noAutofit/>
          </a:bodyPr>
          <a:lstStyle/>
          <a:p>
            <a:pPr algn="ctr"/>
            <a:endParaRPr lang="zh-CN" altLang="en-US" sz="1620"/>
          </a:p>
        </p:txBody>
      </p:sp>
      <p:sp>
        <p:nvSpPr>
          <p:cNvPr id="104" name="任意多边形: 形状 103">
            <a:extLst>
              <a:ext uri="{FF2B5EF4-FFF2-40B4-BE49-F238E27FC236}">
                <a16:creationId xmlns:a16="http://schemas.microsoft.com/office/drawing/2014/main" id="{B7196EF2-4E2D-4A48-B7EC-B79ADC405CF0}"/>
              </a:ext>
            </a:extLst>
          </p:cNvPr>
          <p:cNvSpPr/>
          <p:nvPr>
            <p:custDataLst>
              <p:tags r:id="rId3"/>
            </p:custDataLst>
          </p:nvPr>
        </p:nvSpPr>
        <p:spPr>
          <a:xfrm>
            <a:off x="8403508" y="2409358"/>
            <a:ext cx="2848709" cy="3772305"/>
          </a:xfrm>
          <a:custGeom>
            <a:avLst/>
            <a:gdLst>
              <a:gd name="connsiteX0" fmla="*/ 2959637 w 3165233"/>
              <a:gd name="connsiteY0" fmla="*/ 1866 h 4191450"/>
              <a:gd name="connsiteX1" fmla="*/ 3165233 w 3165233"/>
              <a:gd name="connsiteY1" fmla="*/ 180037 h 4191450"/>
              <a:gd name="connsiteX2" fmla="*/ 3165233 w 3165233"/>
              <a:gd name="connsiteY2" fmla="*/ 1409049 h 4191450"/>
              <a:gd name="connsiteX3" fmla="*/ 3165231 w 3165233"/>
              <a:gd name="connsiteY3" fmla="*/ 1409060 h 4191450"/>
              <a:gd name="connsiteX4" fmla="*/ 3165231 w 3165233"/>
              <a:gd name="connsiteY4" fmla="*/ 3969093 h 4191450"/>
              <a:gd name="connsiteX5" fmla="*/ 2942874 w 3165233"/>
              <a:gd name="connsiteY5" fmla="*/ 4191450 h 4191450"/>
              <a:gd name="connsiteX6" fmla="*/ 222357 w 3165233"/>
              <a:gd name="connsiteY6" fmla="*/ 4191450 h 4191450"/>
              <a:gd name="connsiteX7" fmla="*/ 0 w 3165233"/>
              <a:gd name="connsiteY7" fmla="*/ 3969093 h 4191450"/>
              <a:gd name="connsiteX8" fmla="*/ 0 w 3165233"/>
              <a:gd name="connsiteY8" fmla="*/ 799583 h 4191450"/>
              <a:gd name="connsiteX9" fmla="*/ 1 w 3165233"/>
              <a:gd name="connsiteY9" fmla="*/ 799573 h 4191450"/>
              <a:gd name="connsiteX10" fmla="*/ 1 w 3165233"/>
              <a:gd name="connsiteY10" fmla="*/ 583031 h 4191450"/>
              <a:gd name="connsiteX11" fmla="*/ 154405 w 3165233"/>
              <a:gd name="connsiteY11" fmla="*/ 404861 h 419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65233" h="4191450">
                <a:moveTo>
                  <a:pt x="2959637" y="1866"/>
                </a:moveTo>
                <a:cubicBezTo>
                  <a:pt x="3068192" y="-13729"/>
                  <a:pt x="3165233" y="70367"/>
                  <a:pt x="3165233" y="180037"/>
                </a:cubicBezTo>
                <a:lnTo>
                  <a:pt x="3165233" y="1409049"/>
                </a:lnTo>
                <a:lnTo>
                  <a:pt x="3165231" y="1409060"/>
                </a:lnTo>
                <a:lnTo>
                  <a:pt x="3165231" y="3969093"/>
                </a:lnTo>
                <a:cubicBezTo>
                  <a:pt x="3165231" y="4091897"/>
                  <a:pt x="3065678" y="4191450"/>
                  <a:pt x="2942874" y="4191450"/>
                </a:cubicBezTo>
                <a:lnTo>
                  <a:pt x="222357" y="4191450"/>
                </a:lnTo>
                <a:cubicBezTo>
                  <a:pt x="99553" y="4191450"/>
                  <a:pt x="0" y="4091897"/>
                  <a:pt x="0" y="3969093"/>
                </a:cubicBezTo>
                <a:lnTo>
                  <a:pt x="0" y="799583"/>
                </a:lnTo>
                <a:lnTo>
                  <a:pt x="1" y="799573"/>
                </a:lnTo>
                <a:lnTo>
                  <a:pt x="1" y="583031"/>
                </a:lnTo>
                <a:cubicBezTo>
                  <a:pt x="1" y="493493"/>
                  <a:pt x="65777" y="417593"/>
                  <a:pt x="154405" y="404861"/>
                </a:cubicBezTo>
                <a:close/>
              </a:path>
            </a:pathLst>
          </a:custGeom>
          <a:noFill/>
          <a:ln w="12700">
            <a:gradFill>
              <a:gsLst>
                <a:gs pos="0">
                  <a:schemeClr val="accent4">
                    <a:lumMod val="80000"/>
                  </a:schemeClr>
                </a:gs>
                <a:gs pos="100000">
                  <a:schemeClr val="accent2"/>
                </a:gs>
              </a:gsLst>
              <a:lin ang="5400000" scaled="0"/>
            </a:gradFill>
          </a:ln>
          <a:effectLst>
            <a:outerShdw blurRad="228600" dist="57150" dir="8099986" sx="101000" sy="101000" algn="tr" rotWithShape="0">
              <a:schemeClr val="accent4">
                <a:lumMod val="5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2296" tIns="41148" rIns="82296" bIns="41148" numCol="1" spcCol="0" rtlCol="0" fromWordArt="0" anchor="ctr" anchorCtr="0" forceAA="0" compatLnSpc="1">
            <a:prstTxWarp prst="textNoShape">
              <a:avLst/>
            </a:prstTxWarp>
            <a:noAutofit/>
          </a:bodyPr>
          <a:lstStyle/>
          <a:p>
            <a:pPr algn="ctr"/>
            <a:endParaRPr lang="zh-CN" altLang="en-US" sz="1620"/>
          </a:p>
        </p:txBody>
      </p:sp>
      <p:sp>
        <p:nvSpPr>
          <p:cNvPr id="123" name="矩形: 圆角 122">
            <a:extLst>
              <a:ext uri="{FF2B5EF4-FFF2-40B4-BE49-F238E27FC236}">
                <a16:creationId xmlns:a16="http://schemas.microsoft.com/office/drawing/2014/main" id="{A22E7805-A2FF-4583-A756-24D681A9EE32}"/>
              </a:ext>
            </a:extLst>
          </p:cNvPr>
          <p:cNvSpPr/>
          <p:nvPr/>
        </p:nvSpPr>
        <p:spPr>
          <a:xfrm>
            <a:off x="1105646" y="4117584"/>
            <a:ext cx="2516985" cy="1969923"/>
          </a:xfrm>
          <a:prstGeom prst="roundRect">
            <a:avLst>
              <a:gd name="adj" fmla="val 5062"/>
            </a:avLst>
          </a:prstGeom>
          <a:blipFill dpi="0" rotWithShape="1">
            <a:blip r:embed="rId44" cstate="screen">
              <a:extLst>
                <a:ext uri="{BEBA8EAE-BF5A-486C-A8C5-ECC9F3942E4B}">
                  <a14:imgProps xmlns:a14="http://schemas.microsoft.com/office/drawing/2010/main">
                    <a14:imgLayer r:embed="rId45">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w="2540">
            <a:solidFill>
              <a:schemeClr val="accent2"/>
            </a:solidFill>
          </a:ln>
          <a:effectLst>
            <a:outerShdw blurRad="152400" dist="88900" dir="5400000" sx="102000" sy="102000" algn="ctr"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6" name="文本框 105">
            <a:extLst>
              <a:ext uri="{FF2B5EF4-FFF2-40B4-BE49-F238E27FC236}">
                <a16:creationId xmlns:a16="http://schemas.microsoft.com/office/drawing/2014/main" id="{91979FBB-E641-4104-A984-018642755201}"/>
              </a:ext>
            </a:extLst>
          </p:cNvPr>
          <p:cNvSpPr txBox="1"/>
          <p:nvPr/>
        </p:nvSpPr>
        <p:spPr>
          <a:xfrm>
            <a:off x="9006098" y="3591287"/>
            <a:ext cx="1640962" cy="526298"/>
          </a:xfrm>
          <a:prstGeom prst="rect">
            <a:avLst/>
          </a:prstGeom>
          <a:noFill/>
          <a:effectLst/>
        </p:spPr>
        <p:txBody>
          <a:bodyPr wrap="none" lIns="82296" tIns="41148" rIns="82296" bIns="41148" rtlCol="0">
            <a:spAutoFit/>
          </a:bodyPr>
          <a:lstStyle/>
          <a:p>
            <a:r>
              <a:rPr lang="zh-CN" altLang="en-US" sz="2880" dirty="0">
                <a:solidFill>
                  <a:schemeClr val="bg1"/>
                </a:solidFill>
                <a:latin typeface="+mj-ea"/>
                <a:ea typeface="+mj-ea"/>
              </a:rPr>
              <a:t>风险管理</a:t>
            </a:r>
          </a:p>
        </p:txBody>
      </p:sp>
      <p:sp>
        <p:nvSpPr>
          <p:cNvPr id="119" name="文本框 118">
            <a:extLst>
              <a:ext uri="{FF2B5EF4-FFF2-40B4-BE49-F238E27FC236}">
                <a16:creationId xmlns:a16="http://schemas.microsoft.com/office/drawing/2014/main" id="{6A2B767B-E4A3-4B89-BF76-77E3D97434ED}"/>
              </a:ext>
            </a:extLst>
          </p:cNvPr>
          <p:cNvSpPr txBox="1"/>
          <p:nvPr/>
        </p:nvSpPr>
        <p:spPr>
          <a:xfrm>
            <a:off x="9313925" y="2992025"/>
            <a:ext cx="676467" cy="1354217"/>
          </a:xfrm>
          <a:prstGeom prst="rect">
            <a:avLst/>
          </a:prstGeom>
          <a:noFill/>
        </p:spPr>
        <p:txBody>
          <a:bodyPr wrap="none" lIns="0" tIns="0" rIns="0" bIns="0" rtlCol="0">
            <a:spAutoFit/>
          </a:bodyPr>
          <a:lstStyle>
            <a:defPPr>
              <a:defRPr lang="zh-CN"/>
            </a:defPPr>
            <a:lvl1pPr>
              <a:defRPr sz="11500">
                <a:gradFill>
                  <a:gsLst>
                    <a:gs pos="79000">
                      <a:schemeClr val="accent2">
                        <a:alpha val="0"/>
                      </a:schemeClr>
                    </a:gs>
                    <a:gs pos="57000">
                      <a:schemeClr val="accent2">
                        <a:alpha val="10000"/>
                        <a:lumMod val="90000"/>
                      </a:schemeClr>
                    </a:gs>
                    <a:gs pos="32000">
                      <a:schemeClr val="accent2">
                        <a:alpha val="85000"/>
                        <a:lumMod val="85000"/>
                        <a:lumOff val="15000"/>
                      </a:schemeClr>
                    </a:gs>
                  </a:gsLst>
                  <a:lin ang="5400000" scaled="0"/>
                </a:gradFill>
                <a:effectLst/>
                <a:latin typeface="Algerian" panose="04020705040A02060702" pitchFamily="82" charset="0"/>
                <a:ea typeface="思源黑体 CN Regular" panose="020B0500000000000000" pitchFamily="34" charset="-122"/>
              </a:defRPr>
            </a:lvl1pPr>
          </a:lstStyle>
          <a:p>
            <a:r>
              <a:rPr lang="en-US" altLang="zh-CN" sz="8800" i="1" dirty="0">
                <a:gradFill>
                  <a:gsLst>
                    <a:gs pos="76000">
                      <a:schemeClr val="accent2">
                        <a:alpha val="0"/>
                      </a:schemeClr>
                    </a:gs>
                    <a:gs pos="53000">
                      <a:schemeClr val="accent2">
                        <a:alpha val="10000"/>
                        <a:lumMod val="90000"/>
                      </a:schemeClr>
                    </a:gs>
                    <a:gs pos="34000">
                      <a:schemeClr val="accent2">
                        <a:alpha val="85000"/>
                        <a:lumMod val="85000"/>
                        <a:lumOff val="15000"/>
                      </a:schemeClr>
                    </a:gs>
                  </a:gsLst>
                  <a:lin ang="5400000" scaled="0"/>
                </a:gradFill>
                <a:latin typeface="+mj-ea"/>
                <a:ea typeface="+mj-ea"/>
              </a:rPr>
              <a:t>3</a:t>
            </a:r>
            <a:endParaRPr lang="zh-CN" altLang="en-US" sz="8800" i="1" dirty="0">
              <a:gradFill>
                <a:gsLst>
                  <a:gs pos="76000">
                    <a:schemeClr val="accent2">
                      <a:alpha val="0"/>
                    </a:schemeClr>
                  </a:gs>
                  <a:gs pos="53000">
                    <a:schemeClr val="accent2">
                      <a:alpha val="10000"/>
                      <a:lumMod val="90000"/>
                    </a:schemeClr>
                  </a:gs>
                  <a:gs pos="34000">
                    <a:schemeClr val="accent2">
                      <a:alpha val="85000"/>
                      <a:lumMod val="85000"/>
                      <a:lumOff val="15000"/>
                    </a:schemeClr>
                  </a:gs>
                </a:gsLst>
                <a:lin ang="5400000" scaled="0"/>
              </a:gradFill>
              <a:latin typeface="+mj-ea"/>
              <a:ea typeface="+mj-ea"/>
            </a:endParaRPr>
          </a:p>
        </p:txBody>
      </p:sp>
      <p:sp>
        <p:nvSpPr>
          <p:cNvPr id="101" name="文本框 100">
            <a:extLst>
              <a:ext uri="{FF2B5EF4-FFF2-40B4-BE49-F238E27FC236}">
                <a16:creationId xmlns:a16="http://schemas.microsoft.com/office/drawing/2014/main" id="{34FB66BB-6093-44F2-8FCB-7C899FA32FCB}"/>
              </a:ext>
            </a:extLst>
          </p:cNvPr>
          <p:cNvSpPr txBox="1"/>
          <p:nvPr/>
        </p:nvSpPr>
        <p:spPr>
          <a:xfrm>
            <a:off x="5275519" y="3591287"/>
            <a:ext cx="1640962" cy="526298"/>
          </a:xfrm>
          <a:prstGeom prst="rect">
            <a:avLst/>
          </a:prstGeom>
          <a:noFill/>
          <a:effectLst/>
        </p:spPr>
        <p:txBody>
          <a:bodyPr wrap="none" lIns="82296" tIns="41148" rIns="82296" bIns="41148" rtlCol="0">
            <a:spAutoFit/>
          </a:bodyPr>
          <a:lstStyle/>
          <a:p>
            <a:pPr algn="ctr"/>
            <a:r>
              <a:rPr lang="zh-CN" altLang="en-US" sz="2880" dirty="0">
                <a:solidFill>
                  <a:schemeClr val="bg1"/>
                </a:solidFill>
                <a:latin typeface="+mj-ea"/>
                <a:ea typeface="+mj-ea"/>
              </a:rPr>
              <a:t>运营表现</a:t>
            </a:r>
          </a:p>
        </p:txBody>
      </p:sp>
      <p:sp>
        <p:nvSpPr>
          <p:cNvPr id="118" name="文本框 117">
            <a:extLst>
              <a:ext uri="{FF2B5EF4-FFF2-40B4-BE49-F238E27FC236}">
                <a16:creationId xmlns:a16="http://schemas.microsoft.com/office/drawing/2014/main" id="{13BD3032-CB55-43BB-BB48-9016646E2D38}"/>
              </a:ext>
            </a:extLst>
          </p:cNvPr>
          <p:cNvSpPr txBox="1"/>
          <p:nvPr/>
        </p:nvSpPr>
        <p:spPr>
          <a:xfrm>
            <a:off x="5590285" y="2992025"/>
            <a:ext cx="695703" cy="1354217"/>
          </a:xfrm>
          <a:prstGeom prst="rect">
            <a:avLst/>
          </a:prstGeom>
          <a:noFill/>
        </p:spPr>
        <p:txBody>
          <a:bodyPr wrap="none" lIns="0" tIns="0" rIns="0" bIns="0" rtlCol="0">
            <a:spAutoFit/>
          </a:bodyPr>
          <a:lstStyle>
            <a:defPPr>
              <a:defRPr lang="zh-CN"/>
            </a:defPPr>
            <a:lvl1pPr>
              <a:defRPr sz="11500">
                <a:gradFill>
                  <a:gsLst>
                    <a:gs pos="79000">
                      <a:schemeClr val="accent2">
                        <a:alpha val="0"/>
                      </a:schemeClr>
                    </a:gs>
                    <a:gs pos="57000">
                      <a:schemeClr val="accent2">
                        <a:alpha val="10000"/>
                        <a:lumMod val="90000"/>
                      </a:schemeClr>
                    </a:gs>
                    <a:gs pos="32000">
                      <a:schemeClr val="accent2">
                        <a:alpha val="85000"/>
                        <a:lumMod val="85000"/>
                        <a:lumOff val="15000"/>
                      </a:schemeClr>
                    </a:gs>
                  </a:gsLst>
                  <a:lin ang="5400000" scaled="0"/>
                </a:gradFill>
                <a:effectLst/>
                <a:latin typeface="Algerian" panose="04020705040A02060702" pitchFamily="82" charset="0"/>
                <a:ea typeface="思源黑体 CN Regular" panose="020B0500000000000000" pitchFamily="34" charset="-122"/>
              </a:defRPr>
            </a:lvl1pPr>
          </a:lstStyle>
          <a:p>
            <a:r>
              <a:rPr lang="en-US" altLang="zh-CN" sz="8800" i="1" dirty="0">
                <a:gradFill>
                  <a:gsLst>
                    <a:gs pos="76000">
                      <a:schemeClr val="accent2">
                        <a:alpha val="0"/>
                      </a:schemeClr>
                    </a:gs>
                    <a:gs pos="53000">
                      <a:schemeClr val="accent2">
                        <a:alpha val="10000"/>
                        <a:lumMod val="90000"/>
                      </a:schemeClr>
                    </a:gs>
                    <a:gs pos="34000">
                      <a:schemeClr val="accent2">
                        <a:alpha val="85000"/>
                        <a:lumMod val="85000"/>
                        <a:lumOff val="15000"/>
                      </a:schemeClr>
                    </a:gs>
                  </a:gsLst>
                  <a:lin ang="5400000" scaled="0"/>
                </a:gradFill>
                <a:latin typeface="+mj-ea"/>
                <a:ea typeface="+mj-ea"/>
              </a:rPr>
              <a:t>2</a:t>
            </a:r>
            <a:endParaRPr lang="zh-CN" altLang="en-US" sz="8800" i="1" dirty="0">
              <a:gradFill>
                <a:gsLst>
                  <a:gs pos="76000">
                    <a:schemeClr val="accent2">
                      <a:alpha val="0"/>
                    </a:schemeClr>
                  </a:gs>
                  <a:gs pos="53000">
                    <a:schemeClr val="accent2">
                      <a:alpha val="10000"/>
                      <a:lumMod val="90000"/>
                    </a:schemeClr>
                  </a:gs>
                  <a:gs pos="34000">
                    <a:schemeClr val="accent2">
                      <a:alpha val="85000"/>
                      <a:lumMod val="85000"/>
                      <a:lumOff val="15000"/>
                    </a:schemeClr>
                  </a:gs>
                </a:gsLst>
                <a:lin ang="5400000" scaled="0"/>
              </a:gradFill>
              <a:latin typeface="+mj-ea"/>
              <a:ea typeface="+mj-ea"/>
            </a:endParaRPr>
          </a:p>
        </p:txBody>
      </p:sp>
      <p:sp>
        <p:nvSpPr>
          <p:cNvPr id="117" name="文本框 116">
            <a:extLst>
              <a:ext uri="{FF2B5EF4-FFF2-40B4-BE49-F238E27FC236}">
                <a16:creationId xmlns:a16="http://schemas.microsoft.com/office/drawing/2014/main" id="{34302A51-4A1D-4E21-A2DC-7FCE3F31D80E}"/>
              </a:ext>
            </a:extLst>
          </p:cNvPr>
          <p:cNvSpPr txBox="1"/>
          <p:nvPr/>
        </p:nvSpPr>
        <p:spPr>
          <a:xfrm>
            <a:off x="1869165" y="2992025"/>
            <a:ext cx="278923" cy="1354217"/>
          </a:xfrm>
          <a:prstGeom prst="rect">
            <a:avLst/>
          </a:prstGeom>
          <a:noFill/>
        </p:spPr>
        <p:txBody>
          <a:bodyPr wrap="none" lIns="0" tIns="0" rIns="0" bIns="0" rtlCol="0">
            <a:spAutoFit/>
          </a:bodyPr>
          <a:lstStyle>
            <a:defPPr>
              <a:defRPr lang="zh-CN"/>
            </a:defPPr>
            <a:lvl1pPr>
              <a:defRPr sz="11500">
                <a:gradFill>
                  <a:gsLst>
                    <a:gs pos="79000">
                      <a:schemeClr val="accent2">
                        <a:alpha val="0"/>
                      </a:schemeClr>
                    </a:gs>
                    <a:gs pos="57000">
                      <a:schemeClr val="accent2">
                        <a:alpha val="10000"/>
                        <a:lumMod val="90000"/>
                      </a:schemeClr>
                    </a:gs>
                    <a:gs pos="32000">
                      <a:schemeClr val="accent2">
                        <a:alpha val="85000"/>
                        <a:lumMod val="85000"/>
                        <a:lumOff val="15000"/>
                      </a:schemeClr>
                    </a:gs>
                  </a:gsLst>
                  <a:lin ang="5400000" scaled="0"/>
                </a:gradFill>
                <a:effectLst/>
                <a:latin typeface="Algerian" panose="04020705040A02060702" pitchFamily="82" charset="0"/>
                <a:ea typeface="思源黑体 CN Regular" panose="020B0500000000000000" pitchFamily="34" charset="-122"/>
              </a:defRPr>
            </a:lvl1pPr>
          </a:lstStyle>
          <a:p>
            <a:r>
              <a:rPr lang="en-US" altLang="zh-CN" sz="8800" i="1" dirty="0">
                <a:gradFill>
                  <a:gsLst>
                    <a:gs pos="76000">
                      <a:schemeClr val="accent2">
                        <a:alpha val="0"/>
                      </a:schemeClr>
                    </a:gs>
                    <a:gs pos="53000">
                      <a:schemeClr val="accent2">
                        <a:alpha val="10000"/>
                        <a:lumMod val="90000"/>
                      </a:schemeClr>
                    </a:gs>
                    <a:gs pos="34000">
                      <a:schemeClr val="accent2">
                        <a:alpha val="85000"/>
                        <a:lumMod val="85000"/>
                        <a:lumOff val="15000"/>
                      </a:schemeClr>
                    </a:gs>
                  </a:gsLst>
                  <a:lin ang="5400000" scaled="0"/>
                </a:gradFill>
                <a:latin typeface="+mj-ea"/>
                <a:ea typeface="+mj-ea"/>
              </a:rPr>
              <a:t>1</a:t>
            </a:r>
            <a:endParaRPr lang="zh-CN" altLang="en-US" sz="8800" i="1" dirty="0">
              <a:gradFill>
                <a:gsLst>
                  <a:gs pos="76000">
                    <a:schemeClr val="accent2">
                      <a:alpha val="0"/>
                    </a:schemeClr>
                  </a:gs>
                  <a:gs pos="53000">
                    <a:schemeClr val="accent2">
                      <a:alpha val="10000"/>
                      <a:lumMod val="90000"/>
                    </a:schemeClr>
                  </a:gs>
                  <a:gs pos="34000">
                    <a:schemeClr val="accent2">
                      <a:alpha val="85000"/>
                      <a:lumMod val="85000"/>
                      <a:lumOff val="15000"/>
                    </a:schemeClr>
                  </a:gs>
                </a:gsLst>
                <a:lin ang="5400000" scaled="0"/>
              </a:gradFill>
              <a:latin typeface="+mj-ea"/>
              <a:ea typeface="+mj-ea"/>
            </a:endParaRPr>
          </a:p>
        </p:txBody>
      </p:sp>
      <p:sp>
        <p:nvSpPr>
          <p:cNvPr id="124" name="矩形: 圆角 123">
            <a:extLst>
              <a:ext uri="{FF2B5EF4-FFF2-40B4-BE49-F238E27FC236}">
                <a16:creationId xmlns:a16="http://schemas.microsoft.com/office/drawing/2014/main" id="{1F944321-38D1-4CCA-A7EE-B1D34C9CCF2B}"/>
              </a:ext>
            </a:extLst>
          </p:cNvPr>
          <p:cNvSpPr/>
          <p:nvPr/>
        </p:nvSpPr>
        <p:spPr>
          <a:xfrm>
            <a:off x="4837508" y="4117584"/>
            <a:ext cx="2516985" cy="1969923"/>
          </a:xfrm>
          <a:prstGeom prst="roundRect">
            <a:avLst>
              <a:gd name="adj" fmla="val 5062"/>
            </a:avLst>
          </a:prstGeom>
          <a:blipFill dpi="0" rotWithShape="1">
            <a:blip r:embed="rId46" cstate="screen">
              <a:extLst>
                <a:ext uri="{BEBA8EAE-BF5A-486C-A8C5-ECC9F3942E4B}">
                  <a14:imgProps xmlns:a14="http://schemas.microsoft.com/office/drawing/2010/main">
                    <a14:imgLayer r:embed="rId47">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w="2540">
            <a:solidFill>
              <a:schemeClr val="accent2"/>
            </a:solidFill>
          </a:ln>
          <a:effectLst>
            <a:outerShdw blurRad="152400" dist="88900" dir="5400000" sx="102000" sy="102000" algn="ctr"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矩形: 圆角 124">
            <a:extLst>
              <a:ext uri="{FF2B5EF4-FFF2-40B4-BE49-F238E27FC236}">
                <a16:creationId xmlns:a16="http://schemas.microsoft.com/office/drawing/2014/main" id="{7C997A42-0320-48B6-8F64-B02154A168C3}"/>
              </a:ext>
            </a:extLst>
          </p:cNvPr>
          <p:cNvSpPr/>
          <p:nvPr/>
        </p:nvSpPr>
        <p:spPr>
          <a:xfrm>
            <a:off x="8569370" y="4117584"/>
            <a:ext cx="2516985" cy="1969923"/>
          </a:xfrm>
          <a:prstGeom prst="roundRect">
            <a:avLst>
              <a:gd name="adj" fmla="val 5062"/>
            </a:avLst>
          </a:prstGeom>
          <a:blipFill dpi="0" rotWithShape="1">
            <a:blip r:embed="rId48" cstate="screen">
              <a:extLst>
                <a:ext uri="{BEBA8EAE-BF5A-486C-A8C5-ECC9F3942E4B}">
                  <a14:imgProps xmlns:a14="http://schemas.microsoft.com/office/drawing/2010/main">
                    <a14:imgLayer r:embed="rId49">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w="2540">
            <a:solidFill>
              <a:schemeClr val="accent2"/>
            </a:solidFill>
          </a:ln>
          <a:effectLst>
            <a:outerShdw blurRad="152400" dist="88900" dir="5400000" sx="102000" sy="102000" algn="ctr"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28" name="组合 527">
            <a:extLst>
              <a:ext uri="{FF2B5EF4-FFF2-40B4-BE49-F238E27FC236}">
                <a16:creationId xmlns:a16="http://schemas.microsoft.com/office/drawing/2014/main" id="{EB54E111-A2F4-4D06-9437-6B89B6565ED7}"/>
              </a:ext>
            </a:extLst>
          </p:cNvPr>
          <p:cNvGrpSpPr/>
          <p:nvPr/>
        </p:nvGrpSpPr>
        <p:grpSpPr>
          <a:xfrm>
            <a:off x="5032313" y="4285291"/>
            <a:ext cx="2127374" cy="1634509"/>
            <a:chOff x="1300451" y="4312833"/>
            <a:chExt cx="2127374" cy="1634509"/>
          </a:xfrm>
        </p:grpSpPr>
        <p:grpSp>
          <p:nvGrpSpPr>
            <p:cNvPr id="529" name="组合 528">
              <a:extLst>
                <a:ext uri="{FF2B5EF4-FFF2-40B4-BE49-F238E27FC236}">
                  <a16:creationId xmlns:a16="http://schemas.microsoft.com/office/drawing/2014/main" id="{291738D7-E14C-4533-B336-E0DF0BE49C0A}"/>
                </a:ext>
              </a:extLst>
            </p:cNvPr>
            <p:cNvGrpSpPr/>
            <p:nvPr/>
          </p:nvGrpSpPr>
          <p:grpSpPr>
            <a:xfrm>
              <a:off x="1300451" y="4312833"/>
              <a:ext cx="2127374" cy="478785"/>
              <a:chOff x="1288177" y="4315610"/>
              <a:chExt cx="2127374" cy="478785"/>
            </a:xfrm>
          </p:grpSpPr>
          <p:grpSp>
            <p:nvGrpSpPr>
              <p:cNvPr id="666" name="组合 665">
                <a:extLst>
                  <a:ext uri="{FF2B5EF4-FFF2-40B4-BE49-F238E27FC236}">
                    <a16:creationId xmlns:a16="http://schemas.microsoft.com/office/drawing/2014/main" id="{A7E44542-8C9D-456C-BEA1-2499636D01C4}"/>
                  </a:ext>
                </a:extLst>
              </p:cNvPr>
              <p:cNvGrpSpPr/>
              <p:nvPr>
                <p:custDataLst>
                  <p:tags r:id="rId37"/>
                </p:custDataLst>
              </p:nvPr>
            </p:nvGrpSpPr>
            <p:grpSpPr>
              <a:xfrm>
                <a:off x="1288177" y="4382203"/>
                <a:ext cx="352341" cy="345598"/>
                <a:chOff x="1220406" y="4254719"/>
                <a:chExt cx="352341" cy="345598"/>
              </a:xfrm>
            </p:grpSpPr>
            <p:grpSp>
              <p:nvGrpSpPr>
                <p:cNvPr id="668" name="组合 667">
                  <a:extLst>
                    <a:ext uri="{FF2B5EF4-FFF2-40B4-BE49-F238E27FC236}">
                      <a16:creationId xmlns:a16="http://schemas.microsoft.com/office/drawing/2014/main" id="{E70D2876-4A59-4A19-89FA-32A56FE97D04}"/>
                    </a:ext>
                  </a:extLst>
                </p:cNvPr>
                <p:cNvGrpSpPr/>
                <p:nvPr/>
              </p:nvGrpSpPr>
              <p:grpSpPr>
                <a:xfrm>
                  <a:off x="1223378" y="4254719"/>
                  <a:ext cx="345598" cy="345598"/>
                  <a:chOff x="1221835" y="4254719"/>
                  <a:chExt cx="345598" cy="345598"/>
                </a:xfrm>
              </p:grpSpPr>
              <p:sp>
                <p:nvSpPr>
                  <p:cNvPr id="670" name="椭圆 669">
                    <a:extLst>
                      <a:ext uri="{FF2B5EF4-FFF2-40B4-BE49-F238E27FC236}">
                        <a16:creationId xmlns:a16="http://schemas.microsoft.com/office/drawing/2014/main" id="{CD8C9372-A761-4BC5-9D55-36CE367A22FD}"/>
                      </a:ext>
                    </a:extLst>
                  </p:cNvPr>
                  <p:cNvSpPr/>
                  <p:nvPr>
                    <p:custDataLst>
                      <p:tags r:id="rId38"/>
                    </p:custDataLst>
                  </p:nvPr>
                </p:nvSpPr>
                <p:spPr>
                  <a:xfrm>
                    <a:off x="1285622" y="4321207"/>
                    <a:ext cx="218022" cy="218022"/>
                  </a:xfrm>
                  <a:prstGeom prst="ellipse">
                    <a:avLst/>
                  </a:prstGeom>
                  <a:gradFill>
                    <a:gsLst>
                      <a:gs pos="100000">
                        <a:schemeClr val="accent2"/>
                      </a:gs>
                      <a:gs pos="0">
                        <a:schemeClr val="accent4">
                          <a:lumMod val="80000"/>
                        </a:schemeClr>
                      </a:gs>
                    </a:gsLst>
                    <a:lin ang="18900000" scaled="0"/>
                  </a:gradFill>
                  <a:ln w="5715">
                    <a:noFill/>
                  </a:ln>
                  <a:effectLst>
                    <a:outerShdw blurRad="342900" dist="8572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3444" tIns="61722" rIns="123444" bIns="61722" numCol="1" spcCol="0" rtlCol="0" fromWordArt="0" anchor="ctr" anchorCtr="0" forceAA="0" compatLnSpc="1">
                    <a:prstTxWarp prst="textNoShape">
                      <a:avLst/>
                    </a:prstTxWarp>
                    <a:noAutofit/>
                  </a:bodyPr>
                  <a:lstStyle/>
                  <a:p>
                    <a:pPr algn="ctr"/>
                    <a:endParaRPr lang="zh-CN" altLang="en-US" sz="2430"/>
                  </a:p>
                </p:txBody>
              </p:sp>
              <p:sp>
                <p:nvSpPr>
                  <p:cNvPr id="671" name="弧形 670">
                    <a:extLst>
                      <a:ext uri="{FF2B5EF4-FFF2-40B4-BE49-F238E27FC236}">
                        <a16:creationId xmlns:a16="http://schemas.microsoft.com/office/drawing/2014/main" id="{4F6575C5-797F-4643-8FE7-14B1052EBF44}"/>
                      </a:ext>
                    </a:extLst>
                  </p:cNvPr>
                  <p:cNvSpPr/>
                  <p:nvPr>
                    <p:custDataLst>
                      <p:tags r:id="rId39"/>
                    </p:custDataLst>
                  </p:nvPr>
                </p:nvSpPr>
                <p:spPr>
                  <a:xfrm>
                    <a:off x="1265557" y="4301140"/>
                    <a:ext cx="258154" cy="258154"/>
                  </a:xfrm>
                  <a:prstGeom prst="arc">
                    <a:avLst>
                      <a:gd name="adj1" fmla="val 16200000"/>
                      <a:gd name="adj2" fmla="val 5012861"/>
                    </a:avLst>
                  </a:prstGeom>
                  <a:noFill/>
                  <a:ln w="19050" cap="rnd">
                    <a:gradFill>
                      <a:gsLst>
                        <a:gs pos="0">
                          <a:schemeClr val="accent2"/>
                        </a:gs>
                        <a:gs pos="100000">
                          <a:schemeClr val="accent4">
                            <a:alpha val="0"/>
                          </a:schemeClr>
                        </a:gs>
                      </a:gsLst>
                      <a:lin ang="5400000" scaled="1"/>
                    </a:gradFill>
                    <a:round/>
                  </a:ln>
                  <a:effectLst>
                    <a:outerShdw blurRad="342900" dist="8572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3444" tIns="61722" rIns="123444" bIns="61722" numCol="1" spcCol="0" rtlCol="0" fromWordArt="0" anchor="ctr" anchorCtr="0" forceAA="0" compatLnSpc="1">
                    <a:prstTxWarp prst="textNoShape">
                      <a:avLst/>
                    </a:prstTxWarp>
                    <a:noAutofit/>
                  </a:bodyPr>
                  <a:lstStyle/>
                  <a:p>
                    <a:pPr algn="ctr"/>
                    <a:endParaRPr lang="zh-CN" altLang="en-US" sz="2430"/>
                  </a:p>
                </p:txBody>
              </p:sp>
              <p:sp>
                <p:nvSpPr>
                  <p:cNvPr id="672" name="弧形 671">
                    <a:extLst>
                      <a:ext uri="{FF2B5EF4-FFF2-40B4-BE49-F238E27FC236}">
                        <a16:creationId xmlns:a16="http://schemas.microsoft.com/office/drawing/2014/main" id="{725ED816-6545-47C5-9757-F3B903AEAB6C}"/>
                      </a:ext>
                    </a:extLst>
                  </p:cNvPr>
                  <p:cNvSpPr/>
                  <p:nvPr>
                    <p:custDataLst>
                      <p:tags r:id="rId40"/>
                    </p:custDataLst>
                  </p:nvPr>
                </p:nvSpPr>
                <p:spPr>
                  <a:xfrm rot="10800000">
                    <a:off x="1265555" y="4301140"/>
                    <a:ext cx="258156" cy="258155"/>
                  </a:xfrm>
                  <a:prstGeom prst="arc">
                    <a:avLst>
                      <a:gd name="adj1" fmla="val 16200000"/>
                      <a:gd name="adj2" fmla="val 4759660"/>
                    </a:avLst>
                  </a:prstGeom>
                  <a:noFill/>
                  <a:ln w="19050" cap="rnd">
                    <a:gradFill>
                      <a:gsLst>
                        <a:gs pos="0">
                          <a:schemeClr val="accent2"/>
                        </a:gs>
                        <a:gs pos="100000">
                          <a:schemeClr val="accent4">
                            <a:alpha val="0"/>
                          </a:schemeClr>
                        </a:gs>
                      </a:gsLst>
                      <a:lin ang="5400000" scaled="1"/>
                    </a:gradFill>
                    <a:round/>
                  </a:ln>
                  <a:effectLst>
                    <a:outerShdw blurRad="342900" dist="8572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3444" tIns="61722" rIns="123444" bIns="61722" numCol="1" spcCol="0" rtlCol="0" fromWordArt="0" anchor="ctr" anchorCtr="0" forceAA="0" compatLnSpc="1">
                    <a:prstTxWarp prst="textNoShape">
                      <a:avLst/>
                    </a:prstTxWarp>
                    <a:noAutofit/>
                  </a:bodyPr>
                  <a:lstStyle/>
                  <a:p>
                    <a:pPr algn="ctr"/>
                    <a:endParaRPr lang="zh-CN" altLang="en-US" sz="2430"/>
                  </a:p>
                </p:txBody>
              </p:sp>
              <p:cxnSp>
                <p:nvCxnSpPr>
                  <p:cNvPr id="673" name="直接连接符 672">
                    <a:extLst>
                      <a:ext uri="{FF2B5EF4-FFF2-40B4-BE49-F238E27FC236}">
                        <a16:creationId xmlns:a16="http://schemas.microsoft.com/office/drawing/2014/main" id="{0BCBEC74-2ADC-4B46-8770-ADBEB340540A}"/>
                      </a:ext>
                    </a:extLst>
                  </p:cNvPr>
                  <p:cNvCxnSpPr>
                    <a:cxnSpLocks/>
                  </p:cNvCxnSpPr>
                  <p:nvPr/>
                </p:nvCxnSpPr>
                <p:spPr>
                  <a:xfrm rot="16200000">
                    <a:off x="1235335" y="4414018"/>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74" name="直接连接符 673">
                    <a:extLst>
                      <a:ext uri="{FF2B5EF4-FFF2-40B4-BE49-F238E27FC236}">
                        <a16:creationId xmlns:a16="http://schemas.microsoft.com/office/drawing/2014/main" id="{ED7CA90E-8B43-441E-BEE3-D44BB49206BF}"/>
                      </a:ext>
                    </a:extLst>
                  </p:cNvPr>
                  <p:cNvCxnSpPr>
                    <a:cxnSpLocks/>
                  </p:cNvCxnSpPr>
                  <p:nvPr/>
                </p:nvCxnSpPr>
                <p:spPr>
                  <a:xfrm rot="16560000">
                    <a:off x="1236208" y="439736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75" name="直接连接符 674">
                    <a:extLst>
                      <a:ext uri="{FF2B5EF4-FFF2-40B4-BE49-F238E27FC236}">
                        <a16:creationId xmlns:a16="http://schemas.microsoft.com/office/drawing/2014/main" id="{935DBF9B-4F92-4343-AF03-D8AD8158B490}"/>
                      </a:ext>
                    </a:extLst>
                  </p:cNvPr>
                  <p:cNvCxnSpPr>
                    <a:cxnSpLocks/>
                  </p:cNvCxnSpPr>
                  <p:nvPr/>
                </p:nvCxnSpPr>
                <p:spPr>
                  <a:xfrm rot="16920000">
                    <a:off x="1238815" y="438089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76" name="直接连接符 675">
                    <a:extLst>
                      <a:ext uri="{FF2B5EF4-FFF2-40B4-BE49-F238E27FC236}">
                        <a16:creationId xmlns:a16="http://schemas.microsoft.com/office/drawing/2014/main" id="{4E4B7127-478D-413C-AD8E-2F285C2040E7}"/>
                      </a:ext>
                    </a:extLst>
                  </p:cNvPr>
                  <p:cNvCxnSpPr>
                    <a:cxnSpLocks/>
                  </p:cNvCxnSpPr>
                  <p:nvPr/>
                </p:nvCxnSpPr>
                <p:spPr>
                  <a:xfrm rot="17280000">
                    <a:off x="1243131" y="436479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77" name="直接连接符 676">
                    <a:extLst>
                      <a:ext uri="{FF2B5EF4-FFF2-40B4-BE49-F238E27FC236}">
                        <a16:creationId xmlns:a16="http://schemas.microsoft.com/office/drawing/2014/main" id="{BCF860C7-D6F7-41B1-823F-CED2037EFD95}"/>
                      </a:ext>
                    </a:extLst>
                  </p:cNvPr>
                  <p:cNvCxnSpPr>
                    <a:cxnSpLocks/>
                  </p:cNvCxnSpPr>
                  <p:nvPr/>
                </p:nvCxnSpPr>
                <p:spPr>
                  <a:xfrm rot="17640000">
                    <a:off x="1249107" y="4349226"/>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78" name="直接连接符 677">
                    <a:extLst>
                      <a:ext uri="{FF2B5EF4-FFF2-40B4-BE49-F238E27FC236}">
                        <a16:creationId xmlns:a16="http://schemas.microsoft.com/office/drawing/2014/main" id="{F3ADD0DD-4D48-4B45-A940-52EB682BCAF0}"/>
                      </a:ext>
                    </a:extLst>
                  </p:cNvPr>
                  <p:cNvCxnSpPr>
                    <a:cxnSpLocks/>
                  </p:cNvCxnSpPr>
                  <p:nvPr/>
                </p:nvCxnSpPr>
                <p:spPr>
                  <a:xfrm rot="18000000">
                    <a:off x="1256675" y="433436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79" name="直接连接符 678">
                    <a:extLst>
                      <a:ext uri="{FF2B5EF4-FFF2-40B4-BE49-F238E27FC236}">
                        <a16:creationId xmlns:a16="http://schemas.microsoft.com/office/drawing/2014/main" id="{6D5394B7-F5A6-4785-864B-941DC6BA7611}"/>
                      </a:ext>
                    </a:extLst>
                  </p:cNvPr>
                  <p:cNvCxnSpPr>
                    <a:cxnSpLocks/>
                  </p:cNvCxnSpPr>
                  <p:nvPr/>
                </p:nvCxnSpPr>
                <p:spPr>
                  <a:xfrm rot="18360000">
                    <a:off x="1265758" y="4320383"/>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80" name="直接连接符 679">
                    <a:extLst>
                      <a:ext uri="{FF2B5EF4-FFF2-40B4-BE49-F238E27FC236}">
                        <a16:creationId xmlns:a16="http://schemas.microsoft.com/office/drawing/2014/main" id="{3BD8D9FC-5E89-4DA3-9D96-1F7A6395A699}"/>
                      </a:ext>
                    </a:extLst>
                  </p:cNvPr>
                  <p:cNvCxnSpPr>
                    <a:cxnSpLocks/>
                  </p:cNvCxnSpPr>
                  <p:nvPr/>
                </p:nvCxnSpPr>
                <p:spPr>
                  <a:xfrm rot="18720000">
                    <a:off x="1276250" y="430742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81" name="直接连接符 680">
                    <a:extLst>
                      <a:ext uri="{FF2B5EF4-FFF2-40B4-BE49-F238E27FC236}">
                        <a16:creationId xmlns:a16="http://schemas.microsoft.com/office/drawing/2014/main" id="{D682D9EC-A173-49C2-80FD-1EAA66C69053}"/>
                      </a:ext>
                    </a:extLst>
                  </p:cNvPr>
                  <p:cNvCxnSpPr>
                    <a:cxnSpLocks/>
                  </p:cNvCxnSpPr>
                  <p:nvPr/>
                </p:nvCxnSpPr>
                <p:spPr>
                  <a:xfrm rot="19080000">
                    <a:off x="1288043" y="429563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82" name="直接连接符 681">
                    <a:extLst>
                      <a:ext uri="{FF2B5EF4-FFF2-40B4-BE49-F238E27FC236}">
                        <a16:creationId xmlns:a16="http://schemas.microsoft.com/office/drawing/2014/main" id="{17452E47-FFB7-4768-9020-745167A6C9C8}"/>
                      </a:ext>
                    </a:extLst>
                  </p:cNvPr>
                  <p:cNvCxnSpPr>
                    <a:cxnSpLocks/>
                  </p:cNvCxnSpPr>
                  <p:nvPr/>
                </p:nvCxnSpPr>
                <p:spPr>
                  <a:xfrm rot="19440000">
                    <a:off x="1301000" y="428514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83" name="直接连接符 682">
                    <a:extLst>
                      <a:ext uri="{FF2B5EF4-FFF2-40B4-BE49-F238E27FC236}">
                        <a16:creationId xmlns:a16="http://schemas.microsoft.com/office/drawing/2014/main" id="{13B5988D-A4F1-4602-8B69-DAAF993FA471}"/>
                      </a:ext>
                    </a:extLst>
                  </p:cNvPr>
                  <p:cNvCxnSpPr>
                    <a:cxnSpLocks/>
                  </p:cNvCxnSpPr>
                  <p:nvPr/>
                </p:nvCxnSpPr>
                <p:spPr>
                  <a:xfrm rot="19800000">
                    <a:off x="1314983" y="427606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84" name="直接连接符 683">
                    <a:extLst>
                      <a:ext uri="{FF2B5EF4-FFF2-40B4-BE49-F238E27FC236}">
                        <a16:creationId xmlns:a16="http://schemas.microsoft.com/office/drawing/2014/main" id="{5D8F6C05-5B46-4821-97C4-14A9421356E3}"/>
                      </a:ext>
                    </a:extLst>
                  </p:cNvPr>
                  <p:cNvCxnSpPr>
                    <a:cxnSpLocks/>
                  </p:cNvCxnSpPr>
                  <p:nvPr/>
                </p:nvCxnSpPr>
                <p:spPr>
                  <a:xfrm rot="20160000">
                    <a:off x="1329840" y="4268491"/>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85" name="直接连接符 684">
                    <a:extLst>
                      <a:ext uri="{FF2B5EF4-FFF2-40B4-BE49-F238E27FC236}">
                        <a16:creationId xmlns:a16="http://schemas.microsoft.com/office/drawing/2014/main" id="{763AEF13-E609-4945-BE4C-2B13E7918B02}"/>
                      </a:ext>
                    </a:extLst>
                  </p:cNvPr>
                  <p:cNvCxnSpPr>
                    <a:cxnSpLocks/>
                  </p:cNvCxnSpPr>
                  <p:nvPr/>
                </p:nvCxnSpPr>
                <p:spPr>
                  <a:xfrm rot="20520000">
                    <a:off x="1345407" y="426251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86" name="直接连接符 685">
                    <a:extLst>
                      <a:ext uri="{FF2B5EF4-FFF2-40B4-BE49-F238E27FC236}">
                        <a16:creationId xmlns:a16="http://schemas.microsoft.com/office/drawing/2014/main" id="{BDE13DC8-92ED-4A70-BD9D-A670DC266D03}"/>
                      </a:ext>
                    </a:extLst>
                  </p:cNvPr>
                  <p:cNvCxnSpPr>
                    <a:cxnSpLocks/>
                  </p:cNvCxnSpPr>
                  <p:nvPr/>
                </p:nvCxnSpPr>
                <p:spPr>
                  <a:xfrm rot="20880000">
                    <a:off x="1361515" y="425819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87" name="直接连接符 686">
                    <a:extLst>
                      <a:ext uri="{FF2B5EF4-FFF2-40B4-BE49-F238E27FC236}">
                        <a16:creationId xmlns:a16="http://schemas.microsoft.com/office/drawing/2014/main" id="{4BFA83CE-526E-477C-864E-C8D65E921240}"/>
                      </a:ext>
                    </a:extLst>
                  </p:cNvPr>
                  <p:cNvCxnSpPr>
                    <a:cxnSpLocks/>
                  </p:cNvCxnSpPr>
                  <p:nvPr/>
                </p:nvCxnSpPr>
                <p:spPr>
                  <a:xfrm rot="21240000">
                    <a:off x="1377983" y="425559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88" name="直接连接符 687">
                    <a:extLst>
                      <a:ext uri="{FF2B5EF4-FFF2-40B4-BE49-F238E27FC236}">
                        <a16:creationId xmlns:a16="http://schemas.microsoft.com/office/drawing/2014/main" id="{3ECD5FE0-BDFB-4368-B2A5-317D20D91C48}"/>
                      </a:ext>
                    </a:extLst>
                  </p:cNvPr>
                  <p:cNvCxnSpPr>
                    <a:cxnSpLocks/>
                  </p:cNvCxnSpPr>
                  <p:nvPr/>
                </p:nvCxnSpPr>
                <p:spPr>
                  <a:xfrm>
                    <a:off x="1394634" y="425471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89" name="直接连接符 688">
                    <a:extLst>
                      <a:ext uri="{FF2B5EF4-FFF2-40B4-BE49-F238E27FC236}">
                        <a16:creationId xmlns:a16="http://schemas.microsoft.com/office/drawing/2014/main" id="{B973FB42-2766-4442-9DC7-AFD7C436ABC9}"/>
                      </a:ext>
                    </a:extLst>
                  </p:cNvPr>
                  <p:cNvCxnSpPr>
                    <a:cxnSpLocks/>
                  </p:cNvCxnSpPr>
                  <p:nvPr/>
                </p:nvCxnSpPr>
                <p:spPr>
                  <a:xfrm rot="360000">
                    <a:off x="1411286" y="425559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90" name="直接连接符 689">
                    <a:extLst>
                      <a:ext uri="{FF2B5EF4-FFF2-40B4-BE49-F238E27FC236}">
                        <a16:creationId xmlns:a16="http://schemas.microsoft.com/office/drawing/2014/main" id="{1BCA5AFE-7820-4CFE-94B1-C1F47CFAC643}"/>
                      </a:ext>
                    </a:extLst>
                  </p:cNvPr>
                  <p:cNvCxnSpPr>
                    <a:cxnSpLocks/>
                  </p:cNvCxnSpPr>
                  <p:nvPr/>
                </p:nvCxnSpPr>
                <p:spPr>
                  <a:xfrm rot="720000">
                    <a:off x="1427753" y="425819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91" name="直接连接符 690">
                    <a:extLst>
                      <a:ext uri="{FF2B5EF4-FFF2-40B4-BE49-F238E27FC236}">
                        <a16:creationId xmlns:a16="http://schemas.microsoft.com/office/drawing/2014/main" id="{8648A03D-A485-46C0-A1E0-00F5914D5C69}"/>
                      </a:ext>
                    </a:extLst>
                  </p:cNvPr>
                  <p:cNvCxnSpPr>
                    <a:cxnSpLocks/>
                  </p:cNvCxnSpPr>
                  <p:nvPr/>
                </p:nvCxnSpPr>
                <p:spPr>
                  <a:xfrm rot="1080000">
                    <a:off x="1443862" y="426251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92" name="直接连接符 691">
                    <a:extLst>
                      <a:ext uri="{FF2B5EF4-FFF2-40B4-BE49-F238E27FC236}">
                        <a16:creationId xmlns:a16="http://schemas.microsoft.com/office/drawing/2014/main" id="{0AF946E3-9A4A-4A04-B301-8E8A28BECDF5}"/>
                      </a:ext>
                    </a:extLst>
                  </p:cNvPr>
                  <p:cNvCxnSpPr>
                    <a:cxnSpLocks/>
                  </p:cNvCxnSpPr>
                  <p:nvPr/>
                </p:nvCxnSpPr>
                <p:spPr>
                  <a:xfrm rot="1440000">
                    <a:off x="1459428" y="4268491"/>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93" name="直接连接符 692">
                    <a:extLst>
                      <a:ext uri="{FF2B5EF4-FFF2-40B4-BE49-F238E27FC236}">
                        <a16:creationId xmlns:a16="http://schemas.microsoft.com/office/drawing/2014/main" id="{A915BF53-8001-4197-BEAA-75A308E125CF}"/>
                      </a:ext>
                    </a:extLst>
                  </p:cNvPr>
                  <p:cNvCxnSpPr>
                    <a:cxnSpLocks/>
                  </p:cNvCxnSpPr>
                  <p:nvPr/>
                </p:nvCxnSpPr>
                <p:spPr>
                  <a:xfrm rot="1800000">
                    <a:off x="1474285" y="427606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94" name="直接连接符 693">
                    <a:extLst>
                      <a:ext uri="{FF2B5EF4-FFF2-40B4-BE49-F238E27FC236}">
                        <a16:creationId xmlns:a16="http://schemas.microsoft.com/office/drawing/2014/main" id="{1E840741-4F8D-497A-9642-0C3D89D7674A}"/>
                      </a:ext>
                    </a:extLst>
                  </p:cNvPr>
                  <p:cNvCxnSpPr>
                    <a:cxnSpLocks/>
                  </p:cNvCxnSpPr>
                  <p:nvPr/>
                </p:nvCxnSpPr>
                <p:spPr>
                  <a:xfrm rot="2160000">
                    <a:off x="1488269" y="428514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95" name="直接连接符 694">
                    <a:extLst>
                      <a:ext uri="{FF2B5EF4-FFF2-40B4-BE49-F238E27FC236}">
                        <a16:creationId xmlns:a16="http://schemas.microsoft.com/office/drawing/2014/main" id="{0B679E18-8039-4CE9-8885-E2DDEE60F68F}"/>
                      </a:ext>
                    </a:extLst>
                  </p:cNvPr>
                  <p:cNvCxnSpPr>
                    <a:cxnSpLocks/>
                  </p:cNvCxnSpPr>
                  <p:nvPr/>
                </p:nvCxnSpPr>
                <p:spPr>
                  <a:xfrm rot="2520000">
                    <a:off x="1501225" y="429563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96" name="直接连接符 695">
                    <a:extLst>
                      <a:ext uri="{FF2B5EF4-FFF2-40B4-BE49-F238E27FC236}">
                        <a16:creationId xmlns:a16="http://schemas.microsoft.com/office/drawing/2014/main" id="{F8CECCF6-C42A-470B-9955-8DBFD57B8D08}"/>
                      </a:ext>
                    </a:extLst>
                  </p:cNvPr>
                  <p:cNvCxnSpPr>
                    <a:cxnSpLocks/>
                  </p:cNvCxnSpPr>
                  <p:nvPr/>
                </p:nvCxnSpPr>
                <p:spPr>
                  <a:xfrm rot="2880000">
                    <a:off x="1513018" y="430742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97" name="直接连接符 696">
                    <a:extLst>
                      <a:ext uri="{FF2B5EF4-FFF2-40B4-BE49-F238E27FC236}">
                        <a16:creationId xmlns:a16="http://schemas.microsoft.com/office/drawing/2014/main" id="{CE10B7BA-1F79-463C-90C4-8CF29AFF7ED2}"/>
                      </a:ext>
                    </a:extLst>
                  </p:cNvPr>
                  <p:cNvCxnSpPr>
                    <a:cxnSpLocks/>
                  </p:cNvCxnSpPr>
                  <p:nvPr/>
                </p:nvCxnSpPr>
                <p:spPr>
                  <a:xfrm rot="3240000">
                    <a:off x="1523510" y="4320383"/>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98" name="直接连接符 697">
                    <a:extLst>
                      <a:ext uri="{FF2B5EF4-FFF2-40B4-BE49-F238E27FC236}">
                        <a16:creationId xmlns:a16="http://schemas.microsoft.com/office/drawing/2014/main" id="{FDD13F8A-07E7-4FD1-A317-0CF2156CA141}"/>
                      </a:ext>
                    </a:extLst>
                  </p:cNvPr>
                  <p:cNvCxnSpPr>
                    <a:cxnSpLocks/>
                  </p:cNvCxnSpPr>
                  <p:nvPr/>
                </p:nvCxnSpPr>
                <p:spPr>
                  <a:xfrm rot="3600000">
                    <a:off x="1532592" y="433436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99" name="直接连接符 698">
                    <a:extLst>
                      <a:ext uri="{FF2B5EF4-FFF2-40B4-BE49-F238E27FC236}">
                        <a16:creationId xmlns:a16="http://schemas.microsoft.com/office/drawing/2014/main" id="{632CBCBD-EB61-434F-82D8-470417958AEA}"/>
                      </a:ext>
                    </a:extLst>
                  </p:cNvPr>
                  <p:cNvCxnSpPr>
                    <a:cxnSpLocks/>
                  </p:cNvCxnSpPr>
                  <p:nvPr/>
                </p:nvCxnSpPr>
                <p:spPr>
                  <a:xfrm rot="3960000">
                    <a:off x="1540161" y="4349226"/>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00" name="直接连接符 699">
                    <a:extLst>
                      <a:ext uri="{FF2B5EF4-FFF2-40B4-BE49-F238E27FC236}">
                        <a16:creationId xmlns:a16="http://schemas.microsoft.com/office/drawing/2014/main" id="{57780DCF-9DAF-4EB8-A0C1-438DD8068C10}"/>
                      </a:ext>
                    </a:extLst>
                  </p:cNvPr>
                  <p:cNvCxnSpPr>
                    <a:cxnSpLocks/>
                  </p:cNvCxnSpPr>
                  <p:nvPr/>
                </p:nvCxnSpPr>
                <p:spPr>
                  <a:xfrm rot="4320000">
                    <a:off x="1546137" y="436479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01" name="直接连接符 700">
                    <a:extLst>
                      <a:ext uri="{FF2B5EF4-FFF2-40B4-BE49-F238E27FC236}">
                        <a16:creationId xmlns:a16="http://schemas.microsoft.com/office/drawing/2014/main" id="{5C20AD04-AA1E-426F-BF1C-BB45A3F9A393}"/>
                      </a:ext>
                    </a:extLst>
                  </p:cNvPr>
                  <p:cNvCxnSpPr>
                    <a:cxnSpLocks/>
                  </p:cNvCxnSpPr>
                  <p:nvPr/>
                </p:nvCxnSpPr>
                <p:spPr>
                  <a:xfrm rot="4680000">
                    <a:off x="1550453" y="438089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02" name="直接连接符 701">
                    <a:extLst>
                      <a:ext uri="{FF2B5EF4-FFF2-40B4-BE49-F238E27FC236}">
                        <a16:creationId xmlns:a16="http://schemas.microsoft.com/office/drawing/2014/main" id="{36E86A32-9BC2-41E9-A4E1-1BAEDBE40867}"/>
                      </a:ext>
                    </a:extLst>
                  </p:cNvPr>
                  <p:cNvCxnSpPr>
                    <a:cxnSpLocks/>
                  </p:cNvCxnSpPr>
                  <p:nvPr/>
                </p:nvCxnSpPr>
                <p:spPr>
                  <a:xfrm rot="5040000">
                    <a:off x="1553061" y="439736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03" name="直接连接符 702">
                    <a:extLst>
                      <a:ext uri="{FF2B5EF4-FFF2-40B4-BE49-F238E27FC236}">
                        <a16:creationId xmlns:a16="http://schemas.microsoft.com/office/drawing/2014/main" id="{50784369-39AA-4241-84C4-B74E22547CD0}"/>
                      </a:ext>
                    </a:extLst>
                  </p:cNvPr>
                  <p:cNvCxnSpPr>
                    <a:cxnSpLocks/>
                  </p:cNvCxnSpPr>
                  <p:nvPr/>
                </p:nvCxnSpPr>
                <p:spPr>
                  <a:xfrm rot="5400000">
                    <a:off x="1553933" y="4414018"/>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04" name="直接连接符 703">
                    <a:extLst>
                      <a:ext uri="{FF2B5EF4-FFF2-40B4-BE49-F238E27FC236}">
                        <a16:creationId xmlns:a16="http://schemas.microsoft.com/office/drawing/2014/main" id="{F529472D-7B0E-431E-BE95-BEFC2A4AE0A2}"/>
                      </a:ext>
                    </a:extLst>
                  </p:cNvPr>
                  <p:cNvCxnSpPr>
                    <a:cxnSpLocks/>
                  </p:cNvCxnSpPr>
                  <p:nvPr/>
                </p:nvCxnSpPr>
                <p:spPr>
                  <a:xfrm rot="5760000">
                    <a:off x="1553061" y="443066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05" name="直接连接符 704">
                    <a:extLst>
                      <a:ext uri="{FF2B5EF4-FFF2-40B4-BE49-F238E27FC236}">
                        <a16:creationId xmlns:a16="http://schemas.microsoft.com/office/drawing/2014/main" id="{24ACDADC-2769-4982-AA8D-A78AFD763810}"/>
                      </a:ext>
                    </a:extLst>
                  </p:cNvPr>
                  <p:cNvCxnSpPr>
                    <a:cxnSpLocks/>
                  </p:cNvCxnSpPr>
                  <p:nvPr/>
                </p:nvCxnSpPr>
                <p:spPr>
                  <a:xfrm rot="6120000">
                    <a:off x="1550453" y="444713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06" name="直接连接符 705">
                    <a:extLst>
                      <a:ext uri="{FF2B5EF4-FFF2-40B4-BE49-F238E27FC236}">
                        <a16:creationId xmlns:a16="http://schemas.microsoft.com/office/drawing/2014/main" id="{DFF8B596-1541-4507-B8A9-1814F3897862}"/>
                      </a:ext>
                    </a:extLst>
                  </p:cNvPr>
                  <p:cNvCxnSpPr>
                    <a:cxnSpLocks/>
                  </p:cNvCxnSpPr>
                  <p:nvPr/>
                </p:nvCxnSpPr>
                <p:spPr>
                  <a:xfrm rot="6480000">
                    <a:off x="1546137" y="446324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07" name="直接连接符 706">
                    <a:extLst>
                      <a:ext uri="{FF2B5EF4-FFF2-40B4-BE49-F238E27FC236}">
                        <a16:creationId xmlns:a16="http://schemas.microsoft.com/office/drawing/2014/main" id="{8EAADD65-D62E-4586-BE77-EC3977A635F5}"/>
                      </a:ext>
                    </a:extLst>
                  </p:cNvPr>
                  <p:cNvCxnSpPr>
                    <a:cxnSpLocks/>
                  </p:cNvCxnSpPr>
                  <p:nvPr/>
                </p:nvCxnSpPr>
                <p:spPr>
                  <a:xfrm rot="6840000">
                    <a:off x="1540161" y="447881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08" name="直接连接符 707">
                    <a:extLst>
                      <a:ext uri="{FF2B5EF4-FFF2-40B4-BE49-F238E27FC236}">
                        <a16:creationId xmlns:a16="http://schemas.microsoft.com/office/drawing/2014/main" id="{E7DF90B8-6FDB-4DE3-A279-90EE61FAB306}"/>
                      </a:ext>
                    </a:extLst>
                  </p:cNvPr>
                  <p:cNvCxnSpPr>
                    <a:cxnSpLocks/>
                  </p:cNvCxnSpPr>
                  <p:nvPr/>
                </p:nvCxnSpPr>
                <p:spPr>
                  <a:xfrm rot="7200000">
                    <a:off x="1532592" y="4493668"/>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09" name="直接连接符 708">
                    <a:extLst>
                      <a:ext uri="{FF2B5EF4-FFF2-40B4-BE49-F238E27FC236}">
                        <a16:creationId xmlns:a16="http://schemas.microsoft.com/office/drawing/2014/main" id="{9B14431C-F638-485E-97F9-7C2F265CA213}"/>
                      </a:ext>
                    </a:extLst>
                  </p:cNvPr>
                  <p:cNvCxnSpPr>
                    <a:cxnSpLocks/>
                  </p:cNvCxnSpPr>
                  <p:nvPr/>
                </p:nvCxnSpPr>
                <p:spPr>
                  <a:xfrm rot="7560000">
                    <a:off x="1523510" y="450765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10" name="直接连接符 709">
                    <a:extLst>
                      <a:ext uri="{FF2B5EF4-FFF2-40B4-BE49-F238E27FC236}">
                        <a16:creationId xmlns:a16="http://schemas.microsoft.com/office/drawing/2014/main" id="{0D1A893A-6D08-4362-AD3E-C02618E79E2F}"/>
                      </a:ext>
                    </a:extLst>
                  </p:cNvPr>
                  <p:cNvCxnSpPr>
                    <a:cxnSpLocks/>
                  </p:cNvCxnSpPr>
                  <p:nvPr/>
                </p:nvCxnSpPr>
                <p:spPr>
                  <a:xfrm rot="7920000">
                    <a:off x="1513018" y="452060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11" name="直接连接符 710">
                    <a:extLst>
                      <a:ext uri="{FF2B5EF4-FFF2-40B4-BE49-F238E27FC236}">
                        <a16:creationId xmlns:a16="http://schemas.microsoft.com/office/drawing/2014/main" id="{EBBCB3F4-DAED-4FF1-83D6-C3867E6D8F25}"/>
                      </a:ext>
                    </a:extLst>
                  </p:cNvPr>
                  <p:cNvCxnSpPr>
                    <a:cxnSpLocks/>
                  </p:cNvCxnSpPr>
                  <p:nvPr/>
                </p:nvCxnSpPr>
                <p:spPr>
                  <a:xfrm rot="8280000">
                    <a:off x="1501225" y="453240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12" name="直接连接符 711">
                    <a:extLst>
                      <a:ext uri="{FF2B5EF4-FFF2-40B4-BE49-F238E27FC236}">
                        <a16:creationId xmlns:a16="http://schemas.microsoft.com/office/drawing/2014/main" id="{BD43A8DD-7D42-4D40-BDD5-6301DF6B07E0}"/>
                      </a:ext>
                    </a:extLst>
                  </p:cNvPr>
                  <p:cNvCxnSpPr>
                    <a:cxnSpLocks/>
                  </p:cNvCxnSpPr>
                  <p:nvPr/>
                </p:nvCxnSpPr>
                <p:spPr>
                  <a:xfrm rot="8640000">
                    <a:off x="1488269" y="454289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13" name="直接连接符 712">
                    <a:extLst>
                      <a:ext uri="{FF2B5EF4-FFF2-40B4-BE49-F238E27FC236}">
                        <a16:creationId xmlns:a16="http://schemas.microsoft.com/office/drawing/2014/main" id="{4A7A2696-E0F0-4A8D-A1E5-B9E7EA6257B6}"/>
                      </a:ext>
                    </a:extLst>
                  </p:cNvPr>
                  <p:cNvCxnSpPr>
                    <a:cxnSpLocks/>
                  </p:cNvCxnSpPr>
                  <p:nvPr/>
                </p:nvCxnSpPr>
                <p:spPr>
                  <a:xfrm rot="9000000">
                    <a:off x="1474285" y="4551976"/>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14" name="直接连接符 713">
                    <a:extLst>
                      <a:ext uri="{FF2B5EF4-FFF2-40B4-BE49-F238E27FC236}">
                        <a16:creationId xmlns:a16="http://schemas.microsoft.com/office/drawing/2014/main" id="{3148A157-7C6B-47FC-9AB1-9E88411C8874}"/>
                      </a:ext>
                    </a:extLst>
                  </p:cNvPr>
                  <p:cNvCxnSpPr>
                    <a:cxnSpLocks/>
                  </p:cNvCxnSpPr>
                  <p:nvPr/>
                </p:nvCxnSpPr>
                <p:spPr>
                  <a:xfrm rot="9360000">
                    <a:off x="1459428" y="455954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15" name="直接连接符 714">
                    <a:extLst>
                      <a:ext uri="{FF2B5EF4-FFF2-40B4-BE49-F238E27FC236}">
                        <a16:creationId xmlns:a16="http://schemas.microsoft.com/office/drawing/2014/main" id="{8A4EC694-A435-4F92-8618-B3E9C0BD2C51}"/>
                      </a:ext>
                    </a:extLst>
                  </p:cNvPr>
                  <p:cNvCxnSpPr>
                    <a:cxnSpLocks/>
                  </p:cNvCxnSpPr>
                  <p:nvPr/>
                </p:nvCxnSpPr>
                <p:spPr>
                  <a:xfrm rot="9720000">
                    <a:off x="1443862" y="456552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16" name="直接连接符 715">
                    <a:extLst>
                      <a:ext uri="{FF2B5EF4-FFF2-40B4-BE49-F238E27FC236}">
                        <a16:creationId xmlns:a16="http://schemas.microsoft.com/office/drawing/2014/main" id="{B7232D0F-B001-4634-A753-785AAE34B684}"/>
                      </a:ext>
                    </a:extLst>
                  </p:cNvPr>
                  <p:cNvCxnSpPr>
                    <a:cxnSpLocks/>
                  </p:cNvCxnSpPr>
                  <p:nvPr/>
                </p:nvCxnSpPr>
                <p:spPr>
                  <a:xfrm rot="10080000">
                    <a:off x="1427753" y="456983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17" name="直接连接符 716">
                    <a:extLst>
                      <a:ext uri="{FF2B5EF4-FFF2-40B4-BE49-F238E27FC236}">
                        <a16:creationId xmlns:a16="http://schemas.microsoft.com/office/drawing/2014/main" id="{98C0599A-E0F3-400F-9EC5-EA6C29BB4880}"/>
                      </a:ext>
                    </a:extLst>
                  </p:cNvPr>
                  <p:cNvCxnSpPr>
                    <a:cxnSpLocks/>
                  </p:cNvCxnSpPr>
                  <p:nvPr/>
                </p:nvCxnSpPr>
                <p:spPr>
                  <a:xfrm rot="10440000">
                    <a:off x="1411286" y="457244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18" name="直接连接符 717">
                    <a:extLst>
                      <a:ext uri="{FF2B5EF4-FFF2-40B4-BE49-F238E27FC236}">
                        <a16:creationId xmlns:a16="http://schemas.microsoft.com/office/drawing/2014/main" id="{8F7BF565-C445-4C1E-B4CB-F2D7057A49C2}"/>
                      </a:ext>
                    </a:extLst>
                  </p:cNvPr>
                  <p:cNvCxnSpPr>
                    <a:cxnSpLocks/>
                  </p:cNvCxnSpPr>
                  <p:nvPr/>
                </p:nvCxnSpPr>
                <p:spPr>
                  <a:xfrm rot="10800000">
                    <a:off x="1394634" y="457331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19" name="直接连接符 718">
                    <a:extLst>
                      <a:ext uri="{FF2B5EF4-FFF2-40B4-BE49-F238E27FC236}">
                        <a16:creationId xmlns:a16="http://schemas.microsoft.com/office/drawing/2014/main" id="{6B1DF2C1-C9F2-491F-80CD-29688B555F80}"/>
                      </a:ext>
                    </a:extLst>
                  </p:cNvPr>
                  <p:cNvCxnSpPr>
                    <a:cxnSpLocks/>
                  </p:cNvCxnSpPr>
                  <p:nvPr/>
                </p:nvCxnSpPr>
                <p:spPr>
                  <a:xfrm rot="11160000">
                    <a:off x="1377983" y="457244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20" name="直接连接符 719">
                    <a:extLst>
                      <a:ext uri="{FF2B5EF4-FFF2-40B4-BE49-F238E27FC236}">
                        <a16:creationId xmlns:a16="http://schemas.microsoft.com/office/drawing/2014/main" id="{31A5B3EA-E54A-4EC6-B673-511A5E8D16ED}"/>
                      </a:ext>
                    </a:extLst>
                  </p:cNvPr>
                  <p:cNvCxnSpPr>
                    <a:cxnSpLocks/>
                  </p:cNvCxnSpPr>
                  <p:nvPr/>
                </p:nvCxnSpPr>
                <p:spPr>
                  <a:xfrm rot="11520000">
                    <a:off x="1361515" y="456983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21" name="直接连接符 720">
                    <a:extLst>
                      <a:ext uri="{FF2B5EF4-FFF2-40B4-BE49-F238E27FC236}">
                        <a16:creationId xmlns:a16="http://schemas.microsoft.com/office/drawing/2014/main" id="{C140D753-2BA9-46DF-9C81-A4FAA1691F71}"/>
                      </a:ext>
                    </a:extLst>
                  </p:cNvPr>
                  <p:cNvCxnSpPr>
                    <a:cxnSpLocks/>
                  </p:cNvCxnSpPr>
                  <p:nvPr/>
                </p:nvCxnSpPr>
                <p:spPr>
                  <a:xfrm rot="11880000">
                    <a:off x="1345407" y="456552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22" name="直接连接符 721">
                    <a:extLst>
                      <a:ext uri="{FF2B5EF4-FFF2-40B4-BE49-F238E27FC236}">
                        <a16:creationId xmlns:a16="http://schemas.microsoft.com/office/drawing/2014/main" id="{0F24A516-7811-492C-9CF7-628EE7837362}"/>
                      </a:ext>
                    </a:extLst>
                  </p:cNvPr>
                  <p:cNvCxnSpPr>
                    <a:cxnSpLocks/>
                  </p:cNvCxnSpPr>
                  <p:nvPr/>
                </p:nvCxnSpPr>
                <p:spPr>
                  <a:xfrm rot="12240000">
                    <a:off x="1329840" y="455954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23" name="直接连接符 722">
                    <a:extLst>
                      <a:ext uri="{FF2B5EF4-FFF2-40B4-BE49-F238E27FC236}">
                        <a16:creationId xmlns:a16="http://schemas.microsoft.com/office/drawing/2014/main" id="{8907F275-D297-43D3-916C-51B36542FD94}"/>
                      </a:ext>
                    </a:extLst>
                  </p:cNvPr>
                  <p:cNvCxnSpPr>
                    <a:cxnSpLocks/>
                  </p:cNvCxnSpPr>
                  <p:nvPr/>
                </p:nvCxnSpPr>
                <p:spPr>
                  <a:xfrm rot="12600000">
                    <a:off x="1314983" y="4551976"/>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24" name="直接连接符 723">
                    <a:extLst>
                      <a:ext uri="{FF2B5EF4-FFF2-40B4-BE49-F238E27FC236}">
                        <a16:creationId xmlns:a16="http://schemas.microsoft.com/office/drawing/2014/main" id="{057DBB69-D09D-4490-B2BB-06F74CF767B3}"/>
                      </a:ext>
                    </a:extLst>
                  </p:cNvPr>
                  <p:cNvCxnSpPr>
                    <a:cxnSpLocks/>
                  </p:cNvCxnSpPr>
                  <p:nvPr/>
                </p:nvCxnSpPr>
                <p:spPr>
                  <a:xfrm rot="12960000">
                    <a:off x="1301000" y="454289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25" name="直接连接符 724">
                    <a:extLst>
                      <a:ext uri="{FF2B5EF4-FFF2-40B4-BE49-F238E27FC236}">
                        <a16:creationId xmlns:a16="http://schemas.microsoft.com/office/drawing/2014/main" id="{DE821F4D-FFFE-47CF-B462-F79836B64BE7}"/>
                      </a:ext>
                    </a:extLst>
                  </p:cNvPr>
                  <p:cNvCxnSpPr>
                    <a:cxnSpLocks/>
                  </p:cNvCxnSpPr>
                  <p:nvPr/>
                </p:nvCxnSpPr>
                <p:spPr>
                  <a:xfrm rot="13320000">
                    <a:off x="1288043" y="453240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26" name="直接连接符 725">
                    <a:extLst>
                      <a:ext uri="{FF2B5EF4-FFF2-40B4-BE49-F238E27FC236}">
                        <a16:creationId xmlns:a16="http://schemas.microsoft.com/office/drawing/2014/main" id="{79CA6A30-4CDC-47CB-B469-60F7FA44EEA8}"/>
                      </a:ext>
                    </a:extLst>
                  </p:cNvPr>
                  <p:cNvCxnSpPr>
                    <a:cxnSpLocks/>
                  </p:cNvCxnSpPr>
                  <p:nvPr/>
                </p:nvCxnSpPr>
                <p:spPr>
                  <a:xfrm rot="13680000">
                    <a:off x="1276250" y="452060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27" name="直接连接符 726">
                    <a:extLst>
                      <a:ext uri="{FF2B5EF4-FFF2-40B4-BE49-F238E27FC236}">
                        <a16:creationId xmlns:a16="http://schemas.microsoft.com/office/drawing/2014/main" id="{0EB48E24-0CA9-4373-BA79-EF6231A0AC1A}"/>
                      </a:ext>
                    </a:extLst>
                  </p:cNvPr>
                  <p:cNvCxnSpPr>
                    <a:cxnSpLocks/>
                  </p:cNvCxnSpPr>
                  <p:nvPr/>
                </p:nvCxnSpPr>
                <p:spPr>
                  <a:xfrm rot="14040000">
                    <a:off x="1265758" y="450765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28" name="直接连接符 727">
                    <a:extLst>
                      <a:ext uri="{FF2B5EF4-FFF2-40B4-BE49-F238E27FC236}">
                        <a16:creationId xmlns:a16="http://schemas.microsoft.com/office/drawing/2014/main" id="{EFB0B0D0-2E72-4515-B81C-29EB80CFF946}"/>
                      </a:ext>
                    </a:extLst>
                  </p:cNvPr>
                  <p:cNvCxnSpPr>
                    <a:cxnSpLocks/>
                  </p:cNvCxnSpPr>
                  <p:nvPr/>
                </p:nvCxnSpPr>
                <p:spPr>
                  <a:xfrm rot="14400000">
                    <a:off x="1256675" y="4493668"/>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29" name="直接连接符 728">
                    <a:extLst>
                      <a:ext uri="{FF2B5EF4-FFF2-40B4-BE49-F238E27FC236}">
                        <a16:creationId xmlns:a16="http://schemas.microsoft.com/office/drawing/2014/main" id="{852F057E-D4CC-4BEF-8616-2A573C2A5FA2}"/>
                      </a:ext>
                    </a:extLst>
                  </p:cNvPr>
                  <p:cNvCxnSpPr>
                    <a:cxnSpLocks/>
                  </p:cNvCxnSpPr>
                  <p:nvPr/>
                </p:nvCxnSpPr>
                <p:spPr>
                  <a:xfrm rot="14760000">
                    <a:off x="1249107" y="447881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30" name="直接连接符 729">
                    <a:extLst>
                      <a:ext uri="{FF2B5EF4-FFF2-40B4-BE49-F238E27FC236}">
                        <a16:creationId xmlns:a16="http://schemas.microsoft.com/office/drawing/2014/main" id="{9FF1DF95-F007-49C5-AA89-0FF537F26F8E}"/>
                      </a:ext>
                    </a:extLst>
                  </p:cNvPr>
                  <p:cNvCxnSpPr>
                    <a:cxnSpLocks/>
                  </p:cNvCxnSpPr>
                  <p:nvPr/>
                </p:nvCxnSpPr>
                <p:spPr>
                  <a:xfrm rot="15120000">
                    <a:off x="1243131" y="446324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31" name="直接连接符 730">
                    <a:extLst>
                      <a:ext uri="{FF2B5EF4-FFF2-40B4-BE49-F238E27FC236}">
                        <a16:creationId xmlns:a16="http://schemas.microsoft.com/office/drawing/2014/main" id="{261E27E7-0167-4DB3-8FF7-6F38310BC1C6}"/>
                      </a:ext>
                    </a:extLst>
                  </p:cNvPr>
                  <p:cNvCxnSpPr>
                    <a:cxnSpLocks/>
                  </p:cNvCxnSpPr>
                  <p:nvPr/>
                </p:nvCxnSpPr>
                <p:spPr>
                  <a:xfrm rot="15480000">
                    <a:off x="1238815" y="444713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32" name="直接连接符 731">
                    <a:extLst>
                      <a:ext uri="{FF2B5EF4-FFF2-40B4-BE49-F238E27FC236}">
                        <a16:creationId xmlns:a16="http://schemas.microsoft.com/office/drawing/2014/main" id="{F7970C85-C21A-4E4C-8E59-9AF1EFE3B882}"/>
                      </a:ext>
                    </a:extLst>
                  </p:cNvPr>
                  <p:cNvCxnSpPr>
                    <a:cxnSpLocks/>
                  </p:cNvCxnSpPr>
                  <p:nvPr/>
                </p:nvCxnSpPr>
                <p:spPr>
                  <a:xfrm rot="15840000">
                    <a:off x="1236208" y="443066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grpSp>
            <p:sp>
              <p:nvSpPr>
                <p:cNvPr id="669" name="文本框 668">
                  <a:extLst>
                    <a:ext uri="{FF2B5EF4-FFF2-40B4-BE49-F238E27FC236}">
                      <a16:creationId xmlns:a16="http://schemas.microsoft.com/office/drawing/2014/main" id="{987935C0-B99D-410D-95E2-385FB0B5BF2C}"/>
                    </a:ext>
                  </a:extLst>
                </p:cNvPr>
                <p:cNvSpPr txBox="1"/>
                <p:nvPr/>
              </p:nvSpPr>
              <p:spPr>
                <a:xfrm>
                  <a:off x="1220406" y="4280177"/>
                  <a:ext cx="352341" cy="300082"/>
                </a:xfrm>
                <a:prstGeom prst="rect">
                  <a:avLst/>
                </a:prstGeom>
                <a:noFill/>
                <a:effectLst/>
              </p:spPr>
              <p:txBody>
                <a:bodyPr wrap="none" lIns="137160" tIns="68580" rIns="137160" bIns="68580" rtlCol="0">
                  <a:spAutoFit/>
                </a:bodyPr>
                <a:lstStyle/>
                <a:p>
                  <a:r>
                    <a:rPr lang="en-US" altLang="zh-CN" sz="1050" dirty="0">
                      <a:solidFill>
                        <a:schemeClr val="bg1"/>
                      </a:solidFill>
                      <a:latin typeface="+mn-ea"/>
                    </a:rPr>
                    <a:t>1</a:t>
                  </a:r>
                  <a:endParaRPr lang="zh-CN" altLang="en-US" sz="1050" dirty="0">
                    <a:solidFill>
                      <a:schemeClr val="bg1"/>
                    </a:solidFill>
                    <a:latin typeface="+mn-ea"/>
                  </a:endParaRPr>
                </a:p>
              </p:txBody>
            </p:sp>
          </p:grpSp>
          <p:sp>
            <p:nvSpPr>
              <p:cNvPr id="667" name="文本框 666">
                <a:extLst>
                  <a:ext uri="{FF2B5EF4-FFF2-40B4-BE49-F238E27FC236}">
                    <a16:creationId xmlns:a16="http://schemas.microsoft.com/office/drawing/2014/main" id="{4D98FB6A-21FE-4D2C-A65B-CC9396653E04}"/>
                  </a:ext>
                </a:extLst>
              </p:cNvPr>
              <p:cNvSpPr txBox="1"/>
              <p:nvPr/>
            </p:nvSpPr>
            <p:spPr>
              <a:xfrm>
                <a:off x="1668152" y="4315610"/>
                <a:ext cx="1747399" cy="478785"/>
              </a:xfrm>
              <a:prstGeom prst="rect">
                <a:avLst/>
              </a:prstGeom>
              <a:noFill/>
            </p:spPr>
            <p:txBody>
              <a:bodyPr wrap="square" rtlCol="0">
                <a:spAutoFit/>
              </a:bodyPr>
              <a:lstStyle/>
              <a:p>
                <a:pPr algn="just">
                  <a:lnSpc>
                    <a:spcPct val="130000"/>
                  </a:lnSpc>
                </a:pPr>
                <a:r>
                  <a:rPr lang="zh-CN" altLang="en-US" sz="1000" spc="-100" dirty="0">
                    <a:solidFill>
                      <a:schemeClr val="bg1"/>
                    </a:solidFill>
                  </a:rPr>
                  <a:t>请输入小节主要内容，请输入小节主要内容</a:t>
                </a:r>
              </a:p>
            </p:txBody>
          </p:sp>
        </p:grpSp>
        <p:grpSp>
          <p:nvGrpSpPr>
            <p:cNvPr id="530" name="组合 529">
              <a:extLst>
                <a:ext uri="{FF2B5EF4-FFF2-40B4-BE49-F238E27FC236}">
                  <a16:creationId xmlns:a16="http://schemas.microsoft.com/office/drawing/2014/main" id="{3741C090-CBAF-417B-B190-24DECFEE0942}"/>
                </a:ext>
              </a:extLst>
            </p:cNvPr>
            <p:cNvGrpSpPr/>
            <p:nvPr/>
          </p:nvGrpSpPr>
          <p:grpSpPr>
            <a:xfrm>
              <a:off x="1300451" y="4890695"/>
              <a:ext cx="2127374" cy="478785"/>
              <a:chOff x="1288177" y="4315610"/>
              <a:chExt cx="2127374" cy="478785"/>
            </a:xfrm>
          </p:grpSpPr>
          <p:grpSp>
            <p:nvGrpSpPr>
              <p:cNvPr id="599" name="组合 598">
                <a:extLst>
                  <a:ext uri="{FF2B5EF4-FFF2-40B4-BE49-F238E27FC236}">
                    <a16:creationId xmlns:a16="http://schemas.microsoft.com/office/drawing/2014/main" id="{BBBFCEB2-8F5D-4EEA-A79B-C4D441D51AA0}"/>
                  </a:ext>
                </a:extLst>
              </p:cNvPr>
              <p:cNvGrpSpPr/>
              <p:nvPr>
                <p:custDataLst>
                  <p:tags r:id="rId33"/>
                </p:custDataLst>
              </p:nvPr>
            </p:nvGrpSpPr>
            <p:grpSpPr>
              <a:xfrm>
                <a:off x="1288177" y="4382203"/>
                <a:ext cx="352341" cy="345598"/>
                <a:chOff x="1220406" y="4254719"/>
                <a:chExt cx="352341" cy="345598"/>
              </a:xfrm>
            </p:grpSpPr>
            <p:grpSp>
              <p:nvGrpSpPr>
                <p:cNvPr id="601" name="组合 600">
                  <a:extLst>
                    <a:ext uri="{FF2B5EF4-FFF2-40B4-BE49-F238E27FC236}">
                      <a16:creationId xmlns:a16="http://schemas.microsoft.com/office/drawing/2014/main" id="{47DD3B15-C291-4C5B-8D75-80CF85CC6D03}"/>
                    </a:ext>
                  </a:extLst>
                </p:cNvPr>
                <p:cNvGrpSpPr/>
                <p:nvPr/>
              </p:nvGrpSpPr>
              <p:grpSpPr>
                <a:xfrm>
                  <a:off x="1223378" y="4254719"/>
                  <a:ext cx="345598" cy="345598"/>
                  <a:chOff x="1221835" y="4254719"/>
                  <a:chExt cx="345598" cy="345598"/>
                </a:xfrm>
              </p:grpSpPr>
              <p:sp>
                <p:nvSpPr>
                  <p:cNvPr id="603" name="椭圆 602">
                    <a:extLst>
                      <a:ext uri="{FF2B5EF4-FFF2-40B4-BE49-F238E27FC236}">
                        <a16:creationId xmlns:a16="http://schemas.microsoft.com/office/drawing/2014/main" id="{BD5A3A36-9815-4160-8AA7-CAB3FD1B8ED7}"/>
                      </a:ext>
                    </a:extLst>
                  </p:cNvPr>
                  <p:cNvSpPr/>
                  <p:nvPr>
                    <p:custDataLst>
                      <p:tags r:id="rId34"/>
                    </p:custDataLst>
                  </p:nvPr>
                </p:nvSpPr>
                <p:spPr>
                  <a:xfrm>
                    <a:off x="1285622" y="4321207"/>
                    <a:ext cx="218022" cy="218022"/>
                  </a:xfrm>
                  <a:prstGeom prst="ellipse">
                    <a:avLst/>
                  </a:prstGeom>
                  <a:gradFill>
                    <a:gsLst>
                      <a:gs pos="100000">
                        <a:schemeClr val="accent2"/>
                      </a:gs>
                      <a:gs pos="0">
                        <a:schemeClr val="accent4">
                          <a:lumMod val="80000"/>
                        </a:schemeClr>
                      </a:gs>
                    </a:gsLst>
                    <a:lin ang="18900000" scaled="0"/>
                  </a:gradFill>
                  <a:ln w="5715">
                    <a:noFill/>
                  </a:ln>
                  <a:effectLst>
                    <a:outerShdw blurRad="342900" dist="8572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3444" tIns="61722" rIns="123444" bIns="61722" numCol="1" spcCol="0" rtlCol="0" fromWordArt="0" anchor="ctr" anchorCtr="0" forceAA="0" compatLnSpc="1">
                    <a:prstTxWarp prst="textNoShape">
                      <a:avLst/>
                    </a:prstTxWarp>
                    <a:noAutofit/>
                  </a:bodyPr>
                  <a:lstStyle/>
                  <a:p>
                    <a:pPr algn="ctr"/>
                    <a:endParaRPr lang="zh-CN" altLang="en-US" sz="2430"/>
                  </a:p>
                </p:txBody>
              </p:sp>
              <p:sp>
                <p:nvSpPr>
                  <p:cNvPr id="604" name="弧形 603">
                    <a:extLst>
                      <a:ext uri="{FF2B5EF4-FFF2-40B4-BE49-F238E27FC236}">
                        <a16:creationId xmlns:a16="http://schemas.microsoft.com/office/drawing/2014/main" id="{93A5B21C-C3EC-4565-9DB6-65182BB4843A}"/>
                      </a:ext>
                    </a:extLst>
                  </p:cNvPr>
                  <p:cNvSpPr/>
                  <p:nvPr>
                    <p:custDataLst>
                      <p:tags r:id="rId35"/>
                    </p:custDataLst>
                  </p:nvPr>
                </p:nvSpPr>
                <p:spPr>
                  <a:xfrm>
                    <a:off x="1265557" y="4301140"/>
                    <a:ext cx="258154" cy="258154"/>
                  </a:xfrm>
                  <a:prstGeom prst="arc">
                    <a:avLst>
                      <a:gd name="adj1" fmla="val 16200000"/>
                      <a:gd name="adj2" fmla="val 5012861"/>
                    </a:avLst>
                  </a:prstGeom>
                  <a:noFill/>
                  <a:ln w="19050" cap="rnd">
                    <a:gradFill>
                      <a:gsLst>
                        <a:gs pos="0">
                          <a:schemeClr val="accent2"/>
                        </a:gs>
                        <a:gs pos="100000">
                          <a:schemeClr val="accent4">
                            <a:alpha val="0"/>
                          </a:schemeClr>
                        </a:gs>
                      </a:gsLst>
                      <a:lin ang="5400000" scaled="1"/>
                    </a:gradFill>
                    <a:round/>
                  </a:ln>
                  <a:effectLst>
                    <a:outerShdw blurRad="342900" dist="8572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3444" tIns="61722" rIns="123444" bIns="61722" numCol="1" spcCol="0" rtlCol="0" fromWordArt="0" anchor="ctr" anchorCtr="0" forceAA="0" compatLnSpc="1">
                    <a:prstTxWarp prst="textNoShape">
                      <a:avLst/>
                    </a:prstTxWarp>
                    <a:noAutofit/>
                  </a:bodyPr>
                  <a:lstStyle/>
                  <a:p>
                    <a:pPr algn="ctr"/>
                    <a:endParaRPr lang="zh-CN" altLang="en-US" sz="2430"/>
                  </a:p>
                </p:txBody>
              </p:sp>
              <p:sp>
                <p:nvSpPr>
                  <p:cNvPr id="605" name="弧形 604">
                    <a:extLst>
                      <a:ext uri="{FF2B5EF4-FFF2-40B4-BE49-F238E27FC236}">
                        <a16:creationId xmlns:a16="http://schemas.microsoft.com/office/drawing/2014/main" id="{F29B5E8C-86E1-46B9-9C4A-3173E4ACD43C}"/>
                      </a:ext>
                    </a:extLst>
                  </p:cNvPr>
                  <p:cNvSpPr/>
                  <p:nvPr>
                    <p:custDataLst>
                      <p:tags r:id="rId36"/>
                    </p:custDataLst>
                  </p:nvPr>
                </p:nvSpPr>
                <p:spPr>
                  <a:xfrm rot="10800000">
                    <a:off x="1265555" y="4301140"/>
                    <a:ext cx="258156" cy="258155"/>
                  </a:xfrm>
                  <a:prstGeom prst="arc">
                    <a:avLst>
                      <a:gd name="adj1" fmla="val 16200000"/>
                      <a:gd name="adj2" fmla="val 4759660"/>
                    </a:avLst>
                  </a:prstGeom>
                  <a:noFill/>
                  <a:ln w="19050" cap="rnd">
                    <a:gradFill>
                      <a:gsLst>
                        <a:gs pos="0">
                          <a:schemeClr val="accent2"/>
                        </a:gs>
                        <a:gs pos="100000">
                          <a:schemeClr val="accent4">
                            <a:alpha val="0"/>
                          </a:schemeClr>
                        </a:gs>
                      </a:gsLst>
                      <a:lin ang="5400000" scaled="1"/>
                    </a:gradFill>
                    <a:round/>
                  </a:ln>
                  <a:effectLst>
                    <a:outerShdw blurRad="342900" dist="8572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3444" tIns="61722" rIns="123444" bIns="61722" numCol="1" spcCol="0" rtlCol="0" fromWordArt="0" anchor="ctr" anchorCtr="0" forceAA="0" compatLnSpc="1">
                    <a:prstTxWarp prst="textNoShape">
                      <a:avLst/>
                    </a:prstTxWarp>
                    <a:noAutofit/>
                  </a:bodyPr>
                  <a:lstStyle/>
                  <a:p>
                    <a:pPr algn="ctr"/>
                    <a:endParaRPr lang="zh-CN" altLang="en-US" sz="2430"/>
                  </a:p>
                </p:txBody>
              </p:sp>
              <p:cxnSp>
                <p:nvCxnSpPr>
                  <p:cNvPr id="606" name="直接连接符 605">
                    <a:extLst>
                      <a:ext uri="{FF2B5EF4-FFF2-40B4-BE49-F238E27FC236}">
                        <a16:creationId xmlns:a16="http://schemas.microsoft.com/office/drawing/2014/main" id="{D319F0F4-9B64-4B65-BE1B-C5F7A8BA6014}"/>
                      </a:ext>
                    </a:extLst>
                  </p:cNvPr>
                  <p:cNvCxnSpPr>
                    <a:cxnSpLocks/>
                  </p:cNvCxnSpPr>
                  <p:nvPr/>
                </p:nvCxnSpPr>
                <p:spPr>
                  <a:xfrm rot="16200000">
                    <a:off x="1235335" y="4414018"/>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07" name="直接连接符 606">
                    <a:extLst>
                      <a:ext uri="{FF2B5EF4-FFF2-40B4-BE49-F238E27FC236}">
                        <a16:creationId xmlns:a16="http://schemas.microsoft.com/office/drawing/2014/main" id="{C6B3DCD7-0B96-4803-A271-FC16DDFF441F}"/>
                      </a:ext>
                    </a:extLst>
                  </p:cNvPr>
                  <p:cNvCxnSpPr>
                    <a:cxnSpLocks/>
                  </p:cNvCxnSpPr>
                  <p:nvPr/>
                </p:nvCxnSpPr>
                <p:spPr>
                  <a:xfrm rot="16560000">
                    <a:off x="1236208" y="439736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08" name="直接连接符 607">
                    <a:extLst>
                      <a:ext uri="{FF2B5EF4-FFF2-40B4-BE49-F238E27FC236}">
                        <a16:creationId xmlns:a16="http://schemas.microsoft.com/office/drawing/2014/main" id="{A71C3445-8F5A-4FFF-9412-BE1BA9433ECC}"/>
                      </a:ext>
                    </a:extLst>
                  </p:cNvPr>
                  <p:cNvCxnSpPr>
                    <a:cxnSpLocks/>
                  </p:cNvCxnSpPr>
                  <p:nvPr/>
                </p:nvCxnSpPr>
                <p:spPr>
                  <a:xfrm rot="16920000">
                    <a:off x="1238815" y="438089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09" name="直接连接符 608">
                    <a:extLst>
                      <a:ext uri="{FF2B5EF4-FFF2-40B4-BE49-F238E27FC236}">
                        <a16:creationId xmlns:a16="http://schemas.microsoft.com/office/drawing/2014/main" id="{35C516F9-E988-41EA-A8CD-4235CE6CD766}"/>
                      </a:ext>
                    </a:extLst>
                  </p:cNvPr>
                  <p:cNvCxnSpPr>
                    <a:cxnSpLocks/>
                  </p:cNvCxnSpPr>
                  <p:nvPr/>
                </p:nvCxnSpPr>
                <p:spPr>
                  <a:xfrm rot="17280000">
                    <a:off x="1243131" y="436479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10" name="直接连接符 609">
                    <a:extLst>
                      <a:ext uri="{FF2B5EF4-FFF2-40B4-BE49-F238E27FC236}">
                        <a16:creationId xmlns:a16="http://schemas.microsoft.com/office/drawing/2014/main" id="{8DBF8BEC-6EDF-4BC2-93DE-169314C4EB9A}"/>
                      </a:ext>
                    </a:extLst>
                  </p:cNvPr>
                  <p:cNvCxnSpPr>
                    <a:cxnSpLocks/>
                  </p:cNvCxnSpPr>
                  <p:nvPr/>
                </p:nvCxnSpPr>
                <p:spPr>
                  <a:xfrm rot="17640000">
                    <a:off x="1249107" y="4349226"/>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11" name="直接连接符 610">
                    <a:extLst>
                      <a:ext uri="{FF2B5EF4-FFF2-40B4-BE49-F238E27FC236}">
                        <a16:creationId xmlns:a16="http://schemas.microsoft.com/office/drawing/2014/main" id="{8E2B632E-4585-40BA-9DBB-959DC2AC1EB7}"/>
                      </a:ext>
                    </a:extLst>
                  </p:cNvPr>
                  <p:cNvCxnSpPr>
                    <a:cxnSpLocks/>
                  </p:cNvCxnSpPr>
                  <p:nvPr/>
                </p:nvCxnSpPr>
                <p:spPr>
                  <a:xfrm rot="18000000">
                    <a:off x="1256675" y="433436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12" name="直接连接符 611">
                    <a:extLst>
                      <a:ext uri="{FF2B5EF4-FFF2-40B4-BE49-F238E27FC236}">
                        <a16:creationId xmlns:a16="http://schemas.microsoft.com/office/drawing/2014/main" id="{175031B0-25C7-4B26-9C4E-B77CFB222C5B}"/>
                      </a:ext>
                    </a:extLst>
                  </p:cNvPr>
                  <p:cNvCxnSpPr>
                    <a:cxnSpLocks/>
                  </p:cNvCxnSpPr>
                  <p:nvPr/>
                </p:nvCxnSpPr>
                <p:spPr>
                  <a:xfrm rot="18360000">
                    <a:off x="1265758" y="4320383"/>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13" name="直接连接符 612">
                    <a:extLst>
                      <a:ext uri="{FF2B5EF4-FFF2-40B4-BE49-F238E27FC236}">
                        <a16:creationId xmlns:a16="http://schemas.microsoft.com/office/drawing/2014/main" id="{857F5146-6AEF-44D7-ABBD-4831070E1D56}"/>
                      </a:ext>
                    </a:extLst>
                  </p:cNvPr>
                  <p:cNvCxnSpPr>
                    <a:cxnSpLocks/>
                  </p:cNvCxnSpPr>
                  <p:nvPr/>
                </p:nvCxnSpPr>
                <p:spPr>
                  <a:xfrm rot="18720000">
                    <a:off x="1276250" y="430742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14" name="直接连接符 613">
                    <a:extLst>
                      <a:ext uri="{FF2B5EF4-FFF2-40B4-BE49-F238E27FC236}">
                        <a16:creationId xmlns:a16="http://schemas.microsoft.com/office/drawing/2014/main" id="{E3AB28B5-BCCB-4334-8FD1-DAF378F9F763}"/>
                      </a:ext>
                    </a:extLst>
                  </p:cNvPr>
                  <p:cNvCxnSpPr>
                    <a:cxnSpLocks/>
                  </p:cNvCxnSpPr>
                  <p:nvPr/>
                </p:nvCxnSpPr>
                <p:spPr>
                  <a:xfrm rot="19080000">
                    <a:off x="1288043" y="429563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15" name="直接连接符 614">
                    <a:extLst>
                      <a:ext uri="{FF2B5EF4-FFF2-40B4-BE49-F238E27FC236}">
                        <a16:creationId xmlns:a16="http://schemas.microsoft.com/office/drawing/2014/main" id="{1CB6FD72-B5BE-4AB8-B388-A46B353E4AF6}"/>
                      </a:ext>
                    </a:extLst>
                  </p:cNvPr>
                  <p:cNvCxnSpPr>
                    <a:cxnSpLocks/>
                  </p:cNvCxnSpPr>
                  <p:nvPr/>
                </p:nvCxnSpPr>
                <p:spPr>
                  <a:xfrm rot="19440000">
                    <a:off x="1301000" y="428514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16" name="直接连接符 615">
                    <a:extLst>
                      <a:ext uri="{FF2B5EF4-FFF2-40B4-BE49-F238E27FC236}">
                        <a16:creationId xmlns:a16="http://schemas.microsoft.com/office/drawing/2014/main" id="{D879DFE9-FD2A-4FF7-8C4A-A956B27E1516}"/>
                      </a:ext>
                    </a:extLst>
                  </p:cNvPr>
                  <p:cNvCxnSpPr>
                    <a:cxnSpLocks/>
                  </p:cNvCxnSpPr>
                  <p:nvPr/>
                </p:nvCxnSpPr>
                <p:spPr>
                  <a:xfrm rot="19800000">
                    <a:off x="1314983" y="427606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17" name="直接连接符 616">
                    <a:extLst>
                      <a:ext uri="{FF2B5EF4-FFF2-40B4-BE49-F238E27FC236}">
                        <a16:creationId xmlns:a16="http://schemas.microsoft.com/office/drawing/2014/main" id="{F64BD962-EB2E-4348-B630-E6A2159A7B87}"/>
                      </a:ext>
                    </a:extLst>
                  </p:cNvPr>
                  <p:cNvCxnSpPr>
                    <a:cxnSpLocks/>
                  </p:cNvCxnSpPr>
                  <p:nvPr/>
                </p:nvCxnSpPr>
                <p:spPr>
                  <a:xfrm rot="20160000">
                    <a:off x="1329840" y="4268491"/>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18" name="直接连接符 617">
                    <a:extLst>
                      <a:ext uri="{FF2B5EF4-FFF2-40B4-BE49-F238E27FC236}">
                        <a16:creationId xmlns:a16="http://schemas.microsoft.com/office/drawing/2014/main" id="{90D6D2AA-0C39-4969-98D0-BE2CEC64D740}"/>
                      </a:ext>
                    </a:extLst>
                  </p:cNvPr>
                  <p:cNvCxnSpPr>
                    <a:cxnSpLocks/>
                  </p:cNvCxnSpPr>
                  <p:nvPr/>
                </p:nvCxnSpPr>
                <p:spPr>
                  <a:xfrm rot="20520000">
                    <a:off x="1345407" y="426251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19" name="直接连接符 618">
                    <a:extLst>
                      <a:ext uri="{FF2B5EF4-FFF2-40B4-BE49-F238E27FC236}">
                        <a16:creationId xmlns:a16="http://schemas.microsoft.com/office/drawing/2014/main" id="{1DF12E29-D41F-4E4C-B446-AA2733EF955E}"/>
                      </a:ext>
                    </a:extLst>
                  </p:cNvPr>
                  <p:cNvCxnSpPr>
                    <a:cxnSpLocks/>
                  </p:cNvCxnSpPr>
                  <p:nvPr/>
                </p:nvCxnSpPr>
                <p:spPr>
                  <a:xfrm rot="20880000">
                    <a:off x="1361515" y="425819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20" name="直接连接符 619">
                    <a:extLst>
                      <a:ext uri="{FF2B5EF4-FFF2-40B4-BE49-F238E27FC236}">
                        <a16:creationId xmlns:a16="http://schemas.microsoft.com/office/drawing/2014/main" id="{1294635A-2BB8-4D7E-B460-0E5C85E8C7EF}"/>
                      </a:ext>
                    </a:extLst>
                  </p:cNvPr>
                  <p:cNvCxnSpPr>
                    <a:cxnSpLocks/>
                  </p:cNvCxnSpPr>
                  <p:nvPr/>
                </p:nvCxnSpPr>
                <p:spPr>
                  <a:xfrm rot="21240000">
                    <a:off x="1377983" y="425559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21" name="直接连接符 620">
                    <a:extLst>
                      <a:ext uri="{FF2B5EF4-FFF2-40B4-BE49-F238E27FC236}">
                        <a16:creationId xmlns:a16="http://schemas.microsoft.com/office/drawing/2014/main" id="{C8448039-1CD5-4E36-8FE7-BDDBFA7473B4}"/>
                      </a:ext>
                    </a:extLst>
                  </p:cNvPr>
                  <p:cNvCxnSpPr>
                    <a:cxnSpLocks/>
                  </p:cNvCxnSpPr>
                  <p:nvPr/>
                </p:nvCxnSpPr>
                <p:spPr>
                  <a:xfrm>
                    <a:off x="1394634" y="425471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22" name="直接连接符 621">
                    <a:extLst>
                      <a:ext uri="{FF2B5EF4-FFF2-40B4-BE49-F238E27FC236}">
                        <a16:creationId xmlns:a16="http://schemas.microsoft.com/office/drawing/2014/main" id="{8DAFF20B-2E88-4D56-85DE-7B0765779B6C}"/>
                      </a:ext>
                    </a:extLst>
                  </p:cNvPr>
                  <p:cNvCxnSpPr>
                    <a:cxnSpLocks/>
                  </p:cNvCxnSpPr>
                  <p:nvPr/>
                </p:nvCxnSpPr>
                <p:spPr>
                  <a:xfrm rot="360000">
                    <a:off x="1411286" y="425559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23" name="直接连接符 622">
                    <a:extLst>
                      <a:ext uri="{FF2B5EF4-FFF2-40B4-BE49-F238E27FC236}">
                        <a16:creationId xmlns:a16="http://schemas.microsoft.com/office/drawing/2014/main" id="{0589CBF7-DDC3-424E-9C5F-57AFE290B43F}"/>
                      </a:ext>
                    </a:extLst>
                  </p:cNvPr>
                  <p:cNvCxnSpPr>
                    <a:cxnSpLocks/>
                  </p:cNvCxnSpPr>
                  <p:nvPr/>
                </p:nvCxnSpPr>
                <p:spPr>
                  <a:xfrm rot="720000">
                    <a:off x="1427753" y="425819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24" name="直接连接符 623">
                    <a:extLst>
                      <a:ext uri="{FF2B5EF4-FFF2-40B4-BE49-F238E27FC236}">
                        <a16:creationId xmlns:a16="http://schemas.microsoft.com/office/drawing/2014/main" id="{470D52A8-B02E-4ABF-A597-8BDE064198E2}"/>
                      </a:ext>
                    </a:extLst>
                  </p:cNvPr>
                  <p:cNvCxnSpPr>
                    <a:cxnSpLocks/>
                  </p:cNvCxnSpPr>
                  <p:nvPr/>
                </p:nvCxnSpPr>
                <p:spPr>
                  <a:xfrm rot="1080000">
                    <a:off x="1443862" y="426251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25" name="直接连接符 624">
                    <a:extLst>
                      <a:ext uri="{FF2B5EF4-FFF2-40B4-BE49-F238E27FC236}">
                        <a16:creationId xmlns:a16="http://schemas.microsoft.com/office/drawing/2014/main" id="{20094D1A-72D4-430F-B394-F774F51DD390}"/>
                      </a:ext>
                    </a:extLst>
                  </p:cNvPr>
                  <p:cNvCxnSpPr>
                    <a:cxnSpLocks/>
                  </p:cNvCxnSpPr>
                  <p:nvPr/>
                </p:nvCxnSpPr>
                <p:spPr>
                  <a:xfrm rot="1440000">
                    <a:off x="1459428" y="4268491"/>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26" name="直接连接符 625">
                    <a:extLst>
                      <a:ext uri="{FF2B5EF4-FFF2-40B4-BE49-F238E27FC236}">
                        <a16:creationId xmlns:a16="http://schemas.microsoft.com/office/drawing/2014/main" id="{CE4F1945-007E-407D-85D4-0E54670076FC}"/>
                      </a:ext>
                    </a:extLst>
                  </p:cNvPr>
                  <p:cNvCxnSpPr>
                    <a:cxnSpLocks/>
                  </p:cNvCxnSpPr>
                  <p:nvPr/>
                </p:nvCxnSpPr>
                <p:spPr>
                  <a:xfrm rot="1800000">
                    <a:off x="1474285" y="427606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27" name="直接连接符 626">
                    <a:extLst>
                      <a:ext uri="{FF2B5EF4-FFF2-40B4-BE49-F238E27FC236}">
                        <a16:creationId xmlns:a16="http://schemas.microsoft.com/office/drawing/2014/main" id="{AC985A80-8CCB-4076-AC8B-DD904C56A8C2}"/>
                      </a:ext>
                    </a:extLst>
                  </p:cNvPr>
                  <p:cNvCxnSpPr>
                    <a:cxnSpLocks/>
                  </p:cNvCxnSpPr>
                  <p:nvPr/>
                </p:nvCxnSpPr>
                <p:spPr>
                  <a:xfrm rot="2160000">
                    <a:off x="1488269" y="428514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28" name="直接连接符 627">
                    <a:extLst>
                      <a:ext uri="{FF2B5EF4-FFF2-40B4-BE49-F238E27FC236}">
                        <a16:creationId xmlns:a16="http://schemas.microsoft.com/office/drawing/2014/main" id="{21C791B2-F89B-461E-8091-82AA3A802FE5}"/>
                      </a:ext>
                    </a:extLst>
                  </p:cNvPr>
                  <p:cNvCxnSpPr>
                    <a:cxnSpLocks/>
                  </p:cNvCxnSpPr>
                  <p:nvPr/>
                </p:nvCxnSpPr>
                <p:spPr>
                  <a:xfrm rot="2520000">
                    <a:off x="1501225" y="429563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29" name="直接连接符 628">
                    <a:extLst>
                      <a:ext uri="{FF2B5EF4-FFF2-40B4-BE49-F238E27FC236}">
                        <a16:creationId xmlns:a16="http://schemas.microsoft.com/office/drawing/2014/main" id="{7D6BB7EB-4C91-47F6-A6C2-CF5150D2DD45}"/>
                      </a:ext>
                    </a:extLst>
                  </p:cNvPr>
                  <p:cNvCxnSpPr>
                    <a:cxnSpLocks/>
                  </p:cNvCxnSpPr>
                  <p:nvPr/>
                </p:nvCxnSpPr>
                <p:spPr>
                  <a:xfrm rot="2880000">
                    <a:off x="1513018" y="430742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30" name="直接连接符 629">
                    <a:extLst>
                      <a:ext uri="{FF2B5EF4-FFF2-40B4-BE49-F238E27FC236}">
                        <a16:creationId xmlns:a16="http://schemas.microsoft.com/office/drawing/2014/main" id="{842E133E-1547-4CF9-A033-DF51FB96228A}"/>
                      </a:ext>
                    </a:extLst>
                  </p:cNvPr>
                  <p:cNvCxnSpPr>
                    <a:cxnSpLocks/>
                  </p:cNvCxnSpPr>
                  <p:nvPr/>
                </p:nvCxnSpPr>
                <p:spPr>
                  <a:xfrm rot="3240000">
                    <a:off x="1523510" y="4320383"/>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31" name="直接连接符 630">
                    <a:extLst>
                      <a:ext uri="{FF2B5EF4-FFF2-40B4-BE49-F238E27FC236}">
                        <a16:creationId xmlns:a16="http://schemas.microsoft.com/office/drawing/2014/main" id="{8799B070-4825-4A09-9003-0F53000E9E1A}"/>
                      </a:ext>
                    </a:extLst>
                  </p:cNvPr>
                  <p:cNvCxnSpPr>
                    <a:cxnSpLocks/>
                  </p:cNvCxnSpPr>
                  <p:nvPr/>
                </p:nvCxnSpPr>
                <p:spPr>
                  <a:xfrm rot="3600000">
                    <a:off x="1532592" y="433436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32" name="直接连接符 631">
                    <a:extLst>
                      <a:ext uri="{FF2B5EF4-FFF2-40B4-BE49-F238E27FC236}">
                        <a16:creationId xmlns:a16="http://schemas.microsoft.com/office/drawing/2014/main" id="{23E0273D-74F1-49F9-B6A1-FC4DD3ADD9DE}"/>
                      </a:ext>
                    </a:extLst>
                  </p:cNvPr>
                  <p:cNvCxnSpPr>
                    <a:cxnSpLocks/>
                  </p:cNvCxnSpPr>
                  <p:nvPr/>
                </p:nvCxnSpPr>
                <p:spPr>
                  <a:xfrm rot="3960000">
                    <a:off x="1540161" y="4349226"/>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33" name="直接连接符 632">
                    <a:extLst>
                      <a:ext uri="{FF2B5EF4-FFF2-40B4-BE49-F238E27FC236}">
                        <a16:creationId xmlns:a16="http://schemas.microsoft.com/office/drawing/2014/main" id="{D5DBE51F-8CE0-406D-9FAF-EF0A0FE144B3}"/>
                      </a:ext>
                    </a:extLst>
                  </p:cNvPr>
                  <p:cNvCxnSpPr>
                    <a:cxnSpLocks/>
                  </p:cNvCxnSpPr>
                  <p:nvPr/>
                </p:nvCxnSpPr>
                <p:spPr>
                  <a:xfrm rot="4320000">
                    <a:off x="1546137" y="436479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34" name="直接连接符 633">
                    <a:extLst>
                      <a:ext uri="{FF2B5EF4-FFF2-40B4-BE49-F238E27FC236}">
                        <a16:creationId xmlns:a16="http://schemas.microsoft.com/office/drawing/2014/main" id="{DEBCC85E-8365-4CDD-A3AB-FE27BB5A42E8}"/>
                      </a:ext>
                    </a:extLst>
                  </p:cNvPr>
                  <p:cNvCxnSpPr>
                    <a:cxnSpLocks/>
                  </p:cNvCxnSpPr>
                  <p:nvPr/>
                </p:nvCxnSpPr>
                <p:spPr>
                  <a:xfrm rot="4680000">
                    <a:off x="1550453" y="438089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35" name="直接连接符 634">
                    <a:extLst>
                      <a:ext uri="{FF2B5EF4-FFF2-40B4-BE49-F238E27FC236}">
                        <a16:creationId xmlns:a16="http://schemas.microsoft.com/office/drawing/2014/main" id="{A481F66B-6D09-4FDF-B478-F6E101B2C565}"/>
                      </a:ext>
                    </a:extLst>
                  </p:cNvPr>
                  <p:cNvCxnSpPr>
                    <a:cxnSpLocks/>
                  </p:cNvCxnSpPr>
                  <p:nvPr/>
                </p:nvCxnSpPr>
                <p:spPr>
                  <a:xfrm rot="5040000">
                    <a:off x="1553061" y="439736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36" name="直接连接符 635">
                    <a:extLst>
                      <a:ext uri="{FF2B5EF4-FFF2-40B4-BE49-F238E27FC236}">
                        <a16:creationId xmlns:a16="http://schemas.microsoft.com/office/drawing/2014/main" id="{10265941-986A-4B93-894B-A265995CBC63}"/>
                      </a:ext>
                    </a:extLst>
                  </p:cNvPr>
                  <p:cNvCxnSpPr>
                    <a:cxnSpLocks/>
                  </p:cNvCxnSpPr>
                  <p:nvPr/>
                </p:nvCxnSpPr>
                <p:spPr>
                  <a:xfrm rot="5400000">
                    <a:off x="1553933" y="4414018"/>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37" name="直接连接符 636">
                    <a:extLst>
                      <a:ext uri="{FF2B5EF4-FFF2-40B4-BE49-F238E27FC236}">
                        <a16:creationId xmlns:a16="http://schemas.microsoft.com/office/drawing/2014/main" id="{1C175875-4CA7-473E-A663-425EAA5DACBC}"/>
                      </a:ext>
                    </a:extLst>
                  </p:cNvPr>
                  <p:cNvCxnSpPr>
                    <a:cxnSpLocks/>
                  </p:cNvCxnSpPr>
                  <p:nvPr/>
                </p:nvCxnSpPr>
                <p:spPr>
                  <a:xfrm rot="5760000">
                    <a:off x="1553061" y="443066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38" name="直接连接符 637">
                    <a:extLst>
                      <a:ext uri="{FF2B5EF4-FFF2-40B4-BE49-F238E27FC236}">
                        <a16:creationId xmlns:a16="http://schemas.microsoft.com/office/drawing/2014/main" id="{112ED80B-E605-420B-9B04-F75352D7F862}"/>
                      </a:ext>
                    </a:extLst>
                  </p:cNvPr>
                  <p:cNvCxnSpPr>
                    <a:cxnSpLocks/>
                  </p:cNvCxnSpPr>
                  <p:nvPr/>
                </p:nvCxnSpPr>
                <p:spPr>
                  <a:xfrm rot="6120000">
                    <a:off x="1550453" y="444713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39" name="直接连接符 638">
                    <a:extLst>
                      <a:ext uri="{FF2B5EF4-FFF2-40B4-BE49-F238E27FC236}">
                        <a16:creationId xmlns:a16="http://schemas.microsoft.com/office/drawing/2014/main" id="{00FA3354-60AC-4027-B2E3-03AC2C2F3C8C}"/>
                      </a:ext>
                    </a:extLst>
                  </p:cNvPr>
                  <p:cNvCxnSpPr>
                    <a:cxnSpLocks/>
                  </p:cNvCxnSpPr>
                  <p:nvPr/>
                </p:nvCxnSpPr>
                <p:spPr>
                  <a:xfrm rot="6480000">
                    <a:off x="1546137" y="446324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40" name="直接连接符 639">
                    <a:extLst>
                      <a:ext uri="{FF2B5EF4-FFF2-40B4-BE49-F238E27FC236}">
                        <a16:creationId xmlns:a16="http://schemas.microsoft.com/office/drawing/2014/main" id="{937C66B6-F60F-4503-8A85-7466387B621B}"/>
                      </a:ext>
                    </a:extLst>
                  </p:cNvPr>
                  <p:cNvCxnSpPr>
                    <a:cxnSpLocks/>
                  </p:cNvCxnSpPr>
                  <p:nvPr/>
                </p:nvCxnSpPr>
                <p:spPr>
                  <a:xfrm rot="6840000">
                    <a:off x="1540161" y="447881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41" name="直接连接符 640">
                    <a:extLst>
                      <a:ext uri="{FF2B5EF4-FFF2-40B4-BE49-F238E27FC236}">
                        <a16:creationId xmlns:a16="http://schemas.microsoft.com/office/drawing/2014/main" id="{242A8729-9284-44C7-BACE-90207F067DC9}"/>
                      </a:ext>
                    </a:extLst>
                  </p:cNvPr>
                  <p:cNvCxnSpPr>
                    <a:cxnSpLocks/>
                  </p:cNvCxnSpPr>
                  <p:nvPr/>
                </p:nvCxnSpPr>
                <p:spPr>
                  <a:xfrm rot="7200000">
                    <a:off x="1532592" y="4493668"/>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42" name="直接连接符 641">
                    <a:extLst>
                      <a:ext uri="{FF2B5EF4-FFF2-40B4-BE49-F238E27FC236}">
                        <a16:creationId xmlns:a16="http://schemas.microsoft.com/office/drawing/2014/main" id="{66A91CDE-967A-4143-ACE7-D8BF485ABF0E}"/>
                      </a:ext>
                    </a:extLst>
                  </p:cNvPr>
                  <p:cNvCxnSpPr>
                    <a:cxnSpLocks/>
                  </p:cNvCxnSpPr>
                  <p:nvPr/>
                </p:nvCxnSpPr>
                <p:spPr>
                  <a:xfrm rot="7560000">
                    <a:off x="1523510" y="450765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43" name="直接连接符 642">
                    <a:extLst>
                      <a:ext uri="{FF2B5EF4-FFF2-40B4-BE49-F238E27FC236}">
                        <a16:creationId xmlns:a16="http://schemas.microsoft.com/office/drawing/2014/main" id="{438F881C-9D9E-4537-9DC0-81D9B4C30214}"/>
                      </a:ext>
                    </a:extLst>
                  </p:cNvPr>
                  <p:cNvCxnSpPr>
                    <a:cxnSpLocks/>
                  </p:cNvCxnSpPr>
                  <p:nvPr/>
                </p:nvCxnSpPr>
                <p:spPr>
                  <a:xfrm rot="7920000">
                    <a:off x="1513018" y="452060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44" name="直接连接符 643">
                    <a:extLst>
                      <a:ext uri="{FF2B5EF4-FFF2-40B4-BE49-F238E27FC236}">
                        <a16:creationId xmlns:a16="http://schemas.microsoft.com/office/drawing/2014/main" id="{B2C879C3-8461-4172-B3B2-17B2CDA52D22}"/>
                      </a:ext>
                    </a:extLst>
                  </p:cNvPr>
                  <p:cNvCxnSpPr>
                    <a:cxnSpLocks/>
                  </p:cNvCxnSpPr>
                  <p:nvPr/>
                </p:nvCxnSpPr>
                <p:spPr>
                  <a:xfrm rot="8280000">
                    <a:off x="1501225" y="453240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45" name="直接连接符 644">
                    <a:extLst>
                      <a:ext uri="{FF2B5EF4-FFF2-40B4-BE49-F238E27FC236}">
                        <a16:creationId xmlns:a16="http://schemas.microsoft.com/office/drawing/2014/main" id="{8BB8CD42-9860-4094-A7C3-65CD4C50FD01}"/>
                      </a:ext>
                    </a:extLst>
                  </p:cNvPr>
                  <p:cNvCxnSpPr>
                    <a:cxnSpLocks/>
                  </p:cNvCxnSpPr>
                  <p:nvPr/>
                </p:nvCxnSpPr>
                <p:spPr>
                  <a:xfrm rot="8640000">
                    <a:off x="1488269" y="454289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46" name="直接连接符 645">
                    <a:extLst>
                      <a:ext uri="{FF2B5EF4-FFF2-40B4-BE49-F238E27FC236}">
                        <a16:creationId xmlns:a16="http://schemas.microsoft.com/office/drawing/2014/main" id="{D0D850B4-F395-4164-9C5C-9E92B56DE912}"/>
                      </a:ext>
                    </a:extLst>
                  </p:cNvPr>
                  <p:cNvCxnSpPr>
                    <a:cxnSpLocks/>
                  </p:cNvCxnSpPr>
                  <p:nvPr/>
                </p:nvCxnSpPr>
                <p:spPr>
                  <a:xfrm rot="9000000">
                    <a:off x="1474285" y="4551976"/>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47" name="直接连接符 646">
                    <a:extLst>
                      <a:ext uri="{FF2B5EF4-FFF2-40B4-BE49-F238E27FC236}">
                        <a16:creationId xmlns:a16="http://schemas.microsoft.com/office/drawing/2014/main" id="{C3155385-75C9-4DCB-A036-4D387F537EF9}"/>
                      </a:ext>
                    </a:extLst>
                  </p:cNvPr>
                  <p:cNvCxnSpPr>
                    <a:cxnSpLocks/>
                  </p:cNvCxnSpPr>
                  <p:nvPr/>
                </p:nvCxnSpPr>
                <p:spPr>
                  <a:xfrm rot="9360000">
                    <a:off x="1459428" y="455954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48" name="直接连接符 647">
                    <a:extLst>
                      <a:ext uri="{FF2B5EF4-FFF2-40B4-BE49-F238E27FC236}">
                        <a16:creationId xmlns:a16="http://schemas.microsoft.com/office/drawing/2014/main" id="{AF71594C-A8DB-49B9-AAB9-83524B2BD597}"/>
                      </a:ext>
                    </a:extLst>
                  </p:cNvPr>
                  <p:cNvCxnSpPr>
                    <a:cxnSpLocks/>
                  </p:cNvCxnSpPr>
                  <p:nvPr/>
                </p:nvCxnSpPr>
                <p:spPr>
                  <a:xfrm rot="9720000">
                    <a:off x="1443862" y="456552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49" name="直接连接符 648">
                    <a:extLst>
                      <a:ext uri="{FF2B5EF4-FFF2-40B4-BE49-F238E27FC236}">
                        <a16:creationId xmlns:a16="http://schemas.microsoft.com/office/drawing/2014/main" id="{60E3FC6C-C069-4024-AAB1-A4B60F499C21}"/>
                      </a:ext>
                    </a:extLst>
                  </p:cNvPr>
                  <p:cNvCxnSpPr>
                    <a:cxnSpLocks/>
                  </p:cNvCxnSpPr>
                  <p:nvPr/>
                </p:nvCxnSpPr>
                <p:spPr>
                  <a:xfrm rot="10080000">
                    <a:off x="1427753" y="456983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50" name="直接连接符 649">
                    <a:extLst>
                      <a:ext uri="{FF2B5EF4-FFF2-40B4-BE49-F238E27FC236}">
                        <a16:creationId xmlns:a16="http://schemas.microsoft.com/office/drawing/2014/main" id="{2CC528C5-F6DC-4E34-983F-F332B458A8E5}"/>
                      </a:ext>
                    </a:extLst>
                  </p:cNvPr>
                  <p:cNvCxnSpPr>
                    <a:cxnSpLocks/>
                  </p:cNvCxnSpPr>
                  <p:nvPr/>
                </p:nvCxnSpPr>
                <p:spPr>
                  <a:xfrm rot="10440000">
                    <a:off x="1411286" y="457244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51" name="直接连接符 650">
                    <a:extLst>
                      <a:ext uri="{FF2B5EF4-FFF2-40B4-BE49-F238E27FC236}">
                        <a16:creationId xmlns:a16="http://schemas.microsoft.com/office/drawing/2014/main" id="{D750E9CD-1820-47D0-8A3B-417E5CCCBF75}"/>
                      </a:ext>
                    </a:extLst>
                  </p:cNvPr>
                  <p:cNvCxnSpPr>
                    <a:cxnSpLocks/>
                  </p:cNvCxnSpPr>
                  <p:nvPr/>
                </p:nvCxnSpPr>
                <p:spPr>
                  <a:xfrm rot="10800000">
                    <a:off x="1394634" y="457331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52" name="直接连接符 651">
                    <a:extLst>
                      <a:ext uri="{FF2B5EF4-FFF2-40B4-BE49-F238E27FC236}">
                        <a16:creationId xmlns:a16="http://schemas.microsoft.com/office/drawing/2014/main" id="{30E65228-BB18-4B1C-8A71-6D12C40050B4}"/>
                      </a:ext>
                    </a:extLst>
                  </p:cNvPr>
                  <p:cNvCxnSpPr>
                    <a:cxnSpLocks/>
                  </p:cNvCxnSpPr>
                  <p:nvPr/>
                </p:nvCxnSpPr>
                <p:spPr>
                  <a:xfrm rot="11160000">
                    <a:off x="1377983" y="457244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53" name="直接连接符 652">
                    <a:extLst>
                      <a:ext uri="{FF2B5EF4-FFF2-40B4-BE49-F238E27FC236}">
                        <a16:creationId xmlns:a16="http://schemas.microsoft.com/office/drawing/2014/main" id="{399A8136-D4AC-4D70-BBDC-DAD5B671BD56}"/>
                      </a:ext>
                    </a:extLst>
                  </p:cNvPr>
                  <p:cNvCxnSpPr>
                    <a:cxnSpLocks/>
                  </p:cNvCxnSpPr>
                  <p:nvPr/>
                </p:nvCxnSpPr>
                <p:spPr>
                  <a:xfrm rot="11520000">
                    <a:off x="1361515" y="456983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54" name="直接连接符 653">
                    <a:extLst>
                      <a:ext uri="{FF2B5EF4-FFF2-40B4-BE49-F238E27FC236}">
                        <a16:creationId xmlns:a16="http://schemas.microsoft.com/office/drawing/2014/main" id="{FCCD6C94-5099-452F-B59C-B61EEA38FD75}"/>
                      </a:ext>
                    </a:extLst>
                  </p:cNvPr>
                  <p:cNvCxnSpPr>
                    <a:cxnSpLocks/>
                  </p:cNvCxnSpPr>
                  <p:nvPr/>
                </p:nvCxnSpPr>
                <p:spPr>
                  <a:xfrm rot="11880000">
                    <a:off x="1345407" y="456552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55" name="直接连接符 654">
                    <a:extLst>
                      <a:ext uri="{FF2B5EF4-FFF2-40B4-BE49-F238E27FC236}">
                        <a16:creationId xmlns:a16="http://schemas.microsoft.com/office/drawing/2014/main" id="{B13C0B1F-E361-4F2A-9FF0-41D293549044}"/>
                      </a:ext>
                    </a:extLst>
                  </p:cNvPr>
                  <p:cNvCxnSpPr>
                    <a:cxnSpLocks/>
                  </p:cNvCxnSpPr>
                  <p:nvPr/>
                </p:nvCxnSpPr>
                <p:spPr>
                  <a:xfrm rot="12240000">
                    <a:off x="1329840" y="455954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56" name="直接连接符 655">
                    <a:extLst>
                      <a:ext uri="{FF2B5EF4-FFF2-40B4-BE49-F238E27FC236}">
                        <a16:creationId xmlns:a16="http://schemas.microsoft.com/office/drawing/2014/main" id="{C4770CD7-56D9-4072-A897-68688E4DD5B0}"/>
                      </a:ext>
                    </a:extLst>
                  </p:cNvPr>
                  <p:cNvCxnSpPr>
                    <a:cxnSpLocks/>
                  </p:cNvCxnSpPr>
                  <p:nvPr/>
                </p:nvCxnSpPr>
                <p:spPr>
                  <a:xfrm rot="12600000">
                    <a:off x="1314983" y="4551976"/>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57" name="直接连接符 656">
                    <a:extLst>
                      <a:ext uri="{FF2B5EF4-FFF2-40B4-BE49-F238E27FC236}">
                        <a16:creationId xmlns:a16="http://schemas.microsoft.com/office/drawing/2014/main" id="{9AD5643C-2C5C-4ADB-9369-1D593911313D}"/>
                      </a:ext>
                    </a:extLst>
                  </p:cNvPr>
                  <p:cNvCxnSpPr>
                    <a:cxnSpLocks/>
                  </p:cNvCxnSpPr>
                  <p:nvPr/>
                </p:nvCxnSpPr>
                <p:spPr>
                  <a:xfrm rot="12960000">
                    <a:off x="1301000" y="454289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58" name="直接连接符 657">
                    <a:extLst>
                      <a:ext uri="{FF2B5EF4-FFF2-40B4-BE49-F238E27FC236}">
                        <a16:creationId xmlns:a16="http://schemas.microsoft.com/office/drawing/2014/main" id="{37BB8C4A-0985-42B5-B1DD-588AC433A9FF}"/>
                      </a:ext>
                    </a:extLst>
                  </p:cNvPr>
                  <p:cNvCxnSpPr>
                    <a:cxnSpLocks/>
                  </p:cNvCxnSpPr>
                  <p:nvPr/>
                </p:nvCxnSpPr>
                <p:spPr>
                  <a:xfrm rot="13320000">
                    <a:off x="1288043" y="453240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59" name="直接连接符 658">
                    <a:extLst>
                      <a:ext uri="{FF2B5EF4-FFF2-40B4-BE49-F238E27FC236}">
                        <a16:creationId xmlns:a16="http://schemas.microsoft.com/office/drawing/2014/main" id="{CDD187B8-6321-430B-874F-3A7C2DD03680}"/>
                      </a:ext>
                    </a:extLst>
                  </p:cNvPr>
                  <p:cNvCxnSpPr>
                    <a:cxnSpLocks/>
                  </p:cNvCxnSpPr>
                  <p:nvPr/>
                </p:nvCxnSpPr>
                <p:spPr>
                  <a:xfrm rot="13680000">
                    <a:off x="1276250" y="452060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60" name="直接连接符 659">
                    <a:extLst>
                      <a:ext uri="{FF2B5EF4-FFF2-40B4-BE49-F238E27FC236}">
                        <a16:creationId xmlns:a16="http://schemas.microsoft.com/office/drawing/2014/main" id="{3C8F0D0A-5D38-44DE-AF43-946468EC0BAD}"/>
                      </a:ext>
                    </a:extLst>
                  </p:cNvPr>
                  <p:cNvCxnSpPr>
                    <a:cxnSpLocks/>
                  </p:cNvCxnSpPr>
                  <p:nvPr/>
                </p:nvCxnSpPr>
                <p:spPr>
                  <a:xfrm rot="14040000">
                    <a:off x="1265758" y="450765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61" name="直接连接符 660">
                    <a:extLst>
                      <a:ext uri="{FF2B5EF4-FFF2-40B4-BE49-F238E27FC236}">
                        <a16:creationId xmlns:a16="http://schemas.microsoft.com/office/drawing/2014/main" id="{8D6644CC-D9D6-4A83-A3A1-5D587C46BF2C}"/>
                      </a:ext>
                    </a:extLst>
                  </p:cNvPr>
                  <p:cNvCxnSpPr>
                    <a:cxnSpLocks/>
                  </p:cNvCxnSpPr>
                  <p:nvPr/>
                </p:nvCxnSpPr>
                <p:spPr>
                  <a:xfrm rot="14400000">
                    <a:off x="1256675" y="4493668"/>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62" name="直接连接符 661">
                    <a:extLst>
                      <a:ext uri="{FF2B5EF4-FFF2-40B4-BE49-F238E27FC236}">
                        <a16:creationId xmlns:a16="http://schemas.microsoft.com/office/drawing/2014/main" id="{73A122B5-E597-4C35-A3E1-3CE41E1C0FE2}"/>
                      </a:ext>
                    </a:extLst>
                  </p:cNvPr>
                  <p:cNvCxnSpPr>
                    <a:cxnSpLocks/>
                  </p:cNvCxnSpPr>
                  <p:nvPr/>
                </p:nvCxnSpPr>
                <p:spPr>
                  <a:xfrm rot="14760000">
                    <a:off x="1249107" y="447881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63" name="直接连接符 662">
                    <a:extLst>
                      <a:ext uri="{FF2B5EF4-FFF2-40B4-BE49-F238E27FC236}">
                        <a16:creationId xmlns:a16="http://schemas.microsoft.com/office/drawing/2014/main" id="{C06DA229-019D-41E5-906B-FB20FC0D0202}"/>
                      </a:ext>
                    </a:extLst>
                  </p:cNvPr>
                  <p:cNvCxnSpPr>
                    <a:cxnSpLocks/>
                  </p:cNvCxnSpPr>
                  <p:nvPr/>
                </p:nvCxnSpPr>
                <p:spPr>
                  <a:xfrm rot="15120000">
                    <a:off x="1243131" y="446324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64" name="直接连接符 663">
                    <a:extLst>
                      <a:ext uri="{FF2B5EF4-FFF2-40B4-BE49-F238E27FC236}">
                        <a16:creationId xmlns:a16="http://schemas.microsoft.com/office/drawing/2014/main" id="{B4F1AE1E-6D83-4C31-9BE5-BAF4CD4D5CA2}"/>
                      </a:ext>
                    </a:extLst>
                  </p:cNvPr>
                  <p:cNvCxnSpPr>
                    <a:cxnSpLocks/>
                  </p:cNvCxnSpPr>
                  <p:nvPr/>
                </p:nvCxnSpPr>
                <p:spPr>
                  <a:xfrm rot="15480000">
                    <a:off x="1238815" y="444713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65" name="直接连接符 664">
                    <a:extLst>
                      <a:ext uri="{FF2B5EF4-FFF2-40B4-BE49-F238E27FC236}">
                        <a16:creationId xmlns:a16="http://schemas.microsoft.com/office/drawing/2014/main" id="{C415FC61-A6C3-4078-9990-C015F4DA2D2F}"/>
                      </a:ext>
                    </a:extLst>
                  </p:cNvPr>
                  <p:cNvCxnSpPr>
                    <a:cxnSpLocks/>
                  </p:cNvCxnSpPr>
                  <p:nvPr/>
                </p:nvCxnSpPr>
                <p:spPr>
                  <a:xfrm rot="15840000">
                    <a:off x="1236208" y="443066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grpSp>
            <p:sp>
              <p:nvSpPr>
                <p:cNvPr id="602" name="文本框 601">
                  <a:extLst>
                    <a:ext uri="{FF2B5EF4-FFF2-40B4-BE49-F238E27FC236}">
                      <a16:creationId xmlns:a16="http://schemas.microsoft.com/office/drawing/2014/main" id="{D2A4A3A2-27D9-45D2-898E-3AE9726C11C4}"/>
                    </a:ext>
                  </a:extLst>
                </p:cNvPr>
                <p:cNvSpPr txBox="1"/>
                <p:nvPr/>
              </p:nvSpPr>
              <p:spPr>
                <a:xfrm>
                  <a:off x="1220406" y="4280177"/>
                  <a:ext cx="352341" cy="300082"/>
                </a:xfrm>
                <a:prstGeom prst="rect">
                  <a:avLst/>
                </a:prstGeom>
                <a:noFill/>
                <a:effectLst/>
              </p:spPr>
              <p:txBody>
                <a:bodyPr wrap="none" lIns="137160" tIns="68580" rIns="137160" bIns="68580" rtlCol="0">
                  <a:spAutoFit/>
                </a:bodyPr>
                <a:lstStyle/>
                <a:p>
                  <a:r>
                    <a:rPr lang="en-US" altLang="zh-CN" sz="1050" dirty="0">
                      <a:solidFill>
                        <a:schemeClr val="bg1"/>
                      </a:solidFill>
                      <a:latin typeface="+mn-ea"/>
                    </a:rPr>
                    <a:t>2</a:t>
                  </a:r>
                  <a:endParaRPr lang="zh-CN" altLang="en-US" sz="1050" dirty="0">
                    <a:solidFill>
                      <a:schemeClr val="bg1"/>
                    </a:solidFill>
                    <a:latin typeface="+mn-ea"/>
                  </a:endParaRPr>
                </a:p>
              </p:txBody>
            </p:sp>
          </p:grpSp>
          <p:sp>
            <p:nvSpPr>
              <p:cNvPr id="600" name="文本框 599">
                <a:extLst>
                  <a:ext uri="{FF2B5EF4-FFF2-40B4-BE49-F238E27FC236}">
                    <a16:creationId xmlns:a16="http://schemas.microsoft.com/office/drawing/2014/main" id="{726AEC77-A9D0-4E27-91F7-AF20555338B7}"/>
                  </a:ext>
                </a:extLst>
              </p:cNvPr>
              <p:cNvSpPr txBox="1"/>
              <p:nvPr/>
            </p:nvSpPr>
            <p:spPr>
              <a:xfrm>
                <a:off x="1668152" y="4315610"/>
                <a:ext cx="1747399" cy="478785"/>
              </a:xfrm>
              <a:prstGeom prst="rect">
                <a:avLst/>
              </a:prstGeom>
              <a:noFill/>
            </p:spPr>
            <p:txBody>
              <a:bodyPr wrap="square" rtlCol="0">
                <a:spAutoFit/>
              </a:bodyPr>
              <a:lstStyle/>
              <a:p>
                <a:pPr algn="just">
                  <a:lnSpc>
                    <a:spcPct val="130000"/>
                  </a:lnSpc>
                </a:pPr>
                <a:r>
                  <a:rPr lang="zh-CN" altLang="en-US" sz="1000" spc="-100" dirty="0">
                    <a:solidFill>
                      <a:schemeClr val="bg1"/>
                    </a:solidFill>
                  </a:rPr>
                  <a:t>请输入小节主要内容，请输入小节主要内容</a:t>
                </a:r>
              </a:p>
            </p:txBody>
          </p:sp>
        </p:grpSp>
        <p:grpSp>
          <p:nvGrpSpPr>
            <p:cNvPr id="531" name="组合 530">
              <a:extLst>
                <a:ext uri="{FF2B5EF4-FFF2-40B4-BE49-F238E27FC236}">
                  <a16:creationId xmlns:a16="http://schemas.microsoft.com/office/drawing/2014/main" id="{33B05BF6-5C23-44D0-A1C3-D59ACF3FDAF8}"/>
                </a:ext>
              </a:extLst>
            </p:cNvPr>
            <p:cNvGrpSpPr/>
            <p:nvPr/>
          </p:nvGrpSpPr>
          <p:grpSpPr>
            <a:xfrm>
              <a:off x="1300451" y="5468557"/>
              <a:ext cx="2127374" cy="478785"/>
              <a:chOff x="1288177" y="4315610"/>
              <a:chExt cx="2127374" cy="478785"/>
            </a:xfrm>
          </p:grpSpPr>
          <p:grpSp>
            <p:nvGrpSpPr>
              <p:cNvPr id="532" name="组合 531">
                <a:extLst>
                  <a:ext uri="{FF2B5EF4-FFF2-40B4-BE49-F238E27FC236}">
                    <a16:creationId xmlns:a16="http://schemas.microsoft.com/office/drawing/2014/main" id="{BFB55719-EBDC-4C94-B113-6CD8F2063B51}"/>
                  </a:ext>
                </a:extLst>
              </p:cNvPr>
              <p:cNvGrpSpPr/>
              <p:nvPr>
                <p:custDataLst>
                  <p:tags r:id="rId29"/>
                </p:custDataLst>
              </p:nvPr>
            </p:nvGrpSpPr>
            <p:grpSpPr>
              <a:xfrm>
                <a:off x="1288177" y="4382203"/>
                <a:ext cx="352341" cy="345598"/>
                <a:chOff x="1220406" y="4254719"/>
                <a:chExt cx="352341" cy="345598"/>
              </a:xfrm>
            </p:grpSpPr>
            <p:grpSp>
              <p:nvGrpSpPr>
                <p:cNvPr id="534" name="组合 533">
                  <a:extLst>
                    <a:ext uri="{FF2B5EF4-FFF2-40B4-BE49-F238E27FC236}">
                      <a16:creationId xmlns:a16="http://schemas.microsoft.com/office/drawing/2014/main" id="{F45C179D-5BB4-46AA-973B-E06C27E1ED27}"/>
                    </a:ext>
                  </a:extLst>
                </p:cNvPr>
                <p:cNvGrpSpPr/>
                <p:nvPr/>
              </p:nvGrpSpPr>
              <p:grpSpPr>
                <a:xfrm>
                  <a:off x="1223378" y="4254719"/>
                  <a:ext cx="345598" cy="345598"/>
                  <a:chOff x="1221835" y="4254719"/>
                  <a:chExt cx="345598" cy="345598"/>
                </a:xfrm>
              </p:grpSpPr>
              <p:sp>
                <p:nvSpPr>
                  <p:cNvPr id="536" name="椭圆 535">
                    <a:extLst>
                      <a:ext uri="{FF2B5EF4-FFF2-40B4-BE49-F238E27FC236}">
                        <a16:creationId xmlns:a16="http://schemas.microsoft.com/office/drawing/2014/main" id="{E131389A-603C-451C-A731-B3BE467FC50E}"/>
                      </a:ext>
                    </a:extLst>
                  </p:cNvPr>
                  <p:cNvSpPr/>
                  <p:nvPr>
                    <p:custDataLst>
                      <p:tags r:id="rId30"/>
                    </p:custDataLst>
                  </p:nvPr>
                </p:nvSpPr>
                <p:spPr>
                  <a:xfrm>
                    <a:off x="1285622" y="4321207"/>
                    <a:ext cx="218022" cy="218022"/>
                  </a:xfrm>
                  <a:prstGeom prst="ellipse">
                    <a:avLst/>
                  </a:prstGeom>
                  <a:gradFill>
                    <a:gsLst>
                      <a:gs pos="100000">
                        <a:schemeClr val="accent2"/>
                      </a:gs>
                      <a:gs pos="0">
                        <a:schemeClr val="accent4">
                          <a:lumMod val="80000"/>
                        </a:schemeClr>
                      </a:gs>
                    </a:gsLst>
                    <a:lin ang="18900000" scaled="0"/>
                  </a:gradFill>
                  <a:ln w="5715">
                    <a:noFill/>
                  </a:ln>
                  <a:effectLst>
                    <a:outerShdw blurRad="342900" dist="8572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3444" tIns="61722" rIns="123444" bIns="61722" numCol="1" spcCol="0" rtlCol="0" fromWordArt="0" anchor="ctr" anchorCtr="0" forceAA="0" compatLnSpc="1">
                    <a:prstTxWarp prst="textNoShape">
                      <a:avLst/>
                    </a:prstTxWarp>
                    <a:noAutofit/>
                  </a:bodyPr>
                  <a:lstStyle/>
                  <a:p>
                    <a:pPr algn="ctr"/>
                    <a:endParaRPr lang="zh-CN" altLang="en-US" sz="2430"/>
                  </a:p>
                </p:txBody>
              </p:sp>
              <p:sp>
                <p:nvSpPr>
                  <p:cNvPr id="537" name="弧形 536">
                    <a:extLst>
                      <a:ext uri="{FF2B5EF4-FFF2-40B4-BE49-F238E27FC236}">
                        <a16:creationId xmlns:a16="http://schemas.microsoft.com/office/drawing/2014/main" id="{AAFFEE1D-4988-4E24-82CB-591EF01DAB7B}"/>
                      </a:ext>
                    </a:extLst>
                  </p:cNvPr>
                  <p:cNvSpPr/>
                  <p:nvPr>
                    <p:custDataLst>
                      <p:tags r:id="rId31"/>
                    </p:custDataLst>
                  </p:nvPr>
                </p:nvSpPr>
                <p:spPr>
                  <a:xfrm>
                    <a:off x="1265557" y="4301140"/>
                    <a:ext cx="258154" cy="258154"/>
                  </a:xfrm>
                  <a:prstGeom prst="arc">
                    <a:avLst>
                      <a:gd name="adj1" fmla="val 16200000"/>
                      <a:gd name="adj2" fmla="val 5012861"/>
                    </a:avLst>
                  </a:prstGeom>
                  <a:noFill/>
                  <a:ln w="19050" cap="rnd">
                    <a:gradFill>
                      <a:gsLst>
                        <a:gs pos="0">
                          <a:schemeClr val="accent2"/>
                        </a:gs>
                        <a:gs pos="100000">
                          <a:schemeClr val="accent4">
                            <a:alpha val="0"/>
                          </a:schemeClr>
                        </a:gs>
                      </a:gsLst>
                      <a:lin ang="5400000" scaled="1"/>
                    </a:gradFill>
                    <a:round/>
                  </a:ln>
                  <a:effectLst>
                    <a:outerShdw blurRad="342900" dist="8572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3444" tIns="61722" rIns="123444" bIns="61722" numCol="1" spcCol="0" rtlCol="0" fromWordArt="0" anchor="ctr" anchorCtr="0" forceAA="0" compatLnSpc="1">
                    <a:prstTxWarp prst="textNoShape">
                      <a:avLst/>
                    </a:prstTxWarp>
                    <a:noAutofit/>
                  </a:bodyPr>
                  <a:lstStyle/>
                  <a:p>
                    <a:pPr algn="ctr"/>
                    <a:endParaRPr lang="zh-CN" altLang="en-US" sz="2430"/>
                  </a:p>
                </p:txBody>
              </p:sp>
              <p:sp>
                <p:nvSpPr>
                  <p:cNvPr id="538" name="弧形 537">
                    <a:extLst>
                      <a:ext uri="{FF2B5EF4-FFF2-40B4-BE49-F238E27FC236}">
                        <a16:creationId xmlns:a16="http://schemas.microsoft.com/office/drawing/2014/main" id="{254D2357-B931-4E3B-91D5-124613E2D8A6}"/>
                      </a:ext>
                    </a:extLst>
                  </p:cNvPr>
                  <p:cNvSpPr/>
                  <p:nvPr>
                    <p:custDataLst>
                      <p:tags r:id="rId32"/>
                    </p:custDataLst>
                  </p:nvPr>
                </p:nvSpPr>
                <p:spPr>
                  <a:xfrm rot="10800000">
                    <a:off x="1265555" y="4301140"/>
                    <a:ext cx="258156" cy="258155"/>
                  </a:xfrm>
                  <a:prstGeom prst="arc">
                    <a:avLst>
                      <a:gd name="adj1" fmla="val 16200000"/>
                      <a:gd name="adj2" fmla="val 4759660"/>
                    </a:avLst>
                  </a:prstGeom>
                  <a:noFill/>
                  <a:ln w="19050" cap="rnd">
                    <a:gradFill>
                      <a:gsLst>
                        <a:gs pos="0">
                          <a:schemeClr val="accent2"/>
                        </a:gs>
                        <a:gs pos="100000">
                          <a:schemeClr val="accent4">
                            <a:alpha val="0"/>
                          </a:schemeClr>
                        </a:gs>
                      </a:gsLst>
                      <a:lin ang="5400000" scaled="1"/>
                    </a:gradFill>
                    <a:round/>
                  </a:ln>
                  <a:effectLst>
                    <a:outerShdw blurRad="342900" dist="8572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3444" tIns="61722" rIns="123444" bIns="61722" numCol="1" spcCol="0" rtlCol="0" fromWordArt="0" anchor="ctr" anchorCtr="0" forceAA="0" compatLnSpc="1">
                    <a:prstTxWarp prst="textNoShape">
                      <a:avLst/>
                    </a:prstTxWarp>
                    <a:noAutofit/>
                  </a:bodyPr>
                  <a:lstStyle/>
                  <a:p>
                    <a:pPr algn="ctr"/>
                    <a:endParaRPr lang="zh-CN" altLang="en-US" sz="2430"/>
                  </a:p>
                </p:txBody>
              </p:sp>
              <p:cxnSp>
                <p:nvCxnSpPr>
                  <p:cNvPr id="539" name="直接连接符 538">
                    <a:extLst>
                      <a:ext uri="{FF2B5EF4-FFF2-40B4-BE49-F238E27FC236}">
                        <a16:creationId xmlns:a16="http://schemas.microsoft.com/office/drawing/2014/main" id="{492BACD8-EABA-4C16-8DD3-01B1B36290D9}"/>
                      </a:ext>
                    </a:extLst>
                  </p:cNvPr>
                  <p:cNvCxnSpPr>
                    <a:cxnSpLocks/>
                  </p:cNvCxnSpPr>
                  <p:nvPr/>
                </p:nvCxnSpPr>
                <p:spPr>
                  <a:xfrm rot="16200000">
                    <a:off x="1235335" y="4414018"/>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40" name="直接连接符 539">
                    <a:extLst>
                      <a:ext uri="{FF2B5EF4-FFF2-40B4-BE49-F238E27FC236}">
                        <a16:creationId xmlns:a16="http://schemas.microsoft.com/office/drawing/2014/main" id="{D6809838-3FC8-4273-B8F5-45D9B4B86F0E}"/>
                      </a:ext>
                    </a:extLst>
                  </p:cNvPr>
                  <p:cNvCxnSpPr>
                    <a:cxnSpLocks/>
                  </p:cNvCxnSpPr>
                  <p:nvPr/>
                </p:nvCxnSpPr>
                <p:spPr>
                  <a:xfrm rot="16560000">
                    <a:off x="1236208" y="439736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41" name="直接连接符 540">
                    <a:extLst>
                      <a:ext uri="{FF2B5EF4-FFF2-40B4-BE49-F238E27FC236}">
                        <a16:creationId xmlns:a16="http://schemas.microsoft.com/office/drawing/2014/main" id="{2E17ACE1-9D63-4193-8C34-6AEF4B633256}"/>
                      </a:ext>
                    </a:extLst>
                  </p:cNvPr>
                  <p:cNvCxnSpPr>
                    <a:cxnSpLocks/>
                  </p:cNvCxnSpPr>
                  <p:nvPr/>
                </p:nvCxnSpPr>
                <p:spPr>
                  <a:xfrm rot="16920000">
                    <a:off x="1238815" y="438089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42" name="直接连接符 541">
                    <a:extLst>
                      <a:ext uri="{FF2B5EF4-FFF2-40B4-BE49-F238E27FC236}">
                        <a16:creationId xmlns:a16="http://schemas.microsoft.com/office/drawing/2014/main" id="{B44E489E-D754-490C-9666-071A2563AE8E}"/>
                      </a:ext>
                    </a:extLst>
                  </p:cNvPr>
                  <p:cNvCxnSpPr>
                    <a:cxnSpLocks/>
                  </p:cNvCxnSpPr>
                  <p:nvPr/>
                </p:nvCxnSpPr>
                <p:spPr>
                  <a:xfrm rot="17280000">
                    <a:off x="1243131" y="436479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43" name="直接连接符 542">
                    <a:extLst>
                      <a:ext uri="{FF2B5EF4-FFF2-40B4-BE49-F238E27FC236}">
                        <a16:creationId xmlns:a16="http://schemas.microsoft.com/office/drawing/2014/main" id="{52982134-81B4-43AB-8D53-FC92E19552CB}"/>
                      </a:ext>
                    </a:extLst>
                  </p:cNvPr>
                  <p:cNvCxnSpPr>
                    <a:cxnSpLocks/>
                  </p:cNvCxnSpPr>
                  <p:nvPr/>
                </p:nvCxnSpPr>
                <p:spPr>
                  <a:xfrm rot="17640000">
                    <a:off x="1249107" y="4349226"/>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44" name="直接连接符 543">
                    <a:extLst>
                      <a:ext uri="{FF2B5EF4-FFF2-40B4-BE49-F238E27FC236}">
                        <a16:creationId xmlns:a16="http://schemas.microsoft.com/office/drawing/2014/main" id="{7E811276-A8AE-4DE3-AA4B-B4FDA1598366}"/>
                      </a:ext>
                    </a:extLst>
                  </p:cNvPr>
                  <p:cNvCxnSpPr>
                    <a:cxnSpLocks/>
                  </p:cNvCxnSpPr>
                  <p:nvPr/>
                </p:nvCxnSpPr>
                <p:spPr>
                  <a:xfrm rot="18000000">
                    <a:off x="1256675" y="433436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45" name="直接连接符 544">
                    <a:extLst>
                      <a:ext uri="{FF2B5EF4-FFF2-40B4-BE49-F238E27FC236}">
                        <a16:creationId xmlns:a16="http://schemas.microsoft.com/office/drawing/2014/main" id="{12379A07-C3B6-4EA4-AA73-91BD92B612C8}"/>
                      </a:ext>
                    </a:extLst>
                  </p:cNvPr>
                  <p:cNvCxnSpPr>
                    <a:cxnSpLocks/>
                  </p:cNvCxnSpPr>
                  <p:nvPr/>
                </p:nvCxnSpPr>
                <p:spPr>
                  <a:xfrm rot="18360000">
                    <a:off x="1265758" y="4320383"/>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46" name="直接连接符 545">
                    <a:extLst>
                      <a:ext uri="{FF2B5EF4-FFF2-40B4-BE49-F238E27FC236}">
                        <a16:creationId xmlns:a16="http://schemas.microsoft.com/office/drawing/2014/main" id="{810AE797-F62E-4D2B-92DC-C96BDB0AE693}"/>
                      </a:ext>
                    </a:extLst>
                  </p:cNvPr>
                  <p:cNvCxnSpPr>
                    <a:cxnSpLocks/>
                  </p:cNvCxnSpPr>
                  <p:nvPr/>
                </p:nvCxnSpPr>
                <p:spPr>
                  <a:xfrm rot="18720000">
                    <a:off x="1276250" y="430742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47" name="直接连接符 546">
                    <a:extLst>
                      <a:ext uri="{FF2B5EF4-FFF2-40B4-BE49-F238E27FC236}">
                        <a16:creationId xmlns:a16="http://schemas.microsoft.com/office/drawing/2014/main" id="{18A6FA1B-5BFB-4AAF-B619-2714D3D86B8D}"/>
                      </a:ext>
                    </a:extLst>
                  </p:cNvPr>
                  <p:cNvCxnSpPr>
                    <a:cxnSpLocks/>
                  </p:cNvCxnSpPr>
                  <p:nvPr/>
                </p:nvCxnSpPr>
                <p:spPr>
                  <a:xfrm rot="19080000">
                    <a:off x="1288043" y="429563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48" name="直接连接符 547">
                    <a:extLst>
                      <a:ext uri="{FF2B5EF4-FFF2-40B4-BE49-F238E27FC236}">
                        <a16:creationId xmlns:a16="http://schemas.microsoft.com/office/drawing/2014/main" id="{17EC3809-88D7-4BF6-B917-3FD99693B3D1}"/>
                      </a:ext>
                    </a:extLst>
                  </p:cNvPr>
                  <p:cNvCxnSpPr>
                    <a:cxnSpLocks/>
                  </p:cNvCxnSpPr>
                  <p:nvPr/>
                </p:nvCxnSpPr>
                <p:spPr>
                  <a:xfrm rot="19440000">
                    <a:off x="1301000" y="428514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49" name="直接连接符 548">
                    <a:extLst>
                      <a:ext uri="{FF2B5EF4-FFF2-40B4-BE49-F238E27FC236}">
                        <a16:creationId xmlns:a16="http://schemas.microsoft.com/office/drawing/2014/main" id="{BF5C0697-B41A-4339-82C1-AFDED234A7FE}"/>
                      </a:ext>
                    </a:extLst>
                  </p:cNvPr>
                  <p:cNvCxnSpPr>
                    <a:cxnSpLocks/>
                  </p:cNvCxnSpPr>
                  <p:nvPr/>
                </p:nvCxnSpPr>
                <p:spPr>
                  <a:xfrm rot="19800000">
                    <a:off x="1314983" y="427606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50" name="直接连接符 549">
                    <a:extLst>
                      <a:ext uri="{FF2B5EF4-FFF2-40B4-BE49-F238E27FC236}">
                        <a16:creationId xmlns:a16="http://schemas.microsoft.com/office/drawing/2014/main" id="{69E1E645-97F3-4851-8311-B2F11644DE48}"/>
                      </a:ext>
                    </a:extLst>
                  </p:cNvPr>
                  <p:cNvCxnSpPr>
                    <a:cxnSpLocks/>
                  </p:cNvCxnSpPr>
                  <p:nvPr/>
                </p:nvCxnSpPr>
                <p:spPr>
                  <a:xfrm rot="20160000">
                    <a:off x="1329840" y="4268491"/>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51" name="直接连接符 550">
                    <a:extLst>
                      <a:ext uri="{FF2B5EF4-FFF2-40B4-BE49-F238E27FC236}">
                        <a16:creationId xmlns:a16="http://schemas.microsoft.com/office/drawing/2014/main" id="{2D60F832-4108-4497-B85E-5AA3AC76D0F2}"/>
                      </a:ext>
                    </a:extLst>
                  </p:cNvPr>
                  <p:cNvCxnSpPr>
                    <a:cxnSpLocks/>
                  </p:cNvCxnSpPr>
                  <p:nvPr/>
                </p:nvCxnSpPr>
                <p:spPr>
                  <a:xfrm rot="20520000">
                    <a:off x="1345407" y="426251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52" name="直接连接符 551">
                    <a:extLst>
                      <a:ext uri="{FF2B5EF4-FFF2-40B4-BE49-F238E27FC236}">
                        <a16:creationId xmlns:a16="http://schemas.microsoft.com/office/drawing/2014/main" id="{C55E47A3-FB44-4EFA-B2E0-B7003A00061C}"/>
                      </a:ext>
                    </a:extLst>
                  </p:cNvPr>
                  <p:cNvCxnSpPr>
                    <a:cxnSpLocks/>
                  </p:cNvCxnSpPr>
                  <p:nvPr/>
                </p:nvCxnSpPr>
                <p:spPr>
                  <a:xfrm rot="20880000">
                    <a:off x="1361515" y="425819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53" name="直接连接符 552">
                    <a:extLst>
                      <a:ext uri="{FF2B5EF4-FFF2-40B4-BE49-F238E27FC236}">
                        <a16:creationId xmlns:a16="http://schemas.microsoft.com/office/drawing/2014/main" id="{B3734E06-B0E7-4E66-BE4A-05C0991CF155}"/>
                      </a:ext>
                    </a:extLst>
                  </p:cNvPr>
                  <p:cNvCxnSpPr>
                    <a:cxnSpLocks/>
                  </p:cNvCxnSpPr>
                  <p:nvPr/>
                </p:nvCxnSpPr>
                <p:spPr>
                  <a:xfrm rot="21240000">
                    <a:off x="1377983" y="425559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54" name="直接连接符 553">
                    <a:extLst>
                      <a:ext uri="{FF2B5EF4-FFF2-40B4-BE49-F238E27FC236}">
                        <a16:creationId xmlns:a16="http://schemas.microsoft.com/office/drawing/2014/main" id="{146CE036-F752-4F5B-A592-D509F7951C8B}"/>
                      </a:ext>
                    </a:extLst>
                  </p:cNvPr>
                  <p:cNvCxnSpPr>
                    <a:cxnSpLocks/>
                  </p:cNvCxnSpPr>
                  <p:nvPr/>
                </p:nvCxnSpPr>
                <p:spPr>
                  <a:xfrm>
                    <a:off x="1394634" y="425471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55" name="直接连接符 554">
                    <a:extLst>
                      <a:ext uri="{FF2B5EF4-FFF2-40B4-BE49-F238E27FC236}">
                        <a16:creationId xmlns:a16="http://schemas.microsoft.com/office/drawing/2014/main" id="{C517421E-0E10-43E1-9F22-CE5535BB82E8}"/>
                      </a:ext>
                    </a:extLst>
                  </p:cNvPr>
                  <p:cNvCxnSpPr>
                    <a:cxnSpLocks/>
                  </p:cNvCxnSpPr>
                  <p:nvPr/>
                </p:nvCxnSpPr>
                <p:spPr>
                  <a:xfrm rot="360000">
                    <a:off x="1411286" y="425559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56" name="直接连接符 555">
                    <a:extLst>
                      <a:ext uri="{FF2B5EF4-FFF2-40B4-BE49-F238E27FC236}">
                        <a16:creationId xmlns:a16="http://schemas.microsoft.com/office/drawing/2014/main" id="{C8497906-C74D-498A-9993-B3CE32D04CDE}"/>
                      </a:ext>
                    </a:extLst>
                  </p:cNvPr>
                  <p:cNvCxnSpPr>
                    <a:cxnSpLocks/>
                  </p:cNvCxnSpPr>
                  <p:nvPr/>
                </p:nvCxnSpPr>
                <p:spPr>
                  <a:xfrm rot="720000">
                    <a:off x="1427753" y="425819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57" name="直接连接符 556">
                    <a:extLst>
                      <a:ext uri="{FF2B5EF4-FFF2-40B4-BE49-F238E27FC236}">
                        <a16:creationId xmlns:a16="http://schemas.microsoft.com/office/drawing/2014/main" id="{00C596C4-42CC-4A56-90B1-26E697714D39}"/>
                      </a:ext>
                    </a:extLst>
                  </p:cNvPr>
                  <p:cNvCxnSpPr>
                    <a:cxnSpLocks/>
                  </p:cNvCxnSpPr>
                  <p:nvPr/>
                </p:nvCxnSpPr>
                <p:spPr>
                  <a:xfrm rot="1080000">
                    <a:off x="1443862" y="426251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58" name="直接连接符 557">
                    <a:extLst>
                      <a:ext uri="{FF2B5EF4-FFF2-40B4-BE49-F238E27FC236}">
                        <a16:creationId xmlns:a16="http://schemas.microsoft.com/office/drawing/2014/main" id="{3F59D5CF-BF5E-4CB2-B75F-9F9904307DA0}"/>
                      </a:ext>
                    </a:extLst>
                  </p:cNvPr>
                  <p:cNvCxnSpPr>
                    <a:cxnSpLocks/>
                  </p:cNvCxnSpPr>
                  <p:nvPr/>
                </p:nvCxnSpPr>
                <p:spPr>
                  <a:xfrm rot="1440000">
                    <a:off x="1459428" y="4268491"/>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59" name="直接连接符 558">
                    <a:extLst>
                      <a:ext uri="{FF2B5EF4-FFF2-40B4-BE49-F238E27FC236}">
                        <a16:creationId xmlns:a16="http://schemas.microsoft.com/office/drawing/2014/main" id="{4FB17273-7007-4762-B267-65EA598F1ACA}"/>
                      </a:ext>
                    </a:extLst>
                  </p:cNvPr>
                  <p:cNvCxnSpPr>
                    <a:cxnSpLocks/>
                  </p:cNvCxnSpPr>
                  <p:nvPr/>
                </p:nvCxnSpPr>
                <p:spPr>
                  <a:xfrm rot="1800000">
                    <a:off x="1474285" y="427606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60" name="直接连接符 559">
                    <a:extLst>
                      <a:ext uri="{FF2B5EF4-FFF2-40B4-BE49-F238E27FC236}">
                        <a16:creationId xmlns:a16="http://schemas.microsoft.com/office/drawing/2014/main" id="{B5EC5199-CF44-41A5-9028-56BD35EE739F}"/>
                      </a:ext>
                    </a:extLst>
                  </p:cNvPr>
                  <p:cNvCxnSpPr>
                    <a:cxnSpLocks/>
                  </p:cNvCxnSpPr>
                  <p:nvPr/>
                </p:nvCxnSpPr>
                <p:spPr>
                  <a:xfrm rot="2160000">
                    <a:off x="1488269" y="428514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61" name="直接连接符 560">
                    <a:extLst>
                      <a:ext uri="{FF2B5EF4-FFF2-40B4-BE49-F238E27FC236}">
                        <a16:creationId xmlns:a16="http://schemas.microsoft.com/office/drawing/2014/main" id="{64D1CC98-E06D-4D75-92D6-9BCD46014328}"/>
                      </a:ext>
                    </a:extLst>
                  </p:cNvPr>
                  <p:cNvCxnSpPr>
                    <a:cxnSpLocks/>
                  </p:cNvCxnSpPr>
                  <p:nvPr/>
                </p:nvCxnSpPr>
                <p:spPr>
                  <a:xfrm rot="2520000">
                    <a:off x="1501225" y="429563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62" name="直接连接符 561">
                    <a:extLst>
                      <a:ext uri="{FF2B5EF4-FFF2-40B4-BE49-F238E27FC236}">
                        <a16:creationId xmlns:a16="http://schemas.microsoft.com/office/drawing/2014/main" id="{6B3C1487-048C-4212-9752-7FD222BB46BE}"/>
                      </a:ext>
                    </a:extLst>
                  </p:cNvPr>
                  <p:cNvCxnSpPr>
                    <a:cxnSpLocks/>
                  </p:cNvCxnSpPr>
                  <p:nvPr/>
                </p:nvCxnSpPr>
                <p:spPr>
                  <a:xfrm rot="2880000">
                    <a:off x="1513018" y="430742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63" name="直接连接符 562">
                    <a:extLst>
                      <a:ext uri="{FF2B5EF4-FFF2-40B4-BE49-F238E27FC236}">
                        <a16:creationId xmlns:a16="http://schemas.microsoft.com/office/drawing/2014/main" id="{A666E13A-35A0-4A9E-9228-DB89E9C8E872}"/>
                      </a:ext>
                    </a:extLst>
                  </p:cNvPr>
                  <p:cNvCxnSpPr>
                    <a:cxnSpLocks/>
                  </p:cNvCxnSpPr>
                  <p:nvPr/>
                </p:nvCxnSpPr>
                <p:spPr>
                  <a:xfrm rot="3240000">
                    <a:off x="1523510" y="4320383"/>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64" name="直接连接符 563">
                    <a:extLst>
                      <a:ext uri="{FF2B5EF4-FFF2-40B4-BE49-F238E27FC236}">
                        <a16:creationId xmlns:a16="http://schemas.microsoft.com/office/drawing/2014/main" id="{57EB2190-AA62-431D-B8E4-04B72EB10D6A}"/>
                      </a:ext>
                    </a:extLst>
                  </p:cNvPr>
                  <p:cNvCxnSpPr>
                    <a:cxnSpLocks/>
                  </p:cNvCxnSpPr>
                  <p:nvPr/>
                </p:nvCxnSpPr>
                <p:spPr>
                  <a:xfrm rot="3600000">
                    <a:off x="1532592" y="433436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65" name="直接连接符 564">
                    <a:extLst>
                      <a:ext uri="{FF2B5EF4-FFF2-40B4-BE49-F238E27FC236}">
                        <a16:creationId xmlns:a16="http://schemas.microsoft.com/office/drawing/2014/main" id="{4C80E134-655B-4308-9F88-03F44577E32E}"/>
                      </a:ext>
                    </a:extLst>
                  </p:cNvPr>
                  <p:cNvCxnSpPr>
                    <a:cxnSpLocks/>
                  </p:cNvCxnSpPr>
                  <p:nvPr/>
                </p:nvCxnSpPr>
                <p:spPr>
                  <a:xfrm rot="3960000">
                    <a:off x="1540161" y="4349226"/>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66" name="直接连接符 565">
                    <a:extLst>
                      <a:ext uri="{FF2B5EF4-FFF2-40B4-BE49-F238E27FC236}">
                        <a16:creationId xmlns:a16="http://schemas.microsoft.com/office/drawing/2014/main" id="{9E7BEC7B-EDEF-40E2-B848-277DC253F11F}"/>
                      </a:ext>
                    </a:extLst>
                  </p:cNvPr>
                  <p:cNvCxnSpPr>
                    <a:cxnSpLocks/>
                  </p:cNvCxnSpPr>
                  <p:nvPr/>
                </p:nvCxnSpPr>
                <p:spPr>
                  <a:xfrm rot="4320000">
                    <a:off x="1546137" y="436479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67" name="直接连接符 566">
                    <a:extLst>
                      <a:ext uri="{FF2B5EF4-FFF2-40B4-BE49-F238E27FC236}">
                        <a16:creationId xmlns:a16="http://schemas.microsoft.com/office/drawing/2014/main" id="{C00BB211-8B25-473D-A53A-7E40F83C6BB5}"/>
                      </a:ext>
                    </a:extLst>
                  </p:cNvPr>
                  <p:cNvCxnSpPr>
                    <a:cxnSpLocks/>
                  </p:cNvCxnSpPr>
                  <p:nvPr/>
                </p:nvCxnSpPr>
                <p:spPr>
                  <a:xfrm rot="4680000">
                    <a:off x="1550453" y="438089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68" name="直接连接符 567">
                    <a:extLst>
                      <a:ext uri="{FF2B5EF4-FFF2-40B4-BE49-F238E27FC236}">
                        <a16:creationId xmlns:a16="http://schemas.microsoft.com/office/drawing/2014/main" id="{9C8868CA-2689-42E9-BAE2-297EF54E1033}"/>
                      </a:ext>
                    </a:extLst>
                  </p:cNvPr>
                  <p:cNvCxnSpPr>
                    <a:cxnSpLocks/>
                  </p:cNvCxnSpPr>
                  <p:nvPr/>
                </p:nvCxnSpPr>
                <p:spPr>
                  <a:xfrm rot="5040000">
                    <a:off x="1553061" y="439736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69" name="直接连接符 568">
                    <a:extLst>
                      <a:ext uri="{FF2B5EF4-FFF2-40B4-BE49-F238E27FC236}">
                        <a16:creationId xmlns:a16="http://schemas.microsoft.com/office/drawing/2014/main" id="{A63232DF-C60E-471E-ABB7-44EB34B07AC7}"/>
                      </a:ext>
                    </a:extLst>
                  </p:cNvPr>
                  <p:cNvCxnSpPr>
                    <a:cxnSpLocks/>
                  </p:cNvCxnSpPr>
                  <p:nvPr/>
                </p:nvCxnSpPr>
                <p:spPr>
                  <a:xfrm rot="5400000">
                    <a:off x="1553933" y="4414018"/>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70" name="直接连接符 569">
                    <a:extLst>
                      <a:ext uri="{FF2B5EF4-FFF2-40B4-BE49-F238E27FC236}">
                        <a16:creationId xmlns:a16="http://schemas.microsoft.com/office/drawing/2014/main" id="{58B48322-B1F4-49A1-92AD-C741D12A0C4B}"/>
                      </a:ext>
                    </a:extLst>
                  </p:cNvPr>
                  <p:cNvCxnSpPr>
                    <a:cxnSpLocks/>
                  </p:cNvCxnSpPr>
                  <p:nvPr/>
                </p:nvCxnSpPr>
                <p:spPr>
                  <a:xfrm rot="5760000">
                    <a:off x="1553061" y="443066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71" name="直接连接符 570">
                    <a:extLst>
                      <a:ext uri="{FF2B5EF4-FFF2-40B4-BE49-F238E27FC236}">
                        <a16:creationId xmlns:a16="http://schemas.microsoft.com/office/drawing/2014/main" id="{11D5F320-B5EF-4F9C-B386-D7570A4B9D46}"/>
                      </a:ext>
                    </a:extLst>
                  </p:cNvPr>
                  <p:cNvCxnSpPr>
                    <a:cxnSpLocks/>
                  </p:cNvCxnSpPr>
                  <p:nvPr/>
                </p:nvCxnSpPr>
                <p:spPr>
                  <a:xfrm rot="6120000">
                    <a:off x="1550453" y="444713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72" name="直接连接符 571">
                    <a:extLst>
                      <a:ext uri="{FF2B5EF4-FFF2-40B4-BE49-F238E27FC236}">
                        <a16:creationId xmlns:a16="http://schemas.microsoft.com/office/drawing/2014/main" id="{D3454077-03CF-4694-B4BA-6EEEC77D54F1}"/>
                      </a:ext>
                    </a:extLst>
                  </p:cNvPr>
                  <p:cNvCxnSpPr>
                    <a:cxnSpLocks/>
                  </p:cNvCxnSpPr>
                  <p:nvPr/>
                </p:nvCxnSpPr>
                <p:spPr>
                  <a:xfrm rot="6480000">
                    <a:off x="1546137" y="446324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73" name="直接连接符 572">
                    <a:extLst>
                      <a:ext uri="{FF2B5EF4-FFF2-40B4-BE49-F238E27FC236}">
                        <a16:creationId xmlns:a16="http://schemas.microsoft.com/office/drawing/2014/main" id="{DB5722B1-B1E1-4FB3-8B11-D14DE4CBC0AD}"/>
                      </a:ext>
                    </a:extLst>
                  </p:cNvPr>
                  <p:cNvCxnSpPr>
                    <a:cxnSpLocks/>
                  </p:cNvCxnSpPr>
                  <p:nvPr/>
                </p:nvCxnSpPr>
                <p:spPr>
                  <a:xfrm rot="6840000">
                    <a:off x="1540161" y="447881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74" name="直接连接符 573">
                    <a:extLst>
                      <a:ext uri="{FF2B5EF4-FFF2-40B4-BE49-F238E27FC236}">
                        <a16:creationId xmlns:a16="http://schemas.microsoft.com/office/drawing/2014/main" id="{FED218F3-248A-4D1F-952C-0C49C0B139C9}"/>
                      </a:ext>
                    </a:extLst>
                  </p:cNvPr>
                  <p:cNvCxnSpPr>
                    <a:cxnSpLocks/>
                  </p:cNvCxnSpPr>
                  <p:nvPr/>
                </p:nvCxnSpPr>
                <p:spPr>
                  <a:xfrm rot="7200000">
                    <a:off x="1532592" y="4493668"/>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75" name="直接连接符 574">
                    <a:extLst>
                      <a:ext uri="{FF2B5EF4-FFF2-40B4-BE49-F238E27FC236}">
                        <a16:creationId xmlns:a16="http://schemas.microsoft.com/office/drawing/2014/main" id="{AD0F1E1B-7BFB-4188-B5E2-B96E4B80A5F1}"/>
                      </a:ext>
                    </a:extLst>
                  </p:cNvPr>
                  <p:cNvCxnSpPr>
                    <a:cxnSpLocks/>
                  </p:cNvCxnSpPr>
                  <p:nvPr/>
                </p:nvCxnSpPr>
                <p:spPr>
                  <a:xfrm rot="7560000">
                    <a:off x="1523510" y="450765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76" name="直接连接符 575">
                    <a:extLst>
                      <a:ext uri="{FF2B5EF4-FFF2-40B4-BE49-F238E27FC236}">
                        <a16:creationId xmlns:a16="http://schemas.microsoft.com/office/drawing/2014/main" id="{C6371CC2-C07D-4D47-808A-8A1CF2A7D706}"/>
                      </a:ext>
                    </a:extLst>
                  </p:cNvPr>
                  <p:cNvCxnSpPr>
                    <a:cxnSpLocks/>
                  </p:cNvCxnSpPr>
                  <p:nvPr/>
                </p:nvCxnSpPr>
                <p:spPr>
                  <a:xfrm rot="7920000">
                    <a:off x="1513018" y="452060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77" name="直接连接符 576">
                    <a:extLst>
                      <a:ext uri="{FF2B5EF4-FFF2-40B4-BE49-F238E27FC236}">
                        <a16:creationId xmlns:a16="http://schemas.microsoft.com/office/drawing/2014/main" id="{B0CA4905-D28F-4DF3-96D0-3E418A1A6CFB}"/>
                      </a:ext>
                    </a:extLst>
                  </p:cNvPr>
                  <p:cNvCxnSpPr>
                    <a:cxnSpLocks/>
                  </p:cNvCxnSpPr>
                  <p:nvPr/>
                </p:nvCxnSpPr>
                <p:spPr>
                  <a:xfrm rot="8280000">
                    <a:off x="1501225" y="453240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78" name="直接连接符 577">
                    <a:extLst>
                      <a:ext uri="{FF2B5EF4-FFF2-40B4-BE49-F238E27FC236}">
                        <a16:creationId xmlns:a16="http://schemas.microsoft.com/office/drawing/2014/main" id="{D1669B0C-346B-4BE5-A3CF-B93AFC43838E}"/>
                      </a:ext>
                    </a:extLst>
                  </p:cNvPr>
                  <p:cNvCxnSpPr>
                    <a:cxnSpLocks/>
                  </p:cNvCxnSpPr>
                  <p:nvPr/>
                </p:nvCxnSpPr>
                <p:spPr>
                  <a:xfrm rot="8640000">
                    <a:off x="1488269" y="454289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79" name="直接连接符 578">
                    <a:extLst>
                      <a:ext uri="{FF2B5EF4-FFF2-40B4-BE49-F238E27FC236}">
                        <a16:creationId xmlns:a16="http://schemas.microsoft.com/office/drawing/2014/main" id="{9B65932D-711F-4E5D-866B-10BACCEFDA17}"/>
                      </a:ext>
                    </a:extLst>
                  </p:cNvPr>
                  <p:cNvCxnSpPr>
                    <a:cxnSpLocks/>
                  </p:cNvCxnSpPr>
                  <p:nvPr/>
                </p:nvCxnSpPr>
                <p:spPr>
                  <a:xfrm rot="9000000">
                    <a:off x="1474285" y="4551976"/>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80" name="直接连接符 579">
                    <a:extLst>
                      <a:ext uri="{FF2B5EF4-FFF2-40B4-BE49-F238E27FC236}">
                        <a16:creationId xmlns:a16="http://schemas.microsoft.com/office/drawing/2014/main" id="{7E8CA1A3-E9D7-4886-8234-FF35162900E0}"/>
                      </a:ext>
                    </a:extLst>
                  </p:cNvPr>
                  <p:cNvCxnSpPr>
                    <a:cxnSpLocks/>
                  </p:cNvCxnSpPr>
                  <p:nvPr/>
                </p:nvCxnSpPr>
                <p:spPr>
                  <a:xfrm rot="9360000">
                    <a:off x="1459428" y="455954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81" name="直接连接符 580">
                    <a:extLst>
                      <a:ext uri="{FF2B5EF4-FFF2-40B4-BE49-F238E27FC236}">
                        <a16:creationId xmlns:a16="http://schemas.microsoft.com/office/drawing/2014/main" id="{A8BDFD1E-17AC-40F7-822A-0E5C3E8FB767}"/>
                      </a:ext>
                    </a:extLst>
                  </p:cNvPr>
                  <p:cNvCxnSpPr>
                    <a:cxnSpLocks/>
                  </p:cNvCxnSpPr>
                  <p:nvPr/>
                </p:nvCxnSpPr>
                <p:spPr>
                  <a:xfrm rot="9720000">
                    <a:off x="1443862" y="456552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82" name="直接连接符 581">
                    <a:extLst>
                      <a:ext uri="{FF2B5EF4-FFF2-40B4-BE49-F238E27FC236}">
                        <a16:creationId xmlns:a16="http://schemas.microsoft.com/office/drawing/2014/main" id="{6663BC8D-4C4F-46DD-A282-ECC4D305849F}"/>
                      </a:ext>
                    </a:extLst>
                  </p:cNvPr>
                  <p:cNvCxnSpPr>
                    <a:cxnSpLocks/>
                  </p:cNvCxnSpPr>
                  <p:nvPr/>
                </p:nvCxnSpPr>
                <p:spPr>
                  <a:xfrm rot="10080000">
                    <a:off x="1427753" y="456983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83" name="直接连接符 582">
                    <a:extLst>
                      <a:ext uri="{FF2B5EF4-FFF2-40B4-BE49-F238E27FC236}">
                        <a16:creationId xmlns:a16="http://schemas.microsoft.com/office/drawing/2014/main" id="{D9F7DA83-F018-4185-9E53-16CFE0E68511}"/>
                      </a:ext>
                    </a:extLst>
                  </p:cNvPr>
                  <p:cNvCxnSpPr>
                    <a:cxnSpLocks/>
                  </p:cNvCxnSpPr>
                  <p:nvPr/>
                </p:nvCxnSpPr>
                <p:spPr>
                  <a:xfrm rot="10440000">
                    <a:off x="1411286" y="457244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84" name="直接连接符 583">
                    <a:extLst>
                      <a:ext uri="{FF2B5EF4-FFF2-40B4-BE49-F238E27FC236}">
                        <a16:creationId xmlns:a16="http://schemas.microsoft.com/office/drawing/2014/main" id="{183EDE6C-9967-4CF7-9153-7EA5C785A0B1}"/>
                      </a:ext>
                    </a:extLst>
                  </p:cNvPr>
                  <p:cNvCxnSpPr>
                    <a:cxnSpLocks/>
                  </p:cNvCxnSpPr>
                  <p:nvPr/>
                </p:nvCxnSpPr>
                <p:spPr>
                  <a:xfrm rot="10800000">
                    <a:off x="1394634" y="457331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85" name="直接连接符 584">
                    <a:extLst>
                      <a:ext uri="{FF2B5EF4-FFF2-40B4-BE49-F238E27FC236}">
                        <a16:creationId xmlns:a16="http://schemas.microsoft.com/office/drawing/2014/main" id="{0A384C65-C3F7-4B88-8F9D-563104785B0E}"/>
                      </a:ext>
                    </a:extLst>
                  </p:cNvPr>
                  <p:cNvCxnSpPr>
                    <a:cxnSpLocks/>
                  </p:cNvCxnSpPr>
                  <p:nvPr/>
                </p:nvCxnSpPr>
                <p:spPr>
                  <a:xfrm rot="11160000">
                    <a:off x="1377983" y="457244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86" name="直接连接符 585">
                    <a:extLst>
                      <a:ext uri="{FF2B5EF4-FFF2-40B4-BE49-F238E27FC236}">
                        <a16:creationId xmlns:a16="http://schemas.microsoft.com/office/drawing/2014/main" id="{601535D7-4F48-49A5-9412-E0ABE70C53CA}"/>
                      </a:ext>
                    </a:extLst>
                  </p:cNvPr>
                  <p:cNvCxnSpPr>
                    <a:cxnSpLocks/>
                  </p:cNvCxnSpPr>
                  <p:nvPr/>
                </p:nvCxnSpPr>
                <p:spPr>
                  <a:xfrm rot="11520000">
                    <a:off x="1361515" y="456983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87" name="直接连接符 586">
                    <a:extLst>
                      <a:ext uri="{FF2B5EF4-FFF2-40B4-BE49-F238E27FC236}">
                        <a16:creationId xmlns:a16="http://schemas.microsoft.com/office/drawing/2014/main" id="{BD2C6FF8-FEB9-4640-8B53-953A353F89CA}"/>
                      </a:ext>
                    </a:extLst>
                  </p:cNvPr>
                  <p:cNvCxnSpPr>
                    <a:cxnSpLocks/>
                  </p:cNvCxnSpPr>
                  <p:nvPr/>
                </p:nvCxnSpPr>
                <p:spPr>
                  <a:xfrm rot="11880000">
                    <a:off x="1345407" y="456552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88" name="直接连接符 587">
                    <a:extLst>
                      <a:ext uri="{FF2B5EF4-FFF2-40B4-BE49-F238E27FC236}">
                        <a16:creationId xmlns:a16="http://schemas.microsoft.com/office/drawing/2014/main" id="{DC6CD0C5-7FA9-426B-A4E8-7802AA97A9B8}"/>
                      </a:ext>
                    </a:extLst>
                  </p:cNvPr>
                  <p:cNvCxnSpPr>
                    <a:cxnSpLocks/>
                  </p:cNvCxnSpPr>
                  <p:nvPr/>
                </p:nvCxnSpPr>
                <p:spPr>
                  <a:xfrm rot="12240000">
                    <a:off x="1329840" y="455954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89" name="直接连接符 588">
                    <a:extLst>
                      <a:ext uri="{FF2B5EF4-FFF2-40B4-BE49-F238E27FC236}">
                        <a16:creationId xmlns:a16="http://schemas.microsoft.com/office/drawing/2014/main" id="{F0600F61-C204-4932-B5BD-F4402781F0DF}"/>
                      </a:ext>
                    </a:extLst>
                  </p:cNvPr>
                  <p:cNvCxnSpPr>
                    <a:cxnSpLocks/>
                  </p:cNvCxnSpPr>
                  <p:nvPr/>
                </p:nvCxnSpPr>
                <p:spPr>
                  <a:xfrm rot="12600000">
                    <a:off x="1314983" y="4551976"/>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90" name="直接连接符 589">
                    <a:extLst>
                      <a:ext uri="{FF2B5EF4-FFF2-40B4-BE49-F238E27FC236}">
                        <a16:creationId xmlns:a16="http://schemas.microsoft.com/office/drawing/2014/main" id="{B89F636B-BF4E-4657-B000-EAB307082B20}"/>
                      </a:ext>
                    </a:extLst>
                  </p:cNvPr>
                  <p:cNvCxnSpPr>
                    <a:cxnSpLocks/>
                  </p:cNvCxnSpPr>
                  <p:nvPr/>
                </p:nvCxnSpPr>
                <p:spPr>
                  <a:xfrm rot="12960000">
                    <a:off x="1301000" y="454289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91" name="直接连接符 590">
                    <a:extLst>
                      <a:ext uri="{FF2B5EF4-FFF2-40B4-BE49-F238E27FC236}">
                        <a16:creationId xmlns:a16="http://schemas.microsoft.com/office/drawing/2014/main" id="{201CF5A6-16AE-4283-BC58-BAEB2C1F7A7C}"/>
                      </a:ext>
                    </a:extLst>
                  </p:cNvPr>
                  <p:cNvCxnSpPr>
                    <a:cxnSpLocks/>
                  </p:cNvCxnSpPr>
                  <p:nvPr/>
                </p:nvCxnSpPr>
                <p:spPr>
                  <a:xfrm rot="13320000">
                    <a:off x="1288043" y="453240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92" name="直接连接符 591">
                    <a:extLst>
                      <a:ext uri="{FF2B5EF4-FFF2-40B4-BE49-F238E27FC236}">
                        <a16:creationId xmlns:a16="http://schemas.microsoft.com/office/drawing/2014/main" id="{083D03ED-9CCA-4BA7-9D1A-D99FCFEEC394}"/>
                      </a:ext>
                    </a:extLst>
                  </p:cNvPr>
                  <p:cNvCxnSpPr>
                    <a:cxnSpLocks/>
                  </p:cNvCxnSpPr>
                  <p:nvPr/>
                </p:nvCxnSpPr>
                <p:spPr>
                  <a:xfrm rot="13680000">
                    <a:off x="1276250" y="452060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93" name="直接连接符 592">
                    <a:extLst>
                      <a:ext uri="{FF2B5EF4-FFF2-40B4-BE49-F238E27FC236}">
                        <a16:creationId xmlns:a16="http://schemas.microsoft.com/office/drawing/2014/main" id="{4FECFD6A-7FC9-4066-9EDD-67A833BCE911}"/>
                      </a:ext>
                    </a:extLst>
                  </p:cNvPr>
                  <p:cNvCxnSpPr>
                    <a:cxnSpLocks/>
                  </p:cNvCxnSpPr>
                  <p:nvPr/>
                </p:nvCxnSpPr>
                <p:spPr>
                  <a:xfrm rot="14040000">
                    <a:off x="1265758" y="450765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94" name="直接连接符 593">
                    <a:extLst>
                      <a:ext uri="{FF2B5EF4-FFF2-40B4-BE49-F238E27FC236}">
                        <a16:creationId xmlns:a16="http://schemas.microsoft.com/office/drawing/2014/main" id="{600F4B62-C6ED-457A-AF8B-63CAD0121428}"/>
                      </a:ext>
                    </a:extLst>
                  </p:cNvPr>
                  <p:cNvCxnSpPr>
                    <a:cxnSpLocks/>
                  </p:cNvCxnSpPr>
                  <p:nvPr/>
                </p:nvCxnSpPr>
                <p:spPr>
                  <a:xfrm rot="14400000">
                    <a:off x="1256675" y="4493668"/>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95" name="直接连接符 594">
                    <a:extLst>
                      <a:ext uri="{FF2B5EF4-FFF2-40B4-BE49-F238E27FC236}">
                        <a16:creationId xmlns:a16="http://schemas.microsoft.com/office/drawing/2014/main" id="{2DF62855-E13B-409D-B734-421B25A42886}"/>
                      </a:ext>
                    </a:extLst>
                  </p:cNvPr>
                  <p:cNvCxnSpPr>
                    <a:cxnSpLocks/>
                  </p:cNvCxnSpPr>
                  <p:nvPr/>
                </p:nvCxnSpPr>
                <p:spPr>
                  <a:xfrm rot="14760000">
                    <a:off x="1249107" y="447881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96" name="直接连接符 595">
                    <a:extLst>
                      <a:ext uri="{FF2B5EF4-FFF2-40B4-BE49-F238E27FC236}">
                        <a16:creationId xmlns:a16="http://schemas.microsoft.com/office/drawing/2014/main" id="{B90E9C16-3F9C-46A9-85CB-B35CAD84D0BE}"/>
                      </a:ext>
                    </a:extLst>
                  </p:cNvPr>
                  <p:cNvCxnSpPr>
                    <a:cxnSpLocks/>
                  </p:cNvCxnSpPr>
                  <p:nvPr/>
                </p:nvCxnSpPr>
                <p:spPr>
                  <a:xfrm rot="15120000">
                    <a:off x="1243131" y="446324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97" name="直接连接符 596">
                    <a:extLst>
                      <a:ext uri="{FF2B5EF4-FFF2-40B4-BE49-F238E27FC236}">
                        <a16:creationId xmlns:a16="http://schemas.microsoft.com/office/drawing/2014/main" id="{F6476B52-48DC-43A1-8E67-0EDB25A9C46A}"/>
                      </a:ext>
                    </a:extLst>
                  </p:cNvPr>
                  <p:cNvCxnSpPr>
                    <a:cxnSpLocks/>
                  </p:cNvCxnSpPr>
                  <p:nvPr/>
                </p:nvCxnSpPr>
                <p:spPr>
                  <a:xfrm rot="15480000">
                    <a:off x="1238815" y="444713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98" name="直接连接符 597">
                    <a:extLst>
                      <a:ext uri="{FF2B5EF4-FFF2-40B4-BE49-F238E27FC236}">
                        <a16:creationId xmlns:a16="http://schemas.microsoft.com/office/drawing/2014/main" id="{61949E7B-039A-4BE1-A9CF-FB934AC0E256}"/>
                      </a:ext>
                    </a:extLst>
                  </p:cNvPr>
                  <p:cNvCxnSpPr>
                    <a:cxnSpLocks/>
                  </p:cNvCxnSpPr>
                  <p:nvPr/>
                </p:nvCxnSpPr>
                <p:spPr>
                  <a:xfrm rot="15840000">
                    <a:off x="1236208" y="443066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grpSp>
            <p:sp>
              <p:nvSpPr>
                <p:cNvPr id="535" name="文本框 534">
                  <a:extLst>
                    <a:ext uri="{FF2B5EF4-FFF2-40B4-BE49-F238E27FC236}">
                      <a16:creationId xmlns:a16="http://schemas.microsoft.com/office/drawing/2014/main" id="{DA1BBFE3-30A1-4E07-8C01-EDE02C501645}"/>
                    </a:ext>
                  </a:extLst>
                </p:cNvPr>
                <p:cNvSpPr txBox="1"/>
                <p:nvPr/>
              </p:nvSpPr>
              <p:spPr>
                <a:xfrm>
                  <a:off x="1220406" y="4280177"/>
                  <a:ext cx="352341" cy="300082"/>
                </a:xfrm>
                <a:prstGeom prst="rect">
                  <a:avLst/>
                </a:prstGeom>
                <a:noFill/>
                <a:effectLst/>
              </p:spPr>
              <p:txBody>
                <a:bodyPr wrap="none" lIns="137160" tIns="68580" rIns="137160" bIns="68580" rtlCol="0">
                  <a:spAutoFit/>
                </a:bodyPr>
                <a:lstStyle/>
                <a:p>
                  <a:r>
                    <a:rPr lang="en-US" altLang="zh-CN" sz="1050" dirty="0">
                      <a:solidFill>
                        <a:schemeClr val="bg1"/>
                      </a:solidFill>
                      <a:latin typeface="+mn-ea"/>
                    </a:rPr>
                    <a:t>3</a:t>
                  </a:r>
                  <a:endParaRPr lang="zh-CN" altLang="en-US" sz="1050" dirty="0">
                    <a:solidFill>
                      <a:schemeClr val="bg1"/>
                    </a:solidFill>
                    <a:latin typeface="+mn-ea"/>
                  </a:endParaRPr>
                </a:p>
              </p:txBody>
            </p:sp>
          </p:grpSp>
          <p:sp>
            <p:nvSpPr>
              <p:cNvPr id="533" name="文本框 532">
                <a:extLst>
                  <a:ext uri="{FF2B5EF4-FFF2-40B4-BE49-F238E27FC236}">
                    <a16:creationId xmlns:a16="http://schemas.microsoft.com/office/drawing/2014/main" id="{4C93887D-EDE2-45ED-9EF9-0EFCC8062802}"/>
                  </a:ext>
                </a:extLst>
              </p:cNvPr>
              <p:cNvSpPr txBox="1"/>
              <p:nvPr/>
            </p:nvSpPr>
            <p:spPr>
              <a:xfrm>
                <a:off x="1668152" y="4315610"/>
                <a:ext cx="1747399" cy="478785"/>
              </a:xfrm>
              <a:prstGeom prst="rect">
                <a:avLst/>
              </a:prstGeom>
              <a:noFill/>
            </p:spPr>
            <p:txBody>
              <a:bodyPr wrap="square" rtlCol="0">
                <a:spAutoFit/>
              </a:bodyPr>
              <a:lstStyle/>
              <a:p>
                <a:pPr algn="just">
                  <a:lnSpc>
                    <a:spcPct val="130000"/>
                  </a:lnSpc>
                </a:pPr>
                <a:r>
                  <a:rPr lang="zh-CN" altLang="en-US" sz="1000" spc="-100" dirty="0">
                    <a:solidFill>
                      <a:schemeClr val="bg1"/>
                    </a:solidFill>
                  </a:rPr>
                  <a:t>请输入小节主要内容，请输入小节主要内容</a:t>
                </a:r>
              </a:p>
            </p:txBody>
          </p:sp>
        </p:grpSp>
      </p:grpSp>
      <p:grpSp>
        <p:nvGrpSpPr>
          <p:cNvPr id="389" name="组合 388">
            <a:extLst>
              <a:ext uri="{FF2B5EF4-FFF2-40B4-BE49-F238E27FC236}">
                <a16:creationId xmlns:a16="http://schemas.microsoft.com/office/drawing/2014/main" id="{64F7E74C-6B85-4F0B-888E-DAC41244A7C0}"/>
              </a:ext>
            </a:extLst>
          </p:cNvPr>
          <p:cNvGrpSpPr/>
          <p:nvPr/>
        </p:nvGrpSpPr>
        <p:grpSpPr>
          <a:xfrm>
            <a:off x="1300451" y="4285291"/>
            <a:ext cx="2127374" cy="476156"/>
            <a:chOff x="1288177" y="4315610"/>
            <a:chExt cx="2127374" cy="476156"/>
          </a:xfrm>
        </p:grpSpPr>
        <p:grpSp>
          <p:nvGrpSpPr>
            <p:cNvPr id="255" name="组合 254">
              <a:extLst>
                <a:ext uri="{FF2B5EF4-FFF2-40B4-BE49-F238E27FC236}">
                  <a16:creationId xmlns:a16="http://schemas.microsoft.com/office/drawing/2014/main" id="{A17CC5D9-9104-47D8-8D60-8A5995315640}"/>
                </a:ext>
              </a:extLst>
            </p:cNvPr>
            <p:cNvGrpSpPr/>
            <p:nvPr>
              <p:custDataLst>
                <p:tags r:id="rId25"/>
              </p:custDataLst>
            </p:nvPr>
          </p:nvGrpSpPr>
          <p:grpSpPr>
            <a:xfrm>
              <a:off x="1288177" y="4382203"/>
              <a:ext cx="352341" cy="345598"/>
              <a:chOff x="1220406" y="4254719"/>
              <a:chExt cx="352341" cy="345598"/>
            </a:xfrm>
          </p:grpSpPr>
          <p:grpSp>
            <p:nvGrpSpPr>
              <p:cNvPr id="253" name="组合 252">
                <a:extLst>
                  <a:ext uri="{FF2B5EF4-FFF2-40B4-BE49-F238E27FC236}">
                    <a16:creationId xmlns:a16="http://schemas.microsoft.com/office/drawing/2014/main" id="{40E91D15-E0E1-436F-B0D2-D7B078E3B246}"/>
                  </a:ext>
                </a:extLst>
              </p:cNvPr>
              <p:cNvGrpSpPr/>
              <p:nvPr/>
            </p:nvGrpSpPr>
            <p:grpSpPr>
              <a:xfrm>
                <a:off x="1223378" y="4254719"/>
                <a:ext cx="345598" cy="345598"/>
                <a:chOff x="1221835" y="4254719"/>
                <a:chExt cx="345598" cy="345598"/>
              </a:xfrm>
            </p:grpSpPr>
            <p:sp>
              <p:nvSpPr>
                <p:cNvPr id="137" name="椭圆 136">
                  <a:extLst>
                    <a:ext uri="{FF2B5EF4-FFF2-40B4-BE49-F238E27FC236}">
                      <a16:creationId xmlns:a16="http://schemas.microsoft.com/office/drawing/2014/main" id="{27F917B1-11DA-4518-9FF0-0A6F6235ED6C}"/>
                    </a:ext>
                  </a:extLst>
                </p:cNvPr>
                <p:cNvSpPr/>
                <p:nvPr>
                  <p:custDataLst>
                    <p:tags r:id="rId26"/>
                  </p:custDataLst>
                </p:nvPr>
              </p:nvSpPr>
              <p:spPr>
                <a:xfrm>
                  <a:off x="1285622" y="4321207"/>
                  <a:ext cx="218022" cy="218022"/>
                </a:xfrm>
                <a:prstGeom prst="ellipse">
                  <a:avLst/>
                </a:prstGeom>
                <a:gradFill>
                  <a:gsLst>
                    <a:gs pos="100000">
                      <a:schemeClr val="accent2"/>
                    </a:gs>
                    <a:gs pos="0">
                      <a:schemeClr val="accent4">
                        <a:lumMod val="80000"/>
                      </a:schemeClr>
                    </a:gs>
                  </a:gsLst>
                  <a:lin ang="18900000" scaled="0"/>
                </a:gradFill>
                <a:ln w="5715">
                  <a:noFill/>
                </a:ln>
                <a:effectLst>
                  <a:outerShdw blurRad="342900" dist="8572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3444" tIns="61722" rIns="123444" bIns="61722" numCol="1" spcCol="0" rtlCol="0" fromWordArt="0" anchor="ctr" anchorCtr="0" forceAA="0" compatLnSpc="1">
                  <a:prstTxWarp prst="textNoShape">
                    <a:avLst/>
                  </a:prstTxWarp>
                  <a:noAutofit/>
                </a:bodyPr>
                <a:lstStyle/>
                <a:p>
                  <a:pPr algn="ctr"/>
                  <a:endParaRPr lang="zh-CN" altLang="en-US" sz="2430"/>
                </a:p>
              </p:txBody>
            </p:sp>
            <p:sp>
              <p:nvSpPr>
                <p:cNvPr id="251" name="弧形 250">
                  <a:extLst>
                    <a:ext uri="{FF2B5EF4-FFF2-40B4-BE49-F238E27FC236}">
                      <a16:creationId xmlns:a16="http://schemas.microsoft.com/office/drawing/2014/main" id="{B650ECAB-CCF8-49C3-BD7A-802961AC463B}"/>
                    </a:ext>
                  </a:extLst>
                </p:cNvPr>
                <p:cNvSpPr/>
                <p:nvPr>
                  <p:custDataLst>
                    <p:tags r:id="rId27"/>
                  </p:custDataLst>
                </p:nvPr>
              </p:nvSpPr>
              <p:spPr>
                <a:xfrm>
                  <a:off x="1265557" y="4301140"/>
                  <a:ext cx="258154" cy="258154"/>
                </a:xfrm>
                <a:prstGeom prst="arc">
                  <a:avLst>
                    <a:gd name="adj1" fmla="val 16200000"/>
                    <a:gd name="adj2" fmla="val 5012861"/>
                  </a:avLst>
                </a:prstGeom>
                <a:noFill/>
                <a:ln w="19050" cap="rnd">
                  <a:gradFill>
                    <a:gsLst>
                      <a:gs pos="0">
                        <a:schemeClr val="accent2"/>
                      </a:gs>
                      <a:gs pos="100000">
                        <a:schemeClr val="accent4">
                          <a:alpha val="0"/>
                        </a:schemeClr>
                      </a:gs>
                    </a:gsLst>
                    <a:lin ang="5400000" scaled="1"/>
                  </a:gradFill>
                  <a:round/>
                </a:ln>
                <a:effectLst>
                  <a:outerShdw blurRad="342900" dist="8572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3444" tIns="61722" rIns="123444" bIns="61722" numCol="1" spcCol="0" rtlCol="0" fromWordArt="0" anchor="ctr" anchorCtr="0" forceAA="0" compatLnSpc="1">
                  <a:prstTxWarp prst="textNoShape">
                    <a:avLst/>
                  </a:prstTxWarp>
                  <a:noAutofit/>
                </a:bodyPr>
                <a:lstStyle/>
                <a:p>
                  <a:pPr algn="ctr"/>
                  <a:endParaRPr lang="zh-CN" altLang="en-US" sz="2430"/>
                </a:p>
              </p:txBody>
            </p:sp>
            <p:sp>
              <p:nvSpPr>
                <p:cNvPr id="252" name="弧形 251">
                  <a:extLst>
                    <a:ext uri="{FF2B5EF4-FFF2-40B4-BE49-F238E27FC236}">
                      <a16:creationId xmlns:a16="http://schemas.microsoft.com/office/drawing/2014/main" id="{162BC6B2-64FA-42D5-8E80-E70E82818BBE}"/>
                    </a:ext>
                  </a:extLst>
                </p:cNvPr>
                <p:cNvSpPr/>
                <p:nvPr>
                  <p:custDataLst>
                    <p:tags r:id="rId28"/>
                  </p:custDataLst>
                </p:nvPr>
              </p:nvSpPr>
              <p:spPr>
                <a:xfrm rot="10800000">
                  <a:off x="1265555" y="4301140"/>
                  <a:ext cx="258156" cy="258155"/>
                </a:xfrm>
                <a:prstGeom prst="arc">
                  <a:avLst>
                    <a:gd name="adj1" fmla="val 16200000"/>
                    <a:gd name="adj2" fmla="val 4759660"/>
                  </a:avLst>
                </a:prstGeom>
                <a:noFill/>
                <a:ln w="19050" cap="rnd">
                  <a:gradFill>
                    <a:gsLst>
                      <a:gs pos="0">
                        <a:schemeClr val="accent2"/>
                      </a:gs>
                      <a:gs pos="100000">
                        <a:schemeClr val="accent4">
                          <a:alpha val="0"/>
                        </a:schemeClr>
                      </a:gs>
                    </a:gsLst>
                    <a:lin ang="5400000" scaled="1"/>
                  </a:gradFill>
                  <a:round/>
                </a:ln>
                <a:effectLst>
                  <a:outerShdw blurRad="342900" dist="8572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3444" tIns="61722" rIns="123444" bIns="61722" numCol="1" spcCol="0" rtlCol="0" fromWordArt="0" anchor="ctr" anchorCtr="0" forceAA="0" compatLnSpc="1">
                  <a:prstTxWarp prst="textNoShape">
                    <a:avLst/>
                  </a:prstTxWarp>
                  <a:noAutofit/>
                </a:bodyPr>
                <a:lstStyle/>
                <a:p>
                  <a:pPr algn="ctr"/>
                  <a:endParaRPr lang="zh-CN" altLang="en-US" sz="2430"/>
                </a:p>
              </p:txBody>
            </p:sp>
            <p:cxnSp>
              <p:nvCxnSpPr>
                <p:cNvPr id="191" name="直接连接符 190">
                  <a:extLst>
                    <a:ext uri="{FF2B5EF4-FFF2-40B4-BE49-F238E27FC236}">
                      <a16:creationId xmlns:a16="http://schemas.microsoft.com/office/drawing/2014/main" id="{DF580F4B-9A44-44BA-8862-3F0EED849BF5}"/>
                    </a:ext>
                  </a:extLst>
                </p:cNvPr>
                <p:cNvCxnSpPr>
                  <a:cxnSpLocks/>
                </p:cNvCxnSpPr>
                <p:nvPr/>
              </p:nvCxnSpPr>
              <p:spPr>
                <a:xfrm rot="16200000">
                  <a:off x="1235335" y="4414018"/>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92" name="直接连接符 191">
                  <a:extLst>
                    <a:ext uri="{FF2B5EF4-FFF2-40B4-BE49-F238E27FC236}">
                      <a16:creationId xmlns:a16="http://schemas.microsoft.com/office/drawing/2014/main" id="{D8642791-6950-40F8-AFD9-673509B99D58}"/>
                    </a:ext>
                  </a:extLst>
                </p:cNvPr>
                <p:cNvCxnSpPr>
                  <a:cxnSpLocks/>
                </p:cNvCxnSpPr>
                <p:nvPr/>
              </p:nvCxnSpPr>
              <p:spPr>
                <a:xfrm rot="16560000">
                  <a:off x="1236208" y="439736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93" name="直接连接符 192">
                  <a:extLst>
                    <a:ext uri="{FF2B5EF4-FFF2-40B4-BE49-F238E27FC236}">
                      <a16:creationId xmlns:a16="http://schemas.microsoft.com/office/drawing/2014/main" id="{50688B84-1236-4F40-B5B8-1CC8081221BE}"/>
                    </a:ext>
                  </a:extLst>
                </p:cNvPr>
                <p:cNvCxnSpPr>
                  <a:cxnSpLocks/>
                </p:cNvCxnSpPr>
                <p:nvPr/>
              </p:nvCxnSpPr>
              <p:spPr>
                <a:xfrm rot="16920000">
                  <a:off x="1238815" y="438089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94" name="直接连接符 193">
                  <a:extLst>
                    <a:ext uri="{FF2B5EF4-FFF2-40B4-BE49-F238E27FC236}">
                      <a16:creationId xmlns:a16="http://schemas.microsoft.com/office/drawing/2014/main" id="{FFFFB43C-2486-455C-969E-6AECE0F57515}"/>
                    </a:ext>
                  </a:extLst>
                </p:cNvPr>
                <p:cNvCxnSpPr>
                  <a:cxnSpLocks/>
                </p:cNvCxnSpPr>
                <p:nvPr/>
              </p:nvCxnSpPr>
              <p:spPr>
                <a:xfrm rot="17280000">
                  <a:off x="1243131" y="436479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95" name="直接连接符 194">
                  <a:extLst>
                    <a:ext uri="{FF2B5EF4-FFF2-40B4-BE49-F238E27FC236}">
                      <a16:creationId xmlns:a16="http://schemas.microsoft.com/office/drawing/2014/main" id="{0237DB39-75F5-4BC6-9403-4DE567630BBA}"/>
                    </a:ext>
                  </a:extLst>
                </p:cNvPr>
                <p:cNvCxnSpPr>
                  <a:cxnSpLocks/>
                </p:cNvCxnSpPr>
                <p:nvPr/>
              </p:nvCxnSpPr>
              <p:spPr>
                <a:xfrm rot="17640000">
                  <a:off x="1249107" y="4349226"/>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96" name="直接连接符 195">
                  <a:extLst>
                    <a:ext uri="{FF2B5EF4-FFF2-40B4-BE49-F238E27FC236}">
                      <a16:creationId xmlns:a16="http://schemas.microsoft.com/office/drawing/2014/main" id="{ED030252-0F6C-4E3D-89DF-AFC7E38EE3F3}"/>
                    </a:ext>
                  </a:extLst>
                </p:cNvPr>
                <p:cNvCxnSpPr>
                  <a:cxnSpLocks/>
                </p:cNvCxnSpPr>
                <p:nvPr/>
              </p:nvCxnSpPr>
              <p:spPr>
                <a:xfrm rot="18000000">
                  <a:off x="1256675" y="433436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97" name="直接连接符 196">
                  <a:extLst>
                    <a:ext uri="{FF2B5EF4-FFF2-40B4-BE49-F238E27FC236}">
                      <a16:creationId xmlns:a16="http://schemas.microsoft.com/office/drawing/2014/main" id="{E719FF8E-27F9-4FDA-9562-A1F3188C1988}"/>
                    </a:ext>
                  </a:extLst>
                </p:cNvPr>
                <p:cNvCxnSpPr>
                  <a:cxnSpLocks/>
                </p:cNvCxnSpPr>
                <p:nvPr/>
              </p:nvCxnSpPr>
              <p:spPr>
                <a:xfrm rot="18360000">
                  <a:off x="1265758" y="4320383"/>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98" name="直接连接符 197">
                  <a:extLst>
                    <a:ext uri="{FF2B5EF4-FFF2-40B4-BE49-F238E27FC236}">
                      <a16:creationId xmlns:a16="http://schemas.microsoft.com/office/drawing/2014/main" id="{2871669F-A661-449D-9C0D-87086EBF304C}"/>
                    </a:ext>
                  </a:extLst>
                </p:cNvPr>
                <p:cNvCxnSpPr>
                  <a:cxnSpLocks/>
                </p:cNvCxnSpPr>
                <p:nvPr/>
              </p:nvCxnSpPr>
              <p:spPr>
                <a:xfrm rot="18720000">
                  <a:off x="1276250" y="430742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99" name="直接连接符 198">
                  <a:extLst>
                    <a:ext uri="{FF2B5EF4-FFF2-40B4-BE49-F238E27FC236}">
                      <a16:creationId xmlns:a16="http://schemas.microsoft.com/office/drawing/2014/main" id="{28C0F890-26B9-4AB4-BD79-32BA26C56638}"/>
                    </a:ext>
                  </a:extLst>
                </p:cNvPr>
                <p:cNvCxnSpPr>
                  <a:cxnSpLocks/>
                </p:cNvCxnSpPr>
                <p:nvPr/>
              </p:nvCxnSpPr>
              <p:spPr>
                <a:xfrm rot="19080000">
                  <a:off x="1288043" y="429563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00" name="直接连接符 199">
                  <a:extLst>
                    <a:ext uri="{FF2B5EF4-FFF2-40B4-BE49-F238E27FC236}">
                      <a16:creationId xmlns:a16="http://schemas.microsoft.com/office/drawing/2014/main" id="{11059303-EA63-47CE-B947-7CEE77D1167C}"/>
                    </a:ext>
                  </a:extLst>
                </p:cNvPr>
                <p:cNvCxnSpPr>
                  <a:cxnSpLocks/>
                </p:cNvCxnSpPr>
                <p:nvPr/>
              </p:nvCxnSpPr>
              <p:spPr>
                <a:xfrm rot="19440000">
                  <a:off x="1301000" y="428514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01" name="直接连接符 200">
                  <a:extLst>
                    <a:ext uri="{FF2B5EF4-FFF2-40B4-BE49-F238E27FC236}">
                      <a16:creationId xmlns:a16="http://schemas.microsoft.com/office/drawing/2014/main" id="{A085FCB6-9652-4BCE-84F7-1C235B1AADA4}"/>
                    </a:ext>
                  </a:extLst>
                </p:cNvPr>
                <p:cNvCxnSpPr>
                  <a:cxnSpLocks/>
                </p:cNvCxnSpPr>
                <p:nvPr/>
              </p:nvCxnSpPr>
              <p:spPr>
                <a:xfrm rot="19800000">
                  <a:off x="1314983" y="427606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02" name="直接连接符 201">
                  <a:extLst>
                    <a:ext uri="{FF2B5EF4-FFF2-40B4-BE49-F238E27FC236}">
                      <a16:creationId xmlns:a16="http://schemas.microsoft.com/office/drawing/2014/main" id="{B615BFEF-BB7E-43DF-9036-9BD9C5E59AC1}"/>
                    </a:ext>
                  </a:extLst>
                </p:cNvPr>
                <p:cNvCxnSpPr>
                  <a:cxnSpLocks/>
                </p:cNvCxnSpPr>
                <p:nvPr/>
              </p:nvCxnSpPr>
              <p:spPr>
                <a:xfrm rot="20160000">
                  <a:off x="1329840" y="4268491"/>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03" name="直接连接符 202">
                  <a:extLst>
                    <a:ext uri="{FF2B5EF4-FFF2-40B4-BE49-F238E27FC236}">
                      <a16:creationId xmlns:a16="http://schemas.microsoft.com/office/drawing/2014/main" id="{7E9B471B-A47F-4E13-AC17-4AA022D809CC}"/>
                    </a:ext>
                  </a:extLst>
                </p:cNvPr>
                <p:cNvCxnSpPr>
                  <a:cxnSpLocks/>
                </p:cNvCxnSpPr>
                <p:nvPr/>
              </p:nvCxnSpPr>
              <p:spPr>
                <a:xfrm rot="20520000">
                  <a:off x="1345407" y="426251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04" name="直接连接符 203">
                  <a:extLst>
                    <a:ext uri="{FF2B5EF4-FFF2-40B4-BE49-F238E27FC236}">
                      <a16:creationId xmlns:a16="http://schemas.microsoft.com/office/drawing/2014/main" id="{A3B9155E-6112-4D73-A5B7-B80B0C1EA287}"/>
                    </a:ext>
                  </a:extLst>
                </p:cNvPr>
                <p:cNvCxnSpPr>
                  <a:cxnSpLocks/>
                </p:cNvCxnSpPr>
                <p:nvPr/>
              </p:nvCxnSpPr>
              <p:spPr>
                <a:xfrm rot="20880000">
                  <a:off x="1361515" y="425819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05" name="直接连接符 204">
                  <a:extLst>
                    <a:ext uri="{FF2B5EF4-FFF2-40B4-BE49-F238E27FC236}">
                      <a16:creationId xmlns:a16="http://schemas.microsoft.com/office/drawing/2014/main" id="{9570C08C-181A-4589-A18F-05C53F5779BC}"/>
                    </a:ext>
                  </a:extLst>
                </p:cNvPr>
                <p:cNvCxnSpPr>
                  <a:cxnSpLocks/>
                </p:cNvCxnSpPr>
                <p:nvPr/>
              </p:nvCxnSpPr>
              <p:spPr>
                <a:xfrm rot="21240000">
                  <a:off x="1377983" y="425559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06" name="直接连接符 205">
                  <a:extLst>
                    <a:ext uri="{FF2B5EF4-FFF2-40B4-BE49-F238E27FC236}">
                      <a16:creationId xmlns:a16="http://schemas.microsoft.com/office/drawing/2014/main" id="{DDC77B20-0EA3-40D4-A969-E9E11045E9C9}"/>
                    </a:ext>
                  </a:extLst>
                </p:cNvPr>
                <p:cNvCxnSpPr>
                  <a:cxnSpLocks/>
                </p:cNvCxnSpPr>
                <p:nvPr/>
              </p:nvCxnSpPr>
              <p:spPr>
                <a:xfrm>
                  <a:off x="1394634" y="425471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07" name="直接连接符 206">
                  <a:extLst>
                    <a:ext uri="{FF2B5EF4-FFF2-40B4-BE49-F238E27FC236}">
                      <a16:creationId xmlns:a16="http://schemas.microsoft.com/office/drawing/2014/main" id="{DE1357F9-913B-4037-8A35-70240DED94F1}"/>
                    </a:ext>
                  </a:extLst>
                </p:cNvPr>
                <p:cNvCxnSpPr>
                  <a:cxnSpLocks/>
                </p:cNvCxnSpPr>
                <p:nvPr/>
              </p:nvCxnSpPr>
              <p:spPr>
                <a:xfrm rot="360000">
                  <a:off x="1411286" y="425559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08" name="直接连接符 207">
                  <a:extLst>
                    <a:ext uri="{FF2B5EF4-FFF2-40B4-BE49-F238E27FC236}">
                      <a16:creationId xmlns:a16="http://schemas.microsoft.com/office/drawing/2014/main" id="{1A6FD883-9855-4A6C-A6CD-5C1ACD9F79FD}"/>
                    </a:ext>
                  </a:extLst>
                </p:cNvPr>
                <p:cNvCxnSpPr>
                  <a:cxnSpLocks/>
                </p:cNvCxnSpPr>
                <p:nvPr/>
              </p:nvCxnSpPr>
              <p:spPr>
                <a:xfrm rot="720000">
                  <a:off x="1427753" y="425819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09" name="直接连接符 208">
                  <a:extLst>
                    <a:ext uri="{FF2B5EF4-FFF2-40B4-BE49-F238E27FC236}">
                      <a16:creationId xmlns:a16="http://schemas.microsoft.com/office/drawing/2014/main" id="{40C645AB-6506-4F5E-8B4F-AD09386E91ED}"/>
                    </a:ext>
                  </a:extLst>
                </p:cNvPr>
                <p:cNvCxnSpPr>
                  <a:cxnSpLocks/>
                </p:cNvCxnSpPr>
                <p:nvPr/>
              </p:nvCxnSpPr>
              <p:spPr>
                <a:xfrm rot="1080000">
                  <a:off x="1443862" y="426251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10" name="直接连接符 209">
                  <a:extLst>
                    <a:ext uri="{FF2B5EF4-FFF2-40B4-BE49-F238E27FC236}">
                      <a16:creationId xmlns:a16="http://schemas.microsoft.com/office/drawing/2014/main" id="{C789F13C-56AC-44B9-8086-8F6B0931D846}"/>
                    </a:ext>
                  </a:extLst>
                </p:cNvPr>
                <p:cNvCxnSpPr>
                  <a:cxnSpLocks/>
                </p:cNvCxnSpPr>
                <p:nvPr/>
              </p:nvCxnSpPr>
              <p:spPr>
                <a:xfrm rot="1440000">
                  <a:off x="1459428" y="4268491"/>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11" name="直接连接符 210">
                  <a:extLst>
                    <a:ext uri="{FF2B5EF4-FFF2-40B4-BE49-F238E27FC236}">
                      <a16:creationId xmlns:a16="http://schemas.microsoft.com/office/drawing/2014/main" id="{2AC3A43E-7A2E-4F21-B674-F25B4DD8C27C}"/>
                    </a:ext>
                  </a:extLst>
                </p:cNvPr>
                <p:cNvCxnSpPr>
                  <a:cxnSpLocks/>
                </p:cNvCxnSpPr>
                <p:nvPr/>
              </p:nvCxnSpPr>
              <p:spPr>
                <a:xfrm rot="1800000">
                  <a:off x="1474285" y="427606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12" name="直接连接符 211">
                  <a:extLst>
                    <a:ext uri="{FF2B5EF4-FFF2-40B4-BE49-F238E27FC236}">
                      <a16:creationId xmlns:a16="http://schemas.microsoft.com/office/drawing/2014/main" id="{C94C79ED-057A-4124-B3CF-EB05DE3E1482}"/>
                    </a:ext>
                  </a:extLst>
                </p:cNvPr>
                <p:cNvCxnSpPr>
                  <a:cxnSpLocks/>
                </p:cNvCxnSpPr>
                <p:nvPr/>
              </p:nvCxnSpPr>
              <p:spPr>
                <a:xfrm rot="2160000">
                  <a:off x="1488269" y="428514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13" name="直接连接符 212">
                  <a:extLst>
                    <a:ext uri="{FF2B5EF4-FFF2-40B4-BE49-F238E27FC236}">
                      <a16:creationId xmlns:a16="http://schemas.microsoft.com/office/drawing/2014/main" id="{50C84531-1193-4E4D-9EFF-CED59B49528C}"/>
                    </a:ext>
                  </a:extLst>
                </p:cNvPr>
                <p:cNvCxnSpPr>
                  <a:cxnSpLocks/>
                </p:cNvCxnSpPr>
                <p:nvPr/>
              </p:nvCxnSpPr>
              <p:spPr>
                <a:xfrm rot="2520000">
                  <a:off x="1501225" y="429563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14" name="直接连接符 213">
                  <a:extLst>
                    <a:ext uri="{FF2B5EF4-FFF2-40B4-BE49-F238E27FC236}">
                      <a16:creationId xmlns:a16="http://schemas.microsoft.com/office/drawing/2014/main" id="{7F4D3A7A-9CBA-473A-BC2E-D2563F6E12E8}"/>
                    </a:ext>
                  </a:extLst>
                </p:cNvPr>
                <p:cNvCxnSpPr>
                  <a:cxnSpLocks/>
                </p:cNvCxnSpPr>
                <p:nvPr/>
              </p:nvCxnSpPr>
              <p:spPr>
                <a:xfrm rot="2880000">
                  <a:off x="1513018" y="430742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15" name="直接连接符 214">
                  <a:extLst>
                    <a:ext uri="{FF2B5EF4-FFF2-40B4-BE49-F238E27FC236}">
                      <a16:creationId xmlns:a16="http://schemas.microsoft.com/office/drawing/2014/main" id="{30AC0745-BC33-4E74-BE60-E1FA494BED08}"/>
                    </a:ext>
                  </a:extLst>
                </p:cNvPr>
                <p:cNvCxnSpPr>
                  <a:cxnSpLocks/>
                </p:cNvCxnSpPr>
                <p:nvPr/>
              </p:nvCxnSpPr>
              <p:spPr>
                <a:xfrm rot="3240000">
                  <a:off x="1523510" y="4320383"/>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16" name="直接连接符 215">
                  <a:extLst>
                    <a:ext uri="{FF2B5EF4-FFF2-40B4-BE49-F238E27FC236}">
                      <a16:creationId xmlns:a16="http://schemas.microsoft.com/office/drawing/2014/main" id="{A6E57889-1AC6-4CEE-8627-51F447348D72}"/>
                    </a:ext>
                  </a:extLst>
                </p:cNvPr>
                <p:cNvCxnSpPr>
                  <a:cxnSpLocks/>
                </p:cNvCxnSpPr>
                <p:nvPr/>
              </p:nvCxnSpPr>
              <p:spPr>
                <a:xfrm rot="3600000">
                  <a:off x="1532592" y="433436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17" name="直接连接符 216">
                  <a:extLst>
                    <a:ext uri="{FF2B5EF4-FFF2-40B4-BE49-F238E27FC236}">
                      <a16:creationId xmlns:a16="http://schemas.microsoft.com/office/drawing/2014/main" id="{3A2FA313-4E82-4C3E-8AD4-5B8C625C0877}"/>
                    </a:ext>
                  </a:extLst>
                </p:cNvPr>
                <p:cNvCxnSpPr>
                  <a:cxnSpLocks/>
                </p:cNvCxnSpPr>
                <p:nvPr/>
              </p:nvCxnSpPr>
              <p:spPr>
                <a:xfrm rot="3960000">
                  <a:off x="1540161" y="4349226"/>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18" name="直接连接符 217">
                  <a:extLst>
                    <a:ext uri="{FF2B5EF4-FFF2-40B4-BE49-F238E27FC236}">
                      <a16:creationId xmlns:a16="http://schemas.microsoft.com/office/drawing/2014/main" id="{7EEEF88E-67B9-4862-8F66-41FA9B8FF933}"/>
                    </a:ext>
                  </a:extLst>
                </p:cNvPr>
                <p:cNvCxnSpPr>
                  <a:cxnSpLocks/>
                </p:cNvCxnSpPr>
                <p:nvPr/>
              </p:nvCxnSpPr>
              <p:spPr>
                <a:xfrm rot="4320000">
                  <a:off x="1546137" y="436479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19" name="直接连接符 218">
                  <a:extLst>
                    <a:ext uri="{FF2B5EF4-FFF2-40B4-BE49-F238E27FC236}">
                      <a16:creationId xmlns:a16="http://schemas.microsoft.com/office/drawing/2014/main" id="{7FE422A5-F9A6-486E-9227-F335043DB73F}"/>
                    </a:ext>
                  </a:extLst>
                </p:cNvPr>
                <p:cNvCxnSpPr>
                  <a:cxnSpLocks/>
                </p:cNvCxnSpPr>
                <p:nvPr/>
              </p:nvCxnSpPr>
              <p:spPr>
                <a:xfrm rot="4680000">
                  <a:off x="1550453" y="438089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20" name="直接连接符 219">
                  <a:extLst>
                    <a:ext uri="{FF2B5EF4-FFF2-40B4-BE49-F238E27FC236}">
                      <a16:creationId xmlns:a16="http://schemas.microsoft.com/office/drawing/2014/main" id="{36895A0C-106A-42FA-9747-C652A264D5A2}"/>
                    </a:ext>
                  </a:extLst>
                </p:cNvPr>
                <p:cNvCxnSpPr>
                  <a:cxnSpLocks/>
                </p:cNvCxnSpPr>
                <p:nvPr/>
              </p:nvCxnSpPr>
              <p:spPr>
                <a:xfrm rot="5040000">
                  <a:off x="1553061" y="439736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21" name="直接连接符 220">
                  <a:extLst>
                    <a:ext uri="{FF2B5EF4-FFF2-40B4-BE49-F238E27FC236}">
                      <a16:creationId xmlns:a16="http://schemas.microsoft.com/office/drawing/2014/main" id="{6B990182-CC3D-45A6-9624-1E0788A26EA1}"/>
                    </a:ext>
                  </a:extLst>
                </p:cNvPr>
                <p:cNvCxnSpPr>
                  <a:cxnSpLocks/>
                </p:cNvCxnSpPr>
                <p:nvPr/>
              </p:nvCxnSpPr>
              <p:spPr>
                <a:xfrm rot="5400000">
                  <a:off x="1553933" y="4414018"/>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22" name="直接连接符 221">
                  <a:extLst>
                    <a:ext uri="{FF2B5EF4-FFF2-40B4-BE49-F238E27FC236}">
                      <a16:creationId xmlns:a16="http://schemas.microsoft.com/office/drawing/2014/main" id="{4C6644B8-5BBE-4E71-B3D8-1EFE1F1C35E9}"/>
                    </a:ext>
                  </a:extLst>
                </p:cNvPr>
                <p:cNvCxnSpPr>
                  <a:cxnSpLocks/>
                </p:cNvCxnSpPr>
                <p:nvPr/>
              </p:nvCxnSpPr>
              <p:spPr>
                <a:xfrm rot="5760000">
                  <a:off x="1553061" y="443066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23" name="直接连接符 222">
                  <a:extLst>
                    <a:ext uri="{FF2B5EF4-FFF2-40B4-BE49-F238E27FC236}">
                      <a16:creationId xmlns:a16="http://schemas.microsoft.com/office/drawing/2014/main" id="{E33ADB6F-8129-4894-A707-CF07AEB56572}"/>
                    </a:ext>
                  </a:extLst>
                </p:cNvPr>
                <p:cNvCxnSpPr>
                  <a:cxnSpLocks/>
                </p:cNvCxnSpPr>
                <p:nvPr/>
              </p:nvCxnSpPr>
              <p:spPr>
                <a:xfrm rot="6120000">
                  <a:off x="1550453" y="444713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24" name="直接连接符 223">
                  <a:extLst>
                    <a:ext uri="{FF2B5EF4-FFF2-40B4-BE49-F238E27FC236}">
                      <a16:creationId xmlns:a16="http://schemas.microsoft.com/office/drawing/2014/main" id="{F2502DAC-7182-4B04-9998-31300E287108}"/>
                    </a:ext>
                  </a:extLst>
                </p:cNvPr>
                <p:cNvCxnSpPr>
                  <a:cxnSpLocks/>
                </p:cNvCxnSpPr>
                <p:nvPr/>
              </p:nvCxnSpPr>
              <p:spPr>
                <a:xfrm rot="6480000">
                  <a:off x="1546137" y="446324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25" name="直接连接符 224">
                  <a:extLst>
                    <a:ext uri="{FF2B5EF4-FFF2-40B4-BE49-F238E27FC236}">
                      <a16:creationId xmlns:a16="http://schemas.microsoft.com/office/drawing/2014/main" id="{89E94227-EF2A-444B-8924-9FDC2327157D}"/>
                    </a:ext>
                  </a:extLst>
                </p:cNvPr>
                <p:cNvCxnSpPr>
                  <a:cxnSpLocks/>
                </p:cNvCxnSpPr>
                <p:nvPr/>
              </p:nvCxnSpPr>
              <p:spPr>
                <a:xfrm rot="6840000">
                  <a:off x="1540161" y="447881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26" name="直接连接符 225">
                  <a:extLst>
                    <a:ext uri="{FF2B5EF4-FFF2-40B4-BE49-F238E27FC236}">
                      <a16:creationId xmlns:a16="http://schemas.microsoft.com/office/drawing/2014/main" id="{15E96B57-D9F7-4B5A-A540-346085FEF8AC}"/>
                    </a:ext>
                  </a:extLst>
                </p:cNvPr>
                <p:cNvCxnSpPr>
                  <a:cxnSpLocks/>
                </p:cNvCxnSpPr>
                <p:nvPr/>
              </p:nvCxnSpPr>
              <p:spPr>
                <a:xfrm rot="7200000">
                  <a:off x="1532592" y="4493668"/>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27" name="直接连接符 226">
                  <a:extLst>
                    <a:ext uri="{FF2B5EF4-FFF2-40B4-BE49-F238E27FC236}">
                      <a16:creationId xmlns:a16="http://schemas.microsoft.com/office/drawing/2014/main" id="{EBF157FA-9350-49AF-8EF7-D86D229B8CF9}"/>
                    </a:ext>
                  </a:extLst>
                </p:cNvPr>
                <p:cNvCxnSpPr>
                  <a:cxnSpLocks/>
                </p:cNvCxnSpPr>
                <p:nvPr/>
              </p:nvCxnSpPr>
              <p:spPr>
                <a:xfrm rot="7560000">
                  <a:off x="1523510" y="450765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28" name="直接连接符 227">
                  <a:extLst>
                    <a:ext uri="{FF2B5EF4-FFF2-40B4-BE49-F238E27FC236}">
                      <a16:creationId xmlns:a16="http://schemas.microsoft.com/office/drawing/2014/main" id="{03007C4C-FC25-4D88-A5B0-59AA99A36C93}"/>
                    </a:ext>
                  </a:extLst>
                </p:cNvPr>
                <p:cNvCxnSpPr>
                  <a:cxnSpLocks/>
                </p:cNvCxnSpPr>
                <p:nvPr/>
              </p:nvCxnSpPr>
              <p:spPr>
                <a:xfrm rot="7920000">
                  <a:off x="1513018" y="452060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29" name="直接连接符 228">
                  <a:extLst>
                    <a:ext uri="{FF2B5EF4-FFF2-40B4-BE49-F238E27FC236}">
                      <a16:creationId xmlns:a16="http://schemas.microsoft.com/office/drawing/2014/main" id="{283CA700-6B52-40EE-B78A-B6EF3BE0CCB9}"/>
                    </a:ext>
                  </a:extLst>
                </p:cNvPr>
                <p:cNvCxnSpPr>
                  <a:cxnSpLocks/>
                </p:cNvCxnSpPr>
                <p:nvPr/>
              </p:nvCxnSpPr>
              <p:spPr>
                <a:xfrm rot="8280000">
                  <a:off x="1501225" y="453240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30" name="直接连接符 229">
                  <a:extLst>
                    <a:ext uri="{FF2B5EF4-FFF2-40B4-BE49-F238E27FC236}">
                      <a16:creationId xmlns:a16="http://schemas.microsoft.com/office/drawing/2014/main" id="{B557D9DC-1886-4DAC-96B3-8201293EDD44}"/>
                    </a:ext>
                  </a:extLst>
                </p:cNvPr>
                <p:cNvCxnSpPr>
                  <a:cxnSpLocks/>
                </p:cNvCxnSpPr>
                <p:nvPr/>
              </p:nvCxnSpPr>
              <p:spPr>
                <a:xfrm rot="8640000">
                  <a:off x="1488269" y="454289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31" name="直接连接符 230">
                  <a:extLst>
                    <a:ext uri="{FF2B5EF4-FFF2-40B4-BE49-F238E27FC236}">
                      <a16:creationId xmlns:a16="http://schemas.microsoft.com/office/drawing/2014/main" id="{46545585-5C88-41E7-B0F1-92F66F5CDFBD}"/>
                    </a:ext>
                  </a:extLst>
                </p:cNvPr>
                <p:cNvCxnSpPr>
                  <a:cxnSpLocks/>
                </p:cNvCxnSpPr>
                <p:nvPr/>
              </p:nvCxnSpPr>
              <p:spPr>
                <a:xfrm rot="9000000">
                  <a:off x="1474285" y="4551976"/>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32" name="直接连接符 231">
                  <a:extLst>
                    <a:ext uri="{FF2B5EF4-FFF2-40B4-BE49-F238E27FC236}">
                      <a16:creationId xmlns:a16="http://schemas.microsoft.com/office/drawing/2014/main" id="{B6E9C286-5837-4A2C-A34A-BF69F616939D}"/>
                    </a:ext>
                  </a:extLst>
                </p:cNvPr>
                <p:cNvCxnSpPr>
                  <a:cxnSpLocks/>
                </p:cNvCxnSpPr>
                <p:nvPr/>
              </p:nvCxnSpPr>
              <p:spPr>
                <a:xfrm rot="9360000">
                  <a:off x="1459428" y="455954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33" name="直接连接符 232">
                  <a:extLst>
                    <a:ext uri="{FF2B5EF4-FFF2-40B4-BE49-F238E27FC236}">
                      <a16:creationId xmlns:a16="http://schemas.microsoft.com/office/drawing/2014/main" id="{958BA22B-79AA-42D2-B92C-A5347280D68C}"/>
                    </a:ext>
                  </a:extLst>
                </p:cNvPr>
                <p:cNvCxnSpPr>
                  <a:cxnSpLocks/>
                </p:cNvCxnSpPr>
                <p:nvPr/>
              </p:nvCxnSpPr>
              <p:spPr>
                <a:xfrm rot="9720000">
                  <a:off x="1443862" y="456552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34" name="直接连接符 233">
                  <a:extLst>
                    <a:ext uri="{FF2B5EF4-FFF2-40B4-BE49-F238E27FC236}">
                      <a16:creationId xmlns:a16="http://schemas.microsoft.com/office/drawing/2014/main" id="{5169F3F4-4490-455D-A7D1-892C963862C2}"/>
                    </a:ext>
                  </a:extLst>
                </p:cNvPr>
                <p:cNvCxnSpPr>
                  <a:cxnSpLocks/>
                </p:cNvCxnSpPr>
                <p:nvPr/>
              </p:nvCxnSpPr>
              <p:spPr>
                <a:xfrm rot="10080000">
                  <a:off x="1427753" y="456983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35" name="直接连接符 234">
                  <a:extLst>
                    <a:ext uri="{FF2B5EF4-FFF2-40B4-BE49-F238E27FC236}">
                      <a16:creationId xmlns:a16="http://schemas.microsoft.com/office/drawing/2014/main" id="{DB661D4C-C2FD-45A6-800D-8CA59499B3AE}"/>
                    </a:ext>
                  </a:extLst>
                </p:cNvPr>
                <p:cNvCxnSpPr>
                  <a:cxnSpLocks/>
                </p:cNvCxnSpPr>
                <p:nvPr/>
              </p:nvCxnSpPr>
              <p:spPr>
                <a:xfrm rot="10440000">
                  <a:off x="1411286" y="457244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36" name="直接连接符 235">
                  <a:extLst>
                    <a:ext uri="{FF2B5EF4-FFF2-40B4-BE49-F238E27FC236}">
                      <a16:creationId xmlns:a16="http://schemas.microsoft.com/office/drawing/2014/main" id="{EE89187D-A5B7-4693-B9F3-459BC02E9F97}"/>
                    </a:ext>
                  </a:extLst>
                </p:cNvPr>
                <p:cNvCxnSpPr>
                  <a:cxnSpLocks/>
                </p:cNvCxnSpPr>
                <p:nvPr/>
              </p:nvCxnSpPr>
              <p:spPr>
                <a:xfrm rot="10800000">
                  <a:off x="1394634" y="457331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37" name="直接连接符 236">
                  <a:extLst>
                    <a:ext uri="{FF2B5EF4-FFF2-40B4-BE49-F238E27FC236}">
                      <a16:creationId xmlns:a16="http://schemas.microsoft.com/office/drawing/2014/main" id="{1F658CCE-5B58-44BF-A5B4-F4E7A99F342F}"/>
                    </a:ext>
                  </a:extLst>
                </p:cNvPr>
                <p:cNvCxnSpPr>
                  <a:cxnSpLocks/>
                </p:cNvCxnSpPr>
                <p:nvPr/>
              </p:nvCxnSpPr>
              <p:spPr>
                <a:xfrm rot="11160000">
                  <a:off x="1377983" y="457244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38" name="直接连接符 237">
                  <a:extLst>
                    <a:ext uri="{FF2B5EF4-FFF2-40B4-BE49-F238E27FC236}">
                      <a16:creationId xmlns:a16="http://schemas.microsoft.com/office/drawing/2014/main" id="{E950A033-F822-4BD5-8A78-22A8754896DD}"/>
                    </a:ext>
                  </a:extLst>
                </p:cNvPr>
                <p:cNvCxnSpPr>
                  <a:cxnSpLocks/>
                </p:cNvCxnSpPr>
                <p:nvPr/>
              </p:nvCxnSpPr>
              <p:spPr>
                <a:xfrm rot="11520000">
                  <a:off x="1361515" y="456983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39" name="直接连接符 238">
                  <a:extLst>
                    <a:ext uri="{FF2B5EF4-FFF2-40B4-BE49-F238E27FC236}">
                      <a16:creationId xmlns:a16="http://schemas.microsoft.com/office/drawing/2014/main" id="{C2FC503C-36D3-48BD-95A4-5146CDABDFBB}"/>
                    </a:ext>
                  </a:extLst>
                </p:cNvPr>
                <p:cNvCxnSpPr>
                  <a:cxnSpLocks/>
                </p:cNvCxnSpPr>
                <p:nvPr/>
              </p:nvCxnSpPr>
              <p:spPr>
                <a:xfrm rot="11880000">
                  <a:off x="1345407" y="456552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40" name="直接连接符 239">
                  <a:extLst>
                    <a:ext uri="{FF2B5EF4-FFF2-40B4-BE49-F238E27FC236}">
                      <a16:creationId xmlns:a16="http://schemas.microsoft.com/office/drawing/2014/main" id="{DB455C60-97A3-4856-BB15-9FEC62683F4C}"/>
                    </a:ext>
                  </a:extLst>
                </p:cNvPr>
                <p:cNvCxnSpPr>
                  <a:cxnSpLocks/>
                </p:cNvCxnSpPr>
                <p:nvPr/>
              </p:nvCxnSpPr>
              <p:spPr>
                <a:xfrm rot="12240000">
                  <a:off x="1329840" y="455954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41" name="直接连接符 240">
                  <a:extLst>
                    <a:ext uri="{FF2B5EF4-FFF2-40B4-BE49-F238E27FC236}">
                      <a16:creationId xmlns:a16="http://schemas.microsoft.com/office/drawing/2014/main" id="{62005E9D-BBEA-4E69-B243-4A4A3834A807}"/>
                    </a:ext>
                  </a:extLst>
                </p:cNvPr>
                <p:cNvCxnSpPr>
                  <a:cxnSpLocks/>
                </p:cNvCxnSpPr>
                <p:nvPr/>
              </p:nvCxnSpPr>
              <p:spPr>
                <a:xfrm rot="12600000">
                  <a:off x="1314983" y="4551976"/>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42" name="直接连接符 241">
                  <a:extLst>
                    <a:ext uri="{FF2B5EF4-FFF2-40B4-BE49-F238E27FC236}">
                      <a16:creationId xmlns:a16="http://schemas.microsoft.com/office/drawing/2014/main" id="{8252FF9D-1A0D-4DF4-AE9F-80B924059706}"/>
                    </a:ext>
                  </a:extLst>
                </p:cNvPr>
                <p:cNvCxnSpPr>
                  <a:cxnSpLocks/>
                </p:cNvCxnSpPr>
                <p:nvPr/>
              </p:nvCxnSpPr>
              <p:spPr>
                <a:xfrm rot="12960000">
                  <a:off x="1301000" y="454289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43" name="直接连接符 242">
                  <a:extLst>
                    <a:ext uri="{FF2B5EF4-FFF2-40B4-BE49-F238E27FC236}">
                      <a16:creationId xmlns:a16="http://schemas.microsoft.com/office/drawing/2014/main" id="{6CC23EEF-D4FD-44BE-847C-0F83D9F2D34F}"/>
                    </a:ext>
                  </a:extLst>
                </p:cNvPr>
                <p:cNvCxnSpPr>
                  <a:cxnSpLocks/>
                </p:cNvCxnSpPr>
                <p:nvPr/>
              </p:nvCxnSpPr>
              <p:spPr>
                <a:xfrm rot="13320000">
                  <a:off x="1288043" y="453240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44" name="直接连接符 243">
                  <a:extLst>
                    <a:ext uri="{FF2B5EF4-FFF2-40B4-BE49-F238E27FC236}">
                      <a16:creationId xmlns:a16="http://schemas.microsoft.com/office/drawing/2014/main" id="{7D0AA605-6346-4BA0-A28F-B72856EA7F8D}"/>
                    </a:ext>
                  </a:extLst>
                </p:cNvPr>
                <p:cNvCxnSpPr>
                  <a:cxnSpLocks/>
                </p:cNvCxnSpPr>
                <p:nvPr/>
              </p:nvCxnSpPr>
              <p:spPr>
                <a:xfrm rot="13680000">
                  <a:off x="1276250" y="452060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45" name="直接连接符 244">
                  <a:extLst>
                    <a:ext uri="{FF2B5EF4-FFF2-40B4-BE49-F238E27FC236}">
                      <a16:creationId xmlns:a16="http://schemas.microsoft.com/office/drawing/2014/main" id="{65E2647B-C07E-4A89-8A61-6A709BBF7A56}"/>
                    </a:ext>
                  </a:extLst>
                </p:cNvPr>
                <p:cNvCxnSpPr>
                  <a:cxnSpLocks/>
                </p:cNvCxnSpPr>
                <p:nvPr/>
              </p:nvCxnSpPr>
              <p:spPr>
                <a:xfrm rot="14040000">
                  <a:off x="1265758" y="450765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46" name="直接连接符 245">
                  <a:extLst>
                    <a:ext uri="{FF2B5EF4-FFF2-40B4-BE49-F238E27FC236}">
                      <a16:creationId xmlns:a16="http://schemas.microsoft.com/office/drawing/2014/main" id="{452123DA-8546-4FE8-8E26-A7790B65068A}"/>
                    </a:ext>
                  </a:extLst>
                </p:cNvPr>
                <p:cNvCxnSpPr>
                  <a:cxnSpLocks/>
                </p:cNvCxnSpPr>
                <p:nvPr/>
              </p:nvCxnSpPr>
              <p:spPr>
                <a:xfrm rot="14400000">
                  <a:off x="1256675" y="4493668"/>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47" name="直接连接符 246">
                  <a:extLst>
                    <a:ext uri="{FF2B5EF4-FFF2-40B4-BE49-F238E27FC236}">
                      <a16:creationId xmlns:a16="http://schemas.microsoft.com/office/drawing/2014/main" id="{243EB839-6DBC-4EF0-A27D-8FF0A4308BAA}"/>
                    </a:ext>
                  </a:extLst>
                </p:cNvPr>
                <p:cNvCxnSpPr>
                  <a:cxnSpLocks/>
                </p:cNvCxnSpPr>
                <p:nvPr/>
              </p:nvCxnSpPr>
              <p:spPr>
                <a:xfrm rot="14760000">
                  <a:off x="1249107" y="447881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48" name="直接连接符 247">
                  <a:extLst>
                    <a:ext uri="{FF2B5EF4-FFF2-40B4-BE49-F238E27FC236}">
                      <a16:creationId xmlns:a16="http://schemas.microsoft.com/office/drawing/2014/main" id="{5687EA41-24FE-4C90-91EE-09AD057849C4}"/>
                    </a:ext>
                  </a:extLst>
                </p:cNvPr>
                <p:cNvCxnSpPr>
                  <a:cxnSpLocks/>
                </p:cNvCxnSpPr>
                <p:nvPr/>
              </p:nvCxnSpPr>
              <p:spPr>
                <a:xfrm rot="15120000">
                  <a:off x="1243131" y="446324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49" name="直接连接符 248">
                  <a:extLst>
                    <a:ext uri="{FF2B5EF4-FFF2-40B4-BE49-F238E27FC236}">
                      <a16:creationId xmlns:a16="http://schemas.microsoft.com/office/drawing/2014/main" id="{544F3F3D-666F-402F-BC42-CE71125B0AA1}"/>
                    </a:ext>
                  </a:extLst>
                </p:cNvPr>
                <p:cNvCxnSpPr>
                  <a:cxnSpLocks/>
                </p:cNvCxnSpPr>
                <p:nvPr/>
              </p:nvCxnSpPr>
              <p:spPr>
                <a:xfrm rot="15480000">
                  <a:off x="1238815" y="444713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50" name="直接连接符 249">
                  <a:extLst>
                    <a:ext uri="{FF2B5EF4-FFF2-40B4-BE49-F238E27FC236}">
                      <a16:creationId xmlns:a16="http://schemas.microsoft.com/office/drawing/2014/main" id="{4E715D6C-B94F-459A-AFE6-11AEF07D85A0}"/>
                    </a:ext>
                  </a:extLst>
                </p:cNvPr>
                <p:cNvCxnSpPr>
                  <a:cxnSpLocks/>
                </p:cNvCxnSpPr>
                <p:nvPr/>
              </p:nvCxnSpPr>
              <p:spPr>
                <a:xfrm rot="15840000">
                  <a:off x="1236208" y="443066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grpSp>
          <p:sp>
            <p:nvSpPr>
              <p:cNvPr id="254" name="文本框 253">
                <a:extLst>
                  <a:ext uri="{FF2B5EF4-FFF2-40B4-BE49-F238E27FC236}">
                    <a16:creationId xmlns:a16="http://schemas.microsoft.com/office/drawing/2014/main" id="{F13C0C65-5CB5-464F-80C1-AE6B9C686200}"/>
                  </a:ext>
                </a:extLst>
              </p:cNvPr>
              <p:cNvSpPr txBox="1"/>
              <p:nvPr/>
            </p:nvSpPr>
            <p:spPr>
              <a:xfrm>
                <a:off x="1220406" y="4280177"/>
                <a:ext cx="352341" cy="300082"/>
              </a:xfrm>
              <a:prstGeom prst="rect">
                <a:avLst/>
              </a:prstGeom>
              <a:noFill/>
              <a:effectLst/>
            </p:spPr>
            <p:txBody>
              <a:bodyPr wrap="none" lIns="137160" tIns="68580" rIns="137160" bIns="68580" rtlCol="0">
                <a:spAutoFit/>
              </a:bodyPr>
              <a:lstStyle/>
              <a:p>
                <a:r>
                  <a:rPr lang="en-US" altLang="zh-CN" sz="1050" dirty="0">
                    <a:solidFill>
                      <a:schemeClr val="bg1"/>
                    </a:solidFill>
                    <a:latin typeface="+mn-ea"/>
                  </a:rPr>
                  <a:t>1</a:t>
                </a:r>
                <a:endParaRPr lang="zh-CN" altLang="en-US" sz="1050" dirty="0">
                  <a:solidFill>
                    <a:schemeClr val="bg1"/>
                  </a:solidFill>
                  <a:latin typeface="+mn-ea"/>
                </a:endParaRPr>
              </a:p>
            </p:txBody>
          </p:sp>
        </p:grpSp>
        <p:sp>
          <p:nvSpPr>
            <p:cNvPr id="388" name="文本框 387">
              <a:extLst>
                <a:ext uri="{FF2B5EF4-FFF2-40B4-BE49-F238E27FC236}">
                  <a16:creationId xmlns:a16="http://schemas.microsoft.com/office/drawing/2014/main" id="{5CC56F97-BD88-43FA-9041-33A3482ACAA6}"/>
                </a:ext>
              </a:extLst>
            </p:cNvPr>
            <p:cNvSpPr txBox="1"/>
            <p:nvPr/>
          </p:nvSpPr>
          <p:spPr>
            <a:xfrm>
              <a:off x="1668152" y="4315610"/>
              <a:ext cx="1747399" cy="476156"/>
            </a:xfrm>
            <a:prstGeom prst="rect">
              <a:avLst/>
            </a:prstGeom>
            <a:noFill/>
          </p:spPr>
          <p:txBody>
            <a:bodyPr wrap="square" rtlCol="0">
              <a:spAutoFit/>
            </a:bodyPr>
            <a:lstStyle/>
            <a:p>
              <a:pPr algn="just">
                <a:lnSpc>
                  <a:spcPct val="130000"/>
                </a:lnSpc>
              </a:pPr>
              <a:r>
                <a:rPr lang="zh-CN" altLang="en-US" sz="1000" spc="-100" dirty="0">
                  <a:solidFill>
                    <a:schemeClr val="bg1"/>
                  </a:solidFill>
                </a:rPr>
                <a:t>请输入小节主要内容，请输入小节主要内容</a:t>
              </a:r>
            </a:p>
          </p:txBody>
        </p:sp>
      </p:grpSp>
      <p:grpSp>
        <p:nvGrpSpPr>
          <p:cNvPr id="390" name="组合 389">
            <a:extLst>
              <a:ext uri="{FF2B5EF4-FFF2-40B4-BE49-F238E27FC236}">
                <a16:creationId xmlns:a16="http://schemas.microsoft.com/office/drawing/2014/main" id="{67533DB7-FCBA-402E-909D-54C4F86ABD9E}"/>
              </a:ext>
            </a:extLst>
          </p:cNvPr>
          <p:cNvGrpSpPr/>
          <p:nvPr/>
        </p:nvGrpSpPr>
        <p:grpSpPr>
          <a:xfrm>
            <a:off x="1300451" y="4863153"/>
            <a:ext cx="2127374" cy="478785"/>
            <a:chOff x="1288177" y="4315610"/>
            <a:chExt cx="2127374" cy="478785"/>
          </a:xfrm>
        </p:grpSpPr>
        <p:grpSp>
          <p:nvGrpSpPr>
            <p:cNvPr id="391" name="组合 390">
              <a:extLst>
                <a:ext uri="{FF2B5EF4-FFF2-40B4-BE49-F238E27FC236}">
                  <a16:creationId xmlns:a16="http://schemas.microsoft.com/office/drawing/2014/main" id="{CB308AB9-5FC8-4C99-983A-579626AAF880}"/>
                </a:ext>
              </a:extLst>
            </p:cNvPr>
            <p:cNvGrpSpPr/>
            <p:nvPr>
              <p:custDataLst>
                <p:tags r:id="rId21"/>
              </p:custDataLst>
            </p:nvPr>
          </p:nvGrpSpPr>
          <p:grpSpPr>
            <a:xfrm>
              <a:off x="1288177" y="4382203"/>
              <a:ext cx="352341" cy="345598"/>
              <a:chOff x="1220406" y="4254719"/>
              <a:chExt cx="352341" cy="345598"/>
            </a:xfrm>
          </p:grpSpPr>
          <p:grpSp>
            <p:nvGrpSpPr>
              <p:cNvPr id="393" name="组合 392">
                <a:extLst>
                  <a:ext uri="{FF2B5EF4-FFF2-40B4-BE49-F238E27FC236}">
                    <a16:creationId xmlns:a16="http://schemas.microsoft.com/office/drawing/2014/main" id="{8D340953-2277-44E8-A6F8-E114715DD15D}"/>
                  </a:ext>
                </a:extLst>
              </p:cNvPr>
              <p:cNvGrpSpPr/>
              <p:nvPr/>
            </p:nvGrpSpPr>
            <p:grpSpPr>
              <a:xfrm>
                <a:off x="1223378" y="4254719"/>
                <a:ext cx="345598" cy="345598"/>
                <a:chOff x="1221835" y="4254719"/>
                <a:chExt cx="345598" cy="345598"/>
              </a:xfrm>
            </p:grpSpPr>
            <p:sp>
              <p:nvSpPr>
                <p:cNvPr id="395" name="椭圆 394">
                  <a:extLst>
                    <a:ext uri="{FF2B5EF4-FFF2-40B4-BE49-F238E27FC236}">
                      <a16:creationId xmlns:a16="http://schemas.microsoft.com/office/drawing/2014/main" id="{6BF55286-7E19-4851-AE61-A25DD88C624F}"/>
                    </a:ext>
                  </a:extLst>
                </p:cNvPr>
                <p:cNvSpPr/>
                <p:nvPr>
                  <p:custDataLst>
                    <p:tags r:id="rId22"/>
                  </p:custDataLst>
                </p:nvPr>
              </p:nvSpPr>
              <p:spPr>
                <a:xfrm>
                  <a:off x="1285622" y="4321207"/>
                  <a:ext cx="218022" cy="218022"/>
                </a:xfrm>
                <a:prstGeom prst="ellipse">
                  <a:avLst/>
                </a:prstGeom>
                <a:gradFill>
                  <a:gsLst>
                    <a:gs pos="100000">
                      <a:schemeClr val="accent2"/>
                    </a:gs>
                    <a:gs pos="0">
                      <a:schemeClr val="accent4">
                        <a:lumMod val="80000"/>
                      </a:schemeClr>
                    </a:gs>
                  </a:gsLst>
                  <a:lin ang="18900000" scaled="0"/>
                </a:gradFill>
                <a:ln w="5715">
                  <a:noFill/>
                </a:ln>
                <a:effectLst>
                  <a:outerShdw blurRad="342900" dist="8572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3444" tIns="61722" rIns="123444" bIns="61722" numCol="1" spcCol="0" rtlCol="0" fromWordArt="0" anchor="ctr" anchorCtr="0" forceAA="0" compatLnSpc="1">
                  <a:prstTxWarp prst="textNoShape">
                    <a:avLst/>
                  </a:prstTxWarp>
                  <a:noAutofit/>
                </a:bodyPr>
                <a:lstStyle/>
                <a:p>
                  <a:pPr algn="ctr"/>
                  <a:endParaRPr lang="zh-CN" altLang="en-US" sz="2430"/>
                </a:p>
              </p:txBody>
            </p:sp>
            <p:sp>
              <p:nvSpPr>
                <p:cNvPr id="396" name="弧形 395">
                  <a:extLst>
                    <a:ext uri="{FF2B5EF4-FFF2-40B4-BE49-F238E27FC236}">
                      <a16:creationId xmlns:a16="http://schemas.microsoft.com/office/drawing/2014/main" id="{C69E6F17-B3D0-4154-A2A5-8DF3F3D43FDC}"/>
                    </a:ext>
                  </a:extLst>
                </p:cNvPr>
                <p:cNvSpPr/>
                <p:nvPr>
                  <p:custDataLst>
                    <p:tags r:id="rId23"/>
                  </p:custDataLst>
                </p:nvPr>
              </p:nvSpPr>
              <p:spPr>
                <a:xfrm>
                  <a:off x="1265557" y="4301140"/>
                  <a:ext cx="258154" cy="258154"/>
                </a:xfrm>
                <a:prstGeom prst="arc">
                  <a:avLst>
                    <a:gd name="adj1" fmla="val 16200000"/>
                    <a:gd name="adj2" fmla="val 5012861"/>
                  </a:avLst>
                </a:prstGeom>
                <a:noFill/>
                <a:ln w="19050" cap="rnd">
                  <a:gradFill>
                    <a:gsLst>
                      <a:gs pos="0">
                        <a:schemeClr val="accent2"/>
                      </a:gs>
                      <a:gs pos="100000">
                        <a:schemeClr val="accent4">
                          <a:alpha val="0"/>
                        </a:schemeClr>
                      </a:gs>
                    </a:gsLst>
                    <a:lin ang="5400000" scaled="1"/>
                  </a:gradFill>
                  <a:round/>
                </a:ln>
                <a:effectLst>
                  <a:outerShdw blurRad="342900" dist="8572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3444" tIns="61722" rIns="123444" bIns="61722" numCol="1" spcCol="0" rtlCol="0" fromWordArt="0" anchor="ctr" anchorCtr="0" forceAA="0" compatLnSpc="1">
                  <a:prstTxWarp prst="textNoShape">
                    <a:avLst/>
                  </a:prstTxWarp>
                  <a:noAutofit/>
                </a:bodyPr>
                <a:lstStyle/>
                <a:p>
                  <a:pPr algn="ctr"/>
                  <a:endParaRPr lang="zh-CN" altLang="en-US" sz="2430"/>
                </a:p>
              </p:txBody>
            </p:sp>
            <p:sp>
              <p:nvSpPr>
                <p:cNvPr id="397" name="弧形 396">
                  <a:extLst>
                    <a:ext uri="{FF2B5EF4-FFF2-40B4-BE49-F238E27FC236}">
                      <a16:creationId xmlns:a16="http://schemas.microsoft.com/office/drawing/2014/main" id="{8FBB539B-8C9E-4CA3-BE1F-1D845D76D389}"/>
                    </a:ext>
                  </a:extLst>
                </p:cNvPr>
                <p:cNvSpPr/>
                <p:nvPr>
                  <p:custDataLst>
                    <p:tags r:id="rId24"/>
                  </p:custDataLst>
                </p:nvPr>
              </p:nvSpPr>
              <p:spPr>
                <a:xfrm rot="10800000">
                  <a:off x="1265555" y="4301140"/>
                  <a:ext cx="258156" cy="258155"/>
                </a:xfrm>
                <a:prstGeom prst="arc">
                  <a:avLst>
                    <a:gd name="adj1" fmla="val 16200000"/>
                    <a:gd name="adj2" fmla="val 4759660"/>
                  </a:avLst>
                </a:prstGeom>
                <a:noFill/>
                <a:ln w="19050" cap="rnd">
                  <a:gradFill>
                    <a:gsLst>
                      <a:gs pos="0">
                        <a:schemeClr val="accent2"/>
                      </a:gs>
                      <a:gs pos="100000">
                        <a:schemeClr val="accent4">
                          <a:alpha val="0"/>
                        </a:schemeClr>
                      </a:gs>
                    </a:gsLst>
                    <a:lin ang="5400000" scaled="1"/>
                  </a:gradFill>
                  <a:round/>
                </a:ln>
                <a:effectLst>
                  <a:outerShdw blurRad="342900" dist="8572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3444" tIns="61722" rIns="123444" bIns="61722" numCol="1" spcCol="0" rtlCol="0" fromWordArt="0" anchor="ctr" anchorCtr="0" forceAA="0" compatLnSpc="1">
                  <a:prstTxWarp prst="textNoShape">
                    <a:avLst/>
                  </a:prstTxWarp>
                  <a:noAutofit/>
                </a:bodyPr>
                <a:lstStyle/>
                <a:p>
                  <a:pPr algn="ctr"/>
                  <a:endParaRPr lang="zh-CN" altLang="en-US" sz="2430"/>
                </a:p>
              </p:txBody>
            </p:sp>
            <p:cxnSp>
              <p:nvCxnSpPr>
                <p:cNvPr id="398" name="直接连接符 397">
                  <a:extLst>
                    <a:ext uri="{FF2B5EF4-FFF2-40B4-BE49-F238E27FC236}">
                      <a16:creationId xmlns:a16="http://schemas.microsoft.com/office/drawing/2014/main" id="{2FBE3A5E-270A-417A-BCE2-E4C40223C1CE}"/>
                    </a:ext>
                  </a:extLst>
                </p:cNvPr>
                <p:cNvCxnSpPr>
                  <a:cxnSpLocks/>
                </p:cNvCxnSpPr>
                <p:nvPr/>
              </p:nvCxnSpPr>
              <p:spPr>
                <a:xfrm rot="16200000">
                  <a:off x="1235335" y="4414018"/>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99" name="直接连接符 398">
                  <a:extLst>
                    <a:ext uri="{FF2B5EF4-FFF2-40B4-BE49-F238E27FC236}">
                      <a16:creationId xmlns:a16="http://schemas.microsoft.com/office/drawing/2014/main" id="{642A9539-DD19-4A28-A8DF-1A7EDA57C7CA}"/>
                    </a:ext>
                  </a:extLst>
                </p:cNvPr>
                <p:cNvCxnSpPr>
                  <a:cxnSpLocks/>
                </p:cNvCxnSpPr>
                <p:nvPr/>
              </p:nvCxnSpPr>
              <p:spPr>
                <a:xfrm rot="16560000">
                  <a:off x="1236208" y="439736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00" name="直接连接符 399">
                  <a:extLst>
                    <a:ext uri="{FF2B5EF4-FFF2-40B4-BE49-F238E27FC236}">
                      <a16:creationId xmlns:a16="http://schemas.microsoft.com/office/drawing/2014/main" id="{F9250381-6DCC-4850-903A-EA97B74C31A5}"/>
                    </a:ext>
                  </a:extLst>
                </p:cNvPr>
                <p:cNvCxnSpPr>
                  <a:cxnSpLocks/>
                </p:cNvCxnSpPr>
                <p:nvPr/>
              </p:nvCxnSpPr>
              <p:spPr>
                <a:xfrm rot="16920000">
                  <a:off x="1238815" y="438089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01" name="直接连接符 400">
                  <a:extLst>
                    <a:ext uri="{FF2B5EF4-FFF2-40B4-BE49-F238E27FC236}">
                      <a16:creationId xmlns:a16="http://schemas.microsoft.com/office/drawing/2014/main" id="{5A008271-151F-479B-8289-801B1E9F09EE}"/>
                    </a:ext>
                  </a:extLst>
                </p:cNvPr>
                <p:cNvCxnSpPr>
                  <a:cxnSpLocks/>
                </p:cNvCxnSpPr>
                <p:nvPr/>
              </p:nvCxnSpPr>
              <p:spPr>
                <a:xfrm rot="17280000">
                  <a:off x="1243131" y="436479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02" name="直接连接符 401">
                  <a:extLst>
                    <a:ext uri="{FF2B5EF4-FFF2-40B4-BE49-F238E27FC236}">
                      <a16:creationId xmlns:a16="http://schemas.microsoft.com/office/drawing/2014/main" id="{DAA7586D-B2B3-4076-B4C5-E1BBE211B994}"/>
                    </a:ext>
                  </a:extLst>
                </p:cNvPr>
                <p:cNvCxnSpPr>
                  <a:cxnSpLocks/>
                </p:cNvCxnSpPr>
                <p:nvPr/>
              </p:nvCxnSpPr>
              <p:spPr>
                <a:xfrm rot="17640000">
                  <a:off x="1249107" y="4349226"/>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03" name="直接连接符 402">
                  <a:extLst>
                    <a:ext uri="{FF2B5EF4-FFF2-40B4-BE49-F238E27FC236}">
                      <a16:creationId xmlns:a16="http://schemas.microsoft.com/office/drawing/2014/main" id="{15C19B69-19FF-4E08-86A4-9C2453A08651}"/>
                    </a:ext>
                  </a:extLst>
                </p:cNvPr>
                <p:cNvCxnSpPr>
                  <a:cxnSpLocks/>
                </p:cNvCxnSpPr>
                <p:nvPr/>
              </p:nvCxnSpPr>
              <p:spPr>
                <a:xfrm rot="18000000">
                  <a:off x="1256675" y="433436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04" name="直接连接符 403">
                  <a:extLst>
                    <a:ext uri="{FF2B5EF4-FFF2-40B4-BE49-F238E27FC236}">
                      <a16:creationId xmlns:a16="http://schemas.microsoft.com/office/drawing/2014/main" id="{A4D3BAC5-8218-47CA-BF07-ED23886C0AD1}"/>
                    </a:ext>
                  </a:extLst>
                </p:cNvPr>
                <p:cNvCxnSpPr>
                  <a:cxnSpLocks/>
                </p:cNvCxnSpPr>
                <p:nvPr/>
              </p:nvCxnSpPr>
              <p:spPr>
                <a:xfrm rot="18360000">
                  <a:off x="1265758" y="4320383"/>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05" name="直接连接符 404">
                  <a:extLst>
                    <a:ext uri="{FF2B5EF4-FFF2-40B4-BE49-F238E27FC236}">
                      <a16:creationId xmlns:a16="http://schemas.microsoft.com/office/drawing/2014/main" id="{CAF54974-B3B8-4077-A20B-43D9D93A2F8D}"/>
                    </a:ext>
                  </a:extLst>
                </p:cNvPr>
                <p:cNvCxnSpPr>
                  <a:cxnSpLocks/>
                </p:cNvCxnSpPr>
                <p:nvPr/>
              </p:nvCxnSpPr>
              <p:spPr>
                <a:xfrm rot="18720000">
                  <a:off x="1276250" y="430742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06" name="直接连接符 405">
                  <a:extLst>
                    <a:ext uri="{FF2B5EF4-FFF2-40B4-BE49-F238E27FC236}">
                      <a16:creationId xmlns:a16="http://schemas.microsoft.com/office/drawing/2014/main" id="{1937C068-78AC-45E8-A911-3C4280F2F02B}"/>
                    </a:ext>
                  </a:extLst>
                </p:cNvPr>
                <p:cNvCxnSpPr>
                  <a:cxnSpLocks/>
                </p:cNvCxnSpPr>
                <p:nvPr/>
              </p:nvCxnSpPr>
              <p:spPr>
                <a:xfrm rot="19080000">
                  <a:off x="1288043" y="429563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07" name="直接连接符 406">
                  <a:extLst>
                    <a:ext uri="{FF2B5EF4-FFF2-40B4-BE49-F238E27FC236}">
                      <a16:creationId xmlns:a16="http://schemas.microsoft.com/office/drawing/2014/main" id="{F12483B1-0F18-4D99-9BB9-57CCCDF7C526}"/>
                    </a:ext>
                  </a:extLst>
                </p:cNvPr>
                <p:cNvCxnSpPr>
                  <a:cxnSpLocks/>
                </p:cNvCxnSpPr>
                <p:nvPr/>
              </p:nvCxnSpPr>
              <p:spPr>
                <a:xfrm rot="19440000">
                  <a:off x="1301000" y="428514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08" name="直接连接符 407">
                  <a:extLst>
                    <a:ext uri="{FF2B5EF4-FFF2-40B4-BE49-F238E27FC236}">
                      <a16:creationId xmlns:a16="http://schemas.microsoft.com/office/drawing/2014/main" id="{E7141F2D-E07F-4525-8877-4CA5FC61B1D6}"/>
                    </a:ext>
                  </a:extLst>
                </p:cNvPr>
                <p:cNvCxnSpPr>
                  <a:cxnSpLocks/>
                </p:cNvCxnSpPr>
                <p:nvPr/>
              </p:nvCxnSpPr>
              <p:spPr>
                <a:xfrm rot="19800000">
                  <a:off x="1314983" y="427606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09" name="直接连接符 408">
                  <a:extLst>
                    <a:ext uri="{FF2B5EF4-FFF2-40B4-BE49-F238E27FC236}">
                      <a16:creationId xmlns:a16="http://schemas.microsoft.com/office/drawing/2014/main" id="{76EACBD7-715B-45FE-93E3-9236791B623A}"/>
                    </a:ext>
                  </a:extLst>
                </p:cNvPr>
                <p:cNvCxnSpPr>
                  <a:cxnSpLocks/>
                </p:cNvCxnSpPr>
                <p:nvPr/>
              </p:nvCxnSpPr>
              <p:spPr>
                <a:xfrm rot="20160000">
                  <a:off x="1329840" y="4268491"/>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10" name="直接连接符 409">
                  <a:extLst>
                    <a:ext uri="{FF2B5EF4-FFF2-40B4-BE49-F238E27FC236}">
                      <a16:creationId xmlns:a16="http://schemas.microsoft.com/office/drawing/2014/main" id="{F32B302B-4B72-4351-AF3E-B5611F97CAFD}"/>
                    </a:ext>
                  </a:extLst>
                </p:cNvPr>
                <p:cNvCxnSpPr>
                  <a:cxnSpLocks/>
                </p:cNvCxnSpPr>
                <p:nvPr/>
              </p:nvCxnSpPr>
              <p:spPr>
                <a:xfrm rot="20520000">
                  <a:off x="1345407" y="426251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11" name="直接连接符 410">
                  <a:extLst>
                    <a:ext uri="{FF2B5EF4-FFF2-40B4-BE49-F238E27FC236}">
                      <a16:creationId xmlns:a16="http://schemas.microsoft.com/office/drawing/2014/main" id="{6A24B4F7-AB41-4307-9B86-899A2C630812}"/>
                    </a:ext>
                  </a:extLst>
                </p:cNvPr>
                <p:cNvCxnSpPr>
                  <a:cxnSpLocks/>
                </p:cNvCxnSpPr>
                <p:nvPr/>
              </p:nvCxnSpPr>
              <p:spPr>
                <a:xfrm rot="20880000">
                  <a:off x="1361515" y="425819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12" name="直接连接符 411">
                  <a:extLst>
                    <a:ext uri="{FF2B5EF4-FFF2-40B4-BE49-F238E27FC236}">
                      <a16:creationId xmlns:a16="http://schemas.microsoft.com/office/drawing/2014/main" id="{5C7D8659-2819-4B71-91D1-23BE12A9F883}"/>
                    </a:ext>
                  </a:extLst>
                </p:cNvPr>
                <p:cNvCxnSpPr>
                  <a:cxnSpLocks/>
                </p:cNvCxnSpPr>
                <p:nvPr/>
              </p:nvCxnSpPr>
              <p:spPr>
                <a:xfrm rot="21240000">
                  <a:off x="1377983" y="425559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13" name="直接连接符 412">
                  <a:extLst>
                    <a:ext uri="{FF2B5EF4-FFF2-40B4-BE49-F238E27FC236}">
                      <a16:creationId xmlns:a16="http://schemas.microsoft.com/office/drawing/2014/main" id="{69327EF2-B47A-4B1A-AD97-4DF409679E3F}"/>
                    </a:ext>
                  </a:extLst>
                </p:cNvPr>
                <p:cNvCxnSpPr>
                  <a:cxnSpLocks/>
                </p:cNvCxnSpPr>
                <p:nvPr/>
              </p:nvCxnSpPr>
              <p:spPr>
                <a:xfrm>
                  <a:off x="1394634" y="425471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14" name="直接连接符 413">
                  <a:extLst>
                    <a:ext uri="{FF2B5EF4-FFF2-40B4-BE49-F238E27FC236}">
                      <a16:creationId xmlns:a16="http://schemas.microsoft.com/office/drawing/2014/main" id="{F6645CE8-7002-486F-A5EB-20432A54A06C}"/>
                    </a:ext>
                  </a:extLst>
                </p:cNvPr>
                <p:cNvCxnSpPr>
                  <a:cxnSpLocks/>
                </p:cNvCxnSpPr>
                <p:nvPr/>
              </p:nvCxnSpPr>
              <p:spPr>
                <a:xfrm rot="360000">
                  <a:off x="1411286" y="425559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15" name="直接连接符 414">
                  <a:extLst>
                    <a:ext uri="{FF2B5EF4-FFF2-40B4-BE49-F238E27FC236}">
                      <a16:creationId xmlns:a16="http://schemas.microsoft.com/office/drawing/2014/main" id="{B7CA2FCE-B081-49D2-BD5F-85E4E5FCED35}"/>
                    </a:ext>
                  </a:extLst>
                </p:cNvPr>
                <p:cNvCxnSpPr>
                  <a:cxnSpLocks/>
                </p:cNvCxnSpPr>
                <p:nvPr/>
              </p:nvCxnSpPr>
              <p:spPr>
                <a:xfrm rot="720000">
                  <a:off x="1427753" y="425819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16" name="直接连接符 415">
                  <a:extLst>
                    <a:ext uri="{FF2B5EF4-FFF2-40B4-BE49-F238E27FC236}">
                      <a16:creationId xmlns:a16="http://schemas.microsoft.com/office/drawing/2014/main" id="{EA7D6EA7-FE48-49AE-A387-F77F2B46B1B1}"/>
                    </a:ext>
                  </a:extLst>
                </p:cNvPr>
                <p:cNvCxnSpPr>
                  <a:cxnSpLocks/>
                </p:cNvCxnSpPr>
                <p:nvPr/>
              </p:nvCxnSpPr>
              <p:spPr>
                <a:xfrm rot="1080000">
                  <a:off x="1443862" y="426251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17" name="直接连接符 416">
                  <a:extLst>
                    <a:ext uri="{FF2B5EF4-FFF2-40B4-BE49-F238E27FC236}">
                      <a16:creationId xmlns:a16="http://schemas.microsoft.com/office/drawing/2014/main" id="{A0A19F2F-B092-4D84-B7B3-C71285F307B1}"/>
                    </a:ext>
                  </a:extLst>
                </p:cNvPr>
                <p:cNvCxnSpPr>
                  <a:cxnSpLocks/>
                </p:cNvCxnSpPr>
                <p:nvPr/>
              </p:nvCxnSpPr>
              <p:spPr>
                <a:xfrm rot="1440000">
                  <a:off x="1459428" y="4268491"/>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18" name="直接连接符 417">
                  <a:extLst>
                    <a:ext uri="{FF2B5EF4-FFF2-40B4-BE49-F238E27FC236}">
                      <a16:creationId xmlns:a16="http://schemas.microsoft.com/office/drawing/2014/main" id="{C515F15F-270E-4FA9-84F1-7BEF214F25EE}"/>
                    </a:ext>
                  </a:extLst>
                </p:cNvPr>
                <p:cNvCxnSpPr>
                  <a:cxnSpLocks/>
                </p:cNvCxnSpPr>
                <p:nvPr/>
              </p:nvCxnSpPr>
              <p:spPr>
                <a:xfrm rot="1800000">
                  <a:off x="1474285" y="427606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19" name="直接连接符 418">
                  <a:extLst>
                    <a:ext uri="{FF2B5EF4-FFF2-40B4-BE49-F238E27FC236}">
                      <a16:creationId xmlns:a16="http://schemas.microsoft.com/office/drawing/2014/main" id="{E3300296-98D3-4046-AD32-9597FFA8143E}"/>
                    </a:ext>
                  </a:extLst>
                </p:cNvPr>
                <p:cNvCxnSpPr>
                  <a:cxnSpLocks/>
                </p:cNvCxnSpPr>
                <p:nvPr/>
              </p:nvCxnSpPr>
              <p:spPr>
                <a:xfrm rot="2160000">
                  <a:off x="1488269" y="428514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20" name="直接连接符 419">
                  <a:extLst>
                    <a:ext uri="{FF2B5EF4-FFF2-40B4-BE49-F238E27FC236}">
                      <a16:creationId xmlns:a16="http://schemas.microsoft.com/office/drawing/2014/main" id="{D2C56D87-E2DA-44EE-B19E-795032B626B8}"/>
                    </a:ext>
                  </a:extLst>
                </p:cNvPr>
                <p:cNvCxnSpPr>
                  <a:cxnSpLocks/>
                </p:cNvCxnSpPr>
                <p:nvPr/>
              </p:nvCxnSpPr>
              <p:spPr>
                <a:xfrm rot="2520000">
                  <a:off x="1501225" y="429563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21" name="直接连接符 420">
                  <a:extLst>
                    <a:ext uri="{FF2B5EF4-FFF2-40B4-BE49-F238E27FC236}">
                      <a16:creationId xmlns:a16="http://schemas.microsoft.com/office/drawing/2014/main" id="{0AE4CD2C-0A71-42B4-AE99-ADF97A4E1278}"/>
                    </a:ext>
                  </a:extLst>
                </p:cNvPr>
                <p:cNvCxnSpPr>
                  <a:cxnSpLocks/>
                </p:cNvCxnSpPr>
                <p:nvPr/>
              </p:nvCxnSpPr>
              <p:spPr>
                <a:xfrm rot="2880000">
                  <a:off x="1513018" y="430742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22" name="直接连接符 421">
                  <a:extLst>
                    <a:ext uri="{FF2B5EF4-FFF2-40B4-BE49-F238E27FC236}">
                      <a16:creationId xmlns:a16="http://schemas.microsoft.com/office/drawing/2014/main" id="{E0724957-8D8B-4E42-8828-9548988C391D}"/>
                    </a:ext>
                  </a:extLst>
                </p:cNvPr>
                <p:cNvCxnSpPr>
                  <a:cxnSpLocks/>
                </p:cNvCxnSpPr>
                <p:nvPr/>
              </p:nvCxnSpPr>
              <p:spPr>
                <a:xfrm rot="3240000">
                  <a:off x="1523510" y="4320383"/>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23" name="直接连接符 422">
                  <a:extLst>
                    <a:ext uri="{FF2B5EF4-FFF2-40B4-BE49-F238E27FC236}">
                      <a16:creationId xmlns:a16="http://schemas.microsoft.com/office/drawing/2014/main" id="{94A31098-6FC7-4A32-8C3D-FD8268FCECE5}"/>
                    </a:ext>
                  </a:extLst>
                </p:cNvPr>
                <p:cNvCxnSpPr>
                  <a:cxnSpLocks/>
                </p:cNvCxnSpPr>
                <p:nvPr/>
              </p:nvCxnSpPr>
              <p:spPr>
                <a:xfrm rot="3600000">
                  <a:off x="1532592" y="433436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24" name="直接连接符 423">
                  <a:extLst>
                    <a:ext uri="{FF2B5EF4-FFF2-40B4-BE49-F238E27FC236}">
                      <a16:creationId xmlns:a16="http://schemas.microsoft.com/office/drawing/2014/main" id="{E5F3C621-AEC8-4750-81B6-7695A0CE0D95}"/>
                    </a:ext>
                  </a:extLst>
                </p:cNvPr>
                <p:cNvCxnSpPr>
                  <a:cxnSpLocks/>
                </p:cNvCxnSpPr>
                <p:nvPr/>
              </p:nvCxnSpPr>
              <p:spPr>
                <a:xfrm rot="3960000">
                  <a:off x="1540161" y="4349226"/>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25" name="直接连接符 424">
                  <a:extLst>
                    <a:ext uri="{FF2B5EF4-FFF2-40B4-BE49-F238E27FC236}">
                      <a16:creationId xmlns:a16="http://schemas.microsoft.com/office/drawing/2014/main" id="{8E786623-BCCB-4671-863D-05B3B8FF1BB6}"/>
                    </a:ext>
                  </a:extLst>
                </p:cNvPr>
                <p:cNvCxnSpPr>
                  <a:cxnSpLocks/>
                </p:cNvCxnSpPr>
                <p:nvPr/>
              </p:nvCxnSpPr>
              <p:spPr>
                <a:xfrm rot="4320000">
                  <a:off x="1546137" y="436479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26" name="直接连接符 425">
                  <a:extLst>
                    <a:ext uri="{FF2B5EF4-FFF2-40B4-BE49-F238E27FC236}">
                      <a16:creationId xmlns:a16="http://schemas.microsoft.com/office/drawing/2014/main" id="{1229D457-E4FF-4A41-871A-ABBE67FA1B14}"/>
                    </a:ext>
                  </a:extLst>
                </p:cNvPr>
                <p:cNvCxnSpPr>
                  <a:cxnSpLocks/>
                </p:cNvCxnSpPr>
                <p:nvPr/>
              </p:nvCxnSpPr>
              <p:spPr>
                <a:xfrm rot="4680000">
                  <a:off x="1550453" y="438089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27" name="直接连接符 426">
                  <a:extLst>
                    <a:ext uri="{FF2B5EF4-FFF2-40B4-BE49-F238E27FC236}">
                      <a16:creationId xmlns:a16="http://schemas.microsoft.com/office/drawing/2014/main" id="{AEAFFF92-16A4-4C78-80A5-DE4C04D2A3EC}"/>
                    </a:ext>
                  </a:extLst>
                </p:cNvPr>
                <p:cNvCxnSpPr>
                  <a:cxnSpLocks/>
                </p:cNvCxnSpPr>
                <p:nvPr/>
              </p:nvCxnSpPr>
              <p:spPr>
                <a:xfrm rot="5040000">
                  <a:off x="1553061" y="439736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28" name="直接连接符 427">
                  <a:extLst>
                    <a:ext uri="{FF2B5EF4-FFF2-40B4-BE49-F238E27FC236}">
                      <a16:creationId xmlns:a16="http://schemas.microsoft.com/office/drawing/2014/main" id="{2EC50671-1EF9-46DF-9E7B-EF75BDC2E327}"/>
                    </a:ext>
                  </a:extLst>
                </p:cNvPr>
                <p:cNvCxnSpPr>
                  <a:cxnSpLocks/>
                </p:cNvCxnSpPr>
                <p:nvPr/>
              </p:nvCxnSpPr>
              <p:spPr>
                <a:xfrm rot="5400000">
                  <a:off x="1553933" y="4414018"/>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29" name="直接连接符 428">
                  <a:extLst>
                    <a:ext uri="{FF2B5EF4-FFF2-40B4-BE49-F238E27FC236}">
                      <a16:creationId xmlns:a16="http://schemas.microsoft.com/office/drawing/2014/main" id="{8E2C2E52-0E42-4EB5-98BC-B914C6559C5D}"/>
                    </a:ext>
                  </a:extLst>
                </p:cNvPr>
                <p:cNvCxnSpPr>
                  <a:cxnSpLocks/>
                </p:cNvCxnSpPr>
                <p:nvPr/>
              </p:nvCxnSpPr>
              <p:spPr>
                <a:xfrm rot="5760000">
                  <a:off x="1553061" y="443066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30" name="直接连接符 429">
                  <a:extLst>
                    <a:ext uri="{FF2B5EF4-FFF2-40B4-BE49-F238E27FC236}">
                      <a16:creationId xmlns:a16="http://schemas.microsoft.com/office/drawing/2014/main" id="{8FCAFD7D-F556-4D2B-AD30-9A6234392C13}"/>
                    </a:ext>
                  </a:extLst>
                </p:cNvPr>
                <p:cNvCxnSpPr>
                  <a:cxnSpLocks/>
                </p:cNvCxnSpPr>
                <p:nvPr/>
              </p:nvCxnSpPr>
              <p:spPr>
                <a:xfrm rot="6120000">
                  <a:off x="1550453" y="444713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31" name="直接连接符 430">
                  <a:extLst>
                    <a:ext uri="{FF2B5EF4-FFF2-40B4-BE49-F238E27FC236}">
                      <a16:creationId xmlns:a16="http://schemas.microsoft.com/office/drawing/2014/main" id="{50DF8465-8F51-447E-BDD7-058DD95220C6}"/>
                    </a:ext>
                  </a:extLst>
                </p:cNvPr>
                <p:cNvCxnSpPr>
                  <a:cxnSpLocks/>
                </p:cNvCxnSpPr>
                <p:nvPr/>
              </p:nvCxnSpPr>
              <p:spPr>
                <a:xfrm rot="6480000">
                  <a:off x="1546137" y="446324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32" name="直接连接符 431">
                  <a:extLst>
                    <a:ext uri="{FF2B5EF4-FFF2-40B4-BE49-F238E27FC236}">
                      <a16:creationId xmlns:a16="http://schemas.microsoft.com/office/drawing/2014/main" id="{9842B00E-3875-44FE-B29A-5CB67AC07618}"/>
                    </a:ext>
                  </a:extLst>
                </p:cNvPr>
                <p:cNvCxnSpPr>
                  <a:cxnSpLocks/>
                </p:cNvCxnSpPr>
                <p:nvPr/>
              </p:nvCxnSpPr>
              <p:spPr>
                <a:xfrm rot="6840000">
                  <a:off x="1540161" y="447881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33" name="直接连接符 432">
                  <a:extLst>
                    <a:ext uri="{FF2B5EF4-FFF2-40B4-BE49-F238E27FC236}">
                      <a16:creationId xmlns:a16="http://schemas.microsoft.com/office/drawing/2014/main" id="{B13FB9A9-5B87-4BE5-B0AA-97AE1B6E1E3F}"/>
                    </a:ext>
                  </a:extLst>
                </p:cNvPr>
                <p:cNvCxnSpPr>
                  <a:cxnSpLocks/>
                </p:cNvCxnSpPr>
                <p:nvPr/>
              </p:nvCxnSpPr>
              <p:spPr>
                <a:xfrm rot="7200000">
                  <a:off x="1532592" y="4493668"/>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34" name="直接连接符 433">
                  <a:extLst>
                    <a:ext uri="{FF2B5EF4-FFF2-40B4-BE49-F238E27FC236}">
                      <a16:creationId xmlns:a16="http://schemas.microsoft.com/office/drawing/2014/main" id="{45057A85-3329-4DC4-A604-1A717EA9286C}"/>
                    </a:ext>
                  </a:extLst>
                </p:cNvPr>
                <p:cNvCxnSpPr>
                  <a:cxnSpLocks/>
                </p:cNvCxnSpPr>
                <p:nvPr/>
              </p:nvCxnSpPr>
              <p:spPr>
                <a:xfrm rot="7560000">
                  <a:off x="1523510" y="450765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35" name="直接连接符 434">
                  <a:extLst>
                    <a:ext uri="{FF2B5EF4-FFF2-40B4-BE49-F238E27FC236}">
                      <a16:creationId xmlns:a16="http://schemas.microsoft.com/office/drawing/2014/main" id="{945C107C-ED5D-4E90-9583-459CCF4B433D}"/>
                    </a:ext>
                  </a:extLst>
                </p:cNvPr>
                <p:cNvCxnSpPr>
                  <a:cxnSpLocks/>
                </p:cNvCxnSpPr>
                <p:nvPr/>
              </p:nvCxnSpPr>
              <p:spPr>
                <a:xfrm rot="7920000">
                  <a:off x="1513018" y="452060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36" name="直接连接符 435">
                  <a:extLst>
                    <a:ext uri="{FF2B5EF4-FFF2-40B4-BE49-F238E27FC236}">
                      <a16:creationId xmlns:a16="http://schemas.microsoft.com/office/drawing/2014/main" id="{B4AB67CF-925E-4F5E-A006-F8587A92EF9A}"/>
                    </a:ext>
                  </a:extLst>
                </p:cNvPr>
                <p:cNvCxnSpPr>
                  <a:cxnSpLocks/>
                </p:cNvCxnSpPr>
                <p:nvPr/>
              </p:nvCxnSpPr>
              <p:spPr>
                <a:xfrm rot="8280000">
                  <a:off x="1501225" y="453240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37" name="直接连接符 436">
                  <a:extLst>
                    <a:ext uri="{FF2B5EF4-FFF2-40B4-BE49-F238E27FC236}">
                      <a16:creationId xmlns:a16="http://schemas.microsoft.com/office/drawing/2014/main" id="{6C94A7E0-A760-40B8-A805-E5DEDC20FFE0}"/>
                    </a:ext>
                  </a:extLst>
                </p:cNvPr>
                <p:cNvCxnSpPr>
                  <a:cxnSpLocks/>
                </p:cNvCxnSpPr>
                <p:nvPr/>
              </p:nvCxnSpPr>
              <p:spPr>
                <a:xfrm rot="8640000">
                  <a:off x="1488269" y="454289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38" name="直接连接符 437">
                  <a:extLst>
                    <a:ext uri="{FF2B5EF4-FFF2-40B4-BE49-F238E27FC236}">
                      <a16:creationId xmlns:a16="http://schemas.microsoft.com/office/drawing/2014/main" id="{BFA0695E-CF59-4CF9-A40C-BC603A0284FE}"/>
                    </a:ext>
                  </a:extLst>
                </p:cNvPr>
                <p:cNvCxnSpPr>
                  <a:cxnSpLocks/>
                </p:cNvCxnSpPr>
                <p:nvPr/>
              </p:nvCxnSpPr>
              <p:spPr>
                <a:xfrm rot="9000000">
                  <a:off x="1474285" y="4551976"/>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39" name="直接连接符 438">
                  <a:extLst>
                    <a:ext uri="{FF2B5EF4-FFF2-40B4-BE49-F238E27FC236}">
                      <a16:creationId xmlns:a16="http://schemas.microsoft.com/office/drawing/2014/main" id="{CD9FF02B-548E-41A6-9298-08A1E2B946B8}"/>
                    </a:ext>
                  </a:extLst>
                </p:cNvPr>
                <p:cNvCxnSpPr>
                  <a:cxnSpLocks/>
                </p:cNvCxnSpPr>
                <p:nvPr/>
              </p:nvCxnSpPr>
              <p:spPr>
                <a:xfrm rot="9360000">
                  <a:off x="1459428" y="455954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40" name="直接连接符 439">
                  <a:extLst>
                    <a:ext uri="{FF2B5EF4-FFF2-40B4-BE49-F238E27FC236}">
                      <a16:creationId xmlns:a16="http://schemas.microsoft.com/office/drawing/2014/main" id="{003102FE-CBE3-492D-A18C-7CB2024DBC61}"/>
                    </a:ext>
                  </a:extLst>
                </p:cNvPr>
                <p:cNvCxnSpPr>
                  <a:cxnSpLocks/>
                </p:cNvCxnSpPr>
                <p:nvPr/>
              </p:nvCxnSpPr>
              <p:spPr>
                <a:xfrm rot="9720000">
                  <a:off x="1443862" y="456552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41" name="直接连接符 440">
                  <a:extLst>
                    <a:ext uri="{FF2B5EF4-FFF2-40B4-BE49-F238E27FC236}">
                      <a16:creationId xmlns:a16="http://schemas.microsoft.com/office/drawing/2014/main" id="{42CF61DA-AA90-460B-902D-1B5384332200}"/>
                    </a:ext>
                  </a:extLst>
                </p:cNvPr>
                <p:cNvCxnSpPr>
                  <a:cxnSpLocks/>
                </p:cNvCxnSpPr>
                <p:nvPr/>
              </p:nvCxnSpPr>
              <p:spPr>
                <a:xfrm rot="10080000">
                  <a:off x="1427753" y="456983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42" name="直接连接符 441">
                  <a:extLst>
                    <a:ext uri="{FF2B5EF4-FFF2-40B4-BE49-F238E27FC236}">
                      <a16:creationId xmlns:a16="http://schemas.microsoft.com/office/drawing/2014/main" id="{44132242-C0B2-431E-A8D1-D1EBB12FA56E}"/>
                    </a:ext>
                  </a:extLst>
                </p:cNvPr>
                <p:cNvCxnSpPr>
                  <a:cxnSpLocks/>
                </p:cNvCxnSpPr>
                <p:nvPr/>
              </p:nvCxnSpPr>
              <p:spPr>
                <a:xfrm rot="10440000">
                  <a:off x="1411286" y="457244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43" name="直接连接符 442">
                  <a:extLst>
                    <a:ext uri="{FF2B5EF4-FFF2-40B4-BE49-F238E27FC236}">
                      <a16:creationId xmlns:a16="http://schemas.microsoft.com/office/drawing/2014/main" id="{F24CBB54-5CFF-49C4-B842-A0EB60C4A125}"/>
                    </a:ext>
                  </a:extLst>
                </p:cNvPr>
                <p:cNvCxnSpPr>
                  <a:cxnSpLocks/>
                </p:cNvCxnSpPr>
                <p:nvPr/>
              </p:nvCxnSpPr>
              <p:spPr>
                <a:xfrm rot="10800000">
                  <a:off x="1394634" y="457331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44" name="直接连接符 443">
                  <a:extLst>
                    <a:ext uri="{FF2B5EF4-FFF2-40B4-BE49-F238E27FC236}">
                      <a16:creationId xmlns:a16="http://schemas.microsoft.com/office/drawing/2014/main" id="{19C58604-776C-4943-925F-42D5F142D246}"/>
                    </a:ext>
                  </a:extLst>
                </p:cNvPr>
                <p:cNvCxnSpPr>
                  <a:cxnSpLocks/>
                </p:cNvCxnSpPr>
                <p:nvPr/>
              </p:nvCxnSpPr>
              <p:spPr>
                <a:xfrm rot="11160000">
                  <a:off x="1377983" y="457244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45" name="直接连接符 444">
                  <a:extLst>
                    <a:ext uri="{FF2B5EF4-FFF2-40B4-BE49-F238E27FC236}">
                      <a16:creationId xmlns:a16="http://schemas.microsoft.com/office/drawing/2014/main" id="{216B032F-85C5-499A-9DE9-F5B0D3FE7733}"/>
                    </a:ext>
                  </a:extLst>
                </p:cNvPr>
                <p:cNvCxnSpPr>
                  <a:cxnSpLocks/>
                </p:cNvCxnSpPr>
                <p:nvPr/>
              </p:nvCxnSpPr>
              <p:spPr>
                <a:xfrm rot="11520000">
                  <a:off x="1361515" y="456983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46" name="直接连接符 445">
                  <a:extLst>
                    <a:ext uri="{FF2B5EF4-FFF2-40B4-BE49-F238E27FC236}">
                      <a16:creationId xmlns:a16="http://schemas.microsoft.com/office/drawing/2014/main" id="{E062AF85-1BA8-4289-BE1A-4A2FA9A3EB6D}"/>
                    </a:ext>
                  </a:extLst>
                </p:cNvPr>
                <p:cNvCxnSpPr>
                  <a:cxnSpLocks/>
                </p:cNvCxnSpPr>
                <p:nvPr/>
              </p:nvCxnSpPr>
              <p:spPr>
                <a:xfrm rot="11880000">
                  <a:off x="1345407" y="456552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47" name="直接连接符 446">
                  <a:extLst>
                    <a:ext uri="{FF2B5EF4-FFF2-40B4-BE49-F238E27FC236}">
                      <a16:creationId xmlns:a16="http://schemas.microsoft.com/office/drawing/2014/main" id="{B0374705-0620-4065-9454-F71987269616}"/>
                    </a:ext>
                  </a:extLst>
                </p:cNvPr>
                <p:cNvCxnSpPr>
                  <a:cxnSpLocks/>
                </p:cNvCxnSpPr>
                <p:nvPr/>
              </p:nvCxnSpPr>
              <p:spPr>
                <a:xfrm rot="12240000">
                  <a:off x="1329840" y="455954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48" name="直接连接符 447">
                  <a:extLst>
                    <a:ext uri="{FF2B5EF4-FFF2-40B4-BE49-F238E27FC236}">
                      <a16:creationId xmlns:a16="http://schemas.microsoft.com/office/drawing/2014/main" id="{056C7CEF-193C-4131-B449-E8455421A926}"/>
                    </a:ext>
                  </a:extLst>
                </p:cNvPr>
                <p:cNvCxnSpPr>
                  <a:cxnSpLocks/>
                </p:cNvCxnSpPr>
                <p:nvPr/>
              </p:nvCxnSpPr>
              <p:spPr>
                <a:xfrm rot="12600000">
                  <a:off x="1314983" y="4551976"/>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49" name="直接连接符 448">
                  <a:extLst>
                    <a:ext uri="{FF2B5EF4-FFF2-40B4-BE49-F238E27FC236}">
                      <a16:creationId xmlns:a16="http://schemas.microsoft.com/office/drawing/2014/main" id="{1E467D04-2722-4015-BDBE-DA4E5F33FB86}"/>
                    </a:ext>
                  </a:extLst>
                </p:cNvPr>
                <p:cNvCxnSpPr>
                  <a:cxnSpLocks/>
                </p:cNvCxnSpPr>
                <p:nvPr/>
              </p:nvCxnSpPr>
              <p:spPr>
                <a:xfrm rot="12960000">
                  <a:off x="1301000" y="454289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50" name="直接连接符 449">
                  <a:extLst>
                    <a:ext uri="{FF2B5EF4-FFF2-40B4-BE49-F238E27FC236}">
                      <a16:creationId xmlns:a16="http://schemas.microsoft.com/office/drawing/2014/main" id="{2477EEBF-A793-4C37-9EFE-5AFB803F0501}"/>
                    </a:ext>
                  </a:extLst>
                </p:cNvPr>
                <p:cNvCxnSpPr>
                  <a:cxnSpLocks/>
                </p:cNvCxnSpPr>
                <p:nvPr/>
              </p:nvCxnSpPr>
              <p:spPr>
                <a:xfrm rot="13320000">
                  <a:off x="1288043" y="453240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51" name="直接连接符 450">
                  <a:extLst>
                    <a:ext uri="{FF2B5EF4-FFF2-40B4-BE49-F238E27FC236}">
                      <a16:creationId xmlns:a16="http://schemas.microsoft.com/office/drawing/2014/main" id="{618EE828-958C-4F64-A2DC-C29AC47CCCBB}"/>
                    </a:ext>
                  </a:extLst>
                </p:cNvPr>
                <p:cNvCxnSpPr>
                  <a:cxnSpLocks/>
                </p:cNvCxnSpPr>
                <p:nvPr/>
              </p:nvCxnSpPr>
              <p:spPr>
                <a:xfrm rot="13680000">
                  <a:off x="1276250" y="452060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52" name="直接连接符 451">
                  <a:extLst>
                    <a:ext uri="{FF2B5EF4-FFF2-40B4-BE49-F238E27FC236}">
                      <a16:creationId xmlns:a16="http://schemas.microsoft.com/office/drawing/2014/main" id="{A21D4352-C193-497C-995A-A5090315B8E4}"/>
                    </a:ext>
                  </a:extLst>
                </p:cNvPr>
                <p:cNvCxnSpPr>
                  <a:cxnSpLocks/>
                </p:cNvCxnSpPr>
                <p:nvPr/>
              </p:nvCxnSpPr>
              <p:spPr>
                <a:xfrm rot="14040000">
                  <a:off x="1265758" y="450765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53" name="直接连接符 452">
                  <a:extLst>
                    <a:ext uri="{FF2B5EF4-FFF2-40B4-BE49-F238E27FC236}">
                      <a16:creationId xmlns:a16="http://schemas.microsoft.com/office/drawing/2014/main" id="{D5ABCF8A-78BF-4C1B-A786-AA7ECD38E670}"/>
                    </a:ext>
                  </a:extLst>
                </p:cNvPr>
                <p:cNvCxnSpPr>
                  <a:cxnSpLocks/>
                </p:cNvCxnSpPr>
                <p:nvPr/>
              </p:nvCxnSpPr>
              <p:spPr>
                <a:xfrm rot="14400000">
                  <a:off x="1256675" y="4493668"/>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54" name="直接连接符 453">
                  <a:extLst>
                    <a:ext uri="{FF2B5EF4-FFF2-40B4-BE49-F238E27FC236}">
                      <a16:creationId xmlns:a16="http://schemas.microsoft.com/office/drawing/2014/main" id="{3D2A934A-A7BE-4B87-BBF5-FAD420A1ACE9}"/>
                    </a:ext>
                  </a:extLst>
                </p:cNvPr>
                <p:cNvCxnSpPr>
                  <a:cxnSpLocks/>
                </p:cNvCxnSpPr>
                <p:nvPr/>
              </p:nvCxnSpPr>
              <p:spPr>
                <a:xfrm rot="14760000">
                  <a:off x="1249107" y="447881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55" name="直接连接符 454">
                  <a:extLst>
                    <a:ext uri="{FF2B5EF4-FFF2-40B4-BE49-F238E27FC236}">
                      <a16:creationId xmlns:a16="http://schemas.microsoft.com/office/drawing/2014/main" id="{7AE71E2E-5AF9-4192-980E-350DA5F871D9}"/>
                    </a:ext>
                  </a:extLst>
                </p:cNvPr>
                <p:cNvCxnSpPr>
                  <a:cxnSpLocks/>
                </p:cNvCxnSpPr>
                <p:nvPr/>
              </p:nvCxnSpPr>
              <p:spPr>
                <a:xfrm rot="15120000">
                  <a:off x="1243131" y="446324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56" name="直接连接符 455">
                  <a:extLst>
                    <a:ext uri="{FF2B5EF4-FFF2-40B4-BE49-F238E27FC236}">
                      <a16:creationId xmlns:a16="http://schemas.microsoft.com/office/drawing/2014/main" id="{BC24FABC-EA08-468E-8DA1-5BE697BE7507}"/>
                    </a:ext>
                  </a:extLst>
                </p:cNvPr>
                <p:cNvCxnSpPr>
                  <a:cxnSpLocks/>
                </p:cNvCxnSpPr>
                <p:nvPr/>
              </p:nvCxnSpPr>
              <p:spPr>
                <a:xfrm rot="15480000">
                  <a:off x="1238815" y="444713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57" name="直接连接符 456">
                  <a:extLst>
                    <a:ext uri="{FF2B5EF4-FFF2-40B4-BE49-F238E27FC236}">
                      <a16:creationId xmlns:a16="http://schemas.microsoft.com/office/drawing/2014/main" id="{2D84B035-5B3A-4D61-9D57-7506326D067E}"/>
                    </a:ext>
                  </a:extLst>
                </p:cNvPr>
                <p:cNvCxnSpPr>
                  <a:cxnSpLocks/>
                </p:cNvCxnSpPr>
                <p:nvPr/>
              </p:nvCxnSpPr>
              <p:spPr>
                <a:xfrm rot="15840000">
                  <a:off x="1236208" y="443066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grpSp>
          <p:sp>
            <p:nvSpPr>
              <p:cNvPr id="394" name="文本框 393">
                <a:extLst>
                  <a:ext uri="{FF2B5EF4-FFF2-40B4-BE49-F238E27FC236}">
                    <a16:creationId xmlns:a16="http://schemas.microsoft.com/office/drawing/2014/main" id="{9CDDB336-1DD5-4B77-9CD1-5C8E5ACDF819}"/>
                  </a:ext>
                </a:extLst>
              </p:cNvPr>
              <p:cNvSpPr txBox="1"/>
              <p:nvPr/>
            </p:nvSpPr>
            <p:spPr>
              <a:xfrm>
                <a:off x="1220406" y="4280177"/>
                <a:ext cx="352341" cy="300082"/>
              </a:xfrm>
              <a:prstGeom prst="rect">
                <a:avLst/>
              </a:prstGeom>
              <a:noFill/>
              <a:effectLst/>
            </p:spPr>
            <p:txBody>
              <a:bodyPr wrap="none" lIns="137160" tIns="68580" rIns="137160" bIns="68580" rtlCol="0">
                <a:spAutoFit/>
              </a:bodyPr>
              <a:lstStyle/>
              <a:p>
                <a:r>
                  <a:rPr lang="en-US" altLang="zh-CN" sz="1050" dirty="0">
                    <a:solidFill>
                      <a:schemeClr val="bg1"/>
                    </a:solidFill>
                    <a:latin typeface="+mn-ea"/>
                  </a:rPr>
                  <a:t>2</a:t>
                </a:r>
                <a:endParaRPr lang="zh-CN" altLang="en-US" sz="1050" dirty="0">
                  <a:solidFill>
                    <a:schemeClr val="bg1"/>
                  </a:solidFill>
                  <a:latin typeface="+mn-ea"/>
                </a:endParaRPr>
              </a:p>
            </p:txBody>
          </p:sp>
        </p:grpSp>
        <p:sp>
          <p:nvSpPr>
            <p:cNvPr id="392" name="文本框 391">
              <a:extLst>
                <a:ext uri="{FF2B5EF4-FFF2-40B4-BE49-F238E27FC236}">
                  <a16:creationId xmlns:a16="http://schemas.microsoft.com/office/drawing/2014/main" id="{DE0E743E-15B8-4456-B991-3732ED9D7509}"/>
                </a:ext>
              </a:extLst>
            </p:cNvPr>
            <p:cNvSpPr txBox="1"/>
            <p:nvPr/>
          </p:nvSpPr>
          <p:spPr>
            <a:xfrm>
              <a:off x="1668152" y="4315610"/>
              <a:ext cx="1747399" cy="478785"/>
            </a:xfrm>
            <a:prstGeom prst="rect">
              <a:avLst/>
            </a:prstGeom>
            <a:noFill/>
          </p:spPr>
          <p:txBody>
            <a:bodyPr wrap="square" rtlCol="0">
              <a:spAutoFit/>
            </a:bodyPr>
            <a:lstStyle/>
            <a:p>
              <a:pPr algn="just">
                <a:lnSpc>
                  <a:spcPct val="130000"/>
                </a:lnSpc>
              </a:pPr>
              <a:r>
                <a:rPr lang="zh-CN" altLang="en-US" sz="1000" spc="-100" dirty="0">
                  <a:solidFill>
                    <a:schemeClr val="bg1"/>
                  </a:solidFill>
                </a:rPr>
                <a:t>请输入小节主要内容，请输入小节主要内容</a:t>
              </a:r>
            </a:p>
          </p:txBody>
        </p:sp>
      </p:grpSp>
      <p:grpSp>
        <p:nvGrpSpPr>
          <p:cNvPr id="458" name="组合 457">
            <a:extLst>
              <a:ext uri="{FF2B5EF4-FFF2-40B4-BE49-F238E27FC236}">
                <a16:creationId xmlns:a16="http://schemas.microsoft.com/office/drawing/2014/main" id="{47E93B42-E893-419E-A36D-87D02096D122}"/>
              </a:ext>
            </a:extLst>
          </p:cNvPr>
          <p:cNvGrpSpPr/>
          <p:nvPr/>
        </p:nvGrpSpPr>
        <p:grpSpPr>
          <a:xfrm>
            <a:off x="1300451" y="5441015"/>
            <a:ext cx="2127374" cy="478785"/>
            <a:chOff x="1288177" y="4315610"/>
            <a:chExt cx="2127374" cy="478785"/>
          </a:xfrm>
        </p:grpSpPr>
        <p:grpSp>
          <p:nvGrpSpPr>
            <p:cNvPr id="459" name="组合 458">
              <a:extLst>
                <a:ext uri="{FF2B5EF4-FFF2-40B4-BE49-F238E27FC236}">
                  <a16:creationId xmlns:a16="http://schemas.microsoft.com/office/drawing/2014/main" id="{F28BEC32-D2F9-4978-B7E7-41FC1F4B102A}"/>
                </a:ext>
              </a:extLst>
            </p:cNvPr>
            <p:cNvGrpSpPr/>
            <p:nvPr>
              <p:custDataLst>
                <p:tags r:id="rId17"/>
              </p:custDataLst>
            </p:nvPr>
          </p:nvGrpSpPr>
          <p:grpSpPr>
            <a:xfrm>
              <a:off x="1288177" y="4382203"/>
              <a:ext cx="352341" cy="345598"/>
              <a:chOff x="1220406" y="4254719"/>
              <a:chExt cx="352341" cy="345598"/>
            </a:xfrm>
          </p:grpSpPr>
          <p:grpSp>
            <p:nvGrpSpPr>
              <p:cNvPr id="461" name="组合 460">
                <a:extLst>
                  <a:ext uri="{FF2B5EF4-FFF2-40B4-BE49-F238E27FC236}">
                    <a16:creationId xmlns:a16="http://schemas.microsoft.com/office/drawing/2014/main" id="{E277D00A-21D8-40E7-83DB-C10BB0E8F605}"/>
                  </a:ext>
                </a:extLst>
              </p:cNvPr>
              <p:cNvGrpSpPr/>
              <p:nvPr/>
            </p:nvGrpSpPr>
            <p:grpSpPr>
              <a:xfrm>
                <a:off x="1223378" y="4254719"/>
                <a:ext cx="345598" cy="345598"/>
                <a:chOff x="1221835" y="4254719"/>
                <a:chExt cx="345598" cy="345598"/>
              </a:xfrm>
            </p:grpSpPr>
            <p:sp>
              <p:nvSpPr>
                <p:cNvPr id="463" name="椭圆 462">
                  <a:extLst>
                    <a:ext uri="{FF2B5EF4-FFF2-40B4-BE49-F238E27FC236}">
                      <a16:creationId xmlns:a16="http://schemas.microsoft.com/office/drawing/2014/main" id="{2DC4D900-1E8C-41D3-A13C-3D1DDADB83D5}"/>
                    </a:ext>
                  </a:extLst>
                </p:cNvPr>
                <p:cNvSpPr/>
                <p:nvPr>
                  <p:custDataLst>
                    <p:tags r:id="rId18"/>
                  </p:custDataLst>
                </p:nvPr>
              </p:nvSpPr>
              <p:spPr>
                <a:xfrm>
                  <a:off x="1285622" y="4321207"/>
                  <a:ext cx="218022" cy="218022"/>
                </a:xfrm>
                <a:prstGeom prst="ellipse">
                  <a:avLst/>
                </a:prstGeom>
                <a:gradFill>
                  <a:gsLst>
                    <a:gs pos="100000">
                      <a:schemeClr val="accent2"/>
                    </a:gs>
                    <a:gs pos="0">
                      <a:schemeClr val="accent4">
                        <a:lumMod val="80000"/>
                      </a:schemeClr>
                    </a:gs>
                  </a:gsLst>
                  <a:lin ang="18900000" scaled="0"/>
                </a:gradFill>
                <a:ln w="5715">
                  <a:noFill/>
                </a:ln>
                <a:effectLst>
                  <a:outerShdw blurRad="342900" dist="8572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3444" tIns="61722" rIns="123444" bIns="61722" numCol="1" spcCol="0" rtlCol="0" fromWordArt="0" anchor="ctr" anchorCtr="0" forceAA="0" compatLnSpc="1">
                  <a:prstTxWarp prst="textNoShape">
                    <a:avLst/>
                  </a:prstTxWarp>
                  <a:noAutofit/>
                </a:bodyPr>
                <a:lstStyle/>
                <a:p>
                  <a:pPr algn="ctr"/>
                  <a:endParaRPr lang="zh-CN" altLang="en-US" sz="2430"/>
                </a:p>
              </p:txBody>
            </p:sp>
            <p:sp>
              <p:nvSpPr>
                <p:cNvPr id="464" name="弧形 463">
                  <a:extLst>
                    <a:ext uri="{FF2B5EF4-FFF2-40B4-BE49-F238E27FC236}">
                      <a16:creationId xmlns:a16="http://schemas.microsoft.com/office/drawing/2014/main" id="{F8D749A7-D2BF-43DB-8CC2-294A69AA795A}"/>
                    </a:ext>
                  </a:extLst>
                </p:cNvPr>
                <p:cNvSpPr/>
                <p:nvPr>
                  <p:custDataLst>
                    <p:tags r:id="rId19"/>
                  </p:custDataLst>
                </p:nvPr>
              </p:nvSpPr>
              <p:spPr>
                <a:xfrm>
                  <a:off x="1265557" y="4301140"/>
                  <a:ext cx="258154" cy="258154"/>
                </a:xfrm>
                <a:prstGeom prst="arc">
                  <a:avLst>
                    <a:gd name="adj1" fmla="val 16200000"/>
                    <a:gd name="adj2" fmla="val 5012861"/>
                  </a:avLst>
                </a:prstGeom>
                <a:noFill/>
                <a:ln w="19050" cap="rnd">
                  <a:gradFill>
                    <a:gsLst>
                      <a:gs pos="0">
                        <a:schemeClr val="accent2"/>
                      </a:gs>
                      <a:gs pos="100000">
                        <a:schemeClr val="accent4">
                          <a:alpha val="0"/>
                        </a:schemeClr>
                      </a:gs>
                    </a:gsLst>
                    <a:lin ang="5400000" scaled="1"/>
                  </a:gradFill>
                  <a:round/>
                </a:ln>
                <a:effectLst>
                  <a:outerShdw blurRad="342900" dist="8572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3444" tIns="61722" rIns="123444" bIns="61722" numCol="1" spcCol="0" rtlCol="0" fromWordArt="0" anchor="ctr" anchorCtr="0" forceAA="0" compatLnSpc="1">
                  <a:prstTxWarp prst="textNoShape">
                    <a:avLst/>
                  </a:prstTxWarp>
                  <a:noAutofit/>
                </a:bodyPr>
                <a:lstStyle/>
                <a:p>
                  <a:pPr algn="ctr"/>
                  <a:endParaRPr lang="zh-CN" altLang="en-US" sz="2430"/>
                </a:p>
              </p:txBody>
            </p:sp>
            <p:sp>
              <p:nvSpPr>
                <p:cNvPr id="465" name="弧形 464">
                  <a:extLst>
                    <a:ext uri="{FF2B5EF4-FFF2-40B4-BE49-F238E27FC236}">
                      <a16:creationId xmlns:a16="http://schemas.microsoft.com/office/drawing/2014/main" id="{D34BFC64-54EE-43ED-B7F6-A933E85CE848}"/>
                    </a:ext>
                  </a:extLst>
                </p:cNvPr>
                <p:cNvSpPr/>
                <p:nvPr>
                  <p:custDataLst>
                    <p:tags r:id="rId20"/>
                  </p:custDataLst>
                </p:nvPr>
              </p:nvSpPr>
              <p:spPr>
                <a:xfrm rot="10800000">
                  <a:off x="1265555" y="4301140"/>
                  <a:ext cx="258156" cy="258155"/>
                </a:xfrm>
                <a:prstGeom prst="arc">
                  <a:avLst>
                    <a:gd name="adj1" fmla="val 16200000"/>
                    <a:gd name="adj2" fmla="val 4759660"/>
                  </a:avLst>
                </a:prstGeom>
                <a:noFill/>
                <a:ln w="19050" cap="rnd">
                  <a:gradFill>
                    <a:gsLst>
                      <a:gs pos="0">
                        <a:schemeClr val="accent2"/>
                      </a:gs>
                      <a:gs pos="100000">
                        <a:schemeClr val="accent4">
                          <a:alpha val="0"/>
                        </a:schemeClr>
                      </a:gs>
                    </a:gsLst>
                    <a:lin ang="5400000" scaled="1"/>
                  </a:gradFill>
                  <a:round/>
                </a:ln>
                <a:effectLst>
                  <a:outerShdw blurRad="342900" dist="8572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3444" tIns="61722" rIns="123444" bIns="61722" numCol="1" spcCol="0" rtlCol="0" fromWordArt="0" anchor="ctr" anchorCtr="0" forceAA="0" compatLnSpc="1">
                  <a:prstTxWarp prst="textNoShape">
                    <a:avLst/>
                  </a:prstTxWarp>
                  <a:noAutofit/>
                </a:bodyPr>
                <a:lstStyle/>
                <a:p>
                  <a:pPr algn="ctr"/>
                  <a:endParaRPr lang="zh-CN" altLang="en-US" sz="2430"/>
                </a:p>
              </p:txBody>
            </p:sp>
            <p:cxnSp>
              <p:nvCxnSpPr>
                <p:cNvPr id="466" name="直接连接符 465">
                  <a:extLst>
                    <a:ext uri="{FF2B5EF4-FFF2-40B4-BE49-F238E27FC236}">
                      <a16:creationId xmlns:a16="http://schemas.microsoft.com/office/drawing/2014/main" id="{12F79149-FCCC-4041-BC73-98F1BA8A1F56}"/>
                    </a:ext>
                  </a:extLst>
                </p:cNvPr>
                <p:cNvCxnSpPr>
                  <a:cxnSpLocks/>
                </p:cNvCxnSpPr>
                <p:nvPr/>
              </p:nvCxnSpPr>
              <p:spPr>
                <a:xfrm rot="16200000">
                  <a:off x="1235335" y="4414018"/>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67" name="直接连接符 466">
                  <a:extLst>
                    <a:ext uri="{FF2B5EF4-FFF2-40B4-BE49-F238E27FC236}">
                      <a16:creationId xmlns:a16="http://schemas.microsoft.com/office/drawing/2014/main" id="{87C9FFFB-C244-4A36-B976-01B1C05A506F}"/>
                    </a:ext>
                  </a:extLst>
                </p:cNvPr>
                <p:cNvCxnSpPr>
                  <a:cxnSpLocks/>
                </p:cNvCxnSpPr>
                <p:nvPr/>
              </p:nvCxnSpPr>
              <p:spPr>
                <a:xfrm rot="16560000">
                  <a:off x="1236208" y="439736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68" name="直接连接符 467">
                  <a:extLst>
                    <a:ext uri="{FF2B5EF4-FFF2-40B4-BE49-F238E27FC236}">
                      <a16:creationId xmlns:a16="http://schemas.microsoft.com/office/drawing/2014/main" id="{D85E50F6-3236-454F-9FF3-12E284655271}"/>
                    </a:ext>
                  </a:extLst>
                </p:cNvPr>
                <p:cNvCxnSpPr>
                  <a:cxnSpLocks/>
                </p:cNvCxnSpPr>
                <p:nvPr/>
              </p:nvCxnSpPr>
              <p:spPr>
                <a:xfrm rot="16920000">
                  <a:off x="1238815" y="438089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69" name="直接连接符 468">
                  <a:extLst>
                    <a:ext uri="{FF2B5EF4-FFF2-40B4-BE49-F238E27FC236}">
                      <a16:creationId xmlns:a16="http://schemas.microsoft.com/office/drawing/2014/main" id="{915F680B-DDAF-418C-ADC4-456889A986BE}"/>
                    </a:ext>
                  </a:extLst>
                </p:cNvPr>
                <p:cNvCxnSpPr>
                  <a:cxnSpLocks/>
                </p:cNvCxnSpPr>
                <p:nvPr/>
              </p:nvCxnSpPr>
              <p:spPr>
                <a:xfrm rot="17280000">
                  <a:off x="1243131" y="436479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70" name="直接连接符 469">
                  <a:extLst>
                    <a:ext uri="{FF2B5EF4-FFF2-40B4-BE49-F238E27FC236}">
                      <a16:creationId xmlns:a16="http://schemas.microsoft.com/office/drawing/2014/main" id="{CED8F8CC-ACE1-4E1F-93D7-7D506C02F9B1}"/>
                    </a:ext>
                  </a:extLst>
                </p:cNvPr>
                <p:cNvCxnSpPr>
                  <a:cxnSpLocks/>
                </p:cNvCxnSpPr>
                <p:nvPr/>
              </p:nvCxnSpPr>
              <p:spPr>
                <a:xfrm rot="17640000">
                  <a:off x="1249107" y="4349226"/>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71" name="直接连接符 470">
                  <a:extLst>
                    <a:ext uri="{FF2B5EF4-FFF2-40B4-BE49-F238E27FC236}">
                      <a16:creationId xmlns:a16="http://schemas.microsoft.com/office/drawing/2014/main" id="{A6B3A26C-FF19-4131-BFDB-F952C974E59C}"/>
                    </a:ext>
                  </a:extLst>
                </p:cNvPr>
                <p:cNvCxnSpPr>
                  <a:cxnSpLocks/>
                </p:cNvCxnSpPr>
                <p:nvPr/>
              </p:nvCxnSpPr>
              <p:spPr>
                <a:xfrm rot="18000000">
                  <a:off x="1256675" y="433436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72" name="直接连接符 471">
                  <a:extLst>
                    <a:ext uri="{FF2B5EF4-FFF2-40B4-BE49-F238E27FC236}">
                      <a16:creationId xmlns:a16="http://schemas.microsoft.com/office/drawing/2014/main" id="{E7F413C8-A4B4-4161-9162-22BE267A308C}"/>
                    </a:ext>
                  </a:extLst>
                </p:cNvPr>
                <p:cNvCxnSpPr>
                  <a:cxnSpLocks/>
                </p:cNvCxnSpPr>
                <p:nvPr/>
              </p:nvCxnSpPr>
              <p:spPr>
                <a:xfrm rot="18360000">
                  <a:off x="1265758" y="4320383"/>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73" name="直接连接符 472">
                  <a:extLst>
                    <a:ext uri="{FF2B5EF4-FFF2-40B4-BE49-F238E27FC236}">
                      <a16:creationId xmlns:a16="http://schemas.microsoft.com/office/drawing/2014/main" id="{018A1480-5592-4E37-9A81-0DCA5B2BAEAE}"/>
                    </a:ext>
                  </a:extLst>
                </p:cNvPr>
                <p:cNvCxnSpPr>
                  <a:cxnSpLocks/>
                </p:cNvCxnSpPr>
                <p:nvPr/>
              </p:nvCxnSpPr>
              <p:spPr>
                <a:xfrm rot="18720000">
                  <a:off x="1276250" y="430742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74" name="直接连接符 473">
                  <a:extLst>
                    <a:ext uri="{FF2B5EF4-FFF2-40B4-BE49-F238E27FC236}">
                      <a16:creationId xmlns:a16="http://schemas.microsoft.com/office/drawing/2014/main" id="{6686D94C-543A-4D4D-A625-97EDF99259A9}"/>
                    </a:ext>
                  </a:extLst>
                </p:cNvPr>
                <p:cNvCxnSpPr>
                  <a:cxnSpLocks/>
                </p:cNvCxnSpPr>
                <p:nvPr/>
              </p:nvCxnSpPr>
              <p:spPr>
                <a:xfrm rot="19080000">
                  <a:off x="1288043" y="429563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75" name="直接连接符 474">
                  <a:extLst>
                    <a:ext uri="{FF2B5EF4-FFF2-40B4-BE49-F238E27FC236}">
                      <a16:creationId xmlns:a16="http://schemas.microsoft.com/office/drawing/2014/main" id="{9B3D1ED1-0751-43CA-9362-77F37849953E}"/>
                    </a:ext>
                  </a:extLst>
                </p:cNvPr>
                <p:cNvCxnSpPr>
                  <a:cxnSpLocks/>
                </p:cNvCxnSpPr>
                <p:nvPr/>
              </p:nvCxnSpPr>
              <p:spPr>
                <a:xfrm rot="19440000">
                  <a:off x="1301000" y="428514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76" name="直接连接符 475">
                  <a:extLst>
                    <a:ext uri="{FF2B5EF4-FFF2-40B4-BE49-F238E27FC236}">
                      <a16:creationId xmlns:a16="http://schemas.microsoft.com/office/drawing/2014/main" id="{92A4B732-AAB9-4541-B4EA-947DCBC3CAB5}"/>
                    </a:ext>
                  </a:extLst>
                </p:cNvPr>
                <p:cNvCxnSpPr>
                  <a:cxnSpLocks/>
                </p:cNvCxnSpPr>
                <p:nvPr/>
              </p:nvCxnSpPr>
              <p:spPr>
                <a:xfrm rot="19800000">
                  <a:off x="1314983" y="427606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77" name="直接连接符 476">
                  <a:extLst>
                    <a:ext uri="{FF2B5EF4-FFF2-40B4-BE49-F238E27FC236}">
                      <a16:creationId xmlns:a16="http://schemas.microsoft.com/office/drawing/2014/main" id="{6487BD92-987F-42A2-A09E-C01AD996FBC4}"/>
                    </a:ext>
                  </a:extLst>
                </p:cNvPr>
                <p:cNvCxnSpPr>
                  <a:cxnSpLocks/>
                </p:cNvCxnSpPr>
                <p:nvPr/>
              </p:nvCxnSpPr>
              <p:spPr>
                <a:xfrm rot="20160000">
                  <a:off x="1329840" y="4268491"/>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78" name="直接连接符 477">
                  <a:extLst>
                    <a:ext uri="{FF2B5EF4-FFF2-40B4-BE49-F238E27FC236}">
                      <a16:creationId xmlns:a16="http://schemas.microsoft.com/office/drawing/2014/main" id="{B8D03D1D-7468-4342-8378-31DB70F3802F}"/>
                    </a:ext>
                  </a:extLst>
                </p:cNvPr>
                <p:cNvCxnSpPr>
                  <a:cxnSpLocks/>
                </p:cNvCxnSpPr>
                <p:nvPr/>
              </p:nvCxnSpPr>
              <p:spPr>
                <a:xfrm rot="20520000">
                  <a:off x="1345407" y="426251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79" name="直接连接符 478">
                  <a:extLst>
                    <a:ext uri="{FF2B5EF4-FFF2-40B4-BE49-F238E27FC236}">
                      <a16:creationId xmlns:a16="http://schemas.microsoft.com/office/drawing/2014/main" id="{0C43037A-20D7-4F6A-9E13-A395A5E3B0E7}"/>
                    </a:ext>
                  </a:extLst>
                </p:cNvPr>
                <p:cNvCxnSpPr>
                  <a:cxnSpLocks/>
                </p:cNvCxnSpPr>
                <p:nvPr/>
              </p:nvCxnSpPr>
              <p:spPr>
                <a:xfrm rot="20880000">
                  <a:off x="1361515" y="425819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80" name="直接连接符 479">
                  <a:extLst>
                    <a:ext uri="{FF2B5EF4-FFF2-40B4-BE49-F238E27FC236}">
                      <a16:creationId xmlns:a16="http://schemas.microsoft.com/office/drawing/2014/main" id="{5F4C0D75-01CC-48B3-A23A-EFEE2769567D}"/>
                    </a:ext>
                  </a:extLst>
                </p:cNvPr>
                <p:cNvCxnSpPr>
                  <a:cxnSpLocks/>
                </p:cNvCxnSpPr>
                <p:nvPr/>
              </p:nvCxnSpPr>
              <p:spPr>
                <a:xfrm rot="21240000">
                  <a:off x="1377983" y="425559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81" name="直接连接符 480">
                  <a:extLst>
                    <a:ext uri="{FF2B5EF4-FFF2-40B4-BE49-F238E27FC236}">
                      <a16:creationId xmlns:a16="http://schemas.microsoft.com/office/drawing/2014/main" id="{9E9FA83E-3591-4E26-BAF0-CF7103665D33}"/>
                    </a:ext>
                  </a:extLst>
                </p:cNvPr>
                <p:cNvCxnSpPr>
                  <a:cxnSpLocks/>
                </p:cNvCxnSpPr>
                <p:nvPr/>
              </p:nvCxnSpPr>
              <p:spPr>
                <a:xfrm>
                  <a:off x="1394634" y="425471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82" name="直接连接符 481">
                  <a:extLst>
                    <a:ext uri="{FF2B5EF4-FFF2-40B4-BE49-F238E27FC236}">
                      <a16:creationId xmlns:a16="http://schemas.microsoft.com/office/drawing/2014/main" id="{25017CF3-7A0F-4765-9521-D82C462396FC}"/>
                    </a:ext>
                  </a:extLst>
                </p:cNvPr>
                <p:cNvCxnSpPr>
                  <a:cxnSpLocks/>
                </p:cNvCxnSpPr>
                <p:nvPr/>
              </p:nvCxnSpPr>
              <p:spPr>
                <a:xfrm rot="360000">
                  <a:off x="1411286" y="425559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83" name="直接连接符 482">
                  <a:extLst>
                    <a:ext uri="{FF2B5EF4-FFF2-40B4-BE49-F238E27FC236}">
                      <a16:creationId xmlns:a16="http://schemas.microsoft.com/office/drawing/2014/main" id="{260ABBDD-2B28-49E7-8079-8851ED26DDFF}"/>
                    </a:ext>
                  </a:extLst>
                </p:cNvPr>
                <p:cNvCxnSpPr>
                  <a:cxnSpLocks/>
                </p:cNvCxnSpPr>
                <p:nvPr/>
              </p:nvCxnSpPr>
              <p:spPr>
                <a:xfrm rot="720000">
                  <a:off x="1427753" y="425819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84" name="直接连接符 483">
                  <a:extLst>
                    <a:ext uri="{FF2B5EF4-FFF2-40B4-BE49-F238E27FC236}">
                      <a16:creationId xmlns:a16="http://schemas.microsoft.com/office/drawing/2014/main" id="{6DA31A7F-8719-418D-9FE9-92D770CC2AFD}"/>
                    </a:ext>
                  </a:extLst>
                </p:cNvPr>
                <p:cNvCxnSpPr>
                  <a:cxnSpLocks/>
                </p:cNvCxnSpPr>
                <p:nvPr/>
              </p:nvCxnSpPr>
              <p:spPr>
                <a:xfrm rot="1080000">
                  <a:off x="1443862" y="426251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85" name="直接连接符 484">
                  <a:extLst>
                    <a:ext uri="{FF2B5EF4-FFF2-40B4-BE49-F238E27FC236}">
                      <a16:creationId xmlns:a16="http://schemas.microsoft.com/office/drawing/2014/main" id="{0A1C31CA-9094-4F8A-BEE2-88CFD2C3FC54}"/>
                    </a:ext>
                  </a:extLst>
                </p:cNvPr>
                <p:cNvCxnSpPr>
                  <a:cxnSpLocks/>
                </p:cNvCxnSpPr>
                <p:nvPr/>
              </p:nvCxnSpPr>
              <p:spPr>
                <a:xfrm rot="1440000">
                  <a:off x="1459428" y="4268491"/>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86" name="直接连接符 485">
                  <a:extLst>
                    <a:ext uri="{FF2B5EF4-FFF2-40B4-BE49-F238E27FC236}">
                      <a16:creationId xmlns:a16="http://schemas.microsoft.com/office/drawing/2014/main" id="{08E75BA5-357B-4B64-88A5-897527DB732D}"/>
                    </a:ext>
                  </a:extLst>
                </p:cNvPr>
                <p:cNvCxnSpPr>
                  <a:cxnSpLocks/>
                </p:cNvCxnSpPr>
                <p:nvPr/>
              </p:nvCxnSpPr>
              <p:spPr>
                <a:xfrm rot="1800000">
                  <a:off x="1474285" y="427606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87" name="直接连接符 486">
                  <a:extLst>
                    <a:ext uri="{FF2B5EF4-FFF2-40B4-BE49-F238E27FC236}">
                      <a16:creationId xmlns:a16="http://schemas.microsoft.com/office/drawing/2014/main" id="{2D0E2878-5A31-46C5-AC63-91B3489A07C6}"/>
                    </a:ext>
                  </a:extLst>
                </p:cNvPr>
                <p:cNvCxnSpPr>
                  <a:cxnSpLocks/>
                </p:cNvCxnSpPr>
                <p:nvPr/>
              </p:nvCxnSpPr>
              <p:spPr>
                <a:xfrm rot="2160000">
                  <a:off x="1488269" y="428514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88" name="直接连接符 487">
                  <a:extLst>
                    <a:ext uri="{FF2B5EF4-FFF2-40B4-BE49-F238E27FC236}">
                      <a16:creationId xmlns:a16="http://schemas.microsoft.com/office/drawing/2014/main" id="{D446E231-B7A7-4B48-809E-DAC44FC56055}"/>
                    </a:ext>
                  </a:extLst>
                </p:cNvPr>
                <p:cNvCxnSpPr>
                  <a:cxnSpLocks/>
                </p:cNvCxnSpPr>
                <p:nvPr/>
              </p:nvCxnSpPr>
              <p:spPr>
                <a:xfrm rot="2520000">
                  <a:off x="1501225" y="429563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89" name="直接连接符 488">
                  <a:extLst>
                    <a:ext uri="{FF2B5EF4-FFF2-40B4-BE49-F238E27FC236}">
                      <a16:creationId xmlns:a16="http://schemas.microsoft.com/office/drawing/2014/main" id="{67DCF95E-3314-4826-B870-E878AFF99311}"/>
                    </a:ext>
                  </a:extLst>
                </p:cNvPr>
                <p:cNvCxnSpPr>
                  <a:cxnSpLocks/>
                </p:cNvCxnSpPr>
                <p:nvPr/>
              </p:nvCxnSpPr>
              <p:spPr>
                <a:xfrm rot="2880000">
                  <a:off x="1513018" y="430742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90" name="直接连接符 489">
                  <a:extLst>
                    <a:ext uri="{FF2B5EF4-FFF2-40B4-BE49-F238E27FC236}">
                      <a16:creationId xmlns:a16="http://schemas.microsoft.com/office/drawing/2014/main" id="{D8E95718-7F0E-48D4-B2C0-E2C23AA658D7}"/>
                    </a:ext>
                  </a:extLst>
                </p:cNvPr>
                <p:cNvCxnSpPr>
                  <a:cxnSpLocks/>
                </p:cNvCxnSpPr>
                <p:nvPr/>
              </p:nvCxnSpPr>
              <p:spPr>
                <a:xfrm rot="3240000">
                  <a:off x="1523510" y="4320383"/>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91" name="直接连接符 490">
                  <a:extLst>
                    <a:ext uri="{FF2B5EF4-FFF2-40B4-BE49-F238E27FC236}">
                      <a16:creationId xmlns:a16="http://schemas.microsoft.com/office/drawing/2014/main" id="{A159947C-3641-483B-AD92-B7D61C835DAF}"/>
                    </a:ext>
                  </a:extLst>
                </p:cNvPr>
                <p:cNvCxnSpPr>
                  <a:cxnSpLocks/>
                </p:cNvCxnSpPr>
                <p:nvPr/>
              </p:nvCxnSpPr>
              <p:spPr>
                <a:xfrm rot="3600000">
                  <a:off x="1532592" y="433436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92" name="直接连接符 491">
                  <a:extLst>
                    <a:ext uri="{FF2B5EF4-FFF2-40B4-BE49-F238E27FC236}">
                      <a16:creationId xmlns:a16="http://schemas.microsoft.com/office/drawing/2014/main" id="{90F65EC7-D0BB-4C80-BB74-F950AE3D21DA}"/>
                    </a:ext>
                  </a:extLst>
                </p:cNvPr>
                <p:cNvCxnSpPr>
                  <a:cxnSpLocks/>
                </p:cNvCxnSpPr>
                <p:nvPr/>
              </p:nvCxnSpPr>
              <p:spPr>
                <a:xfrm rot="3960000">
                  <a:off x="1540161" y="4349226"/>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93" name="直接连接符 492">
                  <a:extLst>
                    <a:ext uri="{FF2B5EF4-FFF2-40B4-BE49-F238E27FC236}">
                      <a16:creationId xmlns:a16="http://schemas.microsoft.com/office/drawing/2014/main" id="{6A9AFE36-1890-47B0-BDE2-A485F00B063D}"/>
                    </a:ext>
                  </a:extLst>
                </p:cNvPr>
                <p:cNvCxnSpPr>
                  <a:cxnSpLocks/>
                </p:cNvCxnSpPr>
                <p:nvPr/>
              </p:nvCxnSpPr>
              <p:spPr>
                <a:xfrm rot="4320000">
                  <a:off x="1546137" y="436479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94" name="直接连接符 493">
                  <a:extLst>
                    <a:ext uri="{FF2B5EF4-FFF2-40B4-BE49-F238E27FC236}">
                      <a16:creationId xmlns:a16="http://schemas.microsoft.com/office/drawing/2014/main" id="{E844D947-45F4-43C2-A107-253374EF207E}"/>
                    </a:ext>
                  </a:extLst>
                </p:cNvPr>
                <p:cNvCxnSpPr>
                  <a:cxnSpLocks/>
                </p:cNvCxnSpPr>
                <p:nvPr/>
              </p:nvCxnSpPr>
              <p:spPr>
                <a:xfrm rot="4680000">
                  <a:off x="1550453" y="438089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95" name="直接连接符 494">
                  <a:extLst>
                    <a:ext uri="{FF2B5EF4-FFF2-40B4-BE49-F238E27FC236}">
                      <a16:creationId xmlns:a16="http://schemas.microsoft.com/office/drawing/2014/main" id="{3E1DA4B7-E112-4756-B874-9EE91FCAB736}"/>
                    </a:ext>
                  </a:extLst>
                </p:cNvPr>
                <p:cNvCxnSpPr>
                  <a:cxnSpLocks/>
                </p:cNvCxnSpPr>
                <p:nvPr/>
              </p:nvCxnSpPr>
              <p:spPr>
                <a:xfrm rot="5040000">
                  <a:off x="1553061" y="439736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96" name="直接连接符 495">
                  <a:extLst>
                    <a:ext uri="{FF2B5EF4-FFF2-40B4-BE49-F238E27FC236}">
                      <a16:creationId xmlns:a16="http://schemas.microsoft.com/office/drawing/2014/main" id="{C72C1FA7-8A56-49D6-BDF4-4EE1B89544CE}"/>
                    </a:ext>
                  </a:extLst>
                </p:cNvPr>
                <p:cNvCxnSpPr>
                  <a:cxnSpLocks/>
                </p:cNvCxnSpPr>
                <p:nvPr/>
              </p:nvCxnSpPr>
              <p:spPr>
                <a:xfrm rot="5400000">
                  <a:off x="1553933" y="4414018"/>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97" name="直接连接符 496">
                  <a:extLst>
                    <a:ext uri="{FF2B5EF4-FFF2-40B4-BE49-F238E27FC236}">
                      <a16:creationId xmlns:a16="http://schemas.microsoft.com/office/drawing/2014/main" id="{A0DA83A0-F69C-4709-9026-D3FF446C0931}"/>
                    </a:ext>
                  </a:extLst>
                </p:cNvPr>
                <p:cNvCxnSpPr>
                  <a:cxnSpLocks/>
                </p:cNvCxnSpPr>
                <p:nvPr/>
              </p:nvCxnSpPr>
              <p:spPr>
                <a:xfrm rot="5760000">
                  <a:off x="1553061" y="443066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98" name="直接连接符 497">
                  <a:extLst>
                    <a:ext uri="{FF2B5EF4-FFF2-40B4-BE49-F238E27FC236}">
                      <a16:creationId xmlns:a16="http://schemas.microsoft.com/office/drawing/2014/main" id="{D2180276-E523-4244-B6A0-ADC3A94E7BE9}"/>
                    </a:ext>
                  </a:extLst>
                </p:cNvPr>
                <p:cNvCxnSpPr>
                  <a:cxnSpLocks/>
                </p:cNvCxnSpPr>
                <p:nvPr/>
              </p:nvCxnSpPr>
              <p:spPr>
                <a:xfrm rot="6120000">
                  <a:off x="1550453" y="444713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499" name="直接连接符 498">
                  <a:extLst>
                    <a:ext uri="{FF2B5EF4-FFF2-40B4-BE49-F238E27FC236}">
                      <a16:creationId xmlns:a16="http://schemas.microsoft.com/office/drawing/2014/main" id="{0634581F-BAFD-4A31-A8C5-9EA8A03CF19A}"/>
                    </a:ext>
                  </a:extLst>
                </p:cNvPr>
                <p:cNvCxnSpPr>
                  <a:cxnSpLocks/>
                </p:cNvCxnSpPr>
                <p:nvPr/>
              </p:nvCxnSpPr>
              <p:spPr>
                <a:xfrm rot="6480000">
                  <a:off x="1546137" y="446324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00" name="直接连接符 499">
                  <a:extLst>
                    <a:ext uri="{FF2B5EF4-FFF2-40B4-BE49-F238E27FC236}">
                      <a16:creationId xmlns:a16="http://schemas.microsoft.com/office/drawing/2014/main" id="{020703D6-76EA-4A43-B7C2-E1BD706D2922}"/>
                    </a:ext>
                  </a:extLst>
                </p:cNvPr>
                <p:cNvCxnSpPr>
                  <a:cxnSpLocks/>
                </p:cNvCxnSpPr>
                <p:nvPr/>
              </p:nvCxnSpPr>
              <p:spPr>
                <a:xfrm rot="6840000">
                  <a:off x="1540161" y="447881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01" name="直接连接符 500">
                  <a:extLst>
                    <a:ext uri="{FF2B5EF4-FFF2-40B4-BE49-F238E27FC236}">
                      <a16:creationId xmlns:a16="http://schemas.microsoft.com/office/drawing/2014/main" id="{C64E685B-CAE0-4645-BEC0-8E1A350799F4}"/>
                    </a:ext>
                  </a:extLst>
                </p:cNvPr>
                <p:cNvCxnSpPr>
                  <a:cxnSpLocks/>
                </p:cNvCxnSpPr>
                <p:nvPr/>
              </p:nvCxnSpPr>
              <p:spPr>
                <a:xfrm rot="7200000">
                  <a:off x="1532592" y="4493668"/>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02" name="直接连接符 501">
                  <a:extLst>
                    <a:ext uri="{FF2B5EF4-FFF2-40B4-BE49-F238E27FC236}">
                      <a16:creationId xmlns:a16="http://schemas.microsoft.com/office/drawing/2014/main" id="{6E999EC5-D070-4261-9F86-42B7914D0549}"/>
                    </a:ext>
                  </a:extLst>
                </p:cNvPr>
                <p:cNvCxnSpPr>
                  <a:cxnSpLocks/>
                </p:cNvCxnSpPr>
                <p:nvPr/>
              </p:nvCxnSpPr>
              <p:spPr>
                <a:xfrm rot="7560000">
                  <a:off x="1523510" y="450765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03" name="直接连接符 502">
                  <a:extLst>
                    <a:ext uri="{FF2B5EF4-FFF2-40B4-BE49-F238E27FC236}">
                      <a16:creationId xmlns:a16="http://schemas.microsoft.com/office/drawing/2014/main" id="{D7822848-0936-4C2D-8E38-A209DF24F1C0}"/>
                    </a:ext>
                  </a:extLst>
                </p:cNvPr>
                <p:cNvCxnSpPr>
                  <a:cxnSpLocks/>
                </p:cNvCxnSpPr>
                <p:nvPr/>
              </p:nvCxnSpPr>
              <p:spPr>
                <a:xfrm rot="7920000">
                  <a:off x="1513018" y="452060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04" name="直接连接符 503">
                  <a:extLst>
                    <a:ext uri="{FF2B5EF4-FFF2-40B4-BE49-F238E27FC236}">
                      <a16:creationId xmlns:a16="http://schemas.microsoft.com/office/drawing/2014/main" id="{6458AD15-826D-42E5-A7C7-8B7002CC0AA6}"/>
                    </a:ext>
                  </a:extLst>
                </p:cNvPr>
                <p:cNvCxnSpPr>
                  <a:cxnSpLocks/>
                </p:cNvCxnSpPr>
                <p:nvPr/>
              </p:nvCxnSpPr>
              <p:spPr>
                <a:xfrm rot="8280000">
                  <a:off x="1501225" y="453240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05" name="直接连接符 504">
                  <a:extLst>
                    <a:ext uri="{FF2B5EF4-FFF2-40B4-BE49-F238E27FC236}">
                      <a16:creationId xmlns:a16="http://schemas.microsoft.com/office/drawing/2014/main" id="{ABC34B50-3160-4FA1-8CA7-0FE927CE11C8}"/>
                    </a:ext>
                  </a:extLst>
                </p:cNvPr>
                <p:cNvCxnSpPr>
                  <a:cxnSpLocks/>
                </p:cNvCxnSpPr>
                <p:nvPr/>
              </p:nvCxnSpPr>
              <p:spPr>
                <a:xfrm rot="8640000">
                  <a:off x="1488269" y="454289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06" name="直接连接符 505">
                  <a:extLst>
                    <a:ext uri="{FF2B5EF4-FFF2-40B4-BE49-F238E27FC236}">
                      <a16:creationId xmlns:a16="http://schemas.microsoft.com/office/drawing/2014/main" id="{DE842EF3-2263-4911-8A5D-C8D73A7E5E29}"/>
                    </a:ext>
                  </a:extLst>
                </p:cNvPr>
                <p:cNvCxnSpPr>
                  <a:cxnSpLocks/>
                </p:cNvCxnSpPr>
                <p:nvPr/>
              </p:nvCxnSpPr>
              <p:spPr>
                <a:xfrm rot="9000000">
                  <a:off x="1474285" y="4551976"/>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07" name="直接连接符 506">
                  <a:extLst>
                    <a:ext uri="{FF2B5EF4-FFF2-40B4-BE49-F238E27FC236}">
                      <a16:creationId xmlns:a16="http://schemas.microsoft.com/office/drawing/2014/main" id="{BB7DCD47-9E9B-44FF-A44D-0DC5F1F430E5}"/>
                    </a:ext>
                  </a:extLst>
                </p:cNvPr>
                <p:cNvCxnSpPr>
                  <a:cxnSpLocks/>
                </p:cNvCxnSpPr>
                <p:nvPr/>
              </p:nvCxnSpPr>
              <p:spPr>
                <a:xfrm rot="9360000">
                  <a:off x="1459428" y="455954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08" name="直接连接符 507">
                  <a:extLst>
                    <a:ext uri="{FF2B5EF4-FFF2-40B4-BE49-F238E27FC236}">
                      <a16:creationId xmlns:a16="http://schemas.microsoft.com/office/drawing/2014/main" id="{429DA317-5F6E-4F14-AD05-88FC2FBDE7C6}"/>
                    </a:ext>
                  </a:extLst>
                </p:cNvPr>
                <p:cNvCxnSpPr>
                  <a:cxnSpLocks/>
                </p:cNvCxnSpPr>
                <p:nvPr/>
              </p:nvCxnSpPr>
              <p:spPr>
                <a:xfrm rot="9720000">
                  <a:off x="1443862" y="456552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09" name="直接连接符 508">
                  <a:extLst>
                    <a:ext uri="{FF2B5EF4-FFF2-40B4-BE49-F238E27FC236}">
                      <a16:creationId xmlns:a16="http://schemas.microsoft.com/office/drawing/2014/main" id="{B8723F49-C32A-44D8-92DD-CD0B9EEF33A0}"/>
                    </a:ext>
                  </a:extLst>
                </p:cNvPr>
                <p:cNvCxnSpPr>
                  <a:cxnSpLocks/>
                </p:cNvCxnSpPr>
                <p:nvPr/>
              </p:nvCxnSpPr>
              <p:spPr>
                <a:xfrm rot="10080000">
                  <a:off x="1427753" y="456983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10" name="直接连接符 509">
                  <a:extLst>
                    <a:ext uri="{FF2B5EF4-FFF2-40B4-BE49-F238E27FC236}">
                      <a16:creationId xmlns:a16="http://schemas.microsoft.com/office/drawing/2014/main" id="{05433C46-A911-40CD-BE22-E40DE9314BEE}"/>
                    </a:ext>
                  </a:extLst>
                </p:cNvPr>
                <p:cNvCxnSpPr>
                  <a:cxnSpLocks/>
                </p:cNvCxnSpPr>
                <p:nvPr/>
              </p:nvCxnSpPr>
              <p:spPr>
                <a:xfrm rot="10440000">
                  <a:off x="1411286" y="457244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11" name="直接连接符 510">
                  <a:extLst>
                    <a:ext uri="{FF2B5EF4-FFF2-40B4-BE49-F238E27FC236}">
                      <a16:creationId xmlns:a16="http://schemas.microsoft.com/office/drawing/2014/main" id="{DF394AEF-2711-41E3-AB19-06CA80BE8039}"/>
                    </a:ext>
                  </a:extLst>
                </p:cNvPr>
                <p:cNvCxnSpPr>
                  <a:cxnSpLocks/>
                </p:cNvCxnSpPr>
                <p:nvPr/>
              </p:nvCxnSpPr>
              <p:spPr>
                <a:xfrm rot="10800000">
                  <a:off x="1394634" y="457331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12" name="直接连接符 511">
                  <a:extLst>
                    <a:ext uri="{FF2B5EF4-FFF2-40B4-BE49-F238E27FC236}">
                      <a16:creationId xmlns:a16="http://schemas.microsoft.com/office/drawing/2014/main" id="{4AC0FE62-1122-40A8-A290-0C05284B8FE3}"/>
                    </a:ext>
                  </a:extLst>
                </p:cNvPr>
                <p:cNvCxnSpPr>
                  <a:cxnSpLocks/>
                </p:cNvCxnSpPr>
                <p:nvPr/>
              </p:nvCxnSpPr>
              <p:spPr>
                <a:xfrm rot="11160000">
                  <a:off x="1377983" y="457244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13" name="直接连接符 512">
                  <a:extLst>
                    <a:ext uri="{FF2B5EF4-FFF2-40B4-BE49-F238E27FC236}">
                      <a16:creationId xmlns:a16="http://schemas.microsoft.com/office/drawing/2014/main" id="{7F867958-9EBD-47F7-8E78-FF8B8F0CFB29}"/>
                    </a:ext>
                  </a:extLst>
                </p:cNvPr>
                <p:cNvCxnSpPr>
                  <a:cxnSpLocks/>
                </p:cNvCxnSpPr>
                <p:nvPr/>
              </p:nvCxnSpPr>
              <p:spPr>
                <a:xfrm rot="11520000">
                  <a:off x="1361515" y="456983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14" name="直接连接符 513">
                  <a:extLst>
                    <a:ext uri="{FF2B5EF4-FFF2-40B4-BE49-F238E27FC236}">
                      <a16:creationId xmlns:a16="http://schemas.microsoft.com/office/drawing/2014/main" id="{12B22017-2D5B-4CAA-A9EF-2D05108978FA}"/>
                    </a:ext>
                  </a:extLst>
                </p:cNvPr>
                <p:cNvCxnSpPr>
                  <a:cxnSpLocks/>
                </p:cNvCxnSpPr>
                <p:nvPr/>
              </p:nvCxnSpPr>
              <p:spPr>
                <a:xfrm rot="11880000">
                  <a:off x="1345407" y="456552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15" name="直接连接符 514">
                  <a:extLst>
                    <a:ext uri="{FF2B5EF4-FFF2-40B4-BE49-F238E27FC236}">
                      <a16:creationId xmlns:a16="http://schemas.microsoft.com/office/drawing/2014/main" id="{707867ED-A1A9-4016-A2F1-E3EFC08CEADE}"/>
                    </a:ext>
                  </a:extLst>
                </p:cNvPr>
                <p:cNvCxnSpPr>
                  <a:cxnSpLocks/>
                </p:cNvCxnSpPr>
                <p:nvPr/>
              </p:nvCxnSpPr>
              <p:spPr>
                <a:xfrm rot="12240000">
                  <a:off x="1329840" y="455954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16" name="直接连接符 515">
                  <a:extLst>
                    <a:ext uri="{FF2B5EF4-FFF2-40B4-BE49-F238E27FC236}">
                      <a16:creationId xmlns:a16="http://schemas.microsoft.com/office/drawing/2014/main" id="{234F2898-F1E9-4378-BA5D-95B7EBEBAD84}"/>
                    </a:ext>
                  </a:extLst>
                </p:cNvPr>
                <p:cNvCxnSpPr>
                  <a:cxnSpLocks/>
                </p:cNvCxnSpPr>
                <p:nvPr/>
              </p:nvCxnSpPr>
              <p:spPr>
                <a:xfrm rot="12600000">
                  <a:off x="1314983" y="4551976"/>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17" name="直接连接符 516">
                  <a:extLst>
                    <a:ext uri="{FF2B5EF4-FFF2-40B4-BE49-F238E27FC236}">
                      <a16:creationId xmlns:a16="http://schemas.microsoft.com/office/drawing/2014/main" id="{A03522A8-BD15-41E1-8885-A3F54F1A3E12}"/>
                    </a:ext>
                  </a:extLst>
                </p:cNvPr>
                <p:cNvCxnSpPr>
                  <a:cxnSpLocks/>
                </p:cNvCxnSpPr>
                <p:nvPr/>
              </p:nvCxnSpPr>
              <p:spPr>
                <a:xfrm rot="12960000">
                  <a:off x="1301000" y="454289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18" name="直接连接符 517">
                  <a:extLst>
                    <a:ext uri="{FF2B5EF4-FFF2-40B4-BE49-F238E27FC236}">
                      <a16:creationId xmlns:a16="http://schemas.microsoft.com/office/drawing/2014/main" id="{05DDE6C9-5C0C-4C03-95EF-91BC86342422}"/>
                    </a:ext>
                  </a:extLst>
                </p:cNvPr>
                <p:cNvCxnSpPr>
                  <a:cxnSpLocks/>
                </p:cNvCxnSpPr>
                <p:nvPr/>
              </p:nvCxnSpPr>
              <p:spPr>
                <a:xfrm rot="13320000">
                  <a:off x="1288043" y="453240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19" name="直接连接符 518">
                  <a:extLst>
                    <a:ext uri="{FF2B5EF4-FFF2-40B4-BE49-F238E27FC236}">
                      <a16:creationId xmlns:a16="http://schemas.microsoft.com/office/drawing/2014/main" id="{DB667B51-3E21-4879-8EB5-F2DAC82AE287}"/>
                    </a:ext>
                  </a:extLst>
                </p:cNvPr>
                <p:cNvCxnSpPr>
                  <a:cxnSpLocks/>
                </p:cNvCxnSpPr>
                <p:nvPr/>
              </p:nvCxnSpPr>
              <p:spPr>
                <a:xfrm rot="13680000">
                  <a:off x="1276250" y="452060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20" name="直接连接符 519">
                  <a:extLst>
                    <a:ext uri="{FF2B5EF4-FFF2-40B4-BE49-F238E27FC236}">
                      <a16:creationId xmlns:a16="http://schemas.microsoft.com/office/drawing/2014/main" id="{C0A6F01B-914A-489B-BF15-3251EA63E3DD}"/>
                    </a:ext>
                  </a:extLst>
                </p:cNvPr>
                <p:cNvCxnSpPr>
                  <a:cxnSpLocks/>
                </p:cNvCxnSpPr>
                <p:nvPr/>
              </p:nvCxnSpPr>
              <p:spPr>
                <a:xfrm rot="14040000">
                  <a:off x="1265758" y="450765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21" name="直接连接符 520">
                  <a:extLst>
                    <a:ext uri="{FF2B5EF4-FFF2-40B4-BE49-F238E27FC236}">
                      <a16:creationId xmlns:a16="http://schemas.microsoft.com/office/drawing/2014/main" id="{83660F9A-10FC-4543-A8E3-DFA4C43A6B11}"/>
                    </a:ext>
                  </a:extLst>
                </p:cNvPr>
                <p:cNvCxnSpPr>
                  <a:cxnSpLocks/>
                </p:cNvCxnSpPr>
                <p:nvPr/>
              </p:nvCxnSpPr>
              <p:spPr>
                <a:xfrm rot="14400000">
                  <a:off x="1256675" y="4493668"/>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22" name="直接连接符 521">
                  <a:extLst>
                    <a:ext uri="{FF2B5EF4-FFF2-40B4-BE49-F238E27FC236}">
                      <a16:creationId xmlns:a16="http://schemas.microsoft.com/office/drawing/2014/main" id="{BC450F4F-7AA8-4C49-BEED-9F1F84EAEA64}"/>
                    </a:ext>
                  </a:extLst>
                </p:cNvPr>
                <p:cNvCxnSpPr>
                  <a:cxnSpLocks/>
                </p:cNvCxnSpPr>
                <p:nvPr/>
              </p:nvCxnSpPr>
              <p:spPr>
                <a:xfrm rot="14760000">
                  <a:off x="1249107" y="447881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23" name="直接连接符 522">
                  <a:extLst>
                    <a:ext uri="{FF2B5EF4-FFF2-40B4-BE49-F238E27FC236}">
                      <a16:creationId xmlns:a16="http://schemas.microsoft.com/office/drawing/2014/main" id="{03D21421-00E9-4037-A96C-04F6ACCF091A}"/>
                    </a:ext>
                  </a:extLst>
                </p:cNvPr>
                <p:cNvCxnSpPr>
                  <a:cxnSpLocks/>
                </p:cNvCxnSpPr>
                <p:nvPr/>
              </p:nvCxnSpPr>
              <p:spPr>
                <a:xfrm rot="15120000">
                  <a:off x="1243131" y="446324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24" name="直接连接符 523">
                  <a:extLst>
                    <a:ext uri="{FF2B5EF4-FFF2-40B4-BE49-F238E27FC236}">
                      <a16:creationId xmlns:a16="http://schemas.microsoft.com/office/drawing/2014/main" id="{BA752BD9-534D-4B89-9AE7-14D41BEFF001}"/>
                    </a:ext>
                  </a:extLst>
                </p:cNvPr>
                <p:cNvCxnSpPr>
                  <a:cxnSpLocks/>
                </p:cNvCxnSpPr>
                <p:nvPr/>
              </p:nvCxnSpPr>
              <p:spPr>
                <a:xfrm rot="15480000">
                  <a:off x="1238815" y="444713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25" name="直接连接符 524">
                  <a:extLst>
                    <a:ext uri="{FF2B5EF4-FFF2-40B4-BE49-F238E27FC236}">
                      <a16:creationId xmlns:a16="http://schemas.microsoft.com/office/drawing/2014/main" id="{93CC96D3-B01E-4933-983A-68956CF75440}"/>
                    </a:ext>
                  </a:extLst>
                </p:cNvPr>
                <p:cNvCxnSpPr>
                  <a:cxnSpLocks/>
                </p:cNvCxnSpPr>
                <p:nvPr/>
              </p:nvCxnSpPr>
              <p:spPr>
                <a:xfrm rot="15840000">
                  <a:off x="1236208" y="443066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grpSp>
          <p:sp>
            <p:nvSpPr>
              <p:cNvPr id="462" name="文本框 461">
                <a:extLst>
                  <a:ext uri="{FF2B5EF4-FFF2-40B4-BE49-F238E27FC236}">
                    <a16:creationId xmlns:a16="http://schemas.microsoft.com/office/drawing/2014/main" id="{14C6C38C-9A50-405C-ADCC-107D49DCE4FE}"/>
                  </a:ext>
                </a:extLst>
              </p:cNvPr>
              <p:cNvSpPr txBox="1"/>
              <p:nvPr/>
            </p:nvSpPr>
            <p:spPr>
              <a:xfrm>
                <a:off x="1220406" y="4280177"/>
                <a:ext cx="352341" cy="300082"/>
              </a:xfrm>
              <a:prstGeom prst="rect">
                <a:avLst/>
              </a:prstGeom>
              <a:noFill/>
              <a:effectLst/>
            </p:spPr>
            <p:txBody>
              <a:bodyPr wrap="none" lIns="137160" tIns="68580" rIns="137160" bIns="68580" rtlCol="0">
                <a:spAutoFit/>
              </a:bodyPr>
              <a:lstStyle/>
              <a:p>
                <a:r>
                  <a:rPr lang="en-US" altLang="zh-CN" sz="1050" dirty="0">
                    <a:solidFill>
                      <a:schemeClr val="bg1"/>
                    </a:solidFill>
                    <a:latin typeface="+mn-ea"/>
                  </a:rPr>
                  <a:t>3</a:t>
                </a:r>
                <a:endParaRPr lang="zh-CN" altLang="en-US" sz="1050" dirty="0">
                  <a:solidFill>
                    <a:schemeClr val="bg1"/>
                  </a:solidFill>
                  <a:latin typeface="+mn-ea"/>
                </a:endParaRPr>
              </a:p>
            </p:txBody>
          </p:sp>
        </p:grpSp>
        <p:sp>
          <p:nvSpPr>
            <p:cNvPr id="460" name="文本框 459">
              <a:extLst>
                <a:ext uri="{FF2B5EF4-FFF2-40B4-BE49-F238E27FC236}">
                  <a16:creationId xmlns:a16="http://schemas.microsoft.com/office/drawing/2014/main" id="{63ED753A-1C27-4E53-9136-9AF79ED854A6}"/>
                </a:ext>
              </a:extLst>
            </p:cNvPr>
            <p:cNvSpPr txBox="1"/>
            <p:nvPr/>
          </p:nvSpPr>
          <p:spPr>
            <a:xfrm>
              <a:off x="1668152" y="4315610"/>
              <a:ext cx="1747399" cy="478785"/>
            </a:xfrm>
            <a:prstGeom prst="rect">
              <a:avLst/>
            </a:prstGeom>
            <a:noFill/>
          </p:spPr>
          <p:txBody>
            <a:bodyPr wrap="square" rtlCol="0">
              <a:spAutoFit/>
            </a:bodyPr>
            <a:lstStyle/>
            <a:p>
              <a:pPr algn="just">
                <a:lnSpc>
                  <a:spcPct val="130000"/>
                </a:lnSpc>
              </a:pPr>
              <a:r>
                <a:rPr lang="zh-CN" altLang="en-US" sz="1000" spc="-100" dirty="0">
                  <a:solidFill>
                    <a:schemeClr val="bg1"/>
                  </a:solidFill>
                </a:rPr>
                <a:t>请输入小节主要内容，请输入小节主要内容</a:t>
              </a:r>
            </a:p>
          </p:txBody>
        </p:sp>
      </p:grpSp>
      <p:cxnSp>
        <p:nvCxnSpPr>
          <p:cNvPr id="941" name="直接连接符 940">
            <a:extLst>
              <a:ext uri="{FF2B5EF4-FFF2-40B4-BE49-F238E27FC236}">
                <a16:creationId xmlns:a16="http://schemas.microsoft.com/office/drawing/2014/main" id="{C4A3898E-1F3E-4D9F-9043-75052DD007B1}"/>
              </a:ext>
            </a:extLst>
          </p:cNvPr>
          <p:cNvCxnSpPr>
            <a:cxnSpLocks/>
          </p:cNvCxnSpPr>
          <p:nvPr/>
        </p:nvCxnSpPr>
        <p:spPr>
          <a:xfrm>
            <a:off x="1781672" y="4819021"/>
            <a:ext cx="1531441" cy="0"/>
          </a:xfrm>
          <a:prstGeom prst="line">
            <a:avLst/>
          </a:prstGeom>
          <a:ln w="3810">
            <a:solidFill>
              <a:schemeClr val="bg1">
                <a:lumMod val="85000"/>
                <a:alpha val="50000"/>
              </a:schemeClr>
            </a:solidFill>
            <a:prstDash val="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945" name="直接连接符 944">
            <a:extLst>
              <a:ext uri="{FF2B5EF4-FFF2-40B4-BE49-F238E27FC236}">
                <a16:creationId xmlns:a16="http://schemas.microsoft.com/office/drawing/2014/main" id="{04E3D1AF-8972-41E2-82D8-65FBCDF38330}"/>
              </a:ext>
            </a:extLst>
          </p:cNvPr>
          <p:cNvCxnSpPr>
            <a:cxnSpLocks/>
          </p:cNvCxnSpPr>
          <p:nvPr/>
        </p:nvCxnSpPr>
        <p:spPr>
          <a:xfrm>
            <a:off x="1781672" y="4819021"/>
            <a:ext cx="1531441" cy="0"/>
          </a:xfrm>
          <a:prstGeom prst="line">
            <a:avLst/>
          </a:prstGeom>
          <a:ln w="3810">
            <a:solidFill>
              <a:schemeClr val="accent3">
                <a:lumMod val="60000"/>
                <a:lumOff val="40000"/>
                <a:alpha val="50000"/>
              </a:schemeClr>
            </a:solidFill>
            <a:prstDash val="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943" name="直接连接符 942">
            <a:extLst>
              <a:ext uri="{FF2B5EF4-FFF2-40B4-BE49-F238E27FC236}">
                <a16:creationId xmlns:a16="http://schemas.microsoft.com/office/drawing/2014/main" id="{C3C0DD3B-24D7-432C-9FB9-8BAD7AC65B64}"/>
              </a:ext>
            </a:extLst>
          </p:cNvPr>
          <p:cNvCxnSpPr>
            <a:cxnSpLocks/>
          </p:cNvCxnSpPr>
          <p:nvPr/>
        </p:nvCxnSpPr>
        <p:spPr>
          <a:xfrm>
            <a:off x="1781672" y="5404808"/>
            <a:ext cx="1531441" cy="0"/>
          </a:xfrm>
          <a:prstGeom prst="line">
            <a:avLst/>
          </a:prstGeom>
          <a:ln w="3810">
            <a:solidFill>
              <a:schemeClr val="bg1">
                <a:lumMod val="85000"/>
                <a:alpha val="50000"/>
              </a:schemeClr>
            </a:solidFill>
            <a:prstDash val="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944" name="直接连接符 943">
            <a:extLst>
              <a:ext uri="{FF2B5EF4-FFF2-40B4-BE49-F238E27FC236}">
                <a16:creationId xmlns:a16="http://schemas.microsoft.com/office/drawing/2014/main" id="{1092380E-86C7-45ED-A461-69680C56F5C1}"/>
              </a:ext>
            </a:extLst>
          </p:cNvPr>
          <p:cNvCxnSpPr>
            <a:cxnSpLocks/>
          </p:cNvCxnSpPr>
          <p:nvPr/>
        </p:nvCxnSpPr>
        <p:spPr>
          <a:xfrm>
            <a:off x="1781672" y="5404808"/>
            <a:ext cx="1531441" cy="0"/>
          </a:xfrm>
          <a:prstGeom prst="line">
            <a:avLst/>
          </a:prstGeom>
          <a:ln w="3810">
            <a:solidFill>
              <a:schemeClr val="accent3">
                <a:lumMod val="60000"/>
                <a:lumOff val="40000"/>
                <a:alpha val="50000"/>
              </a:schemeClr>
            </a:solidFill>
            <a:prstDash val="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946" name="直接连接符 945">
            <a:extLst>
              <a:ext uri="{FF2B5EF4-FFF2-40B4-BE49-F238E27FC236}">
                <a16:creationId xmlns:a16="http://schemas.microsoft.com/office/drawing/2014/main" id="{C1240B62-28D9-4188-BFB7-E9440C45532A}"/>
              </a:ext>
            </a:extLst>
          </p:cNvPr>
          <p:cNvCxnSpPr>
            <a:cxnSpLocks/>
          </p:cNvCxnSpPr>
          <p:nvPr/>
        </p:nvCxnSpPr>
        <p:spPr>
          <a:xfrm>
            <a:off x="5527239" y="4819021"/>
            <a:ext cx="1531441" cy="0"/>
          </a:xfrm>
          <a:prstGeom prst="line">
            <a:avLst/>
          </a:prstGeom>
          <a:ln w="3810">
            <a:solidFill>
              <a:schemeClr val="bg1">
                <a:lumMod val="85000"/>
                <a:alpha val="50000"/>
              </a:schemeClr>
            </a:solidFill>
            <a:prstDash val="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948" name="直接连接符 947">
            <a:extLst>
              <a:ext uri="{FF2B5EF4-FFF2-40B4-BE49-F238E27FC236}">
                <a16:creationId xmlns:a16="http://schemas.microsoft.com/office/drawing/2014/main" id="{B44EF60B-5FD8-443B-BA03-6B57B4C9B83D}"/>
              </a:ext>
            </a:extLst>
          </p:cNvPr>
          <p:cNvCxnSpPr>
            <a:cxnSpLocks/>
          </p:cNvCxnSpPr>
          <p:nvPr/>
        </p:nvCxnSpPr>
        <p:spPr>
          <a:xfrm>
            <a:off x="5527239" y="4819021"/>
            <a:ext cx="1531441" cy="0"/>
          </a:xfrm>
          <a:prstGeom prst="line">
            <a:avLst/>
          </a:prstGeom>
          <a:ln w="3810">
            <a:solidFill>
              <a:schemeClr val="accent3">
                <a:lumMod val="60000"/>
                <a:lumOff val="40000"/>
                <a:alpha val="50000"/>
              </a:schemeClr>
            </a:solidFill>
            <a:prstDash val="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947" name="直接连接符 946">
            <a:extLst>
              <a:ext uri="{FF2B5EF4-FFF2-40B4-BE49-F238E27FC236}">
                <a16:creationId xmlns:a16="http://schemas.microsoft.com/office/drawing/2014/main" id="{3C5C96EE-9491-4D67-8C7F-A5B094FD7F8E}"/>
              </a:ext>
            </a:extLst>
          </p:cNvPr>
          <p:cNvCxnSpPr>
            <a:cxnSpLocks/>
          </p:cNvCxnSpPr>
          <p:nvPr/>
        </p:nvCxnSpPr>
        <p:spPr>
          <a:xfrm>
            <a:off x="5527239" y="5404808"/>
            <a:ext cx="1531441" cy="0"/>
          </a:xfrm>
          <a:prstGeom prst="line">
            <a:avLst/>
          </a:prstGeom>
          <a:ln w="3810">
            <a:solidFill>
              <a:schemeClr val="bg1">
                <a:lumMod val="85000"/>
                <a:alpha val="50000"/>
              </a:schemeClr>
            </a:solidFill>
            <a:prstDash val="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949" name="直接连接符 948">
            <a:extLst>
              <a:ext uri="{FF2B5EF4-FFF2-40B4-BE49-F238E27FC236}">
                <a16:creationId xmlns:a16="http://schemas.microsoft.com/office/drawing/2014/main" id="{96D089BA-4F72-4361-A2CD-614AD519A2E0}"/>
              </a:ext>
            </a:extLst>
          </p:cNvPr>
          <p:cNvCxnSpPr>
            <a:cxnSpLocks/>
          </p:cNvCxnSpPr>
          <p:nvPr/>
        </p:nvCxnSpPr>
        <p:spPr>
          <a:xfrm>
            <a:off x="5527239" y="5404808"/>
            <a:ext cx="1531441" cy="0"/>
          </a:xfrm>
          <a:prstGeom prst="line">
            <a:avLst/>
          </a:prstGeom>
          <a:ln w="3810">
            <a:solidFill>
              <a:schemeClr val="accent3">
                <a:lumMod val="60000"/>
                <a:lumOff val="40000"/>
                <a:alpha val="50000"/>
              </a:schemeClr>
            </a:solidFill>
            <a:prstDash val="dash"/>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974" name="文本框 973">
            <a:extLst>
              <a:ext uri="{FF2B5EF4-FFF2-40B4-BE49-F238E27FC236}">
                <a16:creationId xmlns:a16="http://schemas.microsoft.com/office/drawing/2014/main" id="{567C4405-DE5C-4A55-A29C-D87721475B39}"/>
              </a:ext>
            </a:extLst>
          </p:cNvPr>
          <p:cNvSpPr txBox="1"/>
          <p:nvPr/>
        </p:nvSpPr>
        <p:spPr>
          <a:xfrm>
            <a:off x="4212471" y="669083"/>
            <a:ext cx="3767057" cy="1107996"/>
          </a:xfrm>
          <a:prstGeom prst="rect">
            <a:avLst/>
          </a:prstGeom>
          <a:noFill/>
        </p:spPr>
        <p:txBody>
          <a:bodyPr wrap="none" lIns="0" tIns="0" rIns="0" bIns="0" rtlCol="0">
            <a:spAutoFit/>
          </a:bodyPr>
          <a:lstStyle>
            <a:defPPr>
              <a:defRPr lang="zh-CN"/>
            </a:defPPr>
            <a:lvl1pPr>
              <a:defRPr sz="11500">
                <a:gradFill>
                  <a:gsLst>
                    <a:gs pos="79000">
                      <a:schemeClr val="accent2">
                        <a:alpha val="0"/>
                      </a:schemeClr>
                    </a:gs>
                    <a:gs pos="57000">
                      <a:schemeClr val="accent2">
                        <a:alpha val="10000"/>
                        <a:lumMod val="90000"/>
                      </a:schemeClr>
                    </a:gs>
                    <a:gs pos="32000">
                      <a:schemeClr val="accent2">
                        <a:alpha val="85000"/>
                        <a:lumMod val="85000"/>
                        <a:lumOff val="15000"/>
                      </a:schemeClr>
                    </a:gs>
                  </a:gsLst>
                  <a:lin ang="5400000" scaled="0"/>
                </a:gradFill>
                <a:effectLst/>
                <a:latin typeface="Algerian" panose="04020705040A02060702" pitchFamily="82" charset="0"/>
                <a:ea typeface="思源黑体 CN Regular" panose="020B0500000000000000" pitchFamily="34" charset="-122"/>
              </a:defRPr>
            </a:lvl1pPr>
          </a:lstStyle>
          <a:p>
            <a:pPr algn="ctr"/>
            <a:r>
              <a:rPr lang="en-US" altLang="zh-CN" sz="7200" dirty="0">
                <a:gradFill>
                  <a:gsLst>
                    <a:gs pos="89000">
                      <a:schemeClr val="accent2">
                        <a:alpha val="0"/>
                      </a:schemeClr>
                    </a:gs>
                    <a:gs pos="64000">
                      <a:schemeClr val="accent2">
                        <a:alpha val="10000"/>
                        <a:lumMod val="90000"/>
                      </a:schemeClr>
                    </a:gs>
                    <a:gs pos="34000">
                      <a:schemeClr val="accent2">
                        <a:alpha val="85000"/>
                        <a:lumMod val="85000"/>
                        <a:lumOff val="15000"/>
                      </a:schemeClr>
                    </a:gs>
                  </a:gsLst>
                  <a:lin ang="5400000" scaled="0"/>
                </a:gradFill>
                <a:latin typeface="+mj-ea"/>
                <a:ea typeface="+mj-ea"/>
              </a:rPr>
              <a:t>Contents</a:t>
            </a:r>
            <a:endParaRPr lang="zh-CN" altLang="en-US" sz="7200" dirty="0">
              <a:gradFill>
                <a:gsLst>
                  <a:gs pos="89000">
                    <a:schemeClr val="accent2">
                      <a:alpha val="0"/>
                    </a:schemeClr>
                  </a:gs>
                  <a:gs pos="64000">
                    <a:schemeClr val="accent2">
                      <a:alpha val="10000"/>
                      <a:lumMod val="90000"/>
                    </a:schemeClr>
                  </a:gs>
                  <a:gs pos="34000">
                    <a:schemeClr val="accent2">
                      <a:alpha val="85000"/>
                      <a:lumMod val="85000"/>
                      <a:lumOff val="15000"/>
                    </a:schemeClr>
                  </a:gs>
                </a:gsLst>
                <a:lin ang="5400000" scaled="0"/>
              </a:gradFill>
              <a:latin typeface="+mj-ea"/>
              <a:ea typeface="+mj-ea"/>
            </a:endParaRPr>
          </a:p>
        </p:txBody>
      </p:sp>
      <p:sp>
        <p:nvSpPr>
          <p:cNvPr id="959" name="PA_文本框 16">
            <a:extLst>
              <a:ext uri="{FF2B5EF4-FFF2-40B4-BE49-F238E27FC236}">
                <a16:creationId xmlns:a16="http://schemas.microsoft.com/office/drawing/2014/main" id="{1126CC9C-B7E8-43B6-A30E-0F9D305668AA}"/>
              </a:ext>
            </a:extLst>
          </p:cNvPr>
          <p:cNvSpPr txBox="1"/>
          <p:nvPr>
            <p:custDataLst>
              <p:tags r:id="rId4"/>
            </p:custDataLst>
          </p:nvPr>
        </p:nvSpPr>
        <p:spPr>
          <a:xfrm>
            <a:off x="5244003" y="1132112"/>
            <a:ext cx="1703994" cy="830997"/>
          </a:xfrm>
          <a:prstGeom prst="rect">
            <a:avLst/>
          </a:prstGeom>
          <a:noFill/>
        </p:spPr>
        <p:txBody>
          <a:bodyPr wrap="square" lIns="0" tIns="0" rIns="0" bIns="0" rtlCol="0">
            <a:spAutoFit/>
          </a:bodyPr>
          <a:lstStyle/>
          <a:p>
            <a:pPr algn="dist"/>
            <a:r>
              <a:rPr lang="zh-CN" altLang="en-US" sz="5400" kern="100" spc="75" dirty="0">
                <a:solidFill>
                  <a:schemeClr val="bg1"/>
                </a:solidFill>
                <a:latin typeface="+mj-ea"/>
                <a:ea typeface="+mj-ea"/>
              </a:rPr>
              <a:t>目录</a:t>
            </a:r>
          </a:p>
        </p:txBody>
      </p:sp>
      <p:sp>
        <p:nvSpPr>
          <p:cNvPr id="38" name="文本框 37">
            <a:extLst>
              <a:ext uri="{FF2B5EF4-FFF2-40B4-BE49-F238E27FC236}">
                <a16:creationId xmlns:a16="http://schemas.microsoft.com/office/drawing/2014/main" id="{3FB399C1-DC25-4657-A8A4-CC7DD0ACF10D}"/>
              </a:ext>
            </a:extLst>
          </p:cNvPr>
          <p:cNvSpPr txBox="1"/>
          <p:nvPr/>
        </p:nvSpPr>
        <p:spPr>
          <a:xfrm>
            <a:off x="1542375" y="3582054"/>
            <a:ext cx="1659429" cy="535531"/>
          </a:xfrm>
          <a:prstGeom prst="rect">
            <a:avLst/>
          </a:prstGeom>
          <a:noFill/>
          <a:effectLst/>
        </p:spPr>
        <p:txBody>
          <a:bodyPr wrap="none" lIns="82296" tIns="41148" rIns="82296" bIns="41148" rtlCol="0">
            <a:spAutoFit/>
          </a:bodyPr>
          <a:lstStyle/>
          <a:p>
            <a:r>
              <a:rPr lang="zh-CN" altLang="en-US" sz="2880" dirty="0">
                <a:solidFill>
                  <a:schemeClr val="bg1"/>
                </a:solidFill>
                <a:latin typeface="+mj-ea"/>
                <a:ea typeface="+mj-ea"/>
              </a:rPr>
              <a:t>业绩规模</a:t>
            </a:r>
          </a:p>
        </p:txBody>
      </p:sp>
      <p:sp>
        <p:nvSpPr>
          <p:cNvPr id="736" name="文本框 735">
            <a:extLst>
              <a:ext uri="{FF2B5EF4-FFF2-40B4-BE49-F238E27FC236}">
                <a16:creationId xmlns:a16="http://schemas.microsoft.com/office/drawing/2014/main" id="{049B99DE-6A7B-4A8B-B858-1BDF7ACA62AB}"/>
              </a:ext>
            </a:extLst>
          </p:cNvPr>
          <p:cNvSpPr txBox="1"/>
          <p:nvPr/>
        </p:nvSpPr>
        <p:spPr>
          <a:xfrm>
            <a:off x="3114853" y="5141226"/>
            <a:ext cx="229230" cy="153888"/>
          </a:xfrm>
          <a:prstGeom prst="rect">
            <a:avLst/>
          </a:prstGeom>
          <a:noFill/>
        </p:spPr>
        <p:txBody>
          <a:bodyPr wrap="none" lIns="0" tIns="0" rIns="0" bIns="0" rtlCol="0">
            <a:spAutoFit/>
          </a:bodyPr>
          <a:lstStyle/>
          <a:p>
            <a:pPr algn="r"/>
            <a:r>
              <a:rPr lang="en-US" altLang="zh-CN" sz="1000" dirty="0">
                <a:solidFill>
                  <a:schemeClr val="bg1"/>
                </a:solidFill>
              </a:rPr>
              <a:t>PXX</a:t>
            </a:r>
            <a:endParaRPr lang="zh-CN" altLang="en-US" sz="1000" dirty="0">
              <a:solidFill>
                <a:schemeClr val="bg1"/>
              </a:solidFill>
            </a:endParaRPr>
          </a:p>
        </p:txBody>
      </p:sp>
      <p:sp>
        <p:nvSpPr>
          <p:cNvPr id="737" name="文本框 736">
            <a:extLst>
              <a:ext uri="{FF2B5EF4-FFF2-40B4-BE49-F238E27FC236}">
                <a16:creationId xmlns:a16="http://schemas.microsoft.com/office/drawing/2014/main" id="{7EA9DA1F-95FA-48B2-BB35-2A0B1EF51D9B}"/>
              </a:ext>
            </a:extLst>
          </p:cNvPr>
          <p:cNvSpPr txBox="1"/>
          <p:nvPr/>
        </p:nvSpPr>
        <p:spPr>
          <a:xfrm>
            <a:off x="3114853" y="4544837"/>
            <a:ext cx="229230" cy="153888"/>
          </a:xfrm>
          <a:prstGeom prst="rect">
            <a:avLst/>
          </a:prstGeom>
          <a:noFill/>
        </p:spPr>
        <p:txBody>
          <a:bodyPr wrap="none" lIns="0" tIns="0" rIns="0" bIns="0" rtlCol="0">
            <a:spAutoFit/>
          </a:bodyPr>
          <a:lstStyle/>
          <a:p>
            <a:pPr algn="r"/>
            <a:r>
              <a:rPr lang="en-US" altLang="zh-CN" sz="1000" dirty="0">
                <a:solidFill>
                  <a:schemeClr val="bg1"/>
                </a:solidFill>
              </a:rPr>
              <a:t>PXX</a:t>
            </a:r>
            <a:endParaRPr lang="zh-CN" altLang="en-US" sz="1000" dirty="0">
              <a:solidFill>
                <a:schemeClr val="bg1"/>
              </a:solidFill>
            </a:endParaRPr>
          </a:p>
        </p:txBody>
      </p:sp>
      <p:sp>
        <p:nvSpPr>
          <p:cNvPr id="738" name="文本框 737">
            <a:extLst>
              <a:ext uri="{FF2B5EF4-FFF2-40B4-BE49-F238E27FC236}">
                <a16:creationId xmlns:a16="http://schemas.microsoft.com/office/drawing/2014/main" id="{F02A8425-4648-4AA2-8956-AF7BC01C3473}"/>
              </a:ext>
            </a:extLst>
          </p:cNvPr>
          <p:cNvSpPr txBox="1"/>
          <p:nvPr/>
        </p:nvSpPr>
        <p:spPr>
          <a:xfrm>
            <a:off x="3114853" y="5720092"/>
            <a:ext cx="229230" cy="153888"/>
          </a:xfrm>
          <a:prstGeom prst="rect">
            <a:avLst/>
          </a:prstGeom>
          <a:noFill/>
        </p:spPr>
        <p:txBody>
          <a:bodyPr wrap="none" lIns="0" tIns="0" rIns="0" bIns="0" rtlCol="0">
            <a:spAutoFit/>
          </a:bodyPr>
          <a:lstStyle/>
          <a:p>
            <a:pPr algn="r"/>
            <a:r>
              <a:rPr lang="en-US" altLang="zh-CN" sz="1000" dirty="0">
                <a:solidFill>
                  <a:schemeClr val="bg1"/>
                </a:solidFill>
              </a:rPr>
              <a:t>PXX</a:t>
            </a:r>
            <a:endParaRPr lang="zh-CN" altLang="en-US" sz="1000" dirty="0">
              <a:solidFill>
                <a:schemeClr val="bg1"/>
              </a:solidFill>
            </a:endParaRPr>
          </a:p>
        </p:txBody>
      </p:sp>
      <p:sp>
        <p:nvSpPr>
          <p:cNvPr id="739" name="文本框 738">
            <a:extLst>
              <a:ext uri="{FF2B5EF4-FFF2-40B4-BE49-F238E27FC236}">
                <a16:creationId xmlns:a16="http://schemas.microsoft.com/office/drawing/2014/main" id="{98ED19BB-C767-4BFD-9903-EDAD84F41E74}"/>
              </a:ext>
            </a:extLst>
          </p:cNvPr>
          <p:cNvSpPr txBox="1"/>
          <p:nvPr/>
        </p:nvSpPr>
        <p:spPr>
          <a:xfrm>
            <a:off x="6845754" y="5141226"/>
            <a:ext cx="229229" cy="153888"/>
          </a:xfrm>
          <a:prstGeom prst="rect">
            <a:avLst/>
          </a:prstGeom>
          <a:noFill/>
        </p:spPr>
        <p:txBody>
          <a:bodyPr wrap="none" lIns="0" tIns="0" rIns="0" bIns="0" rtlCol="0">
            <a:spAutoFit/>
          </a:bodyPr>
          <a:lstStyle/>
          <a:p>
            <a:pPr algn="r"/>
            <a:r>
              <a:rPr lang="en-US" altLang="zh-CN" sz="1000" dirty="0">
                <a:solidFill>
                  <a:schemeClr val="bg1"/>
                </a:solidFill>
              </a:rPr>
              <a:t>PXX</a:t>
            </a:r>
            <a:endParaRPr lang="zh-CN" altLang="en-US" sz="1000" dirty="0">
              <a:solidFill>
                <a:schemeClr val="bg1"/>
              </a:solidFill>
            </a:endParaRPr>
          </a:p>
        </p:txBody>
      </p:sp>
      <p:sp>
        <p:nvSpPr>
          <p:cNvPr id="740" name="文本框 739">
            <a:extLst>
              <a:ext uri="{FF2B5EF4-FFF2-40B4-BE49-F238E27FC236}">
                <a16:creationId xmlns:a16="http://schemas.microsoft.com/office/drawing/2014/main" id="{210ACC18-ACEF-4837-AC21-8F56106BB920}"/>
              </a:ext>
            </a:extLst>
          </p:cNvPr>
          <p:cNvSpPr txBox="1"/>
          <p:nvPr/>
        </p:nvSpPr>
        <p:spPr>
          <a:xfrm>
            <a:off x="6845754" y="4544837"/>
            <a:ext cx="229229" cy="153888"/>
          </a:xfrm>
          <a:prstGeom prst="rect">
            <a:avLst/>
          </a:prstGeom>
          <a:noFill/>
        </p:spPr>
        <p:txBody>
          <a:bodyPr wrap="none" lIns="0" tIns="0" rIns="0" bIns="0" rtlCol="0">
            <a:spAutoFit/>
          </a:bodyPr>
          <a:lstStyle/>
          <a:p>
            <a:pPr algn="r"/>
            <a:r>
              <a:rPr lang="en-US" altLang="zh-CN" sz="1000" dirty="0">
                <a:solidFill>
                  <a:schemeClr val="bg1"/>
                </a:solidFill>
              </a:rPr>
              <a:t>PXX</a:t>
            </a:r>
            <a:endParaRPr lang="zh-CN" altLang="en-US" sz="1000" dirty="0">
              <a:solidFill>
                <a:schemeClr val="bg1"/>
              </a:solidFill>
            </a:endParaRPr>
          </a:p>
        </p:txBody>
      </p:sp>
      <p:sp>
        <p:nvSpPr>
          <p:cNvPr id="741" name="文本框 740">
            <a:extLst>
              <a:ext uri="{FF2B5EF4-FFF2-40B4-BE49-F238E27FC236}">
                <a16:creationId xmlns:a16="http://schemas.microsoft.com/office/drawing/2014/main" id="{2BA2FC66-43E1-45D1-982C-436A4D13DC7C}"/>
              </a:ext>
            </a:extLst>
          </p:cNvPr>
          <p:cNvSpPr txBox="1"/>
          <p:nvPr/>
        </p:nvSpPr>
        <p:spPr>
          <a:xfrm>
            <a:off x="6845754" y="5720092"/>
            <a:ext cx="229229" cy="153888"/>
          </a:xfrm>
          <a:prstGeom prst="rect">
            <a:avLst/>
          </a:prstGeom>
          <a:noFill/>
        </p:spPr>
        <p:txBody>
          <a:bodyPr wrap="none" lIns="0" tIns="0" rIns="0" bIns="0" rtlCol="0">
            <a:spAutoFit/>
          </a:bodyPr>
          <a:lstStyle/>
          <a:p>
            <a:pPr algn="r"/>
            <a:r>
              <a:rPr lang="en-US" altLang="zh-CN" sz="1000" dirty="0">
                <a:solidFill>
                  <a:schemeClr val="bg1"/>
                </a:solidFill>
              </a:rPr>
              <a:t>PXX</a:t>
            </a:r>
            <a:endParaRPr lang="zh-CN" altLang="en-US" sz="1000" dirty="0">
              <a:solidFill>
                <a:schemeClr val="bg1"/>
              </a:solidFill>
            </a:endParaRPr>
          </a:p>
        </p:txBody>
      </p:sp>
      <p:grpSp>
        <p:nvGrpSpPr>
          <p:cNvPr id="1098" name="组合 1097">
            <a:extLst>
              <a:ext uri="{FF2B5EF4-FFF2-40B4-BE49-F238E27FC236}">
                <a16:creationId xmlns:a16="http://schemas.microsoft.com/office/drawing/2014/main" id="{5489C741-513B-4390-942D-28391A248D66}"/>
              </a:ext>
            </a:extLst>
          </p:cNvPr>
          <p:cNvGrpSpPr/>
          <p:nvPr/>
        </p:nvGrpSpPr>
        <p:grpSpPr>
          <a:xfrm>
            <a:off x="8746600" y="4285291"/>
            <a:ext cx="2127374" cy="1634509"/>
            <a:chOff x="1300451" y="4312833"/>
            <a:chExt cx="2127374" cy="1634509"/>
          </a:xfrm>
        </p:grpSpPr>
        <p:grpSp>
          <p:nvGrpSpPr>
            <p:cNvPr id="1099" name="组合 1098">
              <a:extLst>
                <a:ext uri="{FF2B5EF4-FFF2-40B4-BE49-F238E27FC236}">
                  <a16:creationId xmlns:a16="http://schemas.microsoft.com/office/drawing/2014/main" id="{9D9949D9-0513-4834-BA7C-C3D2B3858469}"/>
                </a:ext>
              </a:extLst>
            </p:cNvPr>
            <p:cNvGrpSpPr/>
            <p:nvPr/>
          </p:nvGrpSpPr>
          <p:grpSpPr>
            <a:xfrm>
              <a:off x="1300451" y="4312833"/>
              <a:ext cx="2127374" cy="478785"/>
              <a:chOff x="1288177" y="4315610"/>
              <a:chExt cx="2127374" cy="478785"/>
            </a:xfrm>
          </p:grpSpPr>
          <p:grpSp>
            <p:nvGrpSpPr>
              <p:cNvPr id="1236" name="组合 1235">
                <a:extLst>
                  <a:ext uri="{FF2B5EF4-FFF2-40B4-BE49-F238E27FC236}">
                    <a16:creationId xmlns:a16="http://schemas.microsoft.com/office/drawing/2014/main" id="{051C56A7-D725-4A36-B1A3-015353D36E99}"/>
                  </a:ext>
                </a:extLst>
              </p:cNvPr>
              <p:cNvGrpSpPr/>
              <p:nvPr>
                <p:custDataLst>
                  <p:tags r:id="rId13"/>
                </p:custDataLst>
              </p:nvPr>
            </p:nvGrpSpPr>
            <p:grpSpPr>
              <a:xfrm>
                <a:off x="1288177" y="4382203"/>
                <a:ext cx="352341" cy="345598"/>
                <a:chOff x="1220406" y="4254719"/>
                <a:chExt cx="352341" cy="345598"/>
              </a:xfrm>
            </p:grpSpPr>
            <p:grpSp>
              <p:nvGrpSpPr>
                <p:cNvPr id="1238" name="组合 1237">
                  <a:extLst>
                    <a:ext uri="{FF2B5EF4-FFF2-40B4-BE49-F238E27FC236}">
                      <a16:creationId xmlns:a16="http://schemas.microsoft.com/office/drawing/2014/main" id="{D4A819E6-77D2-4F4C-84CC-9A561FA51B51}"/>
                    </a:ext>
                  </a:extLst>
                </p:cNvPr>
                <p:cNvGrpSpPr/>
                <p:nvPr/>
              </p:nvGrpSpPr>
              <p:grpSpPr>
                <a:xfrm>
                  <a:off x="1223378" y="4254719"/>
                  <a:ext cx="345598" cy="345598"/>
                  <a:chOff x="1221835" y="4254719"/>
                  <a:chExt cx="345598" cy="345598"/>
                </a:xfrm>
              </p:grpSpPr>
              <p:sp>
                <p:nvSpPr>
                  <p:cNvPr id="1240" name="椭圆 1239">
                    <a:extLst>
                      <a:ext uri="{FF2B5EF4-FFF2-40B4-BE49-F238E27FC236}">
                        <a16:creationId xmlns:a16="http://schemas.microsoft.com/office/drawing/2014/main" id="{E9EDABCD-0321-4481-9963-6A9A84AE04D6}"/>
                      </a:ext>
                    </a:extLst>
                  </p:cNvPr>
                  <p:cNvSpPr/>
                  <p:nvPr>
                    <p:custDataLst>
                      <p:tags r:id="rId14"/>
                    </p:custDataLst>
                  </p:nvPr>
                </p:nvSpPr>
                <p:spPr>
                  <a:xfrm>
                    <a:off x="1285622" y="4321207"/>
                    <a:ext cx="218022" cy="218022"/>
                  </a:xfrm>
                  <a:prstGeom prst="ellipse">
                    <a:avLst/>
                  </a:prstGeom>
                  <a:gradFill>
                    <a:gsLst>
                      <a:gs pos="100000">
                        <a:schemeClr val="accent2"/>
                      </a:gs>
                      <a:gs pos="0">
                        <a:schemeClr val="accent4">
                          <a:lumMod val="80000"/>
                        </a:schemeClr>
                      </a:gs>
                    </a:gsLst>
                    <a:lin ang="18900000" scaled="0"/>
                  </a:gradFill>
                  <a:ln w="5715">
                    <a:noFill/>
                  </a:ln>
                  <a:effectLst>
                    <a:outerShdw blurRad="342900" dist="8572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3444" tIns="61722" rIns="123444" bIns="61722" numCol="1" spcCol="0" rtlCol="0" fromWordArt="0" anchor="ctr" anchorCtr="0" forceAA="0" compatLnSpc="1">
                    <a:prstTxWarp prst="textNoShape">
                      <a:avLst/>
                    </a:prstTxWarp>
                    <a:noAutofit/>
                  </a:bodyPr>
                  <a:lstStyle/>
                  <a:p>
                    <a:pPr algn="ctr"/>
                    <a:endParaRPr lang="zh-CN" altLang="en-US" sz="2430"/>
                  </a:p>
                </p:txBody>
              </p:sp>
              <p:sp>
                <p:nvSpPr>
                  <p:cNvPr id="1241" name="弧形 1240">
                    <a:extLst>
                      <a:ext uri="{FF2B5EF4-FFF2-40B4-BE49-F238E27FC236}">
                        <a16:creationId xmlns:a16="http://schemas.microsoft.com/office/drawing/2014/main" id="{42C4B5A6-C750-44E5-ABA8-560AFA85A270}"/>
                      </a:ext>
                    </a:extLst>
                  </p:cNvPr>
                  <p:cNvSpPr/>
                  <p:nvPr>
                    <p:custDataLst>
                      <p:tags r:id="rId15"/>
                    </p:custDataLst>
                  </p:nvPr>
                </p:nvSpPr>
                <p:spPr>
                  <a:xfrm>
                    <a:off x="1265557" y="4301140"/>
                    <a:ext cx="258154" cy="258154"/>
                  </a:xfrm>
                  <a:prstGeom prst="arc">
                    <a:avLst>
                      <a:gd name="adj1" fmla="val 16200000"/>
                      <a:gd name="adj2" fmla="val 5012861"/>
                    </a:avLst>
                  </a:prstGeom>
                  <a:noFill/>
                  <a:ln w="19050" cap="rnd">
                    <a:gradFill>
                      <a:gsLst>
                        <a:gs pos="0">
                          <a:schemeClr val="accent2"/>
                        </a:gs>
                        <a:gs pos="100000">
                          <a:schemeClr val="accent4">
                            <a:alpha val="0"/>
                          </a:schemeClr>
                        </a:gs>
                      </a:gsLst>
                      <a:lin ang="5400000" scaled="1"/>
                    </a:gradFill>
                    <a:round/>
                  </a:ln>
                  <a:effectLst>
                    <a:outerShdw blurRad="342900" dist="8572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3444" tIns="61722" rIns="123444" bIns="61722" numCol="1" spcCol="0" rtlCol="0" fromWordArt="0" anchor="ctr" anchorCtr="0" forceAA="0" compatLnSpc="1">
                    <a:prstTxWarp prst="textNoShape">
                      <a:avLst/>
                    </a:prstTxWarp>
                    <a:noAutofit/>
                  </a:bodyPr>
                  <a:lstStyle/>
                  <a:p>
                    <a:pPr algn="ctr"/>
                    <a:endParaRPr lang="zh-CN" altLang="en-US" sz="2430"/>
                  </a:p>
                </p:txBody>
              </p:sp>
              <p:sp>
                <p:nvSpPr>
                  <p:cNvPr id="1242" name="弧形 1241">
                    <a:extLst>
                      <a:ext uri="{FF2B5EF4-FFF2-40B4-BE49-F238E27FC236}">
                        <a16:creationId xmlns:a16="http://schemas.microsoft.com/office/drawing/2014/main" id="{81343394-B387-4839-AA27-8A1C15A37272}"/>
                      </a:ext>
                    </a:extLst>
                  </p:cNvPr>
                  <p:cNvSpPr/>
                  <p:nvPr>
                    <p:custDataLst>
                      <p:tags r:id="rId16"/>
                    </p:custDataLst>
                  </p:nvPr>
                </p:nvSpPr>
                <p:spPr>
                  <a:xfrm rot="10800000">
                    <a:off x="1265555" y="4301140"/>
                    <a:ext cx="258156" cy="258155"/>
                  </a:xfrm>
                  <a:prstGeom prst="arc">
                    <a:avLst>
                      <a:gd name="adj1" fmla="val 16200000"/>
                      <a:gd name="adj2" fmla="val 4759660"/>
                    </a:avLst>
                  </a:prstGeom>
                  <a:noFill/>
                  <a:ln w="19050" cap="rnd">
                    <a:gradFill>
                      <a:gsLst>
                        <a:gs pos="0">
                          <a:schemeClr val="accent2"/>
                        </a:gs>
                        <a:gs pos="100000">
                          <a:schemeClr val="accent4">
                            <a:alpha val="0"/>
                          </a:schemeClr>
                        </a:gs>
                      </a:gsLst>
                      <a:lin ang="5400000" scaled="1"/>
                    </a:gradFill>
                    <a:round/>
                  </a:ln>
                  <a:effectLst>
                    <a:outerShdw blurRad="342900" dist="8572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3444" tIns="61722" rIns="123444" bIns="61722" numCol="1" spcCol="0" rtlCol="0" fromWordArt="0" anchor="ctr" anchorCtr="0" forceAA="0" compatLnSpc="1">
                    <a:prstTxWarp prst="textNoShape">
                      <a:avLst/>
                    </a:prstTxWarp>
                    <a:noAutofit/>
                  </a:bodyPr>
                  <a:lstStyle/>
                  <a:p>
                    <a:pPr algn="ctr"/>
                    <a:endParaRPr lang="zh-CN" altLang="en-US" sz="2430"/>
                  </a:p>
                </p:txBody>
              </p:sp>
              <p:cxnSp>
                <p:nvCxnSpPr>
                  <p:cNvPr id="1243" name="直接连接符 1242">
                    <a:extLst>
                      <a:ext uri="{FF2B5EF4-FFF2-40B4-BE49-F238E27FC236}">
                        <a16:creationId xmlns:a16="http://schemas.microsoft.com/office/drawing/2014/main" id="{C7C259FF-9636-4ECC-A7CB-0C57D4FCCD4F}"/>
                      </a:ext>
                    </a:extLst>
                  </p:cNvPr>
                  <p:cNvCxnSpPr>
                    <a:cxnSpLocks/>
                  </p:cNvCxnSpPr>
                  <p:nvPr/>
                </p:nvCxnSpPr>
                <p:spPr>
                  <a:xfrm rot="16200000">
                    <a:off x="1235335" y="4414018"/>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44" name="直接连接符 1243">
                    <a:extLst>
                      <a:ext uri="{FF2B5EF4-FFF2-40B4-BE49-F238E27FC236}">
                        <a16:creationId xmlns:a16="http://schemas.microsoft.com/office/drawing/2014/main" id="{A49B123F-E6EC-4EAC-9739-8FC28639B105}"/>
                      </a:ext>
                    </a:extLst>
                  </p:cNvPr>
                  <p:cNvCxnSpPr>
                    <a:cxnSpLocks/>
                  </p:cNvCxnSpPr>
                  <p:nvPr/>
                </p:nvCxnSpPr>
                <p:spPr>
                  <a:xfrm rot="16560000">
                    <a:off x="1236208" y="439736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45" name="直接连接符 1244">
                    <a:extLst>
                      <a:ext uri="{FF2B5EF4-FFF2-40B4-BE49-F238E27FC236}">
                        <a16:creationId xmlns:a16="http://schemas.microsoft.com/office/drawing/2014/main" id="{F4F66E91-A092-42C1-B5D4-07D905873735}"/>
                      </a:ext>
                    </a:extLst>
                  </p:cNvPr>
                  <p:cNvCxnSpPr>
                    <a:cxnSpLocks/>
                  </p:cNvCxnSpPr>
                  <p:nvPr/>
                </p:nvCxnSpPr>
                <p:spPr>
                  <a:xfrm rot="16920000">
                    <a:off x="1238815" y="438089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46" name="直接连接符 1245">
                    <a:extLst>
                      <a:ext uri="{FF2B5EF4-FFF2-40B4-BE49-F238E27FC236}">
                        <a16:creationId xmlns:a16="http://schemas.microsoft.com/office/drawing/2014/main" id="{9A76A7C8-2ABA-4F80-B1CD-20889F07F778}"/>
                      </a:ext>
                    </a:extLst>
                  </p:cNvPr>
                  <p:cNvCxnSpPr>
                    <a:cxnSpLocks/>
                  </p:cNvCxnSpPr>
                  <p:nvPr/>
                </p:nvCxnSpPr>
                <p:spPr>
                  <a:xfrm rot="17280000">
                    <a:off x="1243131" y="436479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47" name="直接连接符 1246">
                    <a:extLst>
                      <a:ext uri="{FF2B5EF4-FFF2-40B4-BE49-F238E27FC236}">
                        <a16:creationId xmlns:a16="http://schemas.microsoft.com/office/drawing/2014/main" id="{75981139-F8C2-46D8-8BD5-F44BC18805E1}"/>
                      </a:ext>
                    </a:extLst>
                  </p:cNvPr>
                  <p:cNvCxnSpPr>
                    <a:cxnSpLocks/>
                  </p:cNvCxnSpPr>
                  <p:nvPr/>
                </p:nvCxnSpPr>
                <p:spPr>
                  <a:xfrm rot="17640000">
                    <a:off x="1249107" y="4349226"/>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48" name="直接连接符 1247">
                    <a:extLst>
                      <a:ext uri="{FF2B5EF4-FFF2-40B4-BE49-F238E27FC236}">
                        <a16:creationId xmlns:a16="http://schemas.microsoft.com/office/drawing/2014/main" id="{0D351DBB-5B88-4079-B8CE-3F090CDA75B3}"/>
                      </a:ext>
                    </a:extLst>
                  </p:cNvPr>
                  <p:cNvCxnSpPr>
                    <a:cxnSpLocks/>
                  </p:cNvCxnSpPr>
                  <p:nvPr/>
                </p:nvCxnSpPr>
                <p:spPr>
                  <a:xfrm rot="18000000">
                    <a:off x="1256675" y="433436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49" name="直接连接符 1248">
                    <a:extLst>
                      <a:ext uri="{FF2B5EF4-FFF2-40B4-BE49-F238E27FC236}">
                        <a16:creationId xmlns:a16="http://schemas.microsoft.com/office/drawing/2014/main" id="{2F0924D0-CE21-4AC8-B308-F0AC0503930E}"/>
                      </a:ext>
                    </a:extLst>
                  </p:cNvPr>
                  <p:cNvCxnSpPr>
                    <a:cxnSpLocks/>
                  </p:cNvCxnSpPr>
                  <p:nvPr/>
                </p:nvCxnSpPr>
                <p:spPr>
                  <a:xfrm rot="18360000">
                    <a:off x="1265758" y="4320383"/>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50" name="直接连接符 1249">
                    <a:extLst>
                      <a:ext uri="{FF2B5EF4-FFF2-40B4-BE49-F238E27FC236}">
                        <a16:creationId xmlns:a16="http://schemas.microsoft.com/office/drawing/2014/main" id="{E306BE7F-13B9-4603-9B1B-69B14EE206AF}"/>
                      </a:ext>
                    </a:extLst>
                  </p:cNvPr>
                  <p:cNvCxnSpPr>
                    <a:cxnSpLocks/>
                  </p:cNvCxnSpPr>
                  <p:nvPr/>
                </p:nvCxnSpPr>
                <p:spPr>
                  <a:xfrm rot="18720000">
                    <a:off x="1276250" y="430742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51" name="直接连接符 1250">
                    <a:extLst>
                      <a:ext uri="{FF2B5EF4-FFF2-40B4-BE49-F238E27FC236}">
                        <a16:creationId xmlns:a16="http://schemas.microsoft.com/office/drawing/2014/main" id="{CA0469FE-42BA-4A57-9926-3760B335E8B4}"/>
                      </a:ext>
                    </a:extLst>
                  </p:cNvPr>
                  <p:cNvCxnSpPr>
                    <a:cxnSpLocks/>
                  </p:cNvCxnSpPr>
                  <p:nvPr/>
                </p:nvCxnSpPr>
                <p:spPr>
                  <a:xfrm rot="19080000">
                    <a:off x="1288043" y="429563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52" name="直接连接符 1251">
                    <a:extLst>
                      <a:ext uri="{FF2B5EF4-FFF2-40B4-BE49-F238E27FC236}">
                        <a16:creationId xmlns:a16="http://schemas.microsoft.com/office/drawing/2014/main" id="{1CF398AA-D56E-4012-AD86-D29C442C7A24}"/>
                      </a:ext>
                    </a:extLst>
                  </p:cNvPr>
                  <p:cNvCxnSpPr>
                    <a:cxnSpLocks/>
                  </p:cNvCxnSpPr>
                  <p:nvPr/>
                </p:nvCxnSpPr>
                <p:spPr>
                  <a:xfrm rot="19440000">
                    <a:off x="1301000" y="428514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53" name="直接连接符 1252">
                    <a:extLst>
                      <a:ext uri="{FF2B5EF4-FFF2-40B4-BE49-F238E27FC236}">
                        <a16:creationId xmlns:a16="http://schemas.microsoft.com/office/drawing/2014/main" id="{CFAC217F-65A8-47C0-9460-EF14B8E16348}"/>
                      </a:ext>
                    </a:extLst>
                  </p:cNvPr>
                  <p:cNvCxnSpPr>
                    <a:cxnSpLocks/>
                  </p:cNvCxnSpPr>
                  <p:nvPr/>
                </p:nvCxnSpPr>
                <p:spPr>
                  <a:xfrm rot="19800000">
                    <a:off x="1314983" y="427606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54" name="直接连接符 1253">
                    <a:extLst>
                      <a:ext uri="{FF2B5EF4-FFF2-40B4-BE49-F238E27FC236}">
                        <a16:creationId xmlns:a16="http://schemas.microsoft.com/office/drawing/2014/main" id="{1EDBB613-CF44-49BA-8CE9-5482C19AA14D}"/>
                      </a:ext>
                    </a:extLst>
                  </p:cNvPr>
                  <p:cNvCxnSpPr>
                    <a:cxnSpLocks/>
                  </p:cNvCxnSpPr>
                  <p:nvPr/>
                </p:nvCxnSpPr>
                <p:spPr>
                  <a:xfrm rot="20160000">
                    <a:off x="1329840" y="4268491"/>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55" name="直接连接符 1254">
                    <a:extLst>
                      <a:ext uri="{FF2B5EF4-FFF2-40B4-BE49-F238E27FC236}">
                        <a16:creationId xmlns:a16="http://schemas.microsoft.com/office/drawing/2014/main" id="{419A3515-E987-4456-8869-334427347844}"/>
                      </a:ext>
                    </a:extLst>
                  </p:cNvPr>
                  <p:cNvCxnSpPr>
                    <a:cxnSpLocks/>
                  </p:cNvCxnSpPr>
                  <p:nvPr/>
                </p:nvCxnSpPr>
                <p:spPr>
                  <a:xfrm rot="20520000">
                    <a:off x="1345407" y="426251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56" name="直接连接符 1255">
                    <a:extLst>
                      <a:ext uri="{FF2B5EF4-FFF2-40B4-BE49-F238E27FC236}">
                        <a16:creationId xmlns:a16="http://schemas.microsoft.com/office/drawing/2014/main" id="{37D40360-887F-45B3-A937-E8598088B27F}"/>
                      </a:ext>
                    </a:extLst>
                  </p:cNvPr>
                  <p:cNvCxnSpPr>
                    <a:cxnSpLocks/>
                  </p:cNvCxnSpPr>
                  <p:nvPr/>
                </p:nvCxnSpPr>
                <p:spPr>
                  <a:xfrm rot="20880000">
                    <a:off x="1361515" y="425819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57" name="直接连接符 1256">
                    <a:extLst>
                      <a:ext uri="{FF2B5EF4-FFF2-40B4-BE49-F238E27FC236}">
                        <a16:creationId xmlns:a16="http://schemas.microsoft.com/office/drawing/2014/main" id="{4846EB24-81B3-4A29-81F9-125A23811D3F}"/>
                      </a:ext>
                    </a:extLst>
                  </p:cNvPr>
                  <p:cNvCxnSpPr>
                    <a:cxnSpLocks/>
                  </p:cNvCxnSpPr>
                  <p:nvPr/>
                </p:nvCxnSpPr>
                <p:spPr>
                  <a:xfrm rot="21240000">
                    <a:off x="1377983" y="425559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58" name="直接连接符 1257">
                    <a:extLst>
                      <a:ext uri="{FF2B5EF4-FFF2-40B4-BE49-F238E27FC236}">
                        <a16:creationId xmlns:a16="http://schemas.microsoft.com/office/drawing/2014/main" id="{9AF52CE5-D0FF-403F-95BF-58BF90CFD9E3}"/>
                      </a:ext>
                    </a:extLst>
                  </p:cNvPr>
                  <p:cNvCxnSpPr>
                    <a:cxnSpLocks/>
                  </p:cNvCxnSpPr>
                  <p:nvPr/>
                </p:nvCxnSpPr>
                <p:spPr>
                  <a:xfrm>
                    <a:off x="1394634" y="425471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59" name="直接连接符 1258">
                    <a:extLst>
                      <a:ext uri="{FF2B5EF4-FFF2-40B4-BE49-F238E27FC236}">
                        <a16:creationId xmlns:a16="http://schemas.microsoft.com/office/drawing/2014/main" id="{EE66B159-952D-4E07-90D7-96DFB46CCF30}"/>
                      </a:ext>
                    </a:extLst>
                  </p:cNvPr>
                  <p:cNvCxnSpPr>
                    <a:cxnSpLocks/>
                  </p:cNvCxnSpPr>
                  <p:nvPr/>
                </p:nvCxnSpPr>
                <p:spPr>
                  <a:xfrm rot="360000">
                    <a:off x="1411286" y="425559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60" name="直接连接符 1259">
                    <a:extLst>
                      <a:ext uri="{FF2B5EF4-FFF2-40B4-BE49-F238E27FC236}">
                        <a16:creationId xmlns:a16="http://schemas.microsoft.com/office/drawing/2014/main" id="{62FC2310-6266-49F7-8E90-2F3E7D8D965D}"/>
                      </a:ext>
                    </a:extLst>
                  </p:cNvPr>
                  <p:cNvCxnSpPr>
                    <a:cxnSpLocks/>
                  </p:cNvCxnSpPr>
                  <p:nvPr/>
                </p:nvCxnSpPr>
                <p:spPr>
                  <a:xfrm rot="720000">
                    <a:off x="1427753" y="425819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61" name="直接连接符 1260">
                    <a:extLst>
                      <a:ext uri="{FF2B5EF4-FFF2-40B4-BE49-F238E27FC236}">
                        <a16:creationId xmlns:a16="http://schemas.microsoft.com/office/drawing/2014/main" id="{17C9D887-C57F-4371-BC70-69C852E56DC0}"/>
                      </a:ext>
                    </a:extLst>
                  </p:cNvPr>
                  <p:cNvCxnSpPr>
                    <a:cxnSpLocks/>
                  </p:cNvCxnSpPr>
                  <p:nvPr/>
                </p:nvCxnSpPr>
                <p:spPr>
                  <a:xfrm rot="1080000">
                    <a:off x="1443862" y="426251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62" name="直接连接符 1261">
                    <a:extLst>
                      <a:ext uri="{FF2B5EF4-FFF2-40B4-BE49-F238E27FC236}">
                        <a16:creationId xmlns:a16="http://schemas.microsoft.com/office/drawing/2014/main" id="{C2E2CE4C-7C97-4B96-8DF5-DAA3BE1945D1}"/>
                      </a:ext>
                    </a:extLst>
                  </p:cNvPr>
                  <p:cNvCxnSpPr>
                    <a:cxnSpLocks/>
                  </p:cNvCxnSpPr>
                  <p:nvPr/>
                </p:nvCxnSpPr>
                <p:spPr>
                  <a:xfrm rot="1440000">
                    <a:off x="1459428" y="4268491"/>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63" name="直接连接符 1262">
                    <a:extLst>
                      <a:ext uri="{FF2B5EF4-FFF2-40B4-BE49-F238E27FC236}">
                        <a16:creationId xmlns:a16="http://schemas.microsoft.com/office/drawing/2014/main" id="{C5A3EB8F-912E-414B-9A01-014D16D808EA}"/>
                      </a:ext>
                    </a:extLst>
                  </p:cNvPr>
                  <p:cNvCxnSpPr>
                    <a:cxnSpLocks/>
                  </p:cNvCxnSpPr>
                  <p:nvPr/>
                </p:nvCxnSpPr>
                <p:spPr>
                  <a:xfrm rot="1800000">
                    <a:off x="1474285" y="427606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64" name="直接连接符 1263">
                    <a:extLst>
                      <a:ext uri="{FF2B5EF4-FFF2-40B4-BE49-F238E27FC236}">
                        <a16:creationId xmlns:a16="http://schemas.microsoft.com/office/drawing/2014/main" id="{E830BFEB-F265-4135-9343-480CDF618D09}"/>
                      </a:ext>
                    </a:extLst>
                  </p:cNvPr>
                  <p:cNvCxnSpPr>
                    <a:cxnSpLocks/>
                  </p:cNvCxnSpPr>
                  <p:nvPr/>
                </p:nvCxnSpPr>
                <p:spPr>
                  <a:xfrm rot="2160000">
                    <a:off x="1488269" y="428514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65" name="直接连接符 1264">
                    <a:extLst>
                      <a:ext uri="{FF2B5EF4-FFF2-40B4-BE49-F238E27FC236}">
                        <a16:creationId xmlns:a16="http://schemas.microsoft.com/office/drawing/2014/main" id="{16940F04-00E5-4377-8225-679E0D904880}"/>
                      </a:ext>
                    </a:extLst>
                  </p:cNvPr>
                  <p:cNvCxnSpPr>
                    <a:cxnSpLocks/>
                  </p:cNvCxnSpPr>
                  <p:nvPr/>
                </p:nvCxnSpPr>
                <p:spPr>
                  <a:xfrm rot="2520000">
                    <a:off x="1501225" y="429563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66" name="直接连接符 1265">
                    <a:extLst>
                      <a:ext uri="{FF2B5EF4-FFF2-40B4-BE49-F238E27FC236}">
                        <a16:creationId xmlns:a16="http://schemas.microsoft.com/office/drawing/2014/main" id="{16138B5B-49F3-4B65-B131-89D70592A513}"/>
                      </a:ext>
                    </a:extLst>
                  </p:cNvPr>
                  <p:cNvCxnSpPr>
                    <a:cxnSpLocks/>
                  </p:cNvCxnSpPr>
                  <p:nvPr/>
                </p:nvCxnSpPr>
                <p:spPr>
                  <a:xfrm rot="2880000">
                    <a:off x="1513018" y="430742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67" name="直接连接符 1266">
                    <a:extLst>
                      <a:ext uri="{FF2B5EF4-FFF2-40B4-BE49-F238E27FC236}">
                        <a16:creationId xmlns:a16="http://schemas.microsoft.com/office/drawing/2014/main" id="{07075D7A-8AF3-47CF-9588-F43F63665A6D}"/>
                      </a:ext>
                    </a:extLst>
                  </p:cNvPr>
                  <p:cNvCxnSpPr>
                    <a:cxnSpLocks/>
                  </p:cNvCxnSpPr>
                  <p:nvPr/>
                </p:nvCxnSpPr>
                <p:spPr>
                  <a:xfrm rot="3240000">
                    <a:off x="1523510" y="4320383"/>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68" name="直接连接符 1267">
                    <a:extLst>
                      <a:ext uri="{FF2B5EF4-FFF2-40B4-BE49-F238E27FC236}">
                        <a16:creationId xmlns:a16="http://schemas.microsoft.com/office/drawing/2014/main" id="{43327878-0813-4C57-95EB-4557C3B0BD8D}"/>
                      </a:ext>
                    </a:extLst>
                  </p:cNvPr>
                  <p:cNvCxnSpPr>
                    <a:cxnSpLocks/>
                  </p:cNvCxnSpPr>
                  <p:nvPr/>
                </p:nvCxnSpPr>
                <p:spPr>
                  <a:xfrm rot="3600000">
                    <a:off x="1532592" y="433436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69" name="直接连接符 1268">
                    <a:extLst>
                      <a:ext uri="{FF2B5EF4-FFF2-40B4-BE49-F238E27FC236}">
                        <a16:creationId xmlns:a16="http://schemas.microsoft.com/office/drawing/2014/main" id="{C6915E58-40FB-4E93-8549-46F1A4D3E8B2}"/>
                      </a:ext>
                    </a:extLst>
                  </p:cNvPr>
                  <p:cNvCxnSpPr>
                    <a:cxnSpLocks/>
                  </p:cNvCxnSpPr>
                  <p:nvPr/>
                </p:nvCxnSpPr>
                <p:spPr>
                  <a:xfrm rot="3960000">
                    <a:off x="1540161" y="4349226"/>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70" name="直接连接符 1269">
                    <a:extLst>
                      <a:ext uri="{FF2B5EF4-FFF2-40B4-BE49-F238E27FC236}">
                        <a16:creationId xmlns:a16="http://schemas.microsoft.com/office/drawing/2014/main" id="{BDD42805-B5B3-4348-91AB-CC1BBA55753A}"/>
                      </a:ext>
                    </a:extLst>
                  </p:cNvPr>
                  <p:cNvCxnSpPr>
                    <a:cxnSpLocks/>
                  </p:cNvCxnSpPr>
                  <p:nvPr/>
                </p:nvCxnSpPr>
                <p:spPr>
                  <a:xfrm rot="4320000">
                    <a:off x="1546137" y="436479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71" name="直接连接符 1270">
                    <a:extLst>
                      <a:ext uri="{FF2B5EF4-FFF2-40B4-BE49-F238E27FC236}">
                        <a16:creationId xmlns:a16="http://schemas.microsoft.com/office/drawing/2014/main" id="{A145D5D8-B0B7-4F04-B6D5-D2BB610B9331}"/>
                      </a:ext>
                    </a:extLst>
                  </p:cNvPr>
                  <p:cNvCxnSpPr>
                    <a:cxnSpLocks/>
                  </p:cNvCxnSpPr>
                  <p:nvPr/>
                </p:nvCxnSpPr>
                <p:spPr>
                  <a:xfrm rot="4680000">
                    <a:off x="1550453" y="438089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72" name="直接连接符 1271">
                    <a:extLst>
                      <a:ext uri="{FF2B5EF4-FFF2-40B4-BE49-F238E27FC236}">
                        <a16:creationId xmlns:a16="http://schemas.microsoft.com/office/drawing/2014/main" id="{D605DC28-2FCC-423D-B347-205CC41CE732}"/>
                      </a:ext>
                    </a:extLst>
                  </p:cNvPr>
                  <p:cNvCxnSpPr>
                    <a:cxnSpLocks/>
                  </p:cNvCxnSpPr>
                  <p:nvPr/>
                </p:nvCxnSpPr>
                <p:spPr>
                  <a:xfrm rot="5040000">
                    <a:off x="1553061" y="439736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73" name="直接连接符 1272">
                    <a:extLst>
                      <a:ext uri="{FF2B5EF4-FFF2-40B4-BE49-F238E27FC236}">
                        <a16:creationId xmlns:a16="http://schemas.microsoft.com/office/drawing/2014/main" id="{BF884C62-3927-40F7-979B-7477ADCDFCB0}"/>
                      </a:ext>
                    </a:extLst>
                  </p:cNvPr>
                  <p:cNvCxnSpPr>
                    <a:cxnSpLocks/>
                  </p:cNvCxnSpPr>
                  <p:nvPr/>
                </p:nvCxnSpPr>
                <p:spPr>
                  <a:xfrm rot="5400000">
                    <a:off x="1553933" y="4414018"/>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74" name="直接连接符 1273">
                    <a:extLst>
                      <a:ext uri="{FF2B5EF4-FFF2-40B4-BE49-F238E27FC236}">
                        <a16:creationId xmlns:a16="http://schemas.microsoft.com/office/drawing/2014/main" id="{CE842E70-CB41-4C83-964C-AA23A5D037FD}"/>
                      </a:ext>
                    </a:extLst>
                  </p:cNvPr>
                  <p:cNvCxnSpPr>
                    <a:cxnSpLocks/>
                  </p:cNvCxnSpPr>
                  <p:nvPr/>
                </p:nvCxnSpPr>
                <p:spPr>
                  <a:xfrm rot="5760000">
                    <a:off x="1553061" y="443066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75" name="直接连接符 1274">
                    <a:extLst>
                      <a:ext uri="{FF2B5EF4-FFF2-40B4-BE49-F238E27FC236}">
                        <a16:creationId xmlns:a16="http://schemas.microsoft.com/office/drawing/2014/main" id="{58C21758-98DD-4D81-9ED0-EDD16CB2052B}"/>
                      </a:ext>
                    </a:extLst>
                  </p:cNvPr>
                  <p:cNvCxnSpPr>
                    <a:cxnSpLocks/>
                  </p:cNvCxnSpPr>
                  <p:nvPr/>
                </p:nvCxnSpPr>
                <p:spPr>
                  <a:xfrm rot="6120000">
                    <a:off x="1550453" y="444713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76" name="直接连接符 1275">
                    <a:extLst>
                      <a:ext uri="{FF2B5EF4-FFF2-40B4-BE49-F238E27FC236}">
                        <a16:creationId xmlns:a16="http://schemas.microsoft.com/office/drawing/2014/main" id="{07F2072B-95D7-4E31-AC90-F1149006F1BB}"/>
                      </a:ext>
                    </a:extLst>
                  </p:cNvPr>
                  <p:cNvCxnSpPr>
                    <a:cxnSpLocks/>
                  </p:cNvCxnSpPr>
                  <p:nvPr/>
                </p:nvCxnSpPr>
                <p:spPr>
                  <a:xfrm rot="6480000">
                    <a:off x="1546137" y="446324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77" name="直接连接符 1276">
                    <a:extLst>
                      <a:ext uri="{FF2B5EF4-FFF2-40B4-BE49-F238E27FC236}">
                        <a16:creationId xmlns:a16="http://schemas.microsoft.com/office/drawing/2014/main" id="{C29505EF-0403-4A80-8957-25E80F647041}"/>
                      </a:ext>
                    </a:extLst>
                  </p:cNvPr>
                  <p:cNvCxnSpPr>
                    <a:cxnSpLocks/>
                  </p:cNvCxnSpPr>
                  <p:nvPr/>
                </p:nvCxnSpPr>
                <p:spPr>
                  <a:xfrm rot="6840000">
                    <a:off x="1540161" y="447881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78" name="直接连接符 1277">
                    <a:extLst>
                      <a:ext uri="{FF2B5EF4-FFF2-40B4-BE49-F238E27FC236}">
                        <a16:creationId xmlns:a16="http://schemas.microsoft.com/office/drawing/2014/main" id="{F78CBC20-E8C9-49C4-8582-198E2774EC6E}"/>
                      </a:ext>
                    </a:extLst>
                  </p:cNvPr>
                  <p:cNvCxnSpPr>
                    <a:cxnSpLocks/>
                  </p:cNvCxnSpPr>
                  <p:nvPr/>
                </p:nvCxnSpPr>
                <p:spPr>
                  <a:xfrm rot="7200000">
                    <a:off x="1532592" y="4493668"/>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79" name="直接连接符 1278">
                    <a:extLst>
                      <a:ext uri="{FF2B5EF4-FFF2-40B4-BE49-F238E27FC236}">
                        <a16:creationId xmlns:a16="http://schemas.microsoft.com/office/drawing/2014/main" id="{FFE3B891-3223-49C5-ABB3-043F8D9C6132}"/>
                      </a:ext>
                    </a:extLst>
                  </p:cNvPr>
                  <p:cNvCxnSpPr>
                    <a:cxnSpLocks/>
                  </p:cNvCxnSpPr>
                  <p:nvPr/>
                </p:nvCxnSpPr>
                <p:spPr>
                  <a:xfrm rot="7560000">
                    <a:off x="1523510" y="450765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80" name="直接连接符 1279">
                    <a:extLst>
                      <a:ext uri="{FF2B5EF4-FFF2-40B4-BE49-F238E27FC236}">
                        <a16:creationId xmlns:a16="http://schemas.microsoft.com/office/drawing/2014/main" id="{AB6F06C6-B0B0-4FB9-991D-E449E8C93520}"/>
                      </a:ext>
                    </a:extLst>
                  </p:cNvPr>
                  <p:cNvCxnSpPr>
                    <a:cxnSpLocks/>
                  </p:cNvCxnSpPr>
                  <p:nvPr/>
                </p:nvCxnSpPr>
                <p:spPr>
                  <a:xfrm rot="7920000">
                    <a:off x="1513018" y="452060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81" name="直接连接符 1280">
                    <a:extLst>
                      <a:ext uri="{FF2B5EF4-FFF2-40B4-BE49-F238E27FC236}">
                        <a16:creationId xmlns:a16="http://schemas.microsoft.com/office/drawing/2014/main" id="{8319D467-8DD7-4297-A74A-F23B030E278C}"/>
                      </a:ext>
                    </a:extLst>
                  </p:cNvPr>
                  <p:cNvCxnSpPr>
                    <a:cxnSpLocks/>
                  </p:cNvCxnSpPr>
                  <p:nvPr/>
                </p:nvCxnSpPr>
                <p:spPr>
                  <a:xfrm rot="8280000">
                    <a:off x="1501225" y="453240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82" name="直接连接符 1281">
                    <a:extLst>
                      <a:ext uri="{FF2B5EF4-FFF2-40B4-BE49-F238E27FC236}">
                        <a16:creationId xmlns:a16="http://schemas.microsoft.com/office/drawing/2014/main" id="{B7B30F6D-0E9F-4606-9BEA-9E863F5F61E9}"/>
                      </a:ext>
                    </a:extLst>
                  </p:cNvPr>
                  <p:cNvCxnSpPr>
                    <a:cxnSpLocks/>
                  </p:cNvCxnSpPr>
                  <p:nvPr/>
                </p:nvCxnSpPr>
                <p:spPr>
                  <a:xfrm rot="8640000">
                    <a:off x="1488269" y="454289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83" name="直接连接符 1282">
                    <a:extLst>
                      <a:ext uri="{FF2B5EF4-FFF2-40B4-BE49-F238E27FC236}">
                        <a16:creationId xmlns:a16="http://schemas.microsoft.com/office/drawing/2014/main" id="{F4CA18D5-A59B-4839-BBA5-4BE2F7278C11}"/>
                      </a:ext>
                    </a:extLst>
                  </p:cNvPr>
                  <p:cNvCxnSpPr>
                    <a:cxnSpLocks/>
                  </p:cNvCxnSpPr>
                  <p:nvPr/>
                </p:nvCxnSpPr>
                <p:spPr>
                  <a:xfrm rot="9000000">
                    <a:off x="1474285" y="4551976"/>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84" name="直接连接符 1283">
                    <a:extLst>
                      <a:ext uri="{FF2B5EF4-FFF2-40B4-BE49-F238E27FC236}">
                        <a16:creationId xmlns:a16="http://schemas.microsoft.com/office/drawing/2014/main" id="{141FE200-ABDD-4F58-A67F-708350386CED}"/>
                      </a:ext>
                    </a:extLst>
                  </p:cNvPr>
                  <p:cNvCxnSpPr>
                    <a:cxnSpLocks/>
                  </p:cNvCxnSpPr>
                  <p:nvPr/>
                </p:nvCxnSpPr>
                <p:spPr>
                  <a:xfrm rot="9360000">
                    <a:off x="1459428" y="455954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85" name="直接连接符 1284">
                    <a:extLst>
                      <a:ext uri="{FF2B5EF4-FFF2-40B4-BE49-F238E27FC236}">
                        <a16:creationId xmlns:a16="http://schemas.microsoft.com/office/drawing/2014/main" id="{79A96490-F576-4DB9-8290-A041C11B7C0B}"/>
                      </a:ext>
                    </a:extLst>
                  </p:cNvPr>
                  <p:cNvCxnSpPr>
                    <a:cxnSpLocks/>
                  </p:cNvCxnSpPr>
                  <p:nvPr/>
                </p:nvCxnSpPr>
                <p:spPr>
                  <a:xfrm rot="9720000">
                    <a:off x="1443862" y="456552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86" name="直接连接符 1285">
                    <a:extLst>
                      <a:ext uri="{FF2B5EF4-FFF2-40B4-BE49-F238E27FC236}">
                        <a16:creationId xmlns:a16="http://schemas.microsoft.com/office/drawing/2014/main" id="{B141A1DD-6448-41AD-A0E5-942AB290AE74}"/>
                      </a:ext>
                    </a:extLst>
                  </p:cNvPr>
                  <p:cNvCxnSpPr>
                    <a:cxnSpLocks/>
                  </p:cNvCxnSpPr>
                  <p:nvPr/>
                </p:nvCxnSpPr>
                <p:spPr>
                  <a:xfrm rot="10080000">
                    <a:off x="1427753" y="456983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87" name="直接连接符 1286">
                    <a:extLst>
                      <a:ext uri="{FF2B5EF4-FFF2-40B4-BE49-F238E27FC236}">
                        <a16:creationId xmlns:a16="http://schemas.microsoft.com/office/drawing/2014/main" id="{E414AB59-A279-4879-BB97-35E592AA7F78}"/>
                      </a:ext>
                    </a:extLst>
                  </p:cNvPr>
                  <p:cNvCxnSpPr>
                    <a:cxnSpLocks/>
                  </p:cNvCxnSpPr>
                  <p:nvPr/>
                </p:nvCxnSpPr>
                <p:spPr>
                  <a:xfrm rot="10440000">
                    <a:off x="1411286" y="457244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88" name="直接连接符 1287">
                    <a:extLst>
                      <a:ext uri="{FF2B5EF4-FFF2-40B4-BE49-F238E27FC236}">
                        <a16:creationId xmlns:a16="http://schemas.microsoft.com/office/drawing/2014/main" id="{1CABCDF9-E17C-4EAA-A551-7D56A44F8B7F}"/>
                      </a:ext>
                    </a:extLst>
                  </p:cNvPr>
                  <p:cNvCxnSpPr>
                    <a:cxnSpLocks/>
                  </p:cNvCxnSpPr>
                  <p:nvPr/>
                </p:nvCxnSpPr>
                <p:spPr>
                  <a:xfrm rot="10800000">
                    <a:off x="1394634" y="457331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89" name="直接连接符 1288">
                    <a:extLst>
                      <a:ext uri="{FF2B5EF4-FFF2-40B4-BE49-F238E27FC236}">
                        <a16:creationId xmlns:a16="http://schemas.microsoft.com/office/drawing/2014/main" id="{54A99433-A7A4-456E-8FFA-091E663A145C}"/>
                      </a:ext>
                    </a:extLst>
                  </p:cNvPr>
                  <p:cNvCxnSpPr>
                    <a:cxnSpLocks/>
                  </p:cNvCxnSpPr>
                  <p:nvPr/>
                </p:nvCxnSpPr>
                <p:spPr>
                  <a:xfrm rot="11160000">
                    <a:off x="1377983" y="457244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90" name="直接连接符 1289">
                    <a:extLst>
                      <a:ext uri="{FF2B5EF4-FFF2-40B4-BE49-F238E27FC236}">
                        <a16:creationId xmlns:a16="http://schemas.microsoft.com/office/drawing/2014/main" id="{392A329B-D545-42E1-9434-3AAD6C801DC4}"/>
                      </a:ext>
                    </a:extLst>
                  </p:cNvPr>
                  <p:cNvCxnSpPr>
                    <a:cxnSpLocks/>
                  </p:cNvCxnSpPr>
                  <p:nvPr/>
                </p:nvCxnSpPr>
                <p:spPr>
                  <a:xfrm rot="11520000">
                    <a:off x="1361515" y="456983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91" name="直接连接符 1290">
                    <a:extLst>
                      <a:ext uri="{FF2B5EF4-FFF2-40B4-BE49-F238E27FC236}">
                        <a16:creationId xmlns:a16="http://schemas.microsoft.com/office/drawing/2014/main" id="{A2BB308D-BC31-4BE4-8FA4-910D5C61167D}"/>
                      </a:ext>
                    </a:extLst>
                  </p:cNvPr>
                  <p:cNvCxnSpPr>
                    <a:cxnSpLocks/>
                  </p:cNvCxnSpPr>
                  <p:nvPr/>
                </p:nvCxnSpPr>
                <p:spPr>
                  <a:xfrm rot="11880000">
                    <a:off x="1345407" y="456552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92" name="直接连接符 1291">
                    <a:extLst>
                      <a:ext uri="{FF2B5EF4-FFF2-40B4-BE49-F238E27FC236}">
                        <a16:creationId xmlns:a16="http://schemas.microsoft.com/office/drawing/2014/main" id="{EC1C800C-3629-45E5-A780-E5B4CE236767}"/>
                      </a:ext>
                    </a:extLst>
                  </p:cNvPr>
                  <p:cNvCxnSpPr>
                    <a:cxnSpLocks/>
                  </p:cNvCxnSpPr>
                  <p:nvPr/>
                </p:nvCxnSpPr>
                <p:spPr>
                  <a:xfrm rot="12240000">
                    <a:off x="1329840" y="455954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93" name="直接连接符 1292">
                    <a:extLst>
                      <a:ext uri="{FF2B5EF4-FFF2-40B4-BE49-F238E27FC236}">
                        <a16:creationId xmlns:a16="http://schemas.microsoft.com/office/drawing/2014/main" id="{D11BE6AC-4311-4190-A459-6ABA514249A9}"/>
                      </a:ext>
                    </a:extLst>
                  </p:cNvPr>
                  <p:cNvCxnSpPr>
                    <a:cxnSpLocks/>
                  </p:cNvCxnSpPr>
                  <p:nvPr/>
                </p:nvCxnSpPr>
                <p:spPr>
                  <a:xfrm rot="12600000">
                    <a:off x="1314983" y="4551976"/>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94" name="直接连接符 1293">
                    <a:extLst>
                      <a:ext uri="{FF2B5EF4-FFF2-40B4-BE49-F238E27FC236}">
                        <a16:creationId xmlns:a16="http://schemas.microsoft.com/office/drawing/2014/main" id="{662D09FF-C48C-422A-BF22-7E00B6B9DA2B}"/>
                      </a:ext>
                    </a:extLst>
                  </p:cNvPr>
                  <p:cNvCxnSpPr>
                    <a:cxnSpLocks/>
                  </p:cNvCxnSpPr>
                  <p:nvPr/>
                </p:nvCxnSpPr>
                <p:spPr>
                  <a:xfrm rot="12960000">
                    <a:off x="1301000" y="454289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95" name="直接连接符 1294">
                    <a:extLst>
                      <a:ext uri="{FF2B5EF4-FFF2-40B4-BE49-F238E27FC236}">
                        <a16:creationId xmlns:a16="http://schemas.microsoft.com/office/drawing/2014/main" id="{31511507-DA75-4496-A60E-698479D00F71}"/>
                      </a:ext>
                    </a:extLst>
                  </p:cNvPr>
                  <p:cNvCxnSpPr>
                    <a:cxnSpLocks/>
                  </p:cNvCxnSpPr>
                  <p:nvPr/>
                </p:nvCxnSpPr>
                <p:spPr>
                  <a:xfrm rot="13320000">
                    <a:off x="1288043" y="453240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96" name="直接连接符 1295">
                    <a:extLst>
                      <a:ext uri="{FF2B5EF4-FFF2-40B4-BE49-F238E27FC236}">
                        <a16:creationId xmlns:a16="http://schemas.microsoft.com/office/drawing/2014/main" id="{CEFEF7E0-39AB-4085-AC5F-AF7B3DBF24DB}"/>
                      </a:ext>
                    </a:extLst>
                  </p:cNvPr>
                  <p:cNvCxnSpPr>
                    <a:cxnSpLocks/>
                  </p:cNvCxnSpPr>
                  <p:nvPr/>
                </p:nvCxnSpPr>
                <p:spPr>
                  <a:xfrm rot="13680000">
                    <a:off x="1276250" y="452060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97" name="直接连接符 1296">
                    <a:extLst>
                      <a:ext uri="{FF2B5EF4-FFF2-40B4-BE49-F238E27FC236}">
                        <a16:creationId xmlns:a16="http://schemas.microsoft.com/office/drawing/2014/main" id="{6DFAFDB3-D4FB-4A52-BA6C-4AB1F0BDEBC3}"/>
                      </a:ext>
                    </a:extLst>
                  </p:cNvPr>
                  <p:cNvCxnSpPr>
                    <a:cxnSpLocks/>
                  </p:cNvCxnSpPr>
                  <p:nvPr/>
                </p:nvCxnSpPr>
                <p:spPr>
                  <a:xfrm rot="14040000">
                    <a:off x="1265758" y="450765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98" name="直接连接符 1297">
                    <a:extLst>
                      <a:ext uri="{FF2B5EF4-FFF2-40B4-BE49-F238E27FC236}">
                        <a16:creationId xmlns:a16="http://schemas.microsoft.com/office/drawing/2014/main" id="{A806EC75-8BF8-4B5B-9F7E-198506D4F439}"/>
                      </a:ext>
                    </a:extLst>
                  </p:cNvPr>
                  <p:cNvCxnSpPr>
                    <a:cxnSpLocks/>
                  </p:cNvCxnSpPr>
                  <p:nvPr/>
                </p:nvCxnSpPr>
                <p:spPr>
                  <a:xfrm rot="14400000">
                    <a:off x="1256675" y="4493668"/>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99" name="直接连接符 1298">
                    <a:extLst>
                      <a:ext uri="{FF2B5EF4-FFF2-40B4-BE49-F238E27FC236}">
                        <a16:creationId xmlns:a16="http://schemas.microsoft.com/office/drawing/2014/main" id="{AAD1F3E2-2CB5-479B-B357-637249011DD9}"/>
                      </a:ext>
                    </a:extLst>
                  </p:cNvPr>
                  <p:cNvCxnSpPr>
                    <a:cxnSpLocks/>
                  </p:cNvCxnSpPr>
                  <p:nvPr/>
                </p:nvCxnSpPr>
                <p:spPr>
                  <a:xfrm rot="14760000">
                    <a:off x="1249107" y="447881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300" name="直接连接符 1299">
                    <a:extLst>
                      <a:ext uri="{FF2B5EF4-FFF2-40B4-BE49-F238E27FC236}">
                        <a16:creationId xmlns:a16="http://schemas.microsoft.com/office/drawing/2014/main" id="{F308C383-1AD1-4F31-84B5-8D2B6F07E9C9}"/>
                      </a:ext>
                    </a:extLst>
                  </p:cNvPr>
                  <p:cNvCxnSpPr>
                    <a:cxnSpLocks/>
                  </p:cNvCxnSpPr>
                  <p:nvPr/>
                </p:nvCxnSpPr>
                <p:spPr>
                  <a:xfrm rot="15120000">
                    <a:off x="1243131" y="446324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301" name="直接连接符 1300">
                    <a:extLst>
                      <a:ext uri="{FF2B5EF4-FFF2-40B4-BE49-F238E27FC236}">
                        <a16:creationId xmlns:a16="http://schemas.microsoft.com/office/drawing/2014/main" id="{504ED847-E73C-4894-9460-BFE321E72EBD}"/>
                      </a:ext>
                    </a:extLst>
                  </p:cNvPr>
                  <p:cNvCxnSpPr>
                    <a:cxnSpLocks/>
                  </p:cNvCxnSpPr>
                  <p:nvPr/>
                </p:nvCxnSpPr>
                <p:spPr>
                  <a:xfrm rot="15480000">
                    <a:off x="1238815" y="444713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302" name="直接连接符 1301">
                    <a:extLst>
                      <a:ext uri="{FF2B5EF4-FFF2-40B4-BE49-F238E27FC236}">
                        <a16:creationId xmlns:a16="http://schemas.microsoft.com/office/drawing/2014/main" id="{67DC227C-796D-42E3-B09A-9441803CDC79}"/>
                      </a:ext>
                    </a:extLst>
                  </p:cNvPr>
                  <p:cNvCxnSpPr>
                    <a:cxnSpLocks/>
                  </p:cNvCxnSpPr>
                  <p:nvPr/>
                </p:nvCxnSpPr>
                <p:spPr>
                  <a:xfrm rot="15840000">
                    <a:off x="1236208" y="443066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grpSp>
            <p:sp>
              <p:nvSpPr>
                <p:cNvPr id="1239" name="文本框 1238">
                  <a:extLst>
                    <a:ext uri="{FF2B5EF4-FFF2-40B4-BE49-F238E27FC236}">
                      <a16:creationId xmlns:a16="http://schemas.microsoft.com/office/drawing/2014/main" id="{EC5474E1-6605-4A9E-A1B3-76ED2E480675}"/>
                    </a:ext>
                  </a:extLst>
                </p:cNvPr>
                <p:cNvSpPr txBox="1"/>
                <p:nvPr/>
              </p:nvSpPr>
              <p:spPr>
                <a:xfrm>
                  <a:off x="1220406" y="4280177"/>
                  <a:ext cx="352341" cy="300082"/>
                </a:xfrm>
                <a:prstGeom prst="rect">
                  <a:avLst/>
                </a:prstGeom>
                <a:noFill/>
                <a:effectLst/>
              </p:spPr>
              <p:txBody>
                <a:bodyPr wrap="none" lIns="137160" tIns="68580" rIns="137160" bIns="68580" rtlCol="0">
                  <a:spAutoFit/>
                </a:bodyPr>
                <a:lstStyle/>
                <a:p>
                  <a:r>
                    <a:rPr lang="en-US" altLang="zh-CN" sz="1050" dirty="0">
                      <a:solidFill>
                        <a:schemeClr val="bg1"/>
                      </a:solidFill>
                      <a:latin typeface="+mn-ea"/>
                    </a:rPr>
                    <a:t>1</a:t>
                  </a:r>
                  <a:endParaRPr lang="zh-CN" altLang="en-US" sz="1050" dirty="0">
                    <a:solidFill>
                      <a:schemeClr val="bg1"/>
                    </a:solidFill>
                    <a:latin typeface="+mn-ea"/>
                  </a:endParaRPr>
                </a:p>
              </p:txBody>
            </p:sp>
          </p:grpSp>
          <p:sp>
            <p:nvSpPr>
              <p:cNvPr id="1237" name="文本框 1236">
                <a:extLst>
                  <a:ext uri="{FF2B5EF4-FFF2-40B4-BE49-F238E27FC236}">
                    <a16:creationId xmlns:a16="http://schemas.microsoft.com/office/drawing/2014/main" id="{D14ADA2C-3400-4B7D-BBEB-0C896A8A2F61}"/>
                  </a:ext>
                </a:extLst>
              </p:cNvPr>
              <p:cNvSpPr txBox="1"/>
              <p:nvPr/>
            </p:nvSpPr>
            <p:spPr>
              <a:xfrm>
                <a:off x="1668152" y="4315610"/>
                <a:ext cx="1747399" cy="478785"/>
              </a:xfrm>
              <a:prstGeom prst="rect">
                <a:avLst/>
              </a:prstGeom>
              <a:noFill/>
            </p:spPr>
            <p:txBody>
              <a:bodyPr wrap="square" rtlCol="0">
                <a:spAutoFit/>
              </a:bodyPr>
              <a:lstStyle/>
              <a:p>
                <a:pPr algn="just">
                  <a:lnSpc>
                    <a:spcPct val="130000"/>
                  </a:lnSpc>
                </a:pPr>
                <a:r>
                  <a:rPr lang="zh-CN" altLang="en-US" sz="1000" spc="-100" dirty="0">
                    <a:solidFill>
                      <a:schemeClr val="bg1"/>
                    </a:solidFill>
                  </a:rPr>
                  <a:t>请输入小节主要内容，请输入小节主要内容</a:t>
                </a:r>
              </a:p>
            </p:txBody>
          </p:sp>
        </p:grpSp>
        <p:grpSp>
          <p:nvGrpSpPr>
            <p:cNvPr id="1100" name="组合 1099">
              <a:extLst>
                <a:ext uri="{FF2B5EF4-FFF2-40B4-BE49-F238E27FC236}">
                  <a16:creationId xmlns:a16="http://schemas.microsoft.com/office/drawing/2014/main" id="{20FA90AE-471E-4B58-85CE-B2F700385D3A}"/>
                </a:ext>
              </a:extLst>
            </p:cNvPr>
            <p:cNvGrpSpPr/>
            <p:nvPr/>
          </p:nvGrpSpPr>
          <p:grpSpPr>
            <a:xfrm>
              <a:off x="1300451" y="4890695"/>
              <a:ext cx="2127374" cy="478785"/>
              <a:chOff x="1288177" y="4315610"/>
              <a:chExt cx="2127374" cy="478785"/>
            </a:xfrm>
          </p:grpSpPr>
          <p:grpSp>
            <p:nvGrpSpPr>
              <p:cNvPr id="1169" name="组合 1168">
                <a:extLst>
                  <a:ext uri="{FF2B5EF4-FFF2-40B4-BE49-F238E27FC236}">
                    <a16:creationId xmlns:a16="http://schemas.microsoft.com/office/drawing/2014/main" id="{8444A3C3-7DB1-47A3-872E-F20318DFAA34}"/>
                  </a:ext>
                </a:extLst>
              </p:cNvPr>
              <p:cNvGrpSpPr/>
              <p:nvPr>
                <p:custDataLst>
                  <p:tags r:id="rId9"/>
                </p:custDataLst>
              </p:nvPr>
            </p:nvGrpSpPr>
            <p:grpSpPr>
              <a:xfrm>
                <a:off x="1288177" y="4382203"/>
                <a:ext cx="352341" cy="345598"/>
                <a:chOff x="1220406" y="4254719"/>
                <a:chExt cx="352341" cy="345598"/>
              </a:xfrm>
            </p:grpSpPr>
            <p:grpSp>
              <p:nvGrpSpPr>
                <p:cNvPr id="1171" name="组合 1170">
                  <a:extLst>
                    <a:ext uri="{FF2B5EF4-FFF2-40B4-BE49-F238E27FC236}">
                      <a16:creationId xmlns:a16="http://schemas.microsoft.com/office/drawing/2014/main" id="{E8E9FE97-8ABC-4ABB-AAC7-270819E75837}"/>
                    </a:ext>
                  </a:extLst>
                </p:cNvPr>
                <p:cNvGrpSpPr/>
                <p:nvPr/>
              </p:nvGrpSpPr>
              <p:grpSpPr>
                <a:xfrm>
                  <a:off x="1223378" y="4254719"/>
                  <a:ext cx="345598" cy="345598"/>
                  <a:chOff x="1221835" y="4254719"/>
                  <a:chExt cx="345598" cy="345598"/>
                </a:xfrm>
              </p:grpSpPr>
              <p:sp>
                <p:nvSpPr>
                  <p:cNvPr id="1173" name="椭圆 1172">
                    <a:extLst>
                      <a:ext uri="{FF2B5EF4-FFF2-40B4-BE49-F238E27FC236}">
                        <a16:creationId xmlns:a16="http://schemas.microsoft.com/office/drawing/2014/main" id="{D1C5EA66-8EEC-485D-B05B-8C92C50744CF}"/>
                      </a:ext>
                    </a:extLst>
                  </p:cNvPr>
                  <p:cNvSpPr/>
                  <p:nvPr>
                    <p:custDataLst>
                      <p:tags r:id="rId10"/>
                    </p:custDataLst>
                  </p:nvPr>
                </p:nvSpPr>
                <p:spPr>
                  <a:xfrm>
                    <a:off x="1285622" y="4321207"/>
                    <a:ext cx="218022" cy="218022"/>
                  </a:xfrm>
                  <a:prstGeom prst="ellipse">
                    <a:avLst/>
                  </a:prstGeom>
                  <a:gradFill>
                    <a:gsLst>
                      <a:gs pos="100000">
                        <a:schemeClr val="accent2"/>
                      </a:gs>
                      <a:gs pos="0">
                        <a:schemeClr val="accent4">
                          <a:lumMod val="80000"/>
                        </a:schemeClr>
                      </a:gs>
                    </a:gsLst>
                    <a:lin ang="18900000" scaled="0"/>
                  </a:gradFill>
                  <a:ln w="5715">
                    <a:noFill/>
                  </a:ln>
                  <a:effectLst>
                    <a:outerShdw blurRad="342900" dist="8572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3444" tIns="61722" rIns="123444" bIns="61722" numCol="1" spcCol="0" rtlCol="0" fromWordArt="0" anchor="ctr" anchorCtr="0" forceAA="0" compatLnSpc="1">
                    <a:prstTxWarp prst="textNoShape">
                      <a:avLst/>
                    </a:prstTxWarp>
                    <a:noAutofit/>
                  </a:bodyPr>
                  <a:lstStyle/>
                  <a:p>
                    <a:pPr algn="ctr"/>
                    <a:endParaRPr lang="zh-CN" altLang="en-US" sz="2430"/>
                  </a:p>
                </p:txBody>
              </p:sp>
              <p:sp>
                <p:nvSpPr>
                  <p:cNvPr id="1174" name="弧形 1173">
                    <a:extLst>
                      <a:ext uri="{FF2B5EF4-FFF2-40B4-BE49-F238E27FC236}">
                        <a16:creationId xmlns:a16="http://schemas.microsoft.com/office/drawing/2014/main" id="{1C6FBAF1-3408-467C-AE00-248DA3FEE84A}"/>
                      </a:ext>
                    </a:extLst>
                  </p:cNvPr>
                  <p:cNvSpPr/>
                  <p:nvPr>
                    <p:custDataLst>
                      <p:tags r:id="rId11"/>
                    </p:custDataLst>
                  </p:nvPr>
                </p:nvSpPr>
                <p:spPr>
                  <a:xfrm>
                    <a:off x="1265557" y="4301140"/>
                    <a:ext cx="258154" cy="258154"/>
                  </a:xfrm>
                  <a:prstGeom prst="arc">
                    <a:avLst>
                      <a:gd name="adj1" fmla="val 16200000"/>
                      <a:gd name="adj2" fmla="val 5012861"/>
                    </a:avLst>
                  </a:prstGeom>
                  <a:noFill/>
                  <a:ln w="19050" cap="rnd">
                    <a:gradFill>
                      <a:gsLst>
                        <a:gs pos="0">
                          <a:schemeClr val="accent2"/>
                        </a:gs>
                        <a:gs pos="100000">
                          <a:schemeClr val="accent4">
                            <a:alpha val="0"/>
                          </a:schemeClr>
                        </a:gs>
                      </a:gsLst>
                      <a:lin ang="5400000" scaled="1"/>
                    </a:gradFill>
                    <a:round/>
                  </a:ln>
                  <a:effectLst>
                    <a:outerShdw blurRad="342900" dist="8572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3444" tIns="61722" rIns="123444" bIns="61722" numCol="1" spcCol="0" rtlCol="0" fromWordArt="0" anchor="ctr" anchorCtr="0" forceAA="0" compatLnSpc="1">
                    <a:prstTxWarp prst="textNoShape">
                      <a:avLst/>
                    </a:prstTxWarp>
                    <a:noAutofit/>
                  </a:bodyPr>
                  <a:lstStyle/>
                  <a:p>
                    <a:pPr algn="ctr"/>
                    <a:endParaRPr lang="zh-CN" altLang="en-US" sz="2430"/>
                  </a:p>
                </p:txBody>
              </p:sp>
              <p:sp>
                <p:nvSpPr>
                  <p:cNvPr id="1175" name="弧形 1174">
                    <a:extLst>
                      <a:ext uri="{FF2B5EF4-FFF2-40B4-BE49-F238E27FC236}">
                        <a16:creationId xmlns:a16="http://schemas.microsoft.com/office/drawing/2014/main" id="{0BD938A0-D5F8-469D-8D3E-6BCCAC395412}"/>
                      </a:ext>
                    </a:extLst>
                  </p:cNvPr>
                  <p:cNvSpPr/>
                  <p:nvPr>
                    <p:custDataLst>
                      <p:tags r:id="rId12"/>
                    </p:custDataLst>
                  </p:nvPr>
                </p:nvSpPr>
                <p:spPr>
                  <a:xfrm rot="10800000">
                    <a:off x="1265555" y="4301140"/>
                    <a:ext cx="258156" cy="258155"/>
                  </a:xfrm>
                  <a:prstGeom prst="arc">
                    <a:avLst>
                      <a:gd name="adj1" fmla="val 16200000"/>
                      <a:gd name="adj2" fmla="val 4759660"/>
                    </a:avLst>
                  </a:prstGeom>
                  <a:noFill/>
                  <a:ln w="19050" cap="rnd">
                    <a:gradFill>
                      <a:gsLst>
                        <a:gs pos="0">
                          <a:schemeClr val="accent2"/>
                        </a:gs>
                        <a:gs pos="100000">
                          <a:schemeClr val="accent4">
                            <a:alpha val="0"/>
                          </a:schemeClr>
                        </a:gs>
                      </a:gsLst>
                      <a:lin ang="5400000" scaled="1"/>
                    </a:gradFill>
                    <a:round/>
                  </a:ln>
                  <a:effectLst>
                    <a:outerShdw blurRad="342900" dist="8572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3444" tIns="61722" rIns="123444" bIns="61722" numCol="1" spcCol="0" rtlCol="0" fromWordArt="0" anchor="ctr" anchorCtr="0" forceAA="0" compatLnSpc="1">
                    <a:prstTxWarp prst="textNoShape">
                      <a:avLst/>
                    </a:prstTxWarp>
                    <a:noAutofit/>
                  </a:bodyPr>
                  <a:lstStyle/>
                  <a:p>
                    <a:pPr algn="ctr"/>
                    <a:endParaRPr lang="zh-CN" altLang="en-US" sz="2430"/>
                  </a:p>
                </p:txBody>
              </p:sp>
              <p:cxnSp>
                <p:nvCxnSpPr>
                  <p:cNvPr id="1176" name="直接连接符 1175">
                    <a:extLst>
                      <a:ext uri="{FF2B5EF4-FFF2-40B4-BE49-F238E27FC236}">
                        <a16:creationId xmlns:a16="http://schemas.microsoft.com/office/drawing/2014/main" id="{ADAC7026-0230-4A30-8E80-B648DDF331B2}"/>
                      </a:ext>
                    </a:extLst>
                  </p:cNvPr>
                  <p:cNvCxnSpPr>
                    <a:cxnSpLocks/>
                  </p:cNvCxnSpPr>
                  <p:nvPr/>
                </p:nvCxnSpPr>
                <p:spPr>
                  <a:xfrm rot="16200000">
                    <a:off x="1235335" y="4414018"/>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77" name="直接连接符 1176">
                    <a:extLst>
                      <a:ext uri="{FF2B5EF4-FFF2-40B4-BE49-F238E27FC236}">
                        <a16:creationId xmlns:a16="http://schemas.microsoft.com/office/drawing/2014/main" id="{1ED37941-9A00-4786-8285-0E654EF4A711}"/>
                      </a:ext>
                    </a:extLst>
                  </p:cNvPr>
                  <p:cNvCxnSpPr>
                    <a:cxnSpLocks/>
                  </p:cNvCxnSpPr>
                  <p:nvPr/>
                </p:nvCxnSpPr>
                <p:spPr>
                  <a:xfrm rot="16560000">
                    <a:off x="1236208" y="439736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78" name="直接连接符 1177">
                    <a:extLst>
                      <a:ext uri="{FF2B5EF4-FFF2-40B4-BE49-F238E27FC236}">
                        <a16:creationId xmlns:a16="http://schemas.microsoft.com/office/drawing/2014/main" id="{E2198008-DD59-4158-B23F-C3E5440225BE}"/>
                      </a:ext>
                    </a:extLst>
                  </p:cNvPr>
                  <p:cNvCxnSpPr>
                    <a:cxnSpLocks/>
                  </p:cNvCxnSpPr>
                  <p:nvPr/>
                </p:nvCxnSpPr>
                <p:spPr>
                  <a:xfrm rot="16920000">
                    <a:off x="1238815" y="438089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79" name="直接连接符 1178">
                    <a:extLst>
                      <a:ext uri="{FF2B5EF4-FFF2-40B4-BE49-F238E27FC236}">
                        <a16:creationId xmlns:a16="http://schemas.microsoft.com/office/drawing/2014/main" id="{BC11AA21-B2C2-4BD7-8349-85BF3E9D1CCF}"/>
                      </a:ext>
                    </a:extLst>
                  </p:cNvPr>
                  <p:cNvCxnSpPr>
                    <a:cxnSpLocks/>
                  </p:cNvCxnSpPr>
                  <p:nvPr/>
                </p:nvCxnSpPr>
                <p:spPr>
                  <a:xfrm rot="17280000">
                    <a:off x="1243131" y="436479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80" name="直接连接符 1179">
                    <a:extLst>
                      <a:ext uri="{FF2B5EF4-FFF2-40B4-BE49-F238E27FC236}">
                        <a16:creationId xmlns:a16="http://schemas.microsoft.com/office/drawing/2014/main" id="{E827B840-8C51-4A5F-A155-455643B8E799}"/>
                      </a:ext>
                    </a:extLst>
                  </p:cNvPr>
                  <p:cNvCxnSpPr>
                    <a:cxnSpLocks/>
                  </p:cNvCxnSpPr>
                  <p:nvPr/>
                </p:nvCxnSpPr>
                <p:spPr>
                  <a:xfrm rot="17640000">
                    <a:off x="1249107" y="4349226"/>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81" name="直接连接符 1180">
                    <a:extLst>
                      <a:ext uri="{FF2B5EF4-FFF2-40B4-BE49-F238E27FC236}">
                        <a16:creationId xmlns:a16="http://schemas.microsoft.com/office/drawing/2014/main" id="{4DB0CD52-FE26-498F-8860-20FB740BFC09}"/>
                      </a:ext>
                    </a:extLst>
                  </p:cNvPr>
                  <p:cNvCxnSpPr>
                    <a:cxnSpLocks/>
                  </p:cNvCxnSpPr>
                  <p:nvPr/>
                </p:nvCxnSpPr>
                <p:spPr>
                  <a:xfrm rot="18000000">
                    <a:off x="1256675" y="433436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82" name="直接连接符 1181">
                    <a:extLst>
                      <a:ext uri="{FF2B5EF4-FFF2-40B4-BE49-F238E27FC236}">
                        <a16:creationId xmlns:a16="http://schemas.microsoft.com/office/drawing/2014/main" id="{AB1C042C-CECB-4F46-8367-366B16EE52C1}"/>
                      </a:ext>
                    </a:extLst>
                  </p:cNvPr>
                  <p:cNvCxnSpPr>
                    <a:cxnSpLocks/>
                  </p:cNvCxnSpPr>
                  <p:nvPr/>
                </p:nvCxnSpPr>
                <p:spPr>
                  <a:xfrm rot="18360000">
                    <a:off x="1265758" y="4320383"/>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83" name="直接连接符 1182">
                    <a:extLst>
                      <a:ext uri="{FF2B5EF4-FFF2-40B4-BE49-F238E27FC236}">
                        <a16:creationId xmlns:a16="http://schemas.microsoft.com/office/drawing/2014/main" id="{9F8E9AD5-8A1D-429D-B49E-BFDA3F2C612A}"/>
                      </a:ext>
                    </a:extLst>
                  </p:cNvPr>
                  <p:cNvCxnSpPr>
                    <a:cxnSpLocks/>
                  </p:cNvCxnSpPr>
                  <p:nvPr/>
                </p:nvCxnSpPr>
                <p:spPr>
                  <a:xfrm rot="18720000">
                    <a:off x="1276250" y="430742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84" name="直接连接符 1183">
                    <a:extLst>
                      <a:ext uri="{FF2B5EF4-FFF2-40B4-BE49-F238E27FC236}">
                        <a16:creationId xmlns:a16="http://schemas.microsoft.com/office/drawing/2014/main" id="{4B03370E-CF31-41A8-9582-04FD42D99624}"/>
                      </a:ext>
                    </a:extLst>
                  </p:cNvPr>
                  <p:cNvCxnSpPr>
                    <a:cxnSpLocks/>
                  </p:cNvCxnSpPr>
                  <p:nvPr/>
                </p:nvCxnSpPr>
                <p:spPr>
                  <a:xfrm rot="19080000">
                    <a:off x="1288043" y="429563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85" name="直接连接符 1184">
                    <a:extLst>
                      <a:ext uri="{FF2B5EF4-FFF2-40B4-BE49-F238E27FC236}">
                        <a16:creationId xmlns:a16="http://schemas.microsoft.com/office/drawing/2014/main" id="{4777745B-C67D-42B6-9E56-BD02ADB5E9ED}"/>
                      </a:ext>
                    </a:extLst>
                  </p:cNvPr>
                  <p:cNvCxnSpPr>
                    <a:cxnSpLocks/>
                  </p:cNvCxnSpPr>
                  <p:nvPr/>
                </p:nvCxnSpPr>
                <p:spPr>
                  <a:xfrm rot="19440000">
                    <a:off x="1301000" y="428514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86" name="直接连接符 1185">
                    <a:extLst>
                      <a:ext uri="{FF2B5EF4-FFF2-40B4-BE49-F238E27FC236}">
                        <a16:creationId xmlns:a16="http://schemas.microsoft.com/office/drawing/2014/main" id="{5042CDE9-E6D3-4DAF-B104-0CAD39C13580}"/>
                      </a:ext>
                    </a:extLst>
                  </p:cNvPr>
                  <p:cNvCxnSpPr>
                    <a:cxnSpLocks/>
                  </p:cNvCxnSpPr>
                  <p:nvPr/>
                </p:nvCxnSpPr>
                <p:spPr>
                  <a:xfrm rot="19800000">
                    <a:off x="1314983" y="427606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87" name="直接连接符 1186">
                    <a:extLst>
                      <a:ext uri="{FF2B5EF4-FFF2-40B4-BE49-F238E27FC236}">
                        <a16:creationId xmlns:a16="http://schemas.microsoft.com/office/drawing/2014/main" id="{62C20AA4-56CC-4409-AB59-1ECE4EB85746}"/>
                      </a:ext>
                    </a:extLst>
                  </p:cNvPr>
                  <p:cNvCxnSpPr>
                    <a:cxnSpLocks/>
                  </p:cNvCxnSpPr>
                  <p:nvPr/>
                </p:nvCxnSpPr>
                <p:spPr>
                  <a:xfrm rot="20160000">
                    <a:off x="1329840" y="4268491"/>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88" name="直接连接符 1187">
                    <a:extLst>
                      <a:ext uri="{FF2B5EF4-FFF2-40B4-BE49-F238E27FC236}">
                        <a16:creationId xmlns:a16="http://schemas.microsoft.com/office/drawing/2014/main" id="{3B87C29A-282C-4C5C-8340-D7D9ADDB0215}"/>
                      </a:ext>
                    </a:extLst>
                  </p:cNvPr>
                  <p:cNvCxnSpPr>
                    <a:cxnSpLocks/>
                  </p:cNvCxnSpPr>
                  <p:nvPr/>
                </p:nvCxnSpPr>
                <p:spPr>
                  <a:xfrm rot="20520000">
                    <a:off x="1345407" y="426251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89" name="直接连接符 1188">
                    <a:extLst>
                      <a:ext uri="{FF2B5EF4-FFF2-40B4-BE49-F238E27FC236}">
                        <a16:creationId xmlns:a16="http://schemas.microsoft.com/office/drawing/2014/main" id="{CF15AB2C-306E-40F1-B091-5706693B5D25}"/>
                      </a:ext>
                    </a:extLst>
                  </p:cNvPr>
                  <p:cNvCxnSpPr>
                    <a:cxnSpLocks/>
                  </p:cNvCxnSpPr>
                  <p:nvPr/>
                </p:nvCxnSpPr>
                <p:spPr>
                  <a:xfrm rot="20880000">
                    <a:off x="1361515" y="425819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90" name="直接连接符 1189">
                    <a:extLst>
                      <a:ext uri="{FF2B5EF4-FFF2-40B4-BE49-F238E27FC236}">
                        <a16:creationId xmlns:a16="http://schemas.microsoft.com/office/drawing/2014/main" id="{44ADB4B9-D5AD-4E99-BF95-F250FB311B43}"/>
                      </a:ext>
                    </a:extLst>
                  </p:cNvPr>
                  <p:cNvCxnSpPr>
                    <a:cxnSpLocks/>
                  </p:cNvCxnSpPr>
                  <p:nvPr/>
                </p:nvCxnSpPr>
                <p:spPr>
                  <a:xfrm rot="21240000">
                    <a:off x="1377983" y="425559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91" name="直接连接符 1190">
                    <a:extLst>
                      <a:ext uri="{FF2B5EF4-FFF2-40B4-BE49-F238E27FC236}">
                        <a16:creationId xmlns:a16="http://schemas.microsoft.com/office/drawing/2014/main" id="{B99718F8-CC47-4D1D-ACBA-D30076EB5115}"/>
                      </a:ext>
                    </a:extLst>
                  </p:cNvPr>
                  <p:cNvCxnSpPr>
                    <a:cxnSpLocks/>
                  </p:cNvCxnSpPr>
                  <p:nvPr/>
                </p:nvCxnSpPr>
                <p:spPr>
                  <a:xfrm>
                    <a:off x="1394634" y="425471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92" name="直接连接符 1191">
                    <a:extLst>
                      <a:ext uri="{FF2B5EF4-FFF2-40B4-BE49-F238E27FC236}">
                        <a16:creationId xmlns:a16="http://schemas.microsoft.com/office/drawing/2014/main" id="{A8C4C083-1C45-44E4-AA12-C8AFCC7EFB30}"/>
                      </a:ext>
                    </a:extLst>
                  </p:cNvPr>
                  <p:cNvCxnSpPr>
                    <a:cxnSpLocks/>
                  </p:cNvCxnSpPr>
                  <p:nvPr/>
                </p:nvCxnSpPr>
                <p:spPr>
                  <a:xfrm rot="360000">
                    <a:off x="1411286" y="425559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93" name="直接连接符 1192">
                    <a:extLst>
                      <a:ext uri="{FF2B5EF4-FFF2-40B4-BE49-F238E27FC236}">
                        <a16:creationId xmlns:a16="http://schemas.microsoft.com/office/drawing/2014/main" id="{1544463A-0A6B-447F-A4FA-C80C9545978B}"/>
                      </a:ext>
                    </a:extLst>
                  </p:cNvPr>
                  <p:cNvCxnSpPr>
                    <a:cxnSpLocks/>
                  </p:cNvCxnSpPr>
                  <p:nvPr/>
                </p:nvCxnSpPr>
                <p:spPr>
                  <a:xfrm rot="720000">
                    <a:off x="1427753" y="425819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94" name="直接连接符 1193">
                    <a:extLst>
                      <a:ext uri="{FF2B5EF4-FFF2-40B4-BE49-F238E27FC236}">
                        <a16:creationId xmlns:a16="http://schemas.microsoft.com/office/drawing/2014/main" id="{7F2F6F3A-9911-413C-9D40-EF21F6AAC03C}"/>
                      </a:ext>
                    </a:extLst>
                  </p:cNvPr>
                  <p:cNvCxnSpPr>
                    <a:cxnSpLocks/>
                  </p:cNvCxnSpPr>
                  <p:nvPr/>
                </p:nvCxnSpPr>
                <p:spPr>
                  <a:xfrm rot="1080000">
                    <a:off x="1443862" y="426251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95" name="直接连接符 1194">
                    <a:extLst>
                      <a:ext uri="{FF2B5EF4-FFF2-40B4-BE49-F238E27FC236}">
                        <a16:creationId xmlns:a16="http://schemas.microsoft.com/office/drawing/2014/main" id="{2DE972FB-E9E5-4F9C-90B4-C0C0A25C2457}"/>
                      </a:ext>
                    </a:extLst>
                  </p:cNvPr>
                  <p:cNvCxnSpPr>
                    <a:cxnSpLocks/>
                  </p:cNvCxnSpPr>
                  <p:nvPr/>
                </p:nvCxnSpPr>
                <p:spPr>
                  <a:xfrm rot="1440000">
                    <a:off x="1459428" y="4268491"/>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96" name="直接连接符 1195">
                    <a:extLst>
                      <a:ext uri="{FF2B5EF4-FFF2-40B4-BE49-F238E27FC236}">
                        <a16:creationId xmlns:a16="http://schemas.microsoft.com/office/drawing/2014/main" id="{58C3DB6E-FD73-42DB-A494-BCB875906323}"/>
                      </a:ext>
                    </a:extLst>
                  </p:cNvPr>
                  <p:cNvCxnSpPr>
                    <a:cxnSpLocks/>
                  </p:cNvCxnSpPr>
                  <p:nvPr/>
                </p:nvCxnSpPr>
                <p:spPr>
                  <a:xfrm rot="1800000">
                    <a:off x="1474285" y="427606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97" name="直接连接符 1196">
                    <a:extLst>
                      <a:ext uri="{FF2B5EF4-FFF2-40B4-BE49-F238E27FC236}">
                        <a16:creationId xmlns:a16="http://schemas.microsoft.com/office/drawing/2014/main" id="{F812AA5E-671A-4D78-A7D0-55644ACEBCD5}"/>
                      </a:ext>
                    </a:extLst>
                  </p:cNvPr>
                  <p:cNvCxnSpPr>
                    <a:cxnSpLocks/>
                  </p:cNvCxnSpPr>
                  <p:nvPr/>
                </p:nvCxnSpPr>
                <p:spPr>
                  <a:xfrm rot="2160000">
                    <a:off x="1488269" y="428514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98" name="直接连接符 1197">
                    <a:extLst>
                      <a:ext uri="{FF2B5EF4-FFF2-40B4-BE49-F238E27FC236}">
                        <a16:creationId xmlns:a16="http://schemas.microsoft.com/office/drawing/2014/main" id="{3BF32535-E04E-403E-8766-AA73C0CB4497}"/>
                      </a:ext>
                    </a:extLst>
                  </p:cNvPr>
                  <p:cNvCxnSpPr>
                    <a:cxnSpLocks/>
                  </p:cNvCxnSpPr>
                  <p:nvPr/>
                </p:nvCxnSpPr>
                <p:spPr>
                  <a:xfrm rot="2520000">
                    <a:off x="1501225" y="429563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99" name="直接连接符 1198">
                    <a:extLst>
                      <a:ext uri="{FF2B5EF4-FFF2-40B4-BE49-F238E27FC236}">
                        <a16:creationId xmlns:a16="http://schemas.microsoft.com/office/drawing/2014/main" id="{1C7651FF-B4A2-49D1-A317-7182E3B94106}"/>
                      </a:ext>
                    </a:extLst>
                  </p:cNvPr>
                  <p:cNvCxnSpPr>
                    <a:cxnSpLocks/>
                  </p:cNvCxnSpPr>
                  <p:nvPr/>
                </p:nvCxnSpPr>
                <p:spPr>
                  <a:xfrm rot="2880000">
                    <a:off x="1513018" y="430742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00" name="直接连接符 1199">
                    <a:extLst>
                      <a:ext uri="{FF2B5EF4-FFF2-40B4-BE49-F238E27FC236}">
                        <a16:creationId xmlns:a16="http://schemas.microsoft.com/office/drawing/2014/main" id="{4C72BAA8-0E4F-4250-B995-5687F6D3110E}"/>
                      </a:ext>
                    </a:extLst>
                  </p:cNvPr>
                  <p:cNvCxnSpPr>
                    <a:cxnSpLocks/>
                  </p:cNvCxnSpPr>
                  <p:nvPr/>
                </p:nvCxnSpPr>
                <p:spPr>
                  <a:xfrm rot="3240000">
                    <a:off x="1523510" y="4320383"/>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01" name="直接连接符 1200">
                    <a:extLst>
                      <a:ext uri="{FF2B5EF4-FFF2-40B4-BE49-F238E27FC236}">
                        <a16:creationId xmlns:a16="http://schemas.microsoft.com/office/drawing/2014/main" id="{55AC4015-1CFD-4CC6-91E1-FF4861DCA19C}"/>
                      </a:ext>
                    </a:extLst>
                  </p:cNvPr>
                  <p:cNvCxnSpPr>
                    <a:cxnSpLocks/>
                  </p:cNvCxnSpPr>
                  <p:nvPr/>
                </p:nvCxnSpPr>
                <p:spPr>
                  <a:xfrm rot="3600000">
                    <a:off x="1532592" y="433436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02" name="直接连接符 1201">
                    <a:extLst>
                      <a:ext uri="{FF2B5EF4-FFF2-40B4-BE49-F238E27FC236}">
                        <a16:creationId xmlns:a16="http://schemas.microsoft.com/office/drawing/2014/main" id="{7ADB48E5-2E2C-4F74-89B1-57E63ACCD4CF}"/>
                      </a:ext>
                    </a:extLst>
                  </p:cNvPr>
                  <p:cNvCxnSpPr>
                    <a:cxnSpLocks/>
                  </p:cNvCxnSpPr>
                  <p:nvPr/>
                </p:nvCxnSpPr>
                <p:spPr>
                  <a:xfrm rot="3960000">
                    <a:off x="1540161" y="4349226"/>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03" name="直接连接符 1202">
                    <a:extLst>
                      <a:ext uri="{FF2B5EF4-FFF2-40B4-BE49-F238E27FC236}">
                        <a16:creationId xmlns:a16="http://schemas.microsoft.com/office/drawing/2014/main" id="{42B816BD-4489-4E81-BE80-DBD80A86A043}"/>
                      </a:ext>
                    </a:extLst>
                  </p:cNvPr>
                  <p:cNvCxnSpPr>
                    <a:cxnSpLocks/>
                  </p:cNvCxnSpPr>
                  <p:nvPr/>
                </p:nvCxnSpPr>
                <p:spPr>
                  <a:xfrm rot="4320000">
                    <a:off x="1546137" y="436479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04" name="直接连接符 1203">
                    <a:extLst>
                      <a:ext uri="{FF2B5EF4-FFF2-40B4-BE49-F238E27FC236}">
                        <a16:creationId xmlns:a16="http://schemas.microsoft.com/office/drawing/2014/main" id="{E227F3AF-D5F0-4C44-A04A-AD4F02F17CB0}"/>
                      </a:ext>
                    </a:extLst>
                  </p:cNvPr>
                  <p:cNvCxnSpPr>
                    <a:cxnSpLocks/>
                  </p:cNvCxnSpPr>
                  <p:nvPr/>
                </p:nvCxnSpPr>
                <p:spPr>
                  <a:xfrm rot="4680000">
                    <a:off x="1550453" y="438089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05" name="直接连接符 1204">
                    <a:extLst>
                      <a:ext uri="{FF2B5EF4-FFF2-40B4-BE49-F238E27FC236}">
                        <a16:creationId xmlns:a16="http://schemas.microsoft.com/office/drawing/2014/main" id="{3A076F03-C1A0-4FA3-91A1-129404CC1021}"/>
                      </a:ext>
                    </a:extLst>
                  </p:cNvPr>
                  <p:cNvCxnSpPr>
                    <a:cxnSpLocks/>
                  </p:cNvCxnSpPr>
                  <p:nvPr/>
                </p:nvCxnSpPr>
                <p:spPr>
                  <a:xfrm rot="5040000">
                    <a:off x="1553061" y="439736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06" name="直接连接符 1205">
                    <a:extLst>
                      <a:ext uri="{FF2B5EF4-FFF2-40B4-BE49-F238E27FC236}">
                        <a16:creationId xmlns:a16="http://schemas.microsoft.com/office/drawing/2014/main" id="{E5BDAE88-22ED-4342-81C9-8238E7AEC879}"/>
                      </a:ext>
                    </a:extLst>
                  </p:cNvPr>
                  <p:cNvCxnSpPr>
                    <a:cxnSpLocks/>
                  </p:cNvCxnSpPr>
                  <p:nvPr/>
                </p:nvCxnSpPr>
                <p:spPr>
                  <a:xfrm rot="5400000">
                    <a:off x="1553933" y="4414018"/>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07" name="直接连接符 1206">
                    <a:extLst>
                      <a:ext uri="{FF2B5EF4-FFF2-40B4-BE49-F238E27FC236}">
                        <a16:creationId xmlns:a16="http://schemas.microsoft.com/office/drawing/2014/main" id="{A3BB00DD-F534-4CFA-9160-ECD307582EC4}"/>
                      </a:ext>
                    </a:extLst>
                  </p:cNvPr>
                  <p:cNvCxnSpPr>
                    <a:cxnSpLocks/>
                  </p:cNvCxnSpPr>
                  <p:nvPr/>
                </p:nvCxnSpPr>
                <p:spPr>
                  <a:xfrm rot="5760000">
                    <a:off x="1553061" y="443066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08" name="直接连接符 1207">
                    <a:extLst>
                      <a:ext uri="{FF2B5EF4-FFF2-40B4-BE49-F238E27FC236}">
                        <a16:creationId xmlns:a16="http://schemas.microsoft.com/office/drawing/2014/main" id="{74FA01D1-1470-4548-A203-AA9E8BD61D2A}"/>
                      </a:ext>
                    </a:extLst>
                  </p:cNvPr>
                  <p:cNvCxnSpPr>
                    <a:cxnSpLocks/>
                  </p:cNvCxnSpPr>
                  <p:nvPr/>
                </p:nvCxnSpPr>
                <p:spPr>
                  <a:xfrm rot="6120000">
                    <a:off x="1550453" y="444713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09" name="直接连接符 1208">
                    <a:extLst>
                      <a:ext uri="{FF2B5EF4-FFF2-40B4-BE49-F238E27FC236}">
                        <a16:creationId xmlns:a16="http://schemas.microsoft.com/office/drawing/2014/main" id="{71547651-337E-4B09-932F-08E903EC0CB4}"/>
                      </a:ext>
                    </a:extLst>
                  </p:cNvPr>
                  <p:cNvCxnSpPr>
                    <a:cxnSpLocks/>
                  </p:cNvCxnSpPr>
                  <p:nvPr/>
                </p:nvCxnSpPr>
                <p:spPr>
                  <a:xfrm rot="6480000">
                    <a:off x="1546137" y="446324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10" name="直接连接符 1209">
                    <a:extLst>
                      <a:ext uri="{FF2B5EF4-FFF2-40B4-BE49-F238E27FC236}">
                        <a16:creationId xmlns:a16="http://schemas.microsoft.com/office/drawing/2014/main" id="{4E88777D-D1E1-41AE-A225-7C06C9DA4431}"/>
                      </a:ext>
                    </a:extLst>
                  </p:cNvPr>
                  <p:cNvCxnSpPr>
                    <a:cxnSpLocks/>
                  </p:cNvCxnSpPr>
                  <p:nvPr/>
                </p:nvCxnSpPr>
                <p:spPr>
                  <a:xfrm rot="6840000">
                    <a:off x="1540161" y="447881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11" name="直接连接符 1210">
                    <a:extLst>
                      <a:ext uri="{FF2B5EF4-FFF2-40B4-BE49-F238E27FC236}">
                        <a16:creationId xmlns:a16="http://schemas.microsoft.com/office/drawing/2014/main" id="{833F83B6-8409-4B59-BBC2-632DE7F90D95}"/>
                      </a:ext>
                    </a:extLst>
                  </p:cNvPr>
                  <p:cNvCxnSpPr>
                    <a:cxnSpLocks/>
                  </p:cNvCxnSpPr>
                  <p:nvPr/>
                </p:nvCxnSpPr>
                <p:spPr>
                  <a:xfrm rot="7200000">
                    <a:off x="1532592" y="4493668"/>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12" name="直接连接符 1211">
                    <a:extLst>
                      <a:ext uri="{FF2B5EF4-FFF2-40B4-BE49-F238E27FC236}">
                        <a16:creationId xmlns:a16="http://schemas.microsoft.com/office/drawing/2014/main" id="{A01B07A9-4550-40CB-8E53-0C29D5A37F3D}"/>
                      </a:ext>
                    </a:extLst>
                  </p:cNvPr>
                  <p:cNvCxnSpPr>
                    <a:cxnSpLocks/>
                  </p:cNvCxnSpPr>
                  <p:nvPr/>
                </p:nvCxnSpPr>
                <p:spPr>
                  <a:xfrm rot="7560000">
                    <a:off x="1523510" y="450765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13" name="直接连接符 1212">
                    <a:extLst>
                      <a:ext uri="{FF2B5EF4-FFF2-40B4-BE49-F238E27FC236}">
                        <a16:creationId xmlns:a16="http://schemas.microsoft.com/office/drawing/2014/main" id="{53F99B01-09C0-4244-B672-295096DCB862}"/>
                      </a:ext>
                    </a:extLst>
                  </p:cNvPr>
                  <p:cNvCxnSpPr>
                    <a:cxnSpLocks/>
                  </p:cNvCxnSpPr>
                  <p:nvPr/>
                </p:nvCxnSpPr>
                <p:spPr>
                  <a:xfrm rot="7920000">
                    <a:off x="1513018" y="452060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14" name="直接连接符 1213">
                    <a:extLst>
                      <a:ext uri="{FF2B5EF4-FFF2-40B4-BE49-F238E27FC236}">
                        <a16:creationId xmlns:a16="http://schemas.microsoft.com/office/drawing/2014/main" id="{CC66D2CB-B295-4BAD-A808-CAEA7A82615E}"/>
                      </a:ext>
                    </a:extLst>
                  </p:cNvPr>
                  <p:cNvCxnSpPr>
                    <a:cxnSpLocks/>
                  </p:cNvCxnSpPr>
                  <p:nvPr/>
                </p:nvCxnSpPr>
                <p:spPr>
                  <a:xfrm rot="8280000">
                    <a:off x="1501225" y="453240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15" name="直接连接符 1214">
                    <a:extLst>
                      <a:ext uri="{FF2B5EF4-FFF2-40B4-BE49-F238E27FC236}">
                        <a16:creationId xmlns:a16="http://schemas.microsoft.com/office/drawing/2014/main" id="{62F5B9C7-CE1E-4CE6-B824-8FF7EBD9752C}"/>
                      </a:ext>
                    </a:extLst>
                  </p:cNvPr>
                  <p:cNvCxnSpPr>
                    <a:cxnSpLocks/>
                  </p:cNvCxnSpPr>
                  <p:nvPr/>
                </p:nvCxnSpPr>
                <p:spPr>
                  <a:xfrm rot="8640000">
                    <a:off x="1488269" y="454289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16" name="直接连接符 1215">
                    <a:extLst>
                      <a:ext uri="{FF2B5EF4-FFF2-40B4-BE49-F238E27FC236}">
                        <a16:creationId xmlns:a16="http://schemas.microsoft.com/office/drawing/2014/main" id="{938F595E-A763-4AD7-97BF-15E20181397C}"/>
                      </a:ext>
                    </a:extLst>
                  </p:cNvPr>
                  <p:cNvCxnSpPr>
                    <a:cxnSpLocks/>
                  </p:cNvCxnSpPr>
                  <p:nvPr/>
                </p:nvCxnSpPr>
                <p:spPr>
                  <a:xfrm rot="9000000">
                    <a:off x="1474285" y="4551976"/>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17" name="直接连接符 1216">
                    <a:extLst>
                      <a:ext uri="{FF2B5EF4-FFF2-40B4-BE49-F238E27FC236}">
                        <a16:creationId xmlns:a16="http://schemas.microsoft.com/office/drawing/2014/main" id="{7D32E3F3-21B2-4412-AC19-2F3CF347EEEE}"/>
                      </a:ext>
                    </a:extLst>
                  </p:cNvPr>
                  <p:cNvCxnSpPr>
                    <a:cxnSpLocks/>
                  </p:cNvCxnSpPr>
                  <p:nvPr/>
                </p:nvCxnSpPr>
                <p:spPr>
                  <a:xfrm rot="9360000">
                    <a:off x="1459428" y="455954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18" name="直接连接符 1217">
                    <a:extLst>
                      <a:ext uri="{FF2B5EF4-FFF2-40B4-BE49-F238E27FC236}">
                        <a16:creationId xmlns:a16="http://schemas.microsoft.com/office/drawing/2014/main" id="{AA5AB6E1-C293-413F-91A7-B305E39FF829}"/>
                      </a:ext>
                    </a:extLst>
                  </p:cNvPr>
                  <p:cNvCxnSpPr>
                    <a:cxnSpLocks/>
                  </p:cNvCxnSpPr>
                  <p:nvPr/>
                </p:nvCxnSpPr>
                <p:spPr>
                  <a:xfrm rot="9720000">
                    <a:off x="1443862" y="456552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19" name="直接连接符 1218">
                    <a:extLst>
                      <a:ext uri="{FF2B5EF4-FFF2-40B4-BE49-F238E27FC236}">
                        <a16:creationId xmlns:a16="http://schemas.microsoft.com/office/drawing/2014/main" id="{029E8675-2635-4DD5-8820-337FC4099C17}"/>
                      </a:ext>
                    </a:extLst>
                  </p:cNvPr>
                  <p:cNvCxnSpPr>
                    <a:cxnSpLocks/>
                  </p:cNvCxnSpPr>
                  <p:nvPr/>
                </p:nvCxnSpPr>
                <p:spPr>
                  <a:xfrm rot="10080000">
                    <a:off x="1427753" y="456983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20" name="直接连接符 1219">
                    <a:extLst>
                      <a:ext uri="{FF2B5EF4-FFF2-40B4-BE49-F238E27FC236}">
                        <a16:creationId xmlns:a16="http://schemas.microsoft.com/office/drawing/2014/main" id="{F7952C63-71B2-43A1-9FFF-6D02A26B7AB6}"/>
                      </a:ext>
                    </a:extLst>
                  </p:cNvPr>
                  <p:cNvCxnSpPr>
                    <a:cxnSpLocks/>
                  </p:cNvCxnSpPr>
                  <p:nvPr/>
                </p:nvCxnSpPr>
                <p:spPr>
                  <a:xfrm rot="10440000">
                    <a:off x="1411286" y="457244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21" name="直接连接符 1220">
                    <a:extLst>
                      <a:ext uri="{FF2B5EF4-FFF2-40B4-BE49-F238E27FC236}">
                        <a16:creationId xmlns:a16="http://schemas.microsoft.com/office/drawing/2014/main" id="{45527B24-80C8-4C06-8833-BC6B1CEC2275}"/>
                      </a:ext>
                    </a:extLst>
                  </p:cNvPr>
                  <p:cNvCxnSpPr>
                    <a:cxnSpLocks/>
                  </p:cNvCxnSpPr>
                  <p:nvPr/>
                </p:nvCxnSpPr>
                <p:spPr>
                  <a:xfrm rot="10800000">
                    <a:off x="1394634" y="457331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22" name="直接连接符 1221">
                    <a:extLst>
                      <a:ext uri="{FF2B5EF4-FFF2-40B4-BE49-F238E27FC236}">
                        <a16:creationId xmlns:a16="http://schemas.microsoft.com/office/drawing/2014/main" id="{43020CBD-85AA-496F-A197-9ADC581F0C3A}"/>
                      </a:ext>
                    </a:extLst>
                  </p:cNvPr>
                  <p:cNvCxnSpPr>
                    <a:cxnSpLocks/>
                  </p:cNvCxnSpPr>
                  <p:nvPr/>
                </p:nvCxnSpPr>
                <p:spPr>
                  <a:xfrm rot="11160000">
                    <a:off x="1377983" y="457244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23" name="直接连接符 1222">
                    <a:extLst>
                      <a:ext uri="{FF2B5EF4-FFF2-40B4-BE49-F238E27FC236}">
                        <a16:creationId xmlns:a16="http://schemas.microsoft.com/office/drawing/2014/main" id="{51487922-E084-4A8E-85BF-1C1089873490}"/>
                      </a:ext>
                    </a:extLst>
                  </p:cNvPr>
                  <p:cNvCxnSpPr>
                    <a:cxnSpLocks/>
                  </p:cNvCxnSpPr>
                  <p:nvPr/>
                </p:nvCxnSpPr>
                <p:spPr>
                  <a:xfrm rot="11520000">
                    <a:off x="1361515" y="456983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24" name="直接连接符 1223">
                    <a:extLst>
                      <a:ext uri="{FF2B5EF4-FFF2-40B4-BE49-F238E27FC236}">
                        <a16:creationId xmlns:a16="http://schemas.microsoft.com/office/drawing/2014/main" id="{8247BC44-5411-4923-A2AC-6AD28E2357DF}"/>
                      </a:ext>
                    </a:extLst>
                  </p:cNvPr>
                  <p:cNvCxnSpPr>
                    <a:cxnSpLocks/>
                  </p:cNvCxnSpPr>
                  <p:nvPr/>
                </p:nvCxnSpPr>
                <p:spPr>
                  <a:xfrm rot="11880000">
                    <a:off x="1345407" y="456552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25" name="直接连接符 1224">
                    <a:extLst>
                      <a:ext uri="{FF2B5EF4-FFF2-40B4-BE49-F238E27FC236}">
                        <a16:creationId xmlns:a16="http://schemas.microsoft.com/office/drawing/2014/main" id="{95FD7D25-64A7-418D-95B0-FE4DA39CD43D}"/>
                      </a:ext>
                    </a:extLst>
                  </p:cNvPr>
                  <p:cNvCxnSpPr>
                    <a:cxnSpLocks/>
                  </p:cNvCxnSpPr>
                  <p:nvPr/>
                </p:nvCxnSpPr>
                <p:spPr>
                  <a:xfrm rot="12240000">
                    <a:off x="1329840" y="455954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26" name="直接连接符 1225">
                    <a:extLst>
                      <a:ext uri="{FF2B5EF4-FFF2-40B4-BE49-F238E27FC236}">
                        <a16:creationId xmlns:a16="http://schemas.microsoft.com/office/drawing/2014/main" id="{07A7C2BA-D766-4AF5-9A3C-29321D75266F}"/>
                      </a:ext>
                    </a:extLst>
                  </p:cNvPr>
                  <p:cNvCxnSpPr>
                    <a:cxnSpLocks/>
                  </p:cNvCxnSpPr>
                  <p:nvPr/>
                </p:nvCxnSpPr>
                <p:spPr>
                  <a:xfrm rot="12600000">
                    <a:off x="1314983" y="4551976"/>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27" name="直接连接符 1226">
                    <a:extLst>
                      <a:ext uri="{FF2B5EF4-FFF2-40B4-BE49-F238E27FC236}">
                        <a16:creationId xmlns:a16="http://schemas.microsoft.com/office/drawing/2014/main" id="{3DD05E0A-E2A0-453B-B843-905F17E9FBD4}"/>
                      </a:ext>
                    </a:extLst>
                  </p:cNvPr>
                  <p:cNvCxnSpPr>
                    <a:cxnSpLocks/>
                  </p:cNvCxnSpPr>
                  <p:nvPr/>
                </p:nvCxnSpPr>
                <p:spPr>
                  <a:xfrm rot="12960000">
                    <a:off x="1301000" y="454289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28" name="直接连接符 1227">
                    <a:extLst>
                      <a:ext uri="{FF2B5EF4-FFF2-40B4-BE49-F238E27FC236}">
                        <a16:creationId xmlns:a16="http://schemas.microsoft.com/office/drawing/2014/main" id="{50C4BF87-C807-4ABC-9995-78161DED2163}"/>
                      </a:ext>
                    </a:extLst>
                  </p:cNvPr>
                  <p:cNvCxnSpPr>
                    <a:cxnSpLocks/>
                  </p:cNvCxnSpPr>
                  <p:nvPr/>
                </p:nvCxnSpPr>
                <p:spPr>
                  <a:xfrm rot="13320000">
                    <a:off x="1288043" y="453240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29" name="直接连接符 1228">
                    <a:extLst>
                      <a:ext uri="{FF2B5EF4-FFF2-40B4-BE49-F238E27FC236}">
                        <a16:creationId xmlns:a16="http://schemas.microsoft.com/office/drawing/2014/main" id="{C04AEE17-2587-4408-A9F0-289C096FC230}"/>
                      </a:ext>
                    </a:extLst>
                  </p:cNvPr>
                  <p:cNvCxnSpPr>
                    <a:cxnSpLocks/>
                  </p:cNvCxnSpPr>
                  <p:nvPr/>
                </p:nvCxnSpPr>
                <p:spPr>
                  <a:xfrm rot="13680000">
                    <a:off x="1276250" y="452060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30" name="直接连接符 1229">
                    <a:extLst>
                      <a:ext uri="{FF2B5EF4-FFF2-40B4-BE49-F238E27FC236}">
                        <a16:creationId xmlns:a16="http://schemas.microsoft.com/office/drawing/2014/main" id="{D7C1B624-89B5-4B75-8E97-923ECC185694}"/>
                      </a:ext>
                    </a:extLst>
                  </p:cNvPr>
                  <p:cNvCxnSpPr>
                    <a:cxnSpLocks/>
                  </p:cNvCxnSpPr>
                  <p:nvPr/>
                </p:nvCxnSpPr>
                <p:spPr>
                  <a:xfrm rot="14040000">
                    <a:off x="1265758" y="450765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31" name="直接连接符 1230">
                    <a:extLst>
                      <a:ext uri="{FF2B5EF4-FFF2-40B4-BE49-F238E27FC236}">
                        <a16:creationId xmlns:a16="http://schemas.microsoft.com/office/drawing/2014/main" id="{2C9AE89D-EBC5-4CB0-BA5A-EC50E6B0BC7D}"/>
                      </a:ext>
                    </a:extLst>
                  </p:cNvPr>
                  <p:cNvCxnSpPr>
                    <a:cxnSpLocks/>
                  </p:cNvCxnSpPr>
                  <p:nvPr/>
                </p:nvCxnSpPr>
                <p:spPr>
                  <a:xfrm rot="14400000">
                    <a:off x="1256675" y="4493668"/>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32" name="直接连接符 1231">
                    <a:extLst>
                      <a:ext uri="{FF2B5EF4-FFF2-40B4-BE49-F238E27FC236}">
                        <a16:creationId xmlns:a16="http://schemas.microsoft.com/office/drawing/2014/main" id="{10C71499-23B4-4C09-8F2D-AE1DB93C63DE}"/>
                      </a:ext>
                    </a:extLst>
                  </p:cNvPr>
                  <p:cNvCxnSpPr>
                    <a:cxnSpLocks/>
                  </p:cNvCxnSpPr>
                  <p:nvPr/>
                </p:nvCxnSpPr>
                <p:spPr>
                  <a:xfrm rot="14760000">
                    <a:off x="1249107" y="447881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33" name="直接连接符 1232">
                    <a:extLst>
                      <a:ext uri="{FF2B5EF4-FFF2-40B4-BE49-F238E27FC236}">
                        <a16:creationId xmlns:a16="http://schemas.microsoft.com/office/drawing/2014/main" id="{AE001A1A-5447-42FD-A192-EC01E3D8E050}"/>
                      </a:ext>
                    </a:extLst>
                  </p:cNvPr>
                  <p:cNvCxnSpPr>
                    <a:cxnSpLocks/>
                  </p:cNvCxnSpPr>
                  <p:nvPr/>
                </p:nvCxnSpPr>
                <p:spPr>
                  <a:xfrm rot="15120000">
                    <a:off x="1243131" y="446324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34" name="直接连接符 1233">
                    <a:extLst>
                      <a:ext uri="{FF2B5EF4-FFF2-40B4-BE49-F238E27FC236}">
                        <a16:creationId xmlns:a16="http://schemas.microsoft.com/office/drawing/2014/main" id="{5E424683-C727-4EBD-AF17-BEB96EA34FE5}"/>
                      </a:ext>
                    </a:extLst>
                  </p:cNvPr>
                  <p:cNvCxnSpPr>
                    <a:cxnSpLocks/>
                  </p:cNvCxnSpPr>
                  <p:nvPr/>
                </p:nvCxnSpPr>
                <p:spPr>
                  <a:xfrm rot="15480000">
                    <a:off x="1238815" y="444713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35" name="直接连接符 1234">
                    <a:extLst>
                      <a:ext uri="{FF2B5EF4-FFF2-40B4-BE49-F238E27FC236}">
                        <a16:creationId xmlns:a16="http://schemas.microsoft.com/office/drawing/2014/main" id="{D91AA8B8-A379-4970-B4CF-3CDE6C45A0BE}"/>
                      </a:ext>
                    </a:extLst>
                  </p:cNvPr>
                  <p:cNvCxnSpPr>
                    <a:cxnSpLocks/>
                  </p:cNvCxnSpPr>
                  <p:nvPr/>
                </p:nvCxnSpPr>
                <p:spPr>
                  <a:xfrm rot="15840000">
                    <a:off x="1236208" y="443066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grpSp>
            <p:sp>
              <p:nvSpPr>
                <p:cNvPr id="1172" name="文本框 1171">
                  <a:extLst>
                    <a:ext uri="{FF2B5EF4-FFF2-40B4-BE49-F238E27FC236}">
                      <a16:creationId xmlns:a16="http://schemas.microsoft.com/office/drawing/2014/main" id="{61B71798-9E07-4BBB-B299-CCB1641D85AC}"/>
                    </a:ext>
                  </a:extLst>
                </p:cNvPr>
                <p:cNvSpPr txBox="1"/>
                <p:nvPr/>
              </p:nvSpPr>
              <p:spPr>
                <a:xfrm>
                  <a:off x="1220406" y="4280177"/>
                  <a:ext cx="352341" cy="300082"/>
                </a:xfrm>
                <a:prstGeom prst="rect">
                  <a:avLst/>
                </a:prstGeom>
                <a:noFill/>
                <a:effectLst/>
              </p:spPr>
              <p:txBody>
                <a:bodyPr wrap="none" lIns="137160" tIns="68580" rIns="137160" bIns="68580" rtlCol="0">
                  <a:spAutoFit/>
                </a:bodyPr>
                <a:lstStyle/>
                <a:p>
                  <a:r>
                    <a:rPr lang="en-US" altLang="zh-CN" sz="1050" dirty="0">
                      <a:solidFill>
                        <a:schemeClr val="bg1"/>
                      </a:solidFill>
                      <a:latin typeface="+mn-ea"/>
                    </a:rPr>
                    <a:t>2</a:t>
                  </a:r>
                  <a:endParaRPr lang="zh-CN" altLang="en-US" sz="1050" dirty="0">
                    <a:solidFill>
                      <a:schemeClr val="bg1"/>
                    </a:solidFill>
                    <a:latin typeface="+mn-ea"/>
                  </a:endParaRPr>
                </a:p>
              </p:txBody>
            </p:sp>
          </p:grpSp>
          <p:sp>
            <p:nvSpPr>
              <p:cNvPr id="1170" name="文本框 1169">
                <a:extLst>
                  <a:ext uri="{FF2B5EF4-FFF2-40B4-BE49-F238E27FC236}">
                    <a16:creationId xmlns:a16="http://schemas.microsoft.com/office/drawing/2014/main" id="{04AAE860-2196-45E9-B49C-E412D9FB5918}"/>
                  </a:ext>
                </a:extLst>
              </p:cNvPr>
              <p:cNvSpPr txBox="1"/>
              <p:nvPr/>
            </p:nvSpPr>
            <p:spPr>
              <a:xfrm>
                <a:off x="1668152" y="4315610"/>
                <a:ext cx="1747399" cy="478785"/>
              </a:xfrm>
              <a:prstGeom prst="rect">
                <a:avLst/>
              </a:prstGeom>
              <a:noFill/>
            </p:spPr>
            <p:txBody>
              <a:bodyPr wrap="square" rtlCol="0">
                <a:spAutoFit/>
              </a:bodyPr>
              <a:lstStyle/>
              <a:p>
                <a:pPr algn="just">
                  <a:lnSpc>
                    <a:spcPct val="130000"/>
                  </a:lnSpc>
                </a:pPr>
                <a:r>
                  <a:rPr lang="zh-CN" altLang="en-US" sz="1000" spc="-100" dirty="0">
                    <a:solidFill>
                      <a:schemeClr val="bg1"/>
                    </a:solidFill>
                  </a:rPr>
                  <a:t>请输入小节主要内容，请输入小节主要内容</a:t>
                </a:r>
              </a:p>
            </p:txBody>
          </p:sp>
        </p:grpSp>
        <p:grpSp>
          <p:nvGrpSpPr>
            <p:cNvPr id="1101" name="组合 1100">
              <a:extLst>
                <a:ext uri="{FF2B5EF4-FFF2-40B4-BE49-F238E27FC236}">
                  <a16:creationId xmlns:a16="http://schemas.microsoft.com/office/drawing/2014/main" id="{3CFC5C82-ADD6-4633-B5F2-9B3672D7A76E}"/>
                </a:ext>
              </a:extLst>
            </p:cNvPr>
            <p:cNvGrpSpPr/>
            <p:nvPr/>
          </p:nvGrpSpPr>
          <p:grpSpPr>
            <a:xfrm>
              <a:off x="1300451" y="5468557"/>
              <a:ext cx="2127374" cy="478785"/>
              <a:chOff x="1288177" y="4315610"/>
              <a:chExt cx="2127374" cy="478785"/>
            </a:xfrm>
          </p:grpSpPr>
          <p:grpSp>
            <p:nvGrpSpPr>
              <p:cNvPr id="1102" name="组合 1101">
                <a:extLst>
                  <a:ext uri="{FF2B5EF4-FFF2-40B4-BE49-F238E27FC236}">
                    <a16:creationId xmlns:a16="http://schemas.microsoft.com/office/drawing/2014/main" id="{6CBB0AD2-2A1F-4112-A367-4273F0B9BB12}"/>
                  </a:ext>
                </a:extLst>
              </p:cNvPr>
              <p:cNvGrpSpPr/>
              <p:nvPr>
                <p:custDataLst>
                  <p:tags r:id="rId5"/>
                </p:custDataLst>
              </p:nvPr>
            </p:nvGrpSpPr>
            <p:grpSpPr>
              <a:xfrm>
                <a:off x="1288177" y="4382203"/>
                <a:ext cx="352341" cy="345598"/>
                <a:chOff x="1220406" y="4254719"/>
                <a:chExt cx="352341" cy="345598"/>
              </a:xfrm>
            </p:grpSpPr>
            <p:grpSp>
              <p:nvGrpSpPr>
                <p:cNvPr id="1104" name="组合 1103">
                  <a:extLst>
                    <a:ext uri="{FF2B5EF4-FFF2-40B4-BE49-F238E27FC236}">
                      <a16:creationId xmlns:a16="http://schemas.microsoft.com/office/drawing/2014/main" id="{79C89A8A-D35B-4303-A633-4369BC3229B6}"/>
                    </a:ext>
                  </a:extLst>
                </p:cNvPr>
                <p:cNvGrpSpPr/>
                <p:nvPr/>
              </p:nvGrpSpPr>
              <p:grpSpPr>
                <a:xfrm>
                  <a:off x="1223378" y="4254719"/>
                  <a:ext cx="345598" cy="345598"/>
                  <a:chOff x="1221835" y="4254719"/>
                  <a:chExt cx="345598" cy="345598"/>
                </a:xfrm>
              </p:grpSpPr>
              <p:sp>
                <p:nvSpPr>
                  <p:cNvPr id="1106" name="椭圆 1105">
                    <a:extLst>
                      <a:ext uri="{FF2B5EF4-FFF2-40B4-BE49-F238E27FC236}">
                        <a16:creationId xmlns:a16="http://schemas.microsoft.com/office/drawing/2014/main" id="{23C5F1B1-02EB-4DF2-81D3-73685D49CA11}"/>
                      </a:ext>
                    </a:extLst>
                  </p:cNvPr>
                  <p:cNvSpPr/>
                  <p:nvPr>
                    <p:custDataLst>
                      <p:tags r:id="rId6"/>
                    </p:custDataLst>
                  </p:nvPr>
                </p:nvSpPr>
                <p:spPr>
                  <a:xfrm>
                    <a:off x="1285622" y="4321207"/>
                    <a:ext cx="218022" cy="218022"/>
                  </a:xfrm>
                  <a:prstGeom prst="ellipse">
                    <a:avLst/>
                  </a:prstGeom>
                  <a:gradFill>
                    <a:gsLst>
                      <a:gs pos="100000">
                        <a:schemeClr val="accent2"/>
                      </a:gs>
                      <a:gs pos="0">
                        <a:schemeClr val="accent4">
                          <a:lumMod val="80000"/>
                        </a:schemeClr>
                      </a:gs>
                    </a:gsLst>
                    <a:lin ang="18900000" scaled="0"/>
                  </a:gradFill>
                  <a:ln w="5715">
                    <a:noFill/>
                  </a:ln>
                  <a:effectLst>
                    <a:outerShdw blurRad="342900" dist="8572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3444" tIns="61722" rIns="123444" bIns="61722" numCol="1" spcCol="0" rtlCol="0" fromWordArt="0" anchor="ctr" anchorCtr="0" forceAA="0" compatLnSpc="1">
                    <a:prstTxWarp prst="textNoShape">
                      <a:avLst/>
                    </a:prstTxWarp>
                    <a:noAutofit/>
                  </a:bodyPr>
                  <a:lstStyle/>
                  <a:p>
                    <a:pPr algn="ctr"/>
                    <a:endParaRPr lang="zh-CN" altLang="en-US" sz="2430"/>
                  </a:p>
                </p:txBody>
              </p:sp>
              <p:sp>
                <p:nvSpPr>
                  <p:cNvPr id="1107" name="弧形 1106">
                    <a:extLst>
                      <a:ext uri="{FF2B5EF4-FFF2-40B4-BE49-F238E27FC236}">
                        <a16:creationId xmlns:a16="http://schemas.microsoft.com/office/drawing/2014/main" id="{7329978E-4A97-443C-A059-B98597BC9B72}"/>
                      </a:ext>
                    </a:extLst>
                  </p:cNvPr>
                  <p:cNvSpPr/>
                  <p:nvPr>
                    <p:custDataLst>
                      <p:tags r:id="rId7"/>
                    </p:custDataLst>
                  </p:nvPr>
                </p:nvSpPr>
                <p:spPr>
                  <a:xfrm>
                    <a:off x="1265557" y="4301140"/>
                    <a:ext cx="258154" cy="258154"/>
                  </a:xfrm>
                  <a:prstGeom prst="arc">
                    <a:avLst>
                      <a:gd name="adj1" fmla="val 16200000"/>
                      <a:gd name="adj2" fmla="val 5012861"/>
                    </a:avLst>
                  </a:prstGeom>
                  <a:noFill/>
                  <a:ln w="19050" cap="rnd">
                    <a:gradFill>
                      <a:gsLst>
                        <a:gs pos="0">
                          <a:schemeClr val="accent2"/>
                        </a:gs>
                        <a:gs pos="100000">
                          <a:schemeClr val="accent4">
                            <a:alpha val="0"/>
                          </a:schemeClr>
                        </a:gs>
                      </a:gsLst>
                      <a:lin ang="5400000" scaled="1"/>
                    </a:gradFill>
                    <a:round/>
                  </a:ln>
                  <a:effectLst>
                    <a:outerShdw blurRad="342900" dist="8572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3444" tIns="61722" rIns="123444" bIns="61722" numCol="1" spcCol="0" rtlCol="0" fromWordArt="0" anchor="ctr" anchorCtr="0" forceAA="0" compatLnSpc="1">
                    <a:prstTxWarp prst="textNoShape">
                      <a:avLst/>
                    </a:prstTxWarp>
                    <a:noAutofit/>
                  </a:bodyPr>
                  <a:lstStyle/>
                  <a:p>
                    <a:pPr algn="ctr"/>
                    <a:endParaRPr lang="zh-CN" altLang="en-US" sz="2430"/>
                  </a:p>
                </p:txBody>
              </p:sp>
              <p:sp>
                <p:nvSpPr>
                  <p:cNvPr id="1108" name="弧形 1107">
                    <a:extLst>
                      <a:ext uri="{FF2B5EF4-FFF2-40B4-BE49-F238E27FC236}">
                        <a16:creationId xmlns:a16="http://schemas.microsoft.com/office/drawing/2014/main" id="{A0DA5135-7CA6-4C55-9163-ECB43F64A2B3}"/>
                      </a:ext>
                    </a:extLst>
                  </p:cNvPr>
                  <p:cNvSpPr/>
                  <p:nvPr>
                    <p:custDataLst>
                      <p:tags r:id="rId8"/>
                    </p:custDataLst>
                  </p:nvPr>
                </p:nvSpPr>
                <p:spPr>
                  <a:xfrm rot="10800000">
                    <a:off x="1265555" y="4301140"/>
                    <a:ext cx="258156" cy="258155"/>
                  </a:xfrm>
                  <a:prstGeom prst="arc">
                    <a:avLst>
                      <a:gd name="adj1" fmla="val 16200000"/>
                      <a:gd name="adj2" fmla="val 4759660"/>
                    </a:avLst>
                  </a:prstGeom>
                  <a:noFill/>
                  <a:ln w="19050" cap="rnd">
                    <a:gradFill>
                      <a:gsLst>
                        <a:gs pos="0">
                          <a:schemeClr val="accent2"/>
                        </a:gs>
                        <a:gs pos="100000">
                          <a:schemeClr val="accent4">
                            <a:alpha val="0"/>
                          </a:schemeClr>
                        </a:gs>
                      </a:gsLst>
                      <a:lin ang="5400000" scaled="1"/>
                    </a:gradFill>
                    <a:round/>
                  </a:ln>
                  <a:effectLst>
                    <a:outerShdw blurRad="342900" dist="8572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3444" tIns="61722" rIns="123444" bIns="61722" numCol="1" spcCol="0" rtlCol="0" fromWordArt="0" anchor="ctr" anchorCtr="0" forceAA="0" compatLnSpc="1">
                    <a:prstTxWarp prst="textNoShape">
                      <a:avLst/>
                    </a:prstTxWarp>
                    <a:noAutofit/>
                  </a:bodyPr>
                  <a:lstStyle/>
                  <a:p>
                    <a:pPr algn="ctr"/>
                    <a:endParaRPr lang="zh-CN" altLang="en-US" sz="2430"/>
                  </a:p>
                </p:txBody>
              </p:sp>
              <p:cxnSp>
                <p:nvCxnSpPr>
                  <p:cNvPr id="1109" name="直接连接符 1108">
                    <a:extLst>
                      <a:ext uri="{FF2B5EF4-FFF2-40B4-BE49-F238E27FC236}">
                        <a16:creationId xmlns:a16="http://schemas.microsoft.com/office/drawing/2014/main" id="{786DF90B-7D92-4278-A929-43978EFCC3BA}"/>
                      </a:ext>
                    </a:extLst>
                  </p:cNvPr>
                  <p:cNvCxnSpPr>
                    <a:cxnSpLocks/>
                  </p:cNvCxnSpPr>
                  <p:nvPr/>
                </p:nvCxnSpPr>
                <p:spPr>
                  <a:xfrm rot="16200000">
                    <a:off x="1235335" y="4414018"/>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10" name="直接连接符 1109">
                    <a:extLst>
                      <a:ext uri="{FF2B5EF4-FFF2-40B4-BE49-F238E27FC236}">
                        <a16:creationId xmlns:a16="http://schemas.microsoft.com/office/drawing/2014/main" id="{A0445CCB-6DE6-45F5-9FEE-FD2BAA51A22A}"/>
                      </a:ext>
                    </a:extLst>
                  </p:cNvPr>
                  <p:cNvCxnSpPr>
                    <a:cxnSpLocks/>
                  </p:cNvCxnSpPr>
                  <p:nvPr/>
                </p:nvCxnSpPr>
                <p:spPr>
                  <a:xfrm rot="16560000">
                    <a:off x="1236208" y="439736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11" name="直接连接符 1110">
                    <a:extLst>
                      <a:ext uri="{FF2B5EF4-FFF2-40B4-BE49-F238E27FC236}">
                        <a16:creationId xmlns:a16="http://schemas.microsoft.com/office/drawing/2014/main" id="{7DF3EAA0-2F58-4E9D-8335-DDC848CAFF90}"/>
                      </a:ext>
                    </a:extLst>
                  </p:cNvPr>
                  <p:cNvCxnSpPr>
                    <a:cxnSpLocks/>
                  </p:cNvCxnSpPr>
                  <p:nvPr/>
                </p:nvCxnSpPr>
                <p:spPr>
                  <a:xfrm rot="16920000">
                    <a:off x="1238815" y="438089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12" name="直接连接符 1111">
                    <a:extLst>
                      <a:ext uri="{FF2B5EF4-FFF2-40B4-BE49-F238E27FC236}">
                        <a16:creationId xmlns:a16="http://schemas.microsoft.com/office/drawing/2014/main" id="{1DF4DC7B-F89C-4F83-8537-584CD02AD5EA}"/>
                      </a:ext>
                    </a:extLst>
                  </p:cNvPr>
                  <p:cNvCxnSpPr>
                    <a:cxnSpLocks/>
                  </p:cNvCxnSpPr>
                  <p:nvPr/>
                </p:nvCxnSpPr>
                <p:spPr>
                  <a:xfrm rot="17280000">
                    <a:off x="1243131" y="436479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13" name="直接连接符 1112">
                    <a:extLst>
                      <a:ext uri="{FF2B5EF4-FFF2-40B4-BE49-F238E27FC236}">
                        <a16:creationId xmlns:a16="http://schemas.microsoft.com/office/drawing/2014/main" id="{8CB8A053-F3E2-45B7-99B9-5F4627C66FEA}"/>
                      </a:ext>
                    </a:extLst>
                  </p:cNvPr>
                  <p:cNvCxnSpPr>
                    <a:cxnSpLocks/>
                  </p:cNvCxnSpPr>
                  <p:nvPr/>
                </p:nvCxnSpPr>
                <p:spPr>
                  <a:xfrm rot="17640000">
                    <a:off x="1249107" y="4349226"/>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14" name="直接连接符 1113">
                    <a:extLst>
                      <a:ext uri="{FF2B5EF4-FFF2-40B4-BE49-F238E27FC236}">
                        <a16:creationId xmlns:a16="http://schemas.microsoft.com/office/drawing/2014/main" id="{51111190-0C64-467F-9737-3C6DEBD24C41}"/>
                      </a:ext>
                    </a:extLst>
                  </p:cNvPr>
                  <p:cNvCxnSpPr>
                    <a:cxnSpLocks/>
                  </p:cNvCxnSpPr>
                  <p:nvPr/>
                </p:nvCxnSpPr>
                <p:spPr>
                  <a:xfrm rot="18000000">
                    <a:off x="1256675" y="433436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15" name="直接连接符 1114">
                    <a:extLst>
                      <a:ext uri="{FF2B5EF4-FFF2-40B4-BE49-F238E27FC236}">
                        <a16:creationId xmlns:a16="http://schemas.microsoft.com/office/drawing/2014/main" id="{111FE6F9-EFCC-4831-8469-210077AB1BB8}"/>
                      </a:ext>
                    </a:extLst>
                  </p:cNvPr>
                  <p:cNvCxnSpPr>
                    <a:cxnSpLocks/>
                  </p:cNvCxnSpPr>
                  <p:nvPr/>
                </p:nvCxnSpPr>
                <p:spPr>
                  <a:xfrm rot="18360000">
                    <a:off x="1265758" y="4320383"/>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16" name="直接连接符 1115">
                    <a:extLst>
                      <a:ext uri="{FF2B5EF4-FFF2-40B4-BE49-F238E27FC236}">
                        <a16:creationId xmlns:a16="http://schemas.microsoft.com/office/drawing/2014/main" id="{146BE0CB-C458-4288-B761-C16EAE24D07A}"/>
                      </a:ext>
                    </a:extLst>
                  </p:cNvPr>
                  <p:cNvCxnSpPr>
                    <a:cxnSpLocks/>
                  </p:cNvCxnSpPr>
                  <p:nvPr/>
                </p:nvCxnSpPr>
                <p:spPr>
                  <a:xfrm rot="18720000">
                    <a:off x="1276250" y="430742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17" name="直接连接符 1116">
                    <a:extLst>
                      <a:ext uri="{FF2B5EF4-FFF2-40B4-BE49-F238E27FC236}">
                        <a16:creationId xmlns:a16="http://schemas.microsoft.com/office/drawing/2014/main" id="{6498BEC5-34EC-45DC-9C6F-2A256D31E12E}"/>
                      </a:ext>
                    </a:extLst>
                  </p:cNvPr>
                  <p:cNvCxnSpPr>
                    <a:cxnSpLocks/>
                  </p:cNvCxnSpPr>
                  <p:nvPr/>
                </p:nvCxnSpPr>
                <p:spPr>
                  <a:xfrm rot="19080000">
                    <a:off x="1288043" y="429563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18" name="直接连接符 1117">
                    <a:extLst>
                      <a:ext uri="{FF2B5EF4-FFF2-40B4-BE49-F238E27FC236}">
                        <a16:creationId xmlns:a16="http://schemas.microsoft.com/office/drawing/2014/main" id="{4EB13EA8-7393-49B8-AFF8-A4B86E9A27F0}"/>
                      </a:ext>
                    </a:extLst>
                  </p:cNvPr>
                  <p:cNvCxnSpPr>
                    <a:cxnSpLocks/>
                  </p:cNvCxnSpPr>
                  <p:nvPr/>
                </p:nvCxnSpPr>
                <p:spPr>
                  <a:xfrm rot="19440000">
                    <a:off x="1301000" y="428514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19" name="直接连接符 1118">
                    <a:extLst>
                      <a:ext uri="{FF2B5EF4-FFF2-40B4-BE49-F238E27FC236}">
                        <a16:creationId xmlns:a16="http://schemas.microsoft.com/office/drawing/2014/main" id="{8ACFA3CE-9F1B-405E-9DEB-480F22B52840}"/>
                      </a:ext>
                    </a:extLst>
                  </p:cNvPr>
                  <p:cNvCxnSpPr>
                    <a:cxnSpLocks/>
                  </p:cNvCxnSpPr>
                  <p:nvPr/>
                </p:nvCxnSpPr>
                <p:spPr>
                  <a:xfrm rot="19800000">
                    <a:off x="1314983" y="427606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20" name="直接连接符 1119">
                    <a:extLst>
                      <a:ext uri="{FF2B5EF4-FFF2-40B4-BE49-F238E27FC236}">
                        <a16:creationId xmlns:a16="http://schemas.microsoft.com/office/drawing/2014/main" id="{A065CFBC-659E-48CF-8079-9E28CD30B73E}"/>
                      </a:ext>
                    </a:extLst>
                  </p:cNvPr>
                  <p:cNvCxnSpPr>
                    <a:cxnSpLocks/>
                  </p:cNvCxnSpPr>
                  <p:nvPr/>
                </p:nvCxnSpPr>
                <p:spPr>
                  <a:xfrm rot="20160000">
                    <a:off x="1329840" y="4268491"/>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21" name="直接连接符 1120">
                    <a:extLst>
                      <a:ext uri="{FF2B5EF4-FFF2-40B4-BE49-F238E27FC236}">
                        <a16:creationId xmlns:a16="http://schemas.microsoft.com/office/drawing/2014/main" id="{5E098675-95BD-46F7-AA54-9A187B7E63FF}"/>
                      </a:ext>
                    </a:extLst>
                  </p:cNvPr>
                  <p:cNvCxnSpPr>
                    <a:cxnSpLocks/>
                  </p:cNvCxnSpPr>
                  <p:nvPr/>
                </p:nvCxnSpPr>
                <p:spPr>
                  <a:xfrm rot="20520000">
                    <a:off x="1345407" y="426251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22" name="直接连接符 1121">
                    <a:extLst>
                      <a:ext uri="{FF2B5EF4-FFF2-40B4-BE49-F238E27FC236}">
                        <a16:creationId xmlns:a16="http://schemas.microsoft.com/office/drawing/2014/main" id="{C671A2AB-A9EF-4603-816F-857751CBA268}"/>
                      </a:ext>
                    </a:extLst>
                  </p:cNvPr>
                  <p:cNvCxnSpPr>
                    <a:cxnSpLocks/>
                  </p:cNvCxnSpPr>
                  <p:nvPr/>
                </p:nvCxnSpPr>
                <p:spPr>
                  <a:xfrm rot="20880000">
                    <a:off x="1361515" y="425819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23" name="直接连接符 1122">
                    <a:extLst>
                      <a:ext uri="{FF2B5EF4-FFF2-40B4-BE49-F238E27FC236}">
                        <a16:creationId xmlns:a16="http://schemas.microsoft.com/office/drawing/2014/main" id="{7DDA89A2-836D-43E9-8A44-9500CB65D811}"/>
                      </a:ext>
                    </a:extLst>
                  </p:cNvPr>
                  <p:cNvCxnSpPr>
                    <a:cxnSpLocks/>
                  </p:cNvCxnSpPr>
                  <p:nvPr/>
                </p:nvCxnSpPr>
                <p:spPr>
                  <a:xfrm rot="21240000">
                    <a:off x="1377983" y="425559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24" name="直接连接符 1123">
                    <a:extLst>
                      <a:ext uri="{FF2B5EF4-FFF2-40B4-BE49-F238E27FC236}">
                        <a16:creationId xmlns:a16="http://schemas.microsoft.com/office/drawing/2014/main" id="{60756D15-D92E-489F-B922-0421EE1EE9B0}"/>
                      </a:ext>
                    </a:extLst>
                  </p:cNvPr>
                  <p:cNvCxnSpPr>
                    <a:cxnSpLocks/>
                  </p:cNvCxnSpPr>
                  <p:nvPr/>
                </p:nvCxnSpPr>
                <p:spPr>
                  <a:xfrm>
                    <a:off x="1394634" y="425471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25" name="直接连接符 1124">
                    <a:extLst>
                      <a:ext uri="{FF2B5EF4-FFF2-40B4-BE49-F238E27FC236}">
                        <a16:creationId xmlns:a16="http://schemas.microsoft.com/office/drawing/2014/main" id="{9C19EFC2-A0C1-4D42-8246-96BAC4A78613}"/>
                      </a:ext>
                    </a:extLst>
                  </p:cNvPr>
                  <p:cNvCxnSpPr>
                    <a:cxnSpLocks/>
                  </p:cNvCxnSpPr>
                  <p:nvPr/>
                </p:nvCxnSpPr>
                <p:spPr>
                  <a:xfrm rot="360000">
                    <a:off x="1411286" y="425559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26" name="直接连接符 1125">
                    <a:extLst>
                      <a:ext uri="{FF2B5EF4-FFF2-40B4-BE49-F238E27FC236}">
                        <a16:creationId xmlns:a16="http://schemas.microsoft.com/office/drawing/2014/main" id="{44324BC7-814D-4224-97D4-7A1558FC05C7}"/>
                      </a:ext>
                    </a:extLst>
                  </p:cNvPr>
                  <p:cNvCxnSpPr>
                    <a:cxnSpLocks/>
                  </p:cNvCxnSpPr>
                  <p:nvPr/>
                </p:nvCxnSpPr>
                <p:spPr>
                  <a:xfrm rot="720000">
                    <a:off x="1427753" y="425819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27" name="直接连接符 1126">
                    <a:extLst>
                      <a:ext uri="{FF2B5EF4-FFF2-40B4-BE49-F238E27FC236}">
                        <a16:creationId xmlns:a16="http://schemas.microsoft.com/office/drawing/2014/main" id="{851715D5-298A-4850-B24B-BEEFC0F00B3F}"/>
                      </a:ext>
                    </a:extLst>
                  </p:cNvPr>
                  <p:cNvCxnSpPr>
                    <a:cxnSpLocks/>
                  </p:cNvCxnSpPr>
                  <p:nvPr/>
                </p:nvCxnSpPr>
                <p:spPr>
                  <a:xfrm rot="1080000">
                    <a:off x="1443862" y="426251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28" name="直接连接符 1127">
                    <a:extLst>
                      <a:ext uri="{FF2B5EF4-FFF2-40B4-BE49-F238E27FC236}">
                        <a16:creationId xmlns:a16="http://schemas.microsoft.com/office/drawing/2014/main" id="{A6592E79-B591-4CDD-9692-7C452C65F1BA}"/>
                      </a:ext>
                    </a:extLst>
                  </p:cNvPr>
                  <p:cNvCxnSpPr>
                    <a:cxnSpLocks/>
                  </p:cNvCxnSpPr>
                  <p:nvPr/>
                </p:nvCxnSpPr>
                <p:spPr>
                  <a:xfrm rot="1440000">
                    <a:off x="1459428" y="4268491"/>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29" name="直接连接符 1128">
                    <a:extLst>
                      <a:ext uri="{FF2B5EF4-FFF2-40B4-BE49-F238E27FC236}">
                        <a16:creationId xmlns:a16="http://schemas.microsoft.com/office/drawing/2014/main" id="{7105B828-5DCC-4B00-B954-F32C9910B644}"/>
                      </a:ext>
                    </a:extLst>
                  </p:cNvPr>
                  <p:cNvCxnSpPr>
                    <a:cxnSpLocks/>
                  </p:cNvCxnSpPr>
                  <p:nvPr/>
                </p:nvCxnSpPr>
                <p:spPr>
                  <a:xfrm rot="1800000">
                    <a:off x="1474285" y="427606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30" name="直接连接符 1129">
                    <a:extLst>
                      <a:ext uri="{FF2B5EF4-FFF2-40B4-BE49-F238E27FC236}">
                        <a16:creationId xmlns:a16="http://schemas.microsoft.com/office/drawing/2014/main" id="{FC578829-962C-4739-B283-C1F472E3A90C}"/>
                      </a:ext>
                    </a:extLst>
                  </p:cNvPr>
                  <p:cNvCxnSpPr>
                    <a:cxnSpLocks/>
                  </p:cNvCxnSpPr>
                  <p:nvPr/>
                </p:nvCxnSpPr>
                <p:spPr>
                  <a:xfrm rot="2160000">
                    <a:off x="1488269" y="428514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31" name="直接连接符 1130">
                    <a:extLst>
                      <a:ext uri="{FF2B5EF4-FFF2-40B4-BE49-F238E27FC236}">
                        <a16:creationId xmlns:a16="http://schemas.microsoft.com/office/drawing/2014/main" id="{D3C528C8-2528-41E4-B207-7875C4A2625A}"/>
                      </a:ext>
                    </a:extLst>
                  </p:cNvPr>
                  <p:cNvCxnSpPr>
                    <a:cxnSpLocks/>
                  </p:cNvCxnSpPr>
                  <p:nvPr/>
                </p:nvCxnSpPr>
                <p:spPr>
                  <a:xfrm rot="2520000">
                    <a:off x="1501225" y="429563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32" name="直接连接符 1131">
                    <a:extLst>
                      <a:ext uri="{FF2B5EF4-FFF2-40B4-BE49-F238E27FC236}">
                        <a16:creationId xmlns:a16="http://schemas.microsoft.com/office/drawing/2014/main" id="{D04F09FD-231D-4779-8397-E825C10D5AE3}"/>
                      </a:ext>
                    </a:extLst>
                  </p:cNvPr>
                  <p:cNvCxnSpPr>
                    <a:cxnSpLocks/>
                  </p:cNvCxnSpPr>
                  <p:nvPr/>
                </p:nvCxnSpPr>
                <p:spPr>
                  <a:xfrm rot="2880000">
                    <a:off x="1513018" y="430742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33" name="直接连接符 1132">
                    <a:extLst>
                      <a:ext uri="{FF2B5EF4-FFF2-40B4-BE49-F238E27FC236}">
                        <a16:creationId xmlns:a16="http://schemas.microsoft.com/office/drawing/2014/main" id="{6D7E9883-4C83-4A9E-93A5-F3FEC2C3D1F1}"/>
                      </a:ext>
                    </a:extLst>
                  </p:cNvPr>
                  <p:cNvCxnSpPr>
                    <a:cxnSpLocks/>
                  </p:cNvCxnSpPr>
                  <p:nvPr/>
                </p:nvCxnSpPr>
                <p:spPr>
                  <a:xfrm rot="3240000">
                    <a:off x="1523510" y="4320383"/>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34" name="直接连接符 1133">
                    <a:extLst>
                      <a:ext uri="{FF2B5EF4-FFF2-40B4-BE49-F238E27FC236}">
                        <a16:creationId xmlns:a16="http://schemas.microsoft.com/office/drawing/2014/main" id="{F3ADAF84-B9F1-40C1-B8F9-3DAF7EAEEBED}"/>
                      </a:ext>
                    </a:extLst>
                  </p:cNvPr>
                  <p:cNvCxnSpPr>
                    <a:cxnSpLocks/>
                  </p:cNvCxnSpPr>
                  <p:nvPr/>
                </p:nvCxnSpPr>
                <p:spPr>
                  <a:xfrm rot="3600000">
                    <a:off x="1532592" y="433436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35" name="直接连接符 1134">
                    <a:extLst>
                      <a:ext uri="{FF2B5EF4-FFF2-40B4-BE49-F238E27FC236}">
                        <a16:creationId xmlns:a16="http://schemas.microsoft.com/office/drawing/2014/main" id="{EBF32021-DD6E-49D1-8E09-D821B0DE53FB}"/>
                      </a:ext>
                    </a:extLst>
                  </p:cNvPr>
                  <p:cNvCxnSpPr>
                    <a:cxnSpLocks/>
                  </p:cNvCxnSpPr>
                  <p:nvPr/>
                </p:nvCxnSpPr>
                <p:spPr>
                  <a:xfrm rot="3960000">
                    <a:off x="1540161" y="4349226"/>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36" name="直接连接符 1135">
                    <a:extLst>
                      <a:ext uri="{FF2B5EF4-FFF2-40B4-BE49-F238E27FC236}">
                        <a16:creationId xmlns:a16="http://schemas.microsoft.com/office/drawing/2014/main" id="{C22A9422-5DBE-4426-8748-CD4B1F603A54}"/>
                      </a:ext>
                    </a:extLst>
                  </p:cNvPr>
                  <p:cNvCxnSpPr>
                    <a:cxnSpLocks/>
                  </p:cNvCxnSpPr>
                  <p:nvPr/>
                </p:nvCxnSpPr>
                <p:spPr>
                  <a:xfrm rot="4320000">
                    <a:off x="1546137" y="436479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37" name="直接连接符 1136">
                    <a:extLst>
                      <a:ext uri="{FF2B5EF4-FFF2-40B4-BE49-F238E27FC236}">
                        <a16:creationId xmlns:a16="http://schemas.microsoft.com/office/drawing/2014/main" id="{2504CD9C-15B6-4866-81F5-5E0D8AB37EBC}"/>
                      </a:ext>
                    </a:extLst>
                  </p:cNvPr>
                  <p:cNvCxnSpPr>
                    <a:cxnSpLocks/>
                  </p:cNvCxnSpPr>
                  <p:nvPr/>
                </p:nvCxnSpPr>
                <p:spPr>
                  <a:xfrm rot="4680000">
                    <a:off x="1550453" y="438089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38" name="直接连接符 1137">
                    <a:extLst>
                      <a:ext uri="{FF2B5EF4-FFF2-40B4-BE49-F238E27FC236}">
                        <a16:creationId xmlns:a16="http://schemas.microsoft.com/office/drawing/2014/main" id="{85ED9CFD-8D82-413D-B5B2-4FBF72D2C658}"/>
                      </a:ext>
                    </a:extLst>
                  </p:cNvPr>
                  <p:cNvCxnSpPr>
                    <a:cxnSpLocks/>
                  </p:cNvCxnSpPr>
                  <p:nvPr/>
                </p:nvCxnSpPr>
                <p:spPr>
                  <a:xfrm rot="5040000">
                    <a:off x="1553061" y="439736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39" name="直接连接符 1138">
                    <a:extLst>
                      <a:ext uri="{FF2B5EF4-FFF2-40B4-BE49-F238E27FC236}">
                        <a16:creationId xmlns:a16="http://schemas.microsoft.com/office/drawing/2014/main" id="{C2336A15-0F87-4F49-8E17-5786670163E6}"/>
                      </a:ext>
                    </a:extLst>
                  </p:cNvPr>
                  <p:cNvCxnSpPr>
                    <a:cxnSpLocks/>
                  </p:cNvCxnSpPr>
                  <p:nvPr/>
                </p:nvCxnSpPr>
                <p:spPr>
                  <a:xfrm rot="5400000">
                    <a:off x="1553933" y="4414018"/>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40" name="直接连接符 1139">
                    <a:extLst>
                      <a:ext uri="{FF2B5EF4-FFF2-40B4-BE49-F238E27FC236}">
                        <a16:creationId xmlns:a16="http://schemas.microsoft.com/office/drawing/2014/main" id="{93868D20-4E41-4543-A215-8DBFB1CC63CE}"/>
                      </a:ext>
                    </a:extLst>
                  </p:cNvPr>
                  <p:cNvCxnSpPr>
                    <a:cxnSpLocks/>
                  </p:cNvCxnSpPr>
                  <p:nvPr/>
                </p:nvCxnSpPr>
                <p:spPr>
                  <a:xfrm rot="5760000">
                    <a:off x="1553061" y="443066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41" name="直接连接符 1140">
                    <a:extLst>
                      <a:ext uri="{FF2B5EF4-FFF2-40B4-BE49-F238E27FC236}">
                        <a16:creationId xmlns:a16="http://schemas.microsoft.com/office/drawing/2014/main" id="{6E00E9C2-D074-4F73-AD8F-2A16CBAD7BBC}"/>
                      </a:ext>
                    </a:extLst>
                  </p:cNvPr>
                  <p:cNvCxnSpPr>
                    <a:cxnSpLocks/>
                  </p:cNvCxnSpPr>
                  <p:nvPr/>
                </p:nvCxnSpPr>
                <p:spPr>
                  <a:xfrm rot="6120000">
                    <a:off x="1550453" y="444713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42" name="直接连接符 1141">
                    <a:extLst>
                      <a:ext uri="{FF2B5EF4-FFF2-40B4-BE49-F238E27FC236}">
                        <a16:creationId xmlns:a16="http://schemas.microsoft.com/office/drawing/2014/main" id="{777369DB-EFFD-47C8-B50D-E5235C96FE22}"/>
                      </a:ext>
                    </a:extLst>
                  </p:cNvPr>
                  <p:cNvCxnSpPr>
                    <a:cxnSpLocks/>
                  </p:cNvCxnSpPr>
                  <p:nvPr/>
                </p:nvCxnSpPr>
                <p:spPr>
                  <a:xfrm rot="6480000">
                    <a:off x="1546137" y="446324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43" name="直接连接符 1142">
                    <a:extLst>
                      <a:ext uri="{FF2B5EF4-FFF2-40B4-BE49-F238E27FC236}">
                        <a16:creationId xmlns:a16="http://schemas.microsoft.com/office/drawing/2014/main" id="{6ED1463E-A213-499F-AFB4-399F43C5770E}"/>
                      </a:ext>
                    </a:extLst>
                  </p:cNvPr>
                  <p:cNvCxnSpPr>
                    <a:cxnSpLocks/>
                  </p:cNvCxnSpPr>
                  <p:nvPr/>
                </p:nvCxnSpPr>
                <p:spPr>
                  <a:xfrm rot="6840000">
                    <a:off x="1540161" y="447881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44" name="直接连接符 1143">
                    <a:extLst>
                      <a:ext uri="{FF2B5EF4-FFF2-40B4-BE49-F238E27FC236}">
                        <a16:creationId xmlns:a16="http://schemas.microsoft.com/office/drawing/2014/main" id="{487763B0-9EF4-4DC7-BB44-F4BDDC02BFB2}"/>
                      </a:ext>
                    </a:extLst>
                  </p:cNvPr>
                  <p:cNvCxnSpPr>
                    <a:cxnSpLocks/>
                  </p:cNvCxnSpPr>
                  <p:nvPr/>
                </p:nvCxnSpPr>
                <p:spPr>
                  <a:xfrm rot="7200000">
                    <a:off x="1532592" y="4493668"/>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45" name="直接连接符 1144">
                    <a:extLst>
                      <a:ext uri="{FF2B5EF4-FFF2-40B4-BE49-F238E27FC236}">
                        <a16:creationId xmlns:a16="http://schemas.microsoft.com/office/drawing/2014/main" id="{5BFA9793-5F67-4589-A5F1-37B2B0C8EB66}"/>
                      </a:ext>
                    </a:extLst>
                  </p:cNvPr>
                  <p:cNvCxnSpPr>
                    <a:cxnSpLocks/>
                  </p:cNvCxnSpPr>
                  <p:nvPr/>
                </p:nvCxnSpPr>
                <p:spPr>
                  <a:xfrm rot="7560000">
                    <a:off x="1523510" y="450765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46" name="直接连接符 1145">
                    <a:extLst>
                      <a:ext uri="{FF2B5EF4-FFF2-40B4-BE49-F238E27FC236}">
                        <a16:creationId xmlns:a16="http://schemas.microsoft.com/office/drawing/2014/main" id="{8906F499-907D-48FB-AF14-F3AAFA64141C}"/>
                      </a:ext>
                    </a:extLst>
                  </p:cNvPr>
                  <p:cNvCxnSpPr>
                    <a:cxnSpLocks/>
                  </p:cNvCxnSpPr>
                  <p:nvPr/>
                </p:nvCxnSpPr>
                <p:spPr>
                  <a:xfrm rot="7920000">
                    <a:off x="1513018" y="452060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47" name="直接连接符 1146">
                    <a:extLst>
                      <a:ext uri="{FF2B5EF4-FFF2-40B4-BE49-F238E27FC236}">
                        <a16:creationId xmlns:a16="http://schemas.microsoft.com/office/drawing/2014/main" id="{72F2D889-B8C1-45D4-BE5C-555F47916088}"/>
                      </a:ext>
                    </a:extLst>
                  </p:cNvPr>
                  <p:cNvCxnSpPr>
                    <a:cxnSpLocks/>
                  </p:cNvCxnSpPr>
                  <p:nvPr/>
                </p:nvCxnSpPr>
                <p:spPr>
                  <a:xfrm rot="8280000">
                    <a:off x="1501225" y="453240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48" name="直接连接符 1147">
                    <a:extLst>
                      <a:ext uri="{FF2B5EF4-FFF2-40B4-BE49-F238E27FC236}">
                        <a16:creationId xmlns:a16="http://schemas.microsoft.com/office/drawing/2014/main" id="{CF9F4B7C-F3B5-4A29-B313-4E19AC2619C1}"/>
                      </a:ext>
                    </a:extLst>
                  </p:cNvPr>
                  <p:cNvCxnSpPr>
                    <a:cxnSpLocks/>
                  </p:cNvCxnSpPr>
                  <p:nvPr/>
                </p:nvCxnSpPr>
                <p:spPr>
                  <a:xfrm rot="8640000">
                    <a:off x="1488269" y="454289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49" name="直接连接符 1148">
                    <a:extLst>
                      <a:ext uri="{FF2B5EF4-FFF2-40B4-BE49-F238E27FC236}">
                        <a16:creationId xmlns:a16="http://schemas.microsoft.com/office/drawing/2014/main" id="{1EAC4FDC-A0D9-4CD3-9CD8-156519EC3995}"/>
                      </a:ext>
                    </a:extLst>
                  </p:cNvPr>
                  <p:cNvCxnSpPr>
                    <a:cxnSpLocks/>
                  </p:cNvCxnSpPr>
                  <p:nvPr/>
                </p:nvCxnSpPr>
                <p:spPr>
                  <a:xfrm rot="9000000">
                    <a:off x="1474285" y="4551976"/>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50" name="直接连接符 1149">
                    <a:extLst>
                      <a:ext uri="{FF2B5EF4-FFF2-40B4-BE49-F238E27FC236}">
                        <a16:creationId xmlns:a16="http://schemas.microsoft.com/office/drawing/2014/main" id="{719952F6-470E-401E-A8C4-FCD43E072FAC}"/>
                      </a:ext>
                    </a:extLst>
                  </p:cNvPr>
                  <p:cNvCxnSpPr>
                    <a:cxnSpLocks/>
                  </p:cNvCxnSpPr>
                  <p:nvPr/>
                </p:nvCxnSpPr>
                <p:spPr>
                  <a:xfrm rot="9360000">
                    <a:off x="1459428" y="455954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51" name="直接连接符 1150">
                    <a:extLst>
                      <a:ext uri="{FF2B5EF4-FFF2-40B4-BE49-F238E27FC236}">
                        <a16:creationId xmlns:a16="http://schemas.microsoft.com/office/drawing/2014/main" id="{8153999B-1E11-48CB-B251-2E11E0512CE4}"/>
                      </a:ext>
                    </a:extLst>
                  </p:cNvPr>
                  <p:cNvCxnSpPr>
                    <a:cxnSpLocks/>
                  </p:cNvCxnSpPr>
                  <p:nvPr/>
                </p:nvCxnSpPr>
                <p:spPr>
                  <a:xfrm rot="9720000">
                    <a:off x="1443862" y="456552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52" name="直接连接符 1151">
                    <a:extLst>
                      <a:ext uri="{FF2B5EF4-FFF2-40B4-BE49-F238E27FC236}">
                        <a16:creationId xmlns:a16="http://schemas.microsoft.com/office/drawing/2014/main" id="{269A0955-D229-48F0-A84D-5C02D46E48B9}"/>
                      </a:ext>
                    </a:extLst>
                  </p:cNvPr>
                  <p:cNvCxnSpPr>
                    <a:cxnSpLocks/>
                  </p:cNvCxnSpPr>
                  <p:nvPr/>
                </p:nvCxnSpPr>
                <p:spPr>
                  <a:xfrm rot="10080000">
                    <a:off x="1427753" y="456983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53" name="直接连接符 1152">
                    <a:extLst>
                      <a:ext uri="{FF2B5EF4-FFF2-40B4-BE49-F238E27FC236}">
                        <a16:creationId xmlns:a16="http://schemas.microsoft.com/office/drawing/2014/main" id="{2BE81851-E1A7-4FF1-BDA8-830750072F78}"/>
                      </a:ext>
                    </a:extLst>
                  </p:cNvPr>
                  <p:cNvCxnSpPr>
                    <a:cxnSpLocks/>
                  </p:cNvCxnSpPr>
                  <p:nvPr/>
                </p:nvCxnSpPr>
                <p:spPr>
                  <a:xfrm rot="10440000">
                    <a:off x="1411286" y="457244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54" name="直接连接符 1153">
                    <a:extLst>
                      <a:ext uri="{FF2B5EF4-FFF2-40B4-BE49-F238E27FC236}">
                        <a16:creationId xmlns:a16="http://schemas.microsoft.com/office/drawing/2014/main" id="{1C1BBC65-1C99-404F-947E-8B748966C508}"/>
                      </a:ext>
                    </a:extLst>
                  </p:cNvPr>
                  <p:cNvCxnSpPr>
                    <a:cxnSpLocks/>
                  </p:cNvCxnSpPr>
                  <p:nvPr/>
                </p:nvCxnSpPr>
                <p:spPr>
                  <a:xfrm rot="10800000">
                    <a:off x="1394634" y="457331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55" name="直接连接符 1154">
                    <a:extLst>
                      <a:ext uri="{FF2B5EF4-FFF2-40B4-BE49-F238E27FC236}">
                        <a16:creationId xmlns:a16="http://schemas.microsoft.com/office/drawing/2014/main" id="{773A57F3-1FAD-436B-8EF9-F404C3C24B5B}"/>
                      </a:ext>
                    </a:extLst>
                  </p:cNvPr>
                  <p:cNvCxnSpPr>
                    <a:cxnSpLocks/>
                  </p:cNvCxnSpPr>
                  <p:nvPr/>
                </p:nvCxnSpPr>
                <p:spPr>
                  <a:xfrm rot="11160000">
                    <a:off x="1377983" y="457244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56" name="直接连接符 1155">
                    <a:extLst>
                      <a:ext uri="{FF2B5EF4-FFF2-40B4-BE49-F238E27FC236}">
                        <a16:creationId xmlns:a16="http://schemas.microsoft.com/office/drawing/2014/main" id="{52F8A682-7393-4A47-987B-17E7708C35EB}"/>
                      </a:ext>
                    </a:extLst>
                  </p:cNvPr>
                  <p:cNvCxnSpPr>
                    <a:cxnSpLocks/>
                  </p:cNvCxnSpPr>
                  <p:nvPr/>
                </p:nvCxnSpPr>
                <p:spPr>
                  <a:xfrm rot="11520000">
                    <a:off x="1361515" y="4569837"/>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57" name="直接连接符 1156">
                    <a:extLst>
                      <a:ext uri="{FF2B5EF4-FFF2-40B4-BE49-F238E27FC236}">
                        <a16:creationId xmlns:a16="http://schemas.microsoft.com/office/drawing/2014/main" id="{AB99CE3F-FF3F-4602-9EFE-CDF034D330BD}"/>
                      </a:ext>
                    </a:extLst>
                  </p:cNvPr>
                  <p:cNvCxnSpPr>
                    <a:cxnSpLocks/>
                  </p:cNvCxnSpPr>
                  <p:nvPr/>
                </p:nvCxnSpPr>
                <p:spPr>
                  <a:xfrm rot="11880000">
                    <a:off x="1345407" y="4565520"/>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58" name="直接连接符 1157">
                    <a:extLst>
                      <a:ext uri="{FF2B5EF4-FFF2-40B4-BE49-F238E27FC236}">
                        <a16:creationId xmlns:a16="http://schemas.microsoft.com/office/drawing/2014/main" id="{DF273AA2-1FB5-4A62-8EFA-99079692DB07}"/>
                      </a:ext>
                    </a:extLst>
                  </p:cNvPr>
                  <p:cNvCxnSpPr>
                    <a:cxnSpLocks/>
                  </p:cNvCxnSpPr>
                  <p:nvPr/>
                </p:nvCxnSpPr>
                <p:spPr>
                  <a:xfrm rot="12240000">
                    <a:off x="1329840" y="455954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59" name="直接连接符 1158">
                    <a:extLst>
                      <a:ext uri="{FF2B5EF4-FFF2-40B4-BE49-F238E27FC236}">
                        <a16:creationId xmlns:a16="http://schemas.microsoft.com/office/drawing/2014/main" id="{668D1F7F-3CEF-40D0-983F-7A0D2DD1A884}"/>
                      </a:ext>
                    </a:extLst>
                  </p:cNvPr>
                  <p:cNvCxnSpPr>
                    <a:cxnSpLocks/>
                  </p:cNvCxnSpPr>
                  <p:nvPr/>
                </p:nvCxnSpPr>
                <p:spPr>
                  <a:xfrm rot="12600000">
                    <a:off x="1314983" y="4551976"/>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60" name="直接连接符 1159">
                    <a:extLst>
                      <a:ext uri="{FF2B5EF4-FFF2-40B4-BE49-F238E27FC236}">
                        <a16:creationId xmlns:a16="http://schemas.microsoft.com/office/drawing/2014/main" id="{3F528D75-3F05-4762-BA13-AC1E205A0CFD}"/>
                      </a:ext>
                    </a:extLst>
                  </p:cNvPr>
                  <p:cNvCxnSpPr>
                    <a:cxnSpLocks/>
                  </p:cNvCxnSpPr>
                  <p:nvPr/>
                </p:nvCxnSpPr>
                <p:spPr>
                  <a:xfrm rot="12960000">
                    <a:off x="1301000" y="4542894"/>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61" name="直接连接符 1160">
                    <a:extLst>
                      <a:ext uri="{FF2B5EF4-FFF2-40B4-BE49-F238E27FC236}">
                        <a16:creationId xmlns:a16="http://schemas.microsoft.com/office/drawing/2014/main" id="{D1A09621-BC22-4597-98DB-53B4BA504FFD}"/>
                      </a:ext>
                    </a:extLst>
                  </p:cNvPr>
                  <p:cNvCxnSpPr>
                    <a:cxnSpLocks/>
                  </p:cNvCxnSpPr>
                  <p:nvPr/>
                </p:nvCxnSpPr>
                <p:spPr>
                  <a:xfrm rot="13320000">
                    <a:off x="1288043" y="453240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62" name="直接连接符 1161">
                    <a:extLst>
                      <a:ext uri="{FF2B5EF4-FFF2-40B4-BE49-F238E27FC236}">
                        <a16:creationId xmlns:a16="http://schemas.microsoft.com/office/drawing/2014/main" id="{C0A3D941-DDD7-4782-BAF6-BCB61EEBBAD0}"/>
                      </a:ext>
                    </a:extLst>
                  </p:cNvPr>
                  <p:cNvCxnSpPr>
                    <a:cxnSpLocks/>
                  </p:cNvCxnSpPr>
                  <p:nvPr/>
                </p:nvCxnSpPr>
                <p:spPr>
                  <a:xfrm rot="13680000">
                    <a:off x="1276250" y="452060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63" name="直接连接符 1162">
                    <a:extLst>
                      <a:ext uri="{FF2B5EF4-FFF2-40B4-BE49-F238E27FC236}">
                        <a16:creationId xmlns:a16="http://schemas.microsoft.com/office/drawing/2014/main" id="{DB625E73-A91C-4B53-A4C3-E2A4663A6214}"/>
                      </a:ext>
                    </a:extLst>
                  </p:cNvPr>
                  <p:cNvCxnSpPr>
                    <a:cxnSpLocks/>
                  </p:cNvCxnSpPr>
                  <p:nvPr/>
                </p:nvCxnSpPr>
                <p:spPr>
                  <a:xfrm rot="14040000">
                    <a:off x="1265758" y="450765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64" name="直接连接符 1163">
                    <a:extLst>
                      <a:ext uri="{FF2B5EF4-FFF2-40B4-BE49-F238E27FC236}">
                        <a16:creationId xmlns:a16="http://schemas.microsoft.com/office/drawing/2014/main" id="{0D598D96-28AB-47F3-A8B3-36A5748E00D6}"/>
                      </a:ext>
                    </a:extLst>
                  </p:cNvPr>
                  <p:cNvCxnSpPr>
                    <a:cxnSpLocks/>
                  </p:cNvCxnSpPr>
                  <p:nvPr/>
                </p:nvCxnSpPr>
                <p:spPr>
                  <a:xfrm rot="14400000">
                    <a:off x="1256675" y="4493668"/>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65" name="直接连接符 1164">
                    <a:extLst>
                      <a:ext uri="{FF2B5EF4-FFF2-40B4-BE49-F238E27FC236}">
                        <a16:creationId xmlns:a16="http://schemas.microsoft.com/office/drawing/2014/main" id="{D9871888-C982-4FB9-95F5-4BBFD6935C45}"/>
                      </a:ext>
                    </a:extLst>
                  </p:cNvPr>
                  <p:cNvCxnSpPr>
                    <a:cxnSpLocks/>
                  </p:cNvCxnSpPr>
                  <p:nvPr/>
                </p:nvCxnSpPr>
                <p:spPr>
                  <a:xfrm rot="14760000">
                    <a:off x="1249107" y="4478812"/>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66" name="直接连接符 1165">
                    <a:extLst>
                      <a:ext uri="{FF2B5EF4-FFF2-40B4-BE49-F238E27FC236}">
                        <a16:creationId xmlns:a16="http://schemas.microsoft.com/office/drawing/2014/main" id="{6D0F3DBD-53A4-41C3-B847-437151FBF4AD}"/>
                      </a:ext>
                    </a:extLst>
                  </p:cNvPr>
                  <p:cNvCxnSpPr>
                    <a:cxnSpLocks/>
                  </p:cNvCxnSpPr>
                  <p:nvPr/>
                </p:nvCxnSpPr>
                <p:spPr>
                  <a:xfrm rot="15120000">
                    <a:off x="1243131" y="4463245"/>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67" name="直接连接符 1166">
                    <a:extLst>
                      <a:ext uri="{FF2B5EF4-FFF2-40B4-BE49-F238E27FC236}">
                        <a16:creationId xmlns:a16="http://schemas.microsoft.com/office/drawing/2014/main" id="{74B04C2B-B934-4877-B2AA-52830053ACEE}"/>
                      </a:ext>
                    </a:extLst>
                  </p:cNvPr>
                  <p:cNvCxnSpPr>
                    <a:cxnSpLocks/>
                  </p:cNvCxnSpPr>
                  <p:nvPr/>
                </p:nvCxnSpPr>
                <p:spPr>
                  <a:xfrm rot="15480000">
                    <a:off x="1238815" y="444713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68" name="直接连接符 1167">
                    <a:extLst>
                      <a:ext uri="{FF2B5EF4-FFF2-40B4-BE49-F238E27FC236}">
                        <a16:creationId xmlns:a16="http://schemas.microsoft.com/office/drawing/2014/main" id="{01699CA6-DBD1-43D8-B3F2-0C48D599DA8E}"/>
                      </a:ext>
                    </a:extLst>
                  </p:cNvPr>
                  <p:cNvCxnSpPr>
                    <a:cxnSpLocks/>
                  </p:cNvCxnSpPr>
                  <p:nvPr/>
                </p:nvCxnSpPr>
                <p:spPr>
                  <a:xfrm rot="15840000">
                    <a:off x="1236208" y="4430669"/>
                    <a:ext cx="0" cy="27000"/>
                  </a:xfrm>
                  <a:prstGeom prst="line">
                    <a:avLst/>
                  </a:prstGeom>
                  <a:ln w="381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grpSp>
            <p:sp>
              <p:nvSpPr>
                <p:cNvPr id="1105" name="文本框 1104">
                  <a:extLst>
                    <a:ext uri="{FF2B5EF4-FFF2-40B4-BE49-F238E27FC236}">
                      <a16:creationId xmlns:a16="http://schemas.microsoft.com/office/drawing/2014/main" id="{479F92B3-A1DA-4DBD-B444-13BCEA786912}"/>
                    </a:ext>
                  </a:extLst>
                </p:cNvPr>
                <p:cNvSpPr txBox="1"/>
                <p:nvPr/>
              </p:nvSpPr>
              <p:spPr>
                <a:xfrm>
                  <a:off x="1220406" y="4280177"/>
                  <a:ext cx="352341" cy="300082"/>
                </a:xfrm>
                <a:prstGeom prst="rect">
                  <a:avLst/>
                </a:prstGeom>
                <a:noFill/>
                <a:effectLst/>
              </p:spPr>
              <p:txBody>
                <a:bodyPr wrap="none" lIns="137160" tIns="68580" rIns="137160" bIns="68580" rtlCol="0">
                  <a:spAutoFit/>
                </a:bodyPr>
                <a:lstStyle/>
                <a:p>
                  <a:r>
                    <a:rPr lang="en-US" altLang="zh-CN" sz="1050" dirty="0">
                      <a:solidFill>
                        <a:schemeClr val="bg1"/>
                      </a:solidFill>
                      <a:latin typeface="+mn-ea"/>
                    </a:rPr>
                    <a:t>3</a:t>
                  </a:r>
                  <a:endParaRPr lang="zh-CN" altLang="en-US" sz="1050" dirty="0">
                    <a:solidFill>
                      <a:schemeClr val="bg1"/>
                    </a:solidFill>
                    <a:latin typeface="+mn-ea"/>
                  </a:endParaRPr>
                </a:p>
              </p:txBody>
            </p:sp>
          </p:grpSp>
          <p:sp>
            <p:nvSpPr>
              <p:cNvPr id="1103" name="文本框 1102">
                <a:extLst>
                  <a:ext uri="{FF2B5EF4-FFF2-40B4-BE49-F238E27FC236}">
                    <a16:creationId xmlns:a16="http://schemas.microsoft.com/office/drawing/2014/main" id="{4A884F68-81AA-4275-9EF7-80EB58099C1C}"/>
                  </a:ext>
                </a:extLst>
              </p:cNvPr>
              <p:cNvSpPr txBox="1"/>
              <p:nvPr/>
            </p:nvSpPr>
            <p:spPr>
              <a:xfrm>
                <a:off x="1668152" y="4315610"/>
                <a:ext cx="1747399" cy="478785"/>
              </a:xfrm>
              <a:prstGeom prst="rect">
                <a:avLst/>
              </a:prstGeom>
              <a:noFill/>
            </p:spPr>
            <p:txBody>
              <a:bodyPr wrap="square" rtlCol="0">
                <a:spAutoFit/>
              </a:bodyPr>
              <a:lstStyle/>
              <a:p>
                <a:pPr algn="just">
                  <a:lnSpc>
                    <a:spcPct val="130000"/>
                  </a:lnSpc>
                </a:pPr>
                <a:r>
                  <a:rPr lang="zh-CN" altLang="en-US" sz="1000" spc="-100" dirty="0">
                    <a:solidFill>
                      <a:schemeClr val="bg1"/>
                    </a:solidFill>
                  </a:rPr>
                  <a:t>请输入小节主要内容，请输入小节主要内容</a:t>
                </a:r>
              </a:p>
            </p:txBody>
          </p:sp>
        </p:grpSp>
      </p:grpSp>
      <p:cxnSp>
        <p:nvCxnSpPr>
          <p:cNvPr id="1303" name="直接连接符 1302">
            <a:extLst>
              <a:ext uri="{FF2B5EF4-FFF2-40B4-BE49-F238E27FC236}">
                <a16:creationId xmlns:a16="http://schemas.microsoft.com/office/drawing/2014/main" id="{AEC80B75-3CDF-48F7-A579-479312EDBA39}"/>
              </a:ext>
            </a:extLst>
          </p:cNvPr>
          <p:cNvCxnSpPr>
            <a:cxnSpLocks/>
          </p:cNvCxnSpPr>
          <p:nvPr/>
        </p:nvCxnSpPr>
        <p:spPr>
          <a:xfrm>
            <a:off x="9241526" y="4819021"/>
            <a:ext cx="1531441" cy="0"/>
          </a:xfrm>
          <a:prstGeom prst="line">
            <a:avLst/>
          </a:prstGeom>
          <a:ln w="3810">
            <a:solidFill>
              <a:schemeClr val="bg1">
                <a:lumMod val="85000"/>
                <a:alpha val="50000"/>
              </a:schemeClr>
            </a:solidFill>
            <a:prstDash val="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1304" name="直接连接符 1303">
            <a:extLst>
              <a:ext uri="{FF2B5EF4-FFF2-40B4-BE49-F238E27FC236}">
                <a16:creationId xmlns:a16="http://schemas.microsoft.com/office/drawing/2014/main" id="{E6F96E74-DF43-405B-B61F-4F3D83736406}"/>
              </a:ext>
            </a:extLst>
          </p:cNvPr>
          <p:cNvCxnSpPr>
            <a:cxnSpLocks/>
          </p:cNvCxnSpPr>
          <p:nvPr/>
        </p:nvCxnSpPr>
        <p:spPr>
          <a:xfrm>
            <a:off x="9241526" y="4819021"/>
            <a:ext cx="1531441" cy="0"/>
          </a:xfrm>
          <a:prstGeom prst="line">
            <a:avLst/>
          </a:prstGeom>
          <a:ln w="3810">
            <a:solidFill>
              <a:schemeClr val="accent3">
                <a:lumMod val="60000"/>
                <a:lumOff val="40000"/>
                <a:alpha val="50000"/>
              </a:schemeClr>
            </a:solidFill>
            <a:prstDash val="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1305" name="直接连接符 1304">
            <a:extLst>
              <a:ext uri="{FF2B5EF4-FFF2-40B4-BE49-F238E27FC236}">
                <a16:creationId xmlns:a16="http://schemas.microsoft.com/office/drawing/2014/main" id="{33465E5B-D133-4591-B754-FF5E49BF6939}"/>
              </a:ext>
            </a:extLst>
          </p:cNvPr>
          <p:cNvCxnSpPr>
            <a:cxnSpLocks/>
          </p:cNvCxnSpPr>
          <p:nvPr/>
        </p:nvCxnSpPr>
        <p:spPr>
          <a:xfrm>
            <a:off x="9241526" y="5404808"/>
            <a:ext cx="1531441" cy="0"/>
          </a:xfrm>
          <a:prstGeom prst="line">
            <a:avLst/>
          </a:prstGeom>
          <a:ln w="3810">
            <a:solidFill>
              <a:schemeClr val="bg1">
                <a:lumMod val="85000"/>
                <a:alpha val="50000"/>
              </a:schemeClr>
            </a:solidFill>
            <a:prstDash val="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1306" name="直接连接符 1305">
            <a:extLst>
              <a:ext uri="{FF2B5EF4-FFF2-40B4-BE49-F238E27FC236}">
                <a16:creationId xmlns:a16="http://schemas.microsoft.com/office/drawing/2014/main" id="{952CCBE3-145A-44E1-A06F-D38AACE2A928}"/>
              </a:ext>
            </a:extLst>
          </p:cNvPr>
          <p:cNvCxnSpPr>
            <a:cxnSpLocks/>
          </p:cNvCxnSpPr>
          <p:nvPr/>
        </p:nvCxnSpPr>
        <p:spPr>
          <a:xfrm>
            <a:off x="9241526" y="5404808"/>
            <a:ext cx="1531441" cy="0"/>
          </a:xfrm>
          <a:prstGeom prst="line">
            <a:avLst/>
          </a:prstGeom>
          <a:ln w="3810">
            <a:solidFill>
              <a:schemeClr val="accent3">
                <a:lumMod val="60000"/>
                <a:lumOff val="40000"/>
                <a:alpha val="50000"/>
              </a:schemeClr>
            </a:solidFill>
            <a:prstDash val="dash"/>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1307" name="文本框 1306">
            <a:extLst>
              <a:ext uri="{FF2B5EF4-FFF2-40B4-BE49-F238E27FC236}">
                <a16:creationId xmlns:a16="http://schemas.microsoft.com/office/drawing/2014/main" id="{B91F08D1-4FBA-4FC7-8CE7-117D32425E0D}"/>
              </a:ext>
            </a:extLst>
          </p:cNvPr>
          <p:cNvSpPr txBox="1"/>
          <p:nvPr/>
        </p:nvSpPr>
        <p:spPr>
          <a:xfrm>
            <a:off x="10560041" y="5141226"/>
            <a:ext cx="229229" cy="153888"/>
          </a:xfrm>
          <a:prstGeom prst="rect">
            <a:avLst/>
          </a:prstGeom>
          <a:noFill/>
        </p:spPr>
        <p:txBody>
          <a:bodyPr wrap="none" lIns="0" tIns="0" rIns="0" bIns="0" rtlCol="0">
            <a:spAutoFit/>
          </a:bodyPr>
          <a:lstStyle/>
          <a:p>
            <a:pPr algn="r"/>
            <a:r>
              <a:rPr lang="en-US" altLang="zh-CN" sz="1000" dirty="0">
                <a:solidFill>
                  <a:schemeClr val="bg1"/>
                </a:solidFill>
              </a:rPr>
              <a:t>PXX</a:t>
            </a:r>
            <a:endParaRPr lang="zh-CN" altLang="en-US" sz="1000" dirty="0">
              <a:solidFill>
                <a:schemeClr val="bg1"/>
              </a:solidFill>
            </a:endParaRPr>
          </a:p>
        </p:txBody>
      </p:sp>
      <p:sp>
        <p:nvSpPr>
          <p:cNvPr id="1308" name="文本框 1307">
            <a:extLst>
              <a:ext uri="{FF2B5EF4-FFF2-40B4-BE49-F238E27FC236}">
                <a16:creationId xmlns:a16="http://schemas.microsoft.com/office/drawing/2014/main" id="{36A2EF8C-5B54-4CE1-9FBF-8353CE124803}"/>
              </a:ext>
            </a:extLst>
          </p:cNvPr>
          <p:cNvSpPr txBox="1"/>
          <p:nvPr/>
        </p:nvSpPr>
        <p:spPr>
          <a:xfrm>
            <a:off x="10560041" y="4544837"/>
            <a:ext cx="229229" cy="153888"/>
          </a:xfrm>
          <a:prstGeom prst="rect">
            <a:avLst/>
          </a:prstGeom>
          <a:noFill/>
        </p:spPr>
        <p:txBody>
          <a:bodyPr wrap="none" lIns="0" tIns="0" rIns="0" bIns="0" rtlCol="0">
            <a:spAutoFit/>
          </a:bodyPr>
          <a:lstStyle/>
          <a:p>
            <a:pPr algn="r"/>
            <a:r>
              <a:rPr lang="en-US" altLang="zh-CN" sz="1000" dirty="0">
                <a:solidFill>
                  <a:schemeClr val="bg1"/>
                </a:solidFill>
              </a:rPr>
              <a:t>PXX</a:t>
            </a:r>
            <a:endParaRPr lang="zh-CN" altLang="en-US" sz="1000" dirty="0">
              <a:solidFill>
                <a:schemeClr val="bg1"/>
              </a:solidFill>
            </a:endParaRPr>
          </a:p>
        </p:txBody>
      </p:sp>
      <p:sp>
        <p:nvSpPr>
          <p:cNvPr id="1309" name="文本框 1308">
            <a:extLst>
              <a:ext uri="{FF2B5EF4-FFF2-40B4-BE49-F238E27FC236}">
                <a16:creationId xmlns:a16="http://schemas.microsoft.com/office/drawing/2014/main" id="{3E401055-4DFD-49D7-A6AD-F4692D84F102}"/>
              </a:ext>
            </a:extLst>
          </p:cNvPr>
          <p:cNvSpPr txBox="1"/>
          <p:nvPr/>
        </p:nvSpPr>
        <p:spPr>
          <a:xfrm>
            <a:off x="10560041" y="5720092"/>
            <a:ext cx="229229" cy="153888"/>
          </a:xfrm>
          <a:prstGeom prst="rect">
            <a:avLst/>
          </a:prstGeom>
          <a:noFill/>
        </p:spPr>
        <p:txBody>
          <a:bodyPr wrap="none" lIns="0" tIns="0" rIns="0" bIns="0" rtlCol="0">
            <a:spAutoFit/>
          </a:bodyPr>
          <a:lstStyle/>
          <a:p>
            <a:pPr algn="r"/>
            <a:r>
              <a:rPr lang="en-US" altLang="zh-CN" sz="1000" dirty="0">
                <a:solidFill>
                  <a:schemeClr val="bg1"/>
                </a:solidFill>
              </a:rPr>
              <a:t>PXX</a:t>
            </a:r>
            <a:endParaRPr lang="zh-CN" altLang="en-US" sz="1000" dirty="0">
              <a:solidFill>
                <a:schemeClr val="bg1"/>
              </a:solidFill>
            </a:endParaRPr>
          </a:p>
        </p:txBody>
      </p:sp>
      <p:pic>
        <p:nvPicPr>
          <p:cNvPr id="1311" name="图片 1310">
            <a:extLst>
              <a:ext uri="{FF2B5EF4-FFF2-40B4-BE49-F238E27FC236}">
                <a16:creationId xmlns:a16="http://schemas.microsoft.com/office/drawing/2014/main" id="{8390CCA3-8188-47B4-AC26-7A5CD2190486}"/>
              </a:ext>
            </a:extLst>
          </p:cNvPr>
          <p:cNvPicPr>
            <a:picLocks noChangeAspect="1"/>
          </p:cNvPicPr>
          <p:nvPr/>
        </p:nvPicPr>
        <p:blipFill>
          <a:blip r:embed="rId50" cstate="screen">
            <a:extLst>
              <a:ext uri="{28A0092B-C50C-407E-A947-70E740481C1C}">
                <a14:useLocalDpi xmlns:a14="http://schemas.microsoft.com/office/drawing/2010/main"/>
              </a:ext>
            </a:extLst>
          </a:blip>
          <a:srcRect/>
          <a:stretch>
            <a:fillRect/>
          </a:stretch>
        </p:blipFill>
        <p:spPr>
          <a:xfrm>
            <a:off x="2236421" y="1928413"/>
            <a:ext cx="1437740" cy="1337362"/>
          </a:xfrm>
          <a:prstGeom prst="rect">
            <a:avLst/>
          </a:prstGeom>
          <a:effectLst>
            <a:reflection blurRad="50800" endPos="20000" dir="5400000" sy="-100000" algn="bl" rotWithShape="0"/>
          </a:effectLst>
        </p:spPr>
      </p:pic>
      <p:pic>
        <p:nvPicPr>
          <p:cNvPr id="1312" name="图片 1311">
            <a:extLst>
              <a:ext uri="{FF2B5EF4-FFF2-40B4-BE49-F238E27FC236}">
                <a16:creationId xmlns:a16="http://schemas.microsoft.com/office/drawing/2014/main" id="{D9C55FC8-7F30-4542-AF59-A11013CB5B41}"/>
              </a:ext>
            </a:extLst>
          </p:cNvPr>
          <p:cNvPicPr>
            <a:picLocks noChangeAspect="1"/>
          </p:cNvPicPr>
          <p:nvPr/>
        </p:nvPicPr>
        <p:blipFill>
          <a:blip r:embed="rId50" cstate="screen">
            <a:extLst>
              <a:ext uri="{28A0092B-C50C-407E-A947-70E740481C1C}">
                <a14:useLocalDpi xmlns:a14="http://schemas.microsoft.com/office/drawing/2010/main"/>
              </a:ext>
            </a:extLst>
          </a:blip>
          <a:srcRect/>
          <a:stretch>
            <a:fillRect/>
          </a:stretch>
        </p:blipFill>
        <p:spPr>
          <a:xfrm>
            <a:off x="5920629" y="1928413"/>
            <a:ext cx="1437740" cy="1337362"/>
          </a:xfrm>
          <a:prstGeom prst="rect">
            <a:avLst/>
          </a:prstGeom>
          <a:effectLst>
            <a:reflection blurRad="50800" endPos="20000" dir="5400000" sy="-100000" algn="bl" rotWithShape="0"/>
          </a:effectLst>
        </p:spPr>
      </p:pic>
      <p:pic>
        <p:nvPicPr>
          <p:cNvPr id="1314" name="图片 1313">
            <a:extLst>
              <a:ext uri="{FF2B5EF4-FFF2-40B4-BE49-F238E27FC236}">
                <a16:creationId xmlns:a16="http://schemas.microsoft.com/office/drawing/2014/main" id="{EDE033D2-567C-4F25-B48C-C96898C4FF07}"/>
              </a:ext>
            </a:extLst>
          </p:cNvPr>
          <p:cNvPicPr>
            <a:picLocks noChangeAspect="1"/>
          </p:cNvPicPr>
          <p:nvPr/>
        </p:nvPicPr>
        <p:blipFill>
          <a:blip r:embed="rId50" cstate="screen">
            <a:extLst>
              <a:ext uri="{28A0092B-C50C-407E-A947-70E740481C1C}">
                <a14:useLocalDpi xmlns:a14="http://schemas.microsoft.com/office/drawing/2010/main"/>
              </a:ext>
            </a:extLst>
          </a:blip>
          <a:srcRect/>
          <a:stretch>
            <a:fillRect/>
          </a:stretch>
        </p:blipFill>
        <p:spPr>
          <a:xfrm>
            <a:off x="9652158" y="1928413"/>
            <a:ext cx="1437740" cy="1337362"/>
          </a:xfrm>
          <a:prstGeom prst="rect">
            <a:avLst/>
          </a:prstGeom>
          <a:effectLst>
            <a:reflection blurRad="50800" endPos="20000" dir="5400000" sy="-100000" algn="bl" rotWithShape="0"/>
          </a:effectLst>
        </p:spPr>
      </p:pic>
    </p:spTree>
    <p:extLst>
      <p:ext uri="{BB962C8B-B14F-4D97-AF65-F5344CB8AC3E}">
        <p14:creationId xmlns:p14="http://schemas.microsoft.com/office/powerpoint/2010/main" val="2373460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hidden="1">
            <a:extLst>
              <a:ext uri="{FF2B5EF4-FFF2-40B4-BE49-F238E27FC236}">
                <a16:creationId xmlns:a16="http://schemas.microsoft.com/office/drawing/2014/main" id="{0D09F475-BD0A-41D2-8EA6-6B8E01D650A9}"/>
              </a:ext>
            </a:extLst>
          </p:cNvPr>
          <p:cNvPicPr>
            <a:picLocks noChangeAspect="1"/>
          </p:cNvPicPr>
          <p:nvPr/>
        </p:nvPicPr>
        <p:blipFill>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tretch>
            <a:fillRect/>
          </a:stretch>
        </p:blipFill>
        <p:spPr>
          <a:xfrm>
            <a:off x="0" y="3332998"/>
            <a:ext cx="12192000" cy="2801102"/>
          </a:xfrm>
          <a:prstGeom prst="rect">
            <a:avLst/>
          </a:prstGeom>
        </p:spPr>
      </p:pic>
      <p:pic>
        <p:nvPicPr>
          <p:cNvPr id="6" name="图片 5" hidden="1">
            <a:extLst>
              <a:ext uri="{FF2B5EF4-FFF2-40B4-BE49-F238E27FC236}">
                <a16:creationId xmlns:a16="http://schemas.microsoft.com/office/drawing/2014/main" id="{C28B99AB-F5AC-47F6-8A67-15D90388775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3332998"/>
            <a:ext cx="12192000" cy="2801102"/>
          </a:xfrm>
          <a:prstGeom prst="rect">
            <a:avLst/>
          </a:prstGeom>
          <a:ln w="34925">
            <a:noFill/>
          </a:ln>
        </p:spPr>
      </p:pic>
      <p:pic>
        <p:nvPicPr>
          <p:cNvPr id="8" name="图片 7" hidden="1">
            <a:extLst>
              <a:ext uri="{FF2B5EF4-FFF2-40B4-BE49-F238E27FC236}">
                <a16:creationId xmlns:a16="http://schemas.microsoft.com/office/drawing/2014/main" id="{CCB44867-DC69-4218-921D-2D4B99E2FA9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3332998"/>
            <a:ext cx="12192000" cy="2801102"/>
          </a:xfrm>
          <a:prstGeom prst="rect">
            <a:avLst/>
          </a:prstGeom>
          <a:effectLst>
            <a:outerShdw blurRad="50800" dist="76200" dir="2700000" algn="tl" rotWithShape="0">
              <a:schemeClr val="dk1">
                <a:alpha val="58000"/>
              </a:schemeClr>
            </a:outerShdw>
          </a:effectLst>
        </p:spPr>
      </p:pic>
      <p:sp>
        <p:nvSpPr>
          <p:cNvPr id="15" name="文本框 14">
            <a:extLst>
              <a:ext uri="{FF2B5EF4-FFF2-40B4-BE49-F238E27FC236}">
                <a16:creationId xmlns:a16="http://schemas.microsoft.com/office/drawing/2014/main" id="{C7C716A3-FECC-466E-ADCE-1B292B08258D}"/>
              </a:ext>
            </a:extLst>
          </p:cNvPr>
          <p:cNvSpPr txBox="1"/>
          <p:nvPr/>
        </p:nvSpPr>
        <p:spPr>
          <a:xfrm>
            <a:off x="3403757" y="1890117"/>
            <a:ext cx="5384487" cy="1354217"/>
          </a:xfrm>
          <a:prstGeom prst="rect">
            <a:avLst/>
          </a:prstGeom>
          <a:noFill/>
        </p:spPr>
        <p:txBody>
          <a:bodyPr wrap="none" lIns="0" tIns="0" rIns="0" bIns="0" rtlCol="0">
            <a:spAutoFit/>
          </a:bodyPr>
          <a:lstStyle>
            <a:defPPr>
              <a:defRPr lang="zh-CN"/>
            </a:defPPr>
            <a:lvl1pPr>
              <a:defRPr sz="13800">
                <a:gradFill>
                  <a:gsLst>
                    <a:gs pos="79000">
                      <a:schemeClr val="accent3">
                        <a:alpha val="0"/>
                      </a:schemeClr>
                    </a:gs>
                    <a:gs pos="59000">
                      <a:srgbClr val="00D0B6">
                        <a:alpha val="15000"/>
                      </a:srgbClr>
                    </a:gs>
                    <a:gs pos="32000">
                      <a:schemeClr val="accent3"/>
                    </a:gs>
                  </a:gsLst>
                  <a:lin ang="5400000" scaled="0"/>
                </a:gradFill>
                <a:effectLst/>
                <a:latin typeface="Algerian" panose="04020705040A02060702" pitchFamily="82" charset="0"/>
                <a:ea typeface="思源黑体 CN Regular" panose="020B0500000000000000" pitchFamily="34" charset="-122"/>
              </a:defRPr>
            </a:lvl1pPr>
          </a:lstStyle>
          <a:p>
            <a:pPr algn="ctr"/>
            <a:r>
              <a:rPr lang="en-US" altLang="zh-CN" sz="8800" dirty="0">
                <a:gradFill>
                  <a:gsLst>
                    <a:gs pos="89000">
                      <a:schemeClr val="accent2">
                        <a:alpha val="0"/>
                      </a:schemeClr>
                    </a:gs>
                    <a:gs pos="64000">
                      <a:schemeClr val="accent2">
                        <a:alpha val="10000"/>
                        <a:lumMod val="90000"/>
                      </a:schemeClr>
                    </a:gs>
                    <a:gs pos="34000">
                      <a:schemeClr val="accent2">
                        <a:alpha val="85000"/>
                        <a:lumMod val="85000"/>
                        <a:lumOff val="15000"/>
                      </a:schemeClr>
                    </a:gs>
                  </a:gsLst>
                  <a:lin ang="5400000" scaled="0"/>
                </a:gradFill>
                <a:latin typeface="+mj-ea"/>
                <a:ea typeface="+mj-ea"/>
              </a:rPr>
              <a:t>SECTION 1</a:t>
            </a:r>
            <a:endParaRPr lang="zh-CN" altLang="en-US" sz="8800" dirty="0">
              <a:gradFill>
                <a:gsLst>
                  <a:gs pos="89000">
                    <a:schemeClr val="accent2">
                      <a:alpha val="0"/>
                    </a:schemeClr>
                  </a:gs>
                  <a:gs pos="64000">
                    <a:schemeClr val="accent2">
                      <a:alpha val="10000"/>
                      <a:lumMod val="90000"/>
                    </a:schemeClr>
                  </a:gs>
                  <a:gs pos="34000">
                    <a:schemeClr val="accent2">
                      <a:alpha val="85000"/>
                      <a:lumMod val="85000"/>
                      <a:lumOff val="15000"/>
                    </a:schemeClr>
                  </a:gs>
                </a:gsLst>
                <a:lin ang="5400000" scaled="0"/>
              </a:gradFill>
              <a:latin typeface="+mj-ea"/>
              <a:ea typeface="+mj-ea"/>
            </a:endParaRPr>
          </a:p>
        </p:txBody>
      </p:sp>
      <p:sp>
        <p:nvSpPr>
          <p:cNvPr id="9" name="文本框 8">
            <a:extLst>
              <a:ext uri="{FF2B5EF4-FFF2-40B4-BE49-F238E27FC236}">
                <a16:creationId xmlns:a16="http://schemas.microsoft.com/office/drawing/2014/main" id="{6717DEA6-23F9-4912-8F7E-355D0B45B61D}"/>
              </a:ext>
            </a:extLst>
          </p:cNvPr>
          <p:cNvSpPr txBox="1"/>
          <p:nvPr/>
        </p:nvSpPr>
        <p:spPr>
          <a:xfrm>
            <a:off x="4691769" y="2505670"/>
            <a:ext cx="2808461" cy="830997"/>
          </a:xfrm>
          <a:prstGeom prst="rect">
            <a:avLst/>
          </a:prstGeom>
          <a:noFill/>
        </p:spPr>
        <p:txBody>
          <a:bodyPr wrap="none" lIns="0" tIns="0" rIns="0" bIns="0" rtlCol="0">
            <a:spAutoFit/>
          </a:bodyPr>
          <a:lstStyle/>
          <a:p>
            <a:pPr algn="ctr"/>
            <a:r>
              <a:rPr lang="zh-CN" altLang="en-US" sz="5400" kern="100" spc="75" dirty="0">
                <a:solidFill>
                  <a:schemeClr val="bg1"/>
                </a:solidFill>
                <a:latin typeface="+mj-ea"/>
                <a:ea typeface="+mj-ea"/>
                <a:cs typeface="微软雅黑" panose="020B0503020204020204" pitchFamily="34" charset="-122"/>
              </a:rPr>
              <a:t>业绩规模</a:t>
            </a:r>
          </a:p>
        </p:txBody>
      </p:sp>
      <p:sp>
        <p:nvSpPr>
          <p:cNvPr id="5" name="文本框 4"/>
          <p:cNvSpPr txBox="1"/>
          <p:nvPr/>
        </p:nvSpPr>
        <p:spPr>
          <a:xfrm>
            <a:off x="4743448" y="3244334"/>
            <a:ext cx="2705102" cy="138499"/>
          </a:xfrm>
          <a:prstGeom prst="rect">
            <a:avLst/>
          </a:prstGeom>
          <a:noFill/>
        </p:spPr>
        <p:txBody>
          <a:bodyPr wrap="square" lIns="0" tIns="0" rIns="0" bIns="0" rtlCol="0">
            <a:spAutoFit/>
          </a:bodyPr>
          <a:lstStyle/>
          <a:p>
            <a:pPr algn="dist"/>
            <a:r>
              <a:rPr lang="en-US" altLang="zh-CN" sz="900" dirty="0">
                <a:solidFill>
                  <a:schemeClr val="accent3">
                    <a:lumMod val="60000"/>
                    <a:lumOff val="40000"/>
                  </a:schemeClr>
                </a:solidFill>
              </a:rPr>
              <a:t>PERFORMANCE SCALE</a:t>
            </a:r>
          </a:p>
        </p:txBody>
      </p:sp>
    </p:spTree>
    <p:extLst>
      <p:ext uri="{BB962C8B-B14F-4D97-AF65-F5344CB8AC3E}">
        <p14:creationId xmlns:p14="http://schemas.microsoft.com/office/powerpoint/2010/main" val="28553781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a:extLst>
              <a:ext uri="{FF2B5EF4-FFF2-40B4-BE49-F238E27FC236}">
                <a16:creationId xmlns:a16="http://schemas.microsoft.com/office/drawing/2014/main" id="{E8D5213A-35EB-4F5F-B4DB-FC816D50C10A}"/>
              </a:ext>
            </a:extLst>
          </p:cNvPr>
          <p:cNvSpPr>
            <a:spLocks noGrp="1"/>
          </p:cNvSpPr>
          <p:nvPr>
            <p:ph sz="quarter" idx="11"/>
          </p:nvPr>
        </p:nvSpPr>
        <p:spPr/>
        <p:txBody>
          <a:bodyPr/>
          <a:lstStyle/>
          <a:p>
            <a:r>
              <a:rPr lang="en-US" altLang="zh-CN" sz="3600" kern="1200" dirty="0">
                <a:ln w="3175">
                  <a:solidFill>
                    <a:schemeClr val="accent3">
                      <a:lumMod val="60000"/>
                      <a:lumOff val="40000"/>
                      <a:alpha val="25000"/>
                    </a:schemeClr>
                  </a:solidFill>
                </a:ln>
                <a:noFill/>
                <a:effectLst>
                  <a:glow rad="25400">
                    <a:schemeClr val="accent2">
                      <a:satMod val="175000"/>
                      <a:alpha val="10000"/>
                    </a:schemeClr>
                  </a:glow>
                </a:effectLst>
                <a:cs typeface="+mn-cs"/>
              </a:rPr>
              <a:t>PERFORMANCE SCALE</a:t>
            </a:r>
            <a:endParaRPr lang="zh-CN" altLang="en-US" sz="3600" kern="1200" dirty="0">
              <a:ln w="3175">
                <a:solidFill>
                  <a:schemeClr val="accent3">
                    <a:lumMod val="60000"/>
                    <a:lumOff val="40000"/>
                    <a:alpha val="25000"/>
                  </a:schemeClr>
                </a:solidFill>
              </a:ln>
              <a:noFill/>
              <a:effectLst>
                <a:glow rad="25400">
                  <a:schemeClr val="accent2">
                    <a:satMod val="175000"/>
                    <a:alpha val="10000"/>
                  </a:schemeClr>
                </a:glow>
              </a:effectLst>
              <a:cs typeface="+mn-cs"/>
            </a:endParaRPr>
          </a:p>
          <a:p>
            <a:endParaRPr lang="zh-CN" altLang="en-US" dirty="0"/>
          </a:p>
        </p:txBody>
      </p:sp>
      <p:sp>
        <p:nvSpPr>
          <p:cNvPr id="2" name="标题 1">
            <a:extLst>
              <a:ext uri="{FF2B5EF4-FFF2-40B4-BE49-F238E27FC236}">
                <a16:creationId xmlns:a16="http://schemas.microsoft.com/office/drawing/2014/main" id="{123E0993-7EFA-4308-A318-F71F58C7D9EF}"/>
              </a:ext>
            </a:extLst>
          </p:cNvPr>
          <p:cNvSpPr>
            <a:spLocks noGrp="1"/>
          </p:cNvSpPr>
          <p:nvPr>
            <p:ph type="title"/>
          </p:nvPr>
        </p:nvSpPr>
        <p:spPr/>
        <p:txBody>
          <a:bodyPr/>
          <a:lstStyle/>
          <a:p>
            <a:r>
              <a:rPr lang="zh-CN" altLang="en-US" dirty="0"/>
              <a:t>业绩规模</a:t>
            </a:r>
          </a:p>
        </p:txBody>
      </p:sp>
      <p:sp>
        <p:nvSpPr>
          <p:cNvPr id="54" name="圆角矩形 23">
            <a:extLst>
              <a:ext uri="{FF2B5EF4-FFF2-40B4-BE49-F238E27FC236}">
                <a16:creationId xmlns:a16="http://schemas.microsoft.com/office/drawing/2014/main" id="{CE2E8765-2356-4384-82AE-145798CC10BB}"/>
              </a:ext>
            </a:extLst>
          </p:cNvPr>
          <p:cNvSpPr/>
          <p:nvPr/>
        </p:nvSpPr>
        <p:spPr>
          <a:xfrm>
            <a:off x="673100" y="812800"/>
            <a:ext cx="10845800" cy="5684150"/>
          </a:xfrm>
          <a:prstGeom prst="roundRect">
            <a:avLst>
              <a:gd name="adj" fmla="val 1248"/>
            </a:avLst>
          </a:prstGeom>
          <a:blipFill dpi="0" rotWithShape="1">
            <a:blip r:embed="rId2" cstate="screen">
              <a:extLst>
                <a:ext uri="{BEBA8EAE-BF5A-486C-A8C5-ECC9F3942E4B}">
                  <a14:imgProps xmlns:a14="http://schemas.microsoft.com/office/drawing/2010/main">
                    <a14:imgLayer r:embed="rId3">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l="-6206" t="-14299" r="-6206" b="-6352"/>
            </a:stretch>
          </a:blipFill>
          <a:ln w="9525" cmpd="sng">
            <a:gradFill>
              <a:gsLst>
                <a:gs pos="0">
                  <a:schemeClr val="accent2">
                    <a:lumMod val="75000"/>
                  </a:schemeClr>
                </a:gs>
                <a:gs pos="100000">
                  <a:schemeClr val="accent3">
                    <a:lumMod val="60000"/>
                    <a:lumOff val="40000"/>
                  </a:schemeClr>
                </a:gs>
              </a:gsLst>
              <a:lin ang="18900000" scaled="0"/>
            </a:gradFill>
          </a:ln>
          <a:effectLst>
            <a:outerShdw blurRad="152400" dist="88900" dir="5400000" sx="99000" sy="99000" algn="ctr"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solidFill>
            </a:endParaRPr>
          </a:p>
        </p:txBody>
      </p:sp>
      <p:sp>
        <p:nvSpPr>
          <p:cNvPr id="9" name="文本框 8" hidden="1">
            <a:extLst>
              <a:ext uri="{FF2B5EF4-FFF2-40B4-BE49-F238E27FC236}">
                <a16:creationId xmlns:a16="http://schemas.microsoft.com/office/drawing/2014/main" id="{4F6DA8FC-31BD-49EB-BC88-B0A8E29C4EE6}"/>
              </a:ext>
            </a:extLst>
          </p:cNvPr>
          <p:cNvSpPr txBox="1"/>
          <p:nvPr/>
        </p:nvSpPr>
        <p:spPr>
          <a:xfrm>
            <a:off x="2111105" y="1250327"/>
            <a:ext cx="3930563" cy="2123658"/>
          </a:xfrm>
          <a:prstGeom prst="rect">
            <a:avLst/>
          </a:prstGeom>
          <a:noFill/>
        </p:spPr>
        <p:txBody>
          <a:bodyPr wrap="none" lIns="0" tIns="0" rIns="0" bIns="0" rtlCol="0">
            <a:spAutoFit/>
          </a:bodyPr>
          <a:lstStyle/>
          <a:p>
            <a:r>
              <a:rPr lang="en-US" altLang="zh-CN" sz="13800" dirty="0">
                <a:solidFill>
                  <a:schemeClr val="accent3">
                    <a:lumMod val="60000"/>
                    <a:lumOff val="40000"/>
                  </a:schemeClr>
                </a:solidFill>
                <a:latin typeface="思源黑体 CN Regular" panose="020B0500000000000000" pitchFamily="34" charset="-122"/>
              </a:rPr>
              <a:t>2022</a:t>
            </a:r>
            <a:endParaRPr lang="zh-CN" altLang="en-US" sz="13800" dirty="0">
              <a:solidFill>
                <a:schemeClr val="accent3">
                  <a:lumMod val="60000"/>
                  <a:lumOff val="40000"/>
                </a:schemeClr>
              </a:solidFill>
              <a:latin typeface="思源黑体 CN Regular" panose="020B0500000000000000" pitchFamily="34" charset="-122"/>
            </a:endParaRPr>
          </a:p>
        </p:txBody>
      </p:sp>
      <p:pic>
        <p:nvPicPr>
          <p:cNvPr id="10" name="Picture 10">
            <a:extLst>
              <a:ext uri="{FF2B5EF4-FFF2-40B4-BE49-F238E27FC236}">
                <a16:creationId xmlns:a16="http://schemas.microsoft.com/office/drawing/2014/main" id="{2F1C4E4D-D7C3-45A8-B135-EFAD3C2C70C0}"/>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756733" y="1000502"/>
            <a:ext cx="8678534" cy="5496448"/>
          </a:xfrm>
          <a:prstGeom prst="rect">
            <a:avLst/>
          </a:prstGeom>
          <a:noFill/>
          <a:extLst>
            <a:ext uri="{909E8E84-426E-40DD-AFC4-6F175D3DCCD1}">
              <a14:hiddenFill xmlns:a14="http://schemas.microsoft.com/office/drawing/2010/main">
                <a:solidFill>
                  <a:srgbClr val="FFFFFF"/>
                </a:solidFill>
              </a14:hiddenFill>
            </a:ext>
          </a:extLst>
        </p:spPr>
      </p:pic>
      <p:sp>
        <p:nvSpPr>
          <p:cNvPr id="71" name="矩形 70">
            <a:extLst>
              <a:ext uri="{FF2B5EF4-FFF2-40B4-BE49-F238E27FC236}">
                <a16:creationId xmlns:a16="http://schemas.microsoft.com/office/drawing/2014/main" id="{61727D0A-E434-401A-9985-98A6713349D6}"/>
              </a:ext>
            </a:extLst>
          </p:cNvPr>
          <p:cNvSpPr/>
          <p:nvPr/>
        </p:nvSpPr>
        <p:spPr>
          <a:xfrm>
            <a:off x="1315373" y="3335219"/>
            <a:ext cx="1852864" cy="1792350"/>
          </a:xfrm>
          <a:prstGeom prst="rect">
            <a:avLst/>
          </a:prstGeom>
        </p:spPr>
        <p:txBody>
          <a:bodyPr wrap="square" lIns="0" tIns="0" rIns="0" bIns="0">
            <a:spAutoFit/>
          </a:bodyPr>
          <a:lstStyle/>
          <a:p>
            <a:pPr algn="ctr">
              <a:lnSpc>
                <a:spcPct val="120000"/>
              </a:lnSpc>
            </a:pPr>
            <a:r>
              <a:rPr lang="zh-CN" altLang="en-US" sz="1400" dirty="0">
                <a:solidFill>
                  <a:schemeClr val="bg1"/>
                </a:solidFill>
                <a:latin typeface="+mn-ea"/>
              </a:rPr>
              <a:t>请输入你的文本内容</a:t>
            </a:r>
            <a:endParaRPr lang="en-US" altLang="zh-CN" sz="1400" dirty="0">
              <a:solidFill>
                <a:schemeClr val="bg1"/>
              </a:solidFill>
              <a:latin typeface="+mn-ea"/>
            </a:endParaRPr>
          </a:p>
          <a:p>
            <a:pPr algn="ctr">
              <a:lnSpc>
                <a:spcPct val="120000"/>
              </a:lnSpc>
            </a:pPr>
            <a:r>
              <a:rPr lang="zh-CN" altLang="en-US" sz="1400" dirty="0">
                <a:solidFill>
                  <a:schemeClr val="bg1"/>
                </a:solidFill>
                <a:latin typeface="+mn-ea"/>
              </a:rPr>
              <a:t>请输入你的文本内容</a:t>
            </a:r>
          </a:p>
          <a:p>
            <a:pPr algn="ctr">
              <a:lnSpc>
                <a:spcPct val="120000"/>
              </a:lnSpc>
            </a:pPr>
            <a:r>
              <a:rPr lang="zh-CN" altLang="en-US" sz="1400" dirty="0">
                <a:solidFill>
                  <a:schemeClr val="bg1"/>
                </a:solidFill>
                <a:latin typeface="+mn-ea"/>
              </a:rPr>
              <a:t>请输入你的文本内容</a:t>
            </a:r>
          </a:p>
          <a:p>
            <a:pPr algn="ctr">
              <a:lnSpc>
                <a:spcPct val="120000"/>
              </a:lnSpc>
            </a:pPr>
            <a:r>
              <a:rPr lang="zh-CN" altLang="en-US" sz="1400" dirty="0">
                <a:solidFill>
                  <a:schemeClr val="bg1"/>
                </a:solidFill>
                <a:latin typeface="+mn-ea"/>
              </a:rPr>
              <a:t>请输入你的文本内容</a:t>
            </a:r>
          </a:p>
          <a:p>
            <a:pPr algn="ctr">
              <a:lnSpc>
                <a:spcPct val="120000"/>
              </a:lnSpc>
            </a:pPr>
            <a:r>
              <a:rPr lang="zh-CN" altLang="en-US" sz="1400" dirty="0">
                <a:solidFill>
                  <a:schemeClr val="bg1"/>
                </a:solidFill>
                <a:latin typeface="+mn-ea"/>
              </a:rPr>
              <a:t>请输入你的文本内容</a:t>
            </a:r>
          </a:p>
          <a:p>
            <a:pPr algn="ctr">
              <a:lnSpc>
                <a:spcPct val="120000"/>
              </a:lnSpc>
            </a:pPr>
            <a:r>
              <a:rPr lang="zh-CN" altLang="en-US" sz="1400" dirty="0">
                <a:solidFill>
                  <a:schemeClr val="bg1"/>
                </a:solidFill>
                <a:latin typeface="+mn-ea"/>
              </a:rPr>
              <a:t>请输入你的文本内容</a:t>
            </a:r>
          </a:p>
          <a:p>
            <a:pPr algn="ctr">
              <a:lnSpc>
                <a:spcPct val="120000"/>
              </a:lnSpc>
            </a:pPr>
            <a:r>
              <a:rPr lang="zh-CN" altLang="en-US" sz="1400" dirty="0">
                <a:solidFill>
                  <a:schemeClr val="bg1"/>
                </a:solidFill>
                <a:latin typeface="+mn-ea"/>
              </a:rPr>
              <a:t>请输入你的文本内容</a:t>
            </a:r>
          </a:p>
        </p:txBody>
      </p:sp>
      <p:sp>
        <p:nvSpPr>
          <p:cNvPr id="129" name="矩形: 圆角 128">
            <a:extLst>
              <a:ext uri="{FF2B5EF4-FFF2-40B4-BE49-F238E27FC236}">
                <a16:creationId xmlns:a16="http://schemas.microsoft.com/office/drawing/2014/main" id="{8F918C5F-792D-436F-8D61-064EC816B39C}"/>
              </a:ext>
            </a:extLst>
          </p:cNvPr>
          <p:cNvSpPr/>
          <p:nvPr/>
        </p:nvSpPr>
        <p:spPr>
          <a:xfrm>
            <a:off x="1074864" y="2632938"/>
            <a:ext cx="2333880" cy="2861929"/>
          </a:xfrm>
          <a:prstGeom prst="roundRect">
            <a:avLst>
              <a:gd name="adj" fmla="val 5717"/>
            </a:avLst>
          </a:prstGeom>
          <a:noFill/>
          <a:ln w="2540">
            <a:gradFill>
              <a:gsLst>
                <a:gs pos="8000">
                  <a:schemeClr val="accent2">
                    <a:alpha val="0"/>
                  </a:schemeClr>
                </a:gs>
                <a:gs pos="82000">
                  <a:schemeClr val="accent2"/>
                </a:gs>
              </a:gsLst>
              <a:lin ang="12000000" scaled="0"/>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1" name="组合 130">
            <a:extLst>
              <a:ext uri="{FF2B5EF4-FFF2-40B4-BE49-F238E27FC236}">
                <a16:creationId xmlns:a16="http://schemas.microsoft.com/office/drawing/2014/main" id="{54966826-B78E-4B55-98B7-D5EB5E855505}"/>
              </a:ext>
            </a:extLst>
          </p:cNvPr>
          <p:cNvGrpSpPr/>
          <p:nvPr/>
        </p:nvGrpSpPr>
        <p:grpSpPr>
          <a:xfrm>
            <a:off x="1379803" y="2764122"/>
            <a:ext cx="1724002" cy="315818"/>
            <a:chOff x="9044312" y="2597585"/>
            <a:chExt cx="1526940" cy="315818"/>
          </a:xfrm>
        </p:grpSpPr>
        <p:sp>
          <p:nvSpPr>
            <p:cNvPr id="133" name="矩形 132">
              <a:extLst>
                <a:ext uri="{FF2B5EF4-FFF2-40B4-BE49-F238E27FC236}">
                  <a16:creationId xmlns:a16="http://schemas.microsoft.com/office/drawing/2014/main" id="{EA32AB93-2F13-41A4-93DF-8C61B6C2FA1C}"/>
                </a:ext>
              </a:extLst>
            </p:cNvPr>
            <p:cNvSpPr/>
            <p:nvPr/>
          </p:nvSpPr>
          <p:spPr>
            <a:xfrm>
              <a:off x="9185744" y="2597585"/>
              <a:ext cx="1267570" cy="315817"/>
            </a:xfrm>
            <a:prstGeom prst="rect">
              <a:avLst/>
            </a:prstGeom>
            <a:gradFill>
              <a:gsLst>
                <a:gs pos="0">
                  <a:schemeClr val="accent2">
                    <a:alpha val="0"/>
                  </a:schemeClr>
                </a:gs>
                <a:gs pos="50000">
                  <a:schemeClr val="accent2">
                    <a:alpha val="35000"/>
                  </a:schemeClr>
                </a:gs>
                <a:gs pos="100000">
                  <a:schemeClr val="accent2">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思源黑体 CN Regular" panose="020B0500000000000000" pitchFamily="34" charset="-122"/>
              </a:endParaRPr>
            </a:p>
          </p:txBody>
        </p:sp>
        <p:sp>
          <p:nvSpPr>
            <p:cNvPr id="134" name="左中括号 133">
              <a:extLst>
                <a:ext uri="{FF2B5EF4-FFF2-40B4-BE49-F238E27FC236}">
                  <a16:creationId xmlns:a16="http://schemas.microsoft.com/office/drawing/2014/main" id="{7A962C78-C2EE-4085-834F-4E3022A5D89B}"/>
                </a:ext>
              </a:extLst>
            </p:cNvPr>
            <p:cNvSpPr/>
            <p:nvPr/>
          </p:nvSpPr>
          <p:spPr>
            <a:xfrm>
              <a:off x="9044312" y="2597586"/>
              <a:ext cx="76200" cy="315817"/>
            </a:xfrm>
            <a:prstGeom prst="leftBracket">
              <a:avLst>
                <a:gd name="adj" fmla="val 51874"/>
              </a:avLst>
            </a:prstGeom>
            <a:ln w="19050">
              <a:gradFill>
                <a:gsLst>
                  <a:gs pos="0">
                    <a:srgbClr val="00F2FF"/>
                  </a:gs>
                  <a:gs pos="100000">
                    <a:srgbClr val="00449A"/>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bg1"/>
                </a:solidFill>
                <a:latin typeface="思源黑体 CN Regular" panose="020B0500000000000000" pitchFamily="34" charset="-122"/>
                <a:ea typeface="思源黑体 CN Regular" panose="020B0500000000000000" pitchFamily="34" charset="-122"/>
              </a:endParaRPr>
            </a:p>
          </p:txBody>
        </p:sp>
        <p:sp>
          <p:nvSpPr>
            <p:cNvPr id="135" name="左中括号 134">
              <a:extLst>
                <a:ext uri="{FF2B5EF4-FFF2-40B4-BE49-F238E27FC236}">
                  <a16:creationId xmlns:a16="http://schemas.microsoft.com/office/drawing/2014/main" id="{71643E29-3ED2-41F9-B47F-0FC2EE87B970}"/>
                </a:ext>
              </a:extLst>
            </p:cNvPr>
            <p:cNvSpPr/>
            <p:nvPr/>
          </p:nvSpPr>
          <p:spPr>
            <a:xfrm flipH="1">
              <a:off x="10495052" y="2597586"/>
              <a:ext cx="76200" cy="315817"/>
            </a:xfrm>
            <a:prstGeom prst="leftBracket">
              <a:avLst>
                <a:gd name="adj" fmla="val 51874"/>
              </a:avLst>
            </a:prstGeom>
            <a:ln w="19050">
              <a:gradFill>
                <a:gsLst>
                  <a:gs pos="0">
                    <a:srgbClr val="00F2FF"/>
                  </a:gs>
                  <a:gs pos="100000">
                    <a:srgbClr val="00449A"/>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bg1"/>
                </a:solidFill>
                <a:latin typeface="思源黑体 CN Regular" panose="020B0500000000000000" pitchFamily="34" charset="-122"/>
                <a:ea typeface="思源黑体 CN Regular" panose="020B0500000000000000" pitchFamily="34" charset="-122"/>
              </a:endParaRPr>
            </a:p>
          </p:txBody>
        </p:sp>
      </p:grpSp>
      <p:sp>
        <p:nvSpPr>
          <p:cNvPr id="132" name="文本框 131">
            <a:extLst>
              <a:ext uri="{FF2B5EF4-FFF2-40B4-BE49-F238E27FC236}">
                <a16:creationId xmlns:a16="http://schemas.microsoft.com/office/drawing/2014/main" id="{9640905B-6B1C-473E-B013-D25EF9198FF7}"/>
              </a:ext>
            </a:extLst>
          </p:cNvPr>
          <p:cNvSpPr txBox="1"/>
          <p:nvPr/>
        </p:nvSpPr>
        <p:spPr>
          <a:xfrm>
            <a:off x="1549310" y="2781640"/>
            <a:ext cx="1384995" cy="289246"/>
          </a:xfrm>
          <a:prstGeom prst="rect">
            <a:avLst/>
          </a:prstGeom>
          <a:noFill/>
        </p:spPr>
        <p:txBody>
          <a:bodyPr wrap="none" lIns="0" tIns="0" rIns="0" bIns="0" rtlCol="0">
            <a:spAutoFit/>
          </a:bodyPr>
          <a:lstStyle/>
          <a:p>
            <a:pPr algn="just">
              <a:lnSpc>
                <a:spcPct val="110000"/>
              </a:lnSpc>
            </a:pPr>
            <a:r>
              <a:rPr lang="zh-CN" altLang="en-US" dirty="0">
                <a:solidFill>
                  <a:schemeClr val="bg1"/>
                </a:solidFill>
                <a:latin typeface="+mn-ea"/>
              </a:rPr>
              <a:t>输入你的标题</a:t>
            </a:r>
          </a:p>
        </p:txBody>
      </p:sp>
      <p:sp>
        <p:nvSpPr>
          <p:cNvPr id="137" name="矩形: 圆角 136">
            <a:extLst>
              <a:ext uri="{FF2B5EF4-FFF2-40B4-BE49-F238E27FC236}">
                <a16:creationId xmlns:a16="http://schemas.microsoft.com/office/drawing/2014/main" id="{CFE717BB-4D9B-428F-B6F7-76F743C0ADB2}"/>
              </a:ext>
            </a:extLst>
          </p:cNvPr>
          <p:cNvSpPr/>
          <p:nvPr/>
        </p:nvSpPr>
        <p:spPr>
          <a:xfrm>
            <a:off x="4929060" y="1021012"/>
            <a:ext cx="2333880" cy="3224560"/>
          </a:xfrm>
          <a:prstGeom prst="roundRect">
            <a:avLst>
              <a:gd name="adj" fmla="val 5717"/>
            </a:avLst>
          </a:prstGeom>
          <a:noFill/>
          <a:ln w="2540">
            <a:gradFill>
              <a:gsLst>
                <a:gs pos="22000">
                  <a:schemeClr val="accent2">
                    <a:alpha val="0"/>
                  </a:schemeClr>
                </a:gs>
                <a:gs pos="82000">
                  <a:schemeClr val="accent2"/>
                </a:gs>
              </a:gsLst>
              <a:lin ang="16200000" scaled="0"/>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9" name="组合 138">
            <a:extLst>
              <a:ext uri="{FF2B5EF4-FFF2-40B4-BE49-F238E27FC236}">
                <a16:creationId xmlns:a16="http://schemas.microsoft.com/office/drawing/2014/main" id="{12092CF7-8CD7-48C6-A64F-C6BE132EBE28}"/>
              </a:ext>
            </a:extLst>
          </p:cNvPr>
          <p:cNvGrpSpPr/>
          <p:nvPr/>
        </p:nvGrpSpPr>
        <p:grpSpPr>
          <a:xfrm>
            <a:off x="5217583" y="1152196"/>
            <a:ext cx="1756834" cy="315818"/>
            <a:chOff x="9044312" y="2597585"/>
            <a:chExt cx="1526940" cy="315818"/>
          </a:xfrm>
        </p:grpSpPr>
        <p:sp>
          <p:nvSpPr>
            <p:cNvPr id="141" name="矩形 140">
              <a:extLst>
                <a:ext uri="{FF2B5EF4-FFF2-40B4-BE49-F238E27FC236}">
                  <a16:creationId xmlns:a16="http://schemas.microsoft.com/office/drawing/2014/main" id="{431B9E91-8552-47A3-B76E-173C9445AAFC}"/>
                </a:ext>
              </a:extLst>
            </p:cNvPr>
            <p:cNvSpPr/>
            <p:nvPr/>
          </p:nvSpPr>
          <p:spPr>
            <a:xfrm>
              <a:off x="9185744" y="2597585"/>
              <a:ext cx="1267570" cy="315817"/>
            </a:xfrm>
            <a:prstGeom prst="rect">
              <a:avLst/>
            </a:prstGeom>
            <a:gradFill>
              <a:gsLst>
                <a:gs pos="0">
                  <a:schemeClr val="accent2">
                    <a:alpha val="0"/>
                  </a:schemeClr>
                </a:gs>
                <a:gs pos="50000">
                  <a:schemeClr val="accent2">
                    <a:alpha val="35000"/>
                  </a:schemeClr>
                </a:gs>
                <a:gs pos="100000">
                  <a:schemeClr val="accent2">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思源黑体 CN Regular" panose="020B0500000000000000" pitchFamily="34" charset="-122"/>
              </a:endParaRPr>
            </a:p>
          </p:txBody>
        </p:sp>
        <p:sp>
          <p:nvSpPr>
            <p:cNvPr id="142" name="左中括号 141">
              <a:extLst>
                <a:ext uri="{FF2B5EF4-FFF2-40B4-BE49-F238E27FC236}">
                  <a16:creationId xmlns:a16="http://schemas.microsoft.com/office/drawing/2014/main" id="{154017E7-5C72-49B1-8E12-7DA7BB0D2D54}"/>
                </a:ext>
              </a:extLst>
            </p:cNvPr>
            <p:cNvSpPr/>
            <p:nvPr/>
          </p:nvSpPr>
          <p:spPr>
            <a:xfrm>
              <a:off x="9044312" y="2597586"/>
              <a:ext cx="76200" cy="315817"/>
            </a:xfrm>
            <a:prstGeom prst="leftBracket">
              <a:avLst>
                <a:gd name="adj" fmla="val 51874"/>
              </a:avLst>
            </a:prstGeom>
            <a:ln w="19050">
              <a:gradFill>
                <a:gsLst>
                  <a:gs pos="0">
                    <a:srgbClr val="00F2FF"/>
                  </a:gs>
                  <a:gs pos="100000">
                    <a:srgbClr val="00449A"/>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bg1"/>
                </a:solidFill>
                <a:latin typeface="思源黑体 CN Regular" panose="020B0500000000000000" pitchFamily="34" charset="-122"/>
                <a:ea typeface="思源黑体 CN Regular" panose="020B0500000000000000" pitchFamily="34" charset="-122"/>
              </a:endParaRPr>
            </a:p>
          </p:txBody>
        </p:sp>
        <p:sp>
          <p:nvSpPr>
            <p:cNvPr id="143" name="左中括号 142">
              <a:extLst>
                <a:ext uri="{FF2B5EF4-FFF2-40B4-BE49-F238E27FC236}">
                  <a16:creationId xmlns:a16="http://schemas.microsoft.com/office/drawing/2014/main" id="{1AD0B666-B33B-4AE4-8EAF-058AFA2AEBA3}"/>
                </a:ext>
              </a:extLst>
            </p:cNvPr>
            <p:cNvSpPr/>
            <p:nvPr/>
          </p:nvSpPr>
          <p:spPr>
            <a:xfrm flipH="1">
              <a:off x="10495052" y="2597586"/>
              <a:ext cx="76200" cy="315817"/>
            </a:xfrm>
            <a:prstGeom prst="leftBracket">
              <a:avLst>
                <a:gd name="adj" fmla="val 51874"/>
              </a:avLst>
            </a:prstGeom>
            <a:ln w="19050">
              <a:gradFill>
                <a:gsLst>
                  <a:gs pos="0">
                    <a:srgbClr val="00F2FF"/>
                  </a:gs>
                  <a:gs pos="100000">
                    <a:srgbClr val="00449A"/>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bg1"/>
                </a:solidFill>
                <a:latin typeface="思源黑体 CN Regular" panose="020B0500000000000000" pitchFamily="34" charset="-122"/>
                <a:ea typeface="思源黑体 CN Regular" panose="020B0500000000000000" pitchFamily="34" charset="-122"/>
              </a:endParaRPr>
            </a:p>
          </p:txBody>
        </p:sp>
      </p:grpSp>
      <p:sp>
        <p:nvSpPr>
          <p:cNvPr id="145" name="矩形: 圆角 144">
            <a:extLst>
              <a:ext uri="{FF2B5EF4-FFF2-40B4-BE49-F238E27FC236}">
                <a16:creationId xmlns:a16="http://schemas.microsoft.com/office/drawing/2014/main" id="{EBAFE99B-577B-4728-B746-66035FB5FC0F}"/>
              </a:ext>
            </a:extLst>
          </p:cNvPr>
          <p:cNvSpPr/>
          <p:nvPr/>
        </p:nvSpPr>
        <p:spPr>
          <a:xfrm>
            <a:off x="8743713" y="2632938"/>
            <a:ext cx="2333880" cy="2861929"/>
          </a:xfrm>
          <a:prstGeom prst="roundRect">
            <a:avLst>
              <a:gd name="adj" fmla="val 5717"/>
            </a:avLst>
          </a:prstGeom>
          <a:noFill/>
          <a:ln w="2540">
            <a:gradFill>
              <a:gsLst>
                <a:gs pos="8000">
                  <a:schemeClr val="accent2">
                    <a:alpha val="0"/>
                  </a:schemeClr>
                </a:gs>
                <a:gs pos="82000">
                  <a:schemeClr val="accent2"/>
                </a:gs>
              </a:gsLst>
              <a:lin ang="20400000" scaled="0"/>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7" name="组合 146">
            <a:extLst>
              <a:ext uri="{FF2B5EF4-FFF2-40B4-BE49-F238E27FC236}">
                <a16:creationId xmlns:a16="http://schemas.microsoft.com/office/drawing/2014/main" id="{F40327C5-6734-4AC7-9343-01CE8161C6AA}"/>
              </a:ext>
            </a:extLst>
          </p:cNvPr>
          <p:cNvGrpSpPr/>
          <p:nvPr/>
        </p:nvGrpSpPr>
        <p:grpSpPr>
          <a:xfrm>
            <a:off x="9009109" y="2764122"/>
            <a:ext cx="1803088" cy="315818"/>
            <a:chOff x="9044312" y="2597585"/>
            <a:chExt cx="1526940" cy="315818"/>
          </a:xfrm>
        </p:grpSpPr>
        <p:sp>
          <p:nvSpPr>
            <p:cNvPr id="149" name="矩形 148">
              <a:extLst>
                <a:ext uri="{FF2B5EF4-FFF2-40B4-BE49-F238E27FC236}">
                  <a16:creationId xmlns:a16="http://schemas.microsoft.com/office/drawing/2014/main" id="{4A4A3C6F-995F-40BE-B180-6A8D53AA1ADB}"/>
                </a:ext>
              </a:extLst>
            </p:cNvPr>
            <p:cNvSpPr/>
            <p:nvPr/>
          </p:nvSpPr>
          <p:spPr>
            <a:xfrm>
              <a:off x="9185744" y="2597585"/>
              <a:ext cx="1267570" cy="315817"/>
            </a:xfrm>
            <a:prstGeom prst="rect">
              <a:avLst/>
            </a:prstGeom>
            <a:gradFill>
              <a:gsLst>
                <a:gs pos="0">
                  <a:schemeClr val="accent2">
                    <a:alpha val="0"/>
                  </a:schemeClr>
                </a:gs>
                <a:gs pos="50000">
                  <a:schemeClr val="accent2">
                    <a:alpha val="35000"/>
                  </a:schemeClr>
                </a:gs>
                <a:gs pos="100000">
                  <a:schemeClr val="accent2">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思源黑体 CN Regular" panose="020B0500000000000000" pitchFamily="34" charset="-122"/>
              </a:endParaRPr>
            </a:p>
          </p:txBody>
        </p:sp>
        <p:sp>
          <p:nvSpPr>
            <p:cNvPr id="150" name="左中括号 149">
              <a:extLst>
                <a:ext uri="{FF2B5EF4-FFF2-40B4-BE49-F238E27FC236}">
                  <a16:creationId xmlns:a16="http://schemas.microsoft.com/office/drawing/2014/main" id="{EF9F5023-C292-4C86-862C-6068C9DEC2BC}"/>
                </a:ext>
              </a:extLst>
            </p:cNvPr>
            <p:cNvSpPr/>
            <p:nvPr/>
          </p:nvSpPr>
          <p:spPr>
            <a:xfrm>
              <a:off x="9044312" y="2597586"/>
              <a:ext cx="76200" cy="315817"/>
            </a:xfrm>
            <a:prstGeom prst="leftBracket">
              <a:avLst>
                <a:gd name="adj" fmla="val 51874"/>
              </a:avLst>
            </a:prstGeom>
            <a:ln w="19050">
              <a:gradFill>
                <a:gsLst>
                  <a:gs pos="0">
                    <a:srgbClr val="00F2FF"/>
                  </a:gs>
                  <a:gs pos="100000">
                    <a:srgbClr val="00449A"/>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bg1"/>
                </a:solidFill>
                <a:latin typeface="思源黑体 CN Regular" panose="020B0500000000000000" pitchFamily="34" charset="-122"/>
                <a:ea typeface="思源黑体 CN Regular" panose="020B0500000000000000" pitchFamily="34" charset="-122"/>
              </a:endParaRPr>
            </a:p>
          </p:txBody>
        </p:sp>
        <p:sp>
          <p:nvSpPr>
            <p:cNvPr id="151" name="左中括号 150">
              <a:extLst>
                <a:ext uri="{FF2B5EF4-FFF2-40B4-BE49-F238E27FC236}">
                  <a16:creationId xmlns:a16="http://schemas.microsoft.com/office/drawing/2014/main" id="{174A9A93-B2C1-41E0-8120-06241365E0D6}"/>
                </a:ext>
              </a:extLst>
            </p:cNvPr>
            <p:cNvSpPr/>
            <p:nvPr/>
          </p:nvSpPr>
          <p:spPr>
            <a:xfrm flipH="1">
              <a:off x="10495052" y="2597586"/>
              <a:ext cx="76200" cy="315817"/>
            </a:xfrm>
            <a:prstGeom prst="leftBracket">
              <a:avLst>
                <a:gd name="adj" fmla="val 51874"/>
              </a:avLst>
            </a:prstGeom>
            <a:ln w="19050">
              <a:gradFill>
                <a:gsLst>
                  <a:gs pos="0">
                    <a:srgbClr val="00F2FF"/>
                  </a:gs>
                  <a:gs pos="100000">
                    <a:srgbClr val="00449A"/>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bg1"/>
                </a:solidFill>
                <a:latin typeface="思源黑体 CN Regular" panose="020B0500000000000000" pitchFamily="34" charset="-122"/>
                <a:ea typeface="思源黑体 CN Regular" panose="020B0500000000000000" pitchFamily="34" charset="-122"/>
              </a:endParaRPr>
            </a:p>
          </p:txBody>
        </p:sp>
      </p:grpSp>
      <p:cxnSp>
        <p:nvCxnSpPr>
          <p:cNvPr id="152" name="直接连接符 151">
            <a:extLst>
              <a:ext uri="{FF2B5EF4-FFF2-40B4-BE49-F238E27FC236}">
                <a16:creationId xmlns:a16="http://schemas.microsoft.com/office/drawing/2014/main" id="{DE624EDF-0001-4395-AF48-096C4960A003}"/>
              </a:ext>
            </a:extLst>
          </p:cNvPr>
          <p:cNvCxnSpPr>
            <a:cxnSpLocks/>
          </p:cNvCxnSpPr>
          <p:nvPr/>
        </p:nvCxnSpPr>
        <p:spPr>
          <a:xfrm flipV="1">
            <a:off x="896157" y="5388867"/>
            <a:ext cx="0" cy="1024666"/>
          </a:xfrm>
          <a:prstGeom prst="line">
            <a:avLst/>
          </a:prstGeom>
          <a:ln w="12700">
            <a:gradFill>
              <a:gsLst>
                <a:gs pos="0">
                  <a:schemeClr val="accent2">
                    <a:alpha val="0"/>
                  </a:schemeClr>
                </a:gs>
                <a:gs pos="100000">
                  <a:schemeClr val="accent2"/>
                </a:gs>
              </a:gsLst>
              <a:lin ang="5400000" scaled="1"/>
            </a:gradFill>
            <a:prstDash val="dash"/>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3" name="直接连接符 152">
            <a:extLst>
              <a:ext uri="{FF2B5EF4-FFF2-40B4-BE49-F238E27FC236}">
                <a16:creationId xmlns:a16="http://schemas.microsoft.com/office/drawing/2014/main" id="{03A41BAF-2C5B-42B4-883D-689FBC8A1FDB}"/>
              </a:ext>
            </a:extLst>
          </p:cNvPr>
          <p:cNvCxnSpPr>
            <a:cxnSpLocks/>
          </p:cNvCxnSpPr>
          <p:nvPr/>
        </p:nvCxnSpPr>
        <p:spPr>
          <a:xfrm flipH="1" flipV="1">
            <a:off x="7672406" y="1199085"/>
            <a:ext cx="2" cy="648584"/>
          </a:xfrm>
          <a:prstGeom prst="line">
            <a:avLst/>
          </a:prstGeom>
          <a:ln w="12700">
            <a:gradFill>
              <a:gsLst>
                <a:gs pos="0">
                  <a:schemeClr val="accent3">
                    <a:lumMod val="60000"/>
                    <a:lumOff val="40000"/>
                    <a:alpha val="0"/>
                  </a:schemeClr>
                </a:gs>
                <a:gs pos="100000">
                  <a:schemeClr val="accent3">
                    <a:lumMod val="60000"/>
                    <a:lumOff val="40000"/>
                  </a:schemeClr>
                </a:gs>
              </a:gsLst>
              <a:lin ang="5400000" scaled="1"/>
            </a:gradFill>
            <a:prstDash val="dash"/>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4" name="直接连接符 153">
            <a:extLst>
              <a:ext uri="{FF2B5EF4-FFF2-40B4-BE49-F238E27FC236}">
                <a16:creationId xmlns:a16="http://schemas.microsoft.com/office/drawing/2014/main" id="{82118AEB-AE7C-491C-B048-E7875BB289E4}"/>
              </a:ext>
            </a:extLst>
          </p:cNvPr>
          <p:cNvCxnSpPr>
            <a:cxnSpLocks/>
          </p:cNvCxnSpPr>
          <p:nvPr/>
        </p:nvCxnSpPr>
        <p:spPr>
          <a:xfrm flipV="1">
            <a:off x="1478334" y="1468014"/>
            <a:ext cx="0" cy="964036"/>
          </a:xfrm>
          <a:prstGeom prst="line">
            <a:avLst/>
          </a:prstGeom>
          <a:ln w="12700">
            <a:gradFill>
              <a:gsLst>
                <a:gs pos="0">
                  <a:schemeClr val="accent3">
                    <a:lumMod val="60000"/>
                    <a:lumOff val="40000"/>
                    <a:alpha val="0"/>
                  </a:schemeClr>
                </a:gs>
                <a:gs pos="100000">
                  <a:schemeClr val="accent3">
                    <a:lumMod val="60000"/>
                    <a:lumOff val="40000"/>
                    <a:alpha val="85000"/>
                  </a:schemeClr>
                </a:gs>
              </a:gsLst>
              <a:lin ang="5400000" scaled="1"/>
            </a:gradFill>
            <a:prstDash val="dash"/>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5" name="直接连接符 154">
            <a:extLst>
              <a:ext uri="{FF2B5EF4-FFF2-40B4-BE49-F238E27FC236}">
                <a16:creationId xmlns:a16="http://schemas.microsoft.com/office/drawing/2014/main" id="{DDE91836-5667-4C35-A9DE-A893917F6CA7}"/>
              </a:ext>
            </a:extLst>
          </p:cNvPr>
          <p:cNvCxnSpPr>
            <a:cxnSpLocks/>
          </p:cNvCxnSpPr>
          <p:nvPr/>
        </p:nvCxnSpPr>
        <p:spPr>
          <a:xfrm flipV="1">
            <a:off x="8165861" y="3302339"/>
            <a:ext cx="0" cy="807501"/>
          </a:xfrm>
          <a:prstGeom prst="line">
            <a:avLst/>
          </a:prstGeom>
          <a:ln w="12700">
            <a:gradFill>
              <a:gsLst>
                <a:gs pos="0">
                  <a:schemeClr val="accent3">
                    <a:lumMod val="60000"/>
                    <a:lumOff val="40000"/>
                    <a:alpha val="0"/>
                  </a:schemeClr>
                </a:gs>
                <a:gs pos="100000">
                  <a:schemeClr val="accent3">
                    <a:lumMod val="60000"/>
                    <a:lumOff val="40000"/>
                    <a:alpha val="80000"/>
                  </a:schemeClr>
                </a:gs>
              </a:gsLst>
              <a:lin ang="5400000" scaled="1"/>
            </a:gradFill>
            <a:prstDash val="dash"/>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6" name="直接连接符 155">
            <a:extLst>
              <a:ext uri="{FF2B5EF4-FFF2-40B4-BE49-F238E27FC236}">
                <a16:creationId xmlns:a16="http://schemas.microsoft.com/office/drawing/2014/main" id="{5EDED16B-6DD2-493A-88BD-06D315226EDD}"/>
              </a:ext>
            </a:extLst>
          </p:cNvPr>
          <p:cNvCxnSpPr>
            <a:cxnSpLocks/>
          </p:cNvCxnSpPr>
          <p:nvPr/>
        </p:nvCxnSpPr>
        <p:spPr>
          <a:xfrm flipV="1">
            <a:off x="4071157" y="3537280"/>
            <a:ext cx="0" cy="1024666"/>
          </a:xfrm>
          <a:prstGeom prst="line">
            <a:avLst/>
          </a:prstGeom>
          <a:ln w="12700">
            <a:gradFill>
              <a:gsLst>
                <a:gs pos="0">
                  <a:schemeClr val="accent2">
                    <a:alpha val="0"/>
                  </a:schemeClr>
                </a:gs>
                <a:gs pos="100000">
                  <a:schemeClr val="accent2"/>
                </a:gs>
              </a:gsLst>
              <a:lin ang="5400000" scaled="1"/>
            </a:gradFill>
            <a:prstDash val="dash"/>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7" name="直接连接符 156">
            <a:extLst>
              <a:ext uri="{FF2B5EF4-FFF2-40B4-BE49-F238E27FC236}">
                <a16:creationId xmlns:a16="http://schemas.microsoft.com/office/drawing/2014/main" id="{8A4BC969-8A76-4BD4-8613-5F52EC43E3A2}"/>
              </a:ext>
            </a:extLst>
          </p:cNvPr>
          <p:cNvCxnSpPr>
            <a:cxnSpLocks/>
          </p:cNvCxnSpPr>
          <p:nvPr/>
        </p:nvCxnSpPr>
        <p:spPr>
          <a:xfrm flipV="1">
            <a:off x="11260898" y="5112301"/>
            <a:ext cx="0" cy="1024666"/>
          </a:xfrm>
          <a:prstGeom prst="line">
            <a:avLst/>
          </a:prstGeom>
          <a:ln w="12700">
            <a:gradFill>
              <a:gsLst>
                <a:gs pos="0">
                  <a:schemeClr val="accent2">
                    <a:alpha val="0"/>
                  </a:schemeClr>
                </a:gs>
                <a:gs pos="100000">
                  <a:schemeClr val="accent2">
                    <a:alpha val="50000"/>
                  </a:schemeClr>
                </a:gs>
              </a:gsLst>
              <a:lin ang="5400000" scaled="1"/>
            </a:gradFill>
            <a:prstDash val="dash"/>
            <a:headEnd type="none"/>
            <a:tailEnd type="triangle"/>
          </a:ln>
        </p:spPr>
        <p:style>
          <a:lnRef idx="1">
            <a:schemeClr val="accent1"/>
          </a:lnRef>
          <a:fillRef idx="0">
            <a:schemeClr val="accent1"/>
          </a:fillRef>
          <a:effectRef idx="0">
            <a:schemeClr val="accent1"/>
          </a:effectRef>
          <a:fontRef idx="minor">
            <a:schemeClr val="tx1"/>
          </a:fontRef>
        </p:style>
      </p:cxnSp>
      <p:sp>
        <p:nvSpPr>
          <p:cNvPr id="158" name="矩形 157">
            <a:extLst>
              <a:ext uri="{FF2B5EF4-FFF2-40B4-BE49-F238E27FC236}">
                <a16:creationId xmlns:a16="http://schemas.microsoft.com/office/drawing/2014/main" id="{92CB1565-F5F5-43F5-8A84-C900B31D5E36}"/>
              </a:ext>
            </a:extLst>
          </p:cNvPr>
          <p:cNvSpPr/>
          <p:nvPr/>
        </p:nvSpPr>
        <p:spPr>
          <a:xfrm>
            <a:off x="5169568" y="1724611"/>
            <a:ext cx="1852864" cy="1275286"/>
          </a:xfrm>
          <a:prstGeom prst="rect">
            <a:avLst/>
          </a:prstGeom>
        </p:spPr>
        <p:txBody>
          <a:bodyPr wrap="square" lIns="0" tIns="0" rIns="0" bIns="0">
            <a:spAutoFit/>
          </a:bodyPr>
          <a:lstStyle/>
          <a:p>
            <a:pPr algn="ctr">
              <a:lnSpc>
                <a:spcPct val="120000"/>
              </a:lnSpc>
            </a:pPr>
            <a:r>
              <a:rPr lang="zh-CN" altLang="en-US" sz="1400" dirty="0">
                <a:solidFill>
                  <a:schemeClr val="bg1"/>
                </a:solidFill>
                <a:latin typeface="+mn-ea"/>
              </a:rPr>
              <a:t>请输入你的文本内容</a:t>
            </a:r>
            <a:endParaRPr lang="en-US" altLang="zh-CN" sz="1400" dirty="0">
              <a:solidFill>
                <a:schemeClr val="bg1"/>
              </a:solidFill>
              <a:latin typeface="+mn-ea"/>
            </a:endParaRPr>
          </a:p>
          <a:p>
            <a:pPr algn="ctr">
              <a:lnSpc>
                <a:spcPct val="120000"/>
              </a:lnSpc>
            </a:pPr>
            <a:r>
              <a:rPr lang="zh-CN" altLang="en-US" sz="1400" dirty="0">
                <a:solidFill>
                  <a:schemeClr val="bg1"/>
                </a:solidFill>
                <a:latin typeface="+mn-ea"/>
              </a:rPr>
              <a:t>请输入你的文本内容</a:t>
            </a:r>
          </a:p>
          <a:p>
            <a:pPr algn="ctr">
              <a:lnSpc>
                <a:spcPct val="120000"/>
              </a:lnSpc>
            </a:pPr>
            <a:r>
              <a:rPr lang="zh-CN" altLang="en-US" sz="1400" dirty="0">
                <a:solidFill>
                  <a:schemeClr val="bg1"/>
                </a:solidFill>
                <a:latin typeface="+mn-ea"/>
              </a:rPr>
              <a:t>请输入你的文本内容</a:t>
            </a:r>
          </a:p>
          <a:p>
            <a:pPr algn="ctr">
              <a:lnSpc>
                <a:spcPct val="120000"/>
              </a:lnSpc>
            </a:pPr>
            <a:r>
              <a:rPr lang="zh-CN" altLang="en-US" sz="1400" dirty="0">
                <a:solidFill>
                  <a:schemeClr val="bg1"/>
                </a:solidFill>
                <a:latin typeface="+mn-ea"/>
              </a:rPr>
              <a:t>请输入你的文本内容</a:t>
            </a:r>
          </a:p>
          <a:p>
            <a:pPr algn="ctr">
              <a:lnSpc>
                <a:spcPct val="120000"/>
              </a:lnSpc>
            </a:pPr>
            <a:r>
              <a:rPr lang="zh-CN" altLang="en-US" sz="1400" dirty="0">
                <a:solidFill>
                  <a:schemeClr val="bg1"/>
                </a:solidFill>
                <a:latin typeface="+mn-ea"/>
              </a:rPr>
              <a:t>请输入你的文本内容</a:t>
            </a:r>
          </a:p>
        </p:txBody>
      </p:sp>
      <p:sp>
        <p:nvSpPr>
          <p:cNvPr id="163" name="矩形 162">
            <a:extLst>
              <a:ext uri="{FF2B5EF4-FFF2-40B4-BE49-F238E27FC236}">
                <a16:creationId xmlns:a16="http://schemas.microsoft.com/office/drawing/2014/main" id="{81D52F10-B27A-434F-8D1C-030BCF06B2A6}"/>
              </a:ext>
            </a:extLst>
          </p:cNvPr>
          <p:cNvSpPr/>
          <p:nvPr/>
        </p:nvSpPr>
        <p:spPr>
          <a:xfrm>
            <a:off x="8984221" y="3338897"/>
            <a:ext cx="1852864" cy="1792350"/>
          </a:xfrm>
          <a:prstGeom prst="rect">
            <a:avLst/>
          </a:prstGeom>
        </p:spPr>
        <p:txBody>
          <a:bodyPr wrap="square" lIns="0" tIns="0" rIns="0" bIns="0">
            <a:spAutoFit/>
          </a:bodyPr>
          <a:lstStyle/>
          <a:p>
            <a:pPr algn="ctr">
              <a:lnSpc>
                <a:spcPct val="120000"/>
              </a:lnSpc>
            </a:pPr>
            <a:r>
              <a:rPr lang="zh-CN" altLang="en-US" sz="1400" dirty="0">
                <a:solidFill>
                  <a:schemeClr val="bg1"/>
                </a:solidFill>
                <a:latin typeface="+mn-ea"/>
              </a:rPr>
              <a:t>请输入你的文本内容</a:t>
            </a:r>
            <a:endParaRPr lang="en-US" altLang="zh-CN" sz="1400" dirty="0">
              <a:solidFill>
                <a:schemeClr val="bg1"/>
              </a:solidFill>
              <a:latin typeface="+mn-ea"/>
            </a:endParaRPr>
          </a:p>
          <a:p>
            <a:pPr algn="ctr">
              <a:lnSpc>
                <a:spcPct val="120000"/>
              </a:lnSpc>
            </a:pPr>
            <a:r>
              <a:rPr lang="zh-CN" altLang="en-US" sz="1400" dirty="0">
                <a:solidFill>
                  <a:schemeClr val="bg1"/>
                </a:solidFill>
                <a:latin typeface="+mn-ea"/>
              </a:rPr>
              <a:t>请输入你的文本内容</a:t>
            </a:r>
          </a:p>
          <a:p>
            <a:pPr algn="ctr">
              <a:lnSpc>
                <a:spcPct val="120000"/>
              </a:lnSpc>
            </a:pPr>
            <a:r>
              <a:rPr lang="zh-CN" altLang="en-US" sz="1400" dirty="0">
                <a:solidFill>
                  <a:schemeClr val="bg1"/>
                </a:solidFill>
                <a:latin typeface="+mn-ea"/>
              </a:rPr>
              <a:t>请输入你的文本内容</a:t>
            </a:r>
          </a:p>
          <a:p>
            <a:pPr algn="ctr">
              <a:lnSpc>
                <a:spcPct val="120000"/>
              </a:lnSpc>
            </a:pPr>
            <a:r>
              <a:rPr lang="zh-CN" altLang="en-US" sz="1400" dirty="0">
                <a:solidFill>
                  <a:schemeClr val="bg1"/>
                </a:solidFill>
                <a:latin typeface="+mn-ea"/>
              </a:rPr>
              <a:t>请输入你的文本内容</a:t>
            </a:r>
          </a:p>
          <a:p>
            <a:pPr algn="ctr">
              <a:lnSpc>
                <a:spcPct val="120000"/>
              </a:lnSpc>
            </a:pPr>
            <a:r>
              <a:rPr lang="zh-CN" altLang="en-US" sz="1400" dirty="0">
                <a:solidFill>
                  <a:schemeClr val="bg1"/>
                </a:solidFill>
                <a:latin typeface="+mn-ea"/>
              </a:rPr>
              <a:t>请输入你的文本内容</a:t>
            </a:r>
          </a:p>
          <a:p>
            <a:pPr algn="ctr">
              <a:lnSpc>
                <a:spcPct val="120000"/>
              </a:lnSpc>
            </a:pPr>
            <a:r>
              <a:rPr lang="zh-CN" altLang="en-US" sz="1400" dirty="0">
                <a:solidFill>
                  <a:schemeClr val="bg1"/>
                </a:solidFill>
                <a:latin typeface="+mn-ea"/>
              </a:rPr>
              <a:t>请输入你的文本内容</a:t>
            </a:r>
          </a:p>
          <a:p>
            <a:pPr algn="ctr">
              <a:lnSpc>
                <a:spcPct val="120000"/>
              </a:lnSpc>
            </a:pPr>
            <a:r>
              <a:rPr lang="zh-CN" altLang="en-US" sz="1400" dirty="0">
                <a:solidFill>
                  <a:schemeClr val="bg1"/>
                </a:solidFill>
                <a:latin typeface="+mn-ea"/>
              </a:rPr>
              <a:t>请输入你的文本内容</a:t>
            </a:r>
          </a:p>
        </p:txBody>
      </p:sp>
      <p:sp>
        <p:nvSpPr>
          <p:cNvPr id="3" name="文本框 2">
            <a:extLst>
              <a:ext uri="{FF2B5EF4-FFF2-40B4-BE49-F238E27FC236}">
                <a16:creationId xmlns:a16="http://schemas.microsoft.com/office/drawing/2014/main" id="{81BC4179-A3DB-4EEE-BAE0-154988A16EC8}"/>
              </a:ext>
            </a:extLst>
          </p:cNvPr>
          <p:cNvSpPr txBox="1"/>
          <p:nvPr/>
        </p:nvSpPr>
        <p:spPr>
          <a:xfrm>
            <a:off x="5923517" y="6553069"/>
            <a:ext cx="344967" cy="246221"/>
          </a:xfrm>
          <a:prstGeom prst="rect">
            <a:avLst/>
          </a:prstGeom>
          <a:noFill/>
        </p:spPr>
        <p:txBody>
          <a:bodyPr wrap="none" rtlCol="0">
            <a:spAutoFit/>
          </a:bodyPr>
          <a:lstStyle>
            <a:defPPr>
              <a:defRPr lang="zh-CN"/>
            </a:defPPr>
            <a:lvl1pPr algn="ctr">
              <a:defRPr sz="1000">
                <a:solidFill>
                  <a:schemeClr val="bg1">
                    <a:alpha val="80000"/>
                  </a:schemeClr>
                </a:solidFill>
              </a:defRPr>
            </a:lvl1pPr>
          </a:lstStyle>
          <a:p>
            <a:r>
              <a:rPr lang="en-US" altLang="zh-CN" dirty="0"/>
              <a:t>-2-</a:t>
            </a:r>
            <a:endParaRPr lang="zh-CN" altLang="en-US" dirty="0"/>
          </a:p>
        </p:txBody>
      </p:sp>
      <p:sp>
        <p:nvSpPr>
          <p:cNvPr id="55" name="文本框 54">
            <a:extLst>
              <a:ext uri="{FF2B5EF4-FFF2-40B4-BE49-F238E27FC236}">
                <a16:creationId xmlns:a16="http://schemas.microsoft.com/office/drawing/2014/main" id="{8AAB3245-1849-4531-ADAD-279087112189}"/>
              </a:ext>
            </a:extLst>
          </p:cNvPr>
          <p:cNvSpPr txBox="1"/>
          <p:nvPr/>
        </p:nvSpPr>
        <p:spPr>
          <a:xfrm>
            <a:off x="5403503" y="1169714"/>
            <a:ext cx="1384995" cy="289246"/>
          </a:xfrm>
          <a:prstGeom prst="rect">
            <a:avLst/>
          </a:prstGeom>
          <a:noFill/>
        </p:spPr>
        <p:txBody>
          <a:bodyPr wrap="none" lIns="0" tIns="0" rIns="0" bIns="0" rtlCol="0">
            <a:spAutoFit/>
          </a:bodyPr>
          <a:lstStyle/>
          <a:p>
            <a:pPr algn="just">
              <a:lnSpc>
                <a:spcPct val="110000"/>
              </a:lnSpc>
            </a:pPr>
            <a:r>
              <a:rPr lang="zh-CN" altLang="en-US" dirty="0">
                <a:solidFill>
                  <a:schemeClr val="bg1"/>
                </a:solidFill>
                <a:latin typeface="+mn-ea"/>
              </a:rPr>
              <a:t>输入你的标题</a:t>
            </a:r>
          </a:p>
        </p:txBody>
      </p:sp>
      <p:sp>
        <p:nvSpPr>
          <p:cNvPr id="56" name="文本框 55">
            <a:extLst>
              <a:ext uri="{FF2B5EF4-FFF2-40B4-BE49-F238E27FC236}">
                <a16:creationId xmlns:a16="http://schemas.microsoft.com/office/drawing/2014/main" id="{0C11AFC0-ADAD-474D-BF99-FF4E65703C45}"/>
              </a:ext>
            </a:extLst>
          </p:cNvPr>
          <p:cNvSpPr txBox="1"/>
          <p:nvPr/>
        </p:nvSpPr>
        <p:spPr>
          <a:xfrm>
            <a:off x="9218156" y="2781640"/>
            <a:ext cx="1384995" cy="289246"/>
          </a:xfrm>
          <a:prstGeom prst="rect">
            <a:avLst/>
          </a:prstGeom>
          <a:noFill/>
        </p:spPr>
        <p:txBody>
          <a:bodyPr wrap="none" lIns="0" tIns="0" rIns="0" bIns="0" rtlCol="0">
            <a:spAutoFit/>
          </a:bodyPr>
          <a:lstStyle/>
          <a:p>
            <a:pPr algn="just">
              <a:lnSpc>
                <a:spcPct val="110000"/>
              </a:lnSpc>
            </a:pPr>
            <a:r>
              <a:rPr lang="zh-CN" altLang="en-US" dirty="0">
                <a:solidFill>
                  <a:schemeClr val="bg1"/>
                </a:solidFill>
                <a:latin typeface="+mn-ea"/>
              </a:rPr>
              <a:t>输入你的标题</a:t>
            </a:r>
          </a:p>
        </p:txBody>
      </p:sp>
      <p:pic>
        <p:nvPicPr>
          <p:cNvPr id="59" name="图片 58">
            <a:extLst>
              <a:ext uri="{FF2B5EF4-FFF2-40B4-BE49-F238E27FC236}">
                <a16:creationId xmlns:a16="http://schemas.microsoft.com/office/drawing/2014/main" id="{6256047C-857F-4CDB-8435-822206F5BE1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364965" y="3062422"/>
            <a:ext cx="5217438" cy="3434525"/>
          </a:xfrm>
          <a:custGeom>
            <a:avLst/>
            <a:gdLst>
              <a:gd name="connsiteX0" fmla="*/ 0 w 5217438"/>
              <a:gd name="connsiteY0" fmla="*/ 0 h 3795578"/>
              <a:gd name="connsiteX1" fmla="*/ 5217438 w 5217438"/>
              <a:gd name="connsiteY1" fmla="*/ 0 h 3795578"/>
              <a:gd name="connsiteX2" fmla="*/ 5217438 w 5217438"/>
              <a:gd name="connsiteY2" fmla="*/ 3795578 h 3795578"/>
              <a:gd name="connsiteX3" fmla="*/ 0 w 5217438"/>
              <a:gd name="connsiteY3" fmla="*/ 3795578 h 3795578"/>
            </a:gdLst>
            <a:ahLst/>
            <a:cxnLst>
              <a:cxn ang="0">
                <a:pos x="connsiteX0" y="connsiteY0"/>
              </a:cxn>
              <a:cxn ang="0">
                <a:pos x="connsiteX1" y="connsiteY1"/>
              </a:cxn>
              <a:cxn ang="0">
                <a:pos x="connsiteX2" y="connsiteY2"/>
              </a:cxn>
              <a:cxn ang="0">
                <a:pos x="connsiteX3" y="connsiteY3"/>
              </a:cxn>
            </a:cxnLst>
            <a:rect l="l" t="t" r="r" b="b"/>
            <a:pathLst>
              <a:path w="5217438" h="3795578">
                <a:moveTo>
                  <a:pt x="0" y="0"/>
                </a:moveTo>
                <a:lnTo>
                  <a:pt x="5217438" y="0"/>
                </a:lnTo>
                <a:lnTo>
                  <a:pt x="5217438" y="3795578"/>
                </a:lnTo>
                <a:lnTo>
                  <a:pt x="0" y="3795578"/>
                </a:lnTo>
                <a:close/>
              </a:path>
            </a:pathLst>
          </a:custGeom>
          <a:effectLst/>
        </p:spPr>
      </p:pic>
    </p:spTree>
    <p:extLst>
      <p:ext uri="{BB962C8B-B14F-4D97-AF65-F5344CB8AC3E}">
        <p14:creationId xmlns:p14="http://schemas.microsoft.com/office/powerpoint/2010/main" val="5364267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E7CDB512-E7F8-41E2-B3C3-78A8CACA6893}"/>
              </a:ext>
            </a:extLst>
          </p:cNvPr>
          <p:cNvSpPr>
            <a:spLocks noGrp="1"/>
          </p:cNvSpPr>
          <p:nvPr>
            <p:ph sz="quarter" idx="11"/>
          </p:nvPr>
        </p:nvSpPr>
        <p:spPr/>
        <p:txBody>
          <a:bodyPr/>
          <a:lstStyle/>
          <a:p>
            <a:r>
              <a:rPr lang="en-US" altLang="zh-CN" sz="3600" kern="1200" dirty="0">
                <a:ln w="3175">
                  <a:solidFill>
                    <a:schemeClr val="accent3">
                      <a:lumMod val="60000"/>
                      <a:lumOff val="40000"/>
                      <a:alpha val="25000"/>
                    </a:schemeClr>
                  </a:solidFill>
                </a:ln>
                <a:noFill/>
                <a:effectLst>
                  <a:glow rad="25400">
                    <a:schemeClr val="accent2">
                      <a:satMod val="175000"/>
                      <a:alpha val="10000"/>
                    </a:schemeClr>
                  </a:glow>
                </a:effectLst>
                <a:cs typeface="+mn-cs"/>
              </a:rPr>
              <a:t>PERFORMANCE SCALE</a:t>
            </a:r>
            <a:endParaRPr lang="zh-CN" altLang="en-US" sz="3600" kern="1200" dirty="0">
              <a:ln w="3175">
                <a:solidFill>
                  <a:schemeClr val="accent3">
                    <a:lumMod val="60000"/>
                    <a:lumOff val="40000"/>
                    <a:alpha val="25000"/>
                  </a:schemeClr>
                </a:solidFill>
              </a:ln>
              <a:noFill/>
              <a:effectLst>
                <a:glow rad="25400">
                  <a:schemeClr val="accent2">
                    <a:satMod val="175000"/>
                    <a:alpha val="10000"/>
                  </a:schemeClr>
                </a:glow>
              </a:effectLst>
              <a:cs typeface="+mn-cs"/>
            </a:endParaRPr>
          </a:p>
        </p:txBody>
      </p:sp>
      <p:sp>
        <p:nvSpPr>
          <p:cNvPr id="2" name="标题 1">
            <a:extLst>
              <a:ext uri="{FF2B5EF4-FFF2-40B4-BE49-F238E27FC236}">
                <a16:creationId xmlns:a16="http://schemas.microsoft.com/office/drawing/2014/main" id="{123E0993-7EFA-4308-A318-F71F58C7D9EF}"/>
              </a:ext>
            </a:extLst>
          </p:cNvPr>
          <p:cNvSpPr>
            <a:spLocks noGrp="1"/>
          </p:cNvSpPr>
          <p:nvPr>
            <p:ph type="title"/>
          </p:nvPr>
        </p:nvSpPr>
        <p:spPr/>
        <p:txBody>
          <a:bodyPr/>
          <a:lstStyle/>
          <a:p>
            <a:r>
              <a:rPr lang="zh-CN" altLang="en-US" dirty="0"/>
              <a:t>业绩规模</a:t>
            </a:r>
          </a:p>
        </p:txBody>
      </p:sp>
      <p:sp>
        <p:nvSpPr>
          <p:cNvPr id="416" name="圆角矩形 23">
            <a:extLst>
              <a:ext uri="{FF2B5EF4-FFF2-40B4-BE49-F238E27FC236}">
                <a16:creationId xmlns:a16="http://schemas.microsoft.com/office/drawing/2014/main" id="{314077AC-6AAC-4C91-A2AD-9F3D2333EB09}"/>
              </a:ext>
            </a:extLst>
          </p:cNvPr>
          <p:cNvSpPr/>
          <p:nvPr/>
        </p:nvSpPr>
        <p:spPr>
          <a:xfrm>
            <a:off x="673100" y="812800"/>
            <a:ext cx="10845800" cy="5684150"/>
          </a:xfrm>
          <a:prstGeom prst="roundRect">
            <a:avLst>
              <a:gd name="adj" fmla="val 1248"/>
            </a:avLst>
          </a:prstGeom>
          <a:blipFill dpi="0" rotWithShape="1">
            <a:blip r:embed="rId18" cstate="screen">
              <a:extLst>
                <a:ext uri="{BEBA8EAE-BF5A-486C-A8C5-ECC9F3942E4B}">
                  <a14:imgProps xmlns:a14="http://schemas.microsoft.com/office/drawing/2010/main">
                    <a14:imgLayer r:embed="rId19">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l="-6206" t="-14299" r="-6206" b="-6352"/>
            </a:stretch>
          </a:blipFill>
          <a:ln w="9525" cmpd="sng">
            <a:gradFill>
              <a:gsLst>
                <a:gs pos="0">
                  <a:schemeClr val="accent2">
                    <a:lumMod val="75000"/>
                  </a:schemeClr>
                </a:gs>
                <a:gs pos="100000">
                  <a:schemeClr val="accent3">
                    <a:lumMod val="60000"/>
                    <a:lumOff val="40000"/>
                  </a:schemeClr>
                </a:gs>
              </a:gsLst>
              <a:lin ang="18900000" scaled="0"/>
            </a:gradFill>
          </a:ln>
          <a:effectLst>
            <a:outerShdw blurRad="152400" dist="88900" dir="5400000" sx="99000" sy="99000" algn="ctr"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solidFill>
            </a:endParaRPr>
          </a:p>
        </p:txBody>
      </p:sp>
      <p:sp>
        <p:nvSpPr>
          <p:cNvPr id="9" name="文本框 8" hidden="1">
            <a:extLst>
              <a:ext uri="{FF2B5EF4-FFF2-40B4-BE49-F238E27FC236}">
                <a16:creationId xmlns:a16="http://schemas.microsoft.com/office/drawing/2014/main" id="{4F6DA8FC-31BD-49EB-BC88-B0A8E29C4EE6}"/>
              </a:ext>
            </a:extLst>
          </p:cNvPr>
          <p:cNvSpPr txBox="1"/>
          <p:nvPr/>
        </p:nvSpPr>
        <p:spPr>
          <a:xfrm>
            <a:off x="2111105" y="1250327"/>
            <a:ext cx="3930563" cy="2123658"/>
          </a:xfrm>
          <a:prstGeom prst="rect">
            <a:avLst/>
          </a:prstGeom>
          <a:noFill/>
        </p:spPr>
        <p:txBody>
          <a:bodyPr wrap="none" lIns="0" tIns="0" rIns="0" bIns="0" rtlCol="0">
            <a:spAutoFit/>
          </a:bodyPr>
          <a:lstStyle/>
          <a:p>
            <a:r>
              <a:rPr lang="en-US" altLang="zh-CN" sz="13800" dirty="0">
                <a:solidFill>
                  <a:schemeClr val="accent3">
                    <a:lumMod val="60000"/>
                    <a:lumOff val="40000"/>
                  </a:schemeClr>
                </a:solidFill>
                <a:latin typeface="思源黑体 CN Regular" panose="020B0500000000000000" pitchFamily="34" charset="-122"/>
              </a:rPr>
              <a:t>2022</a:t>
            </a:r>
            <a:endParaRPr lang="zh-CN" altLang="en-US" sz="13800" dirty="0">
              <a:solidFill>
                <a:schemeClr val="accent3">
                  <a:lumMod val="60000"/>
                  <a:lumOff val="40000"/>
                </a:schemeClr>
              </a:solidFill>
              <a:latin typeface="思源黑体 CN Regular" panose="020B0500000000000000" pitchFamily="34" charset="-122"/>
            </a:endParaRPr>
          </a:p>
        </p:txBody>
      </p:sp>
      <p:sp>
        <p:nvSpPr>
          <p:cNvPr id="15" name="任意多边形: 形状 14" hidden="1">
            <a:extLst>
              <a:ext uri="{FF2B5EF4-FFF2-40B4-BE49-F238E27FC236}">
                <a16:creationId xmlns:a16="http://schemas.microsoft.com/office/drawing/2014/main" id="{B81BA6C8-E68B-4B13-AF5F-570B547B85D8}"/>
              </a:ext>
            </a:extLst>
          </p:cNvPr>
          <p:cNvSpPr/>
          <p:nvPr/>
        </p:nvSpPr>
        <p:spPr>
          <a:xfrm>
            <a:off x="670579" y="2675858"/>
            <a:ext cx="10848319" cy="1496263"/>
          </a:xfrm>
          <a:custGeom>
            <a:avLst/>
            <a:gdLst>
              <a:gd name="connsiteX0" fmla="*/ 9713335 w 12191992"/>
              <a:gd name="connsiteY0" fmla="*/ 1142 h 1496263"/>
              <a:gd name="connsiteX1" fmla="*/ 10123792 w 12191992"/>
              <a:gd name="connsiteY1" fmla="*/ 23376 h 1496263"/>
              <a:gd name="connsiteX2" fmla="*/ 10529677 w 12191992"/>
              <a:gd name="connsiteY2" fmla="*/ 73659 h 1496263"/>
              <a:gd name="connsiteX3" fmla="*/ 10729822 w 12191992"/>
              <a:gd name="connsiteY3" fmla="*/ 109331 h 1496263"/>
              <a:gd name="connsiteX4" fmla="*/ 10779428 w 12191992"/>
              <a:gd name="connsiteY4" fmla="*/ 119471 h 1496263"/>
              <a:gd name="connsiteX5" fmla="*/ 10804232 w 12191992"/>
              <a:gd name="connsiteY5" fmla="*/ 124587 h 1496263"/>
              <a:gd name="connsiteX6" fmla="*/ 10828908 w 12191992"/>
              <a:gd name="connsiteY6" fmla="*/ 130025 h 1496263"/>
              <a:gd name="connsiteX7" fmla="*/ 10878260 w 12191992"/>
              <a:gd name="connsiteY7" fmla="*/ 140856 h 1496263"/>
              <a:gd name="connsiteX8" fmla="*/ 10927294 w 12191992"/>
              <a:gd name="connsiteY8" fmla="*/ 152470 h 1496263"/>
              <a:gd name="connsiteX9" fmla="*/ 11312001 w 12191992"/>
              <a:gd name="connsiteY9" fmla="*/ 261194 h 1496263"/>
              <a:gd name="connsiteX10" fmla="*/ 11358747 w 12191992"/>
              <a:gd name="connsiteY10" fmla="*/ 277095 h 1496263"/>
              <a:gd name="connsiteX11" fmla="*/ 11382151 w 12191992"/>
              <a:gd name="connsiteY11" fmla="*/ 285114 h 1496263"/>
              <a:gd name="connsiteX12" fmla="*/ 11405301 w 12191992"/>
              <a:gd name="connsiteY12" fmla="*/ 293456 h 1496263"/>
              <a:gd name="connsiteX13" fmla="*/ 11451600 w 12191992"/>
              <a:gd name="connsiteY13" fmla="*/ 310186 h 1496263"/>
              <a:gd name="connsiteX14" fmla="*/ 11497391 w 12191992"/>
              <a:gd name="connsiteY14" fmla="*/ 327700 h 1496263"/>
              <a:gd name="connsiteX15" fmla="*/ 11520223 w 12191992"/>
              <a:gd name="connsiteY15" fmla="*/ 336457 h 1496263"/>
              <a:gd name="connsiteX16" fmla="*/ 11542864 w 12191992"/>
              <a:gd name="connsiteY16" fmla="*/ 345675 h 1496263"/>
              <a:gd name="connsiteX17" fmla="*/ 11588019 w 12191992"/>
              <a:gd name="connsiteY17" fmla="*/ 364110 h 1496263"/>
              <a:gd name="connsiteX18" fmla="*/ 11677057 w 12191992"/>
              <a:gd name="connsiteY18" fmla="*/ 402733 h 1496263"/>
              <a:gd name="connsiteX19" fmla="*/ 12012666 w 12191992"/>
              <a:gd name="connsiteY19" fmla="*/ 579483 h 1496263"/>
              <a:gd name="connsiteX20" fmla="*/ 12165302 w 12191992"/>
              <a:gd name="connsiteY20" fmla="*/ 682307 h 1496263"/>
              <a:gd name="connsiteX21" fmla="*/ 12191992 w 12191992"/>
              <a:gd name="connsiteY21" fmla="*/ 703803 h 1496263"/>
              <a:gd name="connsiteX22" fmla="*/ 12191992 w 12191992"/>
              <a:gd name="connsiteY22" fmla="*/ 827284 h 1496263"/>
              <a:gd name="connsiteX23" fmla="*/ 12084870 w 12191992"/>
              <a:gd name="connsiteY23" fmla="*/ 739435 h 1496263"/>
              <a:gd name="connsiteX24" fmla="*/ 11619627 w 12191992"/>
              <a:gd name="connsiteY24" fmla="*/ 468778 h 1496263"/>
              <a:gd name="connsiteX25" fmla="*/ 11534278 w 12191992"/>
              <a:gd name="connsiteY25" fmla="*/ 430939 h 1496263"/>
              <a:gd name="connsiteX26" fmla="*/ 11490840 w 12191992"/>
              <a:gd name="connsiteY26" fmla="*/ 412964 h 1496263"/>
              <a:gd name="connsiteX27" fmla="*/ 11469090 w 12191992"/>
              <a:gd name="connsiteY27" fmla="*/ 403977 h 1496263"/>
              <a:gd name="connsiteX28" fmla="*/ 11447022 w 12191992"/>
              <a:gd name="connsiteY28" fmla="*/ 395358 h 1496263"/>
              <a:gd name="connsiteX29" fmla="*/ 11402947 w 12191992"/>
              <a:gd name="connsiteY29" fmla="*/ 378167 h 1496263"/>
              <a:gd name="connsiteX30" fmla="*/ 11358429 w 12191992"/>
              <a:gd name="connsiteY30" fmla="*/ 361668 h 1496263"/>
              <a:gd name="connsiteX31" fmla="*/ 11336042 w 12191992"/>
              <a:gd name="connsiteY31" fmla="*/ 353464 h 1496263"/>
              <a:gd name="connsiteX32" fmla="*/ 11313465 w 12191992"/>
              <a:gd name="connsiteY32" fmla="*/ 345583 h 1496263"/>
              <a:gd name="connsiteX33" fmla="*/ 11268246 w 12191992"/>
              <a:gd name="connsiteY33" fmla="*/ 329866 h 1496263"/>
              <a:gd name="connsiteX34" fmla="*/ 10895432 w 12191992"/>
              <a:gd name="connsiteY34" fmla="*/ 221880 h 1496263"/>
              <a:gd name="connsiteX35" fmla="*/ 10847733 w 12191992"/>
              <a:gd name="connsiteY35" fmla="*/ 210312 h 1496263"/>
              <a:gd name="connsiteX36" fmla="*/ 10799780 w 12191992"/>
              <a:gd name="connsiteY36" fmla="*/ 199435 h 1496263"/>
              <a:gd name="connsiteX37" fmla="*/ 10775740 w 12191992"/>
              <a:gd name="connsiteY37" fmla="*/ 193996 h 1496263"/>
              <a:gd name="connsiteX38" fmla="*/ 10751636 w 12191992"/>
              <a:gd name="connsiteY38" fmla="*/ 188881 h 1496263"/>
              <a:gd name="connsiteX39" fmla="*/ 10703365 w 12191992"/>
              <a:gd name="connsiteY39" fmla="*/ 178695 h 1496263"/>
              <a:gd name="connsiteX40" fmla="*/ 10508308 w 12191992"/>
              <a:gd name="connsiteY40" fmla="*/ 142700 h 1496263"/>
              <a:gd name="connsiteX41" fmla="*/ 10111963 w 12191992"/>
              <a:gd name="connsiteY41" fmla="*/ 91172 h 1496263"/>
              <a:gd name="connsiteX42" fmla="*/ 9307570 w 12191992"/>
              <a:gd name="connsiteY42" fmla="*/ 70386 h 1496263"/>
              <a:gd name="connsiteX43" fmla="*/ 8907281 w 12191992"/>
              <a:gd name="connsiteY43" fmla="*/ 102648 h 1496263"/>
              <a:gd name="connsiteX44" fmla="*/ 8514433 w 12191992"/>
              <a:gd name="connsiteY44" fmla="*/ 166159 h 1496263"/>
              <a:gd name="connsiteX45" fmla="*/ 8135323 w 12191992"/>
              <a:gd name="connsiteY45" fmla="*/ 263268 h 1496263"/>
              <a:gd name="connsiteX46" fmla="*/ 7953431 w 12191992"/>
              <a:gd name="connsiteY46" fmla="*/ 325165 h 1496263"/>
              <a:gd name="connsiteX47" fmla="*/ 7865029 w 12191992"/>
              <a:gd name="connsiteY47" fmla="*/ 359732 h 1496263"/>
              <a:gd name="connsiteX48" fmla="*/ 7821465 w 12191992"/>
              <a:gd name="connsiteY48" fmla="*/ 377799 h 1496263"/>
              <a:gd name="connsiteX49" fmla="*/ 7778408 w 12191992"/>
              <a:gd name="connsiteY49" fmla="*/ 396557 h 1496263"/>
              <a:gd name="connsiteX50" fmla="*/ 7079779 w 12191992"/>
              <a:gd name="connsiteY50" fmla="*/ 701665 h 1496263"/>
              <a:gd name="connsiteX51" fmla="*/ 6902276 w 12191992"/>
              <a:gd name="connsiteY51" fmla="*/ 774761 h 1496263"/>
              <a:gd name="connsiteX52" fmla="*/ 6813238 w 12191992"/>
              <a:gd name="connsiteY52" fmla="*/ 810757 h 1496263"/>
              <a:gd name="connsiteX53" fmla="*/ 6723501 w 12191992"/>
              <a:gd name="connsiteY53" fmla="*/ 846015 h 1496263"/>
              <a:gd name="connsiteX54" fmla="*/ 6678982 w 12191992"/>
              <a:gd name="connsiteY54" fmla="*/ 863667 h 1496263"/>
              <a:gd name="connsiteX55" fmla="*/ 6633764 w 12191992"/>
              <a:gd name="connsiteY55" fmla="*/ 880904 h 1496263"/>
              <a:gd name="connsiteX56" fmla="*/ 6543327 w 12191992"/>
              <a:gd name="connsiteY56" fmla="*/ 915286 h 1496263"/>
              <a:gd name="connsiteX57" fmla="*/ 6452254 w 12191992"/>
              <a:gd name="connsiteY57" fmla="*/ 948839 h 1496263"/>
              <a:gd name="connsiteX58" fmla="*/ 6406717 w 12191992"/>
              <a:gd name="connsiteY58" fmla="*/ 965523 h 1496263"/>
              <a:gd name="connsiteX59" fmla="*/ 6383885 w 12191992"/>
              <a:gd name="connsiteY59" fmla="*/ 973911 h 1496263"/>
              <a:gd name="connsiteX60" fmla="*/ 6360926 w 12191992"/>
              <a:gd name="connsiteY60" fmla="*/ 981977 h 1496263"/>
              <a:gd name="connsiteX61" fmla="*/ 5612245 w 12191992"/>
              <a:gd name="connsiteY61" fmla="*/ 1219426 h 1496263"/>
              <a:gd name="connsiteX62" fmla="*/ 4831065 w 12191992"/>
              <a:gd name="connsiteY62" fmla="*/ 1394011 h 1496263"/>
              <a:gd name="connsiteX63" fmla="*/ 4023365 w 12191992"/>
              <a:gd name="connsiteY63" fmla="*/ 1486188 h 1496263"/>
              <a:gd name="connsiteX64" fmla="*/ 3206443 w 12191992"/>
              <a:gd name="connsiteY64" fmla="*/ 1480243 h 1496263"/>
              <a:gd name="connsiteX65" fmla="*/ 3104685 w 12191992"/>
              <a:gd name="connsiteY65" fmla="*/ 1471486 h 1496263"/>
              <a:gd name="connsiteX66" fmla="*/ 3053807 w 12191992"/>
              <a:gd name="connsiteY66" fmla="*/ 1466877 h 1496263"/>
              <a:gd name="connsiteX67" fmla="*/ 3028367 w 12191992"/>
              <a:gd name="connsiteY67" fmla="*/ 1464619 h 1496263"/>
              <a:gd name="connsiteX68" fmla="*/ 3002928 w 12191992"/>
              <a:gd name="connsiteY68" fmla="*/ 1462084 h 1496263"/>
              <a:gd name="connsiteX69" fmla="*/ 2902061 w 12191992"/>
              <a:gd name="connsiteY69" fmla="*/ 1450055 h 1496263"/>
              <a:gd name="connsiteX70" fmla="*/ 2851627 w 12191992"/>
              <a:gd name="connsiteY70" fmla="*/ 1444063 h 1496263"/>
              <a:gd name="connsiteX71" fmla="*/ 2826188 w 12191992"/>
              <a:gd name="connsiteY71" fmla="*/ 1441067 h 1496263"/>
              <a:gd name="connsiteX72" fmla="*/ 2801703 w 12191992"/>
              <a:gd name="connsiteY72" fmla="*/ 1437611 h 1496263"/>
              <a:gd name="connsiteX73" fmla="*/ 2701853 w 12191992"/>
              <a:gd name="connsiteY73" fmla="*/ 1422586 h 1496263"/>
              <a:gd name="connsiteX74" fmla="*/ 2602067 w 12191992"/>
              <a:gd name="connsiteY74" fmla="*/ 1407284 h 1496263"/>
              <a:gd name="connsiteX75" fmla="*/ 2502535 w 12191992"/>
              <a:gd name="connsiteY75" fmla="*/ 1391522 h 1496263"/>
              <a:gd name="connsiteX76" fmla="*/ 2452865 w 12191992"/>
              <a:gd name="connsiteY76" fmla="*/ 1383641 h 1496263"/>
              <a:gd name="connsiteX77" fmla="*/ 2402940 w 12191992"/>
              <a:gd name="connsiteY77" fmla="*/ 1376313 h 1496263"/>
              <a:gd name="connsiteX78" fmla="*/ 2303218 w 12191992"/>
              <a:gd name="connsiteY78" fmla="*/ 1361795 h 1496263"/>
              <a:gd name="connsiteX79" fmla="*/ 2278287 w 12191992"/>
              <a:gd name="connsiteY79" fmla="*/ 1358154 h 1496263"/>
              <a:gd name="connsiteX80" fmla="*/ 2253229 w 12191992"/>
              <a:gd name="connsiteY80" fmla="*/ 1354835 h 1496263"/>
              <a:gd name="connsiteX81" fmla="*/ 2203241 w 12191992"/>
              <a:gd name="connsiteY81" fmla="*/ 1348291 h 1496263"/>
              <a:gd name="connsiteX82" fmla="*/ 2103137 w 12191992"/>
              <a:gd name="connsiteY82" fmla="*/ 1335201 h 1496263"/>
              <a:gd name="connsiteX83" fmla="*/ 2002715 w 12191992"/>
              <a:gd name="connsiteY83" fmla="*/ 1323402 h 1496263"/>
              <a:gd name="connsiteX84" fmla="*/ 1952600 w 12191992"/>
              <a:gd name="connsiteY84" fmla="*/ 1317780 h 1496263"/>
              <a:gd name="connsiteX85" fmla="*/ 1902229 w 12191992"/>
              <a:gd name="connsiteY85" fmla="*/ 1312526 h 1496263"/>
              <a:gd name="connsiteX86" fmla="*/ 1801553 w 12191992"/>
              <a:gd name="connsiteY86" fmla="*/ 1302202 h 1496263"/>
              <a:gd name="connsiteX87" fmla="*/ 1700622 w 12191992"/>
              <a:gd name="connsiteY87" fmla="*/ 1293307 h 1496263"/>
              <a:gd name="connsiteX88" fmla="*/ 1650125 w 12191992"/>
              <a:gd name="connsiteY88" fmla="*/ 1288698 h 1496263"/>
              <a:gd name="connsiteX89" fmla="*/ 1599247 w 12191992"/>
              <a:gd name="connsiteY89" fmla="*/ 1285011 h 1496263"/>
              <a:gd name="connsiteX90" fmla="*/ 1193552 w 12191992"/>
              <a:gd name="connsiteY90" fmla="*/ 1264870 h 1496263"/>
              <a:gd name="connsiteX91" fmla="*/ 787094 w 12191992"/>
              <a:gd name="connsiteY91" fmla="*/ 1268741 h 1496263"/>
              <a:gd name="connsiteX92" fmla="*/ 384325 w 12191992"/>
              <a:gd name="connsiteY92" fmla="*/ 1306903 h 1496263"/>
              <a:gd name="connsiteX93" fmla="*/ 188188 w 12191992"/>
              <a:gd name="connsiteY93" fmla="*/ 1344972 h 1496263"/>
              <a:gd name="connsiteX94" fmla="*/ 93362 w 12191992"/>
              <a:gd name="connsiteY94" fmla="*/ 1371105 h 1496263"/>
              <a:gd name="connsiteX95" fmla="*/ 4007 w 12191992"/>
              <a:gd name="connsiteY95" fmla="*/ 1404749 h 1496263"/>
              <a:gd name="connsiteX96" fmla="*/ 0 w 12191992"/>
              <a:gd name="connsiteY96" fmla="*/ 1400740 h 1496263"/>
              <a:gd name="connsiteX97" fmla="*/ 90564 w 12191992"/>
              <a:gd name="connsiteY97" fmla="*/ 1365943 h 1496263"/>
              <a:gd name="connsiteX98" fmla="*/ 185962 w 12191992"/>
              <a:gd name="connsiteY98" fmla="*/ 1339073 h 1496263"/>
              <a:gd name="connsiteX99" fmla="*/ 382672 w 12191992"/>
              <a:gd name="connsiteY99" fmla="*/ 1299621 h 1496263"/>
              <a:gd name="connsiteX100" fmla="*/ 786713 w 12191992"/>
              <a:gd name="connsiteY100" fmla="*/ 1258924 h 1496263"/>
              <a:gd name="connsiteX101" fmla="*/ 1194570 w 12191992"/>
              <a:gd name="connsiteY101" fmla="*/ 1252564 h 1496263"/>
              <a:gd name="connsiteX102" fmla="*/ 1601600 w 12191992"/>
              <a:gd name="connsiteY102" fmla="*/ 1270355 h 1496263"/>
              <a:gd name="connsiteX103" fmla="*/ 1652478 w 12191992"/>
              <a:gd name="connsiteY103" fmla="*/ 1273719 h 1496263"/>
              <a:gd name="connsiteX104" fmla="*/ 1703357 w 12191992"/>
              <a:gd name="connsiteY104" fmla="*/ 1277867 h 1496263"/>
              <a:gd name="connsiteX105" fmla="*/ 1804733 w 12191992"/>
              <a:gd name="connsiteY105" fmla="*/ 1286209 h 1496263"/>
              <a:gd name="connsiteX106" fmla="*/ 1905791 w 12191992"/>
              <a:gd name="connsiteY106" fmla="*/ 1295934 h 1496263"/>
              <a:gd name="connsiteX107" fmla="*/ 1956670 w 12191992"/>
              <a:gd name="connsiteY107" fmla="*/ 1300865 h 1496263"/>
              <a:gd name="connsiteX108" fmla="*/ 2007103 w 12191992"/>
              <a:gd name="connsiteY108" fmla="*/ 1306488 h 1496263"/>
              <a:gd name="connsiteX109" fmla="*/ 2107207 w 12191992"/>
              <a:gd name="connsiteY109" fmla="*/ 1317780 h 1496263"/>
              <a:gd name="connsiteX110" fmla="*/ 2207693 w 12191992"/>
              <a:gd name="connsiteY110" fmla="*/ 1330270 h 1496263"/>
              <a:gd name="connsiteX111" fmla="*/ 2257999 w 12191992"/>
              <a:gd name="connsiteY111" fmla="*/ 1336584 h 1496263"/>
              <a:gd name="connsiteX112" fmla="*/ 2283439 w 12191992"/>
              <a:gd name="connsiteY112" fmla="*/ 1339764 h 1496263"/>
              <a:gd name="connsiteX113" fmla="*/ 2308433 w 12191992"/>
              <a:gd name="connsiteY113" fmla="*/ 1343221 h 1496263"/>
              <a:gd name="connsiteX114" fmla="*/ 2408601 w 12191992"/>
              <a:gd name="connsiteY114" fmla="*/ 1357048 h 1496263"/>
              <a:gd name="connsiteX115" fmla="*/ 2458716 w 12191992"/>
              <a:gd name="connsiteY115" fmla="*/ 1364007 h 1496263"/>
              <a:gd name="connsiteX116" fmla="*/ 2508577 w 12191992"/>
              <a:gd name="connsiteY116" fmla="*/ 1371658 h 1496263"/>
              <a:gd name="connsiteX117" fmla="*/ 2608045 w 12191992"/>
              <a:gd name="connsiteY117" fmla="*/ 1386913 h 1496263"/>
              <a:gd name="connsiteX118" fmla="*/ 2707704 w 12191992"/>
              <a:gd name="connsiteY118" fmla="*/ 1401569 h 1496263"/>
              <a:gd name="connsiteX119" fmla="*/ 2807299 w 12191992"/>
              <a:gd name="connsiteY119" fmla="*/ 1415903 h 1496263"/>
              <a:gd name="connsiteX120" fmla="*/ 2832166 w 12191992"/>
              <a:gd name="connsiteY120" fmla="*/ 1419498 h 1496263"/>
              <a:gd name="connsiteX121" fmla="*/ 2857288 w 12191992"/>
              <a:gd name="connsiteY121" fmla="*/ 1422309 h 1496263"/>
              <a:gd name="connsiteX122" fmla="*/ 2907403 w 12191992"/>
              <a:gd name="connsiteY122" fmla="*/ 1427978 h 1496263"/>
              <a:gd name="connsiteX123" fmla="*/ 3007698 w 12191992"/>
              <a:gd name="connsiteY123" fmla="*/ 1439316 h 1496263"/>
              <a:gd name="connsiteX124" fmla="*/ 3033137 w 12191992"/>
              <a:gd name="connsiteY124" fmla="*/ 1441667 h 1496263"/>
              <a:gd name="connsiteX125" fmla="*/ 3058577 w 12191992"/>
              <a:gd name="connsiteY125" fmla="*/ 1443741 h 1496263"/>
              <a:gd name="connsiteX126" fmla="*/ 3109010 w 12191992"/>
              <a:gd name="connsiteY126" fmla="*/ 1447935 h 1496263"/>
              <a:gd name="connsiteX127" fmla="*/ 3209814 w 12191992"/>
              <a:gd name="connsiteY127" fmla="*/ 1456046 h 1496263"/>
              <a:gd name="connsiteX128" fmla="*/ 4020312 w 12191992"/>
              <a:gd name="connsiteY128" fmla="*/ 1457106 h 1496263"/>
              <a:gd name="connsiteX129" fmla="*/ 4819681 w 12191992"/>
              <a:gd name="connsiteY129" fmla="*/ 1361011 h 1496263"/>
              <a:gd name="connsiteX130" fmla="*/ 5592657 w 12191992"/>
              <a:gd name="connsiteY130" fmla="*/ 1183108 h 1496263"/>
              <a:gd name="connsiteX131" fmla="*/ 6333579 w 12191992"/>
              <a:gd name="connsiteY131" fmla="*/ 942847 h 1496263"/>
              <a:gd name="connsiteX132" fmla="*/ 6356347 w 12191992"/>
              <a:gd name="connsiteY132" fmla="*/ 934690 h 1496263"/>
              <a:gd name="connsiteX133" fmla="*/ 6378924 w 12191992"/>
              <a:gd name="connsiteY133" fmla="*/ 926255 h 1496263"/>
              <a:gd name="connsiteX134" fmla="*/ 6424016 w 12191992"/>
              <a:gd name="connsiteY134" fmla="*/ 909341 h 1496263"/>
              <a:gd name="connsiteX135" fmla="*/ 6514135 w 12191992"/>
              <a:gd name="connsiteY135" fmla="*/ 875466 h 1496263"/>
              <a:gd name="connsiteX136" fmla="*/ 6603682 w 12191992"/>
              <a:gd name="connsiteY136" fmla="*/ 840715 h 1496263"/>
              <a:gd name="connsiteX137" fmla="*/ 6648200 w 12191992"/>
              <a:gd name="connsiteY137" fmla="*/ 823293 h 1496263"/>
              <a:gd name="connsiteX138" fmla="*/ 6692719 w 12191992"/>
              <a:gd name="connsiteY138" fmla="*/ 805503 h 1496263"/>
              <a:gd name="connsiteX139" fmla="*/ 6781757 w 12191992"/>
              <a:gd name="connsiteY139" fmla="*/ 769830 h 1496263"/>
              <a:gd name="connsiteX140" fmla="*/ 6870096 w 12191992"/>
              <a:gd name="connsiteY140" fmla="*/ 733512 h 1496263"/>
              <a:gd name="connsiteX141" fmla="*/ 7046009 w 12191992"/>
              <a:gd name="connsiteY141" fmla="*/ 659770 h 1496263"/>
              <a:gd name="connsiteX142" fmla="*/ 7739232 w 12191992"/>
              <a:gd name="connsiteY142" fmla="*/ 350975 h 1496263"/>
              <a:gd name="connsiteX143" fmla="*/ 7783369 w 12191992"/>
              <a:gd name="connsiteY143" fmla="*/ 331479 h 1496263"/>
              <a:gd name="connsiteX144" fmla="*/ 7827888 w 12191992"/>
              <a:gd name="connsiteY144" fmla="*/ 312675 h 1496263"/>
              <a:gd name="connsiteX145" fmla="*/ 7918325 w 12191992"/>
              <a:gd name="connsiteY145" fmla="*/ 276588 h 1496263"/>
              <a:gd name="connsiteX146" fmla="*/ 8104414 w 12191992"/>
              <a:gd name="connsiteY146" fmla="*/ 212063 h 1496263"/>
              <a:gd name="connsiteX147" fmla="*/ 8491856 w 12191992"/>
              <a:gd name="connsiteY147" fmla="*/ 110253 h 1496263"/>
              <a:gd name="connsiteX148" fmla="*/ 8893098 w 12191992"/>
              <a:gd name="connsiteY148" fmla="*/ 42871 h 1496263"/>
              <a:gd name="connsiteX149" fmla="*/ 9301782 w 12191992"/>
              <a:gd name="connsiteY149" fmla="*/ 7291 h 1496263"/>
              <a:gd name="connsiteX150" fmla="*/ 9713335 w 12191992"/>
              <a:gd name="connsiteY150" fmla="*/ 1142 h 1496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12191992" h="1496263">
                <a:moveTo>
                  <a:pt x="9713335" y="1142"/>
                </a:moveTo>
                <a:cubicBezTo>
                  <a:pt x="9850493" y="3826"/>
                  <a:pt x="9987469" y="11241"/>
                  <a:pt x="10123792" y="23376"/>
                </a:cubicBezTo>
                <a:cubicBezTo>
                  <a:pt x="10260020" y="35497"/>
                  <a:pt x="10395548" y="52043"/>
                  <a:pt x="10529677" y="73659"/>
                </a:cubicBezTo>
                <a:cubicBezTo>
                  <a:pt x="10596837" y="84121"/>
                  <a:pt x="10663234" y="96703"/>
                  <a:pt x="10729822" y="109331"/>
                </a:cubicBezTo>
                <a:lnTo>
                  <a:pt x="10779428" y="119471"/>
                </a:lnTo>
                <a:lnTo>
                  <a:pt x="10804232" y="124587"/>
                </a:lnTo>
                <a:lnTo>
                  <a:pt x="10828908" y="130025"/>
                </a:lnTo>
                <a:lnTo>
                  <a:pt x="10878260" y="140856"/>
                </a:lnTo>
                <a:lnTo>
                  <a:pt x="10927294" y="152470"/>
                </a:lnTo>
                <a:cubicBezTo>
                  <a:pt x="11058181" y="183543"/>
                  <a:pt x="11186649" y="219838"/>
                  <a:pt x="11312001" y="261194"/>
                </a:cubicBezTo>
                <a:lnTo>
                  <a:pt x="11358747" y="277095"/>
                </a:lnTo>
                <a:lnTo>
                  <a:pt x="11382151" y="285114"/>
                </a:lnTo>
                <a:lnTo>
                  <a:pt x="11405301" y="293456"/>
                </a:lnTo>
                <a:lnTo>
                  <a:pt x="11451600" y="310186"/>
                </a:lnTo>
                <a:lnTo>
                  <a:pt x="11497391" y="327700"/>
                </a:lnTo>
                <a:lnTo>
                  <a:pt x="11520223" y="336457"/>
                </a:lnTo>
                <a:lnTo>
                  <a:pt x="11542864" y="345675"/>
                </a:lnTo>
                <a:lnTo>
                  <a:pt x="11588019" y="364110"/>
                </a:lnTo>
                <a:cubicBezTo>
                  <a:pt x="11617720" y="376877"/>
                  <a:pt x="11647802" y="389275"/>
                  <a:pt x="11677057" y="402733"/>
                </a:cubicBezTo>
                <a:cubicBezTo>
                  <a:pt x="11794841" y="455504"/>
                  <a:pt x="11907029" y="514586"/>
                  <a:pt x="12012666" y="579483"/>
                </a:cubicBezTo>
                <a:cubicBezTo>
                  <a:pt x="12065516" y="612160"/>
                  <a:pt x="12116268" y="646589"/>
                  <a:pt x="12165302" y="682307"/>
                </a:cubicBezTo>
                <a:lnTo>
                  <a:pt x="12191992" y="703803"/>
                </a:lnTo>
                <a:lnTo>
                  <a:pt x="12191992" y="827284"/>
                </a:lnTo>
                <a:lnTo>
                  <a:pt x="12084870" y="739435"/>
                </a:lnTo>
                <a:cubicBezTo>
                  <a:pt x="11946603" y="636176"/>
                  <a:pt x="11788481" y="546138"/>
                  <a:pt x="11619627" y="468778"/>
                </a:cubicBezTo>
                <a:cubicBezTo>
                  <a:pt x="11591708" y="455597"/>
                  <a:pt x="11562834" y="443475"/>
                  <a:pt x="11534278" y="430939"/>
                </a:cubicBezTo>
                <a:lnTo>
                  <a:pt x="11490840" y="412964"/>
                </a:lnTo>
                <a:lnTo>
                  <a:pt x="11469090" y="403977"/>
                </a:lnTo>
                <a:lnTo>
                  <a:pt x="11447022" y="395358"/>
                </a:lnTo>
                <a:lnTo>
                  <a:pt x="11402947" y="378167"/>
                </a:lnTo>
                <a:lnTo>
                  <a:pt x="11358429" y="361668"/>
                </a:lnTo>
                <a:lnTo>
                  <a:pt x="11336042" y="353464"/>
                </a:lnTo>
                <a:lnTo>
                  <a:pt x="11313465" y="345583"/>
                </a:lnTo>
                <a:lnTo>
                  <a:pt x="11268246" y="329866"/>
                </a:lnTo>
                <a:cubicBezTo>
                  <a:pt x="11146773" y="288940"/>
                  <a:pt x="11022375" y="252889"/>
                  <a:pt x="10895432" y="221880"/>
                </a:cubicBezTo>
                <a:lnTo>
                  <a:pt x="10847733" y="210312"/>
                </a:lnTo>
                <a:lnTo>
                  <a:pt x="10799780" y="199435"/>
                </a:lnTo>
                <a:lnTo>
                  <a:pt x="10775740" y="193996"/>
                </a:lnTo>
                <a:lnTo>
                  <a:pt x="10751636" y="188881"/>
                </a:lnTo>
                <a:lnTo>
                  <a:pt x="10703365" y="178695"/>
                </a:lnTo>
                <a:cubicBezTo>
                  <a:pt x="10638685" y="165790"/>
                  <a:pt x="10573815" y="153346"/>
                  <a:pt x="10508308" y="142700"/>
                </a:cubicBezTo>
                <a:cubicBezTo>
                  <a:pt x="10377550" y="120762"/>
                  <a:pt x="10245137" y="103801"/>
                  <a:pt x="10111963" y="91172"/>
                </a:cubicBezTo>
                <a:cubicBezTo>
                  <a:pt x="9845358" y="65754"/>
                  <a:pt x="9576018" y="58795"/>
                  <a:pt x="9307570" y="70386"/>
                </a:cubicBezTo>
                <a:cubicBezTo>
                  <a:pt x="9173504" y="76244"/>
                  <a:pt x="9039883" y="87015"/>
                  <a:pt x="8907281" y="102648"/>
                </a:cubicBezTo>
                <a:cubicBezTo>
                  <a:pt x="8774805" y="118535"/>
                  <a:pt x="8643665" y="139741"/>
                  <a:pt x="8514433" y="166159"/>
                </a:cubicBezTo>
                <a:cubicBezTo>
                  <a:pt x="8385329" y="192618"/>
                  <a:pt x="8258704" y="225056"/>
                  <a:pt x="8135323" y="263268"/>
                </a:cubicBezTo>
                <a:cubicBezTo>
                  <a:pt x="8073569" y="282118"/>
                  <a:pt x="8013150" y="303227"/>
                  <a:pt x="7953431" y="325165"/>
                </a:cubicBezTo>
                <a:cubicBezTo>
                  <a:pt x="7923858" y="336503"/>
                  <a:pt x="7894031" y="347564"/>
                  <a:pt x="7865029" y="359732"/>
                </a:cubicBezTo>
                <a:cubicBezTo>
                  <a:pt x="7850529" y="365769"/>
                  <a:pt x="7835711" y="371438"/>
                  <a:pt x="7821465" y="377799"/>
                </a:cubicBezTo>
                <a:lnTo>
                  <a:pt x="7778408" y="396557"/>
                </a:lnTo>
                <a:cubicBezTo>
                  <a:pt x="7547610" y="499980"/>
                  <a:pt x="7315539" y="603219"/>
                  <a:pt x="7079779" y="701665"/>
                </a:cubicBezTo>
                <a:cubicBezTo>
                  <a:pt x="7020696" y="726138"/>
                  <a:pt x="6961868" y="750888"/>
                  <a:pt x="6902276" y="774761"/>
                </a:cubicBezTo>
                <a:lnTo>
                  <a:pt x="6813238" y="810757"/>
                </a:lnTo>
                <a:lnTo>
                  <a:pt x="6723501" y="846015"/>
                </a:lnTo>
                <a:lnTo>
                  <a:pt x="6678982" y="863667"/>
                </a:lnTo>
                <a:lnTo>
                  <a:pt x="6633764" y="880904"/>
                </a:lnTo>
                <a:lnTo>
                  <a:pt x="6543327" y="915286"/>
                </a:lnTo>
                <a:cubicBezTo>
                  <a:pt x="6513117" y="926670"/>
                  <a:pt x="6482590" y="937639"/>
                  <a:pt x="6452254" y="948839"/>
                </a:cubicBezTo>
                <a:lnTo>
                  <a:pt x="6406717" y="965523"/>
                </a:lnTo>
                <a:lnTo>
                  <a:pt x="6383885" y="973911"/>
                </a:lnTo>
                <a:lnTo>
                  <a:pt x="6360926" y="981977"/>
                </a:lnTo>
                <a:cubicBezTo>
                  <a:pt x="6116454" y="1069085"/>
                  <a:pt x="5867084" y="1149233"/>
                  <a:pt x="5612245" y="1219426"/>
                </a:cubicBezTo>
                <a:cubicBezTo>
                  <a:pt x="5357133" y="1289371"/>
                  <a:pt x="5096226" y="1347678"/>
                  <a:pt x="4831065" y="1394011"/>
                </a:cubicBezTo>
                <a:cubicBezTo>
                  <a:pt x="4565675" y="1440367"/>
                  <a:pt x="4295573" y="1471196"/>
                  <a:pt x="4023365" y="1486188"/>
                </a:cubicBezTo>
                <a:cubicBezTo>
                  <a:pt x="3751336" y="1501379"/>
                  <a:pt x="3477996" y="1499388"/>
                  <a:pt x="3206443" y="1480243"/>
                </a:cubicBezTo>
                <a:cubicBezTo>
                  <a:pt x="3172545" y="1477662"/>
                  <a:pt x="3138774" y="1474389"/>
                  <a:pt x="3104685" y="1471486"/>
                </a:cubicBezTo>
                <a:lnTo>
                  <a:pt x="3053807" y="1466877"/>
                </a:lnTo>
                <a:lnTo>
                  <a:pt x="3028367" y="1464619"/>
                </a:lnTo>
                <a:cubicBezTo>
                  <a:pt x="3019909" y="1463881"/>
                  <a:pt x="3011450" y="1463190"/>
                  <a:pt x="3002928" y="1462084"/>
                </a:cubicBezTo>
                <a:lnTo>
                  <a:pt x="2902061" y="1450055"/>
                </a:lnTo>
                <a:lnTo>
                  <a:pt x="2851627" y="1444063"/>
                </a:lnTo>
                <a:lnTo>
                  <a:pt x="2826188" y="1441067"/>
                </a:lnTo>
                <a:lnTo>
                  <a:pt x="2801703" y="1437611"/>
                </a:lnTo>
                <a:lnTo>
                  <a:pt x="2701853" y="1422586"/>
                </a:lnTo>
                <a:cubicBezTo>
                  <a:pt x="2668527" y="1417562"/>
                  <a:pt x="2635075" y="1412631"/>
                  <a:pt x="2602067" y="1407284"/>
                </a:cubicBezTo>
                <a:lnTo>
                  <a:pt x="2502535" y="1391522"/>
                </a:lnTo>
                <a:lnTo>
                  <a:pt x="2452865" y="1383641"/>
                </a:lnTo>
                <a:lnTo>
                  <a:pt x="2402940" y="1376313"/>
                </a:lnTo>
                <a:lnTo>
                  <a:pt x="2303218" y="1361795"/>
                </a:lnTo>
                <a:lnTo>
                  <a:pt x="2278287" y="1358154"/>
                </a:lnTo>
                <a:lnTo>
                  <a:pt x="2253229" y="1354835"/>
                </a:lnTo>
                <a:lnTo>
                  <a:pt x="2203241" y="1348291"/>
                </a:lnTo>
                <a:lnTo>
                  <a:pt x="2103137" y="1335201"/>
                </a:lnTo>
                <a:lnTo>
                  <a:pt x="2002715" y="1323402"/>
                </a:lnTo>
                <a:lnTo>
                  <a:pt x="1952600" y="1317780"/>
                </a:lnTo>
                <a:lnTo>
                  <a:pt x="1902229" y="1312526"/>
                </a:lnTo>
                <a:lnTo>
                  <a:pt x="1801553" y="1302202"/>
                </a:lnTo>
                <a:lnTo>
                  <a:pt x="1700622" y="1293307"/>
                </a:lnTo>
                <a:lnTo>
                  <a:pt x="1650125" y="1288698"/>
                </a:lnTo>
                <a:lnTo>
                  <a:pt x="1599247" y="1285011"/>
                </a:lnTo>
                <a:cubicBezTo>
                  <a:pt x="1464418" y="1274595"/>
                  <a:pt x="1329080" y="1268096"/>
                  <a:pt x="1193552" y="1264870"/>
                </a:cubicBezTo>
                <a:cubicBezTo>
                  <a:pt x="1058024" y="1261644"/>
                  <a:pt x="922368" y="1262473"/>
                  <a:pt x="787094" y="1268741"/>
                </a:cubicBezTo>
                <a:cubicBezTo>
                  <a:pt x="651744" y="1274410"/>
                  <a:pt x="517137" y="1287163"/>
                  <a:pt x="384325" y="1306903"/>
                </a:cubicBezTo>
                <a:cubicBezTo>
                  <a:pt x="318001" y="1316881"/>
                  <a:pt x="252516" y="1329592"/>
                  <a:pt x="188188" y="1344972"/>
                </a:cubicBezTo>
                <a:cubicBezTo>
                  <a:pt x="156007" y="1352577"/>
                  <a:pt x="124589" y="1361426"/>
                  <a:pt x="93362" y="1371105"/>
                </a:cubicBezTo>
                <a:cubicBezTo>
                  <a:pt x="62342" y="1380507"/>
                  <a:pt x="32453" y="1391757"/>
                  <a:pt x="4007" y="1404749"/>
                </a:cubicBezTo>
                <a:lnTo>
                  <a:pt x="0" y="1400740"/>
                </a:lnTo>
                <a:cubicBezTo>
                  <a:pt x="28798" y="1387332"/>
                  <a:pt x="59091" y="1375695"/>
                  <a:pt x="90564" y="1365943"/>
                </a:cubicBezTo>
                <a:cubicBezTo>
                  <a:pt x="121727" y="1356033"/>
                  <a:pt x="153463" y="1346954"/>
                  <a:pt x="185962" y="1339073"/>
                </a:cubicBezTo>
                <a:cubicBezTo>
                  <a:pt x="250452" y="1323246"/>
                  <a:pt x="316127" y="1310074"/>
                  <a:pt x="382672" y="1299621"/>
                </a:cubicBezTo>
                <a:cubicBezTo>
                  <a:pt x="515824" y="1279024"/>
                  <a:pt x="650856" y="1265423"/>
                  <a:pt x="786713" y="1258924"/>
                </a:cubicBezTo>
                <a:cubicBezTo>
                  <a:pt x="922368" y="1251781"/>
                  <a:pt x="1058596" y="1250260"/>
                  <a:pt x="1194570" y="1252564"/>
                </a:cubicBezTo>
                <a:cubicBezTo>
                  <a:pt x="1330543" y="1254868"/>
                  <a:pt x="1466389" y="1260722"/>
                  <a:pt x="1601600" y="1270355"/>
                </a:cubicBezTo>
                <a:lnTo>
                  <a:pt x="1652478" y="1273719"/>
                </a:lnTo>
                <a:lnTo>
                  <a:pt x="1703357" y="1277867"/>
                </a:lnTo>
                <a:lnTo>
                  <a:pt x="1804733" y="1286209"/>
                </a:lnTo>
                <a:lnTo>
                  <a:pt x="1905791" y="1295934"/>
                </a:lnTo>
                <a:lnTo>
                  <a:pt x="1956670" y="1300865"/>
                </a:lnTo>
                <a:lnTo>
                  <a:pt x="2007103" y="1306488"/>
                </a:lnTo>
                <a:lnTo>
                  <a:pt x="2107207" y="1317780"/>
                </a:lnTo>
                <a:lnTo>
                  <a:pt x="2207693" y="1330270"/>
                </a:lnTo>
                <a:lnTo>
                  <a:pt x="2257999" y="1336584"/>
                </a:lnTo>
                <a:lnTo>
                  <a:pt x="2283439" y="1339764"/>
                </a:lnTo>
                <a:lnTo>
                  <a:pt x="2308433" y="1343221"/>
                </a:lnTo>
                <a:lnTo>
                  <a:pt x="2408601" y="1357048"/>
                </a:lnTo>
                <a:lnTo>
                  <a:pt x="2458716" y="1364007"/>
                </a:lnTo>
                <a:lnTo>
                  <a:pt x="2508577" y="1371658"/>
                </a:lnTo>
                <a:lnTo>
                  <a:pt x="2608045" y="1386913"/>
                </a:lnTo>
                <a:cubicBezTo>
                  <a:pt x="2641371" y="1392121"/>
                  <a:pt x="2674506" y="1396776"/>
                  <a:pt x="2707704" y="1401569"/>
                </a:cubicBezTo>
                <a:lnTo>
                  <a:pt x="2807299" y="1415903"/>
                </a:lnTo>
                <a:lnTo>
                  <a:pt x="2832166" y="1419498"/>
                </a:lnTo>
                <a:lnTo>
                  <a:pt x="2857288" y="1422309"/>
                </a:lnTo>
                <a:lnTo>
                  <a:pt x="2907403" y="1427978"/>
                </a:lnTo>
                <a:lnTo>
                  <a:pt x="3007698" y="1439316"/>
                </a:lnTo>
                <a:cubicBezTo>
                  <a:pt x="3016029" y="1440330"/>
                  <a:pt x="3024424" y="1441021"/>
                  <a:pt x="3033137" y="1441667"/>
                </a:cubicBezTo>
                <a:lnTo>
                  <a:pt x="3058577" y="1443741"/>
                </a:lnTo>
                <a:lnTo>
                  <a:pt x="3109010" y="1447935"/>
                </a:lnTo>
                <a:cubicBezTo>
                  <a:pt x="3142590" y="1450608"/>
                  <a:pt x="3176170" y="1453696"/>
                  <a:pt x="3209814" y="1456046"/>
                </a:cubicBezTo>
                <a:cubicBezTo>
                  <a:pt x="3479427" y="1473403"/>
                  <a:pt x="3750610" y="1473758"/>
                  <a:pt x="4020312" y="1457106"/>
                </a:cubicBezTo>
                <a:cubicBezTo>
                  <a:pt x="4289881" y="1440607"/>
                  <a:pt x="4557198" y="1408469"/>
                  <a:pt x="4819681" y="1361011"/>
                </a:cubicBezTo>
                <a:cubicBezTo>
                  <a:pt x="5082209" y="1313461"/>
                  <a:pt x="5340376" y="1254044"/>
                  <a:pt x="5592657" y="1183108"/>
                </a:cubicBezTo>
                <a:cubicBezTo>
                  <a:pt x="5844825" y="1111947"/>
                  <a:pt x="6091587" y="1031015"/>
                  <a:pt x="6333579" y="942847"/>
                </a:cubicBezTo>
                <a:lnTo>
                  <a:pt x="6356347" y="934690"/>
                </a:lnTo>
                <a:lnTo>
                  <a:pt x="6378924" y="926255"/>
                </a:lnTo>
                <a:lnTo>
                  <a:pt x="6424016" y="909341"/>
                </a:lnTo>
                <a:cubicBezTo>
                  <a:pt x="6454034" y="898049"/>
                  <a:pt x="6484243" y="886942"/>
                  <a:pt x="6514135" y="875466"/>
                </a:cubicBezTo>
                <a:lnTo>
                  <a:pt x="6603682" y="840715"/>
                </a:lnTo>
                <a:lnTo>
                  <a:pt x="6648200" y="823293"/>
                </a:lnTo>
                <a:lnTo>
                  <a:pt x="6692719" y="805503"/>
                </a:lnTo>
                <a:lnTo>
                  <a:pt x="6781757" y="769830"/>
                </a:lnTo>
                <a:lnTo>
                  <a:pt x="6870096" y="733512"/>
                </a:lnTo>
                <a:cubicBezTo>
                  <a:pt x="6929115" y="709408"/>
                  <a:pt x="6987434" y="684428"/>
                  <a:pt x="7046009" y="659770"/>
                </a:cubicBezTo>
                <a:cubicBezTo>
                  <a:pt x="7279796" y="560264"/>
                  <a:pt x="7509514" y="456150"/>
                  <a:pt x="7739232" y="350975"/>
                </a:cubicBezTo>
                <a:lnTo>
                  <a:pt x="7783369" y="331479"/>
                </a:lnTo>
                <a:cubicBezTo>
                  <a:pt x="7797997" y="324889"/>
                  <a:pt x="7813134" y="318943"/>
                  <a:pt x="7827888" y="312675"/>
                </a:cubicBezTo>
                <a:cubicBezTo>
                  <a:pt x="7857589" y="300001"/>
                  <a:pt x="7888052" y="288432"/>
                  <a:pt x="7918325" y="276588"/>
                </a:cubicBezTo>
                <a:cubicBezTo>
                  <a:pt x="7979443" y="253543"/>
                  <a:pt x="8041261" y="231605"/>
                  <a:pt x="8104414" y="212063"/>
                </a:cubicBezTo>
                <a:cubicBezTo>
                  <a:pt x="8230403" y="172169"/>
                  <a:pt x="8359826" y="138160"/>
                  <a:pt x="8491856" y="110253"/>
                </a:cubicBezTo>
                <a:cubicBezTo>
                  <a:pt x="8623759" y="82429"/>
                  <a:pt x="8757760" y="59933"/>
                  <a:pt x="8893098" y="42871"/>
                </a:cubicBezTo>
                <a:cubicBezTo>
                  <a:pt x="9028436" y="26021"/>
                  <a:pt x="9164791" y="14144"/>
                  <a:pt x="9301782" y="7291"/>
                </a:cubicBezTo>
                <a:cubicBezTo>
                  <a:pt x="9438837" y="504"/>
                  <a:pt x="9576177" y="-1542"/>
                  <a:pt x="9713335" y="1142"/>
                </a:cubicBezTo>
                <a:close/>
              </a:path>
            </a:pathLst>
          </a:custGeom>
          <a:solidFill>
            <a:schemeClr val="accent3">
              <a:lumMod val="20000"/>
              <a:lumOff val="80000"/>
              <a:alpha val="80000"/>
            </a:schemeClr>
          </a:solidFill>
          <a:ln w="6360" cap="flat">
            <a:noFill/>
            <a:prstDash val="solid"/>
            <a:miter/>
          </a:ln>
        </p:spPr>
        <p:txBody>
          <a:bodyPr rtlCol="0" anchor="ctr"/>
          <a:lstStyle/>
          <a:p>
            <a:endParaRPr lang="zh-CN" altLang="en-US"/>
          </a:p>
        </p:txBody>
      </p:sp>
      <p:sp>
        <p:nvSpPr>
          <p:cNvPr id="16" name="任意多边形: 形状 15" hidden="1">
            <a:extLst>
              <a:ext uri="{FF2B5EF4-FFF2-40B4-BE49-F238E27FC236}">
                <a16:creationId xmlns:a16="http://schemas.microsoft.com/office/drawing/2014/main" id="{D8BE5C83-C199-4536-B840-536CBE230793}"/>
              </a:ext>
            </a:extLst>
          </p:cNvPr>
          <p:cNvSpPr/>
          <p:nvPr/>
        </p:nvSpPr>
        <p:spPr>
          <a:xfrm>
            <a:off x="670750" y="2675855"/>
            <a:ext cx="10845910" cy="1726368"/>
          </a:xfrm>
          <a:custGeom>
            <a:avLst/>
            <a:gdLst>
              <a:gd name="connsiteX0" fmla="*/ 11982564 w 12189285"/>
              <a:gd name="connsiteY0" fmla="*/ 1302 h 1726368"/>
              <a:gd name="connsiteX1" fmla="*/ 12084833 w 12189285"/>
              <a:gd name="connsiteY1" fmla="*/ 7203 h 1726368"/>
              <a:gd name="connsiteX2" fmla="*/ 12136174 w 12189285"/>
              <a:gd name="connsiteY2" fmla="*/ 12396 h 1726368"/>
              <a:gd name="connsiteX3" fmla="*/ 12162081 w 12189285"/>
              <a:gd name="connsiteY3" fmla="*/ 15701 h 1726368"/>
              <a:gd name="connsiteX4" fmla="*/ 12175241 w 12189285"/>
              <a:gd name="connsiteY4" fmla="*/ 17648 h 1726368"/>
              <a:gd name="connsiteX5" fmla="*/ 12189285 w 12189285"/>
              <a:gd name="connsiteY5" fmla="*/ 20009 h 1726368"/>
              <a:gd name="connsiteX6" fmla="*/ 12169044 w 12189285"/>
              <a:gd name="connsiteY6" fmla="*/ 124284 h 1726368"/>
              <a:gd name="connsiteX7" fmla="*/ 12158480 w 12189285"/>
              <a:gd name="connsiteY7" fmla="*/ 122454 h 1726368"/>
              <a:gd name="connsiteX8" fmla="*/ 12146678 w 12189285"/>
              <a:gd name="connsiteY8" fmla="*/ 120625 h 1726368"/>
              <a:gd name="connsiteX9" fmla="*/ 12123073 w 12189285"/>
              <a:gd name="connsiteY9" fmla="*/ 117438 h 1726368"/>
              <a:gd name="connsiteX10" fmla="*/ 12075214 w 12189285"/>
              <a:gd name="connsiteY10" fmla="*/ 112186 h 1726368"/>
              <a:gd name="connsiteX11" fmla="*/ 11978315 w 12189285"/>
              <a:gd name="connsiteY11" fmla="*/ 105754 h 1726368"/>
              <a:gd name="connsiteX12" fmla="*/ 11782983 w 12189285"/>
              <a:gd name="connsiteY12" fmla="*/ 105754 h 1726368"/>
              <a:gd name="connsiteX13" fmla="*/ 11393500 w 12189285"/>
              <a:gd name="connsiteY13" fmla="*/ 148892 h 1726368"/>
              <a:gd name="connsiteX14" fmla="*/ 10643332 w 12189285"/>
              <a:gd name="connsiteY14" fmla="*/ 380634 h 1726368"/>
              <a:gd name="connsiteX15" fmla="*/ 9959494 w 12189285"/>
              <a:gd name="connsiteY15" fmla="*/ 772006 h 1726368"/>
              <a:gd name="connsiteX16" fmla="*/ 9879709 w 12189285"/>
              <a:gd name="connsiteY16" fmla="*/ 830310 h 1726368"/>
              <a:gd name="connsiteX17" fmla="*/ 9840230 w 12189285"/>
              <a:gd name="connsiteY17" fmla="*/ 859817 h 1726368"/>
              <a:gd name="connsiteX18" fmla="*/ 9801223 w 12189285"/>
              <a:gd name="connsiteY18" fmla="*/ 890149 h 1726368"/>
              <a:gd name="connsiteX19" fmla="*/ 9723916 w 12189285"/>
              <a:gd name="connsiteY19" fmla="*/ 951877 h 1726368"/>
              <a:gd name="connsiteX20" fmla="*/ 9684732 w 12189285"/>
              <a:gd name="connsiteY20" fmla="*/ 983389 h 1726368"/>
              <a:gd name="connsiteX21" fmla="*/ 9645193 w 12189285"/>
              <a:gd name="connsiteY21" fmla="*/ 1014725 h 1726368"/>
              <a:gd name="connsiteX22" fmla="*/ 9605242 w 12189285"/>
              <a:gd name="connsiteY22" fmla="*/ 1045530 h 1726368"/>
              <a:gd name="connsiteX23" fmla="*/ 9564818 w 12189285"/>
              <a:gd name="connsiteY23" fmla="*/ 1075744 h 1726368"/>
              <a:gd name="connsiteX24" fmla="*/ 9482968 w 12189285"/>
              <a:gd name="connsiteY24" fmla="*/ 1134757 h 1726368"/>
              <a:gd name="connsiteX25" fmla="*/ 9314133 w 12189285"/>
              <a:gd name="connsiteY25" fmla="*/ 1245523 h 1726368"/>
              <a:gd name="connsiteX26" fmla="*/ 8581197 w 12189285"/>
              <a:gd name="connsiteY26" fmla="*/ 1580656 h 1726368"/>
              <a:gd name="connsiteX27" fmla="*/ 7788422 w 12189285"/>
              <a:gd name="connsiteY27" fmla="*/ 1720693 h 1726368"/>
              <a:gd name="connsiteX28" fmla="*/ 6985850 w 12189285"/>
              <a:gd name="connsiteY28" fmla="*/ 1684695 h 1726368"/>
              <a:gd name="connsiteX29" fmla="*/ 6200393 w 12189285"/>
              <a:gd name="connsiteY29" fmla="*/ 1525361 h 1726368"/>
              <a:gd name="connsiteX30" fmla="*/ 5816103 w 12189285"/>
              <a:gd name="connsiteY30" fmla="*/ 1414948 h 1726368"/>
              <a:gd name="connsiteX31" fmla="*/ 5625493 w 12189285"/>
              <a:gd name="connsiteY31" fmla="*/ 1354342 h 1726368"/>
              <a:gd name="connsiteX32" fmla="*/ 5435885 w 12189285"/>
              <a:gd name="connsiteY32" fmla="*/ 1291022 h 1726368"/>
              <a:gd name="connsiteX33" fmla="*/ 4666007 w 12189285"/>
              <a:gd name="connsiteY33" fmla="*/ 1093920 h 1726368"/>
              <a:gd name="connsiteX34" fmla="*/ 4272452 w 12189285"/>
              <a:gd name="connsiteY34" fmla="*/ 1037799 h 1726368"/>
              <a:gd name="connsiteX35" fmla="*/ 3875592 w 12189285"/>
              <a:gd name="connsiteY35" fmla="*/ 1013781 h 1726368"/>
              <a:gd name="connsiteX36" fmla="*/ 3477965 w 12189285"/>
              <a:gd name="connsiteY36" fmla="*/ 1022396 h 1726368"/>
              <a:gd name="connsiteX37" fmla="*/ 3081932 w 12189285"/>
              <a:gd name="connsiteY37" fmla="*/ 1061935 h 1726368"/>
              <a:gd name="connsiteX38" fmla="*/ 2299661 w 12189285"/>
              <a:gd name="connsiteY38" fmla="*/ 1213538 h 1726368"/>
              <a:gd name="connsiteX39" fmla="*/ 1912598 w 12189285"/>
              <a:gd name="connsiteY39" fmla="*/ 1310496 h 1726368"/>
              <a:gd name="connsiteX40" fmla="*/ 1517213 w 12189285"/>
              <a:gd name="connsiteY40" fmla="*/ 1371810 h 1726368"/>
              <a:gd name="connsiteX41" fmla="*/ 725677 w 12189285"/>
              <a:gd name="connsiteY41" fmla="*/ 1281521 h 1726368"/>
              <a:gd name="connsiteX42" fmla="*/ 350357 w 12189285"/>
              <a:gd name="connsiteY42" fmla="*/ 1145084 h 1726368"/>
              <a:gd name="connsiteX43" fmla="*/ 171136 w 12189285"/>
              <a:gd name="connsiteY43" fmla="*/ 1056919 h 1726368"/>
              <a:gd name="connsiteX44" fmla="*/ 0 w 12189285"/>
              <a:gd name="connsiteY44" fmla="*/ 954060 h 1726368"/>
              <a:gd name="connsiteX45" fmla="*/ 1180 w 12189285"/>
              <a:gd name="connsiteY45" fmla="*/ 952348 h 1726368"/>
              <a:gd name="connsiteX46" fmla="*/ 172906 w 12189285"/>
              <a:gd name="connsiteY46" fmla="*/ 1053614 h 1726368"/>
              <a:gd name="connsiteX47" fmla="*/ 352482 w 12189285"/>
              <a:gd name="connsiteY47" fmla="*/ 1140127 h 1726368"/>
              <a:gd name="connsiteX48" fmla="*/ 727979 w 12189285"/>
              <a:gd name="connsiteY48" fmla="*/ 1273318 h 1726368"/>
              <a:gd name="connsiteX49" fmla="*/ 1516092 w 12189285"/>
              <a:gd name="connsiteY49" fmla="*/ 1356762 h 1726368"/>
              <a:gd name="connsiteX50" fmla="*/ 1907935 w 12189285"/>
              <a:gd name="connsiteY50" fmla="*/ 1292674 h 1726368"/>
              <a:gd name="connsiteX51" fmla="*/ 2294468 w 12189285"/>
              <a:gd name="connsiteY51" fmla="*/ 1192353 h 1726368"/>
              <a:gd name="connsiteX52" fmla="*/ 3077978 w 12189285"/>
              <a:gd name="connsiteY52" fmla="*/ 1033904 h 1726368"/>
              <a:gd name="connsiteX53" fmla="*/ 3475841 w 12189285"/>
              <a:gd name="connsiteY53" fmla="*/ 990825 h 1726368"/>
              <a:gd name="connsiteX54" fmla="*/ 3876123 w 12189285"/>
              <a:gd name="connsiteY54" fmla="*/ 979022 h 1726368"/>
              <a:gd name="connsiteX55" fmla="*/ 4276170 w 12189285"/>
              <a:gd name="connsiteY55" fmla="*/ 999913 h 1726368"/>
              <a:gd name="connsiteX56" fmla="*/ 4673266 w 12189285"/>
              <a:gd name="connsiteY56" fmla="*/ 1053024 h 1726368"/>
              <a:gd name="connsiteX57" fmla="*/ 5450697 w 12189285"/>
              <a:gd name="connsiteY57" fmla="*/ 1245346 h 1726368"/>
              <a:gd name="connsiteX58" fmla="*/ 5640600 w 12189285"/>
              <a:gd name="connsiteY58" fmla="*/ 1306660 h 1726368"/>
              <a:gd name="connsiteX59" fmla="*/ 5830915 w 12189285"/>
              <a:gd name="connsiteY59" fmla="*/ 1365673 h 1726368"/>
              <a:gd name="connsiteX60" fmla="*/ 6214497 w 12189285"/>
              <a:gd name="connsiteY60" fmla="*/ 1472427 h 1726368"/>
              <a:gd name="connsiteX61" fmla="*/ 6994112 w 12189285"/>
              <a:gd name="connsiteY61" fmla="*/ 1624325 h 1726368"/>
              <a:gd name="connsiteX62" fmla="*/ 7784881 w 12189285"/>
              <a:gd name="connsiteY62" fmla="*/ 1653477 h 1726368"/>
              <a:gd name="connsiteX63" fmla="*/ 8559480 w 12189285"/>
              <a:gd name="connsiteY63" fmla="*/ 1510254 h 1726368"/>
              <a:gd name="connsiteX64" fmla="*/ 9272116 w 12189285"/>
              <a:gd name="connsiteY64" fmla="*/ 1177423 h 1726368"/>
              <a:gd name="connsiteX65" fmla="*/ 9436171 w 12189285"/>
              <a:gd name="connsiteY65" fmla="*/ 1067895 h 1726368"/>
              <a:gd name="connsiteX66" fmla="*/ 9515779 w 12189285"/>
              <a:gd name="connsiteY66" fmla="*/ 1009591 h 1726368"/>
              <a:gd name="connsiteX67" fmla="*/ 9555081 w 12189285"/>
              <a:gd name="connsiteY67" fmla="*/ 979730 h 1726368"/>
              <a:gd name="connsiteX68" fmla="*/ 9593912 w 12189285"/>
              <a:gd name="connsiteY68" fmla="*/ 949280 h 1726368"/>
              <a:gd name="connsiteX69" fmla="*/ 9632329 w 12189285"/>
              <a:gd name="connsiteY69" fmla="*/ 918298 h 1726368"/>
              <a:gd name="connsiteX70" fmla="*/ 9670628 w 12189285"/>
              <a:gd name="connsiteY70" fmla="*/ 886963 h 1726368"/>
              <a:gd name="connsiteX71" fmla="*/ 9748879 w 12189285"/>
              <a:gd name="connsiteY71" fmla="*/ 823524 h 1726368"/>
              <a:gd name="connsiteX72" fmla="*/ 9788358 w 12189285"/>
              <a:gd name="connsiteY72" fmla="*/ 792247 h 1726368"/>
              <a:gd name="connsiteX73" fmla="*/ 9828428 w 12189285"/>
              <a:gd name="connsiteY73" fmla="*/ 761679 h 1726368"/>
              <a:gd name="connsiteX74" fmla="*/ 9909275 w 12189285"/>
              <a:gd name="connsiteY74" fmla="*/ 701545 h 1726368"/>
              <a:gd name="connsiteX75" fmla="*/ 10605623 w 12189285"/>
              <a:gd name="connsiteY75" fmla="*/ 295538 h 1726368"/>
              <a:gd name="connsiteX76" fmla="*/ 11375737 w 12189285"/>
              <a:gd name="connsiteY76" fmla="*/ 50931 h 1726368"/>
              <a:gd name="connsiteX77" fmla="*/ 11778735 w 12189285"/>
              <a:gd name="connsiteY77" fmla="*/ 3013 h 1726368"/>
              <a:gd name="connsiteX78" fmla="*/ 11982564 w 12189285"/>
              <a:gd name="connsiteY78" fmla="*/ 1302 h 1726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12189285" h="1726368">
                <a:moveTo>
                  <a:pt x="11982564" y="1302"/>
                </a:moveTo>
                <a:cubicBezTo>
                  <a:pt x="12016614" y="2482"/>
                  <a:pt x="12050664" y="4370"/>
                  <a:pt x="12084833" y="7203"/>
                </a:cubicBezTo>
                <a:cubicBezTo>
                  <a:pt x="12101887" y="8678"/>
                  <a:pt x="12119001" y="10331"/>
                  <a:pt x="12136174" y="12396"/>
                </a:cubicBezTo>
                <a:cubicBezTo>
                  <a:pt x="12144789" y="13399"/>
                  <a:pt x="12153405" y="14461"/>
                  <a:pt x="12162081" y="15701"/>
                </a:cubicBezTo>
                <a:lnTo>
                  <a:pt x="12175241" y="17648"/>
                </a:lnTo>
                <a:cubicBezTo>
                  <a:pt x="12179785" y="18356"/>
                  <a:pt x="12183797" y="19005"/>
                  <a:pt x="12189285" y="20009"/>
                </a:cubicBezTo>
                <a:lnTo>
                  <a:pt x="12169044" y="124284"/>
                </a:lnTo>
                <a:lnTo>
                  <a:pt x="12158480" y="122454"/>
                </a:lnTo>
                <a:lnTo>
                  <a:pt x="12146678" y="120625"/>
                </a:lnTo>
                <a:cubicBezTo>
                  <a:pt x="12138947" y="119504"/>
                  <a:pt x="12131040" y="118442"/>
                  <a:pt x="12123073" y="117438"/>
                </a:cubicBezTo>
                <a:cubicBezTo>
                  <a:pt x="12107258" y="115432"/>
                  <a:pt x="12091266" y="113721"/>
                  <a:pt x="12075214" y="112186"/>
                </a:cubicBezTo>
                <a:cubicBezTo>
                  <a:pt x="12043051" y="109236"/>
                  <a:pt x="12010713" y="107170"/>
                  <a:pt x="11978315" y="105754"/>
                </a:cubicBezTo>
                <a:cubicBezTo>
                  <a:pt x="11913401" y="103116"/>
                  <a:pt x="11848310" y="103116"/>
                  <a:pt x="11782983" y="105754"/>
                </a:cubicBezTo>
                <a:cubicBezTo>
                  <a:pt x="11652329" y="111230"/>
                  <a:pt x="11522207" y="125647"/>
                  <a:pt x="11393500" y="148892"/>
                </a:cubicBezTo>
                <a:cubicBezTo>
                  <a:pt x="11135143" y="196191"/>
                  <a:pt x="10883337" y="273981"/>
                  <a:pt x="10643332" y="380634"/>
                </a:cubicBezTo>
                <a:cubicBezTo>
                  <a:pt x="10402797" y="487695"/>
                  <a:pt x="10173651" y="618821"/>
                  <a:pt x="9959494" y="772006"/>
                </a:cubicBezTo>
                <a:cubicBezTo>
                  <a:pt x="9932880" y="791421"/>
                  <a:pt x="9905911" y="810305"/>
                  <a:pt x="9879709" y="830310"/>
                </a:cubicBezTo>
                <a:lnTo>
                  <a:pt x="9840230" y="859817"/>
                </a:lnTo>
                <a:lnTo>
                  <a:pt x="9801223" y="890149"/>
                </a:lnTo>
                <a:cubicBezTo>
                  <a:pt x="9775021" y="910213"/>
                  <a:pt x="9749704" y="931458"/>
                  <a:pt x="9723916" y="951877"/>
                </a:cubicBezTo>
                <a:lnTo>
                  <a:pt x="9684732" y="983389"/>
                </a:lnTo>
                <a:cubicBezTo>
                  <a:pt x="9671572" y="993894"/>
                  <a:pt x="9658589" y="1004575"/>
                  <a:pt x="9645193" y="1014725"/>
                </a:cubicBezTo>
                <a:lnTo>
                  <a:pt x="9605242" y="1045530"/>
                </a:lnTo>
                <a:cubicBezTo>
                  <a:pt x="9591964" y="1055857"/>
                  <a:pt x="9578273" y="1065653"/>
                  <a:pt x="9564818" y="1075744"/>
                </a:cubicBezTo>
                <a:cubicBezTo>
                  <a:pt x="9537967" y="1095985"/>
                  <a:pt x="9510350" y="1115224"/>
                  <a:pt x="9482968" y="1134757"/>
                </a:cubicBezTo>
                <a:cubicBezTo>
                  <a:pt x="9427555" y="1172997"/>
                  <a:pt x="9371670" y="1210470"/>
                  <a:pt x="9314133" y="1245523"/>
                </a:cubicBezTo>
                <a:cubicBezTo>
                  <a:pt x="9084928" y="1387685"/>
                  <a:pt x="8838668" y="1500286"/>
                  <a:pt x="8581197" y="1580656"/>
                </a:cubicBezTo>
                <a:cubicBezTo>
                  <a:pt x="8323725" y="1659732"/>
                  <a:pt x="8057460" y="1706766"/>
                  <a:pt x="7788422" y="1720693"/>
                </a:cubicBezTo>
                <a:cubicBezTo>
                  <a:pt x="7520092" y="1735564"/>
                  <a:pt x="7251407" y="1720398"/>
                  <a:pt x="6985850" y="1684695"/>
                </a:cubicBezTo>
                <a:cubicBezTo>
                  <a:pt x="6720294" y="1648992"/>
                  <a:pt x="6458573" y="1593048"/>
                  <a:pt x="6200393" y="1525361"/>
                </a:cubicBezTo>
                <a:cubicBezTo>
                  <a:pt x="6071511" y="1491092"/>
                  <a:pt x="5943394" y="1454292"/>
                  <a:pt x="5816103" y="1414948"/>
                </a:cubicBezTo>
                <a:cubicBezTo>
                  <a:pt x="5752370" y="1395279"/>
                  <a:pt x="5688831" y="1375073"/>
                  <a:pt x="5625493" y="1354342"/>
                </a:cubicBezTo>
                <a:lnTo>
                  <a:pt x="5435885" y="1291022"/>
                </a:lnTo>
                <a:cubicBezTo>
                  <a:pt x="5184008" y="1208003"/>
                  <a:pt x="4926790" y="1142151"/>
                  <a:pt x="4666007" y="1093920"/>
                </a:cubicBezTo>
                <a:cubicBezTo>
                  <a:pt x="4535632" y="1069961"/>
                  <a:pt x="4404445" y="1051254"/>
                  <a:pt x="4272452" y="1037799"/>
                </a:cubicBezTo>
                <a:cubicBezTo>
                  <a:pt x="4140559" y="1024521"/>
                  <a:pt x="4008135" y="1016259"/>
                  <a:pt x="3875592" y="1013781"/>
                </a:cubicBezTo>
                <a:cubicBezTo>
                  <a:pt x="3743050" y="1011302"/>
                  <a:pt x="3610330" y="1014194"/>
                  <a:pt x="3477965" y="1022396"/>
                </a:cubicBezTo>
                <a:cubicBezTo>
                  <a:pt x="3345600" y="1030599"/>
                  <a:pt x="3213471" y="1044054"/>
                  <a:pt x="3081932" y="1061935"/>
                </a:cubicBezTo>
                <a:cubicBezTo>
                  <a:pt x="2818795" y="1097697"/>
                  <a:pt x="2558254" y="1151575"/>
                  <a:pt x="2299661" y="1213538"/>
                </a:cubicBezTo>
                <a:cubicBezTo>
                  <a:pt x="2170365" y="1244402"/>
                  <a:pt x="2041540" y="1277390"/>
                  <a:pt x="1912598" y="1310496"/>
                </a:cubicBezTo>
                <a:cubicBezTo>
                  <a:pt x="1783030" y="1343354"/>
                  <a:pt x="1650647" y="1363885"/>
                  <a:pt x="1517213" y="1371810"/>
                </a:cubicBezTo>
                <a:cubicBezTo>
                  <a:pt x="1250476" y="1388157"/>
                  <a:pt x="982028" y="1354106"/>
                  <a:pt x="725677" y="1281521"/>
                </a:cubicBezTo>
                <a:cubicBezTo>
                  <a:pt x="597431" y="1245199"/>
                  <a:pt x="471992" y="1199600"/>
                  <a:pt x="350357" y="1145084"/>
                </a:cubicBezTo>
                <a:cubicBezTo>
                  <a:pt x="289496" y="1117897"/>
                  <a:pt x="229755" y="1088508"/>
                  <a:pt x="171136" y="1056919"/>
                </a:cubicBezTo>
                <a:cubicBezTo>
                  <a:pt x="112369" y="1025583"/>
                  <a:pt x="55249" y="991250"/>
                  <a:pt x="0" y="954060"/>
                </a:cubicBezTo>
                <a:lnTo>
                  <a:pt x="1180" y="952348"/>
                </a:lnTo>
                <a:cubicBezTo>
                  <a:pt x="56649" y="989025"/>
                  <a:pt x="113967" y="1022821"/>
                  <a:pt x="172906" y="1053614"/>
                </a:cubicBezTo>
                <a:cubicBezTo>
                  <a:pt x="231683" y="1084696"/>
                  <a:pt x="291541" y="1113530"/>
                  <a:pt x="352482" y="1140127"/>
                </a:cubicBezTo>
                <a:cubicBezTo>
                  <a:pt x="474252" y="1193569"/>
                  <a:pt x="599750" y="1238082"/>
                  <a:pt x="727979" y="1273318"/>
                </a:cubicBezTo>
                <a:cubicBezTo>
                  <a:pt x="984034" y="1343484"/>
                  <a:pt x="1251361" y="1375174"/>
                  <a:pt x="1516092" y="1356762"/>
                </a:cubicBezTo>
                <a:cubicBezTo>
                  <a:pt x="1648434" y="1347786"/>
                  <a:pt x="1779630" y="1326329"/>
                  <a:pt x="1907935" y="1292674"/>
                </a:cubicBezTo>
                <a:cubicBezTo>
                  <a:pt x="2036465" y="1258565"/>
                  <a:pt x="2165230" y="1224456"/>
                  <a:pt x="2294468" y="1192353"/>
                </a:cubicBezTo>
                <a:cubicBezTo>
                  <a:pt x="2552943" y="1128206"/>
                  <a:pt x="2813779" y="1071967"/>
                  <a:pt x="3077978" y="1033904"/>
                </a:cubicBezTo>
                <a:cubicBezTo>
                  <a:pt x="3209989" y="1014843"/>
                  <a:pt x="3342709" y="1000149"/>
                  <a:pt x="3475841" y="990825"/>
                </a:cubicBezTo>
                <a:cubicBezTo>
                  <a:pt x="3608973" y="981501"/>
                  <a:pt x="3742578" y="977488"/>
                  <a:pt x="3876123" y="979022"/>
                </a:cubicBezTo>
                <a:cubicBezTo>
                  <a:pt x="4009669" y="980557"/>
                  <a:pt x="4143155" y="987638"/>
                  <a:pt x="4276170" y="999913"/>
                </a:cubicBezTo>
                <a:cubicBezTo>
                  <a:pt x="4409184" y="1012187"/>
                  <a:pt x="4541727" y="1030186"/>
                  <a:pt x="4673266" y="1053024"/>
                </a:cubicBezTo>
                <a:cubicBezTo>
                  <a:pt x="4936456" y="1099491"/>
                  <a:pt x="5196199" y="1163744"/>
                  <a:pt x="5450697" y="1245346"/>
                </a:cubicBezTo>
                <a:lnTo>
                  <a:pt x="5640600" y="1306660"/>
                </a:lnTo>
                <a:cubicBezTo>
                  <a:pt x="5703938" y="1326801"/>
                  <a:pt x="5767376" y="1346476"/>
                  <a:pt x="5830915" y="1365673"/>
                </a:cubicBezTo>
                <a:cubicBezTo>
                  <a:pt x="5958029" y="1403913"/>
                  <a:pt x="6085910" y="1439497"/>
                  <a:pt x="6214497" y="1472427"/>
                </a:cubicBezTo>
                <a:cubicBezTo>
                  <a:pt x="6471556" y="1537872"/>
                  <a:pt x="6731624" y="1591160"/>
                  <a:pt x="6994112" y="1624325"/>
                </a:cubicBezTo>
                <a:cubicBezTo>
                  <a:pt x="7256600" y="1657490"/>
                  <a:pt x="7521508" y="1670178"/>
                  <a:pt x="7784881" y="1653477"/>
                </a:cubicBezTo>
                <a:cubicBezTo>
                  <a:pt x="8048018" y="1637798"/>
                  <a:pt x="8308146" y="1589691"/>
                  <a:pt x="8559480" y="1510254"/>
                </a:cubicBezTo>
                <a:cubicBezTo>
                  <a:pt x="8810106" y="1429825"/>
                  <a:pt x="9049580" y="1317991"/>
                  <a:pt x="9272116" y="1177423"/>
                </a:cubicBezTo>
                <a:cubicBezTo>
                  <a:pt x="9328001" y="1142782"/>
                  <a:pt x="9382351" y="1105663"/>
                  <a:pt x="9436171" y="1067895"/>
                </a:cubicBezTo>
                <a:cubicBezTo>
                  <a:pt x="9462844" y="1048598"/>
                  <a:pt x="9489695" y="1029596"/>
                  <a:pt x="9515779" y="1009591"/>
                </a:cubicBezTo>
                <a:cubicBezTo>
                  <a:pt x="9528880" y="999618"/>
                  <a:pt x="9542158" y="989939"/>
                  <a:pt x="9555081" y="979730"/>
                </a:cubicBezTo>
                <a:lnTo>
                  <a:pt x="9593912" y="949280"/>
                </a:lnTo>
                <a:cubicBezTo>
                  <a:pt x="9606953" y="939248"/>
                  <a:pt x="9619582" y="928684"/>
                  <a:pt x="9632329" y="918298"/>
                </a:cubicBezTo>
                <a:lnTo>
                  <a:pt x="9670628" y="886963"/>
                </a:lnTo>
                <a:cubicBezTo>
                  <a:pt x="9696711" y="865836"/>
                  <a:pt x="9722323" y="844120"/>
                  <a:pt x="9748879" y="823524"/>
                </a:cubicBezTo>
                <a:lnTo>
                  <a:pt x="9788358" y="792247"/>
                </a:lnTo>
                <a:lnTo>
                  <a:pt x="9828428" y="761679"/>
                </a:lnTo>
                <a:cubicBezTo>
                  <a:pt x="9854924" y="741083"/>
                  <a:pt x="9882306" y="721609"/>
                  <a:pt x="9909275" y="701545"/>
                </a:cubicBezTo>
                <a:cubicBezTo>
                  <a:pt x="10127090" y="543073"/>
                  <a:pt x="10360426" y="407043"/>
                  <a:pt x="10605623" y="295538"/>
                </a:cubicBezTo>
                <a:cubicBezTo>
                  <a:pt x="10851764" y="183810"/>
                  <a:pt x="11110240" y="101700"/>
                  <a:pt x="11375737" y="50931"/>
                </a:cubicBezTo>
                <a:cubicBezTo>
                  <a:pt x="11508811" y="25804"/>
                  <a:pt x="11643478" y="9794"/>
                  <a:pt x="11778735" y="3013"/>
                </a:cubicBezTo>
                <a:cubicBezTo>
                  <a:pt x="11846481" y="-233"/>
                  <a:pt x="11914464" y="-941"/>
                  <a:pt x="11982564" y="1302"/>
                </a:cubicBezTo>
                <a:close/>
              </a:path>
            </a:pathLst>
          </a:custGeom>
          <a:solidFill>
            <a:schemeClr val="accent2">
              <a:lumMod val="20000"/>
              <a:lumOff val="80000"/>
              <a:alpha val="80000"/>
            </a:schemeClr>
          </a:solidFill>
          <a:ln w="5901"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05720377-7716-4B1F-AACE-C78FAF5479E3}"/>
              </a:ext>
            </a:extLst>
          </p:cNvPr>
          <p:cNvSpPr/>
          <p:nvPr/>
        </p:nvSpPr>
        <p:spPr>
          <a:xfrm>
            <a:off x="670571" y="2366903"/>
            <a:ext cx="10848326" cy="1952886"/>
          </a:xfrm>
          <a:custGeom>
            <a:avLst/>
            <a:gdLst>
              <a:gd name="connsiteX0" fmla="*/ 10988164 w 12192000"/>
              <a:gd name="connsiteY0" fmla="*/ 265 h 2238164"/>
              <a:gd name="connsiteX1" fmla="*/ 11097287 w 12192000"/>
              <a:gd name="connsiteY1" fmla="*/ 6368 h 2238164"/>
              <a:gd name="connsiteX2" fmla="*/ 11313183 w 12192000"/>
              <a:gd name="connsiteY2" fmla="*/ 41873 h 2238164"/>
              <a:gd name="connsiteX3" fmla="*/ 11717859 w 12192000"/>
              <a:gd name="connsiteY3" fmla="*/ 198985 h 2238164"/>
              <a:gd name="connsiteX4" fmla="*/ 12069960 w 12192000"/>
              <a:gd name="connsiteY4" fmla="*/ 445894 h 2238164"/>
              <a:gd name="connsiteX5" fmla="*/ 12192000 w 12192000"/>
              <a:gd name="connsiteY5" fmla="*/ 563912 h 2238164"/>
              <a:gd name="connsiteX6" fmla="*/ 12192000 w 12192000"/>
              <a:gd name="connsiteY6" fmla="*/ 831323 h 2238164"/>
              <a:gd name="connsiteX7" fmla="*/ 12187051 w 12192000"/>
              <a:gd name="connsiteY7" fmla="*/ 824678 h 2238164"/>
              <a:gd name="connsiteX8" fmla="*/ 12157017 w 12192000"/>
              <a:gd name="connsiteY8" fmla="*/ 786731 h 2238164"/>
              <a:gd name="connsiteX9" fmla="*/ 12093518 w 12192000"/>
              <a:gd name="connsiteY9" fmla="*/ 712715 h 2238164"/>
              <a:gd name="connsiteX10" fmla="*/ 11953821 w 12192000"/>
              <a:gd name="connsiteY10" fmla="*/ 574263 h 2238164"/>
              <a:gd name="connsiteX11" fmla="*/ 11636010 w 12192000"/>
              <a:gd name="connsiteY11" fmla="*/ 344888 h 2238164"/>
              <a:gd name="connsiteX12" fmla="*/ 11274830 w 12192000"/>
              <a:gd name="connsiteY12" fmla="*/ 199173 h 2238164"/>
              <a:gd name="connsiteX13" fmla="*/ 11083190 w 12192000"/>
              <a:gd name="connsiteY13" fmla="*/ 165045 h 2238164"/>
              <a:gd name="connsiteX14" fmla="*/ 10888250 w 12192000"/>
              <a:gd name="connsiteY14" fmla="*/ 158783 h 2238164"/>
              <a:gd name="connsiteX15" fmla="*/ 10693625 w 12192000"/>
              <a:gd name="connsiteY15" fmla="*/ 179949 h 2238164"/>
              <a:gd name="connsiteX16" fmla="*/ 10645430 w 12192000"/>
              <a:gd name="connsiteY16" fmla="*/ 189279 h 2238164"/>
              <a:gd name="connsiteX17" fmla="*/ 10621300 w 12192000"/>
              <a:gd name="connsiteY17" fmla="*/ 194790 h 2238164"/>
              <a:gd name="connsiteX18" fmla="*/ 10597171 w 12192000"/>
              <a:gd name="connsiteY18" fmla="*/ 200676 h 2238164"/>
              <a:gd name="connsiteX19" fmla="*/ 10548913 w 12192000"/>
              <a:gd name="connsiteY19" fmla="*/ 212386 h 2238164"/>
              <a:gd name="connsiteX20" fmla="*/ 10501098 w 12192000"/>
              <a:gd name="connsiteY20" fmla="*/ 226224 h 2238164"/>
              <a:gd name="connsiteX21" fmla="*/ 10129884 w 12192000"/>
              <a:gd name="connsiteY21" fmla="*/ 372817 h 2238164"/>
              <a:gd name="connsiteX22" fmla="*/ 9780642 w 12192000"/>
              <a:gd name="connsiteY22" fmla="*/ 574702 h 2238164"/>
              <a:gd name="connsiteX23" fmla="*/ 9446385 w 12192000"/>
              <a:gd name="connsiteY23" fmla="*/ 808773 h 2238164"/>
              <a:gd name="connsiteX24" fmla="*/ 9113906 w 12192000"/>
              <a:gd name="connsiteY24" fmla="*/ 1052989 h 2238164"/>
              <a:gd name="connsiteX25" fmla="*/ 8767520 w 12192000"/>
              <a:gd name="connsiteY25" fmla="*/ 1285056 h 2238164"/>
              <a:gd name="connsiteX26" fmla="*/ 8391735 w 12192000"/>
              <a:gd name="connsiteY26" fmla="*/ 1477048 h 2238164"/>
              <a:gd name="connsiteX27" fmla="*/ 7982231 w 12192000"/>
              <a:gd name="connsiteY27" fmla="*/ 1594271 h 2238164"/>
              <a:gd name="connsiteX28" fmla="*/ 7929973 w 12192000"/>
              <a:gd name="connsiteY28" fmla="*/ 1602224 h 2238164"/>
              <a:gd name="connsiteX29" fmla="*/ 7903874 w 12192000"/>
              <a:gd name="connsiteY29" fmla="*/ 1606169 h 2238164"/>
              <a:gd name="connsiteX30" fmla="*/ 7877586 w 12192000"/>
              <a:gd name="connsiteY30" fmla="*/ 1609300 h 2238164"/>
              <a:gd name="connsiteX31" fmla="*/ 7825009 w 12192000"/>
              <a:gd name="connsiteY31" fmla="*/ 1615562 h 2238164"/>
              <a:gd name="connsiteX32" fmla="*/ 7772179 w 12192000"/>
              <a:gd name="connsiteY32" fmla="*/ 1620133 h 2238164"/>
              <a:gd name="connsiteX33" fmla="*/ 7559775 w 12192000"/>
              <a:gd name="connsiteY33" fmla="*/ 1626958 h 2238164"/>
              <a:gd name="connsiteX34" fmla="*/ 7506500 w 12192000"/>
              <a:gd name="connsiteY34" fmla="*/ 1625205 h 2238164"/>
              <a:gd name="connsiteX35" fmla="*/ 7453352 w 12192000"/>
              <a:gd name="connsiteY35" fmla="*/ 1621698 h 2238164"/>
              <a:gd name="connsiteX36" fmla="*/ 7426745 w 12192000"/>
              <a:gd name="connsiteY36" fmla="*/ 1619820 h 2238164"/>
              <a:gd name="connsiteX37" fmla="*/ 7400266 w 12192000"/>
              <a:gd name="connsiteY37" fmla="*/ 1616939 h 2238164"/>
              <a:gd name="connsiteX38" fmla="*/ 7347308 w 12192000"/>
              <a:gd name="connsiteY38" fmla="*/ 1610677 h 2238164"/>
              <a:gd name="connsiteX39" fmla="*/ 7138460 w 12192000"/>
              <a:gd name="connsiteY39" fmla="*/ 1570538 h 2238164"/>
              <a:gd name="connsiteX40" fmla="*/ 6740388 w 12192000"/>
              <a:gd name="connsiteY40" fmla="*/ 1439037 h 2238164"/>
              <a:gd name="connsiteX41" fmla="*/ 6354760 w 12192000"/>
              <a:gd name="connsiteY41" fmla="*/ 1302527 h 2238164"/>
              <a:gd name="connsiteX42" fmla="*/ 6158232 w 12192000"/>
              <a:gd name="connsiteY42" fmla="*/ 1254936 h 2238164"/>
              <a:gd name="connsiteX43" fmla="*/ 5958084 w 12192000"/>
              <a:gd name="connsiteY43" fmla="*/ 1227133 h 2238164"/>
              <a:gd name="connsiteX44" fmla="*/ 5907666 w 12192000"/>
              <a:gd name="connsiteY44" fmla="*/ 1223063 h 2238164"/>
              <a:gd name="connsiteX45" fmla="*/ 5883028 w 12192000"/>
              <a:gd name="connsiteY45" fmla="*/ 1221936 h 2238164"/>
              <a:gd name="connsiteX46" fmla="*/ 5870328 w 12192000"/>
              <a:gd name="connsiteY46" fmla="*/ 1221372 h 2238164"/>
              <a:gd name="connsiteX47" fmla="*/ 5857946 w 12192000"/>
              <a:gd name="connsiteY47" fmla="*/ 1221372 h 2238164"/>
              <a:gd name="connsiteX48" fmla="*/ 5833182 w 12192000"/>
              <a:gd name="connsiteY48" fmla="*/ 1221372 h 2238164"/>
              <a:gd name="connsiteX49" fmla="*/ 5808291 w 12192000"/>
              <a:gd name="connsiteY49" fmla="*/ 1222061 h 2238164"/>
              <a:gd name="connsiteX50" fmla="*/ 5783462 w 12192000"/>
              <a:gd name="connsiteY50" fmla="*/ 1223188 h 2238164"/>
              <a:gd name="connsiteX51" fmla="*/ 5758635 w 12192000"/>
              <a:gd name="connsiteY51" fmla="*/ 1224754 h 2238164"/>
              <a:gd name="connsiteX52" fmla="*/ 5560518 w 12192000"/>
              <a:gd name="connsiteY52" fmla="*/ 1255500 h 2238164"/>
              <a:gd name="connsiteX53" fmla="*/ 5174827 w 12192000"/>
              <a:gd name="connsiteY53" fmla="*/ 1381615 h 2238164"/>
              <a:gd name="connsiteX54" fmla="*/ 4802598 w 12192000"/>
              <a:gd name="connsiteY54" fmla="*/ 1553318 h 2238164"/>
              <a:gd name="connsiteX55" fmla="*/ 4066013 w 12192000"/>
              <a:gd name="connsiteY55" fmla="*/ 1927031 h 2238164"/>
              <a:gd name="connsiteX56" fmla="*/ 3683751 w 12192000"/>
              <a:gd name="connsiteY56" fmla="*/ 2089841 h 2238164"/>
              <a:gd name="connsiteX57" fmla="*/ 3281232 w 12192000"/>
              <a:gd name="connsiteY57" fmla="*/ 2201492 h 2238164"/>
              <a:gd name="connsiteX58" fmla="*/ 3177539 w 12192000"/>
              <a:gd name="connsiteY58" fmla="*/ 2216270 h 2238164"/>
              <a:gd name="connsiteX59" fmla="*/ 3125661 w 12192000"/>
              <a:gd name="connsiteY59" fmla="*/ 2222532 h 2238164"/>
              <a:gd name="connsiteX60" fmla="*/ 3073719 w 12192000"/>
              <a:gd name="connsiteY60" fmla="*/ 2227103 h 2238164"/>
              <a:gd name="connsiteX61" fmla="*/ 3047748 w 12192000"/>
              <a:gd name="connsiteY61" fmla="*/ 2229420 h 2238164"/>
              <a:gd name="connsiteX62" fmla="*/ 3021714 w 12192000"/>
              <a:gd name="connsiteY62" fmla="*/ 2231048 h 2238164"/>
              <a:gd name="connsiteX63" fmla="*/ 2969645 w 12192000"/>
              <a:gd name="connsiteY63" fmla="*/ 2234179 h 2238164"/>
              <a:gd name="connsiteX64" fmla="*/ 2917639 w 12192000"/>
              <a:gd name="connsiteY64" fmla="*/ 2236183 h 2238164"/>
              <a:gd name="connsiteX65" fmla="*/ 2865570 w 12192000"/>
              <a:gd name="connsiteY65" fmla="*/ 2237685 h 2238164"/>
              <a:gd name="connsiteX66" fmla="*/ 2449908 w 12192000"/>
              <a:gd name="connsiteY66" fmla="*/ 2222907 h 2238164"/>
              <a:gd name="connsiteX67" fmla="*/ 2037864 w 12192000"/>
              <a:gd name="connsiteY67" fmla="*/ 2174753 h 2238164"/>
              <a:gd name="connsiteX68" fmla="*/ 1628932 w 12192000"/>
              <a:gd name="connsiteY68" fmla="*/ 2110317 h 2238164"/>
              <a:gd name="connsiteX69" fmla="*/ 1220318 w 12192000"/>
              <a:gd name="connsiteY69" fmla="*/ 2049076 h 2238164"/>
              <a:gd name="connsiteX70" fmla="*/ 809356 w 12192000"/>
              <a:gd name="connsiteY70" fmla="*/ 2021273 h 2238164"/>
              <a:gd name="connsiteX71" fmla="*/ 706423 w 12192000"/>
              <a:gd name="connsiteY71" fmla="*/ 2025719 h 2238164"/>
              <a:gd name="connsiteX72" fmla="*/ 654863 w 12192000"/>
              <a:gd name="connsiteY72" fmla="*/ 2029037 h 2238164"/>
              <a:gd name="connsiteX73" fmla="*/ 629464 w 12192000"/>
              <a:gd name="connsiteY73" fmla="*/ 2030666 h 2238164"/>
              <a:gd name="connsiteX74" fmla="*/ 603683 w 12192000"/>
              <a:gd name="connsiteY74" fmla="*/ 2032857 h 2238164"/>
              <a:gd name="connsiteX75" fmla="*/ 552249 w 12192000"/>
              <a:gd name="connsiteY75" fmla="*/ 2037241 h 2238164"/>
              <a:gd name="connsiteX76" fmla="*/ 526532 w 12192000"/>
              <a:gd name="connsiteY76" fmla="*/ 2039432 h 2238164"/>
              <a:gd name="connsiteX77" fmla="*/ 501132 w 12192000"/>
              <a:gd name="connsiteY77" fmla="*/ 2042250 h 2238164"/>
              <a:gd name="connsiteX78" fmla="*/ 398645 w 12192000"/>
              <a:gd name="connsiteY78" fmla="*/ 2054398 h 2238164"/>
              <a:gd name="connsiteX79" fmla="*/ 195450 w 12192000"/>
              <a:gd name="connsiteY79" fmla="*/ 2090279 h 2238164"/>
              <a:gd name="connsiteX80" fmla="*/ 96455 w 12192000"/>
              <a:gd name="connsiteY80" fmla="*/ 2118020 h 2238164"/>
              <a:gd name="connsiteX81" fmla="*/ 72390 w 12192000"/>
              <a:gd name="connsiteY81" fmla="*/ 2126849 h 2238164"/>
              <a:gd name="connsiteX82" fmla="*/ 48831 w 12192000"/>
              <a:gd name="connsiteY82" fmla="*/ 2136743 h 2238164"/>
              <a:gd name="connsiteX83" fmla="*/ 37401 w 12192000"/>
              <a:gd name="connsiteY83" fmla="*/ 2142316 h 2238164"/>
              <a:gd name="connsiteX84" fmla="*/ 26225 w 12192000"/>
              <a:gd name="connsiteY84" fmla="*/ 2148202 h 2238164"/>
              <a:gd name="connsiteX85" fmla="*/ 15495 w 12192000"/>
              <a:gd name="connsiteY85" fmla="*/ 2154464 h 2238164"/>
              <a:gd name="connsiteX86" fmla="*/ 5970 w 12192000"/>
              <a:gd name="connsiteY86" fmla="*/ 2161603 h 2238164"/>
              <a:gd name="connsiteX87" fmla="*/ 0 w 12192000"/>
              <a:gd name="connsiteY87" fmla="*/ 2156093 h 2238164"/>
              <a:gd name="connsiteX88" fmla="*/ 10796 w 12192000"/>
              <a:gd name="connsiteY88" fmla="*/ 2147576 h 2238164"/>
              <a:gd name="connsiteX89" fmla="*/ 21971 w 12192000"/>
              <a:gd name="connsiteY89" fmla="*/ 2140563 h 2238164"/>
              <a:gd name="connsiteX90" fmla="*/ 33465 w 12192000"/>
              <a:gd name="connsiteY90" fmla="*/ 2134301 h 2238164"/>
              <a:gd name="connsiteX91" fmla="*/ 45148 w 12192000"/>
              <a:gd name="connsiteY91" fmla="*/ 2128414 h 2238164"/>
              <a:gd name="connsiteX92" fmla="*/ 69024 w 12192000"/>
              <a:gd name="connsiteY92" fmla="*/ 2118020 h 2238164"/>
              <a:gd name="connsiteX93" fmla="*/ 93344 w 12192000"/>
              <a:gd name="connsiteY93" fmla="*/ 2108752 h 2238164"/>
              <a:gd name="connsiteX94" fmla="*/ 192909 w 12192000"/>
              <a:gd name="connsiteY94" fmla="*/ 2079446 h 2238164"/>
              <a:gd name="connsiteX95" fmla="*/ 396741 w 12192000"/>
              <a:gd name="connsiteY95" fmla="*/ 2040622 h 2238164"/>
              <a:gd name="connsiteX96" fmla="*/ 499545 w 12192000"/>
              <a:gd name="connsiteY96" fmla="*/ 2027159 h 2238164"/>
              <a:gd name="connsiteX97" fmla="*/ 524944 w 12192000"/>
              <a:gd name="connsiteY97" fmla="*/ 2024028 h 2238164"/>
              <a:gd name="connsiteX98" fmla="*/ 550725 w 12192000"/>
              <a:gd name="connsiteY98" fmla="*/ 2021461 h 2238164"/>
              <a:gd name="connsiteX99" fmla="*/ 602286 w 12192000"/>
              <a:gd name="connsiteY99" fmla="*/ 2016388 h 2238164"/>
              <a:gd name="connsiteX100" fmla="*/ 628066 w 12192000"/>
              <a:gd name="connsiteY100" fmla="*/ 2013884 h 2238164"/>
              <a:gd name="connsiteX101" fmla="*/ 653910 w 12192000"/>
              <a:gd name="connsiteY101" fmla="*/ 2011880 h 2238164"/>
              <a:gd name="connsiteX102" fmla="*/ 705535 w 12192000"/>
              <a:gd name="connsiteY102" fmla="*/ 2007872 h 2238164"/>
              <a:gd name="connsiteX103" fmla="*/ 809228 w 12192000"/>
              <a:gd name="connsiteY103" fmla="*/ 2002048 h 2238164"/>
              <a:gd name="connsiteX104" fmla="*/ 1223621 w 12192000"/>
              <a:gd name="connsiteY104" fmla="*/ 2024654 h 2238164"/>
              <a:gd name="connsiteX105" fmla="*/ 1633949 w 12192000"/>
              <a:gd name="connsiteY105" fmla="*/ 2081011 h 2238164"/>
              <a:gd name="connsiteX106" fmla="*/ 2043071 w 12192000"/>
              <a:gd name="connsiteY106" fmla="*/ 2140124 h 2238164"/>
              <a:gd name="connsiteX107" fmla="*/ 2453400 w 12192000"/>
              <a:gd name="connsiteY107" fmla="*/ 2182643 h 2238164"/>
              <a:gd name="connsiteX108" fmla="*/ 2864745 w 12192000"/>
              <a:gd name="connsiteY108" fmla="*/ 2191973 h 2238164"/>
              <a:gd name="connsiteX109" fmla="*/ 2916051 w 12192000"/>
              <a:gd name="connsiteY109" fmla="*/ 2189844 h 2238164"/>
              <a:gd name="connsiteX110" fmla="*/ 2967295 w 12192000"/>
              <a:gd name="connsiteY110" fmla="*/ 2187214 h 2238164"/>
              <a:gd name="connsiteX111" fmla="*/ 3018475 w 12192000"/>
              <a:gd name="connsiteY111" fmla="*/ 2183457 h 2238164"/>
              <a:gd name="connsiteX112" fmla="*/ 3043875 w 12192000"/>
              <a:gd name="connsiteY112" fmla="*/ 2181578 h 2238164"/>
              <a:gd name="connsiteX113" fmla="*/ 3069274 w 12192000"/>
              <a:gd name="connsiteY113" fmla="*/ 2178948 h 2238164"/>
              <a:gd name="connsiteX114" fmla="*/ 3120073 w 12192000"/>
              <a:gd name="connsiteY114" fmla="*/ 2173751 h 2238164"/>
              <a:gd name="connsiteX115" fmla="*/ 3170872 w 12192000"/>
              <a:gd name="connsiteY115" fmla="*/ 2167489 h 2238164"/>
              <a:gd name="connsiteX116" fmla="*/ 3271708 w 12192000"/>
              <a:gd name="connsiteY116" fmla="*/ 2151772 h 2238164"/>
              <a:gd name="connsiteX117" fmla="*/ 3663368 w 12192000"/>
              <a:gd name="connsiteY117" fmla="*/ 2037616 h 2238164"/>
              <a:gd name="connsiteX118" fmla="*/ 4038327 w 12192000"/>
              <a:gd name="connsiteY118" fmla="*/ 1871926 h 2238164"/>
              <a:gd name="connsiteX119" fmla="*/ 4768563 w 12192000"/>
              <a:gd name="connsiteY119" fmla="*/ 1489258 h 2238164"/>
              <a:gd name="connsiteX120" fmla="*/ 5143586 w 12192000"/>
              <a:gd name="connsiteY120" fmla="*/ 1310354 h 2238164"/>
              <a:gd name="connsiteX121" fmla="*/ 5540770 w 12192000"/>
              <a:gd name="connsiteY121" fmla="*/ 1174909 h 2238164"/>
              <a:gd name="connsiteX122" fmla="*/ 5750697 w 12192000"/>
              <a:gd name="connsiteY122" fmla="*/ 1139654 h 2238164"/>
              <a:gd name="connsiteX123" fmla="*/ 5777430 w 12192000"/>
              <a:gd name="connsiteY123" fmla="*/ 1137650 h 2238164"/>
              <a:gd name="connsiteX124" fmla="*/ 5804227 w 12192000"/>
              <a:gd name="connsiteY124" fmla="*/ 1136085 h 2238164"/>
              <a:gd name="connsiteX125" fmla="*/ 5831087 w 12192000"/>
              <a:gd name="connsiteY125" fmla="*/ 1134958 h 2238164"/>
              <a:gd name="connsiteX126" fmla="*/ 5858010 w 12192000"/>
              <a:gd name="connsiteY126" fmla="*/ 1134958 h 2238164"/>
              <a:gd name="connsiteX127" fmla="*/ 5871471 w 12192000"/>
              <a:gd name="connsiteY127" fmla="*/ 1134958 h 2238164"/>
              <a:gd name="connsiteX128" fmla="*/ 5884933 w 12192000"/>
              <a:gd name="connsiteY128" fmla="*/ 1135396 h 2238164"/>
              <a:gd name="connsiteX129" fmla="*/ 5911921 w 12192000"/>
              <a:gd name="connsiteY129" fmla="*/ 1136272 h 2238164"/>
              <a:gd name="connsiteX130" fmla="*/ 5964688 w 12192000"/>
              <a:gd name="connsiteY130" fmla="*/ 1139779 h 2238164"/>
              <a:gd name="connsiteX131" fmla="*/ 6174234 w 12192000"/>
              <a:gd name="connsiteY131" fmla="*/ 1166205 h 2238164"/>
              <a:gd name="connsiteX132" fmla="*/ 6380033 w 12192000"/>
              <a:gd name="connsiteY132" fmla="*/ 1213232 h 2238164"/>
              <a:gd name="connsiteX133" fmla="*/ 6774994 w 12192000"/>
              <a:gd name="connsiteY133" fmla="*/ 1347175 h 2238164"/>
              <a:gd name="connsiteX134" fmla="*/ 7162336 w 12192000"/>
              <a:gd name="connsiteY134" fmla="*/ 1470034 h 2238164"/>
              <a:gd name="connsiteX135" fmla="*/ 7359944 w 12192000"/>
              <a:gd name="connsiteY135" fmla="*/ 1505351 h 2238164"/>
              <a:gd name="connsiteX136" fmla="*/ 7409854 w 12192000"/>
              <a:gd name="connsiteY136" fmla="*/ 1510486 h 2238164"/>
              <a:gd name="connsiteX137" fmla="*/ 7434810 w 12192000"/>
              <a:gd name="connsiteY137" fmla="*/ 1512866 h 2238164"/>
              <a:gd name="connsiteX138" fmla="*/ 7459827 w 12192000"/>
              <a:gd name="connsiteY138" fmla="*/ 1514306 h 2238164"/>
              <a:gd name="connsiteX139" fmla="*/ 7509928 w 12192000"/>
              <a:gd name="connsiteY139" fmla="*/ 1516936 h 2238164"/>
              <a:gd name="connsiteX140" fmla="*/ 7560093 w 12192000"/>
              <a:gd name="connsiteY140" fmla="*/ 1517938 h 2238164"/>
              <a:gd name="connsiteX141" fmla="*/ 7761002 w 12192000"/>
              <a:gd name="connsiteY141" fmla="*/ 1508921 h 2238164"/>
              <a:gd name="connsiteX142" fmla="*/ 7811167 w 12192000"/>
              <a:gd name="connsiteY142" fmla="*/ 1503911 h 2238164"/>
              <a:gd name="connsiteX143" fmla="*/ 7861203 w 12192000"/>
              <a:gd name="connsiteY143" fmla="*/ 1497649 h 2238164"/>
              <a:gd name="connsiteX144" fmla="*/ 7886222 w 12192000"/>
              <a:gd name="connsiteY144" fmla="*/ 1494393 h 2238164"/>
              <a:gd name="connsiteX145" fmla="*/ 7911176 w 12192000"/>
              <a:gd name="connsiteY145" fmla="*/ 1490260 h 2238164"/>
              <a:gd name="connsiteX146" fmla="*/ 7961087 w 12192000"/>
              <a:gd name="connsiteY146" fmla="*/ 1481994 h 2238164"/>
              <a:gd name="connsiteX147" fmla="*/ 8343095 w 12192000"/>
              <a:gd name="connsiteY147" fmla="*/ 1367213 h 2238164"/>
              <a:gd name="connsiteX148" fmla="*/ 8698687 w 12192000"/>
              <a:gd name="connsiteY148" fmla="*/ 1179355 h 2238164"/>
              <a:gd name="connsiteX149" fmla="*/ 9033643 w 12192000"/>
              <a:gd name="connsiteY149" fmla="*/ 948539 h 2238164"/>
              <a:gd name="connsiteX150" fmla="*/ 9361867 w 12192000"/>
              <a:gd name="connsiteY150" fmla="*/ 701005 h 2238164"/>
              <a:gd name="connsiteX151" fmla="*/ 9699172 w 12192000"/>
              <a:gd name="connsiteY151" fmla="*/ 458230 h 2238164"/>
              <a:gd name="connsiteX152" fmla="*/ 10060671 w 12192000"/>
              <a:gd name="connsiteY152" fmla="*/ 243006 h 2238164"/>
              <a:gd name="connsiteX153" fmla="*/ 10454362 w 12192000"/>
              <a:gd name="connsiteY153" fmla="*/ 81386 h 2238164"/>
              <a:gd name="connsiteX154" fmla="*/ 10505670 w 12192000"/>
              <a:gd name="connsiteY154" fmla="*/ 65856 h 2238164"/>
              <a:gd name="connsiteX155" fmla="*/ 10557675 w 12192000"/>
              <a:gd name="connsiteY155" fmla="*/ 52456 h 2238164"/>
              <a:gd name="connsiteX156" fmla="*/ 10583647 w 12192000"/>
              <a:gd name="connsiteY156" fmla="*/ 45818 h 2238164"/>
              <a:gd name="connsiteX157" fmla="*/ 10609871 w 12192000"/>
              <a:gd name="connsiteY157" fmla="*/ 39556 h 2238164"/>
              <a:gd name="connsiteX158" fmla="*/ 10662956 w 12192000"/>
              <a:gd name="connsiteY158" fmla="*/ 28535 h 2238164"/>
              <a:gd name="connsiteX159" fmla="*/ 10878851 w 12192000"/>
              <a:gd name="connsiteY159" fmla="*/ 2235 h 2238164"/>
              <a:gd name="connsiteX160" fmla="*/ 10988164 w 12192000"/>
              <a:gd name="connsiteY160" fmla="*/ 265 h 2238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Lst>
            <a:rect l="l" t="t" r="r" b="b"/>
            <a:pathLst>
              <a:path w="12192000" h="2238164">
                <a:moveTo>
                  <a:pt x="10988164" y="265"/>
                </a:moveTo>
                <a:cubicBezTo>
                  <a:pt x="11024597" y="954"/>
                  <a:pt x="11060997" y="2990"/>
                  <a:pt x="11097287" y="6368"/>
                </a:cubicBezTo>
                <a:cubicBezTo>
                  <a:pt x="11170057" y="12943"/>
                  <a:pt x="11242191" y="24815"/>
                  <a:pt x="11313183" y="41873"/>
                </a:cubicBezTo>
                <a:cubicBezTo>
                  <a:pt x="11454595" y="76220"/>
                  <a:pt x="11590672" y="129058"/>
                  <a:pt x="11717859" y="198985"/>
                </a:cubicBezTo>
                <a:cubicBezTo>
                  <a:pt x="11844031" y="268311"/>
                  <a:pt x="11962139" y="351113"/>
                  <a:pt x="12069960" y="445894"/>
                </a:cubicBezTo>
                <a:lnTo>
                  <a:pt x="12192000" y="563912"/>
                </a:lnTo>
                <a:lnTo>
                  <a:pt x="12192000" y="831323"/>
                </a:lnTo>
                <a:lnTo>
                  <a:pt x="12187051" y="824678"/>
                </a:lnTo>
                <a:cubicBezTo>
                  <a:pt x="12177336" y="812154"/>
                  <a:pt x="12167304" y="799255"/>
                  <a:pt x="12157017" y="786731"/>
                </a:cubicBezTo>
                <a:cubicBezTo>
                  <a:pt x="12136506" y="761683"/>
                  <a:pt x="12115298" y="737011"/>
                  <a:pt x="12093518" y="712715"/>
                </a:cubicBezTo>
                <a:cubicBezTo>
                  <a:pt x="12049450" y="664373"/>
                  <a:pt x="12002779" y="618097"/>
                  <a:pt x="11953821" y="574263"/>
                </a:cubicBezTo>
                <a:cubicBezTo>
                  <a:pt x="11856731" y="486533"/>
                  <a:pt x="11750181" y="409612"/>
                  <a:pt x="11636010" y="344888"/>
                </a:cubicBezTo>
                <a:cubicBezTo>
                  <a:pt x="11522792" y="280603"/>
                  <a:pt x="11401319" y="231591"/>
                  <a:pt x="11274830" y="199173"/>
                </a:cubicBezTo>
                <a:cubicBezTo>
                  <a:pt x="11211902" y="183155"/>
                  <a:pt x="11147832" y="171746"/>
                  <a:pt x="11083190" y="165045"/>
                </a:cubicBezTo>
                <a:cubicBezTo>
                  <a:pt x="11018485" y="158138"/>
                  <a:pt x="10953272" y="156041"/>
                  <a:pt x="10888250" y="158783"/>
                </a:cubicBezTo>
                <a:cubicBezTo>
                  <a:pt x="10822973" y="161438"/>
                  <a:pt x="10757949" y="168508"/>
                  <a:pt x="10693625" y="179949"/>
                </a:cubicBezTo>
                <a:cubicBezTo>
                  <a:pt x="10677497" y="182454"/>
                  <a:pt x="10661496" y="186211"/>
                  <a:pt x="10645430" y="189279"/>
                </a:cubicBezTo>
                <a:cubicBezTo>
                  <a:pt x="10637365" y="190782"/>
                  <a:pt x="10629302" y="192848"/>
                  <a:pt x="10621300" y="194790"/>
                </a:cubicBezTo>
                <a:lnTo>
                  <a:pt x="10597171" y="200676"/>
                </a:lnTo>
                <a:lnTo>
                  <a:pt x="10548913" y="212386"/>
                </a:lnTo>
                <a:cubicBezTo>
                  <a:pt x="10532847" y="216581"/>
                  <a:pt x="10517163" y="221653"/>
                  <a:pt x="10501098" y="226224"/>
                </a:cubicBezTo>
                <a:cubicBezTo>
                  <a:pt x="10373212" y="264172"/>
                  <a:pt x="10249008" y="313228"/>
                  <a:pt x="10129884" y="372817"/>
                </a:cubicBezTo>
                <a:cubicBezTo>
                  <a:pt x="10009490" y="433213"/>
                  <a:pt x="9892907" y="500629"/>
                  <a:pt x="9780642" y="574702"/>
                </a:cubicBezTo>
                <a:cubicBezTo>
                  <a:pt x="9667360" y="648780"/>
                  <a:pt x="9556682" y="727994"/>
                  <a:pt x="9446385" y="808773"/>
                </a:cubicBezTo>
                <a:cubicBezTo>
                  <a:pt x="9336087" y="889552"/>
                  <a:pt x="9226170" y="972084"/>
                  <a:pt x="9113906" y="1052989"/>
                </a:cubicBezTo>
                <a:cubicBezTo>
                  <a:pt x="9001639" y="1133893"/>
                  <a:pt x="8887341" y="1212731"/>
                  <a:pt x="8767520" y="1285056"/>
                </a:cubicBezTo>
                <a:cubicBezTo>
                  <a:pt x="8647570" y="1358653"/>
                  <a:pt x="8521906" y="1422844"/>
                  <a:pt x="8391735" y="1477048"/>
                </a:cubicBezTo>
                <a:cubicBezTo>
                  <a:pt x="8260357" y="1531714"/>
                  <a:pt x="8122881" y="1571058"/>
                  <a:pt x="7982231" y="1594271"/>
                </a:cubicBezTo>
                <a:lnTo>
                  <a:pt x="7929973" y="1602224"/>
                </a:lnTo>
                <a:lnTo>
                  <a:pt x="7903874" y="1606169"/>
                </a:lnTo>
                <a:lnTo>
                  <a:pt x="7877586" y="1609300"/>
                </a:lnTo>
                <a:lnTo>
                  <a:pt x="7825009" y="1615562"/>
                </a:lnTo>
                <a:cubicBezTo>
                  <a:pt x="7807421" y="1617565"/>
                  <a:pt x="7789767" y="1618630"/>
                  <a:pt x="7772179" y="1620133"/>
                </a:cubicBezTo>
                <a:cubicBezTo>
                  <a:pt x="7701568" y="1626013"/>
                  <a:pt x="7630640" y="1628286"/>
                  <a:pt x="7559775" y="1626958"/>
                </a:cubicBezTo>
                <a:lnTo>
                  <a:pt x="7506500" y="1625205"/>
                </a:lnTo>
                <a:cubicBezTo>
                  <a:pt x="7488783" y="1624579"/>
                  <a:pt x="7471067" y="1622825"/>
                  <a:pt x="7453352" y="1621698"/>
                </a:cubicBezTo>
                <a:lnTo>
                  <a:pt x="7426745" y="1619820"/>
                </a:lnTo>
                <a:lnTo>
                  <a:pt x="7400266" y="1616939"/>
                </a:lnTo>
                <a:cubicBezTo>
                  <a:pt x="7382614" y="1614873"/>
                  <a:pt x="7364897" y="1613370"/>
                  <a:pt x="7347308" y="1610677"/>
                </a:cubicBezTo>
                <a:cubicBezTo>
                  <a:pt x="7277015" y="1601084"/>
                  <a:pt x="7207294" y="1587683"/>
                  <a:pt x="7138460" y="1570538"/>
                </a:cubicBezTo>
                <a:cubicBezTo>
                  <a:pt x="7000923" y="1536974"/>
                  <a:pt x="6869227" y="1488068"/>
                  <a:pt x="6740388" y="1439037"/>
                </a:cubicBezTo>
                <a:cubicBezTo>
                  <a:pt x="6611549" y="1390006"/>
                  <a:pt x="6484552" y="1340349"/>
                  <a:pt x="6354760" y="1302527"/>
                </a:cubicBezTo>
                <a:cubicBezTo>
                  <a:pt x="6289929" y="1283303"/>
                  <a:pt x="6224334" y="1267836"/>
                  <a:pt x="6158232" y="1254936"/>
                </a:cubicBezTo>
                <a:cubicBezTo>
                  <a:pt x="6092073" y="1242131"/>
                  <a:pt x="6025259" y="1232851"/>
                  <a:pt x="5958084" y="1227133"/>
                </a:cubicBezTo>
                <a:lnTo>
                  <a:pt x="5907666" y="1223063"/>
                </a:lnTo>
                <a:lnTo>
                  <a:pt x="5883028" y="1221936"/>
                </a:lnTo>
                <a:lnTo>
                  <a:pt x="5870328" y="1221372"/>
                </a:lnTo>
                <a:lnTo>
                  <a:pt x="5857946" y="1221372"/>
                </a:lnTo>
                <a:lnTo>
                  <a:pt x="5833182" y="1221372"/>
                </a:lnTo>
                <a:lnTo>
                  <a:pt x="5808291" y="1222061"/>
                </a:lnTo>
                <a:cubicBezTo>
                  <a:pt x="5800036" y="1222061"/>
                  <a:pt x="5791781" y="1222625"/>
                  <a:pt x="5783462" y="1223188"/>
                </a:cubicBezTo>
                <a:lnTo>
                  <a:pt x="5758635" y="1224754"/>
                </a:lnTo>
                <a:cubicBezTo>
                  <a:pt x="5691942" y="1230346"/>
                  <a:pt x="5625732" y="1240621"/>
                  <a:pt x="5560518" y="1255500"/>
                </a:cubicBezTo>
                <a:cubicBezTo>
                  <a:pt x="5429267" y="1285056"/>
                  <a:pt x="5300745" y="1329954"/>
                  <a:pt x="5174827" y="1381615"/>
                </a:cubicBezTo>
                <a:cubicBezTo>
                  <a:pt x="5048910" y="1433276"/>
                  <a:pt x="4925278" y="1492201"/>
                  <a:pt x="4802598" y="1553318"/>
                </a:cubicBezTo>
                <a:cubicBezTo>
                  <a:pt x="4557366" y="1675801"/>
                  <a:pt x="4315944" y="1808367"/>
                  <a:pt x="4066013" y="1927031"/>
                </a:cubicBezTo>
                <a:cubicBezTo>
                  <a:pt x="3941111" y="1986268"/>
                  <a:pt x="3814241" y="2042250"/>
                  <a:pt x="3683751" y="2089841"/>
                </a:cubicBezTo>
                <a:cubicBezTo>
                  <a:pt x="3553261" y="2137432"/>
                  <a:pt x="3419215" y="2177508"/>
                  <a:pt x="3281232" y="2201492"/>
                </a:cubicBezTo>
                <a:cubicBezTo>
                  <a:pt x="3246816" y="2207754"/>
                  <a:pt x="3212019" y="2212325"/>
                  <a:pt x="3177539" y="2216270"/>
                </a:cubicBezTo>
                <a:cubicBezTo>
                  <a:pt x="3160205" y="2218274"/>
                  <a:pt x="3142996" y="2220528"/>
                  <a:pt x="3125661" y="2222532"/>
                </a:cubicBezTo>
                <a:lnTo>
                  <a:pt x="3073719" y="2227103"/>
                </a:lnTo>
                <a:lnTo>
                  <a:pt x="3047748" y="2229420"/>
                </a:lnTo>
                <a:lnTo>
                  <a:pt x="3021714" y="2231048"/>
                </a:lnTo>
                <a:lnTo>
                  <a:pt x="2969645" y="2234179"/>
                </a:lnTo>
                <a:cubicBezTo>
                  <a:pt x="2952310" y="2235243"/>
                  <a:pt x="2934975" y="2235494"/>
                  <a:pt x="2917639" y="2236183"/>
                </a:cubicBezTo>
                <a:cubicBezTo>
                  <a:pt x="2900304" y="2236871"/>
                  <a:pt x="2882906" y="2237560"/>
                  <a:pt x="2865570" y="2237685"/>
                </a:cubicBezTo>
                <a:cubicBezTo>
                  <a:pt x="2726635" y="2239940"/>
                  <a:pt x="2587953" y="2234116"/>
                  <a:pt x="2449908" y="2222907"/>
                </a:cubicBezTo>
                <a:cubicBezTo>
                  <a:pt x="2311861" y="2211698"/>
                  <a:pt x="2174641" y="2194416"/>
                  <a:pt x="2037864" y="2174753"/>
                </a:cubicBezTo>
                <a:cubicBezTo>
                  <a:pt x="1901088" y="2155090"/>
                  <a:pt x="1764820" y="2132548"/>
                  <a:pt x="1628932" y="2110317"/>
                </a:cubicBezTo>
                <a:cubicBezTo>
                  <a:pt x="1493046" y="2088087"/>
                  <a:pt x="1356905" y="2066484"/>
                  <a:pt x="1220318" y="2049076"/>
                </a:cubicBezTo>
                <a:cubicBezTo>
                  <a:pt x="1083733" y="2031667"/>
                  <a:pt x="946640" y="2019707"/>
                  <a:pt x="809356" y="2021273"/>
                </a:cubicBezTo>
                <a:cubicBezTo>
                  <a:pt x="775066" y="2022149"/>
                  <a:pt x="740840" y="2023214"/>
                  <a:pt x="706423" y="2025719"/>
                </a:cubicBezTo>
                <a:lnTo>
                  <a:pt x="654863" y="2029037"/>
                </a:lnTo>
                <a:lnTo>
                  <a:pt x="629464" y="2030666"/>
                </a:lnTo>
                <a:lnTo>
                  <a:pt x="603683" y="2032857"/>
                </a:lnTo>
                <a:lnTo>
                  <a:pt x="552249" y="2037241"/>
                </a:lnTo>
                <a:lnTo>
                  <a:pt x="526532" y="2039432"/>
                </a:lnTo>
                <a:lnTo>
                  <a:pt x="501132" y="2042250"/>
                </a:lnTo>
                <a:cubicBezTo>
                  <a:pt x="466907" y="2045945"/>
                  <a:pt x="432681" y="2049451"/>
                  <a:pt x="398645" y="2054398"/>
                </a:cubicBezTo>
                <a:cubicBezTo>
                  <a:pt x="330339" y="2062952"/>
                  <a:pt x="262520" y="2074925"/>
                  <a:pt x="195450" y="2090279"/>
                </a:cubicBezTo>
                <a:cubicBezTo>
                  <a:pt x="161922" y="2097856"/>
                  <a:pt x="128967" y="2107312"/>
                  <a:pt x="96455" y="2118020"/>
                </a:cubicBezTo>
                <a:lnTo>
                  <a:pt x="72390" y="2126849"/>
                </a:lnTo>
                <a:cubicBezTo>
                  <a:pt x="64452" y="2129917"/>
                  <a:pt x="56705" y="2133424"/>
                  <a:pt x="48831" y="2136743"/>
                </a:cubicBezTo>
                <a:cubicBezTo>
                  <a:pt x="44958" y="2138434"/>
                  <a:pt x="41211" y="2140438"/>
                  <a:pt x="37401" y="2142316"/>
                </a:cubicBezTo>
                <a:cubicBezTo>
                  <a:pt x="33591" y="2144195"/>
                  <a:pt x="29782" y="2146011"/>
                  <a:pt x="26225" y="2148202"/>
                </a:cubicBezTo>
                <a:cubicBezTo>
                  <a:pt x="22670" y="2150394"/>
                  <a:pt x="18796" y="2152335"/>
                  <a:pt x="15495" y="2154464"/>
                </a:cubicBezTo>
                <a:cubicBezTo>
                  <a:pt x="12131" y="2156587"/>
                  <a:pt x="8946" y="2158979"/>
                  <a:pt x="5970" y="2161603"/>
                </a:cubicBezTo>
                <a:lnTo>
                  <a:pt x="0" y="2156093"/>
                </a:lnTo>
                <a:cubicBezTo>
                  <a:pt x="3315" y="2152918"/>
                  <a:pt x="6929" y="2150068"/>
                  <a:pt x="10796" y="2147576"/>
                </a:cubicBezTo>
                <a:cubicBezTo>
                  <a:pt x="14351" y="2144883"/>
                  <a:pt x="18225" y="2142880"/>
                  <a:pt x="21971" y="2140563"/>
                </a:cubicBezTo>
                <a:cubicBezTo>
                  <a:pt x="25717" y="2138246"/>
                  <a:pt x="29591" y="2136242"/>
                  <a:pt x="33465" y="2134301"/>
                </a:cubicBezTo>
                <a:cubicBezTo>
                  <a:pt x="37338" y="2132360"/>
                  <a:pt x="41148" y="2130231"/>
                  <a:pt x="45148" y="2128414"/>
                </a:cubicBezTo>
                <a:cubicBezTo>
                  <a:pt x="53085" y="2124970"/>
                  <a:pt x="60959" y="2121276"/>
                  <a:pt x="69024" y="2118020"/>
                </a:cubicBezTo>
                <a:lnTo>
                  <a:pt x="93344" y="2108752"/>
                </a:lnTo>
                <a:cubicBezTo>
                  <a:pt x="126110" y="2097480"/>
                  <a:pt x="159255" y="2087524"/>
                  <a:pt x="192909" y="2079446"/>
                </a:cubicBezTo>
                <a:cubicBezTo>
                  <a:pt x="260148" y="2063134"/>
                  <a:pt x="328179" y="2050178"/>
                  <a:pt x="396741" y="2040622"/>
                </a:cubicBezTo>
                <a:cubicBezTo>
                  <a:pt x="430903" y="2035237"/>
                  <a:pt x="465256" y="2031354"/>
                  <a:pt x="499545" y="2027159"/>
                </a:cubicBezTo>
                <a:lnTo>
                  <a:pt x="524944" y="2024028"/>
                </a:lnTo>
                <a:lnTo>
                  <a:pt x="550725" y="2021461"/>
                </a:lnTo>
                <a:lnTo>
                  <a:pt x="602286" y="2016388"/>
                </a:lnTo>
                <a:lnTo>
                  <a:pt x="628066" y="2013884"/>
                </a:lnTo>
                <a:lnTo>
                  <a:pt x="653910" y="2011880"/>
                </a:lnTo>
                <a:lnTo>
                  <a:pt x="705535" y="2007872"/>
                </a:lnTo>
                <a:cubicBezTo>
                  <a:pt x="739888" y="2004929"/>
                  <a:pt x="774622" y="2003364"/>
                  <a:pt x="809228" y="2002048"/>
                </a:cubicBezTo>
                <a:cubicBezTo>
                  <a:pt x="947909" y="1998667"/>
                  <a:pt x="1086273" y="2009313"/>
                  <a:pt x="1223621" y="2024654"/>
                </a:cubicBezTo>
                <a:cubicBezTo>
                  <a:pt x="1360968" y="2039996"/>
                  <a:pt x="1497554" y="2060410"/>
                  <a:pt x="1633949" y="2081011"/>
                </a:cubicBezTo>
                <a:cubicBezTo>
                  <a:pt x="1770345" y="2101614"/>
                  <a:pt x="1906613" y="2122090"/>
                  <a:pt x="2043071" y="2140124"/>
                </a:cubicBezTo>
                <a:cubicBezTo>
                  <a:pt x="2179530" y="2158159"/>
                  <a:pt x="2316116" y="2172874"/>
                  <a:pt x="2453400" y="2182643"/>
                </a:cubicBezTo>
                <a:cubicBezTo>
                  <a:pt x="2590684" y="2192412"/>
                  <a:pt x="2727777" y="2195981"/>
                  <a:pt x="2864745" y="2191973"/>
                </a:cubicBezTo>
                <a:cubicBezTo>
                  <a:pt x="2881826" y="2191660"/>
                  <a:pt x="2898907" y="2190533"/>
                  <a:pt x="2916051" y="2189844"/>
                </a:cubicBezTo>
                <a:cubicBezTo>
                  <a:pt x="2933196" y="2189155"/>
                  <a:pt x="2950214" y="2188529"/>
                  <a:pt x="2967295" y="2187214"/>
                </a:cubicBezTo>
                <a:lnTo>
                  <a:pt x="3018475" y="2183457"/>
                </a:lnTo>
                <a:lnTo>
                  <a:pt x="3043875" y="2181578"/>
                </a:lnTo>
                <a:lnTo>
                  <a:pt x="3069274" y="2178948"/>
                </a:lnTo>
                <a:lnTo>
                  <a:pt x="3120073" y="2173751"/>
                </a:lnTo>
                <a:cubicBezTo>
                  <a:pt x="3137091" y="2171872"/>
                  <a:pt x="3153981" y="2169368"/>
                  <a:pt x="3170872" y="2167489"/>
                </a:cubicBezTo>
                <a:cubicBezTo>
                  <a:pt x="3204908" y="2163168"/>
                  <a:pt x="3238371" y="2158221"/>
                  <a:pt x="3271708" y="2151772"/>
                </a:cubicBezTo>
                <a:cubicBezTo>
                  <a:pt x="3405055" y="2126724"/>
                  <a:pt x="3535862" y="2086084"/>
                  <a:pt x="3663368" y="2037616"/>
                </a:cubicBezTo>
                <a:cubicBezTo>
                  <a:pt x="3790874" y="1989149"/>
                  <a:pt x="3915394" y="1932228"/>
                  <a:pt x="4038327" y="1871926"/>
                </a:cubicBezTo>
                <a:cubicBezTo>
                  <a:pt x="4284195" y="1751195"/>
                  <a:pt x="4523331" y="1615812"/>
                  <a:pt x="4768563" y="1489258"/>
                </a:cubicBezTo>
                <a:cubicBezTo>
                  <a:pt x="4891305" y="1426075"/>
                  <a:pt x="5015509" y="1364833"/>
                  <a:pt x="5143586" y="1310354"/>
                </a:cubicBezTo>
                <a:cubicBezTo>
                  <a:pt x="5271662" y="1255876"/>
                  <a:pt x="5403359" y="1207784"/>
                  <a:pt x="5540770" y="1174909"/>
                </a:cubicBezTo>
                <a:cubicBezTo>
                  <a:pt x="5609813" y="1158283"/>
                  <a:pt x="5679966" y="1146505"/>
                  <a:pt x="5750697" y="1139654"/>
                </a:cubicBezTo>
                <a:lnTo>
                  <a:pt x="5777430" y="1137650"/>
                </a:lnTo>
                <a:cubicBezTo>
                  <a:pt x="5786320" y="1136899"/>
                  <a:pt x="5795273" y="1136335"/>
                  <a:pt x="5804227" y="1136085"/>
                </a:cubicBezTo>
                <a:lnTo>
                  <a:pt x="5831087" y="1134958"/>
                </a:lnTo>
                <a:lnTo>
                  <a:pt x="5858010" y="1134958"/>
                </a:lnTo>
                <a:lnTo>
                  <a:pt x="5871471" y="1134958"/>
                </a:lnTo>
                <a:lnTo>
                  <a:pt x="5884933" y="1135396"/>
                </a:lnTo>
                <a:lnTo>
                  <a:pt x="5911921" y="1136272"/>
                </a:lnTo>
                <a:lnTo>
                  <a:pt x="5964688" y="1139779"/>
                </a:lnTo>
                <a:cubicBezTo>
                  <a:pt x="6034968" y="1144870"/>
                  <a:pt x="6104918" y="1153693"/>
                  <a:pt x="6174234" y="1166205"/>
                </a:cubicBezTo>
                <a:cubicBezTo>
                  <a:pt x="6243574" y="1178729"/>
                  <a:pt x="6312470" y="1194133"/>
                  <a:pt x="6380033" y="1213232"/>
                </a:cubicBezTo>
                <a:cubicBezTo>
                  <a:pt x="6515412" y="1250804"/>
                  <a:pt x="6646282" y="1299647"/>
                  <a:pt x="6774994" y="1347175"/>
                </a:cubicBezTo>
                <a:cubicBezTo>
                  <a:pt x="6903707" y="1394703"/>
                  <a:pt x="7031783" y="1439914"/>
                  <a:pt x="7162336" y="1470034"/>
                </a:cubicBezTo>
                <a:cubicBezTo>
                  <a:pt x="7227486" y="1485363"/>
                  <a:pt x="7293462" y="1497155"/>
                  <a:pt x="7359944" y="1505351"/>
                </a:cubicBezTo>
                <a:cubicBezTo>
                  <a:pt x="7376518" y="1507543"/>
                  <a:pt x="7393218" y="1508733"/>
                  <a:pt x="7409854" y="1510486"/>
                </a:cubicBezTo>
                <a:lnTo>
                  <a:pt x="7434810" y="1512866"/>
                </a:lnTo>
                <a:lnTo>
                  <a:pt x="7459827" y="1514306"/>
                </a:lnTo>
                <a:cubicBezTo>
                  <a:pt x="7476528" y="1515183"/>
                  <a:pt x="7493164" y="1516623"/>
                  <a:pt x="7509928" y="1516936"/>
                </a:cubicBezTo>
                <a:lnTo>
                  <a:pt x="7560093" y="1517938"/>
                </a:lnTo>
                <a:cubicBezTo>
                  <a:pt x="7627147" y="1518339"/>
                  <a:pt x="7694265" y="1515333"/>
                  <a:pt x="7761002" y="1508921"/>
                </a:cubicBezTo>
                <a:cubicBezTo>
                  <a:pt x="7777702" y="1507230"/>
                  <a:pt x="7794466" y="1506103"/>
                  <a:pt x="7811167" y="1503911"/>
                </a:cubicBezTo>
                <a:lnTo>
                  <a:pt x="7861203" y="1497649"/>
                </a:lnTo>
                <a:lnTo>
                  <a:pt x="7886222" y="1494393"/>
                </a:lnTo>
                <a:lnTo>
                  <a:pt x="7911176" y="1490260"/>
                </a:lnTo>
                <a:lnTo>
                  <a:pt x="7961087" y="1481994"/>
                </a:lnTo>
                <a:cubicBezTo>
                  <a:pt x="8092529" y="1458581"/>
                  <a:pt x="8220733" y="1420058"/>
                  <a:pt x="8343095" y="1367213"/>
                </a:cubicBezTo>
                <a:cubicBezTo>
                  <a:pt x="8466409" y="1313830"/>
                  <a:pt x="8585279" y="1251016"/>
                  <a:pt x="8698687" y="1179355"/>
                </a:cubicBezTo>
                <a:cubicBezTo>
                  <a:pt x="8812985" y="1108094"/>
                  <a:pt x="8923917" y="1029381"/>
                  <a:pt x="9033643" y="948539"/>
                </a:cubicBezTo>
                <a:cubicBezTo>
                  <a:pt x="9143369" y="867698"/>
                  <a:pt x="9251824" y="783851"/>
                  <a:pt x="9361867" y="701005"/>
                </a:cubicBezTo>
                <a:cubicBezTo>
                  <a:pt x="9471910" y="618159"/>
                  <a:pt x="9583478" y="536003"/>
                  <a:pt x="9699172" y="458230"/>
                </a:cubicBezTo>
                <a:cubicBezTo>
                  <a:pt x="9815248" y="379454"/>
                  <a:pt x="9935959" y="307586"/>
                  <a:pt x="10060671" y="243006"/>
                </a:cubicBezTo>
                <a:cubicBezTo>
                  <a:pt x="10186779" y="177751"/>
                  <a:pt x="10318539" y="123666"/>
                  <a:pt x="10454362" y="81386"/>
                </a:cubicBezTo>
                <a:cubicBezTo>
                  <a:pt x="10471444" y="76251"/>
                  <a:pt x="10488398" y="70553"/>
                  <a:pt x="10505670" y="65856"/>
                </a:cubicBezTo>
                <a:lnTo>
                  <a:pt x="10557675" y="52456"/>
                </a:lnTo>
                <a:lnTo>
                  <a:pt x="10583647" y="45818"/>
                </a:lnTo>
                <a:cubicBezTo>
                  <a:pt x="10592345" y="43564"/>
                  <a:pt x="10600981" y="41309"/>
                  <a:pt x="10609871" y="39556"/>
                </a:cubicBezTo>
                <a:cubicBezTo>
                  <a:pt x="10627587" y="35924"/>
                  <a:pt x="10645113" y="31603"/>
                  <a:pt x="10662956" y="28535"/>
                </a:cubicBezTo>
                <a:cubicBezTo>
                  <a:pt x="10734201" y="14915"/>
                  <a:pt x="10806335" y="6124"/>
                  <a:pt x="10878851" y="2235"/>
                </a:cubicBezTo>
                <a:cubicBezTo>
                  <a:pt x="10915268" y="231"/>
                  <a:pt x="10951732" y="-425"/>
                  <a:pt x="10988164" y="265"/>
                </a:cubicBezTo>
                <a:close/>
              </a:path>
            </a:pathLst>
          </a:custGeom>
          <a:solidFill>
            <a:schemeClr val="accent2">
              <a:alpha val="95000"/>
            </a:schemeClr>
          </a:solidFill>
          <a:ln w="6262" cap="flat">
            <a:noFill/>
            <a:prstDash val="solid"/>
            <a:miter/>
          </a:ln>
          <a:effectLst/>
        </p:spPr>
        <p:txBody>
          <a:bodyPr rtlCol="0" anchor="ctr"/>
          <a:lstStyle/>
          <a:p>
            <a:endParaRPr lang="zh-CN" altLang="en-US" dirty="0"/>
          </a:p>
        </p:txBody>
      </p:sp>
      <p:cxnSp>
        <p:nvCxnSpPr>
          <p:cNvPr id="19" name="直接连接符 18">
            <a:extLst>
              <a:ext uri="{FF2B5EF4-FFF2-40B4-BE49-F238E27FC236}">
                <a16:creationId xmlns:a16="http://schemas.microsoft.com/office/drawing/2014/main" id="{44FF7E7A-5616-486B-899D-DCB38D7C5E43}"/>
              </a:ext>
            </a:extLst>
          </p:cNvPr>
          <p:cNvCxnSpPr>
            <a:cxnSpLocks/>
            <a:stCxn id="20" idx="2"/>
          </p:cNvCxnSpPr>
          <p:nvPr/>
        </p:nvCxnSpPr>
        <p:spPr>
          <a:xfrm>
            <a:off x="1334520" y="2329966"/>
            <a:ext cx="0" cy="1715641"/>
          </a:xfrm>
          <a:prstGeom prst="line">
            <a:avLst/>
          </a:prstGeom>
          <a:ln w="15875">
            <a:gradFill>
              <a:gsLst>
                <a:gs pos="0">
                  <a:schemeClr val="accent2"/>
                </a:gs>
                <a:gs pos="100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20" name="等腰三角形 19">
            <a:extLst>
              <a:ext uri="{FF2B5EF4-FFF2-40B4-BE49-F238E27FC236}">
                <a16:creationId xmlns:a16="http://schemas.microsoft.com/office/drawing/2014/main" id="{FB0F0171-9DD5-4D9C-809A-D0795A45F190}"/>
              </a:ext>
            </a:extLst>
          </p:cNvPr>
          <p:cNvSpPr/>
          <p:nvPr/>
        </p:nvSpPr>
        <p:spPr>
          <a:xfrm rot="5400000">
            <a:off x="1318754" y="2345731"/>
            <a:ext cx="228600" cy="19706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grpSp>
        <p:nvGrpSpPr>
          <p:cNvPr id="7" name="组合 6">
            <a:extLst>
              <a:ext uri="{FF2B5EF4-FFF2-40B4-BE49-F238E27FC236}">
                <a16:creationId xmlns:a16="http://schemas.microsoft.com/office/drawing/2014/main" id="{2AD517E8-8B50-4009-B838-84E008A0CCE9}"/>
              </a:ext>
            </a:extLst>
          </p:cNvPr>
          <p:cNvGrpSpPr/>
          <p:nvPr/>
        </p:nvGrpSpPr>
        <p:grpSpPr>
          <a:xfrm>
            <a:off x="1591357" y="2310554"/>
            <a:ext cx="1680163" cy="1125467"/>
            <a:chOff x="1591357" y="2310554"/>
            <a:chExt cx="1680163" cy="1125467"/>
          </a:xfrm>
        </p:grpSpPr>
        <p:sp>
          <p:nvSpPr>
            <p:cNvPr id="21" name="文本框 20">
              <a:extLst>
                <a:ext uri="{FF2B5EF4-FFF2-40B4-BE49-F238E27FC236}">
                  <a16:creationId xmlns:a16="http://schemas.microsoft.com/office/drawing/2014/main" id="{BDD451BC-4B23-448B-AE85-2169727B0F47}"/>
                </a:ext>
              </a:extLst>
            </p:cNvPr>
            <p:cNvSpPr txBox="1"/>
            <p:nvPr/>
          </p:nvSpPr>
          <p:spPr>
            <a:xfrm>
              <a:off x="1591357" y="2310554"/>
              <a:ext cx="692497" cy="276999"/>
            </a:xfrm>
            <a:prstGeom prst="rect">
              <a:avLst/>
            </a:prstGeom>
            <a:noFill/>
          </p:spPr>
          <p:txBody>
            <a:bodyPr wrap="none" lIns="0" tIns="0" rIns="0" bIns="0" rtlCol="0" anchor="t">
              <a:spAutoFit/>
            </a:bodyPr>
            <a:lstStyle/>
            <a:p>
              <a:r>
                <a:rPr lang="zh-CN" altLang="en-US" dirty="0">
                  <a:solidFill>
                    <a:schemeClr val="accent2"/>
                  </a:solidFill>
                  <a:latin typeface="+mn-ea"/>
                </a:rPr>
                <a:t>上半年</a:t>
              </a:r>
            </a:p>
          </p:txBody>
        </p:sp>
        <p:sp>
          <p:nvSpPr>
            <p:cNvPr id="22" name="文本框 21">
              <a:extLst>
                <a:ext uri="{FF2B5EF4-FFF2-40B4-BE49-F238E27FC236}">
                  <a16:creationId xmlns:a16="http://schemas.microsoft.com/office/drawing/2014/main" id="{2DB2C2D5-D290-4521-A4FE-02BB71391659}"/>
                </a:ext>
              </a:extLst>
            </p:cNvPr>
            <p:cNvSpPr txBox="1"/>
            <p:nvPr/>
          </p:nvSpPr>
          <p:spPr>
            <a:xfrm>
              <a:off x="1591357" y="2737047"/>
              <a:ext cx="1680163" cy="698974"/>
            </a:xfrm>
            <a:prstGeom prst="rect">
              <a:avLst/>
            </a:prstGeom>
            <a:noFill/>
          </p:spPr>
          <p:txBody>
            <a:bodyPr wrap="square" lIns="0" tIns="0" rIns="0" bIns="0" rtlCol="0">
              <a:spAutoFit/>
            </a:bodyPr>
            <a:lstStyle/>
            <a:p>
              <a:pPr algn="just">
                <a:lnSpc>
                  <a:spcPct val="110000"/>
                </a:lnSpc>
              </a:pPr>
              <a:r>
                <a:rPr lang="zh-CN" altLang="en-US" sz="1400" dirty="0">
                  <a:solidFill>
                    <a:schemeClr val="bg1"/>
                  </a:solidFill>
                </a:rPr>
                <a:t>请输入你的文本内容</a:t>
              </a:r>
              <a:endParaRPr lang="en-US" altLang="zh-CN" sz="1400" dirty="0">
                <a:solidFill>
                  <a:schemeClr val="bg1"/>
                </a:solidFill>
              </a:endParaRPr>
            </a:p>
            <a:p>
              <a:pPr algn="just">
                <a:lnSpc>
                  <a:spcPct val="110000"/>
                </a:lnSpc>
              </a:pPr>
              <a:r>
                <a:rPr lang="zh-CN" altLang="en-US" sz="1400" dirty="0">
                  <a:solidFill>
                    <a:schemeClr val="bg1"/>
                  </a:solidFill>
                </a:rPr>
                <a:t>请输入你的文本内容</a:t>
              </a:r>
              <a:endParaRPr lang="en-US" altLang="zh-CN" sz="1400" dirty="0">
                <a:solidFill>
                  <a:schemeClr val="bg1"/>
                </a:solidFill>
              </a:endParaRPr>
            </a:p>
            <a:p>
              <a:pPr algn="just">
                <a:lnSpc>
                  <a:spcPct val="110000"/>
                </a:lnSpc>
              </a:pPr>
              <a:r>
                <a:rPr lang="zh-CN" altLang="en-US" sz="1400" dirty="0">
                  <a:solidFill>
                    <a:schemeClr val="bg1"/>
                  </a:solidFill>
                </a:rPr>
                <a:t>请输入你的文本内容</a:t>
              </a:r>
            </a:p>
          </p:txBody>
        </p:sp>
        <p:sp>
          <p:nvSpPr>
            <p:cNvPr id="23" name="矩形 22">
              <a:extLst>
                <a:ext uri="{FF2B5EF4-FFF2-40B4-BE49-F238E27FC236}">
                  <a16:creationId xmlns:a16="http://schemas.microsoft.com/office/drawing/2014/main" id="{B065AB01-F554-4568-B17A-2B63848CDB0F}"/>
                </a:ext>
              </a:extLst>
            </p:cNvPr>
            <p:cNvSpPr/>
            <p:nvPr/>
          </p:nvSpPr>
          <p:spPr>
            <a:xfrm>
              <a:off x="1591357" y="2664657"/>
              <a:ext cx="538608" cy="1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grpSp>
      <p:grpSp>
        <p:nvGrpSpPr>
          <p:cNvPr id="45" name="组合 44">
            <a:extLst>
              <a:ext uri="{FF2B5EF4-FFF2-40B4-BE49-F238E27FC236}">
                <a16:creationId xmlns:a16="http://schemas.microsoft.com/office/drawing/2014/main" id="{4BC87230-732F-4D6E-A8AB-320ECF25CE9F}"/>
              </a:ext>
            </a:extLst>
          </p:cNvPr>
          <p:cNvGrpSpPr/>
          <p:nvPr/>
        </p:nvGrpSpPr>
        <p:grpSpPr>
          <a:xfrm rot="10800000">
            <a:off x="1276735" y="4384248"/>
            <a:ext cx="167124" cy="255439"/>
            <a:chOff x="2940957" y="2263938"/>
            <a:chExt cx="167124" cy="255439"/>
          </a:xfrm>
        </p:grpSpPr>
        <p:sp>
          <p:nvSpPr>
            <p:cNvPr id="46" name="等腰三角形 45">
              <a:extLst>
                <a:ext uri="{FF2B5EF4-FFF2-40B4-BE49-F238E27FC236}">
                  <a16:creationId xmlns:a16="http://schemas.microsoft.com/office/drawing/2014/main" id="{93EC85CF-1261-4523-B8DE-37C9FA8F2F9D}"/>
                </a:ext>
              </a:extLst>
            </p:cNvPr>
            <p:cNvSpPr/>
            <p:nvPr/>
          </p:nvSpPr>
          <p:spPr>
            <a:xfrm rot="10800000">
              <a:off x="2940957" y="2263938"/>
              <a:ext cx="167124" cy="140586"/>
            </a:xfrm>
            <a:prstGeom prst="triangle">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a:extLst>
                <a:ext uri="{FF2B5EF4-FFF2-40B4-BE49-F238E27FC236}">
                  <a16:creationId xmlns:a16="http://schemas.microsoft.com/office/drawing/2014/main" id="{38B761D4-51A4-4BE6-8F34-424C4809E0B5}"/>
                </a:ext>
              </a:extLst>
            </p:cNvPr>
            <p:cNvSpPr/>
            <p:nvPr/>
          </p:nvSpPr>
          <p:spPr>
            <a:xfrm rot="10800000">
              <a:off x="2940957" y="2321365"/>
              <a:ext cx="167124" cy="140586"/>
            </a:xfrm>
            <a:prstGeom prst="triangl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a:extLst>
                <a:ext uri="{FF2B5EF4-FFF2-40B4-BE49-F238E27FC236}">
                  <a16:creationId xmlns:a16="http://schemas.microsoft.com/office/drawing/2014/main" id="{AAF1FB6D-4C41-44AB-9884-BE1740F871ED}"/>
                </a:ext>
              </a:extLst>
            </p:cNvPr>
            <p:cNvSpPr/>
            <p:nvPr/>
          </p:nvSpPr>
          <p:spPr>
            <a:xfrm rot="10800000">
              <a:off x="2940957" y="2378791"/>
              <a:ext cx="167124" cy="140586"/>
            </a:xfrm>
            <a:prstGeom prst="triangle">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a:extLst>
              <a:ext uri="{FF2B5EF4-FFF2-40B4-BE49-F238E27FC236}">
                <a16:creationId xmlns:a16="http://schemas.microsoft.com/office/drawing/2014/main" id="{F4AE9CBF-77A8-406D-934C-E9A61CB301C7}"/>
              </a:ext>
            </a:extLst>
          </p:cNvPr>
          <p:cNvGrpSpPr/>
          <p:nvPr/>
        </p:nvGrpSpPr>
        <p:grpSpPr>
          <a:xfrm>
            <a:off x="1107528" y="4700437"/>
            <a:ext cx="2744418" cy="534678"/>
            <a:chOff x="2864325" y="5405818"/>
            <a:chExt cx="3372057" cy="656957"/>
          </a:xfrm>
        </p:grpSpPr>
        <p:sp>
          <p:nvSpPr>
            <p:cNvPr id="4" name="矩形: 圆角 3">
              <a:extLst>
                <a:ext uri="{FF2B5EF4-FFF2-40B4-BE49-F238E27FC236}">
                  <a16:creationId xmlns:a16="http://schemas.microsoft.com/office/drawing/2014/main" id="{BD6BF8F0-40AD-4281-B5D4-B797776B64F5}"/>
                </a:ext>
              </a:extLst>
            </p:cNvPr>
            <p:cNvSpPr/>
            <p:nvPr/>
          </p:nvSpPr>
          <p:spPr>
            <a:xfrm>
              <a:off x="2864325" y="5405818"/>
              <a:ext cx="3372057" cy="656957"/>
            </a:xfrm>
            <a:prstGeom prst="roundRect">
              <a:avLst>
                <a:gd name="adj" fmla="val 50000"/>
              </a:avLst>
            </a:prstGeom>
            <a:gradFill>
              <a:gsLst>
                <a:gs pos="100000">
                  <a:schemeClr val="accent2">
                    <a:alpha val="80000"/>
                  </a:schemeClr>
                </a:gs>
                <a:gs pos="0">
                  <a:schemeClr val="accent2">
                    <a:lumMod val="60000"/>
                    <a:lumOff val="40000"/>
                    <a:alpha val="0"/>
                  </a:schemeClr>
                </a:gs>
              </a:gsLst>
              <a:lin ang="0" scaled="0"/>
            </a:gradFill>
            <a:ln w="3175">
              <a:gradFill>
                <a:gsLst>
                  <a:gs pos="0">
                    <a:schemeClr val="accent2">
                      <a:alpha val="50000"/>
                    </a:schemeClr>
                  </a:gs>
                  <a:gs pos="52000">
                    <a:schemeClr val="accent2">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2" name="组合 51">
              <a:extLst>
                <a:ext uri="{FF2B5EF4-FFF2-40B4-BE49-F238E27FC236}">
                  <a16:creationId xmlns:a16="http://schemas.microsoft.com/office/drawing/2014/main" id="{1D010141-D2F0-4B48-A8A3-AFED9C968843}"/>
                </a:ext>
              </a:extLst>
            </p:cNvPr>
            <p:cNvGrpSpPr/>
            <p:nvPr/>
          </p:nvGrpSpPr>
          <p:grpSpPr>
            <a:xfrm>
              <a:off x="2904405" y="5439116"/>
              <a:ext cx="588426" cy="588424"/>
              <a:chOff x="902437" y="3909122"/>
              <a:chExt cx="982796" cy="982792"/>
            </a:xfrm>
          </p:grpSpPr>
          <p:sp>
            <p:nvSpPr>
              <p:cNvPr id="53" name="椭圆 52">
                <a:extLst>
                  <a:ext uri="{FF2B5EF4-FFF2-40B4-BE49-F238E27FC236}">
                    <a16:creationId xmlns:a16="http://schemas.microsoft.com/office/drawing/2014/main" id="{F8DAC624-12BF-49D9-A591-292F0F475296}"/>
                  </a:ext>
                </a:extLst>
              </p:cNvPr>
              <p:cNvSpPr/>
              <p:nvPr>
                <p:custDataLst>
                  <p:tags r:id="rId13"/>
                </p:custDataLst>
              </p:nvPr>
            </p:nvSpPr>
            <p:spPr>
              <a:xfrm>
                <a:off x="1066798" y="4081068"/>
                <a:ext cx="654066" cy="654066"/>
              </a:xfrm>
              <a:prstGeom prst="ellipse">
                <a:avLst/>
              </a:prstGeom>
              <a:noFill/>
              <a:ln w="5080">
                <a:gradFill>
                  <a:gsLst>
                    <a:gs pos="0">
                      <a:schemeClr val="accent4">
                        <a:lumMod val="80000"/>
                      </a:schemeClr>
                    </a:gs>
                    <a:gs pos="100000">
                      <a:schemeClr val="accent2"/>
                    </a:gs>
                  </a:gsLst>
                  <a:lin ang="5400000" scaled="1"/>
                </a:gradFill>
              </a:ln>
              <a:effectLst>
                <a:outerShdw blurRad="1028700" dist="25717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70332" tIns="185166" rIns="370332" bIns="185166" numCol="1" spcCol="0" rtlCol="0" fromWordArt="0" anchor="ctr" anchorCtr="0" forceAA="0" compatLnSpc="1">
                <a:prstTxWarp prst="textNoShape">
                  <a:avLst/>
                </a:prstTxWarp>
                <a:noAutofit/>
              </a:bodyPr>
              <a:lstStyle/>
              <a:p>
                <a:pPr algn="ctr"/>
                <a:endParaRPr lang="zh-CN" altLang="en-US" sz="7290"/>
              </a:p>
            </p:txBody>
          </p:sp>
          <p:sp>
            <p:nvSpPr>
              <p:cNvPr id="54" name="弧形 53">
                <a:extLst>
                  <a:ext uri="{FF2B5EF4-FFF2-40B4-BE49-F238E27FC236}">
                    <a16:creationId xmlns:a16="http://schemas.microsoft.com/office/drawing/2014/main" id="{E262BAAD-8E31-4AC6-B5BF-61FA22A23D74}"/>
                  </a:ext>
                </a:extLst>
              </p:cNvPr>
              <p:cNvSpPr/>
              <p:nvPr>
                <p:custDataLst>
                  <p:tags r:id="rId14"/>
                </p:custDataLst>
              </p:nvPr>
            </p:nvSpPr>
            <p:spPr>
              <a:xfrm>
                <a:off x="1006606" y="4018749"/>
                <a:ext cx="774462" cy="774459"/>
              </a:xfrm>
              <a:prstGeom prst="arc">
                <a:avLst>
                  <a:gd name="adj1" fmla="val 16200000"/>
                  <a:gd name="adj2" fmla="val 5012859"/>
                </a:avLst>
              </a:prstGeom>
              <a:noFill/>
              <a:ln w="57150" cap="rnd">
                <a:gradFill>
                  <a:gsLst>
                    <a:gs pos="0">
                      <a:schemeClr val="accent2"/>
                    </a:gs>
                    <a:gs pos="100000">
                      <a:schemeClr val="accent4">
                        <a:alpha val="0"/>
                      </a:schemeClr>
                    </a:gs>
                  </a:gsLst>
                  <a:lin ang="5400000" scaled="1"/>
                </a:gradFill>
                <a:round/>
              </a:ln>
              <a:effectLst>
                <a:outerShdw blurRad="1028700" dist="25717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70332" tIns="185166" rIns="370332" bIns="185166" numCol="1" spcCol="0" rtlCol="0" fromWordArt="0" anchor="ctr" anchorCtr="0" forceAA="0" compatLnSpc="1">
                <a:prstTxWarp prst="textNoShape">
                  <a:avLst/>
                </a:prstTxWarp>
                <a:noAutofit/>
              </a:bodyPr>
              <a:lstStyle/>
              <a:p>
                <a:pPr algn="ctr"/>
                <a:endParaRPr lang="zh-CN" altLang="en-US" sz="7290"/>
              </a:p>
            </p:txBody>
          </p:sp>
          <p:sp>
            <p:nvSpPr>
              <p:cNvPr id="55" name="弧形 54">
                <a:extLst>
                  <a:ext uri="{FF2B5EF4-FFF2-40B4-BE49-F238E27FC236}">
                    <a16:creationId xmlns:a16="http://schemas.microsoft.com/office/drawing/2014/main" id="{8CA527D0-C679-463E-B0CE-678EE0DA26C4}"/>
                  </a:ext>
                </a:extLst>
              </p:cNvPr>
              <p:cNvSpPr/>
              <p:nvPr>
                <p:custDataLst>
                  <p:tags r:id="rId15"/>
                </p:custDataLst>
              </p:nvPr>
            </p:nvSpPr>
            <p:spPr>
              <a:xfrm rot="10800000">
                <a:off x="1006600" y="4018750"/>
                <a:ext cx="774468" cy="774462"/>
              </a:xfrm>
              <a:prstGeom prst="arc">
                <a:avLst>
                  <a:gd name="adj1" fmla="val 16200000"/>
                  <a:gd name="adj2" fmla="val 4759660"/>
                </a:avLst>
              </a:prstGeom>
              <a:noFill/>
              <a:ln w="57150" cap="rnd">
                <a:gradFill>
                  <a:gsLst>
                    <a:gs pos="0">
                      <a:schemeClr val="accent2"/>
                    </a:gs>
                    <a:gs pos="100000">
                      <a:schemeClr val="accent4">
                        <a:alpha val="0"/>
                      </a:schemeClr>
                    </a:gs>
                  </a:gsLst>
                  <a:lin ang="5400000" scaled="1"/>
                </a:gradFill>
                <a:round/>
              </a:ln>
              <a:effectLst>
                <a:outerShdw blurRad="1028700" dist="25717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70332" tIns="185166" rIns="370332" bIns="185166" numCol="1" spcCol="0" rtlCol="0" fromWordArt="0" anchor="ctr" anchorCtr="0" forceAA="0" compatLnSpc="1">
                <a:prstTxWarp prst="textNoShape">
                  <a:avLst/>
                </a:prstTxWarp>
                <a:noAutofit/>
              </a:bodyPr>
              <a:lstStyle/>
              <a:p>
                <a:pPr algn="ctr"/>
                <a:endParaRPr lang="zh-CN" altLang="en-US" sz="7290"/>
              </a:p>
            </p:txBody>
          </p:sp>
          <p:cxnSp>
            <p:nvCxnSpPr>
              <p:cNvPr id="56" name="直接连接符 55">
                <a:extLst>
                  <a:ext uri="{FF2B5EF4-FFF2-40B4-BE49-F238E27FC236}">
                    <a16:creationId xmlns:a16="http://schemas.microsoft.com/office/drawing/2014/main" id="{9138D711-5D79-4DE2-A211-436470C17A44}"/>
                  </a:ext>
                </a:extLst>
              </p:cNvPr>
              <p:cNvCxnSpPr>
                <a:cxnSpLocks/>
              </p:cNvCxnSpPr>
              <p:nvPr/>
            </p:nvCxnSpPr>
            <p:spPr>
              <a:xfrm rot="16200000">
                <a:off x="942937" y="436001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91F05CE3-7164-475E-8B6C-9BB11F4C5359}"/>
                  </a:ext>
                </a:extLst>
              </p:cNvPr>
              <p:cNvCxnSpPr>
                <a:cxnSpLocks/>
              </p:cNvCxnSpPr>
              <p:nvPr/>
            </p:nvCxnSpPr>
            <p:spPr>
              <a:xfrm rot="16560000">
                <a:off x="945410" y="431288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F5656DC2-F8F0-493A-9D91-9C7E533C6575}"/>
                  </a:ext>
                </a:extLst>
              </p:cNvPr>
              <p:cNvCxnSpPr>
                <a:cxnSpLocks/>
              </p:cNvCxnSpPr>
              <p:nvPr/>
            </p:nvCxnSpPr>
            <p:spPr>
              <a:xfrm rot="16920000">
                <a:off x="952787" y="426627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6701AEE5-57AA-489E-B1E2-C9C966685ACB}"/>
                  </a:ext>
                </a:extLst>
              </p:cNvPr>
              <p:cNvCxnSpPr>
                <a:cxnSpLocks/>
              </p:cNvCxnSpPr>
              <p:nvPr/>
            </p:nvCxnSpPr>
            <p:spPr>
              <a:xfrm rot="17280000">
                <a:off x="965006" y="422067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D854B24E-B49F-4564-8550-63417BAA981F}"/>
                  </a:ext>
                </a:extLst>
              </p:cNvPr>
              <p:cNvCxnSpPr>
                <a:cxnSpLocks/>
              </p:cNvCxnSpPr>
              <p:nvPr/>
            </p:nvCxnSpPr>
            <p:spPr>
              <a:xfrm rot="17640000">
                <a:off x="981919" y="417662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407EF42C-7DD8-40B7-8C0C-52ADA914B9A0}"/>
                  </a:ext>
                </a:extLst>
              </p:cNvPr>
              <p:cNvCxnSpPr>
                <a:cxnSpLocks/>
              </p:cNvCxnSpPr>
              <p:nvPr/>
            </p:nvCxnSpPr>
            <p:spPr>
              <a:xfrm rot="18000000">
                <a:off x="1003340" y="413456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id="{51E3D296-49CE-4D7B-9665-CCDEB7B9BABF}"/>
                  </a:ext>
                </a:extLst>
              </p:cNvPr>
              <p:cNvCxnSpPr>
                <a:cxnSpLocks/>
              </p:cNvCxnSpPr>
              <p:nvPr/>
            </p:nvCxnSpPr>
            <p:spPr>
              <a:xfrm rot="18360000">
                <a:off x="1029049" y="409498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id="{BF9BAE1A-68A7-4C1E-AA17-3C4FC9DDF1E6}"/>
                  </a:ext>
                </a:extLst>
              </p:cNvPr>
              <p:cNvCxnSpPr>
                <a:cxnSpLocks/>
              </p:cNvCxnSpPr>
              <p:nvPr/>
            </p:nvCxnSpPr>
            <p:spPr>
              <a:xfrm rot="18720000">
                <a:off x="1058749" y="405831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id="{6EFB9B33-E9A9-4765-A763-5B10A5F06362}"/>
                  </a:ext>
                </a:extLst>
              </p:cNvPr>
              <p:cNvCxnSpPr>
                <a:cxnSpLocks/>
              </p:cNvCxnSpPr>
              <p:nvPr/>
            </p:nvCxnSpPr>
            <p:spPr>
              <a:xfrm rot="19080000">
                <a:off x="1092127" y="4024930"/>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152530C1-3099-4CE6-BEA6-326D5C37DCB4}"/>
                  </a:ext>
                </a:extLst>
              </p:cNvPr>
              <p:cNvCxnSpPr>
                <a:cxnSpLocks/>
              </p:cNvCxnSpPr>
              <p:nvPr/>
            </p:nvCxnSpPr>
            <p:spPr>
              <a:xfrm rot="19440000">
                <a:off x="1128803" y="399523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id="{A3D54634-35CD-4A20-8AA0-7F64AEA5806B}"/>
                  </a:ext>
                </a:extLst>
              </p:cNvPr>
              <p:cNvCxnSpPr>
                <a:cxnSpLocks/>
              </p:cNvCxnSpPr>
              <p:nvPr/>
            </p:nvCxnSpPr>
            <p:spPr>
              <a:xfrm rot="19800000">
                <a:off x="1168381" y="396952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id="{E0CE6077-C835-4E42-997F-4A35DF021E8E}"/>
                  </a:ext>
                </a:extLst>
              </p:cNvPr>
              <p:cNvCxnSpPr>
                <a:cxnSpLocks/>
              </p:cNvCxnSpPr>
              <p:nvPr/>
            </p:nvCxnSpPr>
            <p:spPr>
              <a:xfrm rot="20160000">
                <a:off x="1210436" y="394810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id="{13603BF2-4BD4-4A1D-98F3-84688F4A977B}"/>
                  </a:ext>
                </a:extLst>
              </p:cNvPr>
              <p:cNvCxnSpPr>
                <a:cxnSpLocks/>
              </p:cNvCxnSpPr>
              <p:nvPr/>
            </p:nvCxnSpPr>
            <p:spPr>
              <a:xfrm rot="20520000">
                <a:off x="1254497" y="393118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id="{A92B61B2-ABAA-4A4C-8C6E-626E098E100C}"/>
                  </a:ext>
                </a:extLst>
              </p:cNvPr>
              <p:cNvCxnSpPr>
                <a:cxnSpLocks/>
              </p:cNvCxnSpPr>
              <p:nvPr/>
            </p:nvCxnSpPr>
            <p:spPr>
              <a:xfrm rot="20880000">
                <a:off x="1300094" y="391897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98D7D303-2624-4D81-A20E-17B2064F760F}"/>
                  </a:ext>
                </a:extLst>
              </p:cNvPr>
              <p:cNvCxnSpPr>
                <a:cxnSpLocks/>
              </p:cNvCxnSpPr>
              <p:nvPr/>
            </p:nvCxnSpPr>
            <p:spPr>
              <a:xfrm rot="21240000">
                <a:off x="1346706" y="391159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id="{ABC78510-47B7-46D6-AAB1-8E5FEAEEFE8C}"/>
                  </a:ext>
                </a:extLst>
              </p:cNvPr>
              <p:cNvCxnSpPr>
                <a:cxnSpLocks/>
              </p:cNvCxnSpPr>
              <p:nvPr/>
            </p:nvCxnSpPr>
            <p:spPr>
              <a:xfrm>
                <a:off x="1393837" y="390912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id="{7F97BD1C-5225-492D-9F54-110F4AC7CB04}"/>
                  </a:ext>
                </a:extLst>
              </p:cNvPr>
              <p:cNvCxnSpPr>
                <a:cxnSpLocks/>
              </p:cNvCxnSpPr>
              <p:nvPr/>
            </p:nvCxnSpPr>
            <p:spPr>
              <a:xfrm rot="360000">
                <a:off x="1440968" y="391159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id="{07808C3F-1353-419D-871D-DCD3E1E9AC6B}"/>
                  </a:ext>
                </a:extLst>
              </p:cNvPr>
              <p:cNvCxnSpPr>
                <a:cxnSpLocks/>
              </p:cNvCxnSpPr>
              <p:nvPr/>
            </p:nvCxnSpPr>
            <p:spPr>
              <a:xfrm rot="720000">
                <a:off x="1487576" y="391897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id="{0F6B3FB3-B3AD-4DCD-83DC-F605E8F0B1C8}"/>
                  </a:ext>
                </a:extLst>
              </p:cNvPr>
              <p:cNvCxnSpPr>
                <a:cxnSpLocks/>
              </p:cNvCxnSpPr>
              <p:nvPr/>
            </p:nvCxnSpPr>
            <p:spPr>
              <a:xfrm rot="1080000">
                <a:off x="1533177" y="393118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id="{F53785CF-BF95-42B2-B753-FFC296E51894}"/>
                  </a:ext>
                </a:extLst>
              </p:cNvPr>
              <p:cNvCxnSpPr>
                <a:cxnSpLocks/>
              </p:cNvCxnSpPr>
              <p:nvPr/>
            </p:nvCxnSpPr>
            <p:spPr>
              <a:xfrm rot="1440000">
                <a:off x="1577234" y="394810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id="{4E29C971-6B0E-4AEC-8C3A-836EED29638D}"/>
                  </a:ext>
                </a:extLst>
              </p:cNvPr>
              <p:cNvCxnSpPr>
                <a:cxnSpLocks/>
              </p:cNvCxnSpPr>
              <p:nvPr/>
            </p:nvCxnSpPr>
            <p:spPr>
              <a:xfrm rot="1800000">
                <a:off x="1619289" y="396952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id="{49A4E10F-F11A-430B-A465-878F9B038DF6}"/>
                  </a:ext>
                </a:extLst>
              </p:cNvPr>
              <p:cNvCxnSpPr>
                <a:cxnSpLocks/>
              </p:cNvCxnSpPr>
              <p:nvPr/>
            </p:nvCxnSpPr>
            <p:spPr>
              <a:xfrm rot="2160000">
                <a:off x="1658871" y="399523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id="{77C98495-85A9-40C2-9103-9623004317F2}"/>
                  </a:ext>
                </a:extLst>
              </p:cNvPr>
              <p:cNvCxnSpPr>
                <a:cxnSpLocks/>
              </p:cNvCxnSpPr>
              <p:nvPr/>
            </p:nvCxnSpPr>
            <p:spPr>
              <a:xfrm rot="2520000">
                <a:off x="1695543" y="4024930"/>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AE0BBC7C-469C-419F-BDBF-0A8F23416D8E}"/>
                  </a:ext>
                </a:extLst>
              </p:cNvPr>
              <p:cNvCxnSpPr>
                <a:cxnSpLocks/>
              </p:cNvCxnSpPr>
              <p:nvPr/>
            </p:nvCxnSpPr>
            <p:spPr>
              <a:xfrm rot="2880000">
                <a:off x="1728921" y="405831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id="{972E0B3A-6FBA-4F34-B00A-D6B0AE349CA7}"/>
                  </a:ext>
                </a:extLst>
              </p:cNvPr>
              <p:cNvCxnSpPr>
                <a:cxnSpLocks/>
              </p:cNvCxnSpPr>
              <p:nvPr/>
            </p:nvCxnSpPr>
            <p:spPr>
              <a:xfrm rot="3240000">
                <a:off x="1758621" y="409498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id="{F3F2C42D-7886-4BA6-9F2F-8E012E55B30E}"/>
                  </a:ext>
                </a:extLst>
              </p:cNvPr>
              <p:cNvCxnSpPr>
                <a:cxnSpLocks/>
              </p:cNvCxnSpPr>
              <p:nvPr/>
            </p:nvCxnSpPr>
            <p:spPr>
              <a:xfrm rot="3600000">
                <a:off x="1784327" y="413456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id="{BF80AE8B-D89E-4DBE-B67F-499A536A440D}"/>
                  </a:ext>
                </a:extLst>
              </p:cNvPr>
              <p:cNvCxnSpPr>
                <a:cxnSpLocks/>
              </p:cNvCxnSpPr>
              <p:nvPr/>
            </p:nvCxnSpPr>
            <p:spPr>
              <a:xfrm rot="3960000">
                <a:off x="1805751" y="417662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id="{FAD7CB29-0E6F-4D5A-B169-D94E4351A8B7}"/>
                  </a:ext>
                </a:extLst>
              </p:cNvPr>
              <p:cNvCxnSpPr>
                <a:cxnSpLocks/>
              </p:cNvCxnSpPr>
              <p:nvPr/>
            </p:nvCxnSpPr>
            <p:spPr>
              <a:xfrm rot="4320000">
                <a:off x="1822664" y="422067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id="{8ED87775-67DA-4D46-A639-FFEDAC4D164C}"/>
                  </a:ext>
                </a:extLst>
              </p:cNvPr>
              <p:cNvCxnSpPr>
                <a:cxnSpLocks/>
              </p:cNvCxnSpPr>
              <p:nvPr/>
            </p:nvCxnSpPr>
            <p:spPr>
              <a:xfrm rot="4680000">
                <a:off x="1834883" y="426627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id="{B23C6E5A-710C-48D6-B027-3218FC3C3F80}"/>
                  </a:ext>
                </a:extLst>
              </p:cNvPr>
              <p:cNvCxnSpPr>
                <a:cxnSpLocks/>
              </p:cNvCxnSpPr>
              <p:nvPr/>
            </p:nvCxnSpPr>
            <p:spPr>
              <a:xfrm rot="5040000">
                <a:off x="1842263" y="431288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id="{643E6DA0-824E-45DE-9BBA-795DB77926A5}"/>
                  </a:ext>
                </a:extLst>
              </p:cNvPr>
              <p:cNvCxnSpPr>
                <a:cxnSpLocks/>
              </p:cNvCxnSpPr>
              <p:nvPr/>
            </p:nvCxnSpPr>
            <p:spPr>
              <a:xfrm rot="5400000">
                <a:off x="1844733" y="436001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id="{05E1892F-A814-43E6-B819-A08A689C84A9}"/>
                  </a:ext>
                </a:extLst>
              </p:cNvPr>
              <p:cNvCxnSpPr>
                <a:cxnSpLocks/>
              </p:cNvCxnSpPr>
              <p:nvPr/>
            </p:nvCxnSpPr>
            <p:spPr>
              <a:xfrm rot="5760000">
                <a:off x="1842263" y="4407149"/>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id="{1CCB7577-27DD-41D1-994E-C6C6D5AB8A47}"/>
                  </a:ext>
                </a:extLst>
              </p:cNvPr>
              <p:cNvCxnSpPr>
                <a:cxnSpLocks/>
              </p:cNvCxnSpPr>
              <p:nvPr/>
            </p:nvCxnSpPr>
            <p:spPr>
              <a:xfrm rot="6120000">
                <a:off x="1834883" y="445376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id="{840D700F-E6BA-4888-B05E-69E96EABC778}"/>
                  </a:ext>
                </a:extLst>
              </p:cNvPr>
              <p:cNvCxnSpPr>
                <a:cxnSpLocks/>
              </p:cNvCxnSpPr>
              <p:nvPr/>
            </p:nvCxnSpPr>
            <p:spPr>
              <a:xfrm rot="6480000">
                <a:off x="1822664" y="449935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id="{F4A172A5-7347-4540-ADC7-DCA2EF067980}"/>
                  </a:ext>
                </a:extLst>
              </p:cNvPr>
              <p:cNvCxnSpPr>
                <a:cxnSpLocks/>
              </p:cNvCxnSpPr>
              <p:nvPr/>
            </p:nvCxnSpPr>
            <p:spPr>
              <a:xfrm rot="6840000">
                <a:off x="1805751" y="4543419"/>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id="{2719D81A-D876-42F7-B9F7-828785C973E1}"/>
                  </a:ext>
                </a:extLst>
              </p:cNvPr>
              <p:cNvCxnSpPr>
                <a:cxnSpLocks/>
              </p:cNvCxnSpPr>
              <p:nvPr/>
            </p:nvCxnSpPr>
            <p:spPr>
              <a:xfrm rot="7200000">
                <a:off x="1784327" y="458546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id="{5DFD8123-4DE8-4F47-9242-C12798E4B837}"/>
                  </a:ext>
                </a:extLst>
              </p:cNvPr>
              <p:cNvCxnSpPr>
                <a:cxnSpLocks/>
              </p:cNvCxnSpPr>
              <p:nvPr/>
            </p:nvCxnSpPr>
            <p:spPr>
              <a:xfrm rot="7560000">
                <a:off x="1758621" y="462504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id="{0C3660D6-2179-4274-A7C6-A87280F6DF26}"/>
                  </a:ext>
                </a:extLst>
              </p:cNvPr>
              <p:cNvCxnSpPr>
                <a:cxnSpLocks/>
              </p:cNvCxnSpPr>
              <p:nvPr/>
            </p:nvCxnSpPr>
            <p:spPr>
              <a:xfrm rot="7920000">
                <a:off x="1728921" y="466172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id="{470F7B98-82CD-4807-97BC-FF21CB8BCD71}"/>
                  </a:ext>
                </a:extLst>
              </p:cNvPr>
              <p:cNvCxnSpPr>
                <a:cxnSpLocks/>
              </p:cNvCxnSpPr>
              <p:nvPr/>
            </p:nvCxnSpPr>
            <p:spPr>
              <a:xfrm rot="8280000">
                <a:off x="1695543" y="469510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id="{4586784F-338D-4542-9035-66CDCB4E210E}"/>
                  </a:ext>
                </a:extLst>
              </p:cNvPr>
              <p:cNvCxnSpPr>
                <a:cxnSpLocks/>
              </p:cNvCxnSpPr>
              <p:nvPr/>
            </p:nvCxnSpPr>
            <p:spPr>
              <a:xfrm rot="8640000">
                <a:off x="1658871" y="4724803"/>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id="{435C4A61-1C52-450E-8CEF-661B48FB73C8}"/>
                  </a:ext>
                </a:extLst>
              </p:cNvPr>
              <p:cNvCxnSpPr>
                <a:cxnSpLocks/>
              </p:cNvCxnSpPr>
              <p:nvPr/>
            </p:nvCxnSpPr>
            <p:spPr>
              <a:xfrm rot="9000000">
                <a:off x="1619289" y="475050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id="{A7B9CA09-1DEC-479B-89A4-E637C659A5F3}"/>
                  </a:ext>
                </a:extLst>
              </p:cNvPr>
              <p:cNvCxnSpPr>
                <a:cxnSpLocks/>
              </p:cNvCxnSpPr>
              <p:nvPr/>
            </p:nvCxnSpPr>
            <p:spPr>
              <a:xfrm rot="9360000">
                <a:off x="1577234" y="4771933"/>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id="{60F565B6-0E86-4547-BDA2-C112366A3B9E}"/>
                  </a:ext>
                </a:extLst>
              </p:cNvPr>
              <p:cNvCxnSpPr>
                <a:cxnSpLocks/>
              </p:cNvCxnSpPr>
              <p:nvPr/>
            </p:nvCxnSpPr>
            <p:spPr>
              <a:xfrm rot="9720000">
                <a:off x="1533177" y="478884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id="{2A92E784-ABC5-41F4-B3F4-486FDD03DD79}"/>
                  </a:ext>
                </a:extLst>
              </p:cNvPr>
              <p:cNvCxnSpPr>
                <a:cxnSpLocks/>
              </p:cNvCxnSpPr>
              <p:nvPr/>
            </p:nvCxnSpPr>
            <p:spPr>
              <a:xfrm rot="10080000">
                <a:off x="1487576" y="480106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id="{3CB6EE5C-749F-4B68-8C59-4819ED6B69D2}"/>
                  </a:ext>
                </a:extLst>
              </p:cNvPr>
              <p:cNvCxnSpPr>
                <a:cxnSpLocks/>
              </p:cNvCxnSpPr>
              <p:nvPr/>
            </p:nvCxnSpPr>
            <p:spPr>
              <a:xfrm rot="10440000">
                <a:off x="1440968" y="480844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a16="http://schemas.microsoft.com/office/drawing/2014/main" id="{1BD61F72-6CE3-4AEF-A927-B09B40E8489E}"/>
                  </a:ext>
                </a:extLst>
              </p:cNvPr>
              <p:cNvCxnSpPr>
                <a:cxnSpLocks/>
              </p:cNvCxnSpPr>
              <p:nvPr/>
            </p:nvCxnSpPr>
            <p:spPr>
              <a:xfrm rot="10800000">
                <a:off x="1393837" y="481091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a16="http://schemas.microsoft.com/office/drawing/2014/main" id="{3567AA0F-D274-41DA-B4A9-FD6110D5A15F}"/>
                  </a:ext>
                </a:extLst>
              </p:cNvPr>
              <p:cNvCxnSpPr>
                <a:cxnSpLocks/>
              </p:cNvCxnSpPr>
              <p:nvPr/>
            </p:nvCxnSpPr>
            <p:spPr>
              <a:xfrm rot="11160000">
                <a:off x="1346706" y="480844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id="{B740D07E-5178-4EEC-BD77-6B0EBEE87587}"/>
                  </a:ext>
                </a:extLst>
              </p:cNvPr>
              <p:cNvCxnSpPr>
                <a:cxnSpLocks/>
              </p:cNvCxnSpPr>
              <p:nvPr/>
            </p:nvCxnSpPr>
            <p:spPr>
              <a:xfrm rot="11520000">
                <a:off x="1300094" y="480106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id="{C6EE61F7-4830-4122-976E-107F183877FB}"/>
                  </a:ext>
                </a:extLst>
              </p:cNvPr>
              <p:cNvCxnSpPr>
                <a:cxnSpLocks/>
              </p:cNvCxnSpPr>
              <p:nvPr/>
            </p:nvCxnSpPr>
            <p:spPr>
              <a:xfrm rot="11880000">
                <a:off x="1254497" y="478884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id="{546888D8-F14F-4766-9FBF-CCC1D9EB2F24}"/>
                  </a:ext>
                </a:extLst>
              </p:cNvPr>
              <p:cNvCxnSpPr>
                <a:cxnSpLocks/>
              </p:cNvCxnSpPr>
              <p:nvPr/>
            </p:nvCxnSpPr>
            <p:spPr>
              <a:xfrm rot="12240000">
                <a:off x="1210436" y="4771933"/>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id="{5931580B-BAA1-4DB3-9069-BEC97B00C2C8}"/>
                  </a:ext>
                </a:extLst>
              </p:cNvPr>
              <p:cNvCxnSpPr>
                <a:cxnSpLocks/>
              </p:cNvCxnSpPr>
              <p:nvPr/>
            </p:nvCxnSpPr>
            <p:spPr>
              <a:xfrm rot="12600000">
                <a:off x="1168381" y="475050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id="{7F673904-9833-4F3E-B8FB-7A4026F37449}"/>
                  </a:ext>
                </a:extLst>
              </p:cNvPr>
              <p:cNvCxnSpPr>
                <a:cxnSpLocks/>
              </p:cNvCxnSpPr>
              <p:nvPr/>
            </p:nvCxnSpPr>
            <p:spPr>
              <a:xfrm rot="12960000">
                <a:off x="1128803" y="4724803"/>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a16="http://schemas.microsoft.com/office/drawing/2014/main" id="{450070BA-C075-4F15-99B9-DE7110EE9500}"/>
                  </a:ext>
                </a:extLst>
              </p:cNvPr>
              <p:cNvCxnSpPr>
                <a:cxnSpLocks/>
              </p:cNvCxnSpPr>
              <p:nvPr/>
            </p:nvCxnSpPr>
            <p:spPr>
              <a:xfrm rot="13320000">
                <a:off x="1092127" y="469510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id="{4328FB69-EBA5-4F76-88B1-7B3E19E64539}"/>
                  </a:ext>
                </a:extLst>
              </p:cNvPr>
              <p:cNvCxnSpPr>
                <a:cxnSpLocks/>
              </p:cNvCxnSpPr>
              <p:nvPr/>
            </p:nvCxnSpPr>
            <p:spPr>
              <a:xfrm rot="13680000">
                <a:off x="1058749" y="466172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id="{231F86B8-5E2E-44C7-9735-0FA09606BDDC}"/>
                  </a:ext>
                </a:extLst>
              </p:cNvPr>
              <p:cNvCxnSpPr>
                <a:cxnSpLocks/>
              </p:cNvCxnSpPr>
              <p:nvPr/>
            </p:nvCxnSpPr>
            <p:spPr>
              <a:xfrm rot="14040000">
                <a:off x="1029049" y="462504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id="{20B32617-EC18-47E4-8401-0C3CF5F1E12F}"/>
                  </a:ext>
                </a:extLst>
              </p:cNvPr>
              <p:cNvCxnSpPr>
                <a:cxnSpLocks/>
              </p:cNvCxnSpPr>
              <p:nvPr/>
            </p:nvCxnSpPr>
            <p:spPr>
              <a:xfrm rot="14400000">
                <a:off x="1003340" y="458546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id="{EF211C98-F335-4CD1-838F-958DECBA5E96}"/>
                  </a:ext>
                </a:extLst>
              </p:cNvPr>
              <p:cNvCxnSpPr>
                <a:cxnSpLocks/>
              </p:cNvCxnSpPr>
              <p:nvPr/>
            </p:nvCxnSpPr>
            <p:spPr>
              <a:xfrm rot="14760000">
                <a:off x="981919" y="4543419"/>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id="{06591969-740D-4717-800D-44AAD5E68122}"/>
                  </a:ext>
                </a:extLst>
              </p:cNvPr>
              <p:cNvCxnSpPr>
                <a:cxnSpLocks/>
              </p:cNvCxnSpPr>
              <p:nvPr/>
            </p:nvCxnSpPr>
            <p:spPr>
              <a:xfrm rot="15120000">
                <a:off x="965006" y="449935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id="{AB63ACC4-1982-4629-A540-FDC5F7813423}"/>
                  </a:ext>
                </a:extLst>
              </p:cNvPr>
              <p:cNvCxnSpPr>
                <a:cxnSpLocks/>
              </p:cNvCxnSpPr>
              <p:nvPr/>
            </p:nvCxnSpPr>
            <p:spPr>
              <a:xfrm rot="15480000">
                <a:off x="952787" y="445376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id="{CEDD9C77-348A-4E43-A7E8-4AEB5C1C8262}"/>
                  </a:ext>
                </a:extLst>
              </p:cNvPr>
              <p:cNvCxnSpPr>
                <a:cxnSpLocks/>
              </p:cNvCxnSpPr>
              <p:nvPr/>
            </p:nvCxnSpPr>
            <p:spPr>
              <a:xfrm rot="15840000">
                <a:off x="945410" y="4407149"/>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grpSp>
      </p:grpSp>
      <p:grpSp>
        <p:nvGrpSpPr>
          <p:cNvPr id="116" name="组合 115">
            <a:extLst>
              <a:ext uri="{FF2B5EF4-FFF2-40B4-BE49-F238E27FC236}">
                <a16:creationId xmlns:a16="http://schemas.microsoft.com/office/drawing/2014/main" id="{2883F1B4-8773-4C6D-8677-9E167E63AFBB}"/>
              </a:ext>
            </a:extLst>
          </p:cNvPr>
          <p:cNvGrpSpPr/>
          <p:nvPr/>
        </p:nvGrpSpPr>
        <p:grpSpPr>
          <a:xfrm rot="10800000">
            <a:off x="8450000" y="3732741"/>
            <a:ext cx="167124" cy="255439"/>
            <a:chOff x="2940957" y="2263938"/>
            <a:chExt cx="167124" cy="255439"/>
          </a:xfrm>
        </p:grpSpPr>
        <p:sp>
          <p:nvSpPr>
            <p:cNvPr id="117" name="等腰三角形 116">
              <a:extLst>
                <a:ext uri="{FF2B5EF4-FFF2-40B4-BE49-F238E27FC236}">
                  <a16:creationId xmlns:a16="http://schemas.microsoft.com/office/drawing/2014/main" id="{C1984522-C55C-4F34-8CC3-E9EFB008A89E}"/>
                </a:ext>
              </a:extLst>
            </p:cNvPr>
            <p:cNvSpPr/>
            <p:nvPr/>
          </p:nvSpPr>
          <p:spPr>
            <a:xfrm rot="10800000">
              <a:off x="2940957" y="2263938"/>
              <a:ext cx="167124" cy="140586"/>
            </a:xfrm>
            <a:prstGeom prst="triangle">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等腰三角形 117">
              <a:extLst>
                <a:ext uri="{FF2B5EF4-FFF2-40B4-BE49-F238E27FC236}">
                  <a16:creationId xmlns:a16="http://schemas.microsoft.com/office/drawing/2014/main" id="{170CD1FF-5048-4626-A169-FFDC531A8D45}"/>
                </a:ext>
              </a:extLst>
            </p:cNvPr>
            <p:cNvSpPr/>
            <p:nvPr/>
          </p:nvSpPr>
          <p:spPr>
            <a:xfrm rot="10800000">
              <a:off x="2940957" y="2321365"/>
              <a:ext cx="167124" cy="140586"/>
            </a:xfrm>
            <a:prstGeom prst="triangl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等腰三角形 118">
              <a:extLst>
                <a:ext uri="{FF2B5EF4-FFF2-40B4-BE49-F238E27FC236}">
                  <a16:creationId xmlns:a16="http://schemas.microsoft.com/office/drawing/2014/main" id="{69AC3B9C-2E11-4F33-A069-440F516CFE19}"/>
                </a:ext>
              </a:extLst>
            </p:cNvPr>
            <p:cNvSpPr/>
            <p:nvPr/>
          </p:nvSpPr>
          <p:spPr>
            <a:xfrm rot="10800000">
              <a:off x="2940957" y="2378791"/>
              <a:ext cx="167124" cy="140586"/>
            </a:xfrm>
            <a:prstGeom prst="triangle">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0" name="组合 119">
            <a:extLst>
              <a:ext uri="{FF2B5EF4-FFF2-40B4-BE49-F238E27FC236}">
                <a16:creationId xmlns:a16="http://schemas.microsoft.com/office/drawing/2014/main" id="{3DBE23FE-18BF-42A5-ABD7-0B0054655913}"/>
              </a:ext>
            </a:extLst>
          </p:cNvPr>
          <p:cNvGrpSpPr/>
          <p:nvPr/>
        </p:nvGrpSpPr>
        <p:grpSpPr>
          <a:xfrm>
            <a:off x="8280793" y="4045607"/>
            <a:ext cx="2744418" cy="534678"/>
            <a:chOff x="2864325" y="5405818"/>
            <a:chExt cx="3372057" cy="656957"/>
          </a:xfrm>
        </p:grpSpPr>
        <p:sp>
          <p:nvSpPr>
            <p:cNvPr id="121" name="矩形: 圆角 120">
              <a:extLst>
                <a:ext uri="{FF2B5EF4-FFF2-40B4-BE49-F238E27FC236}">
                  <a16:creationId xmlns:a16="http://schemas.microsoft.com/office/drawing/2014/main" id="{F6460BA5-979E-4DBE-8315-C65FDA188C63}"/>
                </a:ext>
              </a:extLst>
            </p:cNvPr>
            <p:cNvSpPr/>
            <p:nvPr/>
          </p:nvSpPr>
          <p:spPr>
            <a:xfrm>
              <a:off x="2864325" y="5405818"/>
              <a:ext cx="3372057" cy="656957"/>
            </a:xfrm>
            <a:prstGeom prst="roundRect">
              <a:avLst>
                <a:gd name="adj" fmla="val 50000"/>
              </a:avLst>
            </a:prstGeom>
            <a:gradFill>
              <a:gsLst>
                <a:gs pos="100000">
                  <a:schemeClr val="accent2">
                    <a:alpha val="80000"/>
                  </a:schemeClr>
                </a:gs>
                <a:gs pos="0">
                  <a:schemeClr val="accent2">
                    <a:lumMod val="60000"/>
                    <a:lumOff val="40000"/>
                    <a:alpha val="0"/>
                  </a:schemeClr>
                </a:gs>
              </a:gsLst>
              <a:lin ang="0" scaled="0"/>
            </a:gradFill>
            <a:ln w="3175">
              <a:gradFill>
                <a:gsLst>
                  <a:gs pos="0">
                    <a:schemeClr val="accent2">
                      <a:alpha val="50000"/>
                    </a:schemeClr>
                  </a:gs>
                  <a:gs pos="52000">
                    <a:schemeClr val="accent2">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2" name="组合 121">
              <a:extLst>
                <a:ext uri="{FF2B5EF4-FFF2-40B4-BE49-F238E27FC236}">
                  <a16:creationId xmlns:a16="http://schemas.microsoft.com/office/drawing/2014/main" id="{8A249A30-9E91-440D-92C7-4301CAB05779}"/>
                </a:ext>
              </a:extLst>
            </p:cNvPr>
            <p:cNvGrpSpPr/>
            <p:nvPr/>
          </p:nvGrpSpPr>
          <p:grpSpPr>
            <a:xfrm>
              <a:off x="2904405" y="5439116"/>
              <a:ext cx="588426" cy="588424"/>
              <a:chOff x="902437" y="3909122"/>
              <a:chExt cx="982796" cy="982792"/>
            </a:xfrm>
          </p:grpSpPr>
          <p:sp>
            <p:nvSpPr>
              <p:cNvPr id="123" name="椭圆 122">
                <a:extLst>
                  <a:ext uri="{FF2B5EF4-FFF2-40B4-BE49-F238E27FC236}">
                    <a16:creationId xmlns:a16="http://schemas.microsoft.com/office/drawing/2014/main" id="{EFB26A56-C573-4F58-94F1-397AC958EE11}"/>
                  </a:ext>
                </a:extLst>
              </p:cNvPr>
              <p:cNvSpPr/>
              <p:nvPr>
                <p:custDataLst>
                  <p:tags r:id="rId10"/>
                </p:custDataLst>
              </p:nvPr>
            </p:nvSpPr>
            <p:spPr>
              <a:xfrm>
                <a:off x="1066798" y="4081068"/>
                <a:ext cx="654066" cy="654066"/>
              </a:xfrm>
              <a:prstGeom prst="ellipse">
                <a:avLst/>
              </a:prstGeom>
              <a:noFill/>
              <a:ln w="5080">
                <a:gradFill>
                  <a:gsLst>
                    <a:gs pos="0">
                      <a:schemeClr val="accent4">
                        <a:lumMod val="80000"/>
                      </a:schemeClr>
                    </a:gs>
                    <a:gs pos="100000">
                      <a:schemeClr val="accent2"/>
                    </a:gs>
                  </a:gsLst>
                  <a:lin ang="5400000" scaled="1"/>
                </a:gradFill>
              </a:ln>
              <a:effectLst>
                <a:outerShdw blurRad="1028700" dist="25717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70332" tIns="185166" rIns="370332" bIns="185166" numCol="1" spcCol="0" rtlCol="0" fromWordArt="0" anchor="ctr" anchorCtr="0" forceAA="0" compatLnSpc="1">
                <a:prstTxWarp prst="textNoShape">
                  <a:avLst/>
                </a:prstTxWarp>
                <a:noAutofit/>
              </a:bodyPr>
              <a:lstStyle/>
              <a:p>
                <a:pPr algn="ctr"/>
                <a:endParaRPr lang="zh-CN" altLang="en-US" sz="7290"/>
              </a:p>
            </p:txBody>
          </p:sp>
          <p:sp>
            <p:nvSpPr>
              <p:cNvPr id="124" name="弧形 123">
                <a:extLst>
                  <a:ext uri="{FF2B5EF4-FFF2-40B4-BE49-F238E27FC236}">
                    <a16:creationId xmlns:a16="http://schemas.microsoft.com/office/drawing/2014/main" id="{886F2115-038B-4B55-B91C-20B01A0AE012}"/>
                  </a:ext>
                </a:extLst>
              </p:cNvPr>
              <p:cNvSpPr/>
              <p:nvPr>
                <p:custDataLst>
                  <p:tags r:id="rId11"/>
                </p:custDataLst>
              </p:nvPr>
            </p:nvSpPr>
            <p:spPr>
              <a:xfrm>
                <a:off x="1006606" y="4018749"/>
                <a:ext cx="774462" cy="774459"/>
              </a:xfrm>
              <a:prstGeom prst="arc">
                <a:avLst>
                  <a:gd name="adj1" fmla="val 16200000"/>
                  <a:gd name="adj2" fmla="val 5012859"/>
                </a:avLst>
              </a:prstGeom>
              <a:noFill/>
              <a:ln w="57150" cap="rnd">
                <a:gradFill>
                  <a:gsLst>
                    <a:gs pos="0">
                      <a:schemeClr val="accent2"/>
                    </a:gs>
                    <a:gs pos="100000">
                      <a:schemeClr val="accent4">
                        <a:alpha val="0"/>
                      </a:schemeClr>
                    </a:gs>
                  </a:gsLst>
                  <a:lin ang="5400000" scaled="1"/>
                </a:gradFill>
                <a:round/>
              </a:ln>
              <a:effectLst>
                <a:outerShdw blurRad="1028700" dist="25717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70332" tIns="185166" rIns="370332" bIns="185166" numCol="1" spcCol="0" rtlCol="0" fromWordArt="0" anchor="ctr" anchorCtr="0" forceAA="0" compatLnSpc="1">
                <a:prstTxWarp prst="textNoShape">
                  <a:avLst/>
                </a:prstTxWarp>
                <a:noAutofit/>
              </a:bodyPr>
              <a:lstStyle/>
              <a:p>
                <a:pPr algn="ctr"/>
                <a:endParaRPr lang="zh-CN" altLang="en-US" sz="7290"/>
              </a:p>
            </p:txBody>
          </p:sp>
          <p:sp>
            <p:nvSpPr>
              <p:cNvPr id="125" name="弧形 124">
                <a:extLst>
                  <a:ext uri="{FF2B5EF4-FFF2-40B4-BE49-F238E27FC236}">
                    <a16:creationId xmlns:a16="http://schemas.microsoft.com/office/drawing/2014/main" id="{91E4B1A9-2B32-4BFD-B206-E16D08BFC5B7}"/>
                  </a:ext>
                </a:extLst>
              </p:cNvPr>
              <p:cNvSpPr/>
              <p:nvPr>
                <p:custDataLst>
                  <p:tags r:id="rId12"/>
                </p:custDataLst>
              </p:nvPr>
            </p:nvSpPr>
            <p:spPr>
              <a:xfrm rot="10800000">
                <a:off x="1006600" y="4018750"/>
                <a:ext cx="774468" cy="774462"/>
              </a:xfrm>
              <a:prstGeom prst="arc">
                <a:avLst>
                  <a:gd name="adj1" fmla="val 16200000"/>
                  <a:gd name="adj2" fmla="val 4759660"/>
                </a:avLst>
              </a:prstGeom>
              <a:noFill/>
              <a:ln w="57150" cap="rnd">
                <a:gradFill>
                  <a:gsLst>
                    <a:gs pos="0">
                      <a:schemeClr val="accent2"/>
                    </a:gs>
                    <a:gs pos="100000">
                      <a:schemeClr val="accent4">
                        <a:alpha val="0"/>
                      </a:schemeClr>
                    </a:gs>
                  </a:gsLst>
                  <a:lin ang="5400000" scaled="1"/>
                </a:gradFill>
                <a:round/>
              </a:ln>
              <a:effectLst>
                <a:outerShdw blurRad="1028700" dist="25717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70332" tIns="185166" rIns="370332" bIns="185166" numCol="1" spcCol="0" rtlCol="0" fromWordArt="0" anchor="ctr" anchorCtr="0" forceAA="0" compatLnSpc="1">
                <a:prstTxWarp prst="textNoShape">
                  <a:avLst/>
                </a:prstTxWarp>
                <a:noAutofit/>
              </a:bodyPr>
              <a:lstStyle/>
              <a:p>
                <a:pPr algn="ctr"/>
                <a:endParaRPr lang="zh-CN" altLang="en-US" sz="7290"/>
              </a:p>
            </p:txBody>
          </p:sp>
          <p:cxnSp>
            <p:nvCxnSpPr>
              <p:cNvPr id="126" name="直接连接符 125">
                <a:extLst>
                  <a:ext uri="{FF2B5EF4-FFF2-40B4-BE49-F238E27FC236}">
                    <a16:creationId xmlns:a16="http://schemas.microsoft.com/office/drawing/2014/main" id="{16D65E6D-A5FF-42A0-86C2-226E273B601A}"/>
                  </a:ext>
                </a:extLst>
              </p:cNvPr>
              <p:cNvCxnSpPr>
                <a:cxnSpLocks/>
              </p:cNvCxnSpPr>
              <p:nvPr/>
            </p:nvCxnSpPr>
            <p:spPr>
              <a:xfrm rot="16200000">
                <a:off x="942937" y="436001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7" name="直接连接符 126">
                <a:extLst>
                  <a:ext uri="{FF2B5EF4-FFF2-40B4-BE49-F238E27FC236}">
                    <a16:creationId xmlns:a16="http://schemas.microsoft.com/office/drawing/2014/main" id="{17678AAD-59B7-407B-8D9C-2384680D7655}"/>
                  </a:ext>
                </a:extLst>
              </p:cNvPr>
              <p:cNvCxnSpPr>
                <a:cxnSpLocks/>
              </p:cNvCxnSpPr>
              <p:nvPr/>
            </p:nvCxnSpPr>
            <p:spPr>
              <a:xfrm rot="16560000">
                <a:off x="945410" y="431288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8" name="直接连接符 127">
                <a:extLst>
                  <a:ext uri="{FF2B5EF4-FFF2-40B4-BE49-F238E27FC236}">
                    <a16:creationId xmlns:a16="http://schemas.microsoft.com/office/drawing/2014/main" id="{EA3D2D3F-5841-4A35-8DB8-1BE0CEE63CAB}"/>
                  </a:ext>
                </a:extLst>
              </p:cNvPr>
              <p:cNvCxnSpPr>
                <a:cxnSpLocks/>
              </p:cNvCxnSpPr>
              <p:nvPr/>
            </p:nvCxnSpPr>
            <p:spPr>
              <a:xfrm rot="16920000">
                <a:off x="952787" y="426627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9" name="直接连接符 128">
                <a:extLst>
                  <a:ext uri="{FF2B5EF4-FFF2-40B4-BE49-F238E27FC236}">
                    <a16:creationId xmlns:a16="http://schemas.microsoft.com/office/drawing/2014/main" id="{4F569246-5568-491D-BFC8-230CCC134CB4}"/>
                  </a:ext>
                </a:extLst>
              </p:cNvPr>
              <p:cNvCxnSpPr>
                <a:cxnSpLocks/>
              </p:cNvCxnSpPr>
              <p:nvPr/>
            </p:nvCxnSpPr>
            <p:spPr>
              <a:xfrm rot="17280000">
                <a:off x="965006" y="422067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30" name="直接连接符 129">
                <a:extLst>
                  <a:ext uri="{FF2B5EF4-FFF2-40B4-BE49-F238E27FC236}">
                    <a16:creationId xmlns:a16="http://schemas.microsoft.com/office/drawing/2014/main" id="{2BABCC2A-9306-4FFA-8743-FDE8779076E9}"/>
                  </a:ext>
                </a:extLst>
              </p:cNvPr>
              <p:cNvCxnSpPr>
                <a:cxnSpLocks/>
              </p:cNvCxnSpPr>
              <p:nvPr/>
            </p:nvCxnSpPr>
            <p:spPr>
              <a:xfrm rot="17640000">
                <a:off x="981919" y="417662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31" name="直接连接符 130">
                <a:extLst>
                  <a:ext uri="{FF2B5EF4-FFF2-40B4-BE49-F238E27FC236}">
                    <a16:creationId xmlns:a16="http://schemas.microsoft.com/office/drawing/2014/main" id="{C83709B1-16EA-4240-91E7-9D2B2A15A6C0}"/>
                  </a:ext>
                </a:extLst>
              </p:cNvPr>
              <p:cNvCxnSpPr>
                <a:cxnSpLocks/>
              </p:cNvCxnSpPr>
              <p:nvPr/>
            </p:nvCxnSpPr>
            <p:spPr>
              <a:xfrm rot="18000000">
                <a:off x="1003340" y="413456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32" name="直接连接符 131">
                <a:extLst>
                  <a:ext uri="{FF2B5EF4-FFF2-40B4-BE49-F238E27FC236}">
                    <a16:creationId xmlns:a16="http://schemas.microsoft.com/office/drawing/2014/main" id="{0D4BACF8-3ACD-42BC-9641-A73382E5AF2E}"/>
                  </a:ext>
                </a:extLst>
              </p:cNvPr>
              <p:cNvCxnSpPr>
                <a:cxnSpLocks/>
              </p:cNvCxnSpPr>
              <p:nvPr/>
            </p:nvCxnSpPr>
            <p:spPr>
              <a:xfrm rot="18360000">
                <a:off x="1029049" y="409498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a16="http://schemas.microsoft.com/office/drawing/2014/main" id="{DA26EE65-53E3-4292-8D13-174E7ED6E2FC}"/>
                  </a:ext>
                </a:extLst>
              </p:cNvPr>
              <p:cNvCxnSpPr>
                <a:cxnSpLocks/>
              </p:cNvCxnSpPr>
              <p:nvPr/>
            </p:nvCxnSpPr>
            <p:spPr>
              <a:xfrm rot="18720000">
                <a:off x="1058749" y="405831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34" name="直接连接符 133">
                <a:extLst>
                  <a:ext uri="{FF2B5EF4-FFF2-40B4-BE49-F238E27FC236}">
                    <a16:creationId xmlns:a16="http://schemas.microsoft.com/office/drawing/2014/main" id="{8308597D-79BA-4EC9-BF3F-554FE5F89C19}"/>
                  </a:ext>
                </a:extLst>
              </p:cNvPr>
              <p:cNvCxnSpPr>
                <a:cxnSpLocks/>
              </p:cNvCxnSpPr>
              <p:nvPr/>
            </p:nvCxnSpPr>
            <p:spPr>
              <a:xfrm rot="19080000">
                <a:off x="1092127" y="4024930"/>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35" name="直接连接符 134">
                <a:extLst>
                  <a:ext uri="{FF2B5EF4-FFF2-40B4-BE49-F238E27FC236}">
                    <a16:creationId xmlns:a16="http://schemas.microsoft.com/office/drawing/2014/main" id="{A6D55EB3-31EC-4B6C-B4D6-D9C3CC303213}"/>
                  </a:ext>
                </a:extLst>
              </p:cNvPr>
              <p:cNvCxnSpPr>
                <a:cxnSpLocks/>
              </p:cNvCxnSpPr>
              <p:nvPr/>
            </p:nvCxnSpPr>
            <p:spPr>
              <a:xfrm rot="19440000">
                <a:off x="1128803" y="399523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36" name="直接连接符 135">
                <a:extLst>
                  <a:ext uri="{FF2B5EF4-FFF2-40B4-BE49-F238E27FC236}">
                    <a16:creationId xmlns:a16="http://schemas.microsoft.com/office/drawing/2014/main" id="{CA542963-E9CE-4F23-9C36-E016E0A6F48D}"/>
                  </a:ext>
                </a:extLst>
              </p:cNvPr>
              <p:cNvCxnSpPr>
                <a:cxnSpLocks/>
              </p:cNvCxnSpPr>
              <p:nvPr/>
            </p:nvCxnSpPr>
            <p:spPr>
              <a:xfrm rot="19800000">
                <a:off x="1168381" y="396952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37" name="直接连接符 136">
                <a:extLst>
                  <a:ext uri="{FF2B5EF4-FFF2-40B4-BE49-F238E27FC236}">
                    <a16:creationId xmlns:a16="http://schemas.microsoft.com/office/drawing/2014/main" id="{2FE5411E-CEFB-4E58-A647-A17B6435DFE2}"/>
                  </a:ext>
                </a:extLst>
              </p:cNvPr>
              <p:cNvCxnSpPr>
                <a:cxnSpLocks/>
              </p:cNvCxnSpPr>
              <p:nvPr/>
            </p:nvCxnSpPr>
            <p:spPr>
              <a:xfrm rot="20160000">
                <a:off x="1210436" y="394810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38" name="直接连接符 137">
                <a:extLst>
                  <a:ext uri="{FF2B5EF4-FFF2-40B4-BE49-F238E27FC236}">
                    <a16:creationId xmlns:a16="http://schemas.microsoft.com/office/drawing/2014/main" id="{C09097B6-ADCE-4721-B8B0-E145F8CD3E7E}"/>
                  </a:ext>
                </a:extLst>
              </p:cNvPr>
              <p:cNvCxnSpPr>
                <a:cxnSpLocks/>
              </p:cNvCxnSpPr>
              <p:nvPr/>
            </p:nvCxnSpPr>
            <p:spPr>
              <a:xfrm rot="20520000">
                <a:off x="1254497" y="393118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39" name="直接连接符 138">
                <a:extLst>
                  <a:ext uri="{FF2B5EF4-FFF2-40B4-BE49-F238E27FC236}">
                    <a16:creationId xmlns:a16="http://schemas.microsoft.com/office/drawing/2014/main" id="{2B8027A3-2962-4B81-B6C2-0109C3DD5B97}"/>
                  </a:ext>
                </a:extLst>
              </p:cNvPr>
              <p:cNvCxnSpPr>
                <a:cxnSpLocks/>
              </p:cNvCxnSpPr>
              <p:nvPr/>
            </p:nvCxnSpPr>
            <p:spPr>
              <a:xfrm rot="20880000">
                <a:off x="1300094" y="391897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40" name="直接连接符 139">
                <a:extLst>
                  <a:ext uri="{FF2B5EF4-FFF2-40B4-BE49-F238E27FC236}">
                    <a16:creationId xmlns:a16="http://schemas.microsoft.com/office/drawing/2014/main" id="{0BB122AC-A183-407E-AB6C-38B49652505B}"/>
                  </a:ext>
                </a:extLst>
              </p:cNvPr>
              <p:cNvCxnSpPr>
                <a:cxnSpLocks/>
              </p:cNvCxnSpPr>
              <p:nvPr/>
            </p:nvCxnSpPr>
            <p:spPr>
              <a:xfrm rot="21240000">
                <a:off x="1346706" y="391159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41" name="直接连接符 140">
                <a:extLst>
                  <a:ext uri="{FF2B5EF4-FFF2-40B4-BE49-F238E27FC236}">
                    <a16:creationId xmlns:a16="http://schemas.microsoft.com/office/drawing/2014/main" id="{B41B3DE3-D86F-46D2-80CB-C33D85FFB071}"/>
                  </a:ext>
                </a:extLst>
              </p:cNvPr>
              <p:cNvCxnSpPr>
                <a:cxnSpLocks/>
              </p:cNvCxnSpPr>
              <p:nvPr/>
            </p:nvCxnSpPr>
            <p:spPr>
              <a:xfrm>
                <a:off x="1393837" y="390912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42" name="直接连接符 141">
                <a:extLst>
                  <a:ext uri="{FF2B5EF4-FFF2-40B4-BE49-F238E27FC236}">
                    <a16:creationId xmlns:a16="http://schemas.microsoft.com/office/drawing/2014/main" id="{1D28D1CD-0AFC-4BC4-A0F8-47608E0DD15D}"/>
                  </a:ext>
                </a:extLst>
              </p:cNvPr>
              <p:cNvCxnSpPr>
                <a:cxnSpLocks/>
              </p:cNvCxnSpPr>
              <p:nvPr/>
            </p:nvCxnSpPr>
            <p:spPr>
              <a:xfrm rot="360000">
                <a:off x="1440968" y="391159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43" name="直接连接符 142">
                <a:extLst>
                  <a:ext uri="{FF2B5EF4-FFF2-40B4-BE49-F238E27FC236}">
                    <a16:creationId xmlns:a16="http://schemas.microsoft.com/office/drawing/2014/main" id="{8236EB6B-422C-4CB2-8D38-79D5A3586571}"/>
                  </a:ext>
                </a:extLst>
              </p:cNvPr>
              <p:cNvCxnSpPr>
                <a:cxnSpLocks/>
              </p:cNvCxnSpPr>
              <p:nvPr/>
            </p:nvCxnSpPr>
            <p:spPr>
              <a:xfrm rot="720000">
                <a:off x="1487576" y="391897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44" name="直接连接符 143">
                <a:extLst>
                  <a:ext uri="{FF2B5EF4-FFF2-40B4-BE49-F238E27FC236}">
                    <a16:creationId xmlns:a16="http://schemas.microsoft.com/office/drawing/2014/main" id="{C4D135F2-9DAE-491C-99ED-753F5AA5A392}"/>
                  </a:ext>
                </a:extLst>
              </p:cNvPr>
              <p:cNvCxnSpPr>
                <a:cxnSpLocks/>
              </p:cNvCxnSpPr>
              <p:nvPr/>
            </p:nvCxnSpPr>
            <p:spPr>
              <a:xfrm rot="1080000">
                <a:off x="1533177" y="393118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45" name="直接连接符 144">
                <a:extLst>
                  <a:ext uri="{FF2B5EF4-FFF2-40B4-BE49-F238E27FC236}">
                    <a16:creationId xmlns:a16="http://schemas.microsoft.com/office/drawing/2014/main" id="{7AA8317B-9026-4CBE-A522-E6784F7EDC2E}"/>
                  </a:ext>
                </a:extLst>
              </p:cNvPr>
              <p:cNvCxnSpPr>
                <a:cxnSpLocks/>
              </p:cNvCxnSpPr>
              <p:nvPr/>
            </p:nvCxnSpPr>
            <p:spPr>
              <a:xfrm rot="1440000">
                <a:off x="1577234" y="394810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46" name="直接连接符 145">
                <a:extLst>
                  <a:ext uri="{FF2B5EF4-FFF2-40B4-BE49-F238E27FC236}">
                    <a16:creationId xmlns:a16="http://schemas.microsoft.com/office/drawing/2014/main" id="{49A3ECD8-1D1B-456B-AD06-89EDCDF8B15C}"/>
                  </a:ext>
                </a:extLst>
              </p:cNvPr>
              <p:cNvCxnSpPr>
                <a:cxnSpLocks/>
              </p:cNvCxnSpPr>
              <p:nvPr/>
            </p:nvCxnSpPr>
            <p:spPr>
              <a:xfrm rot="1800000">
                <a:off x="1619289" y="396952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47" name="直接连接符 146">
                <a:extLst>
                  <a:ext uri="{FF2B5EF4-FFF2-40B4-BE49-F238E27FC236}">
                    <a16:creationId xmlns:a16="http://schemas.microsoft.com/office/drawing/2014/main" id="{E8C401E2-A376-41DE-A335-76E09F7A4D50}"/>
                  </a:ext>
                </a:extLst>
              </p:cNvPr>
              <p:cNvCxnSpPr>
                <a:cxnSpLocks/>
              </p:cNvCxnSpPr>
              <p:nvPr/>
            </p:nvCxnSpPr>
            <p:spPr>
              <a:xfrm rot="2160000">
                <a:off x="1658871" y="399523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48" name="直接连接符 147">
                <a:extLst>
                  <a:ext uri="{FF2B5EF4-FFF2-40B4-BE49-F238E27FC236}">
                    <a16:creationId xmlns:a16="http://schemas.microsoft.com/office/drawing/2014/main" id="{041187F1-9083-46BC-9DE6-824117E4DC68}"/>
                  </a:ext>
                </a:extLst>
              </p:cNvPr>
              <p:cNvCxnSpPr>
                <a:cxnSpLocks/>
              </p:cNvCxnSpPr>
              <p:nvPr/>
            </p:nvCxnSpPr>
            <p:spPr>
              <a:xfrm rot="2520000">
                <a:off x="1695543" y="4024930"/>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49" name="直接连接符 148">
                <a:extLst>
                  <a:ext uri="{FF2B5EF4-FFF2-40B4-BE49-F238E27FC236}">
                    <a16:creationId xmlns:a16="http://schemas.microsoft.com/office/drawing/2014/main" id="{55A2D5A1-38D5-42B5-A043-720747C8CEBE}"/>
                  </a:ext>
                </a:extLst>
              </p:cNvPr>
              <p:cNvCxnSpPr>
                <a:cxnSpLocks/>
              </p:cNvCxnSpPr>
              <p:nvPr/>
            </p:nvCxnSpPr>
            <p:spPr>
              <a:xfrm rot="2880000">
                <a:off x="1728921" y="405831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50" name="直接连接符 149">
                <a:extLst>
                  <a:ext uri="{FF2B5EF4-FFF2-40B4-BE49-F238E27FC236}">
                    <a16:creationId xmlns:a16="http://schemas.microsoft.com/office/drawing/2014/main" id="{7CB4DBD1-C67A-461E-BE9C-9E044C3AB509}"/>
                  </a:ext>
                </a:extLst>
              </p:cNvPr>
              <p:cNvCxnSpPr>
                <a:cxnSpLocks/>
              </p:cNvCxnSpPr>
              <p:nvPr/>
            </p:nvCxnSpPr>
            <p:spPr>
              <a:xfrm rot="3240000">
                <a:off x="1758621" y="409498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51" name="直接连接符 150">
                <a:extLst>
                  <a:ext uri="{FF2B5EF4-FFF2-40B4-BE49-F238E27FC236}">
                    <a16:creationId xmlns:a16="http://schemas.microsoft.com/office/drawing/2014/main" id="{3AF485D1-2F16-4E91-B29C-E721F6A55AB8}"/>
                  </a:ext>
                </a:extLst>
              </p:cNvPr>
              <p:cNvCxnSpPr>
                <a:cxnSpLocks/>
              </p:cNvCxnSpPr>
              <p:nvPr/>
            </p:nvCxnSpPr>
            <p:spPr>
              <a:xfrm rot="3600000">
                <a:off x="1784327" y="413456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52" name="直接连接符 151">
                <a:extLst>
                  <a:ext uri="{FF2B5EF4-FFF2-40B4-BE49-F238E27FC236}">
                    <a16:creationId xmlns:a16="http://schemas.microsoft.com/office/drawing/2014/main" id="{671D8BCC-7269-4C34-B95B-F85B076BD9EC}"/>
                  </a:ext>
                </a:extLst>
              </p:cNvPr>
              <p:cNvCxnSpPr>
                <a:cxnSpLocks/>
              </p:cNvCxnSpPr>
              <p:nvPr/>
            </p:nvCxnSpPr>
            <p:spPr>
              <a:xfrm rot="3960000">
                <a:off x="1805751" y="417662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53" name="直接连接符 152">
                <a:extLst>
                  <a:ext uri="{FF2B5EF4-FFF2-40B4-BE49-F238E27FC236}">
                    <a16:creationId xmlns:a16="http://schemas.microsoft.com/office/drawing/2014/main" id="{CC3F0A67-9671-4566-8E96-346AF6EC1255}"/>
                  </a:ext>
                </a:extLst>
              </p:cNvPr>
              <p:cNvCxnSpPr>
                <a:cxnSpLocks/>
              </p:cNvCxnSpPr>
              <p:nvPr/>
            </p:nvCxnSpPr>
            <p:spPr>
              <a:xfrm rot="4320000">
                <a:off x="1822664" y="422067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54" name="直接连接符 153">
                <a:extLst>
                  <a:ext uri="{FF2B5EF4-FFF2-40B4-BE49-F238E27FC236}">
                    <a16:creationId xmlns:a16="http://schemas.microsoft.com/office/drawing/2014/main" id="{213FDDBD-51B8-4399-81BE-BC422A51338B}"/>
                  </a:ext>
                </a:extLst>
              </p:cNvPr>
              <p:cNvCxnSpPr>
                <a:cxnSpLocks/>
              </p:cNvCxnSpPr>
              <p:nvPr/>
            </p:nvCxnSpPr>
            <p:spPr>
              <a:xfrm rot="4680000">
                <a:off x="1834883" y="426627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55" name="直接连接符 154">
                <a:extLst>
                  <a:ext uri="{FF2B5EF4-FFF2-40B4-BE49-F238E27FC236}">
                    <a16:creationId xmlns:a16="http://schemas.microsoft.com/office/drawing/2014/main" id="{1B731502-98C6-4482-BED3-C28F07F09A94}"/>
                  </a:ext>
                </a:extLst>
              </p:cNvPr>
              <p:cNvCxnSpPr>
                <a:cxnSpLocks/>
              </p:cNvCxnSpPr>
              <p:nvPr/>
            </p:nvCxnSpPr>
            <p:spPr>
              <a:xfrm rot="5040000">
                <a:off x="1842263" y="431288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56" name="直接连接符 155">
                <a:extLst>
                  <a:ext uri="{FF2B5EF4-FFF2-40B4-BE49-F238E27FC236}">
                    <a16:creationId xmlns:a16="http://schemas.microsoft.com/office/drawing/2014/main" id="{AFCCDF23-C1B9-4434-8985-79CD59614DC2}"/>
                  </a:ext>
                </a:extLst>
              </p:cNvPr>
              <p:cNvCxnSpPr>
                <a:cxnSpLocks/>
              </p:cNvCxnSpPr>
              <p:nvPr/>
            </p:nvCxnSpPr>
            <p:spPr>
              <a:xfrm rot="5400000">
                <a:off x="1844733" y="436001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57" name="直接连接符 156">
                <a:extLst>
                  <a:ext uri="{FF2B5EF4-FFF2-40B4-BE49-F238E27FC236}">
                    <a16:creationId xmlns:a16="http://schemas.microsoft.com/office/drawing/2014/main" id="{E7274CAE-01E4-4E8F-9147-1B0B11DC8369}"/>
                  </a:ext>
                </a:extLst>
              </p:cNvPr>
              <p:cNvCxnSpPr>
                <a:cxnSpLocks/>
              </p:cNvCxnSpPr>
              <p:nvPr/>
            </p:nvCxnSpPr>
            <p:spPr>
              <a:xfrm rot="5760000">
                <a:off x="1842263" y="4407149"/>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58" name="直接连接符 157">
                <a:extLst>
                  <a:ext uri="{FF2B5EF4-FFF2-40B4-BE49-F238E27FC236}">
                    <a16:creationId xmlns:a16="http://schemas.microsoft.com/office/drawing/2014/main" id="{69089014-EA07-4489-90DD-29DEC38F8C32}"/>
                  </a:ext>
                </a:extLst>
              </p:cNvPr>
              <p:cNvCxnSpPr>
                <a:cxnSpLocks/>
              </p:cNvCxnSpPr>
              <p:nvPr/>
            </p:nvCxnSpPr>
            <p:spPr>
              <a:xfrm rot="6120000">
                <a:off x="1834883" y="445376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59" name="直接连接符 158">
                <a:extLst>
                  <a:ext uri="{FF2B5EF4-FFF2-40B4-BE49-F238E27FC236}">
                    <a16:creationId xmlns:a16="http://schemas.microsoft.com/office/drawing/2014/main" id="{06A15027-6C63-4D7F-ABCE-2EFC8E3594D5}"/>
                  </a:ext>
                </a:extLst>
              </p:cNvPr>
              <p:cNvCxnSpPr>
                <a:cxnSpLocks/>
              </p:cNvCxnSpPr>
              <p:nvPr/>
            </p:nvCxnSpPr>
            <p:spPr>
              <a:xfrm rot="6480000">
                <a:off x="1822664" y="449935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60" name="直接连接符 159">
                <a:extLst>
                  <a:ext uri="{FF2B5EF4-FFF2-40B4-BE49-F238E27FC236}">
                    <a16:creationId xmlns:a16="http://schemas.microsoft.com/office/drawing/2014/main" id="{6FF714E1-F2BF-42FD-A341-7DD561D81301}"/>
                  </a:ext>
                </a:extLst>
              </p:cNvPr>
              <p:cNvCxnSpPr>
                <a:cxnSpLocks/>
              </p:cNvCxnSpPr>
              <p:nvPr/>
            </p:nvCxnSpPr>
            <p:spPr>
              <a:xfrm rot="6840000">
                <a:off x="1805751" y="4543419"/>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61" name="直接连接符 160">
                <a:extLst>
                  <a:ext uri="{FF2B5EF4-FFF2-40B4-BE49-F238E27FC236}">
                    <a16:creationId xmlns:a16="http://schemas.microsoft.com/office/drawing/2014/main" id="{0436D7F1-288F-481C-8164-E7319558F5CE}"/>
                  </a:ext>
                </a:extLst>
              </p:cNvPr>
              <p:cNvCxnSpPr>
                <a:cxnSpLocks/>
              </p:cNvCxnSpPr>
              <p:nvPr/>
            </p:nvCxnSpPr>
            <p:spPr>
              <a:xfrm rot="7200000">
                <a:off x="1784327" y="458546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62" name="直接连接符 161">
                <a:extLst>
                  <a:ext uri="{FF2B5EF4-FFF2-40B4-BE49-F238E27FC236}">
                    <a16:creationId xmlns:a16="http://schemas.microsoft.com/office/drawing/2014/main" id="{003A28B4-BF9C-4E43-909D-B0702FF382DA}"/>
                  </a:ext>
                </a:extLst>
              </p:cNvPr>
              <p:cNvCxnSpPr>
                <a:cxnSpLocks/>
              </p:cNvCxnSpPr>
              <p:nvPr/>
            </p:nvCxnSpPr>
            <p:spPr>
              <a:xfrm rot="7560000">
                <a:off x="1758621" y="462504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63" name="直接连接符 162">
                <a:extLst>
                  <a:ext uri="{FF2B5EF4-FFF2-40B4-BE49-F238E27FC236}">
                    <a16:creationId xmlns:a16="http://schemas.microsoft.com/office/drawing/2014/main" id="{32F9FCFC-7B78-4D67-89E9-9C65373062B4}"/>
                  </a:ext>
                </a:extLst>
              </p:cNvPr>
              <p:cNvCxnSpPr>
                <a:cxnSpLocks/>
              </p:cNvCxnSpPr>
              <p:nvPr/>
            </p:nvCxnSpPr>
            <p:spPr>
              <a:xfrm rot="7920000">
                <a:off x="1728921" y="466172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64" name="直接连接符 163">
                <a:extLst>
                  <a:ext uri="{FF2B5EF4-FFF2-40B4-BE49-F238E27FC236}">
                    <a16:creationId xmlns:a16="http://schemas.microsoft.com/office/drawing/2014/main" id="{9535C884-F75E-46EF-A661-ED6744CBF129}"/>
                  </a:ext>
                </a:extLst>
              </p:cNvPr>
              <p:cNvCxnSpPr>
                <a:cxnSpLocks/>
              </p:cNvCxnSpPr>
              <p:nvPr/>
            </p:nvCxnSpPr>
            <p:spPr>
              <a:xfrm rot="8280000">
                <a:off x="1695543" y="469510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65" name="直接连接符 164">
                <a:extLst>
                  <a:ext uri="{FF2B5EF4-FFF2-40B4-BE49-F238E27FC236}">
                    <a16:creationId xmlns:a16="http://schemas.microsoft.com/office/drawing/2014/main" id="{D1601426-4CDF-4012-9E8F-CEABE2B65FF3}"/>
                  </a:ext>
                </a:extLst>
              </p:cNvPr>
              <p:cNvCxnSpPr>
                <a:cxnSpLocks/>
              </p:cNvCxnSpPr>
              <p:nvPr/>
            </p:nvCxnSpPr>
            <p:spPr>
              <a:xfrm rot="8640000">
                <a:off x="1658871" y="4724803"/>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66" name="直接连接符 165">
                <a:extLst>
                  <a:ext uri="{FF2B5EF4-FFF2-40B4-BE49-F238E27FC236}">
                    <a16:creationId xmlns:a16="http://schemas.microsoft.com/office/drawing/2014/main" id="{6477EAD6-FCB4-4F1A-A00F-BB11735408A6}"/>
                  </a:ext>
                </a:extLst>
              </p:cNvPr>
              <p:cNvCxnSpPr>
                <a:cxnSpLocks/>
              </p:cNvCxnSpPr>
              <p:nvPr/>
            </p:nvCxnSpPr>
            <p:spPr>
              <a:xfrm rot="9000000">
                <a:off x="1619289" y="475050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67" name="直接连接符 166">
                <a:extLst>
                  <a:ext uri="{FF2B5EF4-FFF2-40B4-BE49-F238E27FC236}">
                    <a16:creationId xmlns:a16="http://schemas.microsoft.com/office/drawing/2014/main" id="{996D99A7-AED1-4C79-9B21-5C93F5FC7ED6}"/>
                  </a:ext>
                </a:extLst>
              </p:cNvPr>
              <p:cNvCxnSpPr>
                <a:cxnSpLocks/>
              </p:cNvCxnSpPr>
              <p:nvPr/>
            </p:nvCxnSpPr>
            <p:spPr>
              <a:xfrm rot="9360000">
                <a:off x="1577234" y="4771933"/>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6EF02317-8099-45BC-85B9-4E1549E34ADA}"/>
                  </a:ext>
                </a:extLst>
              </p:cNvPr>
              <p:cNvCxnSpPr>
                <a:cxnSpLocks/>
              </p:cNvCxnSpPr>
              <p:nvPr/>
            </p:nvCxnSpPr>
            <p:spPr>
              <a:xfrm rot="9720000">
                <a:off x="1533177" y="478884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69" name="直接连接符 168">
                <a:extLst>
                  <a:ext uri="{FF2B5EF4-FFF2-40B4-BE49-F238E27FC236}">
                    <a16:creationId xmlns:a16="http://schemas.microsoft.com/office/drawing/2014/main" id="{AA942C4D-DA1A-40B2-B356-37CC66AB4F29}"/>
                  </a:ext>
                </a:extLst>
              </p:cNvPr>
              <p:cNvCxnSpPr>
                <a:cxnSpLocks/>
              </p:cNvCxnSpPr>
              <p:nvPr/>
            </p:nvCxnSpPr>
            <p:spPr>
              <a:xfrm rot="10080000">
                <a:off x="1487576" y="480106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70" name="直接连接符 169">
                <a:extLst>
                  <a:ext uri="{FF2B5EF4-FFF2-40B4-BE49-F238E27FC236}">
                    <a16:creationId xmlns:a16="http://schemas.microsoft.com/office/drawing/2014/main" id="{BD4C2764-5D76-4219-B2AE-5C6F973B7A4A}"/>
                  </a:ext>
                </a:extLst>
              </p:cNvPr>
              <p:cNvCxnSpPr>
                <a:cxnSpLocks/>
              </p:cNvCxnSpPr>
              <p:nvPr/>
            </p:nvCxnSpPr>
            <p:spPr>
              <a:xfrm rot="10440000">
                <a:off x="1440968" y="480844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71" name="直接连接符 170">
                <a:extLst>
                  <a:ext uri="{FF2B5EF4-FFF2-40B4-BE49-F238E27FC236}">
                    <a16:creationId xmlns:a16="http://schemas.microsoft.com/office/drawing/2014/main" id="{E3FDDC78-27A4-4296-987F-E640E6CE4003}"/>
                  </a:ext>
                </a:extLst>
              </p:cNvPr>
              <p:cNvCxnSpPr>
                <a:cxnSpLocks/>
              </p:cNvCxnSpPr>
              <p:nvPr/>
            </p:nvCxnSpPr>
            <p:spPr>
              <a:xfrm rot="10800000">
                <a:off x="1393837" y="481091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72" name="直接连接符 171">
                <a:extLst>
                  <a:ext uri="{FF2B5EF4-FFF2-40B4-BE49-F238E27FC236}">
                    <a16:creationId xmlns:a16="http://schemas.microsoft.com/office/drawing/2014/main" id="{75C69F91-AB00-4B2F-B9CC-4B3824918C8D}"/>
                  </a:ext>
                </a:extLst>
              </p:cNvPr>
              <p:cNvCxnSpPr>
                <a:cxnSpLocks/>
              </p:cNvCxnSpPr>
              <p:nvPr/>
            </p:nvCxnSpPr>
            <p:spPr>
              <a:xfrm rot="11160000">
                <a:off x="1346706" y="480844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A43B4D91-B894-4076-9D81-9F472A2C6697}"/>
                  </a:ext>
                </a:extLst>
              </p:cNvPr>
              <p:cNvCxnSpPr>
                <a:cxnSpLocks/>
              </p:cNvCxnSpPr>
              <p:nvPr/>
            </p:nvCxnSpPr>
            <p:spPr>
              <a:xfrm rot="11520000">
                <a:off x="1300094" y="480106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74" name="直接连接符 173">
                <a:extLst>
                  <a:ext uri="{FF2B5EF4-FFF2-40B4-BE49-F238E27FC236}">
                    <a16:creationId xmlns:a16="http://schemas.microsoft.com/office/drawing/2014/main" id="{A843B5F0-4FC3-4F5C-A463-ECF1B4A88609}"/>
                  </a:ext>
                </a:extLst>
              </p:cNvPr>
              <p:cNvCxnSpPr>
                <a:cxnSpLocks/>
              </p:cNvCxnSpPr>
              <p:nvPr/>
            </p:nvCxnSpPr>
            <p:spPr>
              <a:xfrm rot="11880000">
                <a:off x="1254497" y="478884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9B8B4598-F6DA-453C-9B5A-A298AABC463D}"/>
                  </a:ext>
                </a:extLst>
              </p:cNvPr>
              <p:cNvCxnSpPr>
                <a:cxnSpLocks/>
              </p:cNvCxnSpPr>
              <p:nvPr/>
            </p:nvCxnSpPr>
            <p:spPr>
              <a:xfrm rot="12240000">
                <a:off x="1210436" y="4771933"/>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76" name="直接连接符 175">
                <a:extLst>
                  <a:ext uri="{FF2B5EF4-FFF2-40B4-BE49-F238E27FC236}">
                    <a16:creationId xmlns:a16="http://schemas.microsoft.com/office/drawing/2014/main" id="{F1DD80A4-4FAA-418E-AA12-F9CA23FA76A6}"/>
                  </a:ext>
                </a:extLst>
              </p:cNvPr>
              <p:cNvCxnSpPr>
                <a:cxnSpLocks/>
              </p:cNvCxnSpPr>
              <p:nvPr/>
            </p:nvCxnSpPr>
            <p:spPr>
              <a:xfrm rot="12600000">
                <a:off x="1168381" y="475050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993BC7FF-4501-480B-A407-3F2F4821E484}"/>
                  </a:ext>
                </a:extLst>
              </p:cNvPr>
              <p:cNvCxnSpPr>
                <a:cxnSpLocks/>
              </p:cNvCxnSpPr>
              <p:nvPr/>
            </p:nvCxnSpPr>
            <p:spPr>
              <a:xfrm rot="12960000">
                <a:off x="1128803" y="4724803"/>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78" name="直接连接符 177">
                <a:extLst>
                  <a:ext uri="{FF2B5EF4-FFF2-40B4-BE49-F238E27FC236}">
                    <a16:creationId xmlns:a16="http://schemas.microsoft.com/office/drawing/2014/main" id="{A4F3EC2A-B981-4533-A0F7-81C16213F414}"/>
                  </a:ext>
                </a:extLst>
              </p:cNvPr>
              <p:cNvCxnSpPr>
                <a:cxnSpLocks/>
              </p:cNvCxnSpPr>
              <p:nvPr/>
            </p:nvCxnSpPr>
            <p:spPr>
              <a:xfrm rot="13320000">
                <a:off x="1092127" y="469510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79" name="直接连接符 178">
                <a:extLst>
                  <a:ext uri="{FF2B5EF4-FFF2-40B4-BE49-F238E27FC236}">
                    <a16:creationId xmlns:a16="http://schemas.microsoft.com/office/drawing/2014/main" id="{86EC5AD6-3296-4A70-A502-23D51868F19A}"/>
                  </a:ext>
                </a:extLst>
              </p:cNvPr>
              <p:cNvCxnSpPr>
                <a:cxnSpLocks/>
              </p:cNvCxnSpPr>
              <p:nvPr/>
            </p:nvCxnSpPr>
            <p:spPr>
              <a:xfrm rot="13680000">
                <a:off x="1058749" y="466172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80" name="直接连接符 179">
                <a:extLst>
                  <a:ext uri="{FF2B5EF4-FFF2-40B4-BE49-F238E27FC236}">
                    <a16:creationId xmlns:a16="http://schemas.microsoft.com/office/drawing/2014/main" id="{C5965261-B9E7-43F1-BE8A-1D37B477D781}"/>
                  </a:ext>
                </a:extLst>
              </p:cNvPr>
              <p:cNvCxnSpPr>
                <a:cxnSpLocks/>
              </p:cNvCxnSpPr>
              <p:nvPr/>
            </p:nvCxnSpPr>
            <p:spPr>
              <a:xfrm rot="14040000">
                <a:off x="1029049" y="462504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81" name="直接连接符 180">
                <a:extLst>
                  <a:ext uri="{FF2B5EF4-FFF2-40B4-BE49-F238E27FC236}">
                    <a16:creationId xmlns:a16="http://schemas.microsoft.com/office/drawing/2014/main" id="{41D118AD-892E-4C2D-BC55-161BD894A282}"/>
                  </a:ext>
                </a:extLst>
              </p:cNvPr>
              <p:cNvCxnSpPr>
                <a:cxnSpLocks/>
              </p:cNvCxnSpPr>
              <p:nvPr/>
            </p:nvCxnSpPr>
            <p:spPr>
              <a:xfrm rot="14400000">
                <a:off x="1003340" y="458546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82" name="直接连接符 181">
                <a:extLst>
                  <a:ext uri="{FF2B5EF4-FFF2-40B4-BE49-F238E27FC236}">
                    <a16:creationId xmlns:a16="http://schemas.microsoft.com/office/drawing/2014/main" id="{E3BC3C44-828A-4852-B1C4-66AC4FFE40DA}"/>
                  </a:ext>
                </a:extLst>
              </p:cNvPr>
              <p:cNvCxnSpPr>
                <a:cxnSpLocks/>
              </p:cNvCxnSpPr>
              <p:nvPr/>
            </p:nvCxnSpPr>
            <p:spPr>
              <a:xfrm rot="14760000">
                <a:off x="981919" y="4543419"/>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83" name="直接连接符 182">
                <a:extLst>
                  <a:ext uri="{FF2B5EF4-FFF2-40B4-BE49-F238E27FC236}">
                    <a16:creationId xmlns:a16="http://schemas.microsoft.com/office/drawing/2014/main" id="{7832A04C-7FB2-4D11-99FD-A852965C5865}"/>
                  </a:ext>
                </a:extLst>
              </p:cNvPr>
              <p:cNvCxnSpPr>
                <a:cxnSpLocks/>
              </p:cNvCxnSpPr>
              <p:nvPr/>
            </p:nvCxnSpPr>
            <p:spPr>
              <a:xfrm rot="15120000">
                <a:off x="965006" y="449935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84" name="直接连接符 183">
                <a:extLst>
                  <a:ext uri="{FF2B5EF4-FFF2-40B4-BE49-F238E27FC236}">
                    <a16:creationId xmlns:a16="http://schemas.microsoft.com/office/drawing/2014/main" id="{5E5D2AEE-D93D-4EA7-9DE8-39FAB793FAF1}"/>
                  </a:ext>
                </a:extLst>
              </p:cNvPr>
              <p:cNvCxnSpPr>
                <a:cxnSpLocks/>
              </p:cNvCxnSpPr>
              <p:nvPr/>
            </p:nvCxnSpPr>
            <p:spPr>
              <a:xfrm rot="15480000">
                <a:off x="952787" y="445376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85" name="直接连接符 184">
                <a:extLst>
                  <a:ext uri="{FF2B5EF4-FFF2-40B4-BE49-F238E27FC236}">
                    <a16:creationId xmlns:a16="http://schemas.microsoft.com/office/drawing/2014/main" id="{2B30F2C8-A2E5-4AA7-9BBA-7BD0DF8A6634}"/>
                  </a:ext>
                </a:extLst>
              </p:cNvPr>
              <p:cNvCxnSpPr>
                <a:cxnSpLocks/>
              </p:cNvCxnSpPr>
              <p:nvPr/>
            </p:nvCxnSpPr>
            <p:spPr>
              <a:xfrm rot="15840000">
                <a:off x="945410" y="4407149"/>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grpSp>
      </p:grpSp>
      <p:grpSp>
        <p:nvGrpSpPr>
          <p:cNvPr id="186" name="组合 185">
            <a:extLst>
              <a:ext uri="{FF2B5EF4-FFF2-40B4-BE49-F238E27FC236}">
                <a16:creationId xmlns:a16="http://schemas.microsoft.com/office/drawing/2014/main" id="{6C98D27D-B3FA-4083-80DC-E6FF93BD03B8}"/>
              </a:ext>
            </a:extLst>
          </p:cNvPr>
          <p:cNvGrpSpPr/>
          <p:nvPr/>
        </p:nvGrpSpPr>
        <p:grpSpPr>
          <a:xfrm>
            <a:off x="8280793" y="4676232"/>
            <a:ext cx="2744418" cy="534678"/>
            <a:chOff x="2864325" y="5405818"/>
            <a:chExt cx="3372057" cy="656957"/>
          </a:xfrm>
        </p:grpSpPr>
        <p:sp>
          <p:nvSpPr>
            <p:cNvPr id="187" name="矩形: 圆角 186">
              <a:extLst>
                <a:ext uri="{FF2B5EF4-FFF2-40B4-BE49-F238E27FC236}">
                  <a16:creationId xmlns:a16="http://schemas.microsoft.com/office/drawing/2014/main" id="{E26B395E-1254-4105-9163-615CBCAB7940}"/>
                </a:ext>
              </a:extLst>
            </p:cNvPr>
            <p:cNvSpPr/>
            <p:nvPr/>
          </p:nvSpPr>
          <p:spPr>
            <a:xfrm>
              <a:off x="2864325" y="5405818"/>
              <a:ext cx="3372057" cy="656957"/>
            </a:xfrm>
            <a:prstGeom prst="roundRect">
              <a:avLst>
                <a:gd name="adj" fmla="val 50000"/>
              </a:avLst>
            </a:prstGeom>
            <a:gradFill>
              <a:gsLst>
                <a:gs pos="100000">
                  <a:schemeClr val="accent2">
                    <a:alpha val="80000"/>
                  </a:schemeClr>
                </a:gs>
                <a:gs pos="0">
                  <a:schemeClr val="accent2">
                    <a:lumMod val="60000"/>
                    <a:lumOff val="40000"/>
                    <a:alpha val="0"/>
                  </a:schemeClr>
                </a:gs>
              </a:gsLst>
              <a:lin ang="0" scaled="0"/>
            </a:gradFill>
            <a:ln w="3175">
              <a:gradFill>
                <a:gsLst>
                  <a:gs pos="0">
                    <a:schemeClr val="accent2">
                      <a:alpha val="50000"/>
                    </a:schemeClr>
                  </a:gs>
                  <a:gs pos="52000">
                    <a:schemeClr val="accent2">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8" name="组合 187">
              <a:extLst>
                <a:ext uri="{FF2B5EF4-FFF2-40B4-BE49-F238E27FC236}">
                  <a16:creationId xmlns:a16="http://schemas.microsoft.com/office/drawing/2014/main" id="{D86068C7-1200-4C9F-B26D-30CF24A70A18}"/>
                </a:ext>
              </a:extLst>
            </p:cNvPr>
            <p:cNvGrpSpPr/>
            <p:nvPr/>
          </p:nvGrpSpPr>
          <p:grpSpPr>
            <a:xfrm>
              <a:off x="2904405" y="5439116"/>
              <a:ext cx="588426" cy="588424"/>
              <a:chOff x="902437" y="3909122"/>
              <a:chExt cx="982796" cy="982792"/>
            </a:xfrm>
          </p:grpSpPr>
          <p:sp>
            <p:nvSpPr>
              <p:cNvPr id="189" name="椭圆 188">
                <a:extLst>
                  <a:ext uri="{FF2B5EF4-FFF2-40B4-BE49-F238E27FC236}">
                    <a16:creationId xmlns:a16="http://schemas.microsoft.com/office/drawing/2014/main" id="{5C708ACB-8C90-4375-A867-00587A035032}"/>
                  </a:ext>
                </a:extLst>
              </p:cNvPr>
              <p:cNvSpPr/>
              <p:nvPr>
                <p:custDataLst>
                  <p:tags r:id="rId7"/>
                </p:custDataLst>
              </p:nvPr>
            </p:nvSpPr>
            <p:spPr>
              <a:xfrm>
                <a:off x="1066798" y="4081068"/>
                <a:ext cx="654066" cy="654066"/>
              </a:xfrm>
              <a:prstGeom prst="ellipse">
                <a:avLst/>
              </a:prstGeom>
              <a:noFill/>
              <a:ln w="5080">
                <a:gradFill>
                  <a:gsLst>
                    <a:gs pos="0">
                      <a:schemeClr val="accent4">
                        <a:lumMod val="80000"/>
                      </a:schemeClr>
                    </a:gs>
                    <a:gs pos="100000">
                      <a:schemeClr val="accent2"/>
                    </a:gs>
                  </a:gsLst>
                  <a:lin ang="5400000" scaled="1"/>
                </a:gradFill>
              </a:ln>
              <a:effectLst>
                <a:outerShdw blurRad="1028700" dist="25717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70332" tIns="185166" rIns="370332" bIns="185166" numCol="1" spcCol="0" rtlCol="0" fromWordArt="0" anchor="ctr" anchorCtr="0" forceAA="0" compatLnSpc="1">
                <a:prstTxWarp prst="textNoShape">
                  <a:avLst/>
                </a:prstTxWarp>
                <a:noAutofit/>
              </a:bodyPr>
              <a:lstStyle/>
              <a:p>
                <a:pPr algn="ctr"/>
                <a:endParaRPr lang="zh-CN" altLang="en-US" sz="7290"/>
              </a:p>
            </p:txBody>
          </p:sp>
          <p:sp>
            <p:nvSpPr>
              <p:cNvPr id="190" name="弧形 189">
                <a:extLst>
                  <a:ext uri="{FF2B5EF4-FFF2-40B4-BE49-F238E27FC236}">
                    <a16:creationId xmlns:a16="http://schemas.microsoft.com/office/drawing/2014/main" id="{6AAD3261-9368-4892-B325-C0A587CAB771}"/>
                  </a:ext>
                </a:extLst>
              </p:cNvPr>
              <p:cNvSpPr/>
              <p:nvPr>
                <p:custDataLst>
                  <p:tags r:id="rId8"/>
                </p:custDataLst>
              </p:nvPr>
            </p:nvSpPr>
            <p:spPr>
              <a:xfrm>
                <a:off x="1006606" y="4018749"/>
                <a:ext cx="774462" cy="774459"/>
              </a:xfrm>
              <a:prstGeom prst="arc">
                <a:avLst>
                  <a:gd name="adj1" fmla="val 16200000"/>
                  <a:gd name="adj2" fmla="val 5012859"/>
                </a:avLst>
              </a:prstGeom>
              <a:noFill/>
              <a:ln w="57150" cap="rnd">
                <a:gradFill>
                  <a:gsLst>
                    <a:gs pos="0">
                      <a:schemeClr val="accent2"/>
                    </a:gs>
                    <a:gs pos="100000">
                      <a:schemeClr val="accent4">
                        <a:alpha val="0"/>
                      </a:schemeClr>
                    </a:gs>
                  </a:gsLst>
                  <a:lin ang="5400000" scaled="1"/>
                </a:gradFill>
                <a:round/>
              </a:ln>
              <a:effectLst>
                <a:outerShdw blurRad="1028700" dist="25717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70332" tIns="185166" rIns="370332" bIns="185166" numCol="1" spcCol="0" rtlCol="0" fromWordArt="0" anchor="ctr" anchorCtr="0" forceAA="0" compatLnSpc="1">
                <a:prstTxWarp prst="textNoShape">
                  <a:avLst/>
                </a:prstTxWarp>
                <a:noAutofit/>
              </a:bodyPr>
              <a:lstStyle/>
              <a:p>
                <a:pPr algn="ctr"/>
                <a:endParaRPr lang="zh-CN" altLang="en-US" sz="7290"/>
              </a:p>
            </p:txBody>
          </p:sp>
          <p:sp>
            <p:nvSpPr>
              <p:cNvPr id="191" name="弧形 190">
                <a:extLst>
                  <a:ext uri="{FF2B5EF4-FFF2-40B4-BE49-F238E27FC236}">
                    <a16:creationId xmlns:a16="http://schemas.microsoft.com/office/drawing/2014/main" id="{6BEF5A15-9583-436F-99B8-02926385A96B}"/>
                  </a:ext>
                </a:extLst>
              </p:cNvPr>
              <p:cNvSpPr/>
              <p:nvPr>
                <p:custDataLst>
                  <p:tags r:id="rId9"/>
                </p:custDataLst>
              </p:nvPr>
            </p:nvSpPr>
            <p:spPr>
              <a:xfrm rot="10800000">
                <a:off x="1006600" y="4018750"/>
                <a:ext cx="774468" cy="774462"/>
              </a:xfrm>
              <a:prstGeom prst="arc">
                <a:avLst>
                  <a:gd name="adj1" fmla="val 16200000"/>
                  <a:gd name="adj2" fmla="val 4759660"/>
                </a:avLst>
              </a:prstGeom>
              <a:noFill/>
              <a:ln w="57150" cap="rnd">
                <a:gradFill>
                  <a:gsLst>
                    <a:gs pos="0">
                      <a:schemeClr val="accent2"/>
                    </a:gs>
                    <a:gs pos="100000">
                      <a:schemeClr val="accent4">
                        <a:alpha val="0"/>
                      </a:schemeClr>
                    </a:gs>
                  </a:gsLst>
                  <a:lin ang="5400000" scaled="1"/>
                </a:gradFill>
                <a:round/>
              </a:ln>
              <a:effectLst>
                <a:outerShdw blurRad="1028700" dist="25717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70332" tIns="185166" rIns="370332" bIns="185166" numCol="1" spcCol="0" rtlCol="0" fromWordArt="0" anchor="ctr" anchorCtr="0" forceAA="0" compatLnSpc="1">
                <a:prstTxWarp prst="textNoShape">
                  <a:avLst/>
                </a:prstTxWarp>
                <a:noAutofit/>
              </a:bodyPr>
              <a:lstStyle/>
              <a:p>
                <a:pPr algn="ctr"/>
                <a:endParaRPr lang="zh-CN" altLang="en-US" sz="7290"/>
              </a:p>
            </p:txBody>
          </p:sp>
          <p:cxnSp>
            <p:nvCxnSpPr>
              <p:cNvPr id="192" name="直接连接符 191">
                <a:extLst>
                  <a:ext uri="{FF2B5EF4-FFF2-40B4-BE49-F238E27FC236}">
                    <a16:creationId xmlns:a16="http://schemas.microsoft.com/office/drawing/2014/main" id="{DB6A7A89-85F7-41D2-B66B-83968CB6A49C}"/>
                  </a:ext>
                </a:extLst>
              </p:cNvPr>
              <p:cNvCxnSpPr>
                <a:cxnSpLocks/>
              </p:cNvCxnSpPr>
              <p:nvPr/>
            </p:nvCxnSpPr>
            <p:spPr>
              <a:xfrm rot="16200000">
                <a:off x="942937" y="436001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93" name="直接连接符 192">
                <a:extLst>
                  <a:ext uri="{FF2B5EF4-FFF2-40B4-BE49-F238E27FC236}">
                    <a16:creationId xmlns:a16="http://schemas.microsoft.com/office/drawing/2014/main" id="{516CB2CD-6893-4889-ABDD-689425221EF2}"/>
                  </a:ext>
                </a:extLst>
              </p:cNvPr>
              <p:cNvCxnSpPr>
                <a:cxnSpLocks/>
              </p:cNvCxnSpPr>
              <p:nvPr/>
            </p:nvCxnSpPr>
            <p:spPr>
              <a:xfrm rot="16560000">
                <a:off x="945410" y="431288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94" name="直接连接符 193">
                <a:extLst>
                  <a:ext uri="{FF2B5EF4-FFF2-40B4-BE49-F238E27FC236}">
                    <a16:creationId xmlns:a16="http://schemas.microsoft.com/office/drawing/2014/main" id="{01C66128-CAF4-4667-A03D-75308CA16F6A}"/>
                  </a:ext>
                </a:extLst>
              </p:cNvPr>
              <p:cNvCxnSpPr>
                <a:cxnSpLocks/>
              </p:cNvCxnSpPr>
              <p:nvPr/>
            </p:nvCxnSpPr>
            <p:spPr>
              <a:xfrm rot="16920000">
                <a:off x="952787" y="426627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95" name="直接连接符 194">
                <a:extLst>
                  <a:ext uri="{FF2B5EF4-FFF2-40B4-BE49-F238E27FC236}">
                    <a16:creationId xmlns:a16="http://schemas.microsoft.com/office/drawing/2014/main" id="{EE4CA8BA-F725-41FC-BA73-27A0ABD574A0}"/>
                  </a:ext>
                </a:extLst>
              </p:cNvPr>
              <p:cNvCxnSpPr>
                <a:cxnSpLocks/>
              </p:cNvCxnSpPr>
              <p:nvPr/>
            </p:nvCxnSpPr>
            <p:spPr>
              <a:xfrm rot="17280000">
                <a:off x="965006" y="422067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96" name="直接连接符 195">
                <a:extLst>
                  <a:ext uri="{FF2B5EF4-FFF2-40B4-BE49-F238E27FC236}">
                    <a16:creationId xmlns:a16="http://schemas.microsoft.com/office/drawing/2014/main" id="{43C36252-9F41-46DC-B165-7EA956C44800}"/>
                  </a:ext>
                </a:extLst>
              </p:cNvPr>
              <p:cNvCxnSpPr>
                <a:cxnSpLocks/>
              </p:cNvCxnSpPr>
              <p:nvPr/>
            </p:nvCxnSpPr>
            <p:spPr>
              <a:xfrm rot="17640000">
                <a:off x="981919" y="417662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97" name="直接连接符 196">
                <a:extLst>
                  <a:ext uri="{FF2B5EF4-FFF2-40B4-BE49-F238E27FC236}">
                    <a16:creationId xmlns:a16="http://schemas.microsoft.com/office/drawing/2014/main" id="{547EF937-6CB8-46FD-83D6-3DC82DEF326B}"/>
                  </a:ext>
                </a:extLst>
              </p:cNvPr>
              <p:cNvCxnSpPr>
                <a:cxnSpLocks/>
              </p:cNvCxnSpPr>
              <p:nvPr/>
            </p:nvCxnSpPr>
            <p:spPr>
              <a:xfrm rot="18000000">
                <a:off x="1003340" y="413456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98" name="直接连接符 197">
                <a:extLst>
                  <a:ext uri="{FF2B5EF4-FFF2-40B4-BE49-F238E27FC236}">
                    <a16:creationId xmlns:a16="http://schemas.microsoft.com/office/drawing/2014/main" id="{F8C1EA26-83A3-401D-BF9A-E75A79A033C5}"/>
                  </a:ext>
                </a:extLst>
              </p:cNvPr>
              <p:cNvCxnSpPr>
                <a:cxnSpLocks/>
              </p:cNvCxnSpPr>
              <p:nvPr/>
            </p:nvCxnSpPr>
            <p:spPr>
              <a:xfrm rot="18360000">
                <a:off x="1029049" y="409498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99" name="直接连接符 198">
                <a:extLst>
                  <a:ext uri="{FF2B5EF4-FFF2-40B4-BE49-F238E27FC236}">
                    <a16:creationId xmlns:a16="http://schemas.microsoft.com/office/drawing/2014/main" id="{FA5F4C5E-1179-4079-9705-C4B205969CCD}"/>
                  </a:ext>
                </a:extLst>
              </p:cNvPr>
              <p:cNvCxnSpPr>
                <a:cxnSpLocks/>
              </p:cNvCxnSpPr>
              <p:nvPr/>
            </p:nvCxnSpPr>
            <p:spPr>
              <a:xfrm rot="18720000">
                <a:off x="1058749" y="405831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00" name="直接连接符 199">
                <a:extLst>
                  <a:ext uri="{FF2B5EF4-FFF2-40B4-BE49-F238E27FC236}">
                    <a16:creationId xmlns:a16="http://schemas.microsoft.com/office/drawing/2014/main" id="{D49456E6-A299-43BF-A7AE-195232957E37}"/>
                  </a:ext>
                </a:extLst>
              </p:cNvPr>
              <p:cNvCxnSpPr>
                <a:cxnSpLocks/>
              </p:cNvCxnSpPr>
              <p:nvPr/>
            </p:nvCxnSpPr>
            <p:spPr>
              <a:xfrm rot="19080000">
                <a:off x="1092127" y="4024930"/>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01" name="直接连接符 200">
                <a:extLst>
                  <a:ext uri="{FF2B5EF4-FFF2-40B4-BE49-F238E27FC236}">
                    <a16:creationId xmlns:a16="http://schemas.microsoft.com/office/drawing/2014/main" id="{E6AF258D-82C7-4D7A-9DB0-09A1E5FC2A69}"/>
                  </a:ext>
                </a:extLst>
              </p:cNvPr>
              <p:cNvCxnSpPr>
                <a:cxnSpLocks/>
              </p:cNvCxnSpPr>
              <p:nvPr/>
            </p:nvCxnSpPr>
            <p:spPr>
              <a:xfrm rot="19440000">
                <a:off x="1128803" y="399523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02" name="直接连接符 201">
                <a:extLst>
                  <a:ext uri="{FF2B5EF4-FFF2-40B4-BE49-F238E27FC236}">
                    <a16:creationId xmlns:a16="http://schemas.microsoft.com/office/drawing/2014/main" id="{5370EE28-63C2-4154-AB86-1EB43F7E78A0}"/>
                  </a:ext>
                </a:extLst>
              </p:cNvPr>
              <p:cNvCxnSpPr>
                <a:cxnSpLocks/>
              </p:cNvCxnSpPr>
              <p:nvPr/>
            </p:nvCxnSpPr>
            <p:spPr>
              <a:xfrm rot="19800000">
                <a:off x="1168381" y="396952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03" name="直接连接符 202">
                <a:extLst>
                  <a:ext uri="{FF2B5EF4-FFF2-40B4-BE49-F238E27FC236}">
                    <a16:creationId xmlns:a16="http://schemas.microsoft.com/office/drawing/2014/main" id="{71FAB7FF-B6ED-4AA0-A9D5-7B972FAC9BAD}"/>
                  </a:ext>
                </a:extLst>
              </p:cNvPr>
              <p:cNvCxnSpPr>
                <a:cxnSpLocks/>
              </p:cNvCxnSpPr>
              <p:nvPr/>
            </p:nvCxnSpPr>
            <p:spPr>
              <a:xfrm rot="20160000">
                <a:off x="1210436" y="394810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04" name="直接连接符 203">
                <a:extLst>
                  <a:ext uri="{FF2B5EF4-FFF2-40B4-BE49-F238E27FC236}">
                    <a16:creationId xmlns:a16="http://schemas.microsoft.com/office/drawing/2014/main" id="{A4DB5831-0FCC-40CB-903A-90BCA7F1FEDA}"/>
                  </a:ext>
                </a:extLst>
              </p:cNvPr>
              <p:cNvCxnSpPr>
                <a:cxnSpLocks/>
              </p:cNvCxnSpPr>
              <p:nvPr/>
            </p:nvCxnSpPr>
            <p:spPr>
              <a:xfrm rot="20520000">
                <a:off x="1254497" y="393118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05" name="直接连接符 204">
                <a:extLst>
                  <a:ext uri="{FF2B5EF4-FFF2-40B4-BE49-F238E27FC236}">
                    <a16:creationId xmlns:a16="http://schemas.microsoft.com/office/drawing/2014/main" id="{CE809CBA-164F-441B-B298-8A7BF25F32B9}"/>
                  </a:ext>
                </a:extLst>
              </p:cNvPr>
              <p:cNvCxnSpPr>
                <a:cxnSpLocks/>
              </p:cNvCxnSpPr>
              <p:nvPr/>
            </p:nvCxnSpPr>
            <p:spPr>
              <a:xfrm rot="20880000">
                <a:off x="1300094" y="391897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06" name="直接连接符 205">
                <a:extLst>
                  <a:ext uri="{FF2B5EF4-FFF2-40B4-BE49-F238E27FC236}">
                    <a16:creationId xmlns:a16="http://schemas.microsoft.com/office/drawing/2014/main" id="{D142F1BC-5F85-4121-85EE-AC980ED6C221}"/>
                  </a:ext>
                </a:extLst>
              </p:cNvPr>
              <p:cNvCxnSpPr>
                <a:cxnSpLocks/>
              </p:cNvCxnSpPr>
              <p:nvPr/>
            </p:nvCxnSpPr>
            <p:spPr>
              <a:xfrm rot="21240000">
                <a:off x="1346706" y="391159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07" name="直接连接符 206">
                <a:extLst>
                  <a:ext uri="{FF2B5EF4-FFF2-40B4-BE49-F238E27FC236}">
                    <a16:creationId xmlns:a16="http://schemas.microsoft.com/office/drawing/2014/main" id="{FC977EE7-09ED-4588-B9B4-D897A436FD59}"/>
                  </a:ext>
                </a:extLst>
              </p:cNvPr>
              <p:cNvCxnSpPr>
                <a:cxnSpLocks/>
              </p:cNvCxnSpPr>
              <p:nvPr/>
            </p:nvCxnSpPr>
            <p:spPr>
              <a:xfrm>
                <a:off x="1393837" y="390912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08" name="直接连接符 207">
                <a:extLst>
                  <a:ext uri="{FF2B5EF4-FFF2-40B4-BE49-F238E27FC236}">
                    <a16:creationId xmlns:a16="http://schemas.microsoft.com/office/drawing/2014/main" id="{47BBF505-ED16-442A-91E8-2AA4714AD554}"/>
                  </a:ext>
                </a:extLst>
              </p:cNvPr>
              <p:cNvCxnSpPr>
                <a:cxnSpLocks/>
              </p:cNvCxnSpPr>
              <p:nvPr/>
            </p:nvCxnSpPr>
            <p:spPr>
              <a:xfrm rot="360000">
                <a:off x="1440968" y="391159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09" name="直接连接符 208">
                <a:extLst>
                  <a:ext uri="{FF2B5EF4-FFF2-40B4-BE49-F238E27FC236}">
                    <a16:creationId xmlns:a16="http://schemas.microsoft.com/office/drawing/2014/main" id="{56066139-5D9E-4F4F-9965-425EBCCA901B}"/>
                  </a:ext>
                </a:extLst>
              </p:cNvPr>
              <p:cNvCxnSpPr>
                <a:cxnSpLocks/>
              </p:cNvCxnSpPr>
              <p:nvPr/>
            </p:nvCxnSpPr>
            <p:spPr>
              <a:xfrm rot="720000">
                <a:off x="1487576" y="391897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10" name="直接连接符 209">
                <a:extLst>
                  <a:ext uri="{FF2B5EF4-FFF2-40B4-BE49-F238E27FC236}">
                    <a16:creationId xmlns:a16="http://schemas.microsoft.com/office/drawing/2014/main" id="{3A1E59F2-C9FC-450B-9A6E-89DFF591078A}"/>
                  </a:ext>
                </a:extLst>
              </p:cNvPr>
              <p:cNvCxnSpPr>
                <a:cxnSpLocks/>
              </p:cNvCxnSpPr>
              <p:nvPr/>
            </p:nvCxnSpPr>
            <p:spPr>
              <a:xfrm rot="1080000">
                <a:off x="1533177" y="393118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11" name="直接连接符 210">
                <a:extLst>
                  <a:ext uri="{FF2B5EF4-FFF2-40B4-BE49-F238E27FC236}">
                    <a16:creationId xmlns:a16="http://schemas.microsoft.com/office/drawing/2014/main" id="{5DA21758-72D4-409C-937D-68EF6A750D5E}"/>
                  </a:ext>
                </a:extLst>
              </p:cNvPr>
              <p:cNvCxnSpPr>
                <a:cxnSpLocks/>
              </p:cNvCxnSpPr>
              <p:nvPr/>
            </p:nvCxnSpPr>
            <p:spPr>
              <a:xfrm rot="1440000">
                <a:off x="1577234" y="394810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12" name="直接连接符 211">
                <a:extLst>
                  <a:ext uri="{FF2B5EF4-FFF2-40B4-BE49-F238E27FC236}">
                    <a16:creationId xmlns:a16="http://schemas.microsoft.com/office/drawing/2014/main" id="{1E3F19A6-2105-4AA7-AB4D-633BDDC37CBD}"/>
                  </a:ext>
                </a:extLst>
              </p:cNvPr>
              <p:cNvCxnSpPr>
                <a:cxnSpLocks/>
              </p:cNvCxnSpPr>
              <p:nvPr/>
            </p:nvCxnSpPr>
            <p:spPr>
              <a:xfrm rot="1800000">
                <a:off x="1619289" y="396952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13" name="直接连接符 212">
                <a:extLst>
                  <a:ext uri="{FF2B5EF4-FFF2-40B4-BE49-F238E27FC236}">
                    <a16:creationId xmlns:a16="http://schemas.microsoft.com/office/drawing/2014/main" id="{4E3D44C6-9912-44CD-9301-1DAE7778FB5B}"/>
                  </a:ext>
                </a:extLst>
              </p:cNvPr>
              <p:cNvCxnSpPr>
                <a:cxnSpLocks/>
              </p:cNvCxnSpPr>
              <p:nvPr/>
            </p:nvCxnSpPr>
            <p:spPr>
              <a:xfrm rot="2160000">
                <a:off x="1658871" y="399523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14" name="直接连接符 213">
                <a:extLst>
                  <a:ext uri="{FF2B5EF4-FFF2-40B4-BE49-F238E27FC236}">
                    <a16:creationId xmlns:a16="http://schemas.microsoft.com/office/drawing/2014/main" id="{44A3C66A-2F46-4C4A-A058-914C05B6E239}"/>
                  </a:ext>
                </a:extLst>
              </p:cNvPr>
              <p:cNvCxnSpPr>
                <a:cxnSpLocks/>
              </p:cNvCxnSpPr>
              <p:nvPr/>
            </p:nvCxnSpPr>
            <p:spPr>
              <a:xfrm rot="2520000">
                <a:off x="1695543" y="4024930"/>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15" name="直接连接符 214">
                <a:extLst>
                  <a:ext uri="{FF2B5EF4-FFF2-40B4-BE49-F238E27FC236}">
                    <a16:creationId xmlns:a16="http://schemas.microsoft.com/office/drawing/2014/main" id="{8E30F818-82CE-4D25-BF8A-8A8AECA3115B}"/>
                  </a:ext>
                </a:extLst>
              </p:cNvPr>
              <p:cNvCxnSpPr>
                <a:cxnSpLocks/>
              </p:cNvCxnSpPr>
              <p:nvPr/>
            </p:nvCxnSpPr>
            <p:spPr>
              <a:xfrm rot="2880000">
                <a:off x="1728921" y="405831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16" name="直接连接符 215">
                <a:extLst>
                  <a:ext uri="{FF2B5EF4-FFF2-40B4-BE49-F238E27FC236}">
                    <a16:creationId xmlns:a16="http://schemas.microsoft.com/office/drawing/2014/main" id="{880032C3-DC04-4A67-9B41-D8FE2FD1AF91}"/>
                  </a:ext>
                </a:extLst>
              </p:cNvPr>
              <p:cNvCxnSpPr>
                <a:cxnSpLocks/>
              </p:cNvCxnSpPr>
              <p:nvPr/>
            </p:nvCxnSpPr>
            <p:spPr>
              <a:xfrm rot="3240000">
                <a:off x="1758621" y="409498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17" name="直接连接符 216">
                <a:extLst>
                  <a:ext uri="{FF2B5EF4-FFF2-40B4-BE49-F238E27FC236}">
                    <a16:creationId xmlns:a16="http://schemas.microsoft.com/office/drawing/2014/main" id="{1FFF5411-2202-4F9D-BF76-B1FBB4B30451}"/>
                  </a:ext>
                </a:extLst>
              </p:cNvPr>
              <p:cNvCxnSpPr>
                <a:cxnSpLocks/>
              </p:cNvCxnSpPr>
              <p:nvPr/>
            </p:nvCxnSpPr>
            <p:spPr>
              <a:xfrm rot="3600000">
                <a:off x="1784327" y="413456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18" name="直接连接符 217">
                <a:extLst>
                  <a:ext uri="{FF2B5EF4-FFF2-40B4-BE49-F238E27FC236}">
                    <a16:creationId xmlns:a16="http://schemas.microsoft.com/office/drawing/2014/main" id="{7B0610A7-11D2-4F7A-A38F-C71CF07F7D1D}"/>
                  </a:ext>
                </a:extLst>
              </p:cNvPr>
              <p:cNvCxnSpPr>
                <a:cxnSpLocks/>
              </p:cNvCxnSpPr>
              <p:nvPr/>
            </p:nvCxnSpPr>
            <p:spPr>
              <a:xfrm rot="3960000">
                <a:off x="1805751" y="417662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19" name="直接连接符 218">
                <a:extLst>
                  <a:ext uri="{FF2B5EF4-FFF2-40B4-BE49-F238E27FC236}">
                    <a16:creationId xmlns:a16="http://schemas.microsoft.com/office/drawing/2014/main" id="{941D1E6F-F11B-4AFA-B51B-C3334BAAC348}"/>
                  </a:ext>
                </a:extLst>
              </p:cNvPr>
              <p:cNvCxnSpPr>
                <a:cxnSpLocks/>
              </p:cNvCxnSpPr>
              <p:nvPr/>
            </p:nvCxnSpPr>
            <p:spPr>
              <a:xfrm rot="4320000">
                <a:off x="1822664" y="422067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20" name="直接连接符 219">
                <a:extLst>
                  <a:ext uri="{FF2B5EF4-FFF2-40B4-BE49-F238E27FC236}">
                    <a16:creationId xmlns:a16="http://schemas.microsoft.com/office/drawing/2014/main" id="{2640BA8A-CB56-4FE6-AB06-3ABDFBFC59CE}"/>
                  </a:ext>
                </a:extLst>
              </p:cNvPr>
              <p:cNvCxnSpPr>
                <a:cxnSpLocks/>
              </p:cNvCxnSpPr>
              <p:nvPr/>
            </p:nvCxnSpPr>
            <p:spPr>
              <a:xfrm rot="4680000">
                <a:off x="1834883" y="426627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21" name="直接连接符 220">
                <a:extLst>
                  <a:ext uri="{FF2B5EF4-FFF2-40B4-BE49-F238E27FC236}">
                    <a16:creationId xmlns:a16="http://schemas.microsoft.com/office/drawing/2014/main" id="{20BC5BA2-5777-4F5B-BBE7-F51E1FE96757}"/>
                  </a:ext>
                </a:extLst>
              </p:cNvPr>
              <p:cNvCxnSpPr>
                <a:cxnSpLocks/>
              </p:cNvCxnSpPr>
              <p:nvPr/>
            </p:nvCxnSpPr>
            <p:spPr>
              <a:xfrm rot="5040000">
                <a:off x="1842263" y="431288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22" name="直接连接符 221">
                <a:extLst>
                  <a:ext uri="{FF2B5EF4-FFF2-40B4-BE49-F238E27FC236}">
                    <a16:creationId xmlns:a16="http://schemas.microsoft.com/office/drawing/2014/main" id="{C5CE7726-9B28-437A-9C82-FB8101218428}"/>
                  </a:ext>
                </a:extLst>
              </p:cNvPr>
              <p:cNvCxnSpPr>
                <a:cxnSpLocks/>
              </p:cNvCxnSpPr>
              <p:nvPr/>
            </p:nvCxnSpPr>
            <p:spPr>
              <a:xfrm rot="5400000">
                <a:off x="1844733" y="436001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23" name="直接连接符 222">
                <a:extLst>
                  <a:ext uri="{FF2B5EF4-FFF2-40B4-BE49-F238E27FC236}">
                    <a16:creationId xmlns:a16="http://schemas.microsoft.com/office/drawing/2014/main" id="{FB04D17F-3F9A-4360-A9E0-4E7658F299BC}"/>
                  </a:ext>
                </a:extLst>
              </p:cNvPr>
              <p:cNvCxnSpPr>
                <a:cxnSpLocks/>
              </p:cNvCxnSpPr>
              <p:nvPr/>
            </p:nvCxnSpPr>
            <p:spPr>
              <a:xfrm rot="5760000">
                <a:off x="1842263" y="4407149"/>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24" name="直接连接符 223">
                <a:extLst>
                  <a:ext uri="{FF2B5EF4-FFF2-40B4-BE49-F238E27FC236}">
                    <a16:creationId xmlns:a16="http://schemas.microsoft.com/office/drawing/2014/main" id="{C48E5346-B04C-497C-A2F8-D04D6A1F7705}"/>
                  </a:ext>
                </a:extLst>
              </p:cNvPr>
              <p:cNvCxnSpPr>
                <a:cxnSpLocks/>
              </p:cNvCxnSpPr>
              <p:nvPr/>
            </p:nvCxnSpPr>
            <p:spPr>
              <a:xfrm rot="6120000">
                <a:off x="1834883" y="445376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25" name="直接连接符 224">
                <a:extLst>
                  <a:ext uri="{FF2B5EF4-FFF2-40B4-BE49-F238E27FC236}">
                    <a16:creationId xmlns:a16="http://schemas.microsoft.com/office/drawing/2014/main" id="{8F7C90A5-59C7-437D-9967-569E9254BBFC}"/>
                  </a:ext>
                </a:extLst>
              </p:cNvPr>
              <p:cNvCxnSpPr>
                <a:cxnSpLocks/>
              </p:cNvCxnSpPr>
              <p:nvPr/>
            </p:nvCxnSpPr>
            <p:spPr>
              <a:xfrm rot="6480000">
                <a:off x="1822664" y="449935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26" name="直接连接符 225">
                <a:extLst>
                  <a:ext uri="{FF2B5EF4-FFF2-40B4-BE49-F238E27FC236}">
                    <a16:creationId xmlns:a16="http://schemas.microsoft.com/office/drawing/2014/main" id="{CC155FB8-21BF-4456-B906-1E791A14F117}"/>
                  </a:ext>
                </a:extLst>
              </p:cNvPr>
              <p:cNvCxnSpPr>
                <a:cxnSpLocks/>
              </p:cNvCxnSpPr>
              <p:nvPr/>
            </p:nvCxnSpPr>
            <p:spPr>
              <a:xfrm rot="6840000">
                <a:off x="1805751" y="4543419"/>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27" name="直接连接符 226">
                <a:extLst>
                  <a:ext uri="{FF2B5EF4-FFF2-40B4-BE49-F238E27FC236}">
                    <a16:creationId xmlns:a16="http://schemas.microsoft.com/office/drawing/2014/main" id="{3CF48C1D-5653-4543-9FBB-0C4ACF6F5955}"/>
                  </a:ext>
                </a:extLst>
              </p:cNvPr>
              <p:cNvCxnSpPr>
                <a:cxnSpLocks/>
              </p:cNvCxnSpPr>
              <p:nvPr/>
            </p:nvCxnSpPr>
            <p:spPr>
              <a:xfrm rot="7200000">
                <a:off x="1784327" y="458546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28" name="直接连接符 227">
                <a:extLst>
                  <a:ext uri="{FF2B5EF4-FFF2-40B4-BE49-F238E27FC236}">
                    <a16:creationId xmlns:a16="http://schemas.microsoft.com/office/drawing/2014/main" id="{0DED8B8A-FDC8-4DBC-BF6B-21BCCB2BEAA1}"/>
                  </a:ext>
                </a:extLst>
              </p:cNvPr>
              <p:cNvCxnSpPr>
                <a:cxnSpLocks/>
              </p:cNvCxnSpPr>
              <p:nvPr/>
            </p:nvCxnSpPr>
            <p:spPr>
              <a:xfrm rot="7560000">
                <a:off x="1758621" y="462504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29" name="直接连接符 228">
                <a:extLst>
                  <a:ext uri="{FF2B5EF4-FFF2-40B4-BE49-F238E27FC236}">
                    <a16:creationId xmlns:a16="http://schemas.microsoft.com/office/drawing/2014/main" id="{369E5A33-7036-4F68-B100-B33876E429FF}"/>
                  </a:ext>
                </a:extLst>
              </p:cNvPr>
              <p:cNvCxnSpPr>
                <a:cxnSpLocks/>
              </p:cNvCxnSpPr>
              <p:nvPr/>
            </p:nvCxnSpPr>
            <p:spPr>
              <a:xfrm rot="7920000">
                <a:off x="1728921" y="466172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30" name="直接连接符 229">
                <a:extLst>
                  <a:ext uri="{FF2B5EF4-FFF2-40B4-BE49-F238E27FC236}">
                    <a16:creationId xmlns:a16="http://schemas.microsoft.com/office/drawing/2014/main" id="{AC48E17B-BB7F-4A43-91F8-E7615321EBA9}"/>
                  </a:ext>
                </a:extLst>
              </p:cNvPr>
              <p:cNvCxnSpPr>
                <a:cxnSpLocks/>
              </p:cNvCxnSpPr>
              <p:nvPr/>
            </p:nvCxnSpPr>
            <p:spPr>
              <a:xfrm rot="8280000">
                <a:off x="1695543" y="469510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31" name="直接连接符 230">
                <a:extLst>
                  <a:ext uri="{FF2B5EF4-FFF2-40B4-BE49-F238E27FC236}">
                    <a16:creationId xmlns:a16="http://schemas.microsoft.com/office/drawing/2014/main" id="{2314603F-DAEC-453F-844B-CB331BE115C8}"/>
                  </a:ext>
                </a:extLst>
              </p:cNvPr>
              <p:cNvCxnSpPr>
                <a:cxnSpLocks/>
              </p:cNvCxnSpPr>
              <p:nvPr/>
            </p:nvCxnSpPr>
            <p:spPr>
              <a:xfrm rot="8640000">
                <a:off x="1658871" y="4724803"/>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32" name="直接连接符 231">
                <a:extLst>
                  <a:ext uri="{FF2B5EF4-FFF2-40B4-BE49-F238E27FC236}">
                    <a16:creationId xmlns:a16="http://schemas.microsoft.com/office/drawing/2014/main" id="{A68E4D4F-3881-4606-9AC0-6FB1D50052F9}"/>
                  </a:ext>
                </a:extLst>
              </p:cNvPr>
              <p:cNvCxnSpPr>
                <a:cxnSpLocks/>
              </p:cNvCxnSpPr>
              <p:nvPr/>
            </p:nvCxnSpPr>
            <p:spPr>
              <a:xfrm rot="9000000">
                <a:off x="1619289" y="475050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33" name="直接连接符 232">
                <a:extLst>
                  <a:ext uri="{FF2B5EF4-FFF2-40B4-BE49-F238E27FC236}">
                    <a16:creationId xmlns:a16="http://schemas.microsoft.com/office/drawing/2014/main" id="{33707036-4EA7-4F43-9EBD-6872B433BACF}"/>
                  </a:ext>
                </a:extLst>
              </p:cNvPr>
              <p:cNvCxnSpPr>
                <a:cxnSpLocks/>
              </p:cNvCxnSpPr>
              <p:nvPr/>
            </p:nvCxnSpPr>
            <p:spPr>
              <a:xfrm rot="9360000">
                <a:off x="1577234" y="4771933"/>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34" name="直接连接符 233">
                <a:extLst>
                  <a:ext uri="{FF2B5EF4-FFF2-40B4-BE49-F238E27FC236}">
                    <a16:creationId xmlns:a16="http://schemas.microsoft.com/office/drawing/2014/main" id="{666DF1DA-917E-4013-9321-A4222FB6A1C8}"/>
                  </a:ext>
                </a:extLst>
              </p:cNvPr>
              <p:cNvCxnSpPr>
                <a:cxnSpLocks/>
              </p:cNvCxnSpPr>
              <p:nvPr/>
            </p:nvCxnSpPr>
            <p:spPr>
              <a:xfrm rot="9720000">
                <a:off x="1533177" y="478884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35" name="直接连接符 234">
                <a:extLst>
                  <a:ext uri="{FF2B5EF4-FFF2-40B4-BE49-F238E27FC236}">
                    <a16:creationId xmlns:a16="http://schemas.microsoft.com/office/drawing/2014/main" id="{3ED81A47-1FD4-473C-A782-34BB5B1E92CF}"/>
                  </a:ext>
                </a:extLst>
              </p:cNvPr>
              <p:cNvCxnSpPr>
                <a:cxnSpLocks/>
              </p:cNvCxnSpPr>
              <p:nvPr/>
            </p:nvCxnSpPr>
            <p:spPr>
              <a:xfrm rot="10080000">
                <a:off x="1487576" y="480106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36" name="直接连接符 235">
                <a:extLst>
                  <a:ext uri="{FF2B5EF4-FFF2-40B4-BE49-F238E27FC236}">
                    <a16:creationId xmlns:a16="http://schemas.microsoft.com/office/drawing/2014/main" id="{27702B55-5181-4276-B3A5-07830E042483}"/>
                  </a:ext>
                </a:extLst>
              </p:cNvPr>
              <p:cNvCxnSpPr>
                <a:cxnSpLocks/>
              </p:cNvCxnSpPr>
              <p:nvPr/>
            </p:nvCxnSpPr>
            <p:spPr>
              <a:xfrm rot="10440000">
                <a:off x="1440968" y="480844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37" name="直接连接符 236">
                <a:extLst>
                  <a:ext uri="{FF2B5EF4-FFF2-40B4-BE49-F238E27FC236}">
                    <a16:creationId xmlns:a16="http://schemas.microsoft.com/office/drawing/2014/main" id="{C3A28B25-0E89-440F-AECA-707B86259176}"/>
                  </a:ext>
                </a:extLst>
              </p:cNvPr>
              <p:cNvCxnSpPr>
                <a:cxnSpLocks/>
              </p:cNvCxnSpPr>
              <p:nvPr/>
            </p:nvCxnSpPr>
            <p:spPr>
              <a:xfrm rot="10800000">
                <a:off x="1393837" y="481091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38" name="直接连接符 237">
                <a:extLst>
                  <a:ext uri="{FF2B5EF4-FFF2-40B4-BE49-F238E27FC236}">
                    <a16:creationId xmlns:a16="http://schemas.microsoft.com/office/drawing/2014/main" id="{FE242FB9-2408-4AD2-A6EE-4DF6118CC06D}"/>
                  </a:ext>
                </a:extLst>
              </p:cNvPr>
              <p:cNvCxnSpPr>
                <a:cxnSpLocks/>
              </p:cNvCxnSpPr>
              <p:nvPr/>
            </p:nvCxnSpPr>
            <p:spPr>
              <a:xfrm rot="11160000">
                <a:off x="1346706" y="480844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39" name="直接连接符 238">
                <a:extLst>
                  <a:ext uri="{FF2B5EF4-FFF2-40B4-BE49-F238E27FC236}">
                    <a16:creationId xmlns:a16="http://schemas.microsoft.com/office/drawing/2014/main" id="{5B51209C-D3D2-4EEE-A4E7-F755B65CAD39}"/>
                  </a:ext>
                </a:extLst>
              </p:cNvPr>
              <p:cNvCxnSpPr>
                <a:cxnSpLocks/>
              </p:cNvCxnSpPr>
              <p:nvPr/>
            </p:nvCxnSpPr>
            <p:spPr>
              <a:xfrm rot="11520000">
                <a:off x="1300094" y="480106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40" name="直接连接符 239">
                <a:extLst>
                  <a:ext uri="{FF2B5EF4-FFF2-40B4-BE49-F238E27FC236}">
                    <a16:creationId xmlns:a16="http://schemas.microsoft.com/office/drawing/2014/main" id="{CE90895F-9A86-4634-B488-55DBB1ED1EA5}"/>
                  </a:ext>
                </a:extLst>
              </p:cNvPr>
              <p:cNvCxnSpPr>
                <a:cxnSpLocks/>
              </p:cNvCxnSpPr>
              <p:nvPr/>
            </p:nvCxnSpPr>
            <p:spPr>
              <a:xfrm rot="11880000">
                <a:off x="1254497" y="478884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41" name="直接连接符 240">
                <a:extLst>
                  <a:ext uri="{FF2B5EF4-FFF2-40B4-BE49-F238E27FC236}">
                    <a16:creationId xmlns:a16="http://schemas.microsoft.com/office/drawing/2014/main" id="{8337B39B-F86E-4B9B-BBBA-D3C6BA3E64A0}"/>
                  </a:ext>
                </a:extLst>
              </p:cNvPr>
              <p:cNvCxnSpPr>
                <a:cxnSpLocks/>
              </p:cNvCxnSpPr>
              <p:nvPr/>
            </p:nvCxnSpPr>
            <p:spPr>
              <a:xfrm rot="12240000">
                <a:off x="1210436" y="4771933"/>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42" name="直接连接符 241">
                <a:extLst>
                  <a:ext uri="{FF2B5EF4-FFF2-40B4-BE49-F238E27FC236}">
                    <a16:creationId xmlns:a16="http://schemas.microsoft.com/office/drawing/2014/main" id="{B71CBFD5-4ED8-4FE1-B5EB-8B07087939B8}"/>
                  </a:ext>
                </a:extLst>
              </p:cNvPr>
              <p:cNvCxnSpPr>
                <a:cxnSpLocks/>
              </p:cNvCxnSpPr>
              <p:nvPr/>
            </p:nvCxnSpPr>
            <p:spPr>
              <a:xfrm rot="12600000">
                <a:off x="1168381" y="475050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43" name="直接连接符 242">
                <a:extLst>
                  <a:ext uri="{FF2B5EF4-FFF2-40B4-BE49-F238E27FC236}">
                    <a16:creationId xmlns:a16="http://schemas.microsoft.com/office/drawing/2014/main" id="{10CD2D4B-9DC2-49E5-8F82-3F4B2116C59A}"/>
                  </a:ext>
                </a:extLst>
              </p:cNvPr>
              <p:cNvCxnSpPr>
                <a:cxnSpLocks/>
              </p:cNvCxnSpPr>
              <p:nvPr/>
            </p:nvCxnSpPr>
            <p:spPr>
              <a:xfrm rot="12960000">
                <a:off x="1128803" y="4724803"/>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44" name="直接连接符 243">
                <a:extLst>
                  <a:ext uri="{FF2B5EF4-FFF2-40B4-BE49-F238E27FC236}">
                    <a16:creationId xmlns:a16="http://schemas.microsoft.com/office/drawing/2014/main" id="{DDA2AB4C-0A0A-46CF-9976-BB5613A3B90F}"/>
                  </a:ext>
                </a:extLst>
              </p:cNvPr>
              <p:cNvCxnSpPr>
                <a:cxnSpLocks/>
              </p:cNvCxnSpPr>
              <p:nvPr/>
            </p:nvCxnSpPr>
            <p:spPr>
              <a:xfrm rot="13320000">
                <a:off x="1092127" y="469510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45" name="直接连接符 244">
                <a:extLst>
                  <a:ext uri="{FF2B5EF4-FFF2-40B4-BE49-F238E27FC236}">
                    <a16:creationId xmlns:a16="http://schemas.microsoft.com/office/drawing/2014/main" id="{9A87C766-5071-449B-B05D-D3D43AE03DFD}"/>
                  </a:ext>
                </a:extLst>
              </p:cNvPr>
              <p:cNvCxnSpPr>
                <a:cxnSpLocks/>
              </p:cNvCxnSpPr>
              <p:nvPr/>
            </p:nvCxnSpPr>
            <p:spPr>
              <a:xfrm rot="13680000">
                <a:off x="1058749" y="466172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46" name="直接连接符 245">
                <a:extLst>
                  <a:ext uri="{FF2B5EF4-FFF2-40B4-BE49-F238E27FC236}">
                    <a16:creationId xmlns:a16="http://schemas.microsoft.com/office/drawing/2014/main" id="{33B05826-8E5A-4A4E-9865-8384E8A49071}"/>
                  </a:ext>
                </a:extLst>
              </p:cNvPr>
              <p:cNvCxnSpPr>
                <a:cxnSpLocks/>
              </p:cNvCxnSpPr>
              <p:nvPr/>
            </p:nvCxnSpPr>
            <p:spPr>
              <a:xfrm rot="14040000">
                <a:off x="1029049" y="462504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47" name="直接连接符 246">
                <a:extLst>
                  <a:ext uri="{FF2B5EF4-FFF2-40B4-BE49-F238E27FC236}">
                    <a16:creationId xmlns:a16="http://schemas.microsoft.com/office/drawing/2014/main" id="{C48D0F06-E7EA-4424-9094-1B0922CC2CC7}"/>
                  </a:ext>
                </a:extLst>
              </p:cNvPr>
              <p:cNvCxnSpPr>
                <a:cxnSpLocks/>
              </p:cNvCxnSpPr>
              <p:nvPr/>
            </p:nvCxnSpPr>
            <p:spPr>
              <a:xfrm rot="14400000">
                <a:off x="1003340" y="458546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48" name="直接连接符 247">
                <a:extLst>
                  <a:ext uri="{FF2B5EF4-FFF2-40B4-BE49-F238E27FC236}">
                    <a16:creationId xmlns:a16="http://schemas.microsoft.com/office/drawing/2014/main" id="{34E0AEC2-DDA6-4E88-B9AA-CB0DF8BF0D9B}"/>
                  </a:ext>
                </a:extLst>
              </p:cNvPr>
              <p:cNvCxnSpPr>
                <a:cxnSpLocks/>
              </p:cNvCxnSpPr>
              <p:nvPr/>
            </p:nvCxnSpPr>
            <p:spPr>
              <a:xfrm rot="14760000">
                <a:off x="981919" y="4543419"/>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49" name="直接连接符 248">
                <a:extLst>
                  <a:ext uri="{FF2B5EF4-FFF2-40B4-BE49-F238E27FC236}">
                    <a16:creationId xmlns:a16="http://schemas.microsoft.com/office/drawing/2014/main" id="{653313B1-0FCB-43F0-AF75-DB000C172D46}"/>
                  </a:ext>
                </a:extLst>
              </p:cNvPr>
              <p:cNvCxnSpPr>
                <a:cxnSpLocks/>
              </p:cNvCxnSpPr>
              <p:nvPr/>
            </p:nvCxnSpPr>
            <p:spPr>
              <a:xfrm rot="15120000">
                <a:off x="965006" y="449935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50" name="直接连接符 249">
                <a:extLst>
                  <a:ext uri="{FF2B5EF4-FFF2-40B4-BE49-F238E27FC236}">
                    <a16:creationId xmlns:a16="http://schemas.microsoft.com/office/drawing/2014/main" id="{ED4981E8-2AF5-43F9-AEE9-244D0C9F90F2}"/>
                  </a:ext>
                </a:extLst>
              </p:cNvPr>
              <p:cNvCxnSpPr>
                <a:cxnSpLocks/>
              </p:cNvCxnSpPr>
              <p:nvPr/>
            </p:nvCxnSpPr>
            <p:spPr>
              <a:xfrm rot="15480000">
                <a:off x="952787" y="445376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51" name="直接连接符 250">
                <a:extLst>
                  <a:ext uri="{FF2B5EF4-FFF2-40B4-BE49-F238E27FC236}">
                    <a16:creationId xmlns:a16="http://schemas.microsoft.com/office/drawing/2014/main" id="{838BD9F0-F719-4B3D-9065-6472F5239BEB}"/>
                  </a:ext>
                </a:extLst>
              </p:cNvPr>
              <p:cNvCxnSpPr>
                <a:cxnSpLocks/>
              </p:cNvCxnSpPr>
              <p:nvPr/>
            </p:nvCxnSpPr>
            <p:spPr>
              <a:xfrm rot="15840000">
                <a:off x="945410" y="4407149"/>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grpSp>
      </p:grpSp>
      <p:grpSp>
        <p:nvGrpSpPr>
          <p:cNvPr id="252" name="组合 251">
            <a:extLst>
              <a:ext uri="{FF2B5EF4-FFF2-40B4-BE49-F238E27FC236}">
                <a16:creationId xmlns:a16="http://schemas.microsoft.com/office/drawing/2014/main" id="{EE58AC8C-9639-46C1-889A-A462C3DF060E}"/>
              </a:ext>
            </a:extLst>
          </p:cNvPr>
          <p:cNvGrpSpPr/>
          <p:nvPr/>
        </p:nvGrpSpPr>
        <p:grpSpPr>
          <a:xfrm>
            <a:off x="8280793" y="5306856"/>
            <a:ext cx="2744418" cy="534678"/>
            <a:chOff x="2864325" y="5405818"/>
            <a:chExt cx="3372057" cy="656957"/>
          </a:xfrm>
        </p:grpSpPr>
        <p:sp>
          <p:nvSpPr>
            <p:cNvPr id="253" name="矩形: 圆角 252">
              <a:extLst>
                <a:ext uri="{FF2B5EF4-FFF2-40B4-BE49-F238E27FC236}">
                  <a16:creationId xmlns:a16="http://schemas.microsoft.com/office/drawing/2014/main" id="{2C266768-786A-4B2B-AC7E-FAA3EB41B7A8}"/>
                </a:ext>
              </a:extLst>
            </p:cNvPr>
            <p:cNvSpPr/>
            <p:nvPr/>
          </p:nvSpPr>
          <p:spPr>
            <a:xfrm>
              <a:off x="2864325" y="5405818"/>
              <a:ext cx="3372057" cy="656957"/>
            </a:xfrm>
            <a:prstGeom prst="roundRect">
              <a:avLst>
                <a:gd name="adj" fmla="val 50000"/>
              </a:avLst>
            </a:prstGeom>
            <a:gradFill>
              <a:gsLst>
                <a:gs pos="100000">
                  <a:schemeClr val="accent2">
                    <a:alpha val="80000"/>
                  </a:schemeClr>
                </a:gs>
                <a:gs pos="0">
                  <a:schemeClr val="accent2">
                    <a:lumMod val="60000"/>
                    <a:lumOff val="40000"/>
                    <a:alpha val="0"/>
                  </a:schemeClr>
                </a:gs>
              </a:gsLst>
              <a:lin ang="0" scaled="0"/>
            </a:gradFill>
            <a:ln w="3175">
              <a:gradFill>
                <a:gsLst>
                  <a:gs pos="0">
                    <a:schemeClr val="accent2">
                      <a:alpha val="50000"/>
                    </a:schemeClr>
                  </a:gs>
                  <a:gs pos="52000">
                    <a:schemeClr val="accent2">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4" name="组合 253">
              <a:extLst>
                <a:ext uri="{FF2B5EF4-FFF2-40B4-BE49-F238E27FC236}">
                  <a16:creationId xmlns:a16="http://schemas.microsoft.com/office/drawing/2014/main" id="{E572F931-E49F-4E12-88D5-665A53812236}"/>
                </a:ext>
              </a:extLst>
            </p:cNvPr>
            <p:cNvGrpSpPr/>
            <p:nvPr/>
          </p:nvGrpSpPr>
          <p:grpSpPr>
            <a:xfrm>
              <a:off x="2904405" y="5439116"/>
              <a:ext cx="588426" cy="588424"/>
              <a:chOff x="902437" y="3909122"/>
              <a:chExt cx="982796" cy="982792"/>
            </a:xfrm>
          </p:grpSpPr>
          <p:sp>
            <p:nvSpPr>
              <p:cNvPr id="255" name="椭圆 254">
                <a:extLst>
                  <a:ext uri="{FF2B5EF4-FFF2-40B4-BE49-F238E27FC236}">
                    <a16:creationId xmlns:a16="http://schemas.microsoft.com/office/drawing/2014/main" id="{8B291F93-771C-4E2B-95C0-292CF950750F}"/>
                  </a:ext>
                </a:extLst>
              </p:cNvPr>
              <p:cNvSpPr/>
              <p:nvPr>
                <p:custDataLst>
                  <p:tags r:id="rId4"/>
                </p:custDataLst>
              </p:nvPr>
            </p:nvSpPr>
            <p:spPr>
              <a:xfrm>
                <a:off x="1066798" y="4081068"/>
                <a:ext cx="654066" cy="654066"/>
              </a:xfrm>
              <a:prstGeom prst="ellipse">
                <a:avLst/>
              </a:prstGeom>
              <a:noFill/>
              <a:ln w="5080">
                <a:gradFill>
                  <a:gsLst>
                    <a:gs pos="0">
                      <a:schemeClr val="accent4">
                        <a:lumMod val="80000"/>
                      </a:schemeClr>
                    </a:gs>
                    <a:gs pos="100000">
                      <a:schemeClr val="accent2"/>
                    </a:gs>
                  </a:gsLst>
                  <a:lin ang="5400000" scaled="1"/>
                </a:gradFill>
              </a:ln>
              <a:effectLst>
                <a:outerShdw blurRad="1028700" dist="25717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70332" tIns="185166" rIns="370332" bIns="185166" numCol="1" spcCol="0" rtlCol="0" fromWordArt="0" anchor="ctr" anchorCtr="0" forceAA="0" compatLnSpc="1">
                <a:prstTxWarp prst="textNoShape">
                  <a:avLst/>
                </a:prstTxWarp>
                <a:noAutofit/>
              </a:bodyPr>
              <a:lstStyle/>
              <a:p>
                <a:pPr algn="ctr"/>
                <a:endParaRPr lang="zh-CN" altLang="en-US" sz="7290"/>
              </a:p>
            </p:txBody>
          </p:sp>
          <p:sp>
            <p:nvSpPr>
              <p:cNvPr id="256" name="弧形 255">
                <a:extLst>
                  <a:ext uri="{FF2B5EF4-FFF2-40B4-BE49-F238E27FC236}">
                    <a16:creationId xmlns:a16="http://schemas.microsoft.com/office/drawing/2014/main" id="{341EAB86-209D-445A-9D36-D677EF47B536}"/>
                  </a:ext>
                </a:extLst>
              </p:cNvPr>
              <p:cNvSpPr/>
              <p:nvPr>
                <p:custDataLst>
                  <p:tags r:id="rId5"/>
                </p:custDataLst>
              </p:nvPr>
            </p:nvSpPr>
            <p:spPr>
              <a:xfrm>
                <a:off x="1006606" y="4018749"/>
                <a:ext cx="774462" cy="774459"/>
              </a:xfrm>
              <a:prstGeom prst="arc">
                <a:avLst>
                  <a:gd name="adj1" fmla="val 16200000"/>
                  <a:gd name="adj2" fmla="val 5012859"/>
                </a:avLst>
              </a:prstGeom>
              <a:noFill/>
              <a:ln w="57150" cap="rnd">
                <a:gradFill>
                  <a:gsLst>
                    <a:gs pos="0">
                      <a:schemeClr val="accent2"/>
                    </a:gs>
                    <a:gs pos="100000">
                      <a:schemeClr val="accent4">
                        <a:alpha val="0"/>
                      </a:schemeClr>
                    </a:gs>
                  </a:gsLst>
                  <a:lin ang="5400000" scaled="1"/>
                </a:gradFill>
                <a:round/>
              </a:ln>
              <a:effectLst>
                <a:outerShdw blurRad="1028700" dist="25717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70332" tIns="185166" rIns="370332" bIns="185166" numCol="1" spcCol="0" rtlCol="0" fromWordArt="0" anchor="ctr" anchorCtr="0" forceAA="0" compatLnSpc="1">
                <a:prstTxWarp prst="textNoShape">
                  <a:avLst/>
                </a:prstTxWarp>
                <a:noAutofit/>
              </a:bodyPr>
              <a:lstStyle/>
              <a:p>
                <a:pPr algn="ctr"/>
                <a:endParaRPr lang="zh-CN" altLang="en-US" sz="7290"/>
              </a:p>
            </p:txBody>
          </p:sp>
          <p:sp>
            <p:nvSpPr>
              <p:cNvPr id="257" name="弧形 256">
                <a:extLst>
                  <a:ext uri="{FF2B5EF4-FFF2-40B4-BE49-F238E27FC236}">
                    <a16:creationId xmlns:a16="http://schemas.microsoft.com/office/drawing/2014/main" id="{AB866D09-7405-488E-A598-F3D224B10C46}"/>
                  </a:ext>
                </a:extLst>
              </p:cNvPr>
              <p:cNvSpPr/>
              <p:nvPr>
                <p:custDataLst>
                  <p:tags r:id="rId6"/>
                </p:custDataLst>
              </p:nvPr>
            </p:nvSpPr>
            <p:spPr>
              <a:xfrm rot="10800000">
                <a:off x="1006600" y="4018750"/>
                <a:ext cx="774468" cy="774462"/>
              </a:xfrm>
              <a:prstGeom prst="arc">
                <a:avLst>
                  <a:gd name="adj1" fmla="val 16200000"/>
                  <a:gd name="adj2" fmla="val 4759660"/>
                </a:avLst>
              </a:prstGeom>
              <a:noFill/>
              <a:ln w="57150" cap="rnd">
                <a:gradFill>
                  <a:gsLst>
                    <a:gs pos="0">
                      <a:schemeClr val="accent2"/>
                    </a:gs>
                    <a:gs pos="100000">
                      <a:schemeClr val="accent4">
                        <a:alpha val="0"/>
                      </a:schemeClr>
                    </a:gs>
                  </a:gsLst>
                  <a:lin ang="5400000" scaled="1"/>
                </a:gradFill>
                <a:round/>
              </a:ln>
              <a:effectLst>
                <a:outerShdw blurRad="1028700" dist="25717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70332" tIns="185166" rIns="370332" bIns="185166" numCol="1" spcCol="0" rtlCol="0" fromWordArt="0" anchor="ctr" anchorCtr="0" forceAA="0" compatLnSpc="1">
                <a:prstTxWarp prst="textNoShape">
                  <a:avLst/>
                </a:prstTxWarp>
                <a:noAutofit/>
              </a:bodyPr>
              <a:lstStyle/>
              <a:p>
                <a:pPr algn="ctr"/>
                <a:endParaRPr lang="zh-CN" altLang="en-US" sz="7290"/>
              </a:p>
            </p:txBody>
          </p:sp>
          <p:cxnSp>
            <p:nvCxnSpPr>
              <p:cNvPr id="258" name="直接连接符 257">
                <a:extLst>
                  <a:ext uri="{FF2B5EF4-FFF2-40B4-BE49-F238E27FC236}">
                    <a16:creationId xmlns:a16="http://schemas.microsoft.com/office/drawing/2014/main" id="{63740467-425E-49E8-97C8-4A4B72D8AF1F}"/>
                  </a:ext>
                </a:extLst>
              </p:cNvPr>
              <p:cNvCxnSpPr>
                <a:cxnSpLocks/>
              </p:cNvCxnSpPr>
              <p:nvPr/>
            </p:nvCxnSpPr>
            <p:spPr>
              <a:xfrm rot="16200000">
                <a:off x="942937" y="436001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59" name="直接连接符 258">
                <a:extLst>
                  <a:ext uri="{FF2B5EF4-FFF2-40B4-BE49-F238E27FC236}">
                    <a16:creationId xmlns:a16="http://schemas.microsoft.com/office/drawing/2014/main" id="{6E83AC68-310C-4BCF-B9D4-CEC8BD29C3EA}"/>
                  </a:ext>
                </a:extLst>
              </p:cNvPr>
              <p:cNvCxnSpPr>
                <a:cxnSpLocks/>
              </p:cNvCxnSpPr>
              <p:nvPr/>
            </p:nvCxnSpPr>
            <p:spPr>
              <a:xfrm rot="16560000">
                <a:off x="945410" y="431288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60" name="直接连接符 259">
                <a:extLst>
                  <a:ext uri="{FF2B5EF4-FFF2-40B4-BE49-F238E27FC236}">
                    <a16:creationId xmlns:a16="http://schemas.microsoft.com/office/drawing/2014/main" id="{8407774F-D1A2-4F60-80CB-351E4B138628}"/>
                  </a:ext>
                </a:extLst>
              </p:cNvPr>
              <p:cNvCxnSpPr>
                <a:cxnSpLocks/>
              </p:cNvCxnSpPr>
              <p:nvPr/>
            </p:nvCxnSpPr>
            <p:spPr>
              <a:xfrm rot="16920000">
                <a:off x="952787" y="426627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61" name="直接连接符 260">
                <a:extLst>
                  <a:ext uri="{FF2B5EF4-FFF2-40B4-BE49-F238E27FC236}">
                    <a16:creationId xmlns:a16="http://schemas.microsoft.com/office/drawing/2014/main" id="{06EF2E8C-712B-4783-BE4F-373911BE5D9A}"/>
                  </a:ext>
                </a:extLst>
              </p:cNvPr>
              <p:cNvCxnSpPr>
                <a:cxnSpLocks/>
              </p:cNvCxnSpPr>
              <p:nvPr/>
            </p:nvCxnSpPr>
            <p:spPr>
              <a:xfrm rot="17280000">
                <a:off x="965006" y="422067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62" name="直接连接符 261">
                <a:extLst>
                  <a:ext uri="{FF2B5EF4-FFF2-40B4-BE49-F238E27FC236}">
                    <a16:creationId xmlns:a16="http://schemas.microsoft.com/office/drawing/2014/main" id="{D427F64E-8929-4F8B-99DE-2B045C55F306}"/>
                  </a:ext>
                </a:extLst>
              </p:cNvPr>
              <p:cNvCxnSpPr>
                <a:cxnSpLocks/>
              </p:cNvCxnSpPr>
              <p:nvPr/>
            </p:nvCxnSpPr>
            <p:spPr>
              <a:xfrm rot="17640000">
                <a:off x="981919" y="417662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63" name="直接连接符 262">
                <a:extLst>
                  <a:ext uri="{FF2B5EF4-FFF2-40B4-BE49-F238E27FC236}">
                    <a16:creationId xmlns:a16="http://schemas.microsoft.com/office/drawing/2014/main" id="{2C82763B-11E3-4836-8644-0B87C14551F1}"/>
                  </a:ext>
                </a:extLst>
              </p:cNvPr>
              <p:cNvCxnSpPr>
                <a:cxnSpLocks/>
              </p:cNvCxnSpPr>
              <p:nvPr/>
            </p:nvCxnSpPr>
            <p:spPr>
              <a:xfrm rot="18000000">
                <a:off x="1003340" y="413456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64" name="直接连接符 263">
                <a:extLst>
                  <a:ext uri="{FF2B5EF4-FFF2-40B4-BE49-F238E27FC236}">
                    <a16:creationId xmlns:a16="http://schemas.microsoft.com/office/drawing/2014/main" id="{5139A2DA-73FD-485A-BB03-39791FFFEC50}"/>
                  </a:ext>
                </a:extLst>
              </p:cNvPr>
              <p:cNvCxnSpPr>
                <a:cxnSpLocks/>
              </p:cNvCxnSpPr>
              <p:nvPr/>
            </p:nvCxnSpPr>
            <p:spPr>
              <a:xfrm rot="18360000">
                <a:off x="1029049" y="409498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65" name="直接连接符 264">
                <a:extLst>
                  <a:ext uri="{FF2B5EF4-FFF2-40B4-BE49-F238E27FC236}">
                    <a16:creationId xmlns:a16="http://schemas.microsoft.com/office/drawing/2014/main" id="{4F5713B8-7D40-4DF7-8F4C-34EF1DD8B8D3}"/>
                  </a:ext>
                </a:extLst>
              </p:cNvPr>
              <p:cNvCxnSpPr>
                <a:cxnSpLocks/>
              </p:cNvCxnSpPr>
              <p:nvPr/>
            </p:nvCxnSpPr>
            <p:spPr>
              <a:xfrm rot="18720000">
                <a:off x="1058749" y="405831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66" name="直接连接符 265">
                <a:extLst>
                  <a:ext uri="{FF2B5EF4-FFF2-40B4-BE49-F238E27FC236}">
                    <a16:creationId xmlns:a16="http://schemas.microsoft.com/office/drawing/2014/main" id="{5B2C6C98-D094-4C9E-BFA0-3CB98E01B06B}"/>
                  </a:ext>
                </a:extLst>
              </p:cNvPr>
              <p:cNvCxnSpPr>
                <a:cxnSpLocks/>
              </p:cNvCxnSpPr>
              <p:nvPr/>
            </p:nvCxnSpPr>
            <p:spPr>
              <a:xfrm rot="19080000">
                <a:off x="1092127" y="4024930"/>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67" name="直接连接符 266">
                <a:extLst>
                  <a:ext uri="{FF2B5EF4-FFF2-40B4-BE49-F238E27FC236}">
                    <a16:creationId xmlns:a16="http://schemas.microsoft.com/office/drawing/2014/main" id="{9948BC46-C191-46C4-957B-E537F94C6633}"/>
                  </a:ext>
                </a:extLst>
              </p:cNvPr>
              <p:cNvCxnSpPr>
                <a:cxnSpLocks/>
              </p:cNvCxnSpPr>
              <p:nvPr/>
            </p:nvCxnSpPr>
            <p:spPr>
              <a:xfrm rot="19440000">
                <a:off x="1128803" y="399523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68" name="直接连接符 267">
                <a:extLst>
                  <a:ext uri="{FF2B5EF4-FFF2-40B4-BE49-F238E27FC236}">
                    <a16:creationId xmlns:a16="http://schemas.microsoft.com/office/drawing/2014/main" id="{85B00373-76C7-45AD-B9E4-7B318AD74B7F}"/>
                  </a:ext>
                </a:extLst>
              </p:cNvPr>
              <p:cNvCxnSpPr>
                <a:cxnSpLocks/>
              </p:cNvCxnSpPr>
              <p:nvPr/>
            </p:nvCxnSpPr>
            <p:spPr>
              <a:xfrm rot="19800000">
                <a:off x="1168381" y="396952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69" name="直接连接符 268">
                <a:extLst>
                  <a:ext uri="{FF2B5EF4-FFF2-40B4-BE49-F238E27FC236}">
                    <a16:creationId xmlns:a16="http://schemas.microsoft.com/office/drawing/2014/main" id="{30F1A5C6-D30A-45A5-9F42-2CD68765246E}"/>
                  </a:ext>
                </a:extLst>
              </p:cNvPr>
              <p:cNvCxnSpPr>
                <a:cxnSpLocks/>
              </p:cNvCxnSpPr>
              <p:nvPr/>
            </p:nvCxnSpPr>
            <p:spPr>
              <a:xfrm rot="20160000">
                <a:off x="1210436" y="394810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70" name="直接连接符 269">
                <a:extLst>
                  <a:ext uri="{FF2B5EF4-FFF2-40B4-BE49-F238E27FC236}">
                    <a16:creationId xmlns:a16="http://schemas.microsoft.com/office/drawing/2014/main" id="{00B12D75-D098-4AE2-B503-8AE611DF1690}"/>
                  </a:ext>
                </a:extLst>
              </p:cNvPr>
              <p:cNvCxnSpPr>
                <a:cxnSpLocks/>
              </p:cNvCxnSpPr>
              <p:nvPr/>
            </p:nvCxnSpPr>
            <p:spPr>
              <a:xfrm rot="20520000">
                <a:off x="1254497" y="393118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71" name="直接连接符 270">
                <a:extLst>
                  <a:ext uri="{FF2B5EF4-FFF2-40B4-BE49-F238E27FC236}">
                    <a16:creationId xmlns:a16="http://schemas.microsoft.com/office/drawing/2014/main" id="{4F1A369F-8599-49FD-B35C-F43E52714945}"/>
                  </a:ext>
                </a:extLst>
              </p:cNvPr>
              <p:cNvCxnSpPr>
                <a:cxnSpLocks/>
              </p:cNvCxnSpPr>
              <p:nvPr/>
            </p:nvCxnSpPr>
            <p:spPr>
              <a:xfrm rot="20880000">
                <a:off x="1300094" y="391897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72" name="直接连接符 271">
                <a:extLst>
                  <a:ext uri="{FF2B5EF4-FFF2-40B4-BE49-F238E27FC236}">
                    <a16:creationId xmlns:a16="http://schemas.microsoft.com/office/drawing/2014/main" id="{DC06E4A5-88F7-402E-B44A-5BD10B33BFC3}"/>
                  </a:ext>
                </a:extLst>
              </p:cNvPr>
              <p:cNvCxnSpPr>
                <a:cxnSpLocks/>
              </p:cNvCxnSpPr>
              <p:nvPr/>
            </p:nvCxnSpPr>
            <p:spPr>
              <a:xfrm rot="21240000">
                <a:off x="1346706" y="391159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73" name="直接连接符 272">
                <a:extLst>
                  <a:ext uri="{FF2B5EF4-FFF2-40B4-BE49-F238E27FC236}">
                    <a16:creationId xmlns:a16="http://schemas.microsoft.com/office/drawing/2014/main" id="{40C38DD3-0EB2-4C81-B3CF-32D4A28DE2DF}"/>
                  </a:ext>
                </a:extLst>
              </p:cNvPr>
              <p:cNvCxnSpPr>
                <a:cxnSpLocks/>
              </p:cNvCxnSpPr>
              <p:nvPr/>
            </p:nvCxnSpPr>
            <p:spPr>
              <a:xfrm>
                <a:off x="1393837" y="390912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74" name="直接连接符 273">
                <a:extLst>
                  <a:ext uri="{FF2B5EF4-FFF2-40B4-BE49-F238E27FC236}">
                    <a16:creationId xmlns:a16="http://schemas.microsoft.com/office/drawing/2014/main" id="{40CC4359-7FA1-4DB7-8F4B-999525A2FD50}"/>
                  </a:ext>
                </a:extLst>
              </p:cNvPr>
              <p:cNvCxnSpPr>
                <a:cxnSpLocks/>
              </p:cNvCxnSpPr>
              <p:nvPr/>
            </p:nvCxnSpPr>
            <p:spPr>
              <a:xfrm rot="360000">
                <a:off x="1440968" y="391159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75" name="直接连接符 274">
                <a:extLst>
                  <a:ext uri="{FF2B5EF4-FFF2-40B4-BE49-F238E27FC236}">
                    <a16:creationId xmlns:a16="http://schemas.microsoft.com/office/drawing/2014/main" id="{57295E5B-9F72-40C6-9075-7E76DE5BD00D}"/>
                  </a:ext>
                </a:extLst>
              </p:cNvPr>
              <p:cNvCxnSpPr>
                <a:cxnSpLocks/>
              </p:cNvCxnSpPr>
              <p:nvPr/>
            </p:nvCxnSpPr>
            <p:spPr>
              <a:xfrm rot="720000">
                <a:off x="1487576" y="391897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76" name="直接连接符 275">
                <a:extLst>
                  <a:ext uri="{FF2B5EF4-FFF2-40B4-BE49-F238E27FC236}">
                    <a16:creationId xmlns:a16="http://schemas.microsoft.com/office/drawing/2014/main" id="{D2F3130D-4CC3-490A-800D-D1D450BBFE9D}"/>
                  </a:ext>
                </a:extLst>
              </p:cNvPr>
              <p:cNvCxnSpPr>
                <a:cxnSpLocks/>
              </p:cNvCxnSpPr>
              <p:nvPr/>
            </p:nvCxnSpPr>
            <p:spPr>
              <a:xfrm rot="1080000">
                <a:off x="1533177" y="393118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77" name="直接连接符 276">
                <a:extLst>
                  <a:ext uri="{FF2B5EF4-FFF2-40B4-BE49-F238E27FC236}">
                    <a16:creationId xmlns:a16="http://schemas.microsoft.com/office/drawing/2014/main" id="{B2F8D3D0-4EF8-4623-9364-47F1DFC0AC0C}"/>
                  </a:ext>
                </a:extLst>
              </p:cNvPr>
              <p:cNvCxnSpPr>
                <a:cxnSpLocks/>
              </p:cNvCxnSpPr>
              <p:nvPr/>
            </p:nvCxnSpPr>
            <p:spPr>
              <a:xfrm rot="1440000">
                <a:off x="1577234" y="394810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78" name="直接连接符 277">
                <a:extLst>
                  <a:ext uri="{FF2B5EF4-FFF2-40B4-BE49-F238E27FC236}">
                    <a16:creationId xmlns:a16="http://schemas.microsoft.com/office/drawing/2014/main" id="{8D2F74F4-F28B-433B-BAD7-489DA3E29E05}"/>
                  </a:ext>
                </a:extLst>
              </p:cNvPr>
              <p:cNvCxnSpPr>
                <a:cxnSpLocks/>
              </p:cNvCxnSpPr>
              <p:nvPr/>
            </p:nvCxnSpPr>
            <p:spPr>
              <a:xfrm rot="1800000">
                <a:off x="1619289" y="396952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79" name="直接连接符 278">
                <a:extLst>
                  <a:ext uri="{FF2B5EF4-FFF2-40B4-BE49-F238E27FC236}">
                    <a16:creationId xmlns:a16="http://schemas.microsoft.com/office/drawing/2014/main" id="{842546E8-DF31-4558-916C-4ED69798AA80}"/>
                  </a:ext>
                </a:extLst>
              </p:cNvPr>
              <p:cNvCxnSpPr>
                <a:cxnSpLocks/>
              </p:cNvCxnSpPr>
              <p:nvPr/>
            </p:nvCxnSpPr>
            <p:spPr>
              <a:xfrm rot="2160000">
                <a:off x="1658871" y="399523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80" name="直接连接符 279">
                <a:extLst>
                  <a:ext uri="{FF2B5EF4-FFF2-40B4-BE49-F238E27FC236}">
                    <a16:creationId xmlns:a16="http://schemas.microsoft.com/office/drawing/2014/main" id="{31E0DB1A-EE2E-4437-B624-FF1562C1BF76}"/>
                  </a:ext>
                </a:extLst>
              </p:cNvPr>
              <p:cNvCxnSpPr>
                <a:cxnSpLocks/>
              </p:cNvCxnSpPr>
              <p:nvPr/>
            </p:nvCxnSpPr>
            <p:spPr>
              <a:xfrm rot="2520000">
                <a:off x="1695543" y="4024930"/>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81" name="直接连接符 280">
                <a:extLst>
                  <a:ext uri="{FF2B5EF4-FFF2-40B4-BE49-F238E27FC236}">
                    <a16:creationId xmlns:a16="http://schemas.microsoft.com/office/drawing/2014/main" id="{EABD2619-35BA-4A80-8BA6-FC9A26930E8A}"/>
                  </a:ext>
                </a:extLst>
              </p:cNvPr>
              <p:cNvCxnSpPr>
                <a:cxnSpLocks/>
              </p:cNvCxnSpPr>
              <p:nvPr/>
            </p:nvCxnSpPr>
            <p:spPr>
              <a:xfrm rot="2880000">
                <a:off x="1728921" y="405831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82" name="直接连接符 281">
                <a:extLst>
                  <a:ext uri="{FF2B5EF4-FFF2-40B4-BE49-F238E27FC236}">
                    <a16:creationId xmlns:a16="http://schemas.microsoft.com/office/drawing/2014/main" id="{9D119336-B1ED-4CF5-802F-3B924583D57D}"/>
                  </a:ext>
                </a:extLst>
              </p:cNvPr>
              <p:cNvCxnSpPr>
                <a:cxnSpLocks/>
              </p:cNvCxnSpPr>
              <p:nvPr/>
            </p:nvCxnSpPr>
            <p:spPr>
              <a:xfrm rot="3240000">
                <a:off x="1758621" y="409498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83" name="直接连接符 282">
                <a:extLst>
                  <a:ext uri="{FF2B5EF4-FFF2-40B4-BE49-F238E27FC236}">
                    <a16:creationId xmlns:a16="http://schemas.microsoft.com/office/drawing/2014/main" id="{C1339DB1-AD47-49B1-B299-123B222796DE}"/>
                  </a:ext>
                </a:extLst>
              </p:cNvPr>
              <p:cNvCxnSpPr>
                <a:cxnSpLocks/>
              </p:cNvCxnSpPr>
              <p:nvPr/>
            </p:nvCxnSpPr>
            <p:spPr>
              <a:xfrm rot="3600000">
                <a:off x="1784327" y="413456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84" name="直接连接符 283">
                <a:extLst>
                  <a:ext uri="{FF2B5EF4-FFF2-40B4-BE49-F238E27FC236}">
                    <a16:creationId xmlns:a16="http://schemas.microsoft.com/office/drawing/2014/main" id="{7CB7F4DC-EB2D-497C-99FB-FC1FCCC2592D}"/>
                  </a:ext>
                </a:extLst>
              </p:cNvPr>
              <p:cNvCxnSpPr>
                <a:cxnSpLocks/>
              </p:cNvCxnSpPr>
              <p:nvPr/>
            </p:nvCxnSpPr>
            <p:spPr>
              <a:xfrm rot="3960000">
                <a:off x="1805751" y="417662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85" name="直接连接符 284">
                <a:extLst>
                  <a:ext uri="{FF2B5EF4-FFF2-40B4-BE49-F238E27FC236}">
                    <a16:creationId xmlns:a16="http://schemas.microsoft.com/office/drawing/2014/main" id="{636C1712-4ADF-41D8-829B-5E87873ACE22}"/>
                  </a:ext>
                </a:extLst>
              </p:cNvPr>
              <p:cNvCxnSpPr>
                <a:cxnSpLocks/>
              </p:cNvCxnSpPr>
              <p:nvPr/>
            </p:nvCxnSpPr>
            <p:spPr>
              <a:xfrm rot="4320000">
                <a:off x="1822664" y="422067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86" name="直接连接符 285">
                <a:extLst>
                  <a:ext uri="{FF2B5EF4-FFF2-40B4-BE49-F238E27FC236}">
                    <a16:creationId xmlns:a16="http://schemas.microsoft.com/office/drawing/2014/main" id="{909089A5-7ED4-4C3C-BDD8-063A1CC28AE1}"/>
                  </a:ext>
                </a:extLst>
              </p:cNvPr>
              <p:cNvCxnSpPr>
                <a:cxnSpLocks/>
              </p:cNvCxnSpPr>
              <p:nvPr/>
            </p:nvCxnSpPr>
            <p:spPr>
              <a:xfrm rot="4680000">
                <a:off x="1834883" y="426627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87" name="直接连接符 286">
                <a:extLst>
                  <a:ext uri="{FF2B5EF4-FFF2-40B4-BE49-F238E27FC236}">
                    <a16:creationId xmlns:a16="http://schemas.microsoft.com/office/drawing/2014/main" id="{99FC8402-3A27-4524-A853-2BDFB8314EBB}"/>
                  </a:ext>
                </a:extLst>
              </p:cNvPr>
              <p:cNvCxnSpPr>
                <a:cxnSpLocks/>
              </p:cNvCxnSpPr>
              <p:nvPr/>
            </p:nvCxnSpPr>
            <p:spPr>
              <a:xfrm rot="5040000">
                <a:off x="1842263" y="431288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88" name="直接连接符 287">
                <a:extLst>
                  <a:ext uri="{FF2B5EF4-FFF2-40B4-BE49-F238E27FC236}">
                    <a16:creationId xmlns:a16="http://schemas.microsoft.com/office/drawing/2014/main" id="{FAA78786-45D7-44A6-92B7-24DDD8A71D1C}"/>
                  </a:ext>
                </a:extLst>
              </p:cNvPr>
              <p:cNvCxnSpPr>
                <a:cxnSpLocks/>
              </p:cNvCxnSpPr>
              <p:nvPr/>
            </p:nvCxnSpPr>
            <p:spPr>
              <a:xfrm rot="5400000">
                <a:off x="1844733" y="436001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89" name="直接连接符 288">
                <a:extLst>
                  <a:ext uri="{FF2B5EF4-FFF2-40B4-BE49-F238E27FC236}">
                    <a16:creationId xmlns:a16="http://schemas.microsoft.com/office/drawing/2014/main" id="{3F440D56-23AD-4B29-8A01-38C2D6CFF373}"/>
                  </a:ext>
                </a:extLst>
              </p:cNvPr>
              <p:cNvCxnSpPr>
                <a:cxnSpLocks/>
              </p:cNvCxnSpPr>
              <p:nvPr/>
            </p:nvCxnSpPr>
            <p:spPr>
              <a:xfrm rot="5760000">
                <a:off x="1842263" y="4407149"/>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90" name="直接连接符 289">
                <a:extLst>
                  <a:ext uri="{FF2B5EF4-FFF2-40B4-BE49-F238E27FC236}">
                    <a16:creationId xmlns:a16="http://schemas.microsoft.com/office/drawing/2014/main" id="{AB5AB9D3-89B3-4BCB-A3CD-8D06EAE2D6CF}"/>
                  </a:ext>
                </a:extLst>
              </p:cNvPr>
              <p:cNvCxnSpPr>
                <a:cxnSpLocks/>
              </p:cNvCxnSpPr>
              <p:nvPr/>
            </p:nvCxnSpPr>
            <p:spPr>
              <a:xfrm rot="6120000">
                <a:off x="1834883" y="445376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91" name="直接连接符 290">
                <a:extLst>
                  <a:ext uri="{FF2B5EF4-FFF2-40B4-BE49-F238E27FC236}">
                    <a16:creationId xmlns:a16="http://schemas.microsoft.com/office/drawing/2014/main" id="{B9429286-E26A-4EA0-9CCE-ED8DE93DA243}"/>
                  </a:ext>
                </a:extLst>
              </p:cNvPr>
              <p:cNvCxnSpPr>
                <a:cxnSpLocks/>
              </p:cNvCxnSpPr>
              <p:nvPr/>
            </p:nvCxnSpPr>
            <p:spPr>
              <a:xfrm rot="6480000">
                <a:off x="1822664" y="449935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92" name="直接连接符 291">
                <a:extLst>
                  <a:ext uri="{FF2B5EF4-FFF2-40B4-BE49-F238E27FC236}">
                    <a16:creationId xmlns:a16="http://schemas.microsoft.com/office/drawing/2014/main" id="{B9D8B52F-8B70-4485-A7D9-E2A2710FD8F0}"/>
                  </a:ext>
                </a:extLst>
              </p:cNvPr>
              <p:cNvCxnSpPr>
                <a:cxnSpLocks/>
              </p:cNvCxnSpPr>
              <p:nvPr/>
            </p:nvCxnSpPr>
            <p:spPr>
              <a:xfrm rot="6840000">
                <a:off x="1805751" y="4543419"/>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93" name="直接连接符 292">
                <a:extLst>
                  <a:ext uri="{FF2B5EF4-FFF2-40B4-BE49-F238E27FC236}">
                    <a16:creationId xmlns:a16="http://schemas.microsoft.com/office/drawing/2014/main" id="{47C1FB77-36B1-43DA-BDE8-8F87736FB939}"/>
                  </a:ext>
                </a:extLst>
              </p:cNvPr>
              <p:cNvCxnSpPr>
                <a:cxnSpLocks/>
              </p:cNvCxnSpPr>
              <p:nvPr/>
            </p:nvCxnSpPr>
            <p:spPr>
              <a:xfrm rot="7200000">
                <a:off x="1784327" y="458546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94" name="直接连接符 293">
                <a:extLst>
                  <a:ext uri="{FF2B5EF4-FFF2-40B4-BE49-F238E27FC236}">
                    <a16:creationId xmlns:a16="http://schemas.microsoft.com/office/drawing/2014/main" id="{EEF5C29C-201B-48FF-A16A-19B7B26D3FD2}"/>
                  </a:ext>
                </a:extLst>
              </p:cNvPr>
              <p:cNvCxnSpPr>
                <a:cxnSpLocks/>
              </p:cNvCxnSpPr>
              <p:nvPr/>
            </p:nvCxnSpPr>
            <p:spPr>
              <a:xfrm rot="7560000">
                <a:off x="1758621" y="462504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95" name="直接连接符 294">
                <a:extLst>
                  <a:ext uri="{FF2B5EF4-FFF2-40B4-BE49-F238E27FC236}">
                    <a16:creationId xmlns:a16="http://schemas.microsoft.com/office/drawing/2014/main" id="{DEB2148D-C3A7-47A1-B124-B856225136B9}"/>
                  </a:ext>
                </a:extLst>
              </p:cNvPr>
              <p:cNvCxnSpPr>
                <a:cxnSpLocks/>
              </p:cNvCxnSpPr>
              <p:nvPr/>
            </p:nvCxnSpPr>
            <p:spPr>
              <a:xfrm rot="7920000">
                <a:off x="1728921" y="466172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96" name="直接连接符 295">
                <a:extLst>
                  <a:ext uri="{FF2B5EF4-FFF2-40B4-BE49-F238E27FC236}">
                    <a16:creationId xmlns:a16="http://schemas.microsoft.com/office/drawing/2014/main" id="{D756624C-60ED-47B4-996E-1F01BE889D3F}"/>
                  </a:ext>
                </a:extLst>
              </p:cNvPr>
              <p:cNvCxnSpPr>
                <a:cxnSpLocks/>
              </p:cNvCxnSpPr>
              <p:nvPr/>
            </p:nvCxnSpPr>
            <p:spPr>
              <a:xfrm rot="8280000">
                <a:off x="1695543" y="469510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97" name="直接连接符 296">
                <a:extLst>
                  <a:ext uri="{FF2B5EF4-FFF2-40B4-BE49-F238E27FC236}">
                    <a16:creationId xmlns:a16="http://schemas.microsoft.com/office/drawing/2014/main" id="{1B7DE0E7-3C43-4582-8D1B-808949D7975F}"/>
                  </a:ext>
                </a:extLst>
              </p:cNvPr>
              <p:cNvCxnSpPr>
                <a:cxnSpLocks/>
              </p:cNvCxnSpPr>
              <p:nvPr/>
            </p:nvCxnSpPr>
            <p:spPr>
              <a:xfrm rot="8640000">
                <a:off x="1658871" y="4724803"/>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98" name="直接连接符 297">
                <a:extLst>
                  <a:ext uri="{FF2B5EF4-FFF2-40B4-BE49-F238E27FC236}">
                    <a16:creationId xmlns:a16="http://schemas.microsoft.com/office/drawing/2014/main" id="{33E217A2-AF80-4AA2-B4DD-AD7B92269F56}"/>
                  </a:ext>
                </a:extLst>
              </p:cNvPr>
              <p:cNvCxnSpPr>
                <a:cxnSpLocks/>
              </p:cNvCxnSpPr>
              <p:nvPr/>
            </p:nvCxnSpPr>
            <p:spPr>
              <a:xfrm rot="9000000">
                <a:off x="1619289" y="475050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99" name="直接连接符 298">
                <a:extLst>
                  <a:ext uri="{FF2B5EF4-FFF2-40B4-BE49-F238E27FC236}">
                    <a16:creationId xmlns:a16="http://schemas.microsoft.com/office/drawing/2014/main" id="{B4F33F7A-1B8D-485C-B62C-641D6F1C5490}"/>
                  </a:ext>
                </a:extLst>
              </p:cNvPr>
              <p:cNvCxnSpPr>
                <a:cxnSpLocks/>
              </p:cNvCxnSpPr>
              <p:nvPr/>
            </p:nvCxnSpPr>
            <p:spPr>
              <a:xfrm rot="9360000">
                <a:off x="1577234" y="4771933"/>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00" name="直接连接符 299">
                <a:extLst>
                  <a:ext uri="{FF2B5EF4-FFF2-40B4-BE49-F238E27FC236}">
                    <a16:creationId xmlns:a16="http://schemas.microsoft.com/office/drawing/2014/main" id="{C263463B-24C6-4B52-AE08-4DFF570E0B6C}"/>
                  </a:ext>
                </a:extLst>
              </p:cNvPr>
              <p:cNvCxnSpPr>
                <a:cxnSpLocks/>
              </p:cNvCxnSpPr>
              <p:nvPr/>
            </p:nvCxnSpPr>
            <p:spPr>
              <a:xfrm rot="9720000">
                <a:off x="1533177" y="478884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01" name="直接连接符 300">
                <a:extLst>
                  <a:ext uri="{FF2B5EF4-FFF2-40B4-BE49-F238E27FC236}">
                    <a16:creationId xmlns:a16="http://schemas.microsoft.com/office/drawing/2014/main" id="{C23C24B8-C155-4F88-A0F5-91E1B69291C7}"/>
                  </a:ext>
                </a:extLst>
              </p:cNvPr>
              <p:cNvCxnSpPr>
                <a:cxnSpLocks/>
              </p:cNvCxnSpPr>
              <p:nvPr/>
            </p:nvCxnSpPr>
            <p:spPr>
              <a:xfrm rot="10080000">
                <a:off x="1487576" y="480106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02" name="直接连接符 301">
                <a:extLst>
                  <a:ext uri="{FF2B5EF4-FFF2-40B4-BE49-F238E27FC236}">
                    <a16:creationId xmlns:a16="http://schemas.microsoft.com/office/drawing/2014/main" id="{E678C366-B29B-4015-B99A-B25936715BF1}"/>
                  </a:ext>
                </a:extLst>
              </p:cNvPr>
              <p:cNvCxnSpPr>
                <a:cxnSpLocks/>
              </p:cNvCxnSpPr>
              <p:nvPr/>
            </p:nvCxnSpPr>
            <p:spPr>
              <a:xfrm rot="10440000">
                <a:off x="1440968" y="480844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03" name="直接连接符 302">
                <a:extLst>
                  <a:ext uri="{FF2B5EF4-FFF2-40B4-BE49-F238E27FC236}">
                    <a16:creationId xmlns:a16="http://schemas.microsoft.com/office/drawing/2014/main" id="{F00D2291-05AB-4168-9A71-9926F73AF3E7}"/>
                  </a:ext>
                </a:extLst>
              </p:cNvPr>
              <p:cNvCxnSpPr>
                <a:cxnSpLocks/>
              </p:cNvCxnSpPr>
              <p:nvPr/>
            </p:nvCxnSpPr>
            <p:spPr>
              <a:xfrm rot="10800000">
                <a:off x="1393837" y="481091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04" name="直接连接符 303">
                <a:extLst>
                  <a:ext uri="{FF2B5EF4-FFF2-40B4-BE49-F238E27FC236}">
                    <a16:creationId xmlns:a16="http://schemas.microsoft.com/office/drawing/2014/main" id="{58402042-A21E-4EAF-92E1-CD932E18CE3B}"/>
                  </a:ext>
                </a:extLst>
              </p:cNvPr>
              <p:cNvCxnSpPr>
                <a:cxnSpLocks/>
              </p:cNvCxnSpPr>
              <p:nvPr/>
            </p:nvCxnSpPr>
            <p:spPr>
              <a:xfrm rot="11160000">
                <a:off x="1346706" y="480844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05" name="直接连接符 304">
                <a:extLst>
                  <a:ext uri="{FF2B5EF4-FFF2-40B4-BE49-F238E27FC236}">
                    <a16:creationId xmlns:a16="http://schemas.microsoft.com/office/drawing/2014/main" id="{FC02C67F-8626-4FAD-96DE-5E4DBE4D90B4}"/>
                  </a:ext>
                </a:extLst>
              </p:cNvPr>
              <p:cNvCxnSpPr>
                <a:cxnSpLocks/>
              </p:cNvCxnSpPr>
              <p:nvPr/>
            </p:nvCxnSpPr>
            <p:spPr>
              <a:xfrm rot="11520000">
                <a:off x="1300094" y="480106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06" name="直接连接符 305">
                <a:extLst>
                  <a:ext uri="{FF2B5EF4-FFF2-40B4-BE49-F238E27FC236}">
                    <a16:creationId xmlns:a16="http://schemas.microsoft.com/office/drawing/2014/main" id="{91E657DC-5A51-4A82-B092-7685AC1F88CE}"/>
                  </a:ext>
                </a:extLst>
              </p:cNvPr>
              <p:cNvCxnSpPr>
                <a:cxnSpLocks/>
              </p:cNvCxnSpPr>
              <p:nvPr/>
            </p:nvCxnSpPr>
            <p:spPr>
              <a:xfrm rot="11880000">
                <a:off x="1254497" y="478884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07" name="直接连接符 306">
                <a:extLst>
                  <a:ext uri="{FF2B5EF4-FFF2-40B4-BE49-F238E27FC236}">
                    <a16:creationId xmlns:a16="http://schemas.microsoft.com/office/drawing/2014/main" id="{E669E208-110D-472A-ABFF-11D1730C8546}"/>
                  </a:ext>
                </a:extLst>
              </p:cNvPr>
              <p:cNvCxnSpPr>
                <a:cxnSpLocks/>
              </p:cNvCxnSpPr>
              <p:nvPr/>
            </p:nvCxnSpPr>
            <p:spPr>
              <a:xfrm rot="12240000">
                <a:off x="1210436" y="4771933"/>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08" name="直接连接符 307">
                <a:extLst>
                  <a:ext uri="{FF2B5EF4-FFF2-40B4-BE49-F238E27FC236}">
                    <a16:creationId xmlns:a16="http://schemas.microsoft.com/office/drawing/2014/main" id="{B6586734-DF05-405C-9807-FD41D71DFB88}"/>
                  </a:ext>
                </a:extLst>
              </p:cNvPr>
              <p:cNvCxnSpPr>
                <a:cxnSpLocks/>
              </p:cNvCxnSpPr>
              <p:nvPr/>
            </p:nvCxnSpPr>
            <p:spPr>
              <a:xfrm rot="12600000">
                <a:off x="1168381" y="475050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09" name="直接连接符 308">
                <a:extLst>
                  <a:ext uri="{FF2B5EF4-FFF2-40B4-BE49-F238E27FC236}">
                    <a16:creationId xmlns:a16="http://schemas.microsoft.com/office/drawing/2014/main" id="{FA42C36C-5035-4D7D-87F8-9F66DAA9270F}"/>
                  </a:ext>
                </a:extLst>
              </p:cNvPr>
              <p:cNvCxnSpPr>
                <a:cxnSpLocks/>
              </p:cNvCxnSpPr>
              <p:nvPr/>
            </p:nvCxnSpPr>
            <p:spPr>
              <a:xfrm rot="12960000">
                <a:off x="1128803" y="4724803"/>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10" name="直接连接符 309">
                <a:extLst>
                  <a:ext uri="{FF2B5EF4-FFF2-40B4-BE49-F238E27FC236}">
                    <a16:creationId xmlns:a16="http://schemas.microsoft.com/office/drawing/2014/main" id="{535EF571-786A-405C-B3E7-9B4B28A43DEB}"/>
                  </a:ext>
                </a:extLst>
              </p:cNvPr>
              <p:cNvCxnSpPr>
                <a:cxnSpLocks/>
              </p:cNvCxnSpPr>
              <p:nvPr/>
            </p:nvCxnSpPr>
            <p:spPr>
              <a:xfrm rot="13320000">
                <a:off x="1092127" y="469510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11" name="直接连接符 310">
                <a:extLst>
                  <a:ext uri="{FF2B5EF4-FFF2-40B4-BE49-F238E27FC236}">
                    <a16:creationId xmlns:a16="http://schemas.microsoft.com/office/drawing/2014/main" id="{830F8932-7819-41BA-B02D-CE0B7335CECB}"/>
                  </a:ext>
                </a:extLst>
              </p:cNvPr>
              <p:cNvCxnSpPr>
                <a:cxnSpLocks/>
              </p:cNvCxnSpPr>
              <p:nvPr/>
            </p:nvCxnSpPr>
            <p:spPr>
              <a:xfrm rot="13680000">
                <a:off x="1058749" y="466172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12" name="直接连接符 311">
                <a:extLst>
                  <a:ext uri="{FF2B5EF4-FFF2-40B4-BE49-F238E27FC236}">
                    <a16:creationId xmlns:a16="http://schemas.microsoft.com/office/drawing/2014/main" id="{5B831E64-5129-47D2-B5BA-316B30C9CC7E}"/>
                  </a:ext>
                </a:extLst>
              </p:cNvPr>
              <p:cNvCxnSpPr>
                <a:cxnSpLocks/>
              </p:cNvCxnSpPr>
              <p:nvPr/>
            </p:nvCxnSpPr>
            <p:spPr>
              <a:xfrm rot="14040000">
                <a:off x="1029049" y="462504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13" name="直接连接符 312">
                <a:extLst>
                  <a:ext uri="{FF2B5EF4-FFF2-40B4-BE49-F238E27FC236}">
                    <a16:creationId xmlns:a16="http://schemas.microsoft.com/office/drawing/2014/main" id="{528FC6F5-E5CB-494E-BAF9-C5F3412DA1F7}"/>
                  </a:ext>
                </a:extLst>
              </p:cNvPr>
              <p:cNvCxnSpPr>
                <a:cxnSpLocks/>
              </p:cNvCxnSpPr>
              <p:nvPr/>
            </p:nvCxnSpPr>
            <p:spPr>
              <a:xfrm rot="14400000">
                <a:off x="1003340" y="458546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14" name="直接连接符 313">
                <a:extLst>
                  <a:ext uri="{FF2B5EF4-FFF2-40B4-BE49-F238E27FC236}">
                    <a16:creationId xmlns:a16="http://schemas.microsoft.com/office/drawing/2014/main" id="{EF0DD3E8-0410-4C9C-B199-9BFD9ED09228}"/>
                  </a:ext>
                </a:extLst>
              </p:cNvPr>
              <p:cNvCxnSpPr>
                <a:cxnSpLocks/>
              </p:cNvCxnSpPr>
              <p:nvPr/>
            </p:nvCxnSpPr>
            <p:spPr>
              <a:xfrm rot="14760000">
                <a:off x="981919" y="4543419"/>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15" name="直接连接符 314">
                <a:extLst>
                  <a:ext uri="{FF2B5EF4-FFF2-40B4-BE49-F238E27FC236}">
                    <a16:creationId xmlns:a16="http://schemas.microsoft.com/office/drawing/2014/main" id="{BDE3650B-B175-459B-84E1-AB63BAF09220}"/>
                  </a:ext>
                </a:extLst>
              </p:cNvPr>
              <p:cNvCxnSpPr>
                <a:cxnSpLocks/>
              </p:cNvCxnSpPr>
              <p:nvPr/>
            </p:nvCxnSpPr>
            <p:spPr>
              <a:xfrm rot="15120000">
                <a:off x="965006" y="449935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16" name="直接连接符 315">
                <a:extLst>
                  <a:ext uri="{FF2B5EF4-FFF2-40B4-BE49-F238E27FC236}">
                    <a16:creationId xmlns:a16="http://schemas.microsoft.com/office/drawing/2014/main" id="{80F510F8-D081-4870-979F-95598101B606}"/>
                  </a:ext>
                </a:extLst>
              </p:cNvPr>
              <p:cNvCxnSpPr>
                <a:cxnSpLocks/>
              </p:cNvCxnSpPr>
              <p:nvPr/>
            </p:nvCxnSpPr>
            <p:spPr>
              <a:xfrm rot="15480000">
                <a:off x="952787" y="445376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17" name="直接连接符 316">
                <a:extLst>
                  <a:ext uri="{FF2B5EF4-FFF2-40B4-BE49-F238E27FC236}">
                    <a16:creationId xmlns:a16="http://schemas.microsoft.com/office/drawing/2014/main" id="{B71EBE75-C8DB-4325-8512-F31BF7CA3740}"/>
                  </a:ext>
                </a:extLst>
              </p:cNvPr>
              <p:cNvCxnSpPr>
                <a:cxnSpLocks/>
              </p:cNvCxnSpPr>
              <p:nvPr/>
            </p:nvCxnSpPr>
            <p:spPr>
              <a:xfrm rot="15840000">
                <a:off x="945410" y="4407149"/>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grpSp>
      </p:grpSp>
      <p:grpSp>
        <p:nvGrpSpPr>
          <p:cNvPr id="318" name="组合 317">
            <a:extLst>
              <a:ext uri="{FF2B5EF4-FFF2-40B4-BE49-F238E27FC236}">
                <a16:creationId xmlns:a16="http://schemas.microsoft.com/office/drawing/2014/main" id="{8915F9EA-DBD6-4F3F-9273-15ACD93104DE}"/>
              </a:ext>
            </a:extLst>
          </p:cNvPr>
          <p:cNvGrpSpPr/>
          <p:nvPr/>
        </p:nvGrpSpPr>
        <p:grpSpPr>
          <a:xfrm rot="10800000" flipV="1">
            <a:off x="4919759" y="2627081"/>
            <a:ext cx="167124" cy="255439"/>
            <a:chOff x="2940957" y="2263938"/>
            <a:chExt cx="167124" cy="255439"/>
          </a:xfrm>
        </p:grpSpPr>
        <p:sp>
          <p:nvSpPr>
            <p:cNvPr id="319" name="等腰三角形 318">
              <a:extLst>
                <a:ext uri="{FF2B5EF4-FFF2-40B4-BE49-F238E27FC236}">
                  <a16:creationId xmlns:a16="http://schemas.microsoft.com/office/drawing/2014/main" id="{2A12BF96-A205-4DAA-AD84-62DD3A64F8B5}"/>
                </a:ext>
              </a:extLst>
            </p:cNvPr>
            <p:cNvSpPr/>
            <p:nvPr/>
          </p:nvSpPr>
          <p:spPr>
            <a:xfrm rot="10800000">
              <a:off x="2940957" y="2263938"/>
              <a:ext cx="167124" cy="140586"/>
            </a:xfrm>
            <a:prstGeom prst="triangle">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0" name="等腰三角形 319">
              <a:extLst>
                <a:ext uri="{FF2B5EF4-FFF2-40B4-BE49-F238E27FC236}">
                  <a16:creationId xmlns:a16="http://schemas.microsoft.com/office/drawing/2014/main" id="{6DD82518-5E84-4B98-8A0B-9F095B75B10D}"/>
                </a:ext>
              </a:extLst>
            </p:cNvPr>
            <p:cNvSpPr/>
            <p:nvPr/>
          </p:nvSpPr>
          <p:spPr>
            <a:xfrm rot="10800000">
              <a:off x="2940957" y="2321365"/>
              <a:ext cx="167124" cy="140586"/>
            </a:xfrm>
            <a:prstGeom prst="triangl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1" name="等腰三角形 320">
              <a:extLst>
                <a:ext uri="{FF2B5EF4-FFF2-40B4-BE49-F238E27FC236}">
                  <a16:creationId xmlns:a16="http://schemas.microsoft.com/office/drawing/2014/main" id="{52E53D2C-0C21-4E55-859E-40BA4D2874F1}"/>
                </a:ext>
              </a:extLst>
            </p:cNvPr>
            <p:cNvSpPr/>
            <p:nvPr/>
          </p:nvSpPr>
          <p:spPr>
            <a:xfrm rot="10800000">
              <a:off x="2940957" y="2378791"/>
              <a:ext cx="167124" cy="140586"/>
            </a:xfrm>
            <a:prstGeom prst="triangle">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2" name="组合 321">
            <a:extLst>
              <a:ext uri="{FF2B5EF4-FFF2-40B4-BE49-F238E27FC236}">
                <a16:creationId xmlns:a16="http://schemas.microsoft.com/office/drawing/2014/main" id="{8AD87696-2225-4834-961A-DCB18CF0328B}"/>
              </a:ext>
            </a:extLst>
          </p:cNvPr>
          <p:cNvGrpSpPr/>
          <p:nvPr/>
        </p:nvGrpSpPr>
        <p:grpSpPr>
          <a:xfrm>
            <a:off x="4750552" y="2035893"/>
            <a:ext cx="2744418" cy="534678"/>
            <a:chOff x="2864325" y="5405818"/>
            <a:chExt cx="3372057" cy="656957"/>
          </a:xfrm>
        </p:grpSpPr>
        <p:sp>
          <p:nvSpPr>
            <p:cNvPr id="323" name="矩形: 圆角 322">
              <a:extLst>
                <a:ext uri="{FF2B5EF4-FFF2-40B4-BE49-F238E27FC236}">
                  <a16:creationId xmlns:a16="http://schemas.microsoft.com/office/drawing/2014/main" id="{2E3C323B-7ED6-4500-A0CF-AAC65FDB5F23}"/>
                </a:ext>
              </a:extLst>
            </p:cNvPr>
            <p:cNvSpPr/>
            <p:nvPr/>
          </p:nvSpPr>
          <p:spPr>
            <a:xfrm>
              <a:off x="2864325" y="5405818"/>
              <a:ext cx="3372057" cy="656957"/>
            </a:xfrm>
            <a:prstGeom prst="roundRect">
              <a:avLst>
                <a:gd name="adj" fmla="val 50000"/>
              </a:avLst>
            </a:prstGeom>
            <a:gradFill>
              <a:gsLst>
                <a:gs pos="100000">
                  <a:schemeClr val="accent2">
                    <a:alpha val="80000"/>
                  </a:schemeClr>
                </a:gs>
                <a:gs pos="0">
                  <a:schemeClr val="accent2">
                    <a:lumMod val="60000"/>
                    <a:lumOff val="40000"/>
                    <a:alpha val="0"/>
                  </a:schemeClr>
                </a:gs>
              </a:gsLst>
              <a:lin ang="0" scaled="0"/>
            </a:gradFill>
            <a:ln w="3175">
              <a:gradFill>
                <a:gsLst>
                  <a:gs pos="0">
                    <a:schemeClr val="accent2">
                      <a:alpha val="50000"/>
                    </a:schemeClr>
                  </a:gs>
                  <a:gs pos="52000">
                    <a:schemeClr val="accent2">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4" name="组合 323">
              <a:extLst>
                <a:ext uri="{FF2B5EF4-FFF2-40B4-BE49-F238E27FC236}">
                  <a16:creationId xmlns:a16="http://schemas.microsoft.com/office/drawing/2014/main" id="{9FCA3D09-509F-4236-BF7D-0BCC28246D1C}"/>
                </a:ext>
              </a:extLst>
            </p:cNvPr>
            <p:cNvGrpSpPr/>
            <p:nvPr/>
          </p:nvGrpSpPr>
          <p:grpSpPr>
            <a:xfrm>
              <a:off x="2904405" y="5439116"/>
              <a:ext cx="588426" cy="588424"/>
              <a:chOff x="902437" y="3909122"/>
              <a:chExt cx="982796" cy="982792"/>
            </a:xfrm>
          </p:grpSpPr>
          <p:sp>
            <p:nvSpPr>
              <p:cNvPr id="325" name="椭圆 324">
                <a:extLst>
                  <a:ext uri="{FF2B5EF4-FFF2-40B4-BE49-F238E27FC236}">
                    <a16:creationId xmlns:a16="http://schemas.microsoft.com/office/drawing/2014/main" id="{8F3A7125-2CC1-4CA1-9AB9-436267D637F8}"/>
                  </a:ext>
                </a:extLst>
              </p:cNvPr>
              <p:cNvSpPr/>
              <p:nvPr>
                <p:custDataLst>
                  <p:tags r:id="rId1"/>
                </p:custDataLst>
              </p:nvPr>
            </p:nvSpPr>
            <p:spPr>
              <a:xfrm>
                <a:off x="1066798" y="4081068"/>
                <a:ext cx="654066" cy="654066"/>
              </a:xfrm>
              <a:prstGeom prst="ellipse">
                <a:avLst/>
              </a:prstGeom>
              <a:noFill/>
              <a:ln w="5080">
                <a:gradFill>
                  <a:gsLst>
                    <a:gs pos="0">
                      <a:schemeClr val="accent4">
                        <a:lumMod val="80000"/>
                      </a:schemeClr>
                    </a:gs>
                    <a:gs pos="100000">
                      <a:schemeClr val="accent2"/>
                    </a:gs>
                  </a:gsLst>
                  <a:lin ang="5400000" scaled="1"/>
                </a:gradFill>
              </a:ln>
              <a:effectLst>
                <a:outerShdw blurRad="1028700" dist="25717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70332" tIns="185166" rIns="370332" bIns="185166" numCol="1" spcCol="0" rtlCol="0" fromWordArt="0" anchor="ctr" anchorCtr="0" forceAA="0" compatLnSpc="1">
                <a:prstTxWarp prst="textNoShape">
                  <a:avLst/>
                </a:prstTxWarp>
                <a:noAutofit/>
              </a:bodyPr>
              <a:lstStyle/>
              <a:p>
                <a:pPr algn="ctr"/>
                <a:endParaRPr lang="zh-CN" altLang="en-US" sz="7290"/>
              </a:p>
            </p:txBody>
          </p:sp>
          <p:sp>
            <p:nvSpPr>
              <p:cNvPr id="326" name="弧形 325">
                <a:extLst>
                  <a:ext uri="{FF2B5EF4-FFF2-40B4-BE49-F238E27FC236}">
                    <a16:creationId xmlns:a16="http://schemas.microsoft.com/office/drawing/2014/main" id="{83691FBD-F58D-4F47-BDD6-2BAA1294BDDB}"/>
                  </a:ext>
                </a:extLst>
              </p:cNvPr>
              <p:cNvSpPr/>
              <p:nvPr>
                <p:custDataLst>
                  <p:tags r:id="rId2"/>
                </p:custDataLst>
              </p:nvPr>
            </p:nvSpPr>
            <p:spPr>
              <a:xfrm>
                <a:off x="1006606" y="4018749"/>
                <a:ext cx="774462" cy="774459"/>
              </a:xfrm>
              <a:prstGeom prst="arc">
                <a:avLst>
                  <a:gd name="adj1" fmla="val 16200000"/>
                  <a:gd name="adj2" fmla="val 5012859"/>
                </a:avLst>
              </a:prstGeom>
              <a:noFill/>
              <a:ln w="57150" cap="rnd">
                <a:gradFill>
                  <a:gsLst>
                    <a:gs pos="0">
                      <a:schemeClr val="accent2"/>
                    </a:gs>
                    <a:gs pos="100000">
                      <a:schemeClr val="accent4">
                        <a:alpha val="0"/>
                      </a:schemeClr>
                    </a:gs>
                  </a:gsLst>
                  <a:lin ang="5400000" scaled="1"/>
                </a:gradFill>
                <a:round/>
              </a:ln>
              <a:effectLst>
                <a:outerShdw blurRad="1028700" dist="25717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70332" tIns="185166" rIns="370332" bIns="185166" numCol="1" spcCol="0" rtlCol="0" fromWordArt="0" anchor="ctr" anchorCtr="0" forceAA="0" compatLnSpc="1">
                <a:prstTxWarp prst="textNoShape">
                  <a:avLst/>
                </a:prstTxWarp>
                <a:noAutofit/>
              </a:bodyPr>
              <a:lstStyle/>
              <a:p>
                <a:pPr algn="ctr"/>
                <a:endParaRPr lang="zh-CN" altLang="en-US" sz="7290"/>
              </a:p>
            </p:txBody>
          </p:sp>
          <p:sp>
            <p:nvSpPr>
              <p:cNvPr id="327" name="弧形 326">
                <a:extLst>
                  <a:ext uri="{FF2B5EF4-FFF2-40B4-BE49-F238E27FC236}">
                    <a16:creationId xmlns:a16="http://schemas.microsoft.com/office/drawing/2014/main" id="{F68DC529-792A-400E-8CA7-9FCB0C95E055}"/>
                  </a:ext>
                </a:extLst>
              </p:cNvPr>
              <p:cNvSpPr/>
              <p:nvPr>
                <p:custDataLst>
                  <p:tags r:id="rId3"/>
                </p:custDataLst>
              </p:nvPr>
            </p:nvSpPr>
            <p:spPr>
              <a:xfrm rot="10800000">
                <a:off x="1006600" y="4018750"/>
                <a:ext cx="774468" cy="774462"/>
              </a:xfrm>
              <a:prstGeom prst="arc">
                <a:avLst>
                  <a:gd name="adj1" fmla="val 16200000"/>
                  <a:gd name="adj2" fmla="val 4759660"/>
                </a:avLst>
              </a:prstGeom>
              <a:noFill/>
              <a:ln w="57150" cap="rnd">
                <a:gradFill>
                  <a:gsLst>
                    <a:gs pos="0">
                      <a:schemeClr val="accent2"/>
                    </a:gs>
                    <a:gs pos="100000">
                      <a:schemeClr val="accent4">
                        <a:alpha val="0"/>
                      </a:schemeClr>
                    </a:gs>
                  </a:gsLst>
                  <a:lin ang="5400000" scaled="1"/>
                </a:gradFill>
                <a:round/>
              </a:ln>
              <a:effectLst>
                <a:outerShdw blurRad="1028700" dist="25717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70332" tIns="185166" rIns="370332" bIns="185166" numCol="1" spcCol="0" rtlCol="0" fromWordArt="0" anchor="ctr" anchorCtr="0" forceAA="0" compatLnSpc="1">
                <a:prstTxWarp prst="textNoShape">
                  <a:avLst/>
                </a:prstTxWarp>
                <a:noAutofit/>
              </a:bodyPr>
              <a:lstStyle/>
              <a:p>
                <a:pPr algn="ctr"/>
                <a:endParaRPr lang="zh-CN" altLang="en-US" sz="7290"/>
              </a:p>
            </p:txBody>
          </p:sp>
          <p:cxnSp>
            <p:nvCxnSpPr>
              <p:cNvPr id="328" name="直接连接符 327">
                <a:extLst>
                  <a:ext uri="{FF2B5EF4-FFF2-40B4-BE49-F238E27FC236}">
                    <a16:creationId xmlns:a16="http://schemas.microsoft.com/office/drawing/2014/main" id="{BCDDD25A-969E-4C2E-98B2-4FCEB01C958F}"/>
                  </a:ext>
                </a:extLst>
              </p:cNvPr>
              <p:cNvCxnSpPr>
                <a:cxnSpLocks/>
              </p:cNvCxnSpPr>
              <p:nvPr/>
            </p:nvCxnSpPr>
            <p:spPr>
              <a:xfrm rot="16200000">
                <a:off x="942937" y="436001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29" name="直接连接符 328">
                <a:extLst>
                  <a:ext uri="{FF2B5EF4-FFF2-40B4-BE49-F238E27FC236}">
                    <a16:creationId xmlns:a16="http://schemas.microsoft.com/office/drawing/2014/main" id="{E23B5D04-2133-49B9-9D6C-D4615C0D8B1A}"/>
                  </a:ext>
                </a:extLst>
              </p:cNvPr>
              <p:cNvCxnSpPr>
                <a:cxnSpLocks/>
              </p:cNvCxnSpPr>
              <p:nvPr/>
            </p:nvCxnSpPr>
            <p:spPr>
              <a:xfrm rot="16560000">
                <a:off x="945410" y="431288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30" name="直接连接符 329">
                <a:extLst>
                  <a:ext uri="{FF2B5EF4-FFF2-40B4-BE49-F238E27FC236}">
                    <a16:creationId xmlns:a16="http://schemas.microsoft.com/office/drawing/2014/main" id="{5274F068-CFFD-4D78-835E-51606691BB6C}"/>
                  </a:ext>
                </a:extLst>
              </p:cNvPr>
              <p:cNvCxnSpPr>
                <a:cxnSpLocks/>
              </p:cNvCxnSpPr>
              <p:nvPr/>
            </p:nvCxnSpPr>
            <p:spPr>
              <a:xfrm rot="16920000">
                <a:off x="952787" y="426627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31" name="直接连接符 330">
                <a:extLst>
                  <a:ext uri="{FF2B5EF4-FFF2-40B4-BE49-F238E27FC236}">
                    <a16:creationId xmlns:a16="http://schemas.microsoft.com/office/drawing/2014/main" id="{905FD22F-F6F9-4ECD-988A-9FAEDF340608}"/>
                  </a:ext>
                </a:extLst>
              </p:cNvPr>
              <p:cNvCxnSpPr>
                <a:cxnSpLocks/>
              </p:cNvCxnSpPr>
              <p:nvPr/>
            </p:nvCxnSpPr>
            <p:spPr>
              <a:xfrm rot="17280000">
                <a:off x="965006" y="422067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32" name="直接连接符 331">
                <a:extLst>
                  <a:ext uri="{FF2B5EF4-FFF2-40B4-BE49-F238E27FC236}">
                    <a16:creationId xmlns:a16="http://schemas.microsoft.com/office/drawing/2014/main" id="{0468932B-F44D-41B0-A5F8-998957FB55D8}"/>
                  </a:ext>
                </a:extLst>
              </p:cNvPr>
              <p:cNvCxnSpPr>
                <a:cxnSpLocks/>
              </p:cNvCxnSpPr>
              <p:nvPr/>
            </p:nvCxnSpPr>
            <p:spPr>
              <a:xfrm rot="17640000">
                <a:off x="981919" y="417662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33" name="直接连接符 332">
                <a:extLst>
                  <a:ext uri="{FF2B5EF4-FFF2-40B4-BE49-F238E27FC236}">
                    <a16:creationId xmlns:a16="http://schemas.microsoft.com/office/drawing/2014/main" id="{540D548E-FC85-4E72-81DF-246359348B0B}"/>
                  </a:ext>
                </a:extLst>
              </p:cNvPr>
              <p:cNvCxnSpPr>
                <a:cxnSpLocks/>
              </p:cNvCxnSpPr>
              <p:nvPr/>
            </p:nvCxnSpPr>
            <p:spPr>
              <a:xfrm rot="18000000">
                <a:off x="1003340" y="413456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34" name="直接连接符 333">
                <a:extLst>
                  <a:ext uri="{FF2B5EF4-FFF2-40B4-BE49-F238E27FC236}">
                    <a16:creationId xmlns:a16="http://schemas.microsoft.com/office/drawing/2014/main" id="{6C1E4DFB-6F77-448B-8D50-B1D9568472A4}"/>
                  </a:ext>
                </a:extLst>
              </p:cNvPr>
              <p:cNvCxnSpPr>
                <a:cxnSpLocks/>
              </p:cNvCxnSpPr>
              <p:nvPr/>
            </p:nvCxnSpPr>
            <p:spPr>
              <a:xfrm rot="18360000">
                <a:off x="1029049" y="409498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35" name="直接连接符 334">
                <a:extLst>
                  <a:ext uri="{FF2B5EF4-FFF2-40B4-BE49-F238E27FC236}">
                    <a16:creationId xmlns:a16="http://schemas.microsoft.com/office/drawing/2014/main" id="{0C069DE1-A982-4319-9B09-40333B55DD72}"/>
                  </a:ext>
                </a:extLst>
              </p:cNvPr>
              <p:cNvCxnSpPr>
                <a:cxnSpLocks/>
              </p:cNvCxnSpPr>
              <p:nvPr/>
            </p:nvCxnSpPr>
            <p:spPr>
              <a:xfrm rot="18720000">
                <a:off x="1058749" y="405831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36" name="直接连接符 335">
                <a:extLst>
                  <a:ext uri="{FF2B5EF4-FFF2-40B4-BE49-F238E27FC236}">
                    <a16:creationId xmlns:a16="http://schemas.microsoft.com/office/drawing/2014/main" id="{9AFA3BEE-7AF4-4DD5-AB2F-C9BA67ABEF71}"/>
                  </a:ext>
                </a:extLst>
              </p:cNvPr>
              <p:cNvCxnSpPr>
                <a:cxnSpLocks/>
              </p:cNvCxnSpPr>
              <p:nvPr/>
            </p:nvCxnSpPr>
            <p:spPr>
              <a:xfrm rot="19080000">
                <a:off x="1092127" y="4024930"/>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37" name="直接连接符 336">
                <a:extLst>
                  <a:ext uri="{FF2B5EF4-FFF2-40B4-BE49-F238E27FC236}">
                    <a16:creationId xmlns:a16="http://schemas.microsoft.com/office/drawing/2014/main" id="{35EF332B-F7E6-475B-BCE2-39D6C040C9B5}"/>
                  </a:ext>
                </a:extLst>
              </p:cNvPr>
              <p:cNvCxnSpPr>
                <a:cxnSpLocks/>
              </p:cNvCxnSpPr>
              <p:nvPr/>
            </p:nvCxnSpPr>
            <p:spPr>
              <a:xfrm rot="19440000">
                <a:off x="1128803" y="399523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38" name="直接连接符 337">
                <a:extLst>
                  <a:ext uri="{FF2B5EF4-FFF2-40B4-BE49-F238E27FC236}">
                    <a16:creationId xmlns:a16="http://schemas.microsoft.com/office/drawing/2014/main" id="{F601AE21-475A-4371-A85A-DF6F98F0C1D3}"/>
                  </a:ext>
                </a:extLst>
              </p:cNvPr>
              <p:cNvCxnSpPr>
                <a:cxnSpLocks/>
              </p:cNvCxnSpPr>
              <p:nvPr/>
            </p:nvCxnSpPr>
            <p:spPr>
              <a:xfrm rot="19800000">
                <a:off x="1168381" y="396952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39" name="直接连接符 338">
                <a:extLst>
                  <a:ext uri="{FF2B5EF4-FFF2-40B4-BE49-F238E27FC236}">
                    <a16:creationId xmlns:a16="http://schemas.microsoft.com/office/drawing/2014/main" id="{C04018E5-A2F1-4D7C-A983-F8E005B014B5}"/>
                  </a:ext>
                </a:extLst>
              </p:cNvPr>
              <p:cNvCxnSpPr>
                <a:cxnSpLocks/>
              </p:cNvCxnSpPr>
              <p:nvPr/>
            </p:nvCxnSpPr>
            <p:spPr>
              <a:xfrm rot="20160000">
                <a:off x="1210436" y="394810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40" name="直接连接符 339">
                <a:extLst>
                  <a:ext uri="{FF2B5EF4-FFF2-40B4-BE49-F238E27FC236}">
                    <a16:creationId xmlns:a16="http://schemas.microsoft.com/office/drawing/2014/main" id="{3AA58074-B603-4D02-9AFE-5F4158879B46}"/>
                  </a:ext>
                </a:extLst>
              </p:cNvPr>
              <p:cNvCxnSpPr>
                <a:cxnSpLocks/>
              </p:cNvCxnSpPr>
              <p:nvPr/>
            </p:nvCxnSpPr>
            <p:spPr>
              <a:xfrm rot="20520000">
                <a:off x="1254497" y="393118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41" name="直接连接符 340">
                <a:extLst>
                  <a:ext uri="{FF2B5EF4-FFF2-40B4-BE49-F238E27FC236}">
                    <a16:creationId xmlns:a16="http://schemas.microsoft.com/office/drawing/2014/main" id="{8BFDEBED-3FD4-48F8-9EA0-FE9CD1597AAE}"/>
                  </a:ext>
                </a:extLst>
              </p:cNvPr>
              <p:cNvCxnSpPr>
                <a:cxnSpLocks/>
              </p:cNvCxnSpPr>
              <p:nvPr/>
            </p:nvCxnSpPr>
            <p:spPr>
              <a:xfrm rot="20880000">
                <a:off x="1300094" y="391897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42" name="直接连接符 341">
                <a:extLst>
                  <a:ext uri="{FF2B5EF4-FFF2-40B4-BE49-F238E27FC236}">
                    <a16:creationId xmlns:a16="http://schemas.microsoft.com/office/drawing/2014/main" id="{4D56581B-C8E4-4CB5-A306-B467AC330FDB}"/>
                  </a:ext>
                </a:extLst>
              </p:cNvPr>
              <p:cNvCxnSpPr>
                <a:cxnSpLocks/>
              </p:cNvCxnSpPr>
              <p:nvPr/>
            </p:nvCxnSpPr>
            <p:spPr>
              <a:xfrm rot="21240000">
                <a:off x="1346706" y="391159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43" name="直接连接符 342">
                <a:extLst>
                  <a:ext uri="{FF2B5EF4-FFF2-40B4-BE49-F238E27FC236}">
                    <a16:creationId xmlns:a16="http://schemas.microsoft.com/office/drawing/2014/main" id="{621E1895-33E5-46DC-B0BB-FE6D1B02127B}"/>
                  </a:ext>
                </a:extLst>
              </p:cNvPr>
              <p:cNvCxnSpPr>
                <a:cxnSpLocks/>
              </p:cNvCxnSpPr>
              <p:nvPr/>
            </p:nvCxnSpPr>
            <p:spPr>
              <a:xfrm>
                <a:off x="1393837" y="390912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44" name="直接连接符 343">
                <a:extLst>
                  <a:ext uri="{FF2B5EF4-FFF2-40B4-BE49-F238E27FC236}">
                    <a16:creationId xmlns:a16="http://schemas.microsoft.com/office/drawing/2014/main" id="{AD49565C-4639-4C25-8B5C-87D151A6140A}"/>
                  </a:ext>
                </a:extLst>
              </p:cNvPr>
              <p:cNvCxnSpPr>
                <a:cxnSpLocks/>
              </p:cNvCxnSpPr>
              <p:nvPr/>
            </p:nvCxnSpPr>
            <p:spPr>
              <a:xfrm rot="360000">
                <a:off x="1440968" y="391159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45" name="直接连接符 344">
                <a:extLst>
                  <a:ext uri="{FF2B5EF4-FFF2-40B4-BE49-F238E27FC236}">
                    <a16:creationId xmlns:a16="http://schemas.microsoft.com/office/drawing/2014/main" id="{49793F74-5B19-4C58-AFF7-FD1D85BFD958}"/>
                  </a:ext>
                </a:extLst>
              </p:cNvPr>
              <p:cNvCxnSpPr>
                <a:cxnSpLocks/>
              </p:cNvCxnSpPr>
              <p:nvPr/>
            </p:nvCxnSpPr>
            <p:spPr>
              <a:xfrm rot="720000">
                <a:off x="1487576" y="391897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46" name="直接连接符 345">
                <a:extLst>
                  <a:ext uri="{FF2B5EF4-FFF2-40B4-BE49-F238E27FC236}">
                    <a16:creationId xmlns:a16="http://schemas.microsoft.com/office/drawing/2014/main" id="{6EAF533E-A306-433A-8863-6214C00BFD71}"/>
                  </a:ext>
                </a:extLst>
              </p:cNvPr>
              <p:cNvCxnSpPr>
                <a:cxnSpLocks/>
              </p:cNvCxnSpPr>
              <p:nvPr/>
            </p:nvCxnSpPr>
            <p:spPr>
              <a:xfrm rot="1080000">
                <a:off x="1533177" y="393118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47" name="直接连接符 346">
                <a:extLst>
                  <a:ext uri="{FF2B5EF4-FFF2-40B4-BE49-F238E27FC236}">
                    <a16:creationId xmlns:a16="http://schemas.microsoft.com/office/drawing/2014/main" id="{EE6E9AA8-3D25-4A1A-B412-F43367E303ED}"/>
                  </a:ext>
                </a:extLst>
              </p:cNvPr>
              <p:cNvCxnSpPr>
                <a:cxnSpLocks/>
              </p:cNvCxnSpPr>
              <p:nvPr/>
            </p:nvCxnSpPr>
            <p:spPr>
              <a:xfrm rot="1440000">
                <a:off x="1577234" y="394810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48" name="直接连接符 347">
                <a:extLst>
                  <a:ext uri="{FF2B5EF4-FFF2-40B4-BE49-F238E27FC236}">
                    <a16:creationId xmlns:a16="http://schemas.microsoft.com/office/drawing/2014/main" id="{0550AC2F-DA00-47E4-BE1A-347C2104414E}"/>
                  </a:ext>
                </a:extLst>
              </p:cNvPr>
              <p:cNvCxnSpPr>
                <a:cxnSpLocks/>
              </p:cNvCxnSpPr>
              <p:nvPr/>
            </p:nvCxnSpPr>
            <p:spPr>
              <a:xfrm rot="1800000">
                <a:off x="1619289" y="396952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49" name="直接连接符 348">
                <a:extLst>
                  <a:ext uri="{FF2B5EF4-FFF2-40B4-BE49-F238E27FC236}">
                    <a16:creationId xmlns:a16="http://schemas.microsoft.com/office/drawing/2014/main" id="{36290218-53A1-4700-A12F-DF06A37F743B}"/>
                  </a:ext>
                </a:extLst>
              </p:cNvPr>
              <p:cNvCxnSpPr>
                <a:cxnSpLocks/>
              </p:cNvCxnSpPr>
              <p:nvPr/>
            </p:nvCxnSpPr>
            <p:spPr>
              <a:xfrm rot="2160000">
                <a:off x="1658871" y="399523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50" name="直接连接符 349">
                <a:extLst>
                  <a:ext uri="{FF2B5EF4-FFF2-40B4-BE49-F238E27FC236}">
                    <a16:creationId xmlns:a16="http://schemas.microsoft.com/office/drawing/2014/main" id="{8F025D86-5D26-4CE9-BB81-29CE23100406}"/>
                  </a:ext>
                </a:extLst>
              </p:cNvPr>
              <p:cNvCxnSpPr>
                <a:cxnSpLocks/>
              </p:cNvCxnSpPr>
              <p:nvPr/>
            </p:nvCxnSpPr>
            <p:spPr>
              <a:xfrm rot="2520000">
                <a:off x="1695543" y="4024930"/>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51" name="直接连接符 350">
                <a:extLst>
                  <a:ext uri="{FF2B5EF4-FFF2-40B4-BE49-F238E27FC236}">
                    <a16:creationId xmlns:a16="http://schemas.microsoft.com/office/drawing/2014/main" id="{F7B861F2-0AE0-45AD-B873-3D5441BB8F28}"/>
                  </a:ext>
                </a:extLst>
              </p:cNvPr>
              <p:cNvCxnSpPr>
                <a:cxnSpLocks/>
              </p:cNvCxnSpPr>
              <p:nvPr/>
            </p:nvCxnSpPr>
            <p:spPr>
              <a:xfrm rot="2880000">
                <a:off x="1728921" y="405831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52" name="直接连接符 351">
                <a:extLst>
                  <a:ext uri="{FF2B5EF4-FFF2-40B4-BE49-F238E27FC236}">
                    <a16:creationId xmlns:a16="http://schemas.microsoft.com/office/drawing/2014/main" id="{397CF701-E57C-4DA3-AA49-307C9A14A4B0}"/>
                  </a:ext>
                </a:extLst>
              </p:cNvPr>
              <p:cNvCxnSpPr>
                <a:cxnSpLocks/>
              </p:cNvCxnSpPr>
              <p:nvPr/>
            </p:nvCxnSpPr>
            <p:spPr>
              <a:xfrm rot="3240000">
                <a:off x="1758621" y="409498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53" name="直接连接符 352">
                <a:extLst>
                  <a:ext uri="{FF2B5EF4-FFF2-40B4-BE49-F238E27FC236}">
                    <a16:creationId xmlns:a16="http://schemas.microsoft.com/office/drawing/2014/main" id="{0EDBC1EB-AFA2-43E6-A789-3FAAF9411D67}"/>
                  </a:ext>
                </a:extLst>
              </p:cNvPr>
              <p:cNvCxnSpPr>
                <a:cxnSpLocks/>
              </p:cNvCxnSpPr>
              <p:nvPr/>
            </p:nvCxnSpPr>
            <p:spPr>
              <a:xfrm rot="3600000">
                <a:off x="1784327" y="413456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54" name="直接连接符 353">
                <a:extLst>
                  <a:ext uri="{FF2B5EF4-FFF2-40B4-BE49-F238E27FC236}">
                    <a16:creationId xmlns:a16="http://schemas.microsoft.com/office/drawing/2014/main" id="{0C76C24D-7D36-484B-8134-CC35CEA3BA1F}"/>
                  </a:ext>
                </a:extLst>
              </p:cNvPr>
              <p:cNvCxnSpPr>
                <a:cxnSpLocks/>
              </p:cNvCxnSpPr>
              <p:nvPr/>
            </p:nvCxnSpPr>
            <p:spPr>
              <a:xfrm rot="3960000">
                <a:off x="1805751" y="417662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55" name="直接连接符 354">
                <a:extLst>
                  <a:ext uri="{FF2B5EF4-FFF2-40B4-BE49-F238E27FC236}">
                    <a16:creationId xmlns:a16="http://schemas.microsoft.com/office/drawing/2014/main" id="{A0C2304A-11FE-49A8-B371-F9C55489DB3E}"/>
                  </a:ext>
                </a:extLst>
              </p:cNvPr>
              <p:cNvCxnSpPr>
                <a:cxnSpLocks/>
              </p:cNvCxnSpPr>
              <p:nvPr/>
            </p:nvCxnSpPr>
            <p:spPr>
              <a:xfrm rot="4320000">
                <a:off x="1822664" y="422067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56" name="直接连接符 355">
                <a:extLst>
                  <a:ext uri="{FF2B5EF4-FFF2-40B4-BE49-F238E27FC236}">
                    <a16:creationId xmlns:a16="http://schemas.microsoft.com/office/drawing/2014/main" id="{08E6DAC7-D6AF-4951-B437-BE1893FD76CA}"/>
                  </a:ext>
                </a:extLst>
              </p:cNvPr>
              <p:cNvCxnSpPr>
                <a:cxnSpLocks/>
              </p:cNvCxnSpPr>
              <p:nvPr/>
            </p:nvCxnSpPr>
            <p:spPr>
              <a:xfrm rot="4680000">
                <a:off x="1834883" y="426627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57" name="直接连接符 356">
                <a:extLst>
                  <a:ext uri="{FF2B5EF4-FFF2-40B4-BE49-F238E27FC236}">
                    <a16:creationId xmlns:a16="http://schemas.microsoft.com/office/drawing/2014/main" id="{20769DF1-2DA3-4CA2-9E72-304174184EED}"/>
                  </a:ext>
                </a:extLst>
              </p:cNvPr>
              <p:cNvCxnSpPr>
                <a:cxnSpLocks/>
              </p:cNvCxnSpPr>
              <p:nvPr/>
            </p:nvCxnSpPr>
            <p:spPr>
              <a:xfrm rot="5040000">
                <a:off x="1842263" y="431288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58" name="直接连接符 357">
                <a:extLst>
                  <a:ext uri="{FF2B5EF4-FFF2-40B4-BE49-F238E27FC236}">
                    <a16:creationId xmlns:a16="http://schemas.microsoft.com/office/drawing/2014/main" id="{3A6396B1-4B7F-4C9D-AB0B-A20834B99E53}"/>
                  </a:ext>
                </a:extLst>
              </p:cNvPr>
              <p:cNvCxnSpPr>
                <a:cxnSpLocks/>
              </p:cNvCxnSpPr>
              <p:nvPr/>
            </p:nvCxnSpPr>
            <p:spPr>
              <a:xfrm rot="5400000">
                <a:off x="1844733" y="436001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59" name="直接连接符 358">
                <a:extLst>
                  <a:ext uri="{FF2B5EF4-FFF2-40B4-BE49-F238E27FC236}">
                    <a16:creationId xmlns:a16="http://schemas.microsoft.com/office/drawing/2014/main" id="{5418A13B-BF9B-4A6D-B497-1FAE3BB38A16}"/>
                  </a:ext>
                </a:extLst>
              </p:cNvPr>
              <p:cNvCxnSpPr>
                <a:cxnSpLocks/>
              </p:cNvCxnSpPr>
              <p:nvPr/>
            </p:nvCxnSpPr>
            <p:spPr>
              <a:xfrm rot="5760000">
                <a:off x="1842263" y="4407149"/>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60" name="直接连接符 359">
                <a:extLst>
                  <a:ext uri="{FF2B5EF4-FFF2-40B4-BE49-F238E27FC236}">
                    <a16:creationId xmlns:a16="http://schemas.microsoft.com/office/drawing/2014/main" id="{CE991520-30A1-4EB8-BACF-35AAB69B0423}"/>
                  </a:ext>
                </a:extLst>
              </p:cNvPr>
              <p:cNvCxnSpPr>
                <a:cxnSpLocks/>
              </p:cNvCxnSpPr>
              <p:nvPr/>
            </p:nvCxnSpPr>
            <p:spPr>
              <a:xfrm rot="6120000">
                <a:off x="1834883" y="445376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61" name="直接连接符 360">
                <a:extLst>
                  <a:ext uri="{FF2B5EF4-FFF2-40B4-BE49-F238E27FC236}">
                    <a16:creationId xmlns:a16="http://schemas.microsoft.com/office/drawing/2014/main" id="{0BF33FA9-FB54-4962-89AE-E78E3BCED88D}"/>
                  </a:ext>
                </a:extLst>
              </p:cNvPr>
              <p:cNvCxnSpPr>
                <a:cxnSpLocks/>
              </p:cNvCxnSpPr>
              <p:nvPr/>
            </p:nvCxnSpPr>
            <p:spPr>
              <a:xfrm rot="6480000">
                <a:off x="1822664" y="449935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62" name="直接连接符 361">
                <a:extLst>
                  <a:ext uri="{FF2B5EF4-FFF2-40B4-BE49-F238E27FC236}">
                    <a16:creationId xmlns:a16="http://schemas.microsoft.com/office/drawing/2014/main" id="{695FC9F3-102F-4515-977B-797E67C3E53F}"/>
                  </a:ext>
                </a:extLst>
              </p:cNvPr>
              <p:cNvCxnSpPr>
                <a:cxnSpLocks/>
              </p:cNvCxnSpPr>
              <p:nvPr/>
            </p:nvCxnSpPr>
            <p:spPr>
              <a:xfrm rot="6840000">
                <a:off x="1805751" y="4543419"/>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63" name="直接连接符 362">
                <a:extLst>
                  <a:ext uri="{FF2B5EF4-FFF2-40B4-BE49-F238E27FC236}">
                    <a16:creationId xmlns:a16="http://schemas.microsoft.com/office/drawing/2014/main" id="{B835E426-57A0-4E6E-BE6C-937B923876CA}"/>
                  </a:ext>
                </a:extLst>
              </p:cNvPr>
              <p:cNvCxnSpPr>
                <a:cxnSpLocks/>
              </p:cNvCxnSpPr>
              <p:nvPr/>
            </p:nvCxnSpPr>
            <p:spPr>
              <a:xfrm rot="7200000">
                <a:off x="1784327" y="458546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64" name="直接连接符 363">
                <a:extLst>
                  <a:ext uri="{FF2B5EF4-FFF2-40B4-BE49-F238E27FC236}">
                    <a16:creationId xmlns:a16="http://schemas.microsoft.com/office/drawing/2014/main" id="{78947D99-A992-4CBC-BA49-F600F2B52113}"/>
                  </a:ext>
                </a:extLst>
              </p:cNvPr>
              <p:cNvCxnSpPr>
                <a:cxnSpLocks/>
              </p:cNvCxnSpPr>
              <p:nvPr/>
            </p:nvCxnSpPr>
            <p:spPr>
              <a:xfrm rot="7560000">
                <a:off x="1758621" y="462504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65" name="直接连接符 364">
                <a:extLst>
                  <a:ext uri="{FF2B5EF4-FFF2-40B4-BE49-F238E27FC236}">
                    <a16:creationId xmlns:a16="http://schemas.microsoft.com/office/drawing/2014/main" id="{204E2C5A-B8C1-4D0E-BC34-DBDAEF8A68C5}"/>
                  </a:ext>
                </a:extLst>
              </p:cNvPr>
              <p:cNvCxnSpPr>
                <a:cxnSpLocks/>
              </p:cNvCxnSpPr>
              <p:nvPr/>
            </p:nvCxnSpPr>
            <p:spPr>
              <a:xfrm rot="7920000">
                <a:off x="1728921" y="466172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66" name="直接连接符 365">
                <a:extLst>
                  <a:ext uri="{FF2B5EF4-FFF2-40B4-BE49-F238E27FC236}">
                    <a16:creationId xmlns:a16="http://schemas.microsoft.com/office/drawing/2014/main" id="{68B4F43C-F1D1-4981-9AF0-465AA835D7AC}"/>
                  </a:ext>
                </a:extLst>
              </p:cNvPr>
              <p:cNvCxnSpPr>
                <a:cxnSpLocks/>
              </p:cNvCxnSpPr>
              <p:nvPr/>
            </p:nvCxnSpPr>
            <p:spPr>
              <a:xfrm rot="8280000">
                <a:off x="1695543" y="469510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67" name="直接连接符 366">
                <a:extLst>
                  <a:ext uri="{FF2B5EF4-FFF2-40B4-BE49-F238E27FC236}">
                    <a16:creationId xmlns:a16="http://schemas.microsoft.com/office/drawing/2014/main" id="{6987E720-A8C7-4FBB-8828-C71FCF53D55B}"/>
                  </a:ext>
                </a:extLst>
              </p:cNvPr>
              <p:cNvCxnSpPr>
                <a:cxnSpLocks/>
              </p:cNvCxnSpPr>
              <p:nvPr/>
            </p:nvCxnSpPr>
            <p:spPr>
              <a:xfrm rot="8640000">
                <a:off x="1658871" y="4724803"/>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68" name="直接连接符 367">
                <a:extLst>
                  <a:ext uri="{FF2B5EF4-FFF2-40B4-BE49-F238E27FC236}">
                    <a16:creationId xmlns:a16="http://schemas.microsoft.com/office/drawing/2014/main" id="{EEAD0E21-5881-4740-89CF-F57B477B2FE9}"/>
                  </a:ext>
                </a:extLst>
              </p:cNvPr>
              <p:cNvCxnSpPr>
                <a:cxnSpLocks/>
              </p:cNvCxnSpPr>
              <p:nvPr/>
            </p:nvCxnSpPr>
            <p:spPr>
              <a:xfrm rot="9000000">
                <a:off x="1619289" y="475050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69" name="直接连接符 368">
                <a:extLst>
                  <a:ext uri="{FF2B5EF4-FFF2-40B4-BE49-F238E27FC236}">
                    <a16:creationId xmlns:a16="http://schemas.microsoft.com/office/drawing/2014/main" id="{6418A9A0-2CD7-4EC9-8DD7-3FE6A08451E1}"/>
                  </a:ext>
                </a:extLst>
              </p:cNvPr>
              <p:cNvCxnSpPr>
                <a:cxnSpLocks/>
              </p:cNvCxnSpPr>
              <p:nvPr/>
            </p:nvCxnSpPr>
            <p:spPr>
              <a:xfrm rot="9360000">
                <a:off x="1577234" y="4771933"/>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70" name="直接连接符 369">
                <a:extLst>
                  <a:ext uri="{FF2B5EF4-FFF2-40B4-BE49-F238E27FC236}">
                    <a16:creationId xmlns:a16="http://schemas.microsoft.com/office/drawing/2014/main" id="{2ABA90EA-FEDD-4913-A3AD-F3205F3BCCFE}"/>
                  </a:ext>
                </a:extLst>
              </p:cNvPr>
              <p:cNvCxnSpPr>
                <a:cxnSpLocks/>
              </p:cNvCxnSpPr>
              <p:nvPr/>
            </p:nvCxnSpPr>
            <p:spPr>
              <a:xfrm rot="9720000">
                <a:off x="1533177" y="478884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71" name="直接连接符 370">
                <a:extLst>
                  <a:ext uri="{FF2B5EF4-FFF2-40B4-BE49-F238E27FC236}">
                    <a16:creationId xmlns:a16="http://schemas.microsoft.com/office/drawing/2014/main" id="{5833C171-A803-48CD-8FE5-FE9B58D1E5A0}"/>
                  </a:ext>
                </a:extLst>
              </p:cNvPr>
              <p:cNvCxnSpPr>
                <a:cxnSpLocks/>
              </p:cNvCxnSpPr>
              <p:nvPr/>
            </p:nvCxnSpPr>
            <p:spPr>
              <a:xfrm rot="10080000">
                <a:off x="1487576" y="480106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72" name="直接连接符 371">
                <a:extLst>
                  <a:ext uri="{FF2B5EF4-FFF2-40B4-BE49-F238E27FC236}">
                    <a16:creationId xmlns:a16="http://schemas.microsoft.com/office/drawing/2014/main" id="{1C287931-F309-45FB-9265-DC7B509F9891}"/>
                  </a:ext>
                </a:extLst>
              </p:cNvPr>
              <p:cNvCxnSpPr>
                <a:cxnSpLocks/>
              </p:cNvCxnSpPr>
              <p:nvPr/>
            </p:nvCxnSpPr>
            <p:spPr>
              <a:xfrm rot="10440000">
                <a:off x="1440968" y="480844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73" name="直接连接符 372">
                <a:extLst>
                  <a:ext uri="{FF2B5EF4-FFF2-40B4-BE49-F238E27FC236}">
                    <a16:creationId xmlns:a16="http://schemas.microsoft.com/office/drawing/2014/main" id="{584F6A15-2C0D-48C3-8EB0-47E24C3F6ECA}"/>
                  </a:ext>
                </a:extLst>
              </p:cNvPr>
              <p:cNvCxnSpPr>
                <a:cxnSpLocks/>
              </p:cNvCxnSpPr>
              <p:nvPr/>
            </p:nvCxnSpPr>
            <p:spPr>
              <a:xfrm rot="10800000">
                <a:off x="1393837" y="481091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74" name="直接连接符 373">
                <a:extLst>
                  <a:ext uri="{FF2B5EF4-FFF2-40B4-BE49-F238E27FC236}">
                    <a16:creationId xmlns:a16="http://schemas.microsoft.com/office/drawing/2014/main" id="{FC34D24B-D4C8-4357-9EC6-AB28F0BFBDF0}"/>
                  </a:ext>
                </a:extLst>
              </p:cNvPr>
              <p:cNvCxnSpPr>
                <a:cxnSpLocks/>
              </p:cNvCxnSpPr>
              <p:nvPr/>
            </p:nvCxnSpPr>
            <p:spPr>
              <a:xfrm rot="11160000">
                <a:off x="1346706" y="480844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75" name="直接连接符 374">
                <a:extLst>
                  <a:ext uri="{FF2B5EF4-FFF2-40B4-BE49-F238E27FC236}">
                    <a16:creationId xmlns:a16="http://schemas.microsoft.com/office/drawing/2014/main" id="{848DD5DC-C7B4-4405-8F9A-3527421B0116}"/>
                  </a:ext>
                </a:extLst>
              </p:cNvPr>
              <p:cNvCxnSpPr>
                <a:cxnSpLocks/>
              </p:cNvCxnSpPr>
              <p:nvPr/>
            </p:nvCxnSpPr>
            <p:spPr>
              <a:xfrm rot="11520000">
                <a:off x="1300094" y="480106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76" name="直接连接符 375">
                <a:extLst>
                  <a:ext uri="{FF2B5EF4-FFF2-40B4-BE49-F238E27FC236}">
                    <a16:creationId xmlns:a16="http://schemas.microsoft.com/office/drawing/2014/main" id="{4933207B-B5E4-473D-B79A-754A14305202}"/>
                  </a:ext>
                </a:extLst>
              </p:cNvPr>
              <p:cNvCxnSpPr>
                <a:cxnSpLocks/>
              </p:cNvCxnSpPr>
              <p:nvPr/>
            </p:nvCxnSpPr>
            <p:spPr>
              <a:xfrm rot="11880000">
                <a:off x="1254497" y="478884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77" name="直接连接符 376">
                <a:extLst>
                  <a:ext uri="{FF2B5EF4-FFF2-40B4-BE49-F238E27FC236}">
                    <a16:creationId xmlns:a16="http://schemas.microsoft.com/office/drawing/2014/main" id="{0BF147BF-5B6B-4E63-9CB6-A2822B40B756}"/>
                  </a:ext>
                </a:extLst>
              </p:cNvPr>
              <p:cNvCxnSpPr>
                <a:cxnSpLocks/>
              </p:cNvCxnSpPr>
              <p:nvPr/>
            </p:nvCxnSpPr>
            <p:spPr>
              <a:xfrm rot="12240000">
                <a:off x="1210436" y="4771933"/>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78" name="直接连接符 377">
                <a:extLst>
                  <a:ext uri="{FF2B5EF4-FFF2-40B4-BE49-F238E27FC236}">
                    <a16:creationId xmlns:a16="http://schemas.microsoft.com/office/drawing/2014/main" id="{22C003A2-4696-44F4-8A36-F50DCB076861}"/>
                  </a:ext>
                </a:extLst>
              </p:cNvPr>
              <p:cNvCxnSpPr>
                <a:cxnSpLocks/>
              </p:cNvCxnSpPr>
              <p:nvPr/>
            </p:nvCxnSpPr>
            <p:spPr>
              <a:xfrm rot="12600000">
                <a:off x="1168381" y="475050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79" name="直接连接符 378">
                <a:extLst>
                  <a:ext uri="{FF2B5EF4-FFF2-40B4-BE49-F238E27FC236}">
                    <a16:creationId xmlns:a16="http://schemas.microsoft.com/office/drawing/2014/main" id="{34C1669C-8461-4B7C-B73C-E6EED6F06273}"/>
                  </a:ext>
                </a:extLst>
              </p:cNvPr>
              <p:cNvCxnSpPr>
                <a:cxnSpLocks/>
              </p:cNvCxnSpPr>
              <p:nvPr/>
            </p:nvCxnSpPr>
            <p:spPr>
              <a:xfrm rot="12960000">
                <a:off x="1128803" y="4724803"/>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80" name="直接连接符 379">
                <a:extLst>
                  <a:ext uri="{FF2B5EF4-FFF2-40B4-BE49-F238E27FC236}">
                    <a16:creationId xmlns:a16="http://schemas.microsoft.com/office/drawing/2014/main" id="{F8489680-D679-4CBE-9204-63E072ACF260}"/>
                  </a:ext>
                </a:extLst>
              </p:cNvPr>
              <p:cNvCxnSpPr>
                <a:cxnSpLocks/>
              </p:cNvCxnSpPr>
              <p:nvPr/>
            </p:nvCxnSpPr>
            <p:spPr>
              <a:xfrm rot="13320000">
                <a:off x="1092127" y="469510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81" name="直接连接符 380">
                <a:extLst>
                  <a:ext uri="{FF2B5EF4-FFF2-40B4-BE49-F238E27FC236}">
                    <a16:creationId xmlns:a16="http://schemas.microsoft.com/office/drawing/2014/main" id="{7413135A-D23F-45B8-B868-D30F4877E807}"/>
                  </a:ext>
                </a:extLst>
              </p:cNvPr>
              <p:cNvCxnSpPr>
                <a:cxnSpLocks/>
              </p:cNvCxnSpPr>
              <p:nvPr/>
            </p:nvCxnSpPr>
            <p:spPr>
              <a:xfrm rot="13680000">
                <a:off x="1058749" y="466172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82" name="直接连接符 381">
                <a:extLst>
                  <a:ext uri="{FF2B5EF4-FFF2-40B4-BE49-F238E27FC236}">
                    <a16:creationId xmlns:a16="http://schemas.microsoft.com/office/drawing/2014/main" id="{2C198141-981B-4465-9F02-365427D196FE}"/>
                  </a:ext>
                </a:extLst>
              </p:cNvPr>
              <p:cNvCxnSpPr>
                <a:cxnSpLocks/>
              </p:cNvCxnSpPr>
              <p:nvPr/>
            </p:nvCxnSpPr>
            <p:spPr>
              <a:xfrm rot="14040000">
                <a:off x="1029049" y="462504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83" name="直接连接符 382">
                <a:extLst>
                  <a:ext uri="{FF2B5EF4-FFF2-40B4-BE49-F238E27FC236}">
                    <a16:creationId xmlns:a16="http://schemas.microsoft.com/office/drawing/2014/main" id="{5801ABED-D960-4E24-998A-DC4CCB72B38E}"/>
                  </a:ext>
                </a:extLst>
              </p:cNvPr>
              <p:cNvCxnSpPr>
                <a:cxnSpLocks/>
              </p:cNvCxnSpPr>
              <p:nvPr/>
            </p:nvCxnSpPr>
            <p:spPr>
              <a:xfrm rot="14400000">
                <a:off x="1003340" y="458546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84" name="直接连接符 383">
                <a:extLst>
                  <a:ext uri="{FF2B5EF4-FFF2-40B4-BE49-F238E27FC236}">
                    <a16:creationId xmlns:a16="http://schemas.microsoft.com/office/drawing/2014/main" id="{7FF146B1-796B-4AA8-86EE-1F8143FE6000}"/>
                  </a:ext>
                </a:extLst>
              </p:cNvPr>
              <p:cNvCxnSpPr>
                <a:cxnSpLocks/>
              </p:cNvCxnSpPr>
              <p:nvPr/>
            </p:nvCxnSpPr>
            <p:spPr>
              <a:xfrm rot="14760000">
                <a:off x="981919" y="4543419"/>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85" name="直接连接符 384">
                <a:extLst>
                  <a:ext uri="{FF2B5EF4-FFF2-40B4-BE49-F238E27FC236}">
                    <a16:creationId xmlns:a16="http://schemas.microsoft.com/office/drawing/2014/main" id="{3A6DEC9E-3FD2-46AF-9311-47DF122046B2}"/>
                  </a:ext>
                </a:extLst>
              </p:cNvPr>
              <p:cNvCxnSpPr>
                <a:cxnSpLocks/>
              </p:cNvCxnSpPr>
              <p:nvPr/>
            </p:nvCxnSpPr>
            <p:spPr>
              <a:xfrm rot="15120000">
                <a:off x="965006" y="449935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86" name="直接连接符 385">
                <a:extLst>
                  <a:ext uri="{FF2B5EF4-FFF2-40B4-BE49-F238E27FC236}">
                    <a16:creationId xmlns:a16="http://schemas.microsoft.com/office/drawing/2014/main" id="{C737F711-7AAC-4104-AC90-4E0716BA078C}"/>
                  </a:ext>
                </a:extLst>
              </p:cNvPr>
              <p:cNvCxnSpPr>
                <a:cxnSpLocks/>
              </p:cNvCxnSpPr>
              <p:nvPr/>
            </p:nvCxnSpPr>
            <p:spPr>
              <a:xfrm rot="15480000">
                <a:off x="952787" y="445376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87" name="直接连接符 386">
                <a:extLst>
                  <a:ext uri="{FF2B5EF4-FFF2-40B4-BE49-F238E27FC236}">
                    <a16:creationId xmlns:a16="http://schemas.microsoft.com/office/drawing/2014/main" id="{CA61967B-AEC1-4DE4-B1F1-30A554E544E2}"/>
                  </a:ext>
                </a:extLst>
              </p:cNvPr>
              <p:cNvCxnSpPr>
                <a:cxnSpLocks/>
              </p:cNvCxnSpPr>
              <p:nvPr/>
            </p:nvCxnSpPr>
            <p:spPr>
              <a:xfrm rot="15840000">
                <a:off x="945410" y="4407149"/>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grpSp>
      </p:grpSp>
      <p:sp>
        <p:nvSpPr>
          <p:cNvPr id="388" name="矩形 387">
            <a:extLst>
              <a:ext uri="{FF2B5EF4-FFF2-40B4-BE49-F238E27FC236}">
                <a16:creationId xmlns:a16="http://schemas.microsoft.com/office/drawing/2014/main" id="{8B754A10-8C19-406C-974B-4A644AC85757}"/>
              </a:ext>
            </a:extLst>
          </p:cNvPr>
          <p:cNvSpPr/>
          <p:nvPr/>
        </p:nvSpPr>
        <p:spPr>
          <a:xfrm>
            <a:off x="1923606" y="4834357"/>
            <a:ext cx="1615827" cy="276999"/>
          </a:xfrm>
          <a:prstGeom prst="rect">
            <a:avLst/>
          </a:prstGeom>
        </p:spPr>
        <p:txBody>
          <a:bodyPr wrap="none" lIns="0" tIns="0" rIns="0" bIns="0">
            <a:spAutoFit/>
          </a:bodyPr>
          <a:lstStyle/>
          <a:p>
            <a:r>
              <a:rPr lang="zh-CN" altLang="en-US" dirty="0">
                <a:solidFill>
                  <a:schemeClr val="bg1"/>
                </a:solidFill>
                <a:latin typeface="+mj-ea"/>
                <a:ea typeface="+mj-ea"/>
              </a:rPr>
              <a:t>请输入你的内容</a:t>
            </a:r>
            <a:endParaRPr lang="zh-CN" altLang="en-US" dirty="0">
              <a:latin typeface="+mj-ea"/>
              <a:ea typeface="+mj-ea"/>
            </a:endParaRPr>
          </a:p>
        </p:txBody>
      </p:sp>
      <p:sp>
        <p:nvSpPr>
          <p:cNvPr id="389" name="矩形 388">
            <a:extLst>
              <a:ext uri="{FF2B5EF4-FFF2-40B4-BE49-F238E27FC236}">
                <a16:creationId xmlns:a16="http://schemas.microsoft.com/office/drawing/2014/main" id="{0EB3A8D1-43AE-4CCB-8F3B-8AC0FB7AC2A5}"/>
              </a:ext>
            </a:extLst>
          </p:cNvPr>
          <p:cNvSpPr/>
          <p:nvPr/>
        </p:nvSpPr>
        <p:spPr>
          <a:xfrm>
            <a:off x="5506553" y="2169813"/>
            <a:ext cx="1615827" cy="276999"/>
          </a:xfrm>
          <a:prstGeom prst="rect">
            <a:avLst/>
          </a:prstGeom>
        </p:spPr>
        <p:txBody>
          <a:bodyPr wrap="none" lIns="0" tIns="0" rIns="0" bIns="0">
            <a:spAutoFit/>
          </a:bodyPr>
          <a:lstStyle/>
          <a:p>
            <a:pPr algn="ctr"/>
            <a:r>
              <a:rPr lang="zh-CN" altLang="en-US" dirty="0">
                <a:solidFill>
                  <a:schemeClr val="bg1"/>
                </a:solidFill>
                <a:latin typeface="+mj-ea"/>
                <a:ea typeface="+mj-ea"/>
              </a:rPr>
              <a:t>请输入你的内容</a:t>
            </a:r>
            <a:endParaRPr lang="zh-CN" altLang="en-US" dirty="0">
              <a:latin typeface="+mj-ea"/>
              <a:ea typeface="+mj-ea"/>
            </a:endParaRPr>
          </a:p>
        </p:txBody>
      </p:sp>
      <p:cxnSp>
        <p:nvCxnSpPr>
          <p:cNvPr id="390" name="直接连接符 389">
            <a:extLst>
              <a:ext uri="{FF2B5EF4-FFF2-40B4-BE49-F238E27FC236}">
                <a16:creationId xmlns:a16="http://schemas.microsoft.com/office/drawing/2014/main" id="{51D16F82-1B27-42A5-9A16-FAF680A17001}"/>
              </a:ext>
            </a:extLst>
          </p:cNvPr>
          <p:cNvCxnSpPr>
            <a:cxnSpLocks/>
          </p:cNvCxnSpPr>
          <p:nvPr/>
        </p:nvCxnSpPr>
        <p:spPr>
          <a:xfrm>
            <a:off x="5007296" y="3734763"/>
            <a:ext cx="0" cy="1834500"/>
          </a:xfrm>
          <a:prstGeom prst="line">
            <a:avLst/>
          </a:prstGeom>
          <a:ln w="15875">
            <a:gradFill>
              <a:gsLst>
                <a:gs pos="0">
                  <a:schemeClr val="accent2"/>
                </a:gs>
                <a:gs pos="100000">
                  <a:schemeClr val="accent2">
                    <a:alpha val="0"/>
                  </a:schemeClr>
                </a:gs>
              </a:gsLst>
              <a:lin ang="16200000" scaled="0"/>
            </a:gradFill>
          </a:ln>
        </p:spPr>
        <p:style>
          <a:lnRef idx="1">
            <a:schemeClr val="accent1"/>
          </a:lnRef>
          <a:fillRef idx="0">
            <a:schemeClr val="accent1"/>
          </a:fillRef>
          <a:effectRef idx="0">
            <a:schemeClr val="accent1"/>
          </a:effectRef>
          <a:fontRef idx="minor">
            <a:schemeClr val="tx1"/>
          </a:fontRef>
        </p:style>
      </p:cxnSp>
      <p:sp>
        <p:nvSpPr>
          <p:cNvPr id="391" name="等腰三角形 390">
            <a:extLst>
              <a:ext uri="{FF2B5EF4-FFF2-40B4-BE49-F238E27FC236}">
                <a16:creationId xmlns:a16="http://schemas.microsoft.com/office/drawing/2014/main" id="{87633D0F-7827-4BD7-9098-770ED4E9C72D}"/>
              </a:ext>
            </a:extLst>
          </p:cNvPr>
          <p:cNvSpPr/>
          <p:nvPr/>
        </p:nvSpPr>
        <p:spPr>
          <a:xfrm rot="5400000">
            <a:off x="4991530" y="5360045"/>
            <a:ext cx="228600" cy="19706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cxnSp>
        <p:nvCxnSpPr>
          <p:cNvPr id="396" name="直接连接符 395">
            <a:extLst>
              <a:ext uri="{FF2B5EF4-FFF2-40B4-BE49-F238E27FC236}">
                <a16:creationId xmlns:a16="http://schemas.microsoft.com/office/drawing/2014/main" id="{E7A7687A-FB01-4B3C-9549-3833F5B3876D}"/>
              </a:ext>
            </a:extLst>
          </p:cNvPr>
          <p:cNvCxnSpPr>
            <a:cxnSpLocks/>
            <a:stCxn id="397" idx="2"/>
          </p:cNvCxnSpPr>
          <p:nvPr/>
        </p:nvCxnSpPr>
        <p:spPr>
          <a:xfrm>
            <a:off x="8527837" y="1250973"/>
            <a:ext cx="0" cy="1948213"/>
          </a:xfrm>
          <a:prstGeom prst="line">
            <a:avLst/>
          </a:prstGeom>
          <a:ln w="15875">
            <a:gradFill>
              <a:gsLst>
                <a:gs pos="0">
                  <a:schemeClr val="accent2"/>
                </a:gs>
                <a:gs pos="100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397" name="等腰三角形 396">
            <a:extLst>
              <a:ext uri="{FF2B5EF4-FFF2-40B4-BE49-F238E27FC236}">
                <a16:creationId xmlns:a16="http://schemas.microsoft.com/office/drawing/2014/main" id="{D70FEB68-1C07-4047-98BF-7E12BA110160}"/>
              </a:ext>
            </a:extLst>
          </p:cNvPr>
          <p:cNvSpPr/>
          <p:nvPr/>
        </p:nvSpPr>
        <p:spPr>
          <a:xfrm rot="5400000">
            <a:off x="8512071" y="1266738"/>
            <a:ext cx="228600" cy="19706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403" name="矩形 402">
            <a:extLst>
              <a:ext uri="{FF2B5EF4-FFF2-40B4-BE49-F238E27FC236}">
                <a16:creationId xmlns:a16="http://schemas.microsoft.com/office/drawing/2014/main" id="{CB9469EB-34EA-4EA4-A826-EF050715DC22}"/>
              </a:ext>
            </a:extLst>
          </p:cNvPr>
          <p:cNvSpPr/>
          <p:nvPr/>
        </p:nvSpPr>
        <p:spPr>
          <a:xfrm>
            <a:off x="8966115" y="4187927"/>
            <a:ext cx="1615827" cy="276999"/>
          </a:xfrm>
          <a:prstGeom prst="rect">
            <a:avLst/>
          </a:prstGeom>
        </p:spPr>
        <p:txBody>
          <a:bodyPr wrap="none" lIns="0" tIns="0" rIns="0" bIns="0">
            <a:spAutoFit/>
          </a:bodyPr>
          <a:lstStyle/>
          <a:p>
            <a:pPr algn="ctr"/>
            <a:r>
              <a:rPr lang="zh-CN" altLang="en-US" dirty="0">
                <a:solidFill>
                  <a:schemeClr val="bg1"/>
                </a:solidFill>
                <a:latin typeface="+mj-ea"/>
                <a:ea typeface="+mj-ea"/>
              </a:rPr>
              <a:t>请输入你的内容</a:t>
            </a:r>
            <a:endParaRPr lang="zh-CN" altLang="en-US" dirty="0">
              <a:latin typeface="+mj-ea"/>
              <a:ea typeface="+mj-ea"/>
            </a:endParaRPr>
          </a:p>
        </p:txBody>
      </p:sp>
      <p:sp>
        <p:nvSpPr>
          <p:cNvPr id="405" name="矩形 404">
            <a:extLst>
              <a:ext uri="{FF2B5EF4-FFF2-40B4-BE49-F238E27FC236}">
                <a16:creationId xmlns:a16="http://schemas.microsoft.com/office/drawing/2014/main" id="{0590A865-D180-4ABD-A0F0-8A3CAB9013AE}"/>
              </a:ext>
            </a:extLst>
          </p:cNvPr>
          <p:cNvSpPr/>
          <p:nvPr/>
        </p:nvSpPr>
        <p:spPr>
          <a:xfrm>
            <a:off x="8966115" y="5458196"/>
            <a:ext cx="1615827" cy="276999"/>
          </a:xfrm>
          <a:prstGeom prst="rect">
            <a:avLst/>
          </a:prstGeom>
        </p:spPr>
        <p:txBody>
          <a:bodyPr wrap="none" lIns="0" tIns="0" rIns="0" bIns="0">
            <a:spAutoFit/>
          </a:bodyPr>
          <a:lstStyle/>
          <a:p>
            <a:pPr algn="ctr"/>
            <a:r>
              <a:rPr lang="zh-CN" altLang="en-US" dirty="0">
                <a:solidFill>
                  <a:schemeClr val="bg1"/>
                </a:solidFill>
                <a:latin typeface="+mj-ea"/>
                <a:ea typeface="+mj-ea"/>
              </a:rPr>
              <a:t>请输入你的内容</a:t>
            </a:r>
            <a:endParaRPr lang="zh-CN" altLang="en-US" dirty="0">
              <a:latin typeface="+mj-ea"/>
              <a:ea typeface="+mj-ea"/>
            </a:endParaRPr>
          </a:p>
        </p:txBody>
      </p:sp>
      <p:sp>
        <p:nvSpPr>
          <p:cNvPr id="401" name="Freeform 15">
            <a:extLst>
              <a:ext uri="{FF2B5EF4-FFF2-40B4-BE49-F238E27FC236}">
                <a16:creationId xmlns:a16="http://schemas.microsoft.com/office/drawing/2014/main" id="{0A90060F-C974-4FEF-B5ED-D0514F112928}"/>
              </a:ext>
            </a:extLst>
          </p:cNvPr>
          <p:cNvSpPr/>
          <p:nvPr/>
        </p:nvSpPr>
        <p:spPr>
          <a:xfrm>
            <a:off x="8442170" y="4211590"/>
            <a:ext cx="218990" cy="203742"/>
          </a:xfrm>
          <a:custGeom>
            <a:avLst/>
            <a:gdLst>
              <a:gd name="connsiteX0" fmla="*/ 308760 w 605409"/>
              <a:gd name="connsiteY0" fmla="*/ 382178 h 563254"/>
              <a:gd name="connsiteX1" fmla="*/ 308760 w 605409"/>
              <a:gd name="connsiteY1" fmla="*/ 437705 h 563254"/>
              <a:gd name="connsiteX2" fmla="*/ 326766 w 605409"/>
              <a:gd name="connsiteY2" fmla="*/ 411294 h 563254"/>
              <a:gd name="connsiteX3" fmla="*/ 308760 w 605409"/>
              <a:gd name="connsiteY3" fmla="*/ 382178 h 563254"/>
              <a:gd name="connsiteX4" fmla="*/ 295534 w 605409"/>
              <a:gd name="connsiteY4" fmla="*/ 283057 h 563254"/>
              <a:gd name="connsiteX5" fmla="*/ 278484 w 605409"/>
              <a:gd name="connsiteY5" fmla="*/ 305490 h 563254"/>
              <a:gd name="connsiteX6" fmla="*/ 295534 w 605409"/>
              <a:gd name="connsiteY6" fmla="*/ 332220 h 563254"/>
              <a:gd name="connsiteX7" fmla="*/ 302067 w 605409"/>
              <a:gd name="connsiteY7" fmla="*/ 240417 h 563254"/>
              <a:gd name="connsiteX8" fmla="*/ 308760 w 605409"/>
              <a:gd name="connsiteY8" fmla="*/ 248213 h 563254"/>
              <a:gd name="connsiteX9" fmla="*/ 308760 w 605409"/>
              <a:gd name="connsiteY9" fmla="*/ 255532 h 563254"/>
              <a:gd name="connsiteX10" fmla="*/ 356244 w 605409"/>
              <a:gd name="connsiteY10" fmla="*/ 298808 h 563254"/>
              <a:gd name="connsiteX11" fmla="*/ 340629 w 605409"/>
              <a:gd name="connsiteY11" fmla="*/ 315355 h 563254"/>
              <a:gd name="connsiteX12" fmla="*/ 323738 w 605409"/>
              <a:gd name="connsiteY12" fmla="*/ 298490 h 563254"/>
              <a:gd name="connsiteX13" fmla="*/ 308760 w 605409"/>
              <a:gd name="connsiteY13" fmla="*/ 283057 h 563254"/>
              <a:gd name="connsiteX14" fmla="*/ 308760 w 605409"/>
              <a:gd name="connsiteY14" fmla="*/ 339379 h 563254"/>
              <a:gd name="connsiteX15" fmla="*/ 325331 w 605409"/>
              <a:gd name="connsiteY15" fmla="*/ 349085 h 563254"/>
              <a:gd name="connsiteX16" fmla="*/ 361662 w 605409"/>
              <a:gd name="connsiteY16" fmla="*/ 404771 h 563254"/>
              <a:gd name="connsiteX17" fmla="*/ 308760 w 605409"/>
              <a:gd name="connsiteY17" fmla="*/ 465230 h 563254"/>
              <a:gd name="connsiteX18" fmla="*/ 308760 w 605409"/>
              <a:gd name="connsiteY18" fmla="*/ 487186 h 563254"/>
              <a:gd name="connsiteX19" fmla="*/ 302067 w 605409"/>
              <a:gd name="connsiteY19" fmla="*/ 494664 h 563254"/>
              <a:gd name="connsiteX20" fmla="*/ 295534 w 605409"/>
              <a:gd name="connsiteY20" fmla="*/ 487186 h 563254"/>
              <a:gd name="connsiteX21" fmla="*/ 295534 w 605409"/>
              <a:gd name="connsiteY21" fmla="*/ 465230 h 563254"/>
              <a:gd name="connsiteX22" fmla="*/ 243747 w 605409"/>
              <a:gd name="connsiteY22" fmla="*/ 414317 h 563254"/>
              <a:gd name="connsiteX23" fmla="*/ 259522 w 605409"/>
              <a:gd name="connsiteY23" fmla="*/ 394747 h 563254"/>
              <a:gd name="connsiteX24" fmla="*/ 276413 w 605409"/>
              <a:gd name="connsiteY24" fmla="*/ 413681 h 563254"/>
              <a:gd name="connsiteX25" fmla="*/ 295534 w 605409"/>
              <a:gd name="connsiteY25" fmla="*/ 437705 h 563254"/>
              <a:gd name="connsiteX26" fmla="*/ 295534 w 605409"/>
              <a:gd name="connsiteY26" fmla="*/ 375337 h 563254"/>
              <a:gd name="connsiteX27" fmla="*/ 277209 w 605409"/>
              <a:gd name="connsiteY27" fmla="*/ 363722 h 563254"/>
              <a:gd name="connsiteX28" fmla="*/ 245659 w 605409"/>
              <a:gd name="connsiteY28" fmla="*/ 309309 h 563254"/>
              <a:gd name="connsiteX29" fmla="*/ 295534 w 605409"/>
              <a:gd name="connsiteY29" fmla="*/ 255532 h 563254"/>
              <a:gd name="connsiteX30" fmla="*/ 295534 w 605409"/>
              <a:gd name="connsiteY30" fmla="*/ 248213 h 563254"/>
              <a:gd name="connsiteX31" fmla="*/ 302067 w 605409"/>
              <a:gd name="connsiteY31" fmla="*/ 240417 h 563254"/>
              <a:gd name="connsiteX32" fmla="*/ 302669 w 605409"/>
              <a:gd name="connsiteY32" fmla="*/ 216368 h 563254"/>
              <a:gd name="connsiteX33" fmla="*/ 151304 w 605409"/>
              <a:gd name="connsiteY33" fmla="*/ 367534 h 563254"/>
              <a:gd name="connsiteX34" fmla="*/ 302669 w 605409"/>
              <a:gd name="connsiteY34" fmla="*/ 518700 h 563254"/>
              <a:gd name="connsiteX35" fmla="*/ 454034 w 605409"/>
              <a:gd name="connsiteY35" fmla="*/ 367534 h 563254"/>
              <a:gd name="connsiteX36" fmla="*/ 302669 w 605409"/>
              <a:gd name="connsiteY36" fmla="*/ 216368 h 563254"/>
              <a:gd name="connsiteX37" fmla="*/ 293746 w 605409"/>
              <a:gd name="connsiteY37" fmla="*/ 102118 h 563254"/>
              <a:gd name="connsiteX38" fmla="*/ 311592 w 605409"/>
              <a:gd name="connsiteY38" fmla="*/ 102118 h 563254"/>
              <a:gd name="connsiteX39" fmla="*/ 519041 w 605409"/>
              <a:gd name="connsiteY39" fmla="*/ 280813 h 563254"/>
              <a:gd name="connsiteX40" fmla="*/ 523821 w 605409"/>
              <a:gd name="connsiteY40" fmla="*/ 291156 h 563254"/>
              <a:gd name="connsiteX41" fmla="*/ 523821 w 605409"/>
              <a:gd name="connsiteY41" fmla="*/ 549570 h 563254"/>
              <a:gd name="connsiteX42" fmla="*/ 510119 w 605409"/>
              <a:gd name="connsiteY42" fmla="*/ 563254 h 563254"/>
              <a:gd name="connsiteX43" fmla="*/ 95220 w 605409"/>
              <a:gd name="connsiteY43" fmla="*/ 563254 h 563254"/>
              <a:gd name="connsiteX44" fmla="*/ 81517 w 605409"/>
              <a:gd name="connsiteY44" fmla="*/ 549570 h 563254"/>
              <a:gd name="connsiteX45" fmla="*/ 81517 w 605409"/>
              <a:gd name="connsiteY45" fmla="*/ 291156 h 563254"/>
              <a:gd name="connsiteX46" fmla="*/ 86297 w 605409"/>
              <a:gd name="connsiteY46" fmla="*/ 280813 h 563254"/>
              <a:gd name="connsiteX47" fmla="*/ 302705 w 605409"/>
              <a:gd name="connsiteY47" fmla="*/ 0 h 563254"/>
              <a:gd name="connsiteX48" fmla="*/ 320710 w 605409"/>
              <a:gd name="connsiteY48" fmla="*/ 6563 h 563254"/>
              <a:gd name="connsiteX49" fmla="*/ 595894 w 605409"/>
              <a:gd name="connsiteY49" fmla="*/ 242992 h 563254"/>
              <a:gd name="connsiteX50" fmla="*/ 598762 w 605409"/>
              <a:gd name="connsiteY50" fmla="*/ 281654 h 563254"/>
              <a:gd name="connsiteX51" fmla="*/ 577888 w 605409"/>
              <a:gd name="connsiteY51" fmla="*/ 291200 h 563254"/>
              <a:gd name="connsiteX52" fmla="*/ 560042 w 605409"/>
              <a:gd name="connsiteY52" fmla="*/ 284677 h 563254"/>
              <a:gd name="connsiteX53" fmla="*/ 302705 w 605409"/>
              <a:gd name="connsiteY53" fmla="*/ 63682 h 563254"/>
              <a:gd name="connsiteX54" fmla="*/ 45367 w 605409"/>
              <a:gd name="connsiteY54" fmla="*/ 284677 h 563254"/>
              <a:gd name="connsiteX55" fmla="*/ 6647 w 605409"/>
              <a:gd name="connsiteY55" fmla="*/ 281654 h 563254"/>
              <a:gd name="connsiteX56" fmla="*/ 9515 w 605409"/>
              <a:gd name="connsiteY56" fmla="*/ 242992 h 563254"/>
              <a:gd name="connsiteX57" fmla="*/ 284699 w 605409"/>
              <a:gd name="connsiteY57" fmla="*/ 6563 h 563254"/>
              <a:gd name="connsiteX58" fmla="*/ 302705 w 605409"/>
              <a:gd name="connsiteY58" fmla="*/ 0 h 563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05409" h="563254">
                <a:moveTo>
                  <a:pt x="308760" y="382178"/>
                </a:moveTo>
                <a:lnTo>
                  <a:pt x="308760" y="437705"/>
                </a:lnTo>
                <a:cubicBezTo>
                  <a:pt x="319914" y="435955"/>
                  <a:pt x="326766" y="424022"/>
                  <a:pt x="326766" y="411294"/>
                </a:cubicBezTo>
                <a:cubicBezTo>
                  <a:pt x="326766" y="397452"/>
                  <a:pt x="320710" y="388701"/>
                  <a:pt x="308760" y="382178"/>
                </a:cubicBezTo>
                <a:close/>
                <a:moveTo>
                  <a:pt x="295534" y="283057"/>
                </a:moveTo>
                <a:cubicBezTo>
                  <a:pt x="284061" y="285125"/>
                  <a:pt x="278484" y="293558"/>
                  <a:pt x="278484" y="305490"/>
                </a:cubicBezTo>
                <a:cubicBezTo>
                  <a:pt x="278484" y="315991"/>
                  <a:pt x="281512" y="321083"/>
                  <a:pt x="295534" y="332220"/>
                </a:cubicBezTo>
                <a:close/>
                <a:moveTo>
                  <a:pt x="302067" y="240417"/>
                </a:moveTo>
                <a:cubicBezTo>
                  <a:pt x="306688" y="240417"/>
                  <a:pt x="308760" y="243440"/>
                  <a:pt x="308760" y="248213"/>
                </a:cubicBezTo>
                <a:lnTo>
                  <a:pt x="308760" y="255532"/>
                </a:lnTo>
                <a:cubicBezTo>
                  <a:pt x="334733" y="255532"/>
                  <a:pt x="356244" y="272715"/>
                  <a:pt x="356244" y="298808"/>
                </a:cubicBezTo>
                <a:cubicBezTo>
                  <a:pt x="356244" y="307877"/>
                  <a:pt x="350030" y="315355"/>
                  <a:pt x="340629" y="315355"/>
                </a:cubicBezTo>
                <a:cubicBezTo>
                  <a:pt x="328200" y="315355"/>
                  <a:pt x="325650" y="307877"/>
                  <a:pt x="323738" y="298490"/>
                </a:cubicBezTo>
                <a:cubicBezTo>
                  <a:pt x="321348" y="287512"/>
                  <a:pt x="314974" y="283057"/>
                  <a:pt x="308760" y="283057"/>
                </a:cubicBezTo>
                <a:lnTo>
                  <a:pt x="308760" y="339379"/>
                </a:lnTo>
                <a:lnTo>
                  <a:pt x="325331" y="349085"/>
                </a:lnTo>
                <a:cubicBezTo>
                  <a:pt x="347162" y="361654"/>
                  <a:pt x="361662" y="378042"/>
                  <a:pt x="361662" y="404771"/>
                </a:cubicBezTo>
                <a:cubicBezTo>
                  <a:pt x="361662" y="441524"/>
                  <a:pt x="342541" y="463639"/>
                  <a:pt x="308760" y="465230"/>
                </a:cubicBezTo>
                <a:lnTo>
                  <a:pt x="308760" y="487186"/>
                </a:lnTo>
                <a:cubicBezTo>
                  <a:pt x="308760" y="491482"/>
                  <a:pt x="306688" y="494664"/>
                  <a:pt x="302067" y="494664"/>
                </a:cubicBezTo>
                <a:cubicBezTo>
                  <a:pt x="297605" y="494664"/>
                  <a:pt x="295534" y="491482"/>
                  <a:pt x="295534" y="487186"/>
                </a:cubicBezTo>
                <a:lnTo>
                  <a:pt x="295534" y="465230"/>
                </a:lnTo>
                <a:cubicBezTo>
                  <a:pt x="265577" y="465230"/>
                  <a:pt x="243747" y="443274"/>
                  <a:pt x="243747" y="414317"/>
                </a:cubicBezTo>
                <a:cubicBezTo>
                  <a:pt x="243747" y="403975"/>
                  <a:pt x="248527" y="394747"/>
                  <a:pt x="259522" y="394747"/>
                </a:cubicBezTo>
                <a:cubicBezTo>
                  <a:pt x="269561" y="394747"/>
                  <a:pt x="274979" y="400475"/>
                  <a:pt x="276413" y="413681"/>
                </a:cubicBezTo>
                <a:cubicBezTo>
                  <a:pt x="277847" y="427682"/>
                  <a:pt x="283583" y="436592"/>
                  <a:pt x="295534" y="437705"/>
                </a:cubicBezTo>
                <a:lnTo>
                  <a:pt x="295534" y="375337"/>
                </a:lnTo>
                <a:lnTo>
                  <a:pt x="277209" y="363722"/>
                </a:lnTo>
                <a:cubicBezTo>
                  <a:pt x="256654" y="350517"/>
                  <a:pt x="245659" y="333334"/>
                  <a:pt x="245659" y="309309"/>
                </a:cubicBezTo>
                <a:cubicBezTo>
                  <a:pt x="245659" y="279238"/>
                  <a:pt x="264143" y="256487"/>
                  <a:pt x="295534" y="255532"/>
                </a:cubicBezTo>
                <a:lnTo>
                  <a:pt x="295534" y="248213"/>
                </a:lnTo>
                <a:cubicBezTo>
                  <a:pt x="295534" y="243599"/>
                  <a:pt x="297605" y="240417"/>
                  <a:pt x="302067" y="240417"/>
                </a:cubicBezTo>
                <a:close/>
                <a:moveTo>
                  <a:pt x="302669" y="216368"/>
                </a:moveTo>
                <a:cubicBezTo>
                  <a:pt x="219179" y="216368"/>
                  <a:pt x="151304" y="284154"/>
                  <a:pt x="151304" y="367534"/>
                </a:cubicBezTo>
                <a:cubicBezTo>
                  <a:pt x="151304" y="450914"/>
                  <a:pt x="219179" y="518700"/>
                  <a:pt x="302669" y="518700"/>
                </a:cubicBezTo>
                <a:cubicBezTo>
                  <a:pt x="386159" y="518700"/>
                  <a:pt x="454034" y="450914"/>
                  <a:pt x="454034" y="367534"/>
                </a:cubicBezTo>
                <a:cubicBezTo>
                  <a:pt x="454034" y="284154"/>
                  <a:pt x="386159" y="216368"/>
                  <a:pt x="302669" y="216368"/>
                </a:cubicBezTo>
                <a:close/>
                <a:moveTo>
                  <a:pt x="293746" y="102118"/>
                </a:moveTo>
                <a:cubicBezTo>
                  <a:pt x="298845" y="97663"/>
                  <a:pt x="306493" y="97663"/>
                  <a:pt x="311592" y="102118"/>
                </a:cubicBezTo>
                <a:lnTo>
                  <a:pt x="519041" y="280813"/>
                </a:lnTo>
                <a:cubicBezTo>
                  <a:pt x="522068" y="283359"/>
                  <a:pt x="523821" y="287178"/>
                  <a:pt x="523821" y="291156"/>
                </a:cubicBezTo>
                <a:lnTo>
                  <a:pt x="523821" y="549570"/>
                </a:lnTo>
                <a:cubicBezTo>
                  <a:pt x="523821" y="557208"/>
                  <a:pt x="517607" y="563254"/>
                  <a:pt x="510119" y="563254"/>
                </a:cubicBezTo>
                <a:lnTo>
                  <a:pt x="95220" y="563254"/>
                </a:lnTo>
                <a:cubicBezTo>
                  <a:pt x="87731" y="563254"/>
                  <a:pt x="81517" y="557208"/>
                  <a:pt x="81517" y="549570"/>
                </a:cubicBezTo>
                <a:lnTo>
                  <a:pt x="81517" y="291156"/>
                </a:lnTo>
                <a:cubicBezTo>
                  <a:pt x="81517" y="287178"/>
                  <a:pt x="83270" y="283359"/>
                  <a:pt x="86297" y="280813"/>
                </a:cubicBezTo>
                <a:close/>
                <a:moveTo>
                  <a:pt x="302705" y="0"/>
                </a:moveTo>
                <a:cubicBezTo>
                  <a:pt x="309118" y="0"/>
                  <a:pt x="315532" y="2188"/>
                  <a:pt x="320710" y="6563"/>
                </a:cubicBezTo>
                <a:lnTo>
                  <a:pt x="595894" y="242992"/>
                </a:lnTo>
                <a:cubicBezTo>
                  <a:pt x="607366" y="252856"/>
                  <a:pt x="608641" y="270198"/>
                  <a:pt x="598762" y="281654"/>
                </a:cubicBezTo>
                <a:cubicBezTo>
                  <a:pt x="593344" y="288018"/>
                  <a:pt x="585696" y="291200"/>
                  <a:pt x="577888" y="291200"/>
                </a:cubicBezTo>
                <a:cubicBezTo>
                  <a:pt x="571514" y="291200"/>
                  <a:pt x="565141" y="289132"/>
                  <a:pt x="560042" y="284677"/>
                </a:cubicBezTo>
                <a:lnTo>
                  <a:pt x="302705" y="63682"/>
                </a:lnTo>
                <a:lnTo>
                  <a:pt x="45367" y="284677"/>
                </a:lnTo>
                <a:cubicBezTo>
                  <a:pt x="33895" y="294541"/>
                  <a:pt x="16526" y="293268"/>
                  <a:pt x="6647" y="281654"/>
                </a:cubicBezTo>
                <a:cubicBezTo>
                  <a:pt x="-3232" y="270198"/>
                  <a:pt x="-1957" y="252856"/>
                  <a:pt x="9515" y="242992"/>
                </a:cubicBezTo>
                <a:lnTo>
                  <a:pt x="284699" y="6563"/>
                </a:lnTo>
                <a:cubicBezTo>
                  <a:pt x="289878" y="2188"/>
                  <a:pt x="296291" y="0"/>
                  <a:pt x="302705" y="0"/>
                </a:cubicBezTo>
                <a:close/>
              </a:path>
            </a:pathLst>
          </a:cu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06" name="Freeform 19">
            <a:extLst>
              <a:ext uri="{FF2B5EF4-FFF2-40B4-BE49-F238E27FC236}">
                <a16:creationId xmlns:a16="http://schemas.microsoft.com/office/drawing/2014/main" id="{24B90DAA-BF53-42E4-B756-895F63D96FC4}"/>
              </a:ext>
            </a:extLst>
          </p:cNvPr>
          <p:cNvSpPr/>
          <p:nvPr/>
        </p:nvSpPr>
        <p:spPr>
          <a:xfrm>
            <a:off x="8448997" y="4839844"/>
            <a:ext cx="211888" cy="218990"/>
          </a:xfrm>
          <a:custGeom>
            <a:avLst/>
            <a:gdLst>
              <a:gd name="connsiteX0" fmla="*/ 579799 w 585490"/>
              <a:gd name="connsiteY0" fmla="*/ 361297 h 605117"/>
              <a:gd name="connsiteX1" fmla="*/ 450668 w 585490"/>
              <a:gd name="connsiteY1" fmla="*/ 550473 h 605117"/>
              <a:gd name="connsiteX2" fmla="*/ 447798 w 585490"/>
              <a:gd name="connsiteY2" fmla="*/ 557639 h 605117"/>
              <a:gd name="connsiteX3" fmla="*/ 456407 w 585490"/>
              <a:gd name="connsiteY3" fmla="*/ 592035 h 605117"/>
              <a:gd name="connsiteX4" fmla="*/ 444929 w 585490"/>
              <a:gd name="connsiteY4" fmla="*/ 604933 h 605117"/>
              <a:gd name="connsiteX5" fmla="*/ 331580 w 585490"/>
              <a:gd name="connsiteY5" fmla="*/ 576270 h 605117"/>
              <a:gd name="connsiteX6" fmla="*/ 308624 w 585490"/>
              <a:gd name="connsiteY6" fmla="*/ 570537 h 605117"/>
              <a:gd name="connsiteX7" fmla="*/ 304319 w 585490"/>
              <a:gd name="connsiteY7" fmla="*/ 554773 h 605117"/>
              <a:gd name="connsiteX8" fmla="*/ 331580 w 585490"/>
              <a:gd name="connsiteY8" fmla="*/ 526110 h 605117"/>
              <a:gd name="connsiteX9" fmla="*/ 401885 w 585490"/>
              <a:gd name="connsiteY9" fmla="*/ 453019 h 605117"/>
              <a:gd name="connsiteX10" fmla="*/ 419103 w 585490"/>
              <a:gd name="connsiteY10" fmla="*/ 457318 h 605117"/>
              <a:gd name="connsiteX11" fmla="*/ 426277 w 585490"/>
              <a:gd name="connsiteY11" fmla="*/ 484548 h 605117"/>
              <a:gd name="connsiteX12" fmla="*/ 430581 w 585490"/>
              <a:gd name="connsiteY12" fmla="*/ 488848 h 605117"/>
              <a:gd name="connsiteX13" fmla="*/ 437755 w 585490"/>
              <a:gd name="connsiteY13" fmla="*/ 487414 h 605117"/>
              <a:gd name="connsiteX14" fmla="*/ 513799 w 585490"/>
              <a:gd name="connsiteY14" fmla="*/ 385661 h 605117"/>
              <a:gd name="connsiteX15" fmla="*/ 523842 w 585490"/>
              <a:gd name="connsiteY15" fmla="*/ 385661 h 605117"/>
              <a:gd name="connsiteX16" fmla="*/ 572625 w 585490"/>
              <a:gd name="connsiteY16" fmla="*/ 365596 h 605117"/>
              <a:gd name="connsiteX17" fmla="*/ 579799 w 585490"/>
              <a:gd name="connsiteY17" fmla="*/ 361297 h 605117"/>
              <a:gd name="connsiteX18" fmla="*/ 294267 w 585490"/>
              <a:gd name="connsiteY18" fmla="*/ 269568 h 605117"/>
              <a:gd name="connsiteX19" fmla="*/ 292830 w 585490"/>
              <a:gd name="connsiteY19" fmla="*/ 306811 h 605117"/>
              <a:gd name="connsiteX20" fmla="*/ 271277 w 585490"/>
              <a:gd name="connsiteY20" fmla="*/ 306811 h 605117"/>
              <a:gd name="connsiteX21" fmla="*/ 271277 w 585490"/>
              <a:gd name="connsiteY21" fmla="*/ 305379 h 605117"/>
              <a:gd name="connsiteX22" fmla="*/ 566940 w 585490"/>
              <a:gd name="connsiteY22" fmla="*/ 268168 h 605117"/>
              <a:gd name="connsiteX23" fmla="*/ 566940 w 585490"/>
              <a:gd name="connsiteY23" fmla="*/ 271036 h 605117"/>
              <a:gd name="connsiteX24" fmla="*/ 566940 w 585490"/>
              <a:gd name="connsiteY24" fmla="*/ 281072 h 605117"/>
              <a:gd name="connsiteX25" fmla="*/ 565504 w 585490"/>
              <a:gd name="connsiteY25" fmla="*/ 286806 h 605117"/>
              <a:gd name="connsiteX26" fmla="*/ 562632 w 585490"/>
              <a:gd name="connsiteY26" fmla="*/ 292541 h 605117"/>
              <a:gd name="connsiteX27" fmla="*/ 561196 w 585490"/>
              <a:gd name="connsiteY27" fmla="*/ 299710 h 605117"/>
              <a:gd name="connsiteX28" fmla="*/ 558324 w 585490"/>
              <a:gd name="connsiteY28" fmla="*/ 302577 h 605117"/>
              <a:gd name="connsiteX29" fmla="*/ 556888 w 585490"/>
              <a:gd name="connsiteY29" fmla="*/ 304011 h 605117"/>
              <a:gd name="connsiteX30" fmla="*/ 538220 w 585490"/>
              <a:gd name="connsiteY30" fmla="*/ 315481 h 605117"/>
              <a:gd name="connsiteX31" fmla="*/ 529603 w 585490"/>
              <a:gd name="connsiteY31" fmla="*/ 316914 h 605117"/>
              <a:gd name="connsiteX32" fmla="*/ 526731 w 585490"/>
              <a:gd name="connsiteY32" fmla="*/ 316914 h 605117"/>
              <a:gd name="connsiteX33" fmla="*/ 535348 w 585490"/>
              <a:gd name="connsiteY33" fmla="*/ 345589 h 605117"/>
              <a:gd name="connsiteX34" fmla="*/ 538220 w 585490"/>
              <a:gd name="connsiteY34" fmla="*/ 342721 h 605117"/>
              <a:gd name="connsiteX35" fmla="*/ 548272 w 585490"/>
              <a:gd name="connsiteY35" fmla="*/ 338420 h 605117"/>
              <a:gd name="connsiteX36" fmla="*/ 554016 w 585490"/>
              <a:gd name="connsiteY36" fmla="*/ 334119 h 605117"/>
              <a:gd name="connsiteX37" fmla="*/ 561196 w 585490"/>
              <a:gd name="connsiteY37" fmla="*/ 326950 h 605117"/>
              <a:gd name="connsiteX38" fmla="*/ 565504 w 585490"/>
              <a:gd name="connsiteY38" fmla="*/ 319782 h 605117"/>
              <a:gd name="connsiteX39" fmla="*/ 569812 w 585490"/>
              <a:gd name="connsiteY39" fmla="*/ 311180 h 605117"/>
              <a:gd name="connsiteX40" fmla="*/ 571248 w 585490"/>
              <a:gd name="connsiteY40" fmla="*/ 306878 h 605117"/>
              <a:gd name="connsiteX41" fmla="*/ 571248 w 585490"/>
              <a:gd name="connsiteY41" fmla="*/ 302577 h 605117"/>
              <a:gd name="connsiteX42" fmla="*/ 572684 w 585490"/>
              <a:gd name="connsiteY42" fmla="*/ 293975 h 605117"/>
              <a:gd name="connsiteX43" fmla="*/ 572684 w 585490"/>
              <a:gd name="connsiteY43" fmla="*/ 286806 h 605117"/>
              <a:gd name="connsiteX44" fmla="*/ 571248 w 585490"/>
              <a:gd name="connsiteY44" fmla="*/ 281072 h 605117"/>
              <a:gd name="connsiteX45" fmla="*/ 568376 w 585490"/>
              <a:gd name="connsiteY45" fmla="*/ 271036 h 605117"/>
              <a:gd name="connsiteX46" fmla="*/ 566940 w 585490"/>
              <a:gd name="connsiteY46" fmla="*/ 268168 h 605117"/>
              <a:gd name="connsiteX47" fmla="*/ 348710 w 585490"/>
              <a:gd name="connsiteY47" fmla="*/ 246665 h 605117"/>
              <a:gd name="connsiteX48" fmla="*/ 348710 w 585490"/>
              <a:gd name="connsiteY48" fmla="*/ 354152 h 605117"/>
              <a:gd name="connsiteX49" fmla="*/ 375975 w 585490"/>
              <a:gd name="connsiteY49" fmla="*/ 354152 h 605117"/>
              <a:gd name="connsiteX50" fmla="*/ 375975 w 585490"/>
              <a:gd name="connsiteY50" fmla="*/ 319756 h 605117"/>
              <a:gd name="connsiteX51" fmla="*/ 377410 w 585490"/>
              <a:gd name="connsiteY51" fmla="*/ 309724 h 605117"/>
              <a:gd name="connsiteX52" fmla="*/ 393195 w 585490"/>
              <a:gd name="connsiteY52" fmla="*/ 298259 h 605117"/>
              <a:gd name="connsiteX53" fmla="*/ 401806 w 585490"/>
              <a:gd name="connsiteY53" fmla="*/ 308291 h 605117"/>
              <a:gd name="connsiteX54" fmla="*/ 401806 w 585490"/>
              <a:gd name="connsiteY54" fmla="*/ 354152 h 605117"/>
              <a:gd name="connsiteX55" fmla="*/ 427636 w 585490"/>
              <a:gd name="connsiteY55" fmla="*/ 354152 h 605117"/>
              <a:gd name="connsiteX56" fmla="*/ 427636 w 585490"/>
              <a:gd name="connsiteY56" fmla="*/ 303992 h 605117"/>
              <a:gd name="connsiteX57" fmla="*/ 398935 w 585490"/>
              <a:gd name="connsiteY57" fmla="*/ 273895 h 605117"/>
              <a:gd name="connsiteX58" fmla="*/ 375975 w 585490"/>
              <a:gd name="connsiteY58" fmla="*/ 286794 h 605117"/>
              <a:gd name="connsiteX59" fmla="*/ 374540 w 585490"/>
              <a:gd name="connsiteY59" fmla="*/ 286794 h 605117"/>
              <a:gd name="connsiteX60" fmla="*/ 375975 w 585490"/>
              <a:gd name="connsiteY60" fmla="*/ 279628 h 605117"/>
              <a:gd name="connsiteX61" fmla="*/ 375975 w 585490"/>
              <a:gd name="connsiteY61" fmla="*/ 246665 h 605117"/>
              <a:gd name="connsiteX62" fmla="*/ 287004 w 585490"/>
              <a:gd name="connsiteY62" fmla="*/ 246665 h 605117"/>
              <a:gd name="connsiteX63" fmla="*/ 245389 w 585490"/>
              <a:gd name="connsiteY63" fmla="*/ 312591 h 605117"/>
              <a:gd name="connsiteX64" fmla="*/ 245389 w 585490"/>
              <a:gd name="connsiteY64" fmla="*/ 328355 h 605117"/>
              <a:gd name="connsiteX65" fmla="*/ 292745 w 585490"/>
              <a:gd name="connsiteY65" fmla="*/ 328355 h 605117"/>
              <a:gd name="connsiteX66" fmla="*/ 292745 w 585490"/>
              <a:gd name="connsiteY66" fmla="*/ 354152 h 605117"/>
              <a:gd name="connsiteX67" fmla="*/ 318575 w 585490"/>
              <a:gd name="connsiteY67" fmla="*/ 354152 h 605117"/>
              <a:gd name="connsiteX68" fmla="*/ 318575 w 585490"/>
              <a:gd name="connsiteY68" fmla="*/ 328355 h 605117"/>
              <a:gd name="connsiteX69" fmla="*/ 331490 w 585490"/>
              <a:gd name="connsiteY69" fmla="*/ 328355 h 605117"/>
              <a:gd name="connsiteX70" fmla="*/ 331490 w 585490"/>
              <a:gd name="connsiteY70" fmla="*/ 306858 h 605117"/>
              <a:gd name="connsiteX71" fmla="*/ 318575 w 585490"/>
              <a:gd name="connsiteY71" fmla="*/ 306858 h 605117"/>
              <a:gd name="connsiteX72" fmla="*/ 318575 w 585490"/>
              <a:gd name="connsiteY72" fmla="*/ 246665 h 605117"/>
              <a:gd name="connsiteX73" fmla="*/ 195164 w 585490"/>
              <a:gd name="connsiteY73" fmla="*/ 243799 h 605117"/>
              <a:gd name="connsiteX74" fmla="*/ 156418 w 585490"/>
              <a:gd name="connsiteY74" fmla="*/ 268163 h 605117"/>
              <a:gd name="connsiteX75" fmla="*/ 176508 w 585490"/>
              <a:gd name="connsiteY75" fmla="*/ 281061 h 605117"/>
              <a:gd name="connsiteX76" fmla="*/ 192294 w 585490"/>
              <a:gd name="connsiteY76" fmla="*/ 269596 h 605117"/>
              <a:gd name="connsiteX77" fmla="*/ 203774 w 585490"/>
              <a:gd name="connsiteY77" fmla="*/ 279628 h 605117"/>
              <a:gd name="connsiteX78" fmla="*/ 156418 w 585490"/>
              <a:gd name="connsiteY78" fmla="*/ 342687 h 605117"/>
              <a:gd name="connsiteX79" fmla="*/ 157853 w 585490"/>
              <a:gd name="connsiteY79" fmla="*/ 354152 h 605117"/>
              <a:gd name="connsiteX80" fmla="*/ 233909 w 585490"/>
              <a:gd name="connsiteY80" fmla="*/ 354152 h 605117"/>
              <a:gd name="connsiteX81" fmla="*/ 233909 w 585490"/>
              <a:gd name="connsiteY81" fmla="*/ 331222 h 605117"/>
              <a:gd name="connsiteX82" fmla="*/ 187988 w 585490"/>
              <a:gd name="connsiteY82" fmla="*/ 331222 h 605117"/>
              <a:gd name="connsiteX83" fmla="*/ 232474 w 585490"/>
              <a:gd name="connsiteY83" fmla="*/ 276762 h 605117"/>
              <a:gd name="connsiteX84" fmla="*/ 195164 w 585490"/>
              <a:gd name="connsiteY84" fmla="*/ 243799 h 605117"/>
              <a:gd name="connsiteX85" fmla="*/ 292745 w 585490"/>
              <a:gd name="connsiteY85" fmla="*/ 146344 h 605117"/>
              <a:gd name="connsiteX86" fmla="*/ 450596 w 585490"/>
              <a:gd name="connsiteY86" fmla="*/ 302559 h 605117"/>
              <a:gd name="connsiteX87" fmla="*/ 292745 w 585490"/>
              <a:gd name="connsiteY87" fmla="*/ 458773 h 605117"/>
              <a:gd name="connsiteX88" fmla="*/ 136328 w 585490"/>
              <a:gd name="connsiteY88" fmla="*/ 302559 h 605117"/>
              <a:gd name="connsiteX89" fmla="*/ 292745 w 585490"/>
              <a:gd name="connsiteY89" fmla="*/ 146344 h 605117"/>
              <a:gd name="connsiteX90" fmla="*/ 375948 w 585490"/>
              <a:gd name="connsiteY90" fmla="*/ 25870 h 605117"/>
              <a:gd name="connsiteX91" fmla="*/ 365896 w 585490"/>
              <a:gd name="connsiteY91" fmla="*/ 27304 h 605117"/>
              <a:gd name="connsiteX92" fmla="*/ 357279 w 585490"/>
              <a:gd name="connsiteY92" fmla="*/ 31605 h 605117"/>
              <a:gd name="connsiteX93" fmla="*/ 350099 w 585490"/>
              <a:gd name="connsiteY93" fmla="*/ 34472 h 605117"/>
              <a:gd name="connsiteX94" fmla="*/ 341483 w 585490"/>
              <a:gd name="connsiteY94" fmla="*/ 41641 h 605117"/>
              <a:gd name="connsiteX95" fmla="*/ 340047 w 585490"/>
              <a:gd name="connsiteY95" fmla="*/ 43075 h 605117"/>
              <a:gd name="connsiteX96" fmla="*/ 338611 w 585490"/>
              <a:gd name="connsiteY96" fmla="*/ 43075 h 605117"/>
              <a:gd name="connsiteX97" fmla="*/ 360152 w 585490"/>
              <a:gd name="connsiteY97" fmla="*/ 63147 h 605117"/>
              <a:gd name="connsiteX98" fmla="*/ 361588 w 585490"/>
              <a:gd name="connsiteY98" fmla="*/ 60279 h 605117"/>
              <a:gd name="connsiteX99" fmla="*/ 367332 w 585490"/>
              <a:gd name="connsiteY99" fmla="*/ 53111 h 605117"/>
              <a:gd name="connsiteX100" fmla="*/ 370204 w 585490"/>
              <a:gd name="connsiteY100" fmla="*/ 50243 h 605117"/>
              <a:gd name="connsiteX101" fmla="*/ 373076 w 585490"/>
              <a:gd name="connsiteY101" fmla="*/ 45942 h 605117"/>
              <a:gd name="connsiteX102" fmla="*/ 378820 w 585490"/>
              <a:gd name="connsiteY102" fmla="*/ 43075 h 605117"/>
              <a:gd name="connsiteX103" fmla="*/ 384564 w 585490"/>
              <a:gd name="connsiteY103" fmla="*/ 41641 h 605117"/>
              <a:gd name="connsiteX104" fmla="*/ 391744 w 585490"/>
              <a:gd name="connsiteY104" fmla="*/ 41641 h 605117"/>
              <a:gd name="connsiteX105" fmla="*/ 397488 w 585490"/>
              <a:gd name="connsiteY105" fmla="*/ 41641 h 605117"/>
              <a:gd name="connsiteX106" fmla="*/ 410413 w 585490"/>
              <a:gd name="connsiteY106" fmla="*/ 45942 h 605117"/>
              <a:gd name="connsiteX107" fmla="*/ 419029 w 585490"/>
              <a:gd name="connsiteY107" fmla="*/ 48810 h 605117"/>
              <a:gd name="connsiteX108" fmla="*/ 421901 w 585490"/>
              <a:gd name="connsiteY108" fmla="*/ 50243 h 605117"/>
              <a:gd name="connsiteX109" fmla="*/ 420465 w 585490"/>
              <a:gd name="connsiteY109" fmla="*/ 48810 h 605117"/>
              <a:gd name="connsiteX110" fmla="*/ 413285 w 585490"/>
              <a:gd name="connsiteY110" fmla="*/ 41641 h 605117"/>
              <a:gd name="connsiteX111" fmla="*/ 401797 w 585490"/>
              <a:gd name="connsiteY111" fmla="*/ 33039 h 605117"/>
              <a:gd name="connsiteX112" fmla="*/ 393180 w 585490"/>
              <a:gd name="connsiteY112" fmla="*/ 30171 h 605117"/>
              <a:gd name="connsiteX113" fmla="*/ 384564 w 585490"/>
              <a:gd name="connsiteY113" fmla="*/ 27304 h 605117"/>
              <a:gd name="connsiteX114" fmla="*/ 375948 w 585490"/>
              <a:gd name="connsiteY114" fmla="*/ 25870 h 605117"/>
              <a:gd name="connsiteX115" fmla="*/ 387032 w 585490"/>
              <a:gd name="connsiteY115" fmla="*/ 10054 h 605117"/>
              <a:gd name="connsiteX116" fmla="*/ 529603 w 585490"/>
              <a:gd name="connsiteY116" fmla="*/ 136266 h 605117"/>
              <a:gd name="connsiteX117" fmla="*/ 569812 w 585490"/>
              <a:gd name="connsiteY117" fmla="*/ 345589 h 605117"/>
              <a:gd name="connsiteX118" fmla="*/ 487959 w 585490"/>
              <a:gd name="connsiteY118" fmla="*/ 336987 h 605117"/>
              <a:gd name="connsiteX119" fmla="*/ 506627 w 585490"/>
              <a:gd name="connsiteY119" fmla="*/ 259566 h 605117"/>
              <a:gd name="connsiteX120" fmla="*/ 477906 w 585490"/>
              <a:gd name="connsiteY120" fmla="*/ 169242 h 605117"/>
              <a:gd name="connsiteX121" fmla="*/ 407541 w 585490"/>
              <a:gd name="connsiteY121" fmla="*/ 104724 h 605117"/>
              <a:gd name="connsiteX122" fmla="*/ 328559 w 585490"/>
              <a:gd name="connsiteY122" fmla="*/ 90387 h 605117"/>
              <a:gd name="connsiteX123" fmla="*/ 355843 w 585490"/>
              <a:gd name="connsiteY123" fmla="*/ 11533 h 605117"/>
              <a:gd name="connsiteX124" fmla="*/ 387032 w 585490"/>
              <a:gd name="connsiteY124" fmla="*/ 10054 h 605117"/>
              <a:gd name="connsiteX125" fmla="*/ 140586 w 585490"/>
              <a:gd name="connsiteY125" fmla="*/ 184 h 605117"/>
              <a:gd name="connsiteX126" fmla="*/ 253915 w 585490"/>
              <a:gd name="connsiteY126" fmla="*/ 28851 h 605117"/>
              <a:gd name="connsiteX127" fmla="*/ 276868 w 585490"/>
              <a:gd name="connsiteY127" fmla="*/ 34584 h 605117"/>
              <a:gd name="connsiteX128" fmla="*/ 281172 w 585490"/>
              <a:gd name="connsiteY128" fmla="*/ 50351 h 605117"/>
              <a:gd name="connsiteX129" fmla="*/ 253915 w 585490"/>
              <a:gd name="connsiteY129" fmla="*/ 79018 h 605117"/>
              <a:gd name="connsiteX130" fmla="*/ 183622 w 585490"/>
              <a:gd name="connsiteY130" fmla="*/ 150685 h 605117"/>
              <a:gd name="connsiteX131" fmla="*/ 167842 w 585490"/>
              <a:gd name="connsiteY131" fmla="*/ 147818 h 605117"/>
              <a:gd name="connsiteX132" fmla="*/ 159235 w 585490"/>
              <a:gd name="connsiteY132" fmla="*/ 120585 h 605117"/>
              <a:gd name="connsiteX133" fmla="*/ 154931 w 585490"/>
              <a:gd name="connsiteY133" fmla="*/ 116285 h 605117"/>
              <a:gd name="connsiteX134" fmla="*/ 149193 w 585490"/>
              <a:gd name="connsiteY134" fmla="*/ 117718 h 605117"/>
              <a:gd name="connsiteX135" fmla="*/ 57382 w 585490"/>
              <a:gd name="connsiteY135" fmla="*/ 302619 h 605117"/>
              <a:gd name="connsiteX136" fmla="*/ 219486 w 585490"/>
              <a:gd name="connsiteY136" fmla="*/ 526219 h 605117"/>
              <a:gd name="connsiteX137" fmla="*/ 232397 w 585490"/>
              <a:gd name="connsiteY137" fmla="*/ 573519 h 605117"/>
              <a:gd name="connsiteX138" fmla="*/ 202272 w 585490"/>
              <a:gd name="connsiteY138" fmla="*/ 580686 h 605117"/>
              <a:gd name="connsiteX139" fmla="*/ 0 w 585490"/>
              <a:gd name="connsiteY139" fmla="*/ 302619 h 605117"/>
              <a:gd name="connsiteX140" fmla="*/ 134848 w 585490"/>
              <a:gd name="connsiteY140" fmla="*/ 56085 h 605117"/>
              <a:gd name="connsiteX141" fmla="*/ 137717 w 585490"/>
              <a:gd name="connsiteY141" fmla="*/ 46051 h 605117"/>
              <a:gd name="connsiteX142" fmla="*/ 129109 w 585490"/>
              <a:gd name="connsiteY142" fmla="*/ 13084 h 605117"/>
              <a:gd name="connsiteX143" fmla="*/ 140586 w 585490"/>
              <a:gd name="connsiteY143" fmla="*/ 184 h 60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585490" h="605117">
                <a:moveTo>
                  <a:pt x="579799" y="361297"/>
                </a:moveTo>
                <a:cubicBezTo>
                  <a:pt x="564016" y="438687"/>
                  <a:pt x="518103" y="507479"/>
                  <a:pt x="450668" y="550473"/>
                </a:cubicBezTo>
                <a:cubicBezTo>
                  <a:pt x="447798" y="551906"/>
                  <a:pt x="446364" y="554773"/>
                  <a:pt x="447798" y="557639"/>
                </a:cubicBezTo>
                <a:lnTo>
                  <a:pt x="456407" y="592035"/>
                </a:lnTo>
                <a:cubicBezTo>
                  <a:pt x="459277" y="599200"/>
                  <a:pt x="452103" y="606366"/>
                  <a:pt x="444929" y="604933"/>
                </a:cubicBezTo>
                <a:lnTo>
                  <a:pt x="331580" y="576270"/>
                </a:lnTo>
                <a:lnTo>
                  <a:pt x="308624" y="570537"/>
                </a:lnTo>
                <a:cubicBezTo>
                  <a:pt x="301450" y="569104"/>
                  <a:pt x="300015" y="559072"/>
                  <a:pt x="304319" y="554773"/>
                </a:cubicBezTo>
                <a:lnTo>
                  <a:pt x="331580" y="526110"/>
                </a:lnTo>
                <a:lnTo>
                  <a:pt x="401885" y="453019"/>
                </a:lnTo>
                <a:cubicBezTo>
                  <a:pt x="407624" y="448719"/>
                  <a:pt x="416233" y="450152"/>
                  <a:pt x="419103" y="457318"/>
                </a:cubicBezTo>
                <a:lnTo>
                  <a:pt x="426277" y="484548"/>
                </a:lnTo>
                <a:cubicBezTo>
                  <a:pt x="426277" y="485981"/>
                  <a:pt x="429146" y="488848"/>
                  <a:pt x="430581" y="488848"/>
                </a:cubicBezTo>
                <a:cubicBezTo>
                  <a:pt x="433450" y="490281"/>
                  <a:pt x="434885" y="488848"/>
                  <a:pt x="437755" y="487414"/>
                </a:cubicBezTo>
                <a:cubicBezTo>
                  <a:pt x="472190" y="461618"/>
                  <a:pt x="498016" y="425789"/>
                  <a:pt x="513799" y="385661"/>
                </a:cubicBezTo>
                <a:cubicBezTo>
                  <a:pt x="516668" y="385661"/>
                  <a:pt x="519538" y="385661"/>
                  <a:pt x="523842" y="385661"/>
                </a:cubicBezTo>
                <a:cubicBezTo>
                  <a:pt x="542494" y="385661"/>
                  <a:pt x="559712" y="375629"/>
                  <a:pt x="572625" y="365596"/>
                </a:cubicBezTo>
                <a:cubicBezTo>
                  <a:pt x="575495" y="364163"/>
                  <a:pt x="576929" y="362730"/>
                  <a:pt x="579799" y="361297"/>
                </a:cubicBezTo>
                <a:close/>
                <a:moveTo>
                  <a:pt x="294267" y="269568"/>
                </a:moveTo>
                <a:lnTo>
                  <a:pt x="292830" y="306811"/>
                </a:lnTo>
                <a:lnTo>
                  <a:pt x="271277" y="306811"/>
                </a:lnTo>
                <a:lnTo>
                  <a:pt x="271277" y="305379"/>
                </a:lnTo>
                <a:close/>
                <a:moveTo>
                  <a:pt x="566940" y="268168"/>
                </a:moveTo>
                <a:cubicBezTo>
                  <a:pt x="566940" y="268168"/>
                  <a:pt x="566940" y="269602"/>
                  <a:pt x="566940" y="271036"/>
                </a:cubicBezTo>
                <a:cubicBezTo>
                  <a:pt x="566940" y="273903"/>
                  <a:pt x="566940" y="276770"/>
                  <a:pt x="566940" y="281072"/>
                </a:cubicBezTo>
                <a:cubicBezTo>
                  <a:pt x="565504" y="282505"/>
                  <a:pt x="565504" y="283939"/>
                  <a:pt x="565504" y="286806"/>
                </a:cubicBezTo>
                <a:cubicBezTo>
                  <a:pt x="564068" y="288240"/>
                  <a:pt x="564068" y="291108"/>
                  <a:pt x="562632" y="292541"/>
                </a:cubicBezTo>
                <a:cubicBezTo>
                  <a:pt x="562632" y="295409"/>
                  <a:pt x="561196" y="296842"/>
                  <a:pt x="561196" y="299710"/>
                </a:cubicBezTo>
                <a:lnTo>
                  <a:pt x="558324" y="302577"/>
                </a:lnTo>
                <a:lnTo>
                  <a:pt x="556888" y="304011"/>
                </a:lnTo>
                <a:cubicBezTo>
                  <a:pt x="551144" y="311180"/>
                  <a:pt x="543964" y="314047"/>
                  <a:pt x="538220" y="315481"/>
                </a:cubicBezTo>
                <a:cubicBezTo>
                  <a:pt x="535348" y="315481"/>
                  <a:pt x="532476" y="316914"/>
                  <a:pt x="529603" y="316914"/>
                </a:cubicBezTo>
                <a:cubicBezTo>
                  <a:pt x="528167" y="316914"/>
                  <a:pt x="526731" y="316914"/>
                  <a:pt x="526731" y="316914"/>
                </a:cubicBezTo>
                <a:lnTo>
                  <a:pt x="535348" y="345589"/>
                </a:lnTo>
                <a:cubicBezTo>
                  <a:pt x="535348" y="345589"/>
                  <a:pt x="536784" y="344155"/>
                  <a:pt x="538220" y="342721"/>
                </a:cubicBezTo>
                <a:cubicBezTo>
                  <a:pt x="541092" y="342721"/>
                  <a:pt x="543964" y="339854"/>
                  <a:pt x="548272" y="338420"/>
                </a:cubicBezTo>
                <a:cubicBezTo>
                  <a:pt x="549708" y="336987"/>
                  <a:pt x="552580" y="335553"/>
                  <a:pt x="554016" y="334119"/>
                </a:cubicBezTo>
                <a:cubicBezTo>
                  <a:pt x="556888" y="331252"/>
                  <a:pt x="558324" y="329818"/>
                  <a:pt x="561196" y="326950"/>
                </a:cubicBezTo>
                <a:cubicBezTo>
                  <a:pt x="562632" y="325517"/>
                  <a:pt x="564068" y="322649"/>
                  <a:pt x="565504" y="319782"/>
                </a:cubicBezTo>
                <a:cubicBezTo>
                  <a:pt x="568376" y="316914"/>
                  <a:pt x="568376" y="314047"/>
                  <a:pt x="569812" y="311180"/>
                </a:cubicBezTo>
                <a:lnTo>
                  <a:pt x="571248" y="306878"/>
                </a:lnTo>
                <a:lnTo>
                  <a:pt x="571248" y="302577"/>
                </a:lnTo>
                <a:cubicBezTo>
                  <a:pt x="572684" y="299710"/>
                  <a:pt x="572684" y="296842"/>
                  <a:pt x="572684" y="293975"/>
                </a:cubicBezTo>
                <a:cubicBezTo>
                  <a:pt x="572684" y="291108"/>
                  <a:pt x="572684" y="289674"/>
                  <a:pt x="572684" y="286806"/>
                </a:cubicBezTo>
                <a:cubicBezTo>
                  <a:pt x="571248" y="283939"/>
                  <a:pt x="571248" y="282505"/>
                  <a:pt x="571248" y="281072"/>
                </a:cubicBezTo>
                <a:cubicBezTo>
                  <a:pt x="569812" y="276770"/>
                  <a:pt x="569812" y="273903"/>
                  <a:pt x="568376" y="271036"/>
                </a:cubicBezTo>
                <a:cubicBezTo>
                  <a:pt x="568376" y="269602"/>
                  <a:pt x="566940" y="268168"/>
                  <a:pt x="566940" y="268168"/>
                </a:cubicBezTo>
                <a:close/>
                <a:moveTo>
                  <a:pt x="348710" y="246665"/>
                </a:moveTo>
                <a:lnTo>
                  <a:pt x="348710" y="354152"/>
                </a:lnTo>
                <a:lnTo>
                  <a:pt x="375975" y="354152"/>
                </a:lnTo>
                <a:lnTo>
                  <a:pt x="375975" y="319756"/>
                </a:lnTo>
                <a:cubicBezTo>
                  <a:pt x="375975" y="316890"/>
                  <a:pt x="375975" y="312591"/>
                  <a:pt x="377410" y="309724"/>
                </a:cubicBezTo>
                <a:cubicBezTo>
                  <a:pt x="378845" y="302559"/>
                  <a:pt x="384585" y="298259"/>
                  <a:pt x="393195" y="298259"/>
                </a:cubicBezTo>
                <a:cubicBezTo>
                  <a:pt x="398935" y="298259"/>
                  <a:pt x="401806" y="301125"/>
                  <a:pt x="401806" y="308291"/>
                </a:cubicBezTo>
                <a:lnTo>
                  <a:pt x="401806" y="354152"/>
                </a:lnTo>
                <a:lnTo>
                  <a:pt x="427636" y="354152"/>
                </a:lnTo>
                <a:lnTo>
                  <a:pt x="427636" y="303992"/>
                </a:lnTo>
                <a:cubicBezTo>
                  <a:pt x="427636" y="282494"/>
                  <a:pt x="414721" y="273895"/>
                  <a:pt x="398935" y="273895"/>
                </a:cubicBezTo>
                <a:cubicBezTo>
                  <a:pt x="388890" y="273895"/>
                  <a:pt x="380280" y="279628"/>
                  <a:pt x="375975" y="286794"/>
                </a:cubicBezTo>
                <a:lnTo>
                  <a:pt x="374540" y="286794"/>
                </a:lnTo>
                <a:cubicBezTo>
                  <a:pt x="374540" y="286794"/>
                  <a:pt x="375975" y="283927"/>
                  <a:pt x="375975" y="279628"/>
                </a:cubicBezTo>
                <a:lnTo>
                  <a:pt x="375975" y="246665"/>
                </a:lnTo>
                <a:close/>
                <a:moveTo>
                  <a:pt x="287004" y="246665"/>
                </a:moveTo>
                <a:lnTo>
                  <a:pt x="245389" y="312591"/>
                </a:lnTo>
                <a:lnTo>
                  <a:pt x="245389" y="328355"/>
                </a:lnTo>
                <a:lnTo>
                  <a:pt x="292745" y="328355"/>
                </a:lnTo>
                <a:lnTo>
                  <a:pt x="292745" y="354152"/>
                </a:lnTo>
                <a:lnTo>
                  <a:pt x="318575" y="354152"/>
                </a:lnTo>
                <a:lnTo>
                  <a:pt x="318575" y="328355"/>
                </a:lnTo>
                <a:lnTo>
                  <a:pt x="331490" y="328355"/>
                </a:lnTo>
                <a:lnTo>
                  <a:pt x="331490" y="306858"/>
                </a:lnTo>
                <a:lnTo>
                  <a:pt x="318575" y="306858"/>
                </a:lnTo>
                <a:lnTo>
                  <a:pt x="318575" y="246665"/>
                </a:lnTo>
                <a:close/>
                <a:moveTo>
                  <a:pt x="195164" y="243799"/>
                </a:moveTo>
                <a:cubicBezTo>
                  <a:pt x="166463" y="243799"/>
                  <a:pt x="156418" y="268163"/>
                  <a:pt x="156418" y="268163"/>
                </a:cubicBezTo>
                <a:lnTo>
                  <a:pt x="176508" y="281061"/>
                </a:lnTo>
                <a:cubicBezTo>
                  <a:pt x="176508" y="281061"/>
                  <a:pt x="182248" y="269596"/>
                  <a:pt x="192294" y="269596"/>
                </a:cubicBezTo>
                <a:cubicBezTo>
                  <a:pt x="198034" y="269596"/>
                  <a:pt x="203774" y="272462"/>
                  <a:pt x="203774" y="279628"/>
                </a:cubicBezTo>
                <a:cubicBezTo>
                  <a:pt x="203774" y="295393"/>
                  <a:pt x="156418" y="302559"/>
                  <a:pt x="156418" y="342687"/>
                </a:cubicBezTo>
                <a:cubicBezTo>
                  <a:pt x="156418" y="346987"/>
                  <a:pt x="157853" y="349853"/>
                  <a:pt x="157853" y="354152"/>
                </a:cubicBezTo>
                <a:lnTo>
                  <a:pt x="233909" y="354152"/>
                </a:lnTo>
                <a:lnTo>
                  <a:pt x="233909" y="331222"/>
                </a:lnTo>
                <a:lnTo>
                  <a:pt x="187988" y="331222"/>
                </a:lnTo>
                <a:cubicBezTo>
                  <a:pt x="187988" y="318323"/>
                  <a:pt x="232474" y="311157"/>
                  <a:pt x="232474" y="276762"/>
                </a:cubicBezTo>
                <a:cubicBezTo>
                  <a:pt x="232474" y="253831"/>
                  <a:pt x="212384" y="243799"/>
                  <a:pt x="195164" y="243799"/>
                </a:cubicBezTo>
                <a:close/>
                <a:moveTo>
                  <a:pt x="292745" y="146344"/>
                </a:moveTo>
                <a:cubicBezTo>
                  <a:pt x="380280" y="146344"/>
                  <a:pt x="450596" y="216569"/>
                  <a:pt x="450596" y="302559"/>
                </a:cubicBezTo>
                <a:cubicBezTo>
                  <a:pt x="450596" y="388548"/>
                  <a:pt x="380280" y="458773"/>
                  <a:pt x="292745" y="458773"/>
                </a:cubicBezTo>
                <a:cubicBezTo>
                  <a:pt x="206644" y="458773"/>
                  <a:pt x="136328" y="388548"/>
                  <a:pt x="136328" y="302559"/>
                </a:cubicBezTo>
                <a:cubicBezTo>
                  <a:pt x="136328" y="216569"/>
                  <a:pt x="206644" y="146344"/>
                  <a:pt x="292745" y="146344"/>
                </a:cubicBezTo>
                <a:close/>
                <a:moveTo>
                  <a:pt x="375948" y="25870"/>
                </a:moveTo>
                <a:cubicBezTo>
                  <a:pt x="373076" y="27304"/>
                  <a:pt x="368768" y="27304"/>
                  <a:pt x="365896" y="27304"/>
                </a:cubicBezTo>
                <a:cubicBezTo>
                  <a:pt x="363024" y="28737"/>
                  <a:pt x="360152" y="30171"/>
                  <a:pt x="357279" y="31605"/>
                </a:cubicBezTo>
                <a:cubicBezTo>
                  <a:pt x="354407" y="31605"/>
                  <a:pt x="352971" y="33039"/>
                  <a:pt x="350099" y="34472"/>
                </a:cubicBezTo>
                <a:cubicBezTo>
                  <a:pt x="347227" y="37340"/>
                  <a:pt x="344355" y="40207"/>
                  <a:pt x="341483" y="41641"/>
                </a:cubicBezTo>
                <a:cubicBezTo>
                  <a:pt x="341483" y="41641"/>
                  <a:pt x="340047" y="41641"/>
                  <a:pt x="340047" y="43075"/>
                </a:cubicBezTo>
                <a:cubicBezTo>
                  <a:pt x="340047" y="43075"/>
                  <a:pt x="338611" y="43075"/>
                  <a:pt x="338611" y="43075"/>
                </a:cubicBezTo>
                <a:lnTo>
                  <a:pt x="360152" y="63147"/>
                </a:lnTo>
                <a:cubicBezTo>
                  <a:pt x="360152" y="61713"/>
                  <a:pt x="361588" y="61713"/>
                  <a:pt x="361588" y="60279"/>
                </a:cubicBezTo>
                <a:cubicBezTo>
                  <a:pt x="363024" y="58846"/>
                  <a:pt x="364460" y="55978"/>
                  <a:pt x="367332" y="53111"/>
                </a:cubicBezTo>
                <a:cubicBezTo>
                  <a:pt x="367332" y="51677"/>
                  <a:pt x="368768" y="50243"/>
                  <a:pt x="370204" y="50243"/>
                </a:cubicBezTo>
                <a:cubicBezTo>
                  <a:pt x="371640" y="48810"/>
                  <a:pt x="371640" y="47376"/>
                  <a:pt x="373076" y="45942"/>
                </a:cubicBezTo>
                <a:cubicBezTo>
                  <a:pt x="374512" y="44508"/>
                  <a:pt x="377384" y="44508"/>
                  <a:pt x="378820" y="43075"/>
                </a:cubicBezTo>
                <a:cubicBezTo>
                  <a:pt x="380256" y="43075"/>
                  <a:pt x="381692" y="41641"/>
                  <a:pt x="384564" y="41641"/>
                </a:cubicBezTo>
                <a:cubicBezTo>
                  <a:pt x="386000" y="41641"/>
                  <a:pt x="388872" y="41641"/>
                  <a:pt x="391744" y="41641"/>
                </a:cubicBezTo>
                <a:cubicBezTo>
                  <a:pt x="393180" y="41641"/>
                  <a:pt x="396052" y="41641"/>
                  <a:pt x="397488" y="41641"/>
                </a:cubicBezTo>
                <a:cubicBezTo>
                  <a:pt x="403233" y="43075"/>
                  <a:pt x="407541" y="44508"/>
                  <a:pt x="410413" y="45942"/>
                </a:cubicBezTo>
                <a:cubicBezTo>
                  <a:pt x="414721" y="47376"/>
                  <a:pt x="417593" y="48810"/>
                  <a:pt x="419029" y="48810"/>
                </a:cubicBezTo>
                <a:cubicBezTo>
                  <a:pt x="421901" y="50243"/>
                  <a:pt x="421901" y="50243"/>
                  <a:pt x="421901" y="50243"/>
                </a:cubicBezTo>
                <a:cubicBezTo>
                  <a:pt x="421901" y="50243"/>
                  <a:pt x="421901" y="50243"/>
                  <a:pt x="420465" y="48810"/>
                </a:cubicBezTo>
                <a:cubicBezTo>
                  <a:pt x="417593" y="47376"/>
                  <a:pt x="416157" y="44508"/>
                  <a:pt x="413285" y="41641"/>
                </a:cubicBezTo>
                <a:cubicBezTo>
                  <a:pt x="410413" y="38774"/>
                  <a:pt x="406105" y="35906"/>
                  <a:pt x="401797" y="33039"/>
                </a:cubicBezTo>
                <a:cubicBezTo>
                  <a:pt x="398924" y="33039"/>
                  <a:pt x="396052" y="31605"/>
                  <a:pt x="393180" y="30171"/>
                </a:cubicBezTo>
                <a:cubicBezTo>
                  <a:pt x="391744" y="28737"/>
                  <a:pt x="388872" y="27304"/>
                  <a:pt x="384564" y="27304"/>
                </a:cubicBezTo>
                <a:cubicBezTo>
                  <a:pt x="381692" y="27304"/>
                  <a:pt x="378820" y="27304"/>
                  <a:pt x="375948" y="25870"/>
                </a:cubicBezTo>
                <a:close/>
                <a:moveTo>
                  <a:pt x="387032" y="10054"/>
                </a:moveTo>
                <a:cubicBezTo>
                  <a:pt x="424863" y="19060"/>
                  <a:pt x="480060" y="59921"/>
                  <a:pt x="529603" y="136266"/>
                </a:cubicBezTo>
                <a:cubicBezTo>
                  <a:pt x="594225" y="238060"/>
                  <a:pt x="595661" y="324083"/>
                  <a:pt x="569812" y="345589"/>
                </a:cubicBezTo>
                <a:cubicBezTo>
                  <a:pt x="546836" y="362793"/>
                  <a:pt x="513807" y="390034"/>
                  <a:pt x="487959" y="336987"/>
                </a:cubicBezTo>
                <a:cubicBezTo>
                  <a:pt x="462110" y="285373"/>
                  <a:pt x="482214" y="275337"/>
                  <a:pt x="506627" y="259566"/>
                </a:cubicBezTo>
                <a:cubicBezTo>
                  <a:pt x="523859" y="249530"/>
                  <a:pt x="502319" y="206518"/>
                  <a:pt x="477906" y="169242"/>
                </a:cubicBezTo>
                <a:cubicBezTo>
                  <a:pt x="453494" y="130531"/>
                  <a:pt x="424773" y="93255"/>
                  <a:pt x="407541" y="104724"/>
                </a:cubicBezTo>
                <a:cubicBezTo>
                  <a:pt x="383128" y="120495"/>
                  <a:pt x="365896" y="134832"/>
                  <a:pt x="328559" y="90387"/>
                </a:cubicBezTo>
                <a:cubicBezTo>
                  <a:pt x="292658" y="44508"/>
                  <a:pt x="329995" y="24436"/>
                  <a:pt x="355843" y="11533"/>
                </a:cubicBezTo>
                <a:cubicBezTo>
                  <a:pt x="363741" y="7590"/>
                  <a:pt x="374422" y="7053"/>
                  <a:pt x="387032" y="10054"/>
                </a:cubicBezTo>
                <a:close/>
                <a:moveTo>
                  <a:pt x="140586" y="184"/>
                </a:moveTo>
                <a:lnTo>
                  <a:pt x="253915" y="28851"/>
                </a:lnTo>
                <a:lnTo>
                  <a:pt x="276868" y="34584"/>
                </a:lnTo>
                <a:cubicBezTo>
                  <a:pt x="284041" y="36018"/>
                  <a:pt x="286910" y="46051"/>
                  <a:pt x="281172" y="50351"/>
                </a:cubicBezTo>
                <a:lnTo>
                  <a:pt x="253915" y="79018"/>
                </a:lnTo>
                <a:lnTo>
                  <a:pt x="183622" y="150685"/>
                </a:lnTo>
                <a:cubicBezTo>
                  <a:pt x="177884" y="156418"/>
                  <a:pt x="169277" y="154985"/>
                  <a:pt x="167842" y="147818"/>
                </a:cubicBezTo>
                <a:lnTo>
                  <a:pt x="159235" y="120585"/>
                </a:lnTo>
                <a:cubicBezTo>
                  <a:pt x="159235" y="117718"/>
                  <a:pt x="157801" y="116285"/>
                  <a:pt x="154931" y="116285"/>
                </a:cubicBezTo>
                <a:cubicBezTo>
                  <a:pt x="153497" y="114851"/>
                  <a:pt x="150628" y="116285"/>
                  <a:pt x="149193" y="117718"/>
                </a:cubicBezTo>
                <a:cubicBezTo>
                  <a:pt x="91811" y="160718"/>
                  <a:pt x="57382" y="229518"/>
                  <a:pt x="57382" y="302619"/>
                </a:cubicBezTo>
                <a:cubicBezTo>
                  <a:pt x="57382" y="407252"/>
                  <a:pt x="126240" y="494686"/>
                  <a:pt x="219486" y="526219"/>
                </a:cubicBezTo>
                <a:cubicBezTo>
                  <a:pt x="241004" y="531953"/>
                  <a:pt x="246743" y="557753"/>
                  <a:pt x="232397" y="573519"/>
                </a:cubicBezTo>
                <a:cubicBezTo>
                  <a:pt x="223790" y="582119"/>
                  <a:pt x="212313" y="584986"/>
                  <a:pt x="202272" y="580686"/>
                </a:cubicBezTo>
                <a:cubicBezTo>
                  <a:pt x="84638" y="543419"/>
                  <a:pt x="0" y="433052"/>
                  <a:pt x="0" y="302619"/>
                </a:cubicBezTo>
                <a:cubicBezTo>
                  <a:pt x="0" y="202285"/>
                  <a:pt x="50209" y="110551"/>
                  <a:pt x="134848" y="56085"/>
                </a:cubicBezTo>
                <a:cubicBezTo>
                  <a:pt x="137717" y="53218"/>
                  <a:pt x="139151" y="48918"/>
                  <a:pt x="137717" y="46051"/>
                </a:cubicBezTo>
                <a:lnTo>
                  <a:pt x="129109" y="13084"/>
                </a:lnTo>
                <a:cubicBezTo>
                  <a:pt x="126240" y="5918"/>
                  <a:pt x="133413" y="-1249"/>
                  <a:pt x="140586" y="184"/>
                </a:cubicBezTo>
                <a:close/>
              </a:path>
            </a:pathLst>
          </a:cu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07" name="atom_1734">
            <a:extLst>
              <a:ext uri="{FF2B5EF4-FFF2-40B4-BE49-F238E27FC236}">
                <a16:creationId xmlns:a16="http://schemas.microsoft.com/office/drawing/2014/main" id="{D5E0BD26-0371-4CF5-BCFC-62C34898A02D}"/>
              </a:ext>
            </a:extLst>
          </p:cNvPr>
          <p:cNvSpPr/>
          <p:nvPr/>
        </p:nvSpPr>
        <p:spPr>
          <a:xfrm>
            <a:off x="8447972" y="5463328"/>
            <a:ext cx="204638" cy="218992"/>
          </a:xfrm>
          <a:custGeom>
            <a:avLst/>
            <a:gdLst>
              <a:gd name="connsiteX0" fmla="*/ 183893 w 484290"/>
              <a:gd name="connsiteY0" fmla="*/ 370539 h 606722"/>
              <a:gd name="connsiteX1" fmla="*/ 300326 w 484290"/>
              <a:gd name="connsiteY1" fmla="*/ 370539 h 606722"/>
              <a:gd name="connsiteX2" fmla="*/ 300326 w 484290"/>
              <a:gd name="connsiteY2" fmla="*/ 486760 h 606722"/>
              <a:gd name="connsiteX3" fmla="*/ 183893 w 484290"/>
              <a:gd name="connsiteY3" fmla="*/ 486760 h 606722"/>
              <a:gd name="connsiteX4" fmla="*/ 167868 w 484290"/>
              <a:gd name="connsiteY4" fmla="*/ 305733 h 606722"/>
              <a:gd name="connsiteX5" fmla="*/ 167868 w 484290"/>
              <a:gd name="connsiteY5" fmla="*/ 330971 h 606722"/>
              <a:gd name="connsiteX6" fmla="*/ 144281 w 484290"/>
              <a:gd name="connsiteY6" fmla="*/ 330971 h 606722"/>
              <a:gd name="connsiteX7" fmla="*/ 144281 w 484290"/>
              <a:gd name="connsiteY7" fmla="*/ 354520 h 606722"/>
              <a:gd name="connsiteX8" fmla="*/ 119003 w 484290"/>
              <a:gd name="connsiteY8" fmla="*/ 354520 h 606722"/>
              <a:gd name="connsiteX9" fmla="*/ 119003 w 484290"/>
              <a:gd name="connsiteY9" fmla="*/ 394066 h 606722"/>
              <a:gd name="connsiteX10" fmla="*/ 144281 w 484290"/>
              <a:gd name="connsiteY10" fmla="*/ 394066 h 606722"/>
              <a:gd name="connsiteX11" fmla="*/ 144281 w 484290"/>
              <a:gd name="connsiteY11" fmla="*/ 411394 h 606722"/>
              <a:gd name="connsiteX12" fmla="*/ 119003 w 484290"/>
              <a:gd name="connsiteY12" fmla="*/ 411394 h 606722"/>
              <a:gd name="connsiteX13" fmla="*/ 119003 w 484290"/>
              <a:gd name="connsiteY13" fmla="*/ 450940 h 606722"/>
              <a:gd name="connsiteX14" fmla="*/ 144281 w 484290"/>
              <a:gd name="connsiteY14" fmla="*/ 450940 h 606722"/>
              <a:gd name="connsiteX15" fmla="*/ 144281 w 484290"/>
              <a:gd name="connsiteY15" fmla="*/ 463203 h 606722"/>
              <a:gd name="connsiteX16" fmla="*/ 119003 w 484290"/>
              <a:gd name="connsiteY16" fmla="*/ 463203 h 606722"/>
              <a:gd name="connsiteX17" fmla="*/ 119003 w 484290"/>
              <a:gd name="connsiteY17" fmla="*/ 502838 h 606722"/>
              <a:gd name="connsiteX18" fmla="*/ 144281 w 484290"/>
              <a:gd name="connsiteY18" fmla="*/ 502838 h 606722"/>
              <a:gd name="connsiteX19" fmla="*/ 144281 w 484290"/>
              <a:gd name="connsiteY19" fmla="*/ 526298 h 606722"/>
              <a:gd name="connsiteX20" fmla="*/ 167868 w 484290"/>
              <a:gd name="connsiteY20" fmla="*/ 526298 h 606722"/>
              <a:gd name="connsiteX21" fmla="*/ 167868 w 484290"/>
              <a:gd name="connsiteY21" fmla="*/ 551625 h 606722"/>
              <a:gd name="connsiteX22" fmla="*/ 207477 w 484290"/>
              <a:gd name="connsiteY22" fmla="*/ 551625 h 606722"/>
              <a:gd name="connsiteX23" fmla="*/ 207477 w 484290"/>
              <a:gd name="connsiteY23" fmla="*/ 526298 h 606722"/>
              <a:gd name="connsiteX24" fmla="*/ 222341 w 484290"/>
              <a:gd name="connsiteY24" fmla="*/ 526298 h 606722"/>
              <a:gd name="connsiteX25" fmla="*/ 222341 w 484290"/>
              <a:gd name="connsiteY25" fmla="*/ 551625 h 606722"/>
              <a:gd name="connsiteX26" fmla="*/ 261949 w 484290"/>
              <a:gd name="connsiteY26" fmla="*/ 551625 h 606722"/>
              <a:gd name="connsiteX27" fmla="*/ 261949 w 484290"/>
              <a:gd name="connsiteY27" fmla="*/ 526298 h 606722"/>
              <a:gd name="connsiteX28" fmla="*/ 276814 w 484290"/>
              <a:gd name="connsiteY28" fmla="*/ 526298 h 606722"/>
              <a:gd name="connsiteX29" fmla="*/ 276814 w 484290"/>
              <a:gd name="connsiteY29" fmla="*/ 551625 h 606722"/>
              <a:gd name="connsiteX30" fmla="*/ 316422 w 484290"/>
              <a:gd name="connsiteY30" fmla="*/ 551625 h 606722"/>
              <a:gd name="connsiteX31" fmla="*/ 316422 w 484290"/>
              <a:gd name="connsiteY31" fmla="*/ 526298 h 606722"/>
              <a:gd name="connsiteX32" fmla="*/ 339920 w 484290"/>
              <a:gd name="connsiteY32" fmla="*/ 526298 h 606722"/>
              <a:gd name="connsiteX33" fmla="*/ 339920 w 484290"/>
              <a:gd name="connsiteY33" fmla="*/ 502838 h 606722"/>
              <a:gd name="connsiteX34" fmla="*/ 365287 w 484290"/>
              <a:gd name="connsiteY34" fmla="*/ 502838 h 606722"/>
              <a:gd name="connsiteX35" fmla="*/ 365287 w 484290"/>
              <a:gd name="connsiteY35" fmla="*/ 463203 h 606722"/>
              <a:gd name="connsiteX36" fmla="*/ 339920 w 484290"/>
              <a:gd name="connsiteY36" fmla="*/ 463203 h 606722"/>
              <a:gd name="connsiteX37" fmla="*/ 339920 w 484290"/>
              <a:gd name="connsiteY37" fmla="*/ 448452 h 606722"/>
              <a:gd name="connsiteX38" fmla="*/ 365287 w 484290"/>
              <a:gd name="connsiteY38" fmla="*/ 448452 h 606722"/>
              <a:gd name="connsiteX39" fmla="*/ 365287 w 484290"/>
              <a:gd name="connsiteY39" fmla="*/ 408906 h 606722"/>
              <a:gd name="connsiteX40" fmla="*/ 339920 w 484290"/>
              <a:gd name="connsiteY40" fmla="*/ 408906 h 606722"/>
              <a:gd name="connsiteX41" fmla="*/ 339920 w 484290"/>
              <a:gd name="connsiteY41" fmla="*/ 394066 h 606722"/>
              <a:gd name="connsiteX42" fmla="*/ 365287 w 484290"/>
              <a:gd name="connsiteY42" fmla="*/ 394066 h 606722"/>
              <a:gd name="connsiteX43" fmla="*/ 365287 w 484290"/>
              <a:gd name="connsiteY43" fmla="*/ 354520 h 606722"/>
              <a:gd name="connsiteX44" fmla="*/ 339920 w 484290"/>
              <a:gd name="connsiteY44" fmla="*/ 354520 h 606722"/>
              <a:gd name="connsiteX45" fmla="*/ 339920 w 484290"/>
              <a:gd name="connsiteY45" fmla="*/ 330971 h 606722"/>
              <a:gd name="connsiteX46" fmla="*/ 316422 w 484290"/>
              <a:gd name="connsiteY46" fmla="*/ 330971 h 606722"/>
              <a:gd name="connsiteX47" fmla="*/ 316422 w 484290"/>
              <a:gd name="connsiteY47" fmla="*/ 305733 h 606722"/>
              <a:gd name="connsiteX48" fmla="*/ 276814 w 484290"/>
              <a:gd name="connsiteY48" fmla="*/ 305733 h 606722"/>
              <a:gd name="connsiteX49" fmla="*/ 276814 w 484290"/>
              <a:gd name="connsiteY49" fmla="*/ 330971 h 606722"/>
              <a:gd name="connsiteX50" fmla="*/ 261949 w 484290"/>
              <a:gd name="connsiteY50" fmla="*/ 330971 h 606722"/>
              <a:gd name="connsiteX51" fmla="*/ 261949 w 484290"/>
              <a:gd name="connsiteY51" fmla="*/ 305733 h 606722"/>
              <a:gd name="connsiteX52" fmla="*/ 222341 w 484290"/>
              <a:gd name="connsiteY52" fmla="*/ 305733 h 606722"/>
              <a:gd name="connsiteX53" fmla="*/ 222341 w 484290"/>
              <a:gd name="connsiteY53" fmla="*/ 330971 h 606722"/>
              <a:gd name="connsiteX54" fmla="*/ 207477 w 484290"/>
              <a:gd name="connsiteY54" fmla="*/ 330971 h 606722"/>
              <a:gd name="connsiteX55" fmla="*/ 207477 w 484290"/>
              <a:gd name="connsiteY55" fmla="*/ 305733 h 606722"/>
              <a:gd name="connsiteX56" fmla="*/ 114997 w 484290"/>
              <a:gd name="connsiteY56" fmla="*/ 173944 h 606722"/>
              <a:gd name="connsiteX57" fmla="*/ 121941 w 484290"/>
              <a:gd name="connsiteY57" fmla="*/ 180876 h 606722"/>
              <a:gd name="connsiteX58" fmla="*/ 149978 w 484290"/>
              <a:gd name="connsiteY58" fmla="*/ 208869 h 606722"/>
              <a:gd name="connsiteX59" fmla="*/ 175256 w 484290"/>
              <a:gd name="connsiteY59" fmla="*/ 234106 h 606722"/>
              <a:gd name="connsiteX60" fmla="*/ 203204 w 484290"/>
              <a:gd name="connsiteY60" fmla="*/ 262010 h 606722"/>
              <a:gd name="connsiteX61" fmla="*/ 231242 w 484290"/>
              <a:gd name="connsiteY61" fmla="*/ 234106 h 606722"/>
              <a:gd name="connsiteX62" fmla="*/ 242101 w 484290"/>
              <a:gd name="connsiteY62" fmla="*/ 229574 h 606722"/>
              <a:gd name="connsiteX63" fmla="*/ 252960 w 484290"/>
              <a:gd name="connsiteY63" fmla="*/ 234106 h 606722"/>
              <a:gd name="connsiteX64" fmla="*/ 280997 w 484290"/>
              <a:gd name="connsiteY64" fmla="*/ 262010 h 606722"/>
              <a:gd name="connsiteX65" fmla="*/ 309034 w 484290"/>
              <a:gd name="connsiteY65" fmla="*/ 234106 h 606722"/>
              <a:gd name="connsiteX66" fmla="*/ 334313 w 484290"/>
              <a:gd name="connsiteY66" fmla="*/ 208869 h 606722"/>
              <a:gd name="connsiteX67" fmla="*/ 362261 w 484290"/>
              <a:gd name="connsiteY67" fmla="*/ 180876 h 606722"/>
              <a:gd name="connsiteX68" fmla="*/ 369292 w 484290"/>
              <a:gd name="connsiteY68" fmla="*/ 173944 h 606722"/>
              <a:gd name="connsiteX69" fmla="*/ 484290 w 484290"/>
              <a:gd name="connsiteY69" fmla="*/ 306977 h 606722"/>
              <a:gd name="connsiteX70" fmla="*/ 454295 w 484290"/>
              <a:gd name="connsiteY70" fmla="*/ 332837 h 606722"/>
              <a:gd name="connsiteX71" fmla="*/ 443169 w 484290"/>
              <a:gd name="connsiteY71" fmla="*/ 320040 h 606722"/>
              <a:gd name="connsiteX72" fmla="*/ 443169 w 484290"/>
              <a:gd name="connsiteY72" fmla="*/ 606722 h 606722"/>
              <a:gd name="connsiteX73" fmla="*/ 41032 w 484290"/>
              <a:gd name="connsiteY73" fmla="*/ 606722 h 606722"/>
              <a:gd name="connsiteX74" fmla="*/ 41032 w 484290"/>
              <a:gd name="connsiteY74" fmla="*/ 320040 h 606722"/>
              <a:gd name="connsiteX75" fmla="*/ 29995 w 484290"/>
              <a:gd name="connsiteY75" fmla="*/ 332837 h 606722"/>
              <a:gd name="connsiteX76" fmla="*/ 0 w 484290"/>
              <a:gd name="connsiteY76" fmla="*/ 306977 h 606722"/>
              <a:gd name="connsiteX77" fmla="*/ 242100 w 484290"/>
              <a:gd name="connsiteY77" fmla="*/ 150446 h 606722"/>
              <a:gd name="connsiteX78" fmla="*/ 309005 w 484290"/>
              <a:gd name="connsiteY78" fmla="*/ 178106 h 606722"/>
              <a:gd name="connsiteX79" fmla="*/ 280980 w 484290"/>
              <a:gd name="connsiteY79" fmla="*/ 206122 h 606722"/>
              <a:gd name="connsiteX80" fmla="*/ 242100 w 484290"/>
              <a:gd name="connsiteY80" fmla="*/ 190024 h 606722"/>
              <a:gd name="connsiteX81" fmla="*/ 203310 w 484290"/>
              <a:gd name="connsiteY81" fmla="*/ 206122 h 606722"/>
              <a:gd name="connsiteX82" fmla="*/ 175284 w 484290"/>
              <a:gd name="connsiteY82" fmla="*/ 178106 h 606722"/>
              <a:gd name="connsiteX83" fmla="*/ 242100 w 484290"/>
              <a:gd name="connsiteY83" fmla="*/ 150446 h 606722"/>
              <a:gd name="connsiteX84" fmla="*/ 242110 w 484290"/>
              <a:gd name="connsiteY84" fmla="*/ 75152 h 606722"/>
              <a:gd name="connsiteX85" fmla="*/ 362283 w 484290"/>
              <a:gd name="connsiteY85" fmla="*/ 124933 h 606722"/>
              <a:gd name="connsiteX86" fmla="*/ 334332 w 484290"/>
              <a:gd name="connsiteY86" fmla="*/ 152845 h 606722"/>
              <a:gd name="connsiteX87" fmla="*/ 242110 w 484290"/>
              <a:gd name="connsiteY87" fmla="*/ 114799 h 606722"/>
              <a:gd name="connsiteX88" fmla="*/ 149978 w 484290"/>
              <a:gd name="connsiteY88" fmla="*/ 152845 h 606722"/>
              <a:gd name="connsiteX89" fmla="*/ 121937 w 484290"/>
              <a:gd name="connsiteY89" fmla="*/ 124933 h 606722"/>
              <a:gd name="connsiteX90" fmla="*/ 242110 w 484290"/>
              <a:gd name="connsiteY90" fmla="*/ 75152 h 606722"/>
              <a:gd name="connsiteX91" fmla="*/ 242101 w 484290"/>
              <a:gd name="connsiteY91" fmla="*/ 0 h 606722"/>
              <a:gd name="connsiteX92" fmla="*/ 415560 w 484290"/>
              <a:gd name="connsiteY92" fmla="*/ 71716 h 606722"/>
              <a:gd name="connsiteX93" fmla="*/ 387526 w 484290"/>
              <a:gd name="connsiteY93" fmla="*/ 99709 h 606722"/>
              <a:gd name="connsiteX94" fmla="*/ 242101 w 484290"/>
              <a:gd name="connsiteY94" fmla="*/ 39546 h 606722"/>
              <a:gd name="connsiteX95" fmla="*/ 96765 w 484290"/>
              <a:gd name="connsiteY95" fmla="*/ 99709 h 606722"/>
              <a:gd name="connsiteX96" fmla="*/ 68731 w 484290"/>
              <a:gd name="connsiteY96" fmla="*/ 71716 h 606722"/>
              <a:gd name="connsiteX97" fmla="*/ 242101 w 484290"/>
              <a:gd name="connsiteY9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484290" h="606722">
                <a:moveTo>
                  <a:pt x="183893" y="370539"/>
                </a:moveTo>
                <a:lnTo>
                  <a:pt x="300326" y="370539"/>
                </a:lnTo>
                <a:lnTo>
                  <a:pt x="300326" y="486760"/>
                </a:lnTo>
                <a:lnTo>
                  <a:pt x="183893" y="486760"/>
                </a:lnTo>
                <a:close/>
                <a:moveTo>
                  <a:pt x="167868" y="305733"/>
                </a:moveTo>
                <a:lnTo>
                  <a:pt x="167868" y="330971"/>
                </a:lnTo>
                <a:lnTo>
                  <a:pt x="144281" y="330971"/>
                </a:lnTo>
                <a:lnTo>
                  <a:pt x="144281" y="354520"/>
                </a:lnTo>
                <a:lnTo>
                  <a:pt x="119003" y="354520"/>
                </a:lnTo>
                <a:lnTo>
                  <a:pt x="119003" y="394066"/>
                </a:lnTo>
                <a:lnTo>
                  <a:pt x="144281" y="394066"/>
                </a:lnTo>
                <a:lnTo>
                  <a:pt x="144281" y="411394"/>
                </a:lnTo>
                <a:lnTo>
                  <a:pt x="119003" y="411394"/>
                </a:lnTo>
                <a:lnTo>
                  <a:pt x="119003" y="450940"/>
                </a:lnTo>
                <a:lnTo>
                  <a:pt x="144281" y="450940"/>
                </a:lnTo>
                <a:lnTo>
                  <a:pt x="144281" y="463203"/>
                </a:lnTo>
                <a:lnTo>
                  <a:pt x="119003" y="463203"/>
                </a:lnTo>
                <a:lnTo>
                  <a:pt x="119003" y="502838"/>
                </a:lnTo>
                <a:lnTo>
                  <a:pt x="144281" y="502838"/>
                </a:lnTo>
                <a:lnTo>
                  <a:pt x="144281" y="526298"/>
                </a:lnTo>
                <a:lnTo>
                  <a:pt x="167868" y="526298"/>
                </a:lnTo>
                <a:lnTo>
                  <a:pt x="167868" y="551625"/>
                </a:lnTo>
                <a:lnTo>
                  <a:pt x="207477" y="551625"/>
                </a:lnTo>
                <a:lnTo>
                  <a:pt x="207477" y="526298"/>
                </a:lnTo>
                <a:lnTo>
                  <a:pt x="222341" y="526298"/>
                </a:lnTo>
                <a:lnTo>
                  <a:pt x="222341" y="551625"/>
                </a:lnTo>
                <a:lnTo>
                  <a:pt x="261949" y="551625"/>
                </a:lnTo>
                <a:lnTo>
                  <a:pt x="261949" y="526298"/>
                </a:lnTo>
                <a:lnTo>
                  <a:pt x="276814" y="526298"/>
                </a:lnTo>
                <a:lnTo>
                  <a:pt x="276814" y="551625"/>
                </a:lnTo>
                <a:lnTo>
                  <a:pt x="316422" y="551625"/>
                </a:lnTo>
                <a:lnTo>
                  <a:pt x="316422" y="526298"/>
                </a:lnTo>
                <a:lnTo>
                  <a:pt x="339920" y="526298"/>
                </a:lnTo>
                <a:lnTo>
                  <a:pt x="339920" y="502838"/>
                </a:lnTo>
                <a:lnTo>
                  <a:pt x="365287" y="502838"/>
                </a:lnTo>
                <a:lnTo>
                  <a:pt x="365287" y="463203"/>
                </a:lnTo>
                <a:lnTo>
                  <a:pt x="339920" y="463203"/>
                </a:lnTo>
                <a:lnTo>
                  <a:pt x="339920" y="448452"/>
                </a:lnTo>
                <a:lnTo>
                  <a:pt x="365287" y="448452"/>
                </a:lnTo>
                <a:lnTo>
                  <a:pt x="365287" y="408906"/>
                </a:lnTo>
                <a:lnTo>
                  <a:pt x="339920" y="408906"/>
                </a:lnTo>
                <a:lnTo>
                  <a:pt x="339920" y="394066"/>
                </a:lnTo>
                <a:lnTo>
                  <a:pt x="365287" y="394066"/>
                </a:lnTo>
                <a:lnTo>
                  <a:pt x="365287" y="354520"/>
                </a:lnTo>
                <a:lnTo>
                  <a:pt x="339920" y="354520"/>
                </a:lnTo>
                <a:lnTo>
                  <a:pt x="339920" y="330971"/>
                </a:lnTo>
                <a:lnTo>
                  <a:pt x="316422" y="330971"/>
                </a:lnTo>
                <a:lnTo>
                  <a:pt x="316422" y="305733"/>
                </a:lnTo>
                <a:lnTo>
                  <a:pt x="276814" y="305733"/>
                </a:lnTo>
                <a:lnTo>
                  <a:pt x="276814" y="330971"/>
                </a:lnTo>
                <a:lnTo>
                  <a:pt x="261949" y="330971"/>
                </a:lnTo>
                <a:lnTo>
                  <a:pt x="261949" y="305733"/>
                </a:lnTo>
                <a:lnTo>
                  <a:pt x="222341" y="305733"/>
                </a:lnTo>
                <a:lnTo>
                  <a:pt x="222341" y="330971"/>
                </a:lnTo>
                <a:lnTo>
                  <a:pt x="207477" y="330971"/>
                </a:lnTo>
                <a:lnTo>
                  <a:pt x="207477" y="305733"/>
                </a:lnTo>
                <a:close/>
                <a:moveTo>
                  <a:pt x="114997" y="173944"/>
                </a:moveTo>
                <a:lnTo>
                  <a:pt x="121941" y="180876"/>
                </a:lnTo>
                <a:lnTo>
                  <a:pt x="149978" y="208869"/>
                </a:lnTo>
                <a:lnTo>
                  <a:pt x="175256" y="234106"/>
                </a:lnTo>
                <a:lnTo>
                  <a:pt x="203204" y="262010"/>
                </a:lnTo>
                <a:lnTo>
                  <a:pt x="231242" y="234106"/>
                </a:lnTo>
                <a:cubicBezTo>
                  <a:pt x="234179" y="231174"/>
                  <a:pt x="238006" y="229574"/>
                  <a:pt x="242101" y="229574"/>
                </a:cubicBezTo>
                <a:cubicBezTo>
                  <a:pt x="246284" y="229574"/>
                  <a:pt x="250022" y="231174"/>
                  <a:pt x="252960" y="234106"/>
                </a:cubicBezTo>
                <a:lnTo>
                  <a:pt x="280997" y="262010"/>
                </a:lnTo>
                <a:lnTo>
                  <a:pt x="309034" y="234106"/>
                </a:lnTo>
                <a:lnTo>
                  <a:pt x="334313" y="208869"/>
                </a:lnTo>
                <a:lnTo>
                  <a:pt x="362261" y="180876"/>
                </a:lnTo>
                <a:lnTo>
                  <a:pt x="369292" y="173944"/>
                </a:lnTo>
                <a:lnTo>
                  <a:pt x="484290" y="306977"/>
                </a:lnTo>
                <a:lnTo>
                  <a:pt x="454295" y="332837"/>
                </a:lnTo>
                <a:lnTo>
                  <a:pt x="443169" y="320040"/>
                </a:lnTo>
                <a:lnTo>
                  <a:pt x="443169" y="606722"/>
                </a:lnTo>
                <a:lnTo>
                  <a:pt x="41032" y="606722"/>
                </a:lnTo>
                <a:lnTo>
                  <a:pt x="41032" y="320040"/>
                </a:lnTo>
                <a:lnTo>
                  <a:pt x="29995" y="332837"/>
                </a:lnTo>
                <a:lnTo>
                  <a:pt x="0" y="306977"/>
                </a:lnTo>
                <a:close/>
                <a:moveTo>
                  <a:pt x="242100" y="150446"/>
                </a:moveTo>
                <a:cubicBezTo>
                  <a:pt x="267368" y="150446"/>
                  <a:pt x="291122" y="160229"/>
                  <a:pt x="309005" y="178106"/>
                </a:cubicBezTo>
                <a:lnTo>
                  <a:pt x="280980" y="206122"/>
                </a:lnTo>
                <a:cubicBezTo>
                  <a:pt x="270570" y="195716"/>
                  <a:pt x="256780" y="190024"/>
                  <a:pt x="242100" y="190024"/>
                </a:cubicBezTo>
                <a:cubicBezTo>
                  <a:pt x="227420" y="190024"/>
                  <a:pt x="213630" y="195716"/>
                  <a:pt x="203310" y="206122"/>
                </a:cubicBezTo>
                <a:lnTo>
                  <a:pt x="175284" y="178106"/>
                </a:lnTo>
                <a:cubicBezTo>
                  <a:pt x="193078" y="160229"/>
                  <a:pt x="216833" y="150446"/>
                  <a:pt x="242100" y="150446"/>
                </a:cubicBezTo>
                <a:close/>
                <a:moveTo>
                  <a:pt x="242110" y="75152"/>
                </a:moveTo>
                <a:cubicBezTo>
                  <a:pt x="287509" y="75152"/>
                  <a:pt x="330237" y="92842"/>
                  <a:pt x="362283" y="124933"/>
                </a:cubicBezTo>
                <a:lnTo>
                  <a:pt x="334332" y="152845"/>
                </a:lnTo>
                <a:cubicBezTo>
                  <a:pt x="309674" y="128310"/>
                  <a:pt x="276916" y="114799"/>
                  <a:pt x="242110" y="114799"/>
                </a:cubicBezTo>
                <a:cubicBezTo>
                  <a:pt x="207305" y="114799"/>
                  <a:pt x="174635" y="128310"/>
                  <a:pt x="149978" y="152845"/>
                </a:cubicBezTo>
                <a:lnTo>
                  <a:pt x="121937" y="124933"/>
                </a:lnTo>
                <a:cubicBezTo>
                  <a:pt x="154072" y="92842"/>
                  <a:pt x="196712" y="75152"/>
                  <a:pt x="242110" y="75152"/>
                </a:cubicBezTo>
                <a:close/>
                <a:moveTo>
                  <a:pt x="242101" y="0"/>
                </a:moveTo>
                <a:cubicBezTo>
                  <a:pt x="307604" y="0"/>
                  <a:pt x="369192" y="25505"/>
                  <a:pt x="415560" y="71716"/>
                </a:cubicBezTo>
                <a:lnTo>
                  <a:pt x="387526" y="99709"/>
                </a:lnTo>
                <a:cubicBezTo>
                  <a:pt x="348722" y="60963"/>
                  <a:pt x="297014" y="39546"/>
                  <a:pt x="242101" y="39546"/>
                </a:cubicBezTo>
                <a:cubicBezTo>
                  <a:pt x="187189" y="39546"/>
                  <a:pt x="135569" y="60963"/>
                  <a:pt x="96765" y="99709"/>
                </a:cubicBezTo>
                <a:lnTo>
                  <a:pt x="68731" y="71716"/>
                </a:lnTo>
                <a:cubicBezTo>
                  <a:pt x="115010" y="25505"/>
                  <a:pt x="176598" y="0"/>
                  <a:pt x="242101" y="0"/>
                </a:cubicBezTo>
                <a:close/>
              </a:path>
            </a:pathLst>
          </a:cu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13" name="任意多边形: 形状 412">
            <a:extLst>
              <a:ext uri="{FF2B5EF4-FFF2-40B4-BE49-F238E27FC236}">
                <a16:creationId xmlns:a16="http://schemas.microsoft.com/office/drawing/2014/main" id="{FCFE3862-9149-49B6-B598-5B4E8C5C44EE}"/>
              </a:ext>
            </a:extLst>
          </p:cNvPr>
          <p:cNvSpPr/>
          <p:nvPr/>
        </p:nvSpPr>
        <p:spPr>
          <a:xfrm>
            <a:off x="1262404" y="4858013"/>
            <a:ext cx="234386" cy="209372"/>
          </a:xfrm>
          <a:custGeom>
            <a:avLst/>
            <a:gdLst>
              <a:gd name="connsiteX0" fmla="*/ 72640 w 609686"/>
              <a:gd name="connsiteY0" fmla="*/ 463200 h 544618"/>
              <a:gd name="connsiteX1" fmla="*/ 46711 w 609686"/>
              <a:gd name="connsiteY1" fmla="*/ 489212 h 544618"/>
              <a:gd name="connsiteX2" fmla="*/ 72640 w 609686"/>
              <a:gd name="connsiteY2" fmla="*/ 515093 h 544618"/>
              <a:gd name="connsiteX3" fmla="*/ 98698 w 609686"/>
              <a:gd name="connsiteY3" fmla="*/ 489212 h 544618"/>
              <a:gd name="connsiteX4" fmla="*/ 72640 w 609686"/>
              <a:gd name="connsiteY4" fmla="*/ 463200 h 544618"/>
              <a:gd name="connsiteX5" fmla="*/ 33939 w 609686"/>
              <a:gd name="connsiteY5" fmla="*/ 355292 h 544618"/>
              <a:gd name="connsiteX6" fmla="*/ 127982 w 609686"/>
              <a:gd name="connsiteY6" fmla="*/ 359928 h 544618"/>
              <a:gd name="connsiteX7" fmla="*/ 140238 w 609686"/>
              <a:gd name="connsiteY7" fmla="*/ 373706 h 544618"/>
              <a:gd name="connsiteX8" fmla="*/ 128756 w 609686"/>
              <a:gd name="connsiteY8" fmla="*/ 523077 h 544618"/>
              <a:gd name="connsiteX9" fmla="*/ 114566 w 609686"/>
              <a:gd name="connsiteY9" fmla="*/ 535697 h 544618"/>
              <a:gd name="connsiteX10" fmla="*/ 10332 w 609686"/>
              <a:gd name="connsiteY10" fmla="*/ 535697 h 544618"/>
              <a:gd name="connsiteX11" fmla="*/ 398 w 609686"/>
              <a:gd name="connsiteY11" fmla="*/ 522433 h 544618"/>
              <a:gd name="connsiteX12" fmla="*/ 17555 w 609686"/>
              <a:gd name="connsiteY12" fmla="*/ 367396 h 544618"/>
              <a:gd name="connsiteX13" fmla="*/ 33939 w 609686"/>
              <a:gd name="connsiteY13" fmla="*/ 355292 h 544618"/>
              <a:gd name="connsiteX14" fmla="*/ 217077 w 609686"/>
              <a:gd name="connsiteY14" fmla="*/ 315305 h 544618"/>
              <a:gd name="connsiteX15" fmla="*/ 224329 w 609686"/>
              <a:gd name="connsiteY15" fmla="*/ 319241 h 544618"/>
              <a:gd name="connsiteX16" fmla="*/ 220290 w 609686"/>
              <a:gd name="connsiteY16" fmla="*/ 318715 h 544618"/>
              <a:gd name="connsiteX17" fmla="*/ 216230 w 609686"/>
              <a:gd name="connsiteY17" fmla="*/ 316561 h 544618"/>
              <a:gd name="connsiteX18" fmla="*/ 288033 w 609686"/>
              <a:gd name="connsiteY18" fmla="*/ 209180 h 544618"/>
              <a:gd name="connsiteX19" fmla="*/ 288033 w 609686"/>
              <a:gd name="connsiteY19" fmla="*/ 318517 h 544618"/>
              <a:gd name="connsiteX20" fmla="*/ 304307 w 609686"/>
              <a:gd name="connsiteY20" fmla="*/ 324059 h 544618"/>
              <a:gd name="connsiteX21" fmla="*/ 304307 w 609686"/>
              <a:gd name="connsiteY21" fmla="*/ 209180 h 544618"/>
              <a:gd name="connsiteX22" fmla="*/ 250761 w 609686"/>
              <a:gd name="connsiteY22" fmla="*/ 209180 h 544618"/>
              <a:gd name="connsiteX23" fmla="*/ 250761 w 609686"/>
              <a:gd name="connsiteY23" fmla="*/ 313949 h 544618"/>
              <a:gd name="connsiteX24" fmla="*/ 266885 w 609686"/>
              <a:gd name="connsiteY24" fmla="*/ 313949 h 544618"/>
              <a:gd name="connsiteX25" fmla="*/ 266885 w 609686"/>
              <a:gd name="connsiteY25" fmla="*/ 209180 h 544618"/>
              <a:gd name="connsiteX26" fmla="*/ 265160 w 609686"/>
              <a:gd name="connsiteY26" fmla="*/ 209180 h 544618"/>
              <a:gd name="connsiteX27" fmla="*/ 451596 w 609686"/>
              <a:gd name="connsiteY27" fmla="*/ 139535 h 544618"/>
              <a:gd name="connsiteX28" fmla="*/ 443196 w 609686"/>
              <a:gd name="connsiteY28" fmla="*/ 147847 h 544618"/>
              <a:gd name="connsiteX29" fmla="*/ 443196 w 609686"/>
              <a:gd name="connsiteY29" fmla="*/ 168142 h 544618"/>
              <a:gd name="connsiteX30" fmla="*/ 430072 w 609686"/>
              <a:gd name="connsiteY30" fmla="*/ 149720 h 544618"/>
              <a:gd name="connsiteX31" fmla="*/ 419423 w 609686"/>
              <a:gd name="connsiteY31" fmla="*/ 144627 h 544618"/>
              <a:gd name="connsiteX32" fmla="*/ 414324 w 609686"/>
              <a:gd name="connsiteY32" fmla="*/ 155261 h 544618"/>
              <a:gd name="connsiteX33" fmla="*/ 443196 w 609686"/>
              <a:gd name="connsiteY33" fmla="*/ 186489 h 544618"/>
              <a:gd name="connsiteX34" fmla="*/ 443196 w 609686"/>
              <a:gd name="connsiteY34" fmla="*/ 209106 h 544618"/>
              <a:gd name="connsiteX35" fmla="*/ 423098 w 609686"/>
              <a:gd name="connsiteY35" fmla="*/ 197498 h 544618"/>
              <a:gd name="connsiteX36" fmla="*/ 409674 w 609686"/>
              <a:gd name="connsiteY36" fmla="*/ 157658 h 544618"/>
              <a:gd name="connsiteX37" fmla="*/ 397825 w 609686"/>
              <a:gd name="connsiteY37" fmla="*/ 157208 h 544618"/>
              <a:gd name="connsiteX38" fmla="*/ 397375 w 609686"/>
              <a:gd name="connsiteY38" fmla="*/ 168966 h 544618"/>
              <a:gd name="connsiteX39" fmla="*/ 407049 w 609686"/>
              <a:gd name="connsiteY39" fmla="*/ 188212 h 544618"/>
              <a:gd name="connsiteX40" fmla="*/ 389576 w 609686"/>
              <a:gd name="connsiteY40" fmla="*/ 178177 h 544618"/>
              <a:gd name="connsiteX41" fmla="*/ 378176 w 609686"/>
              <a:gd name="connsiteY41" fmla="*/ 181247 h 544618"/>
              <a:gd name="connsiteX42" fmla="*/ 381176 w 609686"/>
              <a:gd name="connsiteY42" fmla="*/ 192630 h 544618"/>
              <a:gd name="connsiteX43" fmla="*/ 398800 w 609686"/>
              <a:gd name="connsiteY43" fmla="*/ 202740 h 544618"/>
              <a:gd name="connsiteX44" fmla="*/ 376227 w 609686"/>
              <a:gd name="connsiteY44" fmla="*/ 204912 h 544618"/>
              <a:gd name="connsiteX45" fmla="*/ 366477 w 609686"/>
              <a:gd name="connsiteY45" fmla="*/ 211577 h 544618"/>
              <a:gd name="connsiteX46" fmla="*/ 373227 w 609686"/>
              <a:gd name="connsiteY46" fmla="*/ 221312 h 544618"/>
              <a:gd name="connsiteX47" fmla="*/ 384176 w 609686"/>
              <a:gd name="connsiteY47" fmla="*/ 222136 h 544618"/>
              <a:gd name="connsiteX48" fmla="*/ 414624 w 609686"/>
              <a:gd name="connsiteY48" fmla="*/ 211876 h 544618"/>
              <a:gd name="connsiteX49" fmla="*/ 434347 w 609686"/>
              <a:gd name="connsiteY49" fmla="*/ 223259 h 544618"/>
              <a:gd name="connsiteX50" fmla="*/ 414174 w 609686"/>
              <a:gd name="connsiteY50" fmla="*/ 234867 h 544618"/>
              <a:gd name="connsiteX51" fmla="*/ 372852 w 609686"/>
              <a:gd name="connsiteY51" fmla="*/ 226554 h 544618"/>
              <a:gd name="connsiteX52" fmla="*/ 366552 w 609686"/>
              <a:gd name="connsiteY52" fmla="*/ 236515 h 544618"/>
              <a:gd name="connsiteX53" fmla="*/ 376601 w 609686"/>
              <a:gd name="connsiteY53" fmla="*/ 242805 h 544618"/>
              <a:gd name="connsiteX54" fmla="*/ 398125 w 609686"/>
              <a:gd name="connsiteY54" fmla="*/ 244078 h 544618"/>
              <a:gd name="connsiteX55" fmla="*/ 380651 w 609686"/>
              <a:gd name="connsiteY55" fmla="*/ 254188 h 544618"/>
              <a:gd name="connsiteX56" fmla="*/ 377576 w 609686"/>
              <a:gd name="connsiteY56" fmla="*/ 265571 h 544618"/>
              <a:gd name="connsiteX57" fmla="*/ 384851 w 609686"/>
              <a:gd name="connsiteY57" fmla="*/ 269765 h 544618"/>
              <a:gd name="connsiteX58" fmla="*/ 388976 w 609686"/>
              <a:gd name="connsiteY58" fmla="*/ 268642 h 544618"/>
              <a:gd name="connsiteX59" fmla="*/ 406599 w 609686"/>
              <a:gd name="connsiteY59" fmla="*/ 258457 h 544618"/>
              <a:gd name="connsiteX60" fmla="*/ 397150 w 609686"/>
              <a:gd name="connsiteY60" fmla="*/ 279051 h 544618"/>
              <a:gd name="connsiteX61" fmla="*/ 398050 w 609686"/>
              <a:gd name="connsiteY61" fmla="*/ 290808 h 544618"/>
              <a:gd name="connsiteX62" fmla="*/ 403524 w 609686"/>
              <a:gd name="connsiteY62" fmla="*/ 292830 h 544618"/>
              <a:gd name="connsiteX63" fmla="*/ 409824 w 609686"/>
              <a:gd name="connsiteY63" fmla="*/ 289910 h 544618"/>
              <a:gd name="connsiteX64" fmla="*/ 422498 w 609686"/>
              <a:gd name="connsiteY64" fmla="*/ 249320 h 544618"/>
              <a:gd name="connsiteX65" fmla="*/ 443196 w 609686"/>
              <a:gd name="connsiteY65" fmla="*/ 237338 h 544618"/>
              <a:gd name="connsiteX66" fmla="*/ 443196 w 609686"/>
              <a:gd name="connsiteY66" fmla="*/ 263699 h 544618"/>
              <a:gd name="connsiteX67" fmla="*/ 414249 w 609686"/>
              <a:gd name="connsiteY67" fmla="*/ 295526 h 544618"/>
              <a:gd name="connsiteX68" fmla="*/ 419723 w 609686"/>
              <a:gd name="connsiteY68" fmla="*/ 305936 h 544618"/>
              <a:gd name="connsiteX69" fmla="*/ 430222 w 609686"/>
              <a:gd name="connsiteY69" fmla="*/ 300469 h 544618"/>
              <a:gd name="connsiteX70" fmla="*/ 443196 w 609686"/>
              <a:gd name="connsiteY70" fmla="*/ 281672 h 544618"/>
              <a:gd name="connsiteX71" fmla="*/ 443196 w 609686"/>
              <a:gd name="connsiteY71" fmla="*/ 299870 h 544618"/>
              <a:gd name="connsiteX72" fmla="*/ 451596 w 609686"/>
              <a:gd name="connsiteY72" fmla="*/ 308257 h 544618"/>
              <a:gd name="connsiteX73" fmla="*/ 459920 w 609686"/>
              <a:gd name="connsiteY73" fmla="*/ 299870 h 544618"/>
              <a:gd name="connsiteX74" fmla="*/ 459920 w 609686"/>
              <a:gd name="connsiteY74" fmla="*/ 283170 h 544618"/>
              <a:gd name="connsiteX75" fmla="*/ 471919 w 609686"/>
              <a:gd name="connsiteY75" fmla="*/ 300769 h 544618"/>
              <a:gd name="connsiteX76" fmla="*/ 479794 w 609686"/>
              <a:gd name="connsiteY76" fmla="*/ 306310 h 544618"/>
              <a:gd name="connsiteX77" fmla="*/ 482569 w 609686"/>
              <a:gd name="connsiteY77" fmla="*/ 305861 h 544618"/>
              <a:gd name="connsiteX78" fmla="*/ 487668 w 609686"/>
              <a:gd name="connsiteY78" fmla="*/ 295152 h 544618"/>
              <a:gd name="connsiteX79" fmla="*/ 459920 w 609686"/>
              <a:gd name="connsiteY79" fmla="*/ 264298 h 544618"/>
              <a:gd name="connsiteX80" fmla="*/ 459920 w 609686"/>
              <a:gd name="connsiteY80" fmla="*/ 237937 h 544618"/>
              <a:gd name="connsiteX81" fmla="*/ 481669 w 609686"/>
              <a:gd name="connsiteY81" fmla="*/ 250519 h 544618"/>
              <a:gd name="connsiteX82" fmla="*/ 494793 w 609686"/>
              <a:gd name="connsiteY82" fmla="*/ 291482 h 544618"/>
              <a:gd name="connsiteX83" fmla="*/ 500942 w 609686"/>
              <a:gd name="connsiteY83" fmla="*/ 294103 h 544618"/>
              <a:gd name="connsiteX84" fmla="*/ 506567 w 609686"/>
              <a:gd name="connsiteY84" fmla="*/ 291932 h 544618"/>
              <a:gd name="connsiteX85" fmla="*/ 507017 w 609686"/>
              <a:gd name="connsiteY85" fmla="*/ 280099 h 544618"/>
              <a:gd name="connsiteX86" fmla="*/ 497267 w 609686"/>
              <a:gd name="connsiteY86" fmla="*/ 259505 h 544618"/>
              <a:gd name="connsiteX87" fmla="*/ 513091 w 609686"/>
              <a:gd name="connsiteY87" fmla="*/ 268567 h 544618"/>
              <a:gd name="connsiteX88" fmla="*/ 517216 w 609686"/>
              <a:gd name="connsiteY88" fmla="*/ 269690 h 544618"/>
              <a:gd name="connsiteX89" fmla="*/ 524490 w 609686"/>
              <a:gd name="connsiteY89" fmla="*/ 265571 h 544618"/>
              <a:gd name="connsiteX90" fmla="*/ 521416 w 609686"/>
              <a:gd name="connsiteY90" fmla="*/ 254188 h 544618"/>
              <a:gd name="connsiteX91" fmla="*/ 506867 w 609686"/>
              <a:gd name="connsiteY91" fmla="*/ 245801 h 544618"/>
              <a:gd name="connsiteX92" fmla="*/ 528165 w 609686"/>
              <a:gd name="connsiteY92" fmla="*/ 244228 h 544618"/>
              <a:gd name="connsiteX93" fmla="*/ 537914 w 609686"/>
              <a:gd name="connsiteY93" fmla="*/ 237563 h 544618"/>
              <a:gd name="connsiteX94" fmla="*/ 531240 w 609686"/>
              <a:gd name="connsiteY94" fmla="*/ 227828 h 544618"/>
              <a:gd name="connsiteX95" fmla="*/ 490593 w 609686"/>
              <a:gd name="connsiteY95" fmla="*/ 236365 h 544618"/>
              <a:gd name="connsiteX96" fmla="*/ 467720 w 609686"/>
              <a:gd name="connsiteY96" fmla="*/ 223185 h 544618"/>
              <a:gd name="connsiteX97" fmla="*/ 489468 w 609686"/>
              <a:gd name="connsiteY97" fmla="*/ 210678 h 544618"/>
              <a:gd name="connsiteX98" fmla="*/ 518566 w 609686"/>
              <a:gd name="connsiteY98" fmla="*/ 221163 h 544618"/>
              <a:gd name="connsiteX99" fmla="*/ 531540 w 609686"/>
              <a:gd name="connsiteY99" fmla="*/ 219815 h 544618"/>
              <a:gd name="connsiteX100" fmla="*/ 537839 w 609686"/>
              <a:gd name="connsiteY100" fmla="*/ 209929 h 544618"/>
              <a:gd name="connsiteX101" fmla="*/ 527865 w 609686"/>
              <a:gd name="connsiteY101" fmla="*/ 203564 h 544618"/>
              <a:gd name="connsiteX102" fmla="*/ 505067 w 609686"/>
              <a:gd name="connsiteY102" fmla="*/ 201692 h 544618"/>
              <a:gd name="connsiteX103" fmla="*/ 520816 w 609686"/>
              <a:gd name="connsiteY103" fmla="*/ 192630 h 544618"/>
              <a:gd name="connsiteX104" fmla="*/ 523890 w 609686"/>
              <a:gd name="connsiteY104" fmla="*/ 181172 h 544618"/>
              <a:gd name="connsiteX105" fmla="*/ 512491 w 609686"/>
              <a:gd name="connsiteY105" fmla="*/ 178177 h 544618"/>
              <a:gd name="connsiteX106" fmla="*/ 497942 w 609686"/>
              <a:gd name="connsiteY106" fmla="*/ 186489 h 544618"/>
              <a:gd name="connsiteX107" fmla="*/ 507242 w 609686"/>
              <a:gd name="connsiteY107" fmla="*/ 167318 h 544618"/>
              <a:gd name="connsiteX108" fmla="*/ 506342 w 609686"/>
              <a:gd name="connsiteY108" fmla="*/ 155561 h 544618"/>
              <a:gd name="connsiteX109" fmla="*/ 494568 w 609686"/>
              <a:gd name="connsiteY109" fmla="*/ 156459 h 544618"/>
              <a:gd name="connsiteX110" fmla="*/ 481669 w 609686"/>
              <a:gd name="connsiteY110" fmla="*/ 195925 h 544618"/>
              <a:gd name="connsiteX111" fmla="*/ 459920 w 609686"/>
              <a:gd name="connsiteY111" fmla="*/ 208432 h 544618"/>
              <a:gd name="connsiteX112" fmla="*/ 459920 w 609686"/>
              <a:gd name="connsiteY112" fmla="*/ 186489 h 544618"/>
              <a:gd name="connsiteX113" fmla="*/ 487743 w 609686"/>
              <a:gd name="connsiteY113" fmla="*/ 154962 h 544618"/>
              <a:gd name="connsiteX114" fmla="*/ 482269 w 609686"/>
              <a:gd name="connsiteY114" fmla="*/ 144552 h 544618"/>
              <a:gd name="connsiteX115" fmla="*/ 471844 w 609686"/>
              <a:gd name="connsiteY115" fmla="*/ 150019 h 544618"/>
              <a:gd name="connsiteX116" fmla="*/ 459920 w 609686"/>
              <a:gd name="connsiteY116" fmla="*/ 167992 h 544618"/>
              <a:gd name="connsiteX117" fmla="*/ 459920 w 609686"/>
              <a:gd name="connsiteY117" fmla="*/ 147847 h 544618"/>
              <a:gd name="connsiteX118" fmla="*/ 451596 w 609686"/>
              <a:gd name="connsiteY118" fmla="*/ 139535 h 544618"/>
              <a:gd name="connsiteX119" fmla="*/ 335880 w 609686"/>
              <a:gd name="connsiteY119" fmla="*/ 2490 h 544618"/>
              <a:gd name="connsiteX120" fmla="*/ 337154 w 609686"/>
              <a:gd name="connsiteY120" fmla="*/ 17392 h 544618"/>
              <a:gd name="connsiteX121" fmla="*/ 193390 w 609686"/>
              <a:gd name="connsiteY121" fmla="*/ 188062 h 544618"/>
              <a:gd name="connsiteX122" fmla="*/ 206739 w 609686"/>
              <a:gd name="connsiteY122" fmla="*/ 188062 h 544618"/>
              <a:gd name="connsiteX123" fmla="*/ 212589 w 609686"/>
              <a:gd name="connsiteY123" fmla="*/ 176754 h 544618"/>
              <a:gd name="connsiteX124" fmla="*/ 358228 w 609686"/>
              <a:gd name="connsiteY124" fmla="*/ 3763 h 544618"/>
              <a:gd name="connsiteX125" fmla="*/ 373152 w 609686"/>
              <a:gd name="connsiteY125" fmla="*/ 2490 h 544618"/>
              <a:gd name="connsiteX126" fmla="*/ 374427 w 609686"/>
              <a:gd name="connsiteY126" fmla="*/ 17392 h 544618"/>
              <a:gd name="connsiteX127" fmla="*/ 230662 w 609686"/>
              <a:gd name="connsiteY127" fmla="*/ 188062 h 544618"/>
              <a:gd name="connsiteX128" fmla="*/ 240187 w 609686"/>
              <a:gd name="connsiteY128" fmla="*/ 188062 h 544618"/>
              <a:gd name="connsiteX129" fmla="*/ 244236 w 609686"/>
              <a:gd name="connsiteY129" fmla="*/ 188062 h 544618"/>
              <a:gd name="connsiteX130" fmla="*/ 250011 w 609686"/>
              <a:gd name="connsiteY130" fmla="*/ 176754 h 544618"/>
              <a:gd name="connsiteX131" fmla="*/ 395725 w 609686"/>
              <a:gd name="connsiteY131" fmla="*/ 3763 h 544618"/>
              <a:gd name="connsiteX132" fmla="*/ 410649 w 609686"/>
              <a:gd name="connsiteY132" fmla="*/ 2490 h 544618"/>
              <a:gd name="connsiteX133" fmla="*/ 411924 w 609686"/>
              <a:gd name="connsiteY133" fmla="*/ 17392 h 544618"/>
              <a:gd name="connsiteX134" fmla="*/ 268085 w 609686"/>
              <a:gd name="connsiteY134" fmla="*/ 188062 h 544618"/>
              <a:gd name="connsiteX135" fmla="*/ 277459 w 609686"/>
              <a:gd name="connsiteY135" fmla="*/ 188062 h 544618"/>
              <a:gd name="connsiteX136" fmla="*/ 314881 w 609686"/>
              <a:gd name="connsiteY136" fmla="*/ 188062 h 544618"/>
              <a:gd name="connsiteX137" fmla="*/ 325455 w 609686"/>
              <a:gd name="connsiteY137" fmla="*/ 198621 h 544618"/>
              <a:gd name="connsiteX138" fmla="*/ 325455 w 609686"/>
              <a:gd name="connsiteY138" fmla="*/ 333045 h 544618"/>
              <a:gd name="connsiteX139" fmla="*/ 331830 w 609686"/>
              <a:gd name="connsiteY139" fmla="*/ 335966 h 544618"/>
              <a:gd name="connsiteX140" fmla="*/ 338504 w 609686"/>
              <a:gd name="connsiteY140" fmla="*/ 339036 h 544618"/>
              <a:gd name="connsiteX141" fmla="*/ 338504 w 609686"/>
              <a:gd name="connsiteY141" fmla="*/ 172485 h 544618"/>
              <a:gd name="connsiteX142" fmla="*/ 318331 w 609686"/>
              <a:gd name="connsiteY142" fmla="*/ 172485 h 544618"/>
              <a:gd name="connsiteX143" fmla="*/ 311731 w 609686"/>
              <a:gd name="connsiteY143" fmla="*/ 157807 h 544618"/>
              <a:gd name="connsiteX144" fmla="*/ 436822 w 609686"/>
              <a:gd name="connsiteY144" fmla="*/ 18516 h 544618"/>
              <a:gd name="connsiteX145" fmla="*/ 463445 w 609686"/>
              <a:gd name="connsiteY145" fmla="*/ 18366 h 544618"/>
              <a:gd name="connsiteX146" fmla="*/ 504242 w 609686"/>
              <a:gd name="connsiteY146" fmla="*/ 62475 h 544618"/>
              <a:gd name="connsiteX147" fmla="*/ 504242 w 609686"/>
              <a:gd name="connsiteY147" fmla="*/ 37163 h 544618"/>
              <a:gd name="connsiteX148" fmla="*/ 525390 w 609686"/>
              <a:gd name="connsiteY148" fmla="*/ 16044 h 544618"/>
              <a:gd name="connsiteX149" fmla="*/ 546539 w 609686"/>
              <a:gd name="connsiteY149" fmla="*/ 37163 h 544618"/>
              <a:gd name="connsiteX150" fmla="*/ 546539 w 609686"/>
              <a:gd name="connsiteY150" fmla="*/ 108232 h 544618"/>
              <a:gd name="connsiteX151" fmla="*/ 592510 w 609686"/>
              <a:gd name="connsiteY151" fmla="*/ 157957 h 544618"/>
              <a:gd name="connsiteX152" fmla="*/ 586136 w 609686"/>
              <a:gd name="connsiteY152" fmla="*/ 172485 h 544618"/>
              <a:gd name="connsiteX153" fmla="*/ 565962 w 609686"/>
              <a:gd name="connsiteY153" fmla="*/ 172485 h 544618"/>
              <a:gd name="connsiteX154" fmla="*/ 565962 w 609686"/>
              <a:gd name="connsiteY154" fmla="*/ 324883 h 544618"/>
              <a:gd name="connsiteX155" fmla="*/ 566187 w 609686"/>
              <a:gd name="connsiteY155" fmla="*/ 324508 h 544618"/>
              <a:gd name="connsiteX156" fmla="*/ 592660 w 609686"/>
              <a:gd name="connsiteY156" fmla="*/ 315596 h 544618"/>
              <a:gd name="connsiteX157" fmla="*/ 601585 w 609686"/>
              <a:gd name="connsiteY157" fmla="*/ 342032 h 544618"/>
              <a:gd name="connsiteX158" fmla="*/ 481069 w 609686"/>
              <a:gd name="connsiteY158" fmla="*/ 399471 h 544618"/>
              <a:gd name="connsiteX159" fmla="*/ 457524 w 609686"/>
              <a:gd name="connsiteY159" fmla="*/ 398481 h 544618"/>
              <a:gd name="connsiteX160" fmla="*/ 459382 w 609686"/>
              <a:gd name="connsiteY160" fmla="*/ 399767 h 544618"/>
              <a:gd name="connsiteX161" fmla="*/ 439050 w 609686"/>
              <a:gd name="connsiteY161" fmla="*/ 435023 h 544618"/>
              <a:gd name="connsiteX162" fmla="*/ 328127 w 609686"/>
              <a:gd name="connsiteY162" fmla="*/ 428714 h 544618"/>
              <a:gd name="connsiteX163" fmla="*/ 448852 w 609686"/>
              <a:gd name="connsiteY163" fmla="*/ 456657 h 544618"/>
              <a:gd name="connsiteX164" fmla="*/ 577316 w 609686"/>
              <a:gd name="connsiteY164" fmla="*/ 413004 h 544618"/>
              <a:gd name="connsiteX165" fmla="*/ 595631 w 609686"/>
              <a:gd name="connsiteY165" fmla="*/ 457945 h 544618"/>
              <a:gd name="connsiteX166" fmla="*/ 440855 w 609686"/>
              <a:gd name="connsiteY166" fmla="*/ 543964 h 544618"/>
              <a:gd name="connsiteX167" fmla="*/ 215786 w 609686"/>
              <a:gd name="connsiteY167" fmla="*/ 512157 h 544618"/>
              <a:gd name="connsiteX168" fmla="*/ 178123 w 609686"/>
              <a:gd name="connsiteY168" fmla="*/ 527481 h 544618"/>
              <a:gd name="connsiteX169" fmla="*/ 167675 w 609686"/>
              <a:gd name="connsiteY169" fmla="*/ 523232 h 544618"/>
              <a:gd name="connsiteX170" fmla="*/ 175275 w 609686"/>
              <a:gd name="connsiteY170" fmla="*/ 404549 h 544618"/>
              <a:gd name="connsiteX171" fmla="*/ 176264 w 609686"/>
              <a:gd name="connsiteY171" fmla="*/ 389328 h 544618"/>
              <a:gd name="connsiteX172" fmla="*/ 170030 w 609686"/>
              <a:gd name="connsiteY172" fmla="*/ 380309 h 544618"/>
              <a:gd name="connsiteX173" fmla="*/ 172692 w 609686"/>
              <a:gd name="connsiteY173" fmla="*/ 365472 h 544618"/>
              <a:gd name="connsiteX174" fmla="*/ 229613 w 609686"/>
              <a:gd name="connsiteY174" fmla="*/ 318891 h 544618"/>
              <a:gd name="connsiteX175" fmla="*/ 229613 w 609686"/>
              <a:gd name="connsiteY175" fmla="*/ 209180 h 544618"/>
              <a:gd name="connsiteX176" fmla="*/ 227738 w 609686"/>
              <a:gd name="connsiteY176" fmla="*/ 209180 h 544618"/>
              <a:gd name="connsiteX177" fmla="*/ 190465 w 609686"/>
              <a:gd name="connsiteY177" fmla="*/ 209180 h 544618"/>
              <a:gd name="connsiteX178" fmla="*/ 170592 w 609686"/>
              <a:gd name="connsiteY178" fmla="*/ 198696 h 544618"/>
              <a:gd name="connsiteX179" fmla="*/ 175317 w 609686"/>
              <a:gd name="connsiteY179" fmla="*/ 176754 h 544618"/>
              <a:gd name="connsiteX180" fmla="*/ 321031 w 609686"/>
              <a:gd name="connsiteY180" fmla="*/ 3763 h 544618"/>
              <a:gd name="connsiteX181" fmla="*/ 335880 w 609686"/>
              <a:gd name="connsiteY181" fmla="*/ 2490 h 544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Lst>
            <a:rect l="l" t="t" r="r" b="b"/>
            <a:pathLst>
              <a:path w="609686" h="544618">
                <a:moveTo>
                  <a:pt x="72640" y="463200"/>
                </a:moveTo>
                <a:cubicBezTo>
                  <a:pt x="58321" y="463200"/>
                  <a:pt x="46711" y="474789"/>
                  <a:pt x="46711" y="489212"/>
                </a:cubicBezTo>
                <a:cubicBezTo>
                  <a:pt x="46711" y="503504"/>
                  <a:pt x="58321" y="515093"/>
                  <a:pt x="72640" y="515093"/>
                </a:cubicBezTo>
                <a:cubicBezTo>
                  <a:pt x="87088" y="515093"/>
                  <a:pt x="98698" y="503504"/>
                  <a:pt x="98698" y="489212"/>
                </a:cubicBezTo>
                <a:cubicBezTo>
                  <a:pt x="98698" y="474789"/>
                  <a:pt x="87088" y="463200"/>
                  <a:pt x="72640" y="463200"/>
                </a:cubicBezTo>
                <a:close/>
                <a:moveTo>
                  <a:pt x="33939" y="355292"/>
                </a:moveTo>
                <a:lnTo>
                  <a:pt x="127982" y="359928"/>
                </a:lnTo>
                <a:cubicBezTo>
                  <a:pt x="135336" y="360315"/>
                  <a:pt x="140754" y="366495"/>
                  <a:pt x="140238" y="373706"/>
                </a:cubicBezTo>
                <a:lnTo>
                  <a:pt x="128756" y="523077"/>
                </a:lnTo>
                <a:cubicBezTo>
                  <a:pt x="128240" y="530289"/>
                  <a:pt x="121790" y="535954"/>
                  <a:pt x="114566" y="535697"/>
                </a:cubicBezTo>
                <a:lnTo>
                  <a:pt x="10332" y="535697"/>
                </a:lnTo>
                <a:cubicBezTo>
                  <a:pt x="3107" y="535439"/>
                  <a:pt x="-1408" y="529387"/>
                  <a:pt x="398" y="522433"/>
                </a:cubicBezTo>
                <a:lnTo>
                  <a:pt x="17555" y="367396"/>
                </a:lnTo>
                <a:cubicBezTo>
                  <a:pt x="19362" y="360443"/>
                  <a:pt x="26715" y="354906"/>
                  <a:pt x="33939" y="355292"/>
                </a:cubicBezTo>
                <a:close/>
                <a:moveTo>
                  <a:pt x="217077" y="315305"/>
                </a:moveTo>
                <a:lnTo>
                  <a:pt x="224329" y="319241"/>
                </a:lnTo>
                <a:lnTo>
                  <a:pt x="220290" y="318715"/>
                </a:lnTo>
                <a:lnTo>
                  <a:pt x="216230" y="316561"/>
                </a:lnTo>
                <a:close/>
                <a:moveTo>
                  <a:pt x="288033" y="209180"/>
                </a:moveTo>
                <a:lnTo>
                  <a:pt x="288033" y="318517"/>
                </a:lnTo>
                <a:cubicBezTo>
                  <a:pt x="293808" y="320239"/>
                  <a:pt x="299207" y="322112"/>
                  <a:pt x="304307" y="324059"/>
                </a:cubicBezTo>
                <a:lnTo>
                  <a:pt x="304307" y="209180"/>
                </a:lnTo>
                <a:close/>
                <a:moveTo>
                  <a:pt x="250761" y="209180"/>
                </a:moveTo>
                <a:lnTo>
                  <a:pt x="250761" y="313949"/>
                </a:lnTo>
                <a:cubicBezTo>
                  <a:pt x="255936" y="313425"/>
                  <a:pt x="261260" y="313350"/>
                  <a:pt x="266885" y="313949"/>
                </a:cubicBezTo>
                <a:lnTo>
                  <a:pt x="266885" y="209180"/>
                </a:lnTo>
                <a:lnTo>
                  <a:pt x="265160" y="209180"/>
                </a:lnTo>
                <a:close/>
                <a:moveTo>
                  <a:pt x="451596" y="139535"/>
                </a:moveTo>
                <a:cubicBezTo>
                  <a:pt x="446946" y="139535"/>
                  <a:pt x="443196" y="143279"/>
                  <a:pt x="443196" y="147847"/>
                </a:cubicBezTo>
                <a:lnTo>
                  <a:pt x="443196" y="168142"/>
                </a:lnTo>
                <a:cubicBezTo>
                  <a:pt x="434947" y="162451"/>
                  <a:pt x="430222" y="149944"/>
                  <a:pt x="430072" y="149720"/>
                </a:cubicBezTo>
                <a:cubicBezTo>
                  <a:pt x="428573" y="145376"/>
                  <a:pt x="423773" y="143129"/>
                  <a:pt x="419423" y="144627"/>
                </a:cubicBezTo>
                <a:cubicBezTo>
                  <a:pt x="415074" y="146200"/>
                  <a:pt x="412824" y="150918"/>
                  <a:pt x="414324" y="155261"/>
                </a:cubicBezTo>
                <a:cubicBezTo>
                  <a:pt x="414774" y="156459"/>
                  <a:pt x="423623" y="180798"/>
                  <a:pt x="443196" y="186489"/>
                </a:cubicBezTo>
                <a:lnTo>
                  <a:pt x="443196" y="209106"/>
                </a:lnTo>
                <a:lnTo>
                  <a:pt x="423098" y="197498"/>
                </a:lnTo>
                <a:cubicBezTo>
                  <a:pt x="427898" y="177727"/>
                  <a:pt x="410499" y="158556"/>
                  <a:pt x="409674" y="157658"/>
                </a:cubicBezTo>
                <a:cubicBezTo>
                  <a:pt x="406524" y="154288"/>
                  <a:pt x="401275" y="154063"/>
                  <a:pt x="397825" y="157208"/>
                </a:cubicBezTo>
                <a:cubicBezTo>
                  <a:pt x="394450" y="160279"/>
                  <a:pt x="394225" y="165596"/>
                  <a:pt x="397375" y="168966"/>
                </a:cubicBezTo>
                <a:cubicBezTo>
                  <a:pt x="397450" y="169115"/>
                  <a:pt x="405924" y="178626"/>
                  <a:pt x="407049" y="188212"/>
                </a:cubicBezTo>
                <a:lnTo>
                  <a:pt x="389576" y="178177"/>
                </a:lnTo>
                <a:cubicBezTo>
                  <a:pt x="385601" y="175855"/>
                  <a:pt x="380426" y="177203"/>
                  <a:pt x="378176" y="181247"/>
                </a:cubicBezTo>
                <a:cubicBezTo>
                  <a:pt x="375852" y="185216"/>
                  <a:pt x="377201" y="190309"/>
                  <a:pt x="381176" y="192630"/>
                </a:cubicBezTo>
                <a:lnTo>
                  <a:pt x="398800" y="202740"/>
                </a:lnTo>
                <a:cubicBezTo>
                  <a:pt x="389726" y="207009"/>
                  <a:pt x="376526" y="204912"/>
                  <a:pt x="376227" y="204912"/>
                </a:cubicBezTo>
                <a:cubicBezTo>
                  <a:pt x="371652" y="204013"/>
                  <a:pt x="367377" y="207009"/>
                  <a:pt x="366477" y="211577"/>
                </a:cubicBezTo>
                <a:cubicBezTo>
                  <a:pt x="365652" y="216070"/>
                  <a:pt x="368652" y="220414"/>
                  <a:pt x="373227" y="221312"/>
                </a:cubicBezTo>
                <a:cubicBezTo>
                  <a:pt x="373677" y="221387"/>
                  <a:pt x="378101" y="222136"/>
                  <a:pt x="384176" y="222136"/>
                </a:cubicBezTo>
                <a:cubicBezTo>
                  <a:pt x="393175" y="222136"/>
                  <a:pt x="405774" y="220264"/>
                  <a:pt x="414624" y="211876"/>
                </a:cubicBezTo>
                <a:lnTo>
                  <a:pt x="434347" y="223259"/>
                </a:lnTo>
                <a:lnTo>
                  <a:pt x="414174" y="234867"/>
                </a:lnTo>
                <a:cubicBezTo>
                  <a:pt x="399400" y="220788"/>
                  <a:pt x="374052" y="226255"/>
                  <a:pt x="372852" y="226554"/>
                </a:cubicBezTo>
                <a:cubicBezTo>
                  <a:pt x="368352" y="227528"/>
                  <a:pt x="365577" y="232021"/>
                  <a:pt x="366552" y="236515"/>
                </a:cubicBezTo>
                <a:cubicBezTo>
                  <a:pt x="367602" y="241008"/>
                  <a:pt x="372027" y="243854"/>
                  <a:pt x="376601" y="242805"/>
                </a:cubicBezTo>
                <a:cubicBezTo>
                  <a:pt x="376751" y="242805"/>
                  <a:pt x="389276" y="240184"/>
                  <a:pt x="398125" y="244078"/>
                </a:cubicBezTo>
                <a:lnTo>
                  <a:pt x="380651" y="254188"/>
                </a:lnTo>
                <a:cubicBezTo>
                  <a:pt x="376601" y="256510"/>
                  <a:pt x="375252" y="261602"/>
                  <a:pt x="377576" y="265571"/>
                </a:cubicBezTo>
                <a:cubicBezTo>
                  <a:pt x="379151" y="268267"/>
                  <a:pt x="381926" y="269765"/>
                  <a:pt x="384851" y="269765"/>
                </a:cubicBezTo>
                <a:cubicBezTo>
                  <a:pt x="386201" y="269765"/>
                  <a:pt x="387701" y="269390"/>
                  <a:pt x="388976" y="268642"/>
                </a:cubicBezTo>
                <a:lnTo>
                  <a:pt x="406599" y="258457"/>
                </a:lnTo>
                <a:cubicBezTo>
                  <a:pt x="405774" y="268567"/>
                  <a:pt x="397225" y="278901"/>
                  <a:pt x="397150" y="279051"/>
                </a:cubicBezTo>
                <a:cubicBezTo>
                  <a:pt x="394150" y="282571"/>
                  <a:pt x="394600" y="287813"/>
                  <a:pt x="398050" y="290808"/>
                </a:cubicBezTo>
                <a:cubicBezTo>
                  <a:pt x="399625" y="292156"/>
                  <a:pt x="401575" y="292830"/>
                  <a:pt x="403524" y="292830"/>
                </a:cubicBezTo>
                <a:cubicBezTo>
                  <a:pt x="405849" y="292830"/>
                  <a:pt x="408174" y="291782"/>
                  <a:pt x="409824" y="289910"/>
                </a:cubicBezTo>
                <a:cubicBezTo>
                  <a:pt x="410649" y="288936"/>
                  <a:pt x="427373" y="269091"/>
                  <a:pt x="422498" y="249320"/>
                </a:cubicBezTo>
                <a:lnTo>
                  <a:pt x="443196" y="237338"/>
                </a:lnTo>
                <a:lnTo>
                  <a:pt x="443196" y="263699"/>
                </a:lnTo>
                <a:cubicBezTo>
                  <a:pt x="422873" y="268791"/>
                  <a:pt x="414624" y="294328"/>
                  <a:pt x="414249" y="295526"/>
                </a:cubicBezTo>
                <a:cubicBezTo>
                  <a:pt x="412899" y="299870"/>
                  <a:pt x="415374" y="304513"/>
                  <a:pt x="419723" y="305936"/>
                </a:cubicBezTo>
                <a:cubicBezTo>
                  <a:pt x="424148" y="307284"/>
                  <a:pt x="428798" y="304887"/>
                  <a:pt x="430222" y="300469"/>
                </a:cubicBezTo>
                <a:cubicBezTo>
                  <a:pt x="430222" y="300319"/>
                  <a:pt x="434722" y="287064"/>
                  <a:pt x="443196" y="281672"/>
                </a:cubicBezTo>
                <a:lnTo>
                  <a:pt x="443196" y="299870"/>
                </a:lnTo>
                <a:cubicBezTo>
                  <a:pt x="443196" y="304513"/>
                  <a:pt x="446946" y="308257"/>
                  <a:pt x="451596" y="308257"/>
                </a:cubicBezTo>
                <a:cubicBezTo>
                  <a:pt x="456171" y="308257"/>
                  <a:pt x="459920" y="304513"/>
                  <a:pt x="459920" y="299870"/>
                </a:cubicBezTo>
                <a:lnTo>
                  <a:pt x="459920" y="283170"/>
                </a:lnTo>
                <a:cubicBezTo>
                  <a:pt x="467495" y="289161"/>
                  <a:pt x="471844" y="300544"/>
                  <a:pt x="471919" y="300769"/>
                </a:cubicBezTo>
                <a:cubicBezTo>
                  <a:pt x="473119" y="304139"/>
                  <a:pt x="476344" y="306310"/>
                  <a:pt x="479794" y="306310"/>
                </a:cubicBezTo>
                <a:cubicBezTo>
                  <a:pt x="480694" y="306310"/>
                  <a:pt x="481669" y="306160"/>
                  <a:pt x="482569" y="305861"/>
                </a:cubicBezTo>
                <a:cubicBezTo>
                  <a:pt x="486918" y="304288"/>
                  <a:pt x="489243" y="299495"/>
                  <a:pt x="487668" y="295152"/>
                </a:cubicBezTo>
                <a:cubicBezTo>
                  <a:pt x="487293" y="294029"/>
                  <a:pt x="478744" y="270589"/>
                  <a:pt x="459920" y="264298"/>
                </a:cubicBezTo>
                <a:lnTo>
                  <a:pt x="459920" y="237937"/>
                </a:lnTo>
                <a:lnTo>
                  <a:pt x="481669" y="250519"/>
                </a:lnTo>
                <a:cubicBezTo>
                  <a:pt x="475894" y="270664"/>
                  <a:pt x="493893" y="290509"/>
                  <a:pt x="494793" y="291482"/>
                </a:cubicBezTo>
                <a:cubicBezTo>
                  <a:pt x="496442" y="293205"/>
                  <a:pt x="498617" y="294103"/>
                  <a:pt x="500942" y="294103"/>
                </a:cubicBezTo>
                <a:cubicBezTo>
                  <a:pt x="502967" y="294103"/>
                  <a:pt x="504992" y="293429"/>
                  <a:pt x="506567" y="291932"/>
                </a:cubicBezTo>
                <a:cubicBezTo>
                  <a:pt x="509941" y="288786"/>
                  <a:pt x="510166" y="283469"/>
                  <a:pt x="507017" y="280099"/>
                </a:cubicBezTo>
                <a:cubicBezTo>
                  <a:pt x="506942" y="280025"/>
                  <a:pt x="497567" y="269540"/>
                  <a:pt x="497267" y="259505"/>
                </a:cubicBezTo>
                <a:lnTo>
                  <a:pt x="513091" y="268567"/>
                </a:lnTo>
                <a:cubicBezTo>
                  <a:pt x="514366" y="269390"/>
                  <a:pt x="515791" y="269690"/>
                  <a:pt x="517216" y="269690"/>
                </a:cubicBezTo>
                <a:cubicBezTo>
                  <a:pt x="520141" y="269690"/>
                  <a:pt x="522915" y="268192"/>
                  <a:pt x="524490" y="265571"/>
                </a:cubicBezTo>
                <a:cubicBezTo>
                  <a:pt x="526740" y="261527"/>
                  <a:pt x="525390" y="256435"/>
                  <a:pt x="521416" y="254188"/>
                </a:cubicBezTo>
                <a:lnTo>
                  <a:pt x="506867" y="245801"/>
                </a:lnTo>
                <a:cubicBezTo>
                  <a:pt x="515866" y="242206"/>
                  <a:pt x="527865" y="244153"/>
                  <a:pt x="528165" y="244228"/>
                </a:cubicBezTo>
                <a:cubicBezTo>
                  <a:pt x="532740" y="245052"/>
                  <a:pt x="537014" y="242056"/>
                  <a:pt x="537914" y="237563"/>
                </a:cubicBezTo>
                <a:cubicBezTo>
                  <a:pt x="538739" y="233070"/>
                  <a:pt x="535740" y="228651"/>
                  <a:pt x="531240" y="227828"/>
                </a:cubicBezTo>
                <a:cubicBezTo>
                  <a:pt x="530040" y="227603"/>
                  <a:pt x="505442" y="223259"/>
                  <a:pt x="490593" y="236365"/>
                </a:cubicBezTo>
                <a:lnTo>
                  <a:pt x="467720" y="223185"/>
                </a:lnTo>
                <a:lnTo>
                  <a:pt x="489468" y="210678"/>
                </a:lnTo>
                <a:cubicBezTo>
                  <a:pt x="497717" y="219141"/>
                  <a:pt x="509492" y="221163"/>
                  <a:pt x="518566" y="221163"/>
                </a:cubicBezTo>
                <a:cubicBezTo>
                  <a:pt x="525615" y="221163"/>
                  <a:pt x="531015" y="219964"/>
                  <a:pt x="531540" y="219815"/>
                </a:cubicBezTo>
                <a:cubicBezTo>
                  <a:pt x="536040" y="218841"/>
                  <a:pt x="538814" y="214348"/>
                  <a:pt x="537839" y="209929"/>
                </a:cubicBezTo>
                <a:cubicBezTo>
                  <a:pt x="536789" y="205361"/>
                  <a:pt x="532365" y="202590"/>
                  <a:pt x="527865" y="203564"/>
                </a:cubicBezTo>
                <a:cubicBezTo>
                  <a:pt x="527715" y="203639"/>
                  <a:pt x="513916" y="206335"/>
                  <a:pt x="505067" y="201692"/>
                </a:cubicBezTo>
                <a:lnTo>
                  <a:pt x="520816" y="192630"/>
                </a:lnTo>
                <a:cubicBezTo>
                  <a:pt x="524865" y="190309"/>
                  <a:pt x="526215" y="185216"/>
                  <a:pt x="523890" y="181172"/>
                </a:cubicBezTo>
                <a:cubicBezTo>
                  <a:pt x="521566" y="177203"/>
                  <a:pt x="516466" y="175855"/>
                  <a:pt x="512491" y="178177"/>
                </a:cubicBezTo>
                <a:lnTo>
                  <a:pt x="497942" y="186489"/>
                </a:lnTo>
                <a:cubicBezTo>
                  <a:pt x="499442" y="176904"/>
                  <a:pt x="507167" y="167468"/>
                  <a:pt x="507242" y="167318"/>
                </a:cubicBezTo>
                <a:cubicBezTo>
                  <a:pt x="510241" y="163799"/>
                  <a:pt x="509866" y="158556"/>
                  <a:pt x="506342" y="155561"/>
                </a:cubicBezTo>
                <a:cubicBezTo>
                  <a:pt x="502817" y="152565"/>
                  <a:pt x="497567" y="153015"/>
                  <a:pt x="494568" y="156459"/>
                </a:cubicBezTo>
                <a:cubicBezTo>
                  <a:pt x="493743" y="157433"/>
                  <a:pt x="477694" y="176529"/>
                  <a:pt x="481669" y="195925"/>
                </a:cubicBezTo>
                <a:lnTo>
                  <a:pt x="459920" y="208432"/>
                </a:lnTo>
                <a:lnTo>
                  <a:pt x="459920" y="186489"/>
                </a:lnTo>
                <a:cubicBezTo>
                  <a:pt x="479494" y="180798"/>
                  <a:pt x="487443" y="156160"/>
                  <a:pt x="487743" y="154962"/>
                </a:cubicBezTo>
                <a:cubicBezTo>
                  <a:pt x="489168" y="150543"/>
                  <a:pt x="486693" y="145900"/>
                  <a:pt x="482269" y="144552"/>
                </a:cubicBezTo>
                <a:cubicBezTo>
                  <a:pt x="477919" y="143204"/>
                  <a:pt x="473194" y="145601"/>
                  <a:pt x="471844" y="150019"/>
                </a:cubicBezTo>
                <a:cubicBezTo>
                  <a:pt x="471769" y="150169"/>
                  <a:pt x="467720" y="162226"/>
                  <a:pt x="459920" y="167992"/>
                </a:cubicBezTo>
                <a:lnTo>
                  <a:pt x="459920" y="147847"/>
                </a:lnTo>
                <a:cubicBezTo>
                  <a:pt x="459920" y="143279"/>
                  <a:pt x="456171" y="139535"/>
                  <a:pt x="451596" y="139535"/>
                </a:cubicBezTo>
                <a:close/>
                <a:moveTo>
                  <a:pt x="335880" y="2490"/>
                </a:moveTo>
                <a:cubicBezTo>
                  <a:pt x="340379" y="6234"/>
                  <a:pt x="340979" y="12899"/>
                  <a:pt x="337154" y="17392"/>
                </a:cubicBezTo>
                <a:lnTo>
                  <a:pt x="193390" y="188062"/>
                </a:lnTo>
                <a:lnTo>
                  <a:pt x="206739" y="188062"/>
                </a:lnTo>
                <a:cubicBezTo>
                  <a:pt x="207414" y="184767"/>
                  <a:pt x="209064" y="180873"/>
                  <a:pt x="212589" y="176754"/>
                </a:cubicBezTo>
                <a:lnTo>
                  <a:pt x="358228" y="3763"/>
                </a:lnTo>
                <a:cubicBezTo>
                  <a:pt x="362053" y="-731"/>
                  <a:pt x="368727" y="-1255"/>
                  <a:pt x="373152" y="2490"/>
                </a:cubicBezTo>
                <a:cubicBezTo>
                  <a:pt x="377651" y="6234"/>
                  <a:pt x="378251" y="12899"/>
                  <a:pt x="374427" y="17392"/>
                </a:cubicBezTo>
                <a:lnTo>
                  <a:pt x="230662" y="188062"/>
                </a:lnTo>
                <a:lnTo>
                  <a:pt x="240187" y="188062"/>
                </a:lnTo>
                <a:lnTo>
                  <a:pt x="244236" y="188062"/>
                </a:lnTo>
                <a:cubicBezTo>
                  <a:pt x="244911" y="184767"/>
                  <a:pt x="246486" y="180873"/>
                  <a:pt x="250011" y="176754"/>
                </a:cubicBezTo>
                <a:lnTo>
                  <a:pt x="395725" y="3763"/>
                </a:lnTo>
                <a:cubicBezTo>
                  <a:pt x="399475" y="-656"/>
                  <a:pt x="406149" y="-1255"/>
                  <a:pt x="410649" y="2490"/>
                </a:cubicBezTo>
                <a:cubicBezTo>
                  <a:pt x="415074" y="6234"/>
                  <a:pt x="415674" y="12899"/>
                  <a:pt x="411924" y="17392"/>
                </a:cubicBezTo>
                <a:lnTo>
                  <a:pt x="268085" y="188062"/>
                </a:lnTo>
                <a:lnTo>
                  <a:pt x="277459" y="188062"/>
                </a:lnTo>
                <a:lnTo>
                  <a:pt x="314881" y="188062"/>
                </a:lnTo>
                <a:cubicBezTo>
                  <a:pt x="320731" y="188062"/>
                  <a:pt x="325455" y="192780"/>
                  <a:pt x="325455" y="198621"/>
                </a:cubicBezTo>
                <a:lnTo>
                  <a:pt x="325455" y="333045"/>
                </a:lnTo>
                <a:cubicBezTo>
                  <a:pt x="327630" y="334019"/>
                  <a:pt x="329805" y="334992"/>
                  <a:pt x="331830" y="335966"/>
                </a:cubicBezTo>
                <a:cubicBezTo>
                  <a:pt x="334080" y="337014"/>
                  <a:pt x="336255" y="338063"/>
                  <a:pt x="338504" y="339036"/>
                </a:cubicBezTo>
                <a:lnTo>
                  <a:pt x="338504" y="172485"/>
                </a:lnTo>
                <a:lnTo>
                  <a:pt x="318331" y="172485"/>
                </a:lnTo>
                <a:cubicBezTo>
                  <a:pt x="307382" y="172485"/>
                  <a:pt x="304457" y="165895"/>
                  <a:pt x="311731" y="157807"/>
                </a:cubicBezTo>
                <a:lnTo>
                  <a:pt x="436822" y="18516"/>
                </a:lnTo>
                <a:cubicBezTo>
                  <a:pt x="444171" y="10428"/>
                  <a:pt x="456021" y="10353"/>
                  <a:pt x="463445" y="18366"/>
                </a:cubicBezTo>
                <a:lnTo>
                  <a:pt x="504242" y="62475"/>
                </a:lnTo>
                <a:lnTo>
                  <a:pt x="504242" y="37163"/>
                </a:lnTo>
                <a:cubicBezTo>
                  <a:pt x="504242" y="25480"/>
                  <a:pt x="513691" y="16044"/>
                  <a:pt x="525390" y="16044"/>
                </a:cubicBezTo>
                <a:cubicBezTo>
                  <a:pt x="537089" y="16044"/>
                  <a:pt x="546539" y="25480"/>
                  <a:pt x="546539" y="37163"/>
                </a:cubicBezTo>
                <a:lnTo>
                  <a:pt x="546539" y="108232"/>
                </a:lnTo>
                <a:lnTo>
                  <a:pt x="592510" y="157957"/>
                </a:lnTo>
                <a:cubicBezTo>
                  <a:pt x="599935" y="165970"/>
                  <a:pt x="597085" y="172485"/>
                  <a:pt x="586136" y="172485"/>
                </a:cubicBezTo>
                <a:lnTo>
                  <a:pt x="565962" y="172485"/>
                </a:lnTo>
                <a:lnTo>
                  <a:pt x="565962" y="324883"/>
                </a:lnTo>
                <a:cubicBezTo>
                  <a:pt x="566037" y="324733"/>
                  <a:pt x="566112" y="324658"/>
                  <a:pt x="566187" y="324508"/>
                </a:cubicBezTo>
                <a:cubicBezTo>
                  <a:pt x="570987" y="314773"/>
                  <a:pt x="582836" y="310804"/>
                  <a:pt x="592660" y="315596"/>
                </a:cubicBezTo>
                <a:cubicBezTo>
                  <a:pt x="602410" y="320464"/>
                  <a:pt x="606384" y="332296"/>
                  <a:pt x="601585" y="342032"/>
                </a:cubicBezTo>
                <a:cubicBezTo>
                  <a:pt x="577736" y="390110"/>
                  <a:pt x="529365" y="399471"/>
                  <a:pt x="481069" y="399471"/>
                </a:cubicBezTo>
                <a:lnTo>
                  <a:pt x="457524" y="398481"/>
                </a:lnTo>
                <a:lnTo>
                  <a:pt x="459382" y="399767"/>
                </a:lnTo>
                <a:cubicBezTo>
                  <a:pt x="466498" y="410251"/>
                  <a:pt x="463040" y="428650"/>
                  <a:pt x="439050" y="435023"/>
                </a:cubicBezTo>
                <a:cubicBezTo>
                  <a:pt x="397260" y="446227"/>
                  <a:pt x="328127" y="421632"/>
                  <a:pt x="328127" y="428714"/>
                </a:cubicBezTo>
                <a:cubicBezTo>
                  <a:pt x="328127" y="447385"/>
                  <a:pt x="406933" y="463225"/>
                  <a:pt x="448852" y="456657"/>
                </a:cubicBezTo>
                <a:cubicBezTo>
                  <a:pt x="495930" y="449317"/>
                  <a:pt x="543008" y="431805"/>
                  <a:pt x="577316" y="413004"/>
                </a:cubicBezTo>
                <a:cubicBezTo>
                  <a:pt x="602338" y="399226"/>
                  <a:pt x="625426" y="429358"/>
                  <a:pt x="595631" y="457945"/>
                </a:cubicBezTo>
                <a:cubicBezTo>
                  <a:pt x="576413" y="476359"/>
                  <a:pt x="476196" y="535722"/>
                  <a:pt x="440855" y="543964"/>
                </a:cubicBezTo>
                <a:cubicBezTo>
                  <a:pt x="416091" y="549629"/>
                  <a:pt x="236551" y="516793"/>
                  <a:pt x="215786" y="512157"/>
                </a:cubicBezTo>
                <a:cubicBezTo>
                  <a:pt x="202629" y="509196"/>
                  <a:pt x="188313" y="518725"/>
                  <a:pt x="178123" y="527481"/>
                </a:cubicBezTo>
                <a:cubicBezTo>
                  <a:pt x="168836" y="535336"/>
                  <a:pt x="167675" y="524133"/>
                  <a:pt x="167675" y="523232"/>
                </a:cubicBezTo>
                <a:cubicBezTo>
                  <a:pt x="169610" y="493485"/>
                  <a:pt x="172778" y="443385"/>
                  <a:pt x="175275" y="404549"/>
                </a:cubicBezTo>
                <a:lnTo>
                  <a:pt x="176264" y="389328"/>
                </a:lnTo>
                <a:lnTo>
                  <a:pt x="170030" y="380309"/>
                </a:lnTo>
                <a:cubicBezTo>
                  <a:pt x="168961" y="375376"/>
                  <a:pt x="169767" y="370040"/>
                  <a:pt x="172692" y="365472"/>
                </a:cubicBezTo>
                <a:cubicBezTo>
                  <a:pt x="173967" y="363600"/>
                  <a:pt x="194965" y="331772"/>
                  <a:pt x="229613" y="318891"/>
                </a:cubicBezTo>
                <a:lnTo>
                  <a:pt x="229613" y="209180"/>
                </a:lnTo>
                <a:lnTo>
                  <a:pt x="227738" y="209180"/>
                </a:lnTo>
                <a:lnTo>
                  <a:pt x="190465" y="209180"/>
                </a:lnTo>
                <a:cubicBezTo>
                  <a:pt x="176966" y="209180"/>
                  <a:pt x="172092" y="201841"/>
                  <a:pt x="170592" y="198696"/>
                </a:cubicBezTo>
                <a:cubicBezTo>
                  <a:pt x="169092" y="195476"/>
                  <a:pt x="166617" y="187014"/>
                  <a:pt x="175317" y="176754"/>
                </a:cubicBezTo>
                <a:lnTo>
                  <a:pt x="321031" y="3763"/>
                </a:lnTo>
                <a:cubicBezTo>
                  <a:pt x="324780" y="-731"/>
                  <a:pt x="331455" y="-1255"/>
                  <a:pt x="335880" y="2490"/>
                </a:cubicBezTo>
                <a:close/>
              </a:path>
            </a:pathLst>
          </a:cu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0" name="volume-control-settings_30450">
            <a:extLst>
              <a:ext uri="{FF2B5EF4-FFF2-40B4-BE49-F238E27FC236}">
                <a16:creationId xmlns:a16="http://schemas.microsoft.com/office/drawing/2014/main" id="{EFA36480-F1C9-46B7-B530-E34ADEB5D609}"/>
              </a:ext>
            </a:extLst>
          </p:cNvPr>
          <p:cNvSpPr/>
          <p:nvPr/>
        </p:nvSpPr>
        <p:spPr>
          <a:xfrm>
            <a:off x="4924812" y="2206617"/>
            <a:ext cx="198794" cy="203742"/>
          </a:xfrm>
          <a:custGeom>
            <a:avLst/>
            <a:gdLst>
              <a:gd name="connsiteX0" fmla="*/ 203895 w 573750"/>
              <a:gd name="connsiteY0" fmla="*/ 392502 h 588038"/>
              <a:gd name="connsiteX1" fmla="*/ 370355 w 573750"/>
              <a:gd name="connsiteY1" fmla="*/ 392502 h 588038"/>
              <a:gd name="connsiteX2" fmla="*/ 370355 w 573750"/>
              <a:gd name="connsiteY2" fmla="*/ 466717 h 588038"/>
              <a:gd name="connsiteX3" fmla="*/ 342315 w 573750"/>
              <a:gd name="connsiteY3" fmla="*/ 466717 h 588038"/>
              <a:gd name="connsiteX4" fmla="*/ 342315 w 573750"/>
              <a:gd name="connsiteY4" fmla="*/ 532932 h 588038"/>
              <a:gd name="connsiteX5" fmla="*/ 287125 w 573750"/>
              <a:gd name="connsiteY5" fmla="*/ 588038 h 588038"/>
              <a:gd name="connsiteX6" fmla="*/ 231490 w 573750"/>
              <a:gd name="connsiteY6" fmla="*/ 532932 h 588038"/>
              <a:gd name="connsiteX7" fmla="*/ 231490 w 573750"/>
              <a:gd name="connsiteY7" fmla="*/ 466717 h 588038"/>
              <a:gd name="connsiteX8" fmla="*/ 203895 w 573750"/>
              <a:gd name="connsiteY8" fmla="*/ 466717 h 588038"/>
              <a:gd name="connsiteX9" fmla="*/ 0 w 573750"/>
              <a:gd name="connsiteY9" fmla="*/ 256905 h 588038"/>
              <a:gd name="connsiteX10" fmla="*/ 166460 w 573750"/>
              <a:gd name="connsiteY10" fmla="*/ 256905 h 588038"/>
              <a:gd name="connsiteX11" fmla="*/ 166460 w 573750"/>
              <a:gd name="connsiteY11" fmla="*/ 331132 h 588038"/>
              <a:gd name="connsiteX12" fmla="*/ 138865 w 573750"/>
              <a:gd name="connsiteY12" fmla="*/ 331132 h 588038"/>
              <a:gd name="connsiteX13" fmla="*/ 138865 w 573750"/>
              <a:gd name="connsiteY13" fmla="*/ 532923 h 588038"/>
              <a:gd name="connsiteX14" fmla="*/ 83230 w 573750"/>
              <a:gd name="connsiteY14" fmla="*/ 588038 h 588038"/>
              <a:gd name="connsiteX15" fmla="*/ 28040 w 573750"/>
              <a:gd name="connsiteY15" fmla="*/ 532923 h 588038"/>
              <a:gd name="connsiteX16" fmla="*/ 28040 w 573750"/>
              <a:gd name="connsiteY16" fmla="*/ 331132 h 588038"/>
              <a:gd name="connsiteX17" fmla="*/ 0 w 573750"/>
              <a:gd name="connsiteY17" fmla="*/ 331132 h 588038"/>
              <a:gd name="connsiteX18" fmla="*/ 407290 w 573750"/>
              <a:gd name="connsiteY18" fmla="*/ 155600 h 588038"/>
              <a:gd name="connsiteX19" fmla="*/ 573750 w 573750"/>
              <a:gd name="connsiteY19" fmla="*/ 155600 h 588038"/>
              <a:gd name="connsiteX20" fmla="*/ 573750 w 573750"/>
              <a:gd name="connsiteY20" fmla="*/ 229377 h 588038"/>
              <a:gd name="connsiteX21" fmla="*/ 546155 w 573750"/>
              <a:gd name="connsiteY21" fmla="*/ 229377 h 588038"/>
              <a:gd name="connsiteX22" fmla="*/ 546155 w 573750"/>
              <a:gd name="connsiteY22" fmla="*/ 532928 h 588038"/>
              <a:gd name="connsiteX23" fmla="*/ 490520 w 573750"/>
              <a:gd name="connsiteY23" fmla="*/ 588038 h 588038"/>
              <a:gd name="connsiteX24" fmla="*/ 434885 w 573750"/>
              <a:gd name="connsiteY24" fmla="*/ 532928 h 588038"/>
              <a:gd name="connsiteX25" fmla="*/ 434885 w 573750"/>
              <a:gd name="connsiteY25" fmla="*/ 229377 h 588038"/>
              <a:gd name="connsiteX26" fmla="*/ 407290 w 573750"/>
              <a:gd name="connsiteY26" fmla="*/ 229377 h 588038"/>
              <a:gd name="connsiteX27" fmla="*/ 490520 w 573750"/>
              <a:gd name="connsiteY27" fmla="*/ 0 h 588038"/>
              <a:gd name="connsiteX28" fmla="*/ 546173 w 573750"/>
              <a:gd name="connsiteY28" fmla="*/ 55555 h 588038"/>
              <a:gd name="connsiteX29" fmla="*/ 546173 w 573750"/>
              <a:gd name="connsiteY29" fmla="*/ 118665 h 588038"/>
              <a:gd name="connsiteX30" fmla="*/ 434867 w 573750"/>
              <a:gd name="connsiteY30" fmla="*/ 118665 h 588038"/>
              <a:gd name="connsiteX31" fmla="*/ 434867 w 573750"/>
              <a:gd name="connsiteY31" fmla="*/ 55555 h 588038"/>
              <a:gd name="connsiteX32" fmla="*/ 490520 w 573750"/>
              <a:gd name="connsiteY32" fmla="*/ 0 h 588038"/>
              <a:gd name="connsiteX33" fmla="*/ 287098 w 573750"/>
              <a:gd name="connsiteY33" fmla="*/ 0 h 588038"/>
              <a:gd name="connsiteX34" fmla="*/ 342278 w 573750"/>
              <a:gd name="connsiteY34" fmla="*/ 55557 h 588038"/>
              <a:gd name="connsiteX35" fmla="*/ 342278 w 573750"/>
              <a:gd name="connsiteY35" fmla="*/ 355566 h 588038"/>
              <a:gd name="connsiteX36" fmla="*/ 231472 w 573750"/>
              <a:gd name="connsiteY36" fmla="*/ 355566 h 588038"/>
              <a:gd name="connsiteX37" fmla="*/ 231472 w 573750"/>
              <a:gd name="connsiteY37" fmla="*/ 55557 h 588038"/>
              <a:gd name="connsiteX38" fmla="*/ 287098 w 573750"/>
              <a:gd name="connsiteY38" fmla="*/ 0 h 588038"/>
              <a:gd name="connsiteX39" fmla="*/ 83221 w 573750"/>
              <a:gd name="connsiteY39" fmla="*/ 0 h 588038"/>
              <a:gd name="connsiteX40" fmla="*/ 138883 w 573750"/>
              <a:gd name="connsiteY40" fmla="*/ 55566 h 588038"/>
              <a:gd name="connsiteX41" fmla="*/ 138883 w 573750"/>
              <a:gd name="connsiteY41" fmla="*/ 220041 h 588038"/>
              <a:gd name="connsiteX42" fmla="*/ 28005 w 573750"/>
              <a:gd name="connsiteY42" fmla="*/ 220041 h 588038"/>
              <a:gd name="connsiteX43" fmla="*/ 28005 w 573750"/>
              <a:gd name="connsiteY43" fmla="*/ 55566 h 588038"/>
              <a:gd name="connsiteX44" fmla="*/ 83221 w 573750"/>
              <a:gd name="connsiteY44" fmla="*/ 0 h 58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73750" h="588038">
                <a:moveTo>
                  <a:pt x="203895" y="392502"/>
                </a:moveTo>
                <a:lnTo>
                  <a:pt x="370355" y="392502"/>
                </a:lnTo>
                <a:lnTo>
                  <a:pt x="370355" y="466717"/>
                </a:lnTo>
                <a:lnTo>
                  <a:pt x="342315" y="466717"/>
                </a:lnTo>
                <a:lnTo>
                  <a:pt x="342315" y="532932"/>
                </a:lnTo>
                <a:cubicBezTo>
                  <a:pt x="342315" y="563596"/>
                  <a:pt x="317836" y="588038"/>
                  <a:pt x="287125" y="588038"/>
                </a:cubicBezTo>
                <a:cubicBezTo>
                  <a:pt x="256414" y="588038"/>
                  <a:pt x="231490" y="563596"/>
                  <a:pt x="231490" y="532932"/>
                </a:cubicBezTo>
                <a:lnTo>
                  <a:pt x="231490" y="466717"/>
                </a:lnTo>
                <a:lnTo>
                  <a:pt x="203895" y="466717"/>
                </a:lnTo>
                <a:close/>
                <a:moveTo>
                  <a:pt x="0" y="256905"/>
                </a:moveTo>
                <a:lnTo>
                  <a:pt x="166460" y="256905"/>
                </a:lnTo>
                <a:lnTo>
                  <a:pt x="166460" y="331132"/>
                </a:lnTo>
                <a:lnTo>
                  <a:pt x="138865" y="331132"/>
                </a:lnTo>
                <a:lnTo>
                  <a:pt x="138865" y="532923"/>
                </a:lnTo>
                <a:cubicBezTo>
                  <a:pt x="138865" y="563148"/>
                  <a:pt x="113941" y="588038"/>
                  <a:pt x="83230" y="588038"/>
                </a:cubicBezTo>
                <a:cubicBezTo>
                  <a:pt x="52519" y="588038"/>
                  <a:pt x="28040" y="563148"/>
                  <a:pt x="28040" y="532923"/>
                </a:cubicBezTo>
                <a:lnTo>
                  <a:pt x="28040" y="331132"/>
                </a:lnTo>
                <a:lnTo>
                  <a:pt x="0" y="331132"/>
                </a:lnTo>
                <a:close/>
                <a:moveTo>
                  <a:pt x="407290" y="155600"/>
                </a:moveTo>
                <a:lnTo>
                  <a:pt x="573750" y="155600"/>
                </a:lnTo>
                <a:lnTo>
                  <a:pt x="573750" y="229377"/>
                </a:lnTo>
                <a:lnTo>
                  <a:pt x="546155" y="229377"/>
                </a:lnTo>
                <a:lnTo>
                  <a:pt x="546155" y="532928"/>
                </a:lnTo>
                <a:cubicBezTo>
                  <a:pt x="546155" y="563150"/>
                  <a:pt x="521231" y="588038"/>
                  <a:pt x="490520" y="588038"/>
                </a:cubicBezTo>
                <a:cubicBezTo>
                  <a:pt x="459809" y="588038"/>
                  <a:pt x="434885" y="563150"/>
                  <a:pt x="434885" y="532928"/>
                </a:cubicBezTo>
                <a:lnTo>
                  <a:pt x="434885" y="229377"/>
                </a:lnTo>
                <a:lnTo>
                  <a:pt x="407290" y="229377"/>
                </a:lnTo>
                <a:close/>
                <a:moveTo>
                  <a:pt x="490520" y="0"/>
                </a:moveTo>
                <a:cubicBezTo>
                  <a:pt x="521240" y="0"/>
                  <a:pt x="546173" y="24888"/>
                  <a:pt x="546173" y="55555"/>
                </a:cubicBezTo>
                <a:lnTo>
                  <a:pt x="546173" y="118665"/>
                </a:lnTo>
                <a:lnTo>
                  <a:pt x="434867" y="118665"/>
                </a:lnTo>
                <a:lnTo>
                  <a:pt x="434867" y="55555"/>
                </a:lnTo>
                <a:cubicBezTo>
                  <a:pt x="434867" y="24888"/>
                  <a:pt x="459800" y="0"/>
                  <a:pt x="490520" y="0"/>
                </a:cubicBezTo>
                <a:close/>
                <a:moveTo>
                  <a:pt x="287098" y="0"/>
                </a:moveTo>
                <a:cubicBezTo>
                  <a:pt x="317803" y="0"/>
                  <a:pt x="342278" y="24890"/>
                  <a:pt x="342278" y="55557"/>
                </a:cubicBezTo>
                <a:lnTo>
                  <a:pt x="342278" y="355566"/>
                </a:lnTo>
                <a:lnTo>
                  <a:pt x="231472" y="355566"/>
                </a:lnTo>
                <a:lnTo>
                  <a:pt x="231472" y="55557"/>
                </a:lnTo>
                <a:cubicBezTo>
                  <a:pt x="231472" y="24890"/>
                  <a:pt x="256392" y="0"/>
                  <a:pt x="287098" y="0"/>
                </a:cubicBezTo>
                <a:close/>
                <a:moveTo>
                  <a:pt x="83221" y="0"/>
                </a:moveTo>
                <a:cubicBezTo>
                  <a:pt x="113947" y="0"/>
                  <a:pt x="138883" y="24893"/>
                  <a:pt x="138883" y="55566"/>
                </a:cubicBezTo>
                <a:lnTo>
                  <a:pt x="138883" y="220041"/>
                </a:lnTo>
                <a:lnTo>
                  <a:pt x="28005" y="220041"/>
                </a:lnTo>
                <a:lnTo>
                  <a:pt x="28005" y="55566"/>
                </a:lnTo>
                <a:cubicBezTo>
                  <a:pt x="28005" y="24893"/>
                  <a:pt x="52496" y="0"/>
                  <a:pt x="83221" y="0"/>
                </a:cubicBezTo>
                <a:close/>
              </a:path>
            </a:pathLst>
          </a:cu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组合 7">
            <a:extLst>
              <a:ext uri="{FF2B5EF4-FFF2-40B4-BE49-F238E27FC236}">
                <a16:creationId xmlns:a16="http://schemas.microsoft.com/office/drawing/2014/main" id="{ED4394BB-C6F0-4AB8-9C99-52EF7E72478F}"/>
              </a:ext>
            </a:extLst>
          </p:cNvPr>
          <p:cNvGrpSpPr/>
          <p:nvPr/>
        </p:nvGrpSpPr>
        <p:grpSpPr>
          <a:xfrm>
            <a:off x="5261164" y="4456618"/>
            <a:ext cx="1680163" cy="1140804"/>
            <a:chOff x="5261164" y="4456618"/>
            <a:chExt cx="1680163" cy="1140804"/>
          </a:xfrm>
        </p:grpSpPr>
        <p:sp>
          <p:nvSpPr>
            <p:cNvPr id="394" name="矩形 393">
              <a:extLst>
                <a:ext uri="{FF2B5EF4-FFF2-40B4-BE49-F238E27FC236}">
                  <a16:creationId xmlns:a16="http://schemas.microsoft.com/office/drawing/2014/main" id="{C3D0724C-0EEE-4466-B237-D13F89C14730}"/>
                </a:ext>
              </a:extLst>
            </p:cNvPr>
            <p:cNvSpPr/>
            <p:nvPr/>
          </p:nvSpPr>
          <p:spPr>
            <a:xfrm>
              <a:off x="5261164" y="5214938"/>
              <a:ext cx="538608" cy="1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402" name="文本框 401">
              <a:extLst>
                <a:ext uri="{FF2B5EF4-FFF2-40B4-BE49-F238E27FC236}">
                  <a16:creationId xmlns:a16="http://schemas.microsoft.com/office/drawing/2014/main" id="{DAEBB99F-8729-4361-A5E2-D96C054EDA5F}"/>
                </a:ext>
              </a:extLst>
            </p:cNvPr>
            <p:cNvSpPr txBox="1"/>
            <p:nvPr/>
          </p:nvSpPr>
          <p:spPr>
            <a:xfrm>
              <a:off x="5261164" y="5320423"/>
              <a:ext cx="692497" cy="276999"/>
            </a:xfrm>
            <a:prstGeom prst="rect">
              <a:avLst/>
            </a:prstGeom>
            <a:noFill/>
          </p:spPr>
          <p:txBody>
            <a:bodyPr wrap="none" lIns="0" tIns="0" rIns="0" bIns="0" rtlCol="0" anchor="t">
              <a:spAutoFit/>
            </a:bodyPr>
            <a:lstStyle/>
            <a:p>
              <a:r>
                <a:rPr lang="zh-CN" altLang="en-US" dirty="0">
                  <a:solidFill>
                    <a:schemeClr val="accent2"/>
                  </a:solidFill>
                  <a:latin typeface="+mn-ea"/>
                </a:rPr>
                <a:t>下半年</a:t>
              </a:r>
            </a:p>
          </p:txBody>
        </p:sp>
        <p:sp>
          <p:nvSpPr>
            <p:cNvPr id="408" name="文本框 407">
              <a:extLst>
                <a:ext uri="{FF2B5EF4-FFF2-40B4-BE49-F238E27FC236}">
                  <a16:creationId xmlns:a16="http://schemas.microsoft.com/office/drawing/2014/main" id="{67565451-9A5E-45A2-946E-1A1189B06506}"/>
                </a:ext>
              </a:extLst>
            </p:cNvPr>
            <p:cNvSpPr txBox="1"/>
            <p:nvPr/>
          </p:nvSpPr>
          <p:spPr>
            <a:xfrm>
              <a:off x="5261164" y="4456618"/>
              <a:ext cx="1680163" cy="698974"/>
            </a:xfrm>
            <a:prstGeom prst="rect">
              <a:avLst/>
            </a:prstGeom>
            <a:noFill/>
          </p:spPr>
          <p:txBody>
            <a:bodyPr wrap="square" lIns="0" tIns="0" rIns="0" bIns="0" rtlCol="0">
              <a:spAutoFit/>
            </a:bodyPr>
            <a:lstStyle/>
            <a:p>
              <a:pPr algn="just">
                <a:lnSpc>
                  <a:spcPct val="110000"/>
                </a:lnSpc>
              </a:pPr>
              <a:r>
                <a:rPr lang="zh-CN" altLang="en-US" sz="1400" dirty="0">
                  <a:solidFill>
                    <a:schemeClr val="bg1"/>
                  </a:solidFill>
                </a:rPr>
                <a:t>请输入你的文本内容</a:t>
              </a:r>
              <a:endParaRPr lang="en-US" altLang="zh-CN" sz="1400" dirty="0">
                <a:solidFill>
                  <a:schemeClr val="bg1"/>
                </a:solidFill>
              </a:endParaRPr>
            </a:p>
            <a:p>
              <a:pPr algn="just">
                <a:lnSpc>
                  <a:spcPct val="110000"/>
                </a:lnSpc>
              </a:pPr>
              <a:r>
                <a:rPr lang="zh-CN" altLang="en-US" sz="1400" dirty="0">
                  <a:solidFill>
                    <a:schemeClr val="bg1"/>
                  </a:solidFill>
                </a:rPr>
                <a:t>请输入你的文本内容</a:t>
              </a:r>
              <a:endParaRPr lang="en-US" altLang="zh-CN" sz="1400" dirty="0">
                <a:solidFill>
                  <a:schemeClr val="bg1"/>
                </a:solidFill>
              </a:endParaRPr>
            </a:p>
            <a:p>
              <a:pPr algn="just">
                <a:lnSpc>
                  <a:spcPct val="110000"/>
                </a:lnSpc>
              </a:pPr>
              <a:r>
                <a:rPr lang="zh-CN" altLang="en-US" sz="1400" dirty="0">
                  <a:solidFill>
                    <a:schemeClr val="bg1"/>
                  </a:solidFill>
                </a:rPr>
                <a:t>请输入你的文本内容</a:t>
              </a:r>
            </a:p>
          </p:txBody>
        </p:sp>
      </p:grpSp>
      <p:grpSp>
        <p:nvGrpSpPr>
          <p:cNvPr id="409" name="组合 408">
            <a:extLst>
              <a:ext uri="{FF2B5EF4-FFF2-40B4-BE49-F238E27FC236}">
                <a16:creationId xmlns:a16="http://schemas.microsoft.com/office/drawing/2014/main" id="{07629E21-B841-496B-9F3D-1F625AA78C34}"/>
              </a:ext>
            </a:extLst>
          </p:cNvPr>
          <p:cNvGrpSpPr/>
          <p:nvPr/>
        </p:nvGrpSpPr>
        <p:grpSpPr>
          <a:xfrm>
            <a:off x="8792430" y="1234099"/>
            <a:ext cx="1680163" cy="1125467"/>
            <a:chOff x="1591357" y="2310554"/>
            <a:chExt cx="1680163" cy="1125467"/>
          </a:xfrm>
        </p:grpSpPr>
        <p:sp>
          <p:nvSpPr>
            <p:cNvPr id="411" name="文本框 410">
              <a:extLst>
                <a:ext uri="{FF2B5EF4-FFF2-40B4-BE49-F238E27FC236}">
                  <a16:creationId xmlns:a16="http://schemas.microsoft.com/office/drawing/2014/main" id="{C041B057-5FBF-4D75-9B0D-808A0CBEA131}"/>
                </a:ext>
              </a:extLst>
            </p:cNvPr>
            <p:cNvSpPr txBox="1"/>
            <p:nvPr/>
          </p:nvSpPr>
          <p:spPr>
            <a:xfrm>
              <a:off x="1591357" y="2310554"/>
              <a:ext cx="692497" cy="276999"/>
            </a:xfrm>
            <a:prstGeom prst="rect">
              <a:avLst/>
            </a:prstGeom>
            <a:noFill/>
          </p:spPr>
          <p:txBody>
            <a:bodyPr wrap="none" lIns="0" tIns="0" rIns="0" bIns="0" rtlCol="0" anchor="t">
              <a:spAutoFit/>
            </a:bodyPr>
            <a:lstStyle/>
            <a:p>
              <a:r>
                <a:rPr lang="zh-CN" altLang="en-US" dirty="0">
                  <a:solidFill>
                    <a:schemeClr val="accent2"/>
                  </a:solidFill>
                  <a:latin typeface="+mn-ea"/>
                </a:rPr>
                <a:t>上半年</a:t>
              </a:r>
            </a:p>
          </p:txBody>
        </p:sp>
        <p:sp>
          <p:nvSpPr>
            <p:cNvPr id="412" name="文本框 411">
              <a:extLst>
                <a:ext uri="{FF2B5EF4-FFF2-40B4-BE49-F238E27FC236}">
                  <a16:creationId xmlns:a16="http://schemas.microsoft.com/office/drawing/2014/main" id="{4EE279A3-8302-4365-B346-0E3707A9A67C}"/>
                </a:ext>
              </a:extLst>
            </p:cNvPr>
            <p:cNvSpPr txBox="1"/>
            <p:nvPr/>
          </p:nvSpPr>
          <p:spPr>
            <a:xfrm>
              <a:off x="1591357" y="2737047"/>
              <a:ext cx="1680163" cy="698974"/>
            </a:xfrm>
            <a:prstGeom prst="rect">
              <a:avLst/>
            </a:prstGeom>
            <a:noFill/>
          </p:spPr>
          <p:txBody>
            <a:bodyPr wrap="square" lIns="0" tIns="0" rIns="0" bIns="0" rtlCol="0">
              <a:spAutoFit/>
            </a:bodyPr>
            <a:lstStyle/>
            <a:p>
              <a:pPr algn="just">
                <a:lnSpc>
                  <a:spcPct val="110000"/>
                </a:lnSpc>
              </a:pPr>
              <a:r>
                <a:rPr lang="zh-CN" altLang="en-US" sz="1400" dirty="0">
                  <a:solidFill>
                    <a:schemeClr val="bg1"/>
                  </a:solidFill>
                </a:rPr>
                <a:t>请输入你的文本内容</a:t>
              </a:r>
              <a:endParaRPr lang="en-US" altLang="zh-CN" sz="1400" dirty="0">
                <a:solidFill>
                  <a:schemeClr val="bg1"/>
                </a:solidFill>
              </a:endParaRPr>
            </a:p>
            <a:p>
              <a:pPr algn="just">
                <a:lnSpc>
                  <a:spcPct val="110000"/>
                </a:lnSpc>
              </a:pPr>
              <a:r>
                <a:rPr lang="zh-CN" altLang="en-US" sz="1400" dirty="0">
                  <a:solidFill>
                    <a:schemeClr val="bg1"/>
                  </a:solidFill>
                </a:rPr>
                <a:t>请输入你的文本内容</a:t>
              </a:r>
              <a:endParaRPr lang="en-US" altLang="zh-CN" sz="1400" dirty="0">
                <a:solidFill>
                  <a:schemeClr val="bg1"/>
                </a:solidFill>
              </a:endParaRPr>
            </a:p>
            <a:p>
              <a:pPr algn="just">
                <a:lnSpc>
                  <a:spcPct val="110000"/>
                </a:lnSpc>
              </a:pPr>
              <a:r>
                <a:rPr lang="zh-CN" altLang="en-US" sz="1400" dirty="0">
                  <a:solidFill>
                    <a:schemeClr val="bg1"/>
                  </a:solidFill>
                </a:rPr>
                <a:t>请输入你的文本内容</a:t>
              </a:r>
            </a:p>
          </p:txBody>
        </p:sp>
        <p:sp>
          <p:nvSpPr>
            <p:cNvPr id="414" name="矩形 413">
              <a:extLst>
                <a:ext uri="{FF2B5EF4-FFF2-40B4-BE49-F238E27FC236}">
                  <a16:creationId xmlns:a16="http://schemas.microsoft.com/office/drawing/2014/main" id="{8D04D1FD-7A79-478F-A178-43684F1BA8E3}"/>
                </a:ext>
              </a:extLst>
            </p:cNvPr>
            <p:cNvSpPr/>
            <p:nvPr/>
          </p:nvSpPr>
          <p:spPr>
            <a:xfrm>
              <a:off x="1591357" y="2664657"/>
              <a:ext cx="538608" cy="1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grpSp>
      <p:sp>
        <p:nvSpPr>
          <p:cNvPr id="415" name="矩形 414">
            <a:extLst>
              <a:ext uri="{FF2B5EF4-FFF2-40B4-BE49-F238E27FC236}">
                <a16:creationId xmlns:a16="http://schemas.microsoft.com/office/drawing/2014/main" id="{B8623C97-7B27-4D19-99F6-C78E94802694}"/>
              </a:ext>
            </a:extLst>
          </p:cNvPr>
          <p:cNvSpPr/>
          <p:nvPr/>
        </p:nvSpPr>
        <p:spPr>
          <a:xfrm>
            <a:off x="8966115" y="4805072"/>
            <a:ext cx="1615827" cy="276999"/>
          </a:xfrm>
          <a:prstGeom prst="rect">
            <a:avLst/>
          </a:prstGeom>
        </p:spPr>
        <p:txBody>
          <a:bodyPr wrap="none" lIns="0" tIns="0" rIns="0" bIns="0">
            <a:spAutoFit/>
          </a:bodyPr>
          <a:lstStyle/>
          <a:p>
            <a:pPr algn="ctr"/>
            <a:r>
              <a:rPr lang="zh-CN" altLang="en-US" dirty="0">
                <a:solidFill>
                  <a:schemeClr val="bg1"/>
                </a:solidFill>
                <a:latin typeface="+mj-ea"/>
                <a:ea typeface="+mj-ea"/>
              </a:rPr>
              <a:t>请输入你的内容</a:t>
            </a:r>
            <a:endParaRPr lang="zh-CN" altLang="en-US" dirty="0">
              <a:latin typeface="+mj-ea"/>
              <a:ea typeface="+mj-ea"/>
            </a:endParaRPr>
          </a:p>
        </p:txBody>
      </p:sp>
      <p:sp>
        <p:nvSpPr>
          <p:cNvPr id="417" name="文本框 416">
            <a:extLst>
              <a:ext uri="{FF2B5EF4-FFF2-40B4-BE49-F238E27FC236}">
                <a16:creationId xmlns:a16="http://schemas.microsoft.com/office/drawing/2014/main" id="{DE41009B-95C8-42B2-8295-E7525D19A5AD}"/>
              </a:ext>
            </a:extLst>
          </p:cNvPr>
          <p:cNvSpPr txBox="1"/>
          <p:nvPr/>
        </p:nvSpPr>
        <p:spPr>
          <a:xfrm>
            <a:off x="5923517" y="6553069"/>
            <a:ext cx="344967" cy="246221"/>
          </a:xfrm>
          <a:prstGeom prst="rect">
            <a:avLst/>
          </a:prstGeom>
          <a:noFill/>
        </p:spPr>
        <p:txBody>
          <a:bodyPr wrap="none" rtlCol="0">
            <a:spAutoFit/>
          </a:bodyPr>
          <a:lstStyle>
            <a:defPPr>
              <a:defRPr lang="zh-CN"/>
            </a:defPPr>
            <a:lvl1pPr algn="ctr">
              <a:defRPr sz="1000">
                <a:solidFill>
                  <a:schemeClr val="bg1">
                    <a:alpha val="80000"/>
                  </a:schemeClr>
                </a:solidFill>
              </a:defRPr>
            </a:lvl1pPr>
          </a:lstStyle>
          <a:p>
            <a:r>
              <a:rPr lang="en-US" altLang="zh-CN" dirty="0"/>
              <a:t>-3-</a:t>
            </a:r>
            <a:endParaRPr lang="zh-CN" altLang="en-US" dirty="0"/>
          </a:p>
        </p:txBody>
      </p:sp>
    </p:spTree>
    <p:extLst>
      <p:ext uri="{BB962C8B-B14F-4D97-AF65-F5344CB8AC3E}">
        <p14:creationId xmlns:p14="http://schemas.microsoft.com/office/powerpoint/2010/main" val="42054094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4EEA840A-7356-47D6-9DAE-D7B86B8B852F}"/>
              </a:ext>
            </a:extLst>
          </p:cNvPr>
          <p:cNvSpPr>
            <a:spLocks noGrp="1"/>
          </p:cNvSpPr>
          <p:nvPr>
            <p:ph sz="quarter" idx="11"/>
          </p:nvPr>
        </p:nvSpPr>
        <p:spPr/>
        <p:txBody>
          <a:bodyPr/>
          <a:lstStyle/>
          <a:p>
            <a:r>
              <a:rPr lang="en-US" altLang="zh-CN" sz="3600" kern="1200" dirty="0">
                <a:ln w="3175">
                  <a:solidFill>
                    <a:schemeClr val="accent3">
                      <a:lumMod val="60000"/>
                      <a:lumOff val="40000"/>
                      <a:alpha val="25000"/>
                    </a:schemeClr>
                  </a:solidFill>
                </a:ln>
                <a:noFill/>
                <a:effectLst>
                  <a:glow rad="25400">
                    <a:schemeClr val="accent2">
                      <a:satMod val="175000"/>
                      <a:alpha val="10000"/>
                    </a:schemeClr>
                  </a:glow>
                </a:effectLst>
                <a:cs typeface="+mn-cs"/>
              </a:rPr>
              <a:t>PERFORMANCE SCALE</a:t>
            </a:r>
            <a:endParaRPr lang="zh-CN" altLang="en-US" sz="3600" kern="1200" dirty="0">
              <a:ln w="3175">
                <a:solidFill>
                  <a:schemeClr val="accent3">
                    <a:lumMod val="60000"/>
                    <a:lumOff val="40000"/>
                    <a:alpha val="25000"/>
                  </a:schemeClr>
                </a:solidFill>
              </a:ln>
              <a:noFill/>
              <a:effectLst>
                <a:glow rad="25400">
                  <a:schemeClr val="accent2">
                    <a:satMod val="175000"/>
                    <a:alpha val="10000"/>
                  </a:schemeClr>
                </a:glow>
              </a:effectLst>
              <a:cs typeface="+mn-cs"/>
            </a:endParaRPr>
          </a:p>
          <a:p>
            <a:endParaRPr lang="zh-CN" altLang="en-US" dirty="0"/>
          </a:p>
          <a:p>
            <a:endParaRPr lang="zh-CN" altLang="en-US" dirty="0"/>
          </a:p>
        </p:txBody>
      </p:sp>
      <p:sp>
        <p:nvSpPr>
          <p:cNvPr id="175" name="圆角矩形 23">
            <a:extLst>
              <a:ext uri="{FF2B5EF4-FFF2-40B4-BE49-F238E27FC236}">
                <a16:creationId xmlns:a16="http://schemas.microsoft.com/office/drawing/2014/main" id="{CCBC8BA5-1EA8-4B95-BE8E-93AD72D36BF2}"/>
              </a:ext>
            </a:extLst>
          </p:cNvPr>
          <p:cNvSpPr/>
          <p:nvPr/>
        </p:nvSpPr>
        <p:spPr>
          <a:xfrm>
            <a:off x="673100" y="812800"/>
            <a:ext cx="10845800" cy="5684150"/>
          </a:xfrm>
          <a:prstGeom prst="roundRect">
            <a:avLst>
              <a:gd name="adj" fmla="val 1248"/>
            </a:avLst>
          </a:prstGeom>
          <a:blipFill dpi="0" rotWithShape="1">
            <a:blip r:embed="rId2" cstate="screen">
              <a:extLst>
                <a:ext uri="{BEBA8EAE-BF5A-486C-A8C5-ECC9F3942E4B}">
                  <a14:imgProps xmlns:a14="http://schemas.microsoft.com/office/drawing/2010/main">
                    <a14:imgLayer r:embed="rId3">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l="-6206" t="-14299" r="-6206" b="-6352"/>
            </a:stretch>
          </a:blipFill>
          <a:ln w="9525" cmpd="sng">
            <a:gradFill>
              <a:gsLst>
                <a:gs pos="0">
                  <a:schemeClr val="accent2">
                    <a:lumMod val="75000"/>
                  </a:schemeClr>
                </a:gs>
                <a:gs pos="100000">
                  <a:schemeClr val="accent3">
                    <a:lumMod val="60000"/>
                    <a:lumOff val="40000"/>
                  </a:schemeClr>
                </a:gs>
              </a:gsLst>
              <a:lin ang="18900000" scaled="0"/>
            </a:gradFill>
          </a:ln>
          <a:effectLst>
            <a:outerShdw blurRad="152400" dist="88900" dir="5400000" sx="99000" sy="99000" algn="ctr"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solidFill>
            </a:endParaRPr>
          </a:p>
        </p:txBody>
      </p:sp>
      <p:sp>
        <p:nvSpPr>
          <p:cNvPr id="9" name="文本框 8" hidden="1">
            <a:extLst>
              <a:ext uri="{FF2B5EF4-FFF2-40B4-BE49-F238E27FC236}">
                <a16:creationId xmlns:a16="http://schemas.microsoft.com/office/drawing/2014/main" id="{4F6DA8FC-31BD-49EB-BC88-B0A8E29C4EE6}"/>
              </a:ext>
            </a:extLst>
          </p:cNvPr>
          <p:cNvSpPr txBox="1"/>
          <p:nvPr/>
        </p:nvSpPr>
        <p:spPr>
          <a:xfrm>
            <a:off x="2111105" y="1250327"/>
            <a:ext cx="3930563" cy="2123658"/>
          </a:xfrm>
          <a:prstGeom prst="rect">
            <a:avLst/>
          </a:prstGeom>
          <a:noFill/>
        </p:spPr>
        <p:txBody>
          <a:bodyPr wrap="none" lIns="0" tIns="0" rIns="0" bIns="0" rtlCol="0">
            <a:spAutoFit/>
          </a:bodyPr>
          <a:lstStyle/>
          <a:p>
            <a:r>
              <a:rPr lang="en-US" altLang="zh-CN" sz="13800" dirty="0">
                <a:solidFill>
                  <a:schemeClr val="accent3">
                    <a:lumMod val="60000"/>
                    <a:lumOff val="40000"/>
                  </a:schemeClr>
                </a:solidFill>
                <a:latin typeface="思源黑体 CN Regular" panose="020B0500000000000000" pitchFamily="34" charset="-122"/>
              </a:rPr>
              <a:t>2022</a:t>
            </a:r>
            <a:endParaRPr lang="zh-CN" altLang="en-US" sz="13800" dirty="0">
              <a:solidFill>
                <a:schemeClr val="accent3">
                  <a:lumMod val="60000"/>
                  <a:lumOff val="40000"/>
                </a:schemeClr>
              </a:solidFill>
              <a:latin typeface="思源黑体 CN Regular" panose="020B0500000000000000" pitchFamily="34" charset="-122"/>
            </a:endParaRPr>
          </a:p>
        </p:txBody>
      </p:sp>
      <p:sp>
        <p:nvSpPr>
          <p:cNvPr id="2" name="标题 1">
            <a:extLst>
              <a:ext uri="{FF2B5EF4-FFF2-40B4-BE49-F238E27FC236}">
                <a16:creationId xmlns:a16="http://schemas.microsoft.com/office/drawing/2014/main" id="{123E0993-7EFA-4308-A318-F71F58C7D9EF}"/>
              </a:ext>
            </a:extLst>
          </p:cNvPr>
          <p:cNvSpPr>
            <a:spLocks noGrp="1"/>
          </p:cNvSpPr>
          <p:nvPr>
            <p:ph type="title"/>
          </p:nvPr>
        </p:nvSpPr>
        <p:spPr/>
        <p:txBody>
          <a:bodyPr/>
          <a:lstStyle/>
          <a:p>
            <a:r>
              <a:rPr lang="zh-CN" altLang="en-US" dirty="0"/>
              <a:t>业绩规模</a:t>
            </a:r>
          </a:p>
        </p:txBody>
      </p:sp>
      <p:grpSp>
        <p:nvGrpSpPr>
          <p:cNvPr id="15" name="Group 66" hidden="1">
            <a:extLst>
              <a:ext uri="{FF2B5EF4-FFF2-40B4-BE49-F238E27FC236}">
                <a16:creationId xmlns:a16="http://schemas.microsoft.com/office/drawing/2014/main" id="{FB549E5F-58E5-4C40-A3E7-98C8623ABEFF}"/>
              </a:ext>
            </a:extLst>
          </p:cNvPr>
          <p:cNvGrpSpPr/>
          <p:nvPr/>
        </p:nvGrpSpPr>
        <p:grpSpPr bwMode="auto">
          <a:xfrm>
            <a:off x="4332165" y="7745292"/>
            <a:ext cx="3981906" cy="3186882"/>
            <a:chOff x="720" y="839"/>
            <a:chExt cx="3740" cy="3146"/>
          </a:xfrm>
          <a:solidFill>
            <a:schemeClr val="accent2">
              <a:alpha val="32000"/>
            </a:schemeClr>
          </a:solidFill>
        </p:grpSpPr>
        <p:sp>
          <p:nvSpPr>
            <p:cNvPr id="16" name="Freeform 67">
              <a:extLst>
                <a:ext uri="{FF2B5EF4-FFF2-40B4-BE49-F238E27FC236}">
                  <a16:creationId xmlns:a16="http://schemas.microsoft.com/office/drawing/2014/main" id="{FFCF500A-3042-4586-A619-B3A6040C91E2}"/>
                </a:ext>
              </a:extLst>
            </p:cNvPr>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accent3">
                  <a:lumMod val="60000"/>
                  <a:lumOff val="40000"/>
                </a:schemeClr>
              </a:solidFill>
              <a:prstDash val="solid"/>
              <a:round/>
            </a:ln>
          </p:spPr>
          <p:txBody>
            <a:bodyPr/>
            <a:lstStyle/>
            <a:p>
              <a:endParaRPr lang="zh-CN" altLang="en-US"/>
            </a:p>
          </p:txBody>
        </p:sp>
        <p:sp>
          <p:nvSpPr>
            <p:cNvPr id="17" name="Freeform 68">
              <a:extLst>
                <a:ext uri="{FF2B5EF4-FFF2-40B4-BE49-F238E27FC236}">
                  <a16:creationId xmlns:a16="http://schemas.microsoft.com/office/drawing/2014/main" id="{202C2FDF-26F4-4C63-81CC-E29A940FFA5C}"/>
                </a:ext>
              </a:extLst>
            </p:cNvPr>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accent3">
                  <a:lumMod val="60000"/>
                  <a:lumOff val="40000"/>
                </a:schemeClr>
              </a:solidFill>
              <a:prstDash val="solid"/>
              <a:round/>
            </a:ln>
          </p:spPr>
          <p:txBody>
            <a:bodyPr/>
            <a:lstStyle/>
            <a:p>
              <a:endParaRPr lang="zh-CN" altLang="en-US"/>
            </a:p>
          </p:txBody>
        </p:sp>
        <p:sp>
          <p:nvSpPr>
            <p:cNvPr id="18" name="Freeform 69">
              <a:extLst>
                <a:ext uri="{FF2B5EF4-FFF2-40B4-BE49-F238E27FC236}">
                  <a16:creationId xmlns:a16="http://schemas.microsoft.com/office/drawing/2014/main" id="{D45AAD33-0294-4CA6-9822-B655D102F7C3}"/>
                </a:ext>
              </a:extLst>
            </p:cNvPr>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accent3">
                  <a:lumMod val="60000"/>
                  <a:lumOff val="40000"/>
                </a:schemeClr>
              </a:solidFill>
              <a:prstDash val="solid"/>
              <a:round/>
            </a:ln>
          </p:spPr>
          <p:txBody>
            <a:bodyPr/>
            <a:lstStyle/>
            <a:p>
              <a:endParaRPr lang="zh-CN" altLang="en-US"/>
            </a:p>
          </p:txBody>
        </p:sp>
        <p:sp>
          <p:nvSpPr>
            <p:cNvPr id="19" name="Freeform 70">
              <a:extLst>
                <a:ext uri="{FF2B5EF4-FFF2-40B4-BE49-F238E27FC236}">
                  <a16:creationId xmlns:a16="http://schemas.microsoft.com/office/drawing/2014/main" id="{220EDB48-3EAA-4E01-9C29-AA9C39D238A8}"/>
                </a:ext>
              </a:extLst>
            </p:cNvPr>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accent3">
                  <a:lumMod val="60000"/>
                  <a:lumOff val="40000"/>
                </a:schemeClr>
              </a:solidFill>
              <a:prstDash val="solid"/>
              <a:round/>
            </a:ln>
          </p:spPr>
          <p:txBody>
            <a:bodyPr/>
            <a:lstStyle/>
            <a:p>
              <a:endParaRPr lang="zh-CN" altLang="en-US"/>
            </a:p>
          </p:txBody>
        </p:sp>
        <p:sp>
          <p:nvSpPr>
            <p:cNvPr id="20" name="Freeform 71">
              <a:extLst>
                <a:ext uri="{FF2B5EF4-FFF2-40B4-BE49-F238E27FC236}">
                  <a16:creationId xmlns:a16="http://schemas.microsoft.com/office/drawing/2014/main" id="{116849EF-CD65-43DB-887D-1FE258FCCF25}"/>
                </a:ext>
              </a:extLst>
            </p:cNvPr>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accent3">
                  <a:lumMod val="60000"/>
                  <a:lumOff val="40000"/>
                </a:schemeClr>
              </a:solidFill>
              <a:prstDash val="solid"/>
              <a:round/>
            </a:ln>
          </p:spPr>
          <p:txBody>
            <a:bodyPr/>
            <a:lstStyle/>
            <a:p>
              <a:endParaRPr lang="zh-CN" altLang="en-US"/>
            </a:p>
          </p:txBody>
        </p:sp>
        <p:sp>
          <p:nvSpPr>
            <p:cNvPr id="21" name="Freeform 72">
              <a:extLst>
                <a:ext uri="{FF2B5EF4-FFF2-40B4-BE49-F238E27FC236}">
                  <a16:creationId xmlns:a16="http://schemas.microsoft.com/office/drawing/2014/main" id="{A9ACDDC9-0363-44D4-8AE3-30DEE3EBCAD3}"/>
                </a:ext>
              </a:extLst>
            </p:cNvPr>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accent3">
                  <a:lumMod val="60000"/>
                  <a:lumOff val="40000"/>
                </a:schemeClr>
              </a:solidFill>
              <a:prstDash val="solid"/>
              <a:round/>
            </a:ln>
          </p:spPr>
          <p:txBody>
            <a:bodyPr/>
            <a:lstStyle/>
            <a:p>
              <a:endParaRPr lang="zh-CN" altLang="en-US"/>
            </a:p>
          </p:txBody>
        </p:sp>
        <p:sp>
          <p:nvSpPr>
            <p:cNvPr id="22" name="Freeform 73">
              <a:extLst>
                <a:ext uri="{FF2B5EF4-FFF2-40B4-BE49-F238E27FC236}">
                  <a16:creationId xmlns:a16="http://schemas.microsoft.com/office/drawing/2014/main" id="{519EDA1B-95A2-4425-8C67-C0E41AF01539}"/>
                </a:ext>
              </a:extLst>
            </p:cNvPr>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accent3">
                  <a:lumMod val="60000"/>
                  <a:lumOff val="40000"/>
                </a:schemeClr>
              </a:solidFill>
              <a:prstDash val="solid"/>
              <a:round/>
            </a:ln>
          </p:spPr>
          <p:txBody>
            <a:bodyPr/>
            <a:lstStyle/>
            <a:p>
              <a:endParaRPr lang="zh-CN" altLang="en-US"/>
            </a:p>
          </p:txBody>
        </p:sp>
        <p:sp>
          <p:nvSpPr>
            <p:cNvPr id="23" name="Freeform 74">
              <a:extLst>
                <a:ext uri="{FF2B5EF4-FFF2-40B4-BE49-F238E27FC236}">
                  <a16:creationId xmlns:a16="http://schemas.microsoft.com/office/drawing/2014/main" id="{48DE6572-1843-416B-9A36-5B824369EF17}"/>
                </a:ext>
              </a:extLst>
            </p:cNvPr>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accent3">
                  <a:lumMod val="60000"/>
                  <a:lumOff val="40000"/>
                </a:schemeClr>
              </a:solidFill>
              <a:prstDash val="solid"/>
              <a:round/>
            </a:ln>
          </p:spPr>
          <p:txBody>
            <a:bodyPr/>
            <a:lstStyle/>
            <a:p>
              <a:endParaRPr lang="zh-CN" altLang="en-US"/>
            </a:p>
          </p:txBody>
        </p:sp>
        <p:sp>
          <p:nvSpPr>
            <p:cNvPr id="25" name="Freeform 75">
              <a:extLst>
                <a:ext uri="{FF2B5EF4-FFF2-40B4-BE49-F238E27FC236}">
                  <a16:creationId xmlns:a16="http://schemas.microsoft.com/office/drawing/2014/main" id="{B5801622-4EE1-478C-BDAC-BB05C93A9792}"/>
                </a:ext>
              </a:extLst>
            </p:cNvPr>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accent3">
                  <a:lumMod val="60000"/>
                  <a:lumOff val="40000"/>
                </a:schemeClr>
              </a:solidFill>
              <a:prstDash val="solid"/>
              <a:round/>
            </a:ln>
          </p:spPr>
          <p:txBody>
            <a:bodyPr/>
            <a:lstStyle/>
            <a:p>
              <a:endParaRPr lang="zh-CN" altLang="en-US"/>
            </a:p>
          </p:txBody>
        </p:sp>
        <p:sp>
          <p:nvSpPr>
            <p:cNvPr id="26" name="Freeform 76">
              <a:extLst>
                <a:ext uri="{FF2B5EF4-FFF2-40B4-BE49-F238E27FC236}">
                  <a16:creationId xmlns:a16="http://schemas.microsoft.com/office/drawing/2014/main" id="{E6AAA543-4311-44FD-9962-D90C3FCD9BDF}"/>
                </a:ext>
              </a:extLst>
            </p:cNvPr>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accent3">
                  <a:lumMod val="60000"/>
                  <a:lumOff val="40000"/>
                </a:schemeClr>
              </a:solidFill>
              <a:prstDash val="solid"/>
              <a:round/>
            </a:ln>
          </p:spPr>
          <p:txBody>
            <a:bodyPr/>
            <a:lstStyle/>
            <a:p>
              <a:endParaRPr lang="zh-CN" altLang="en-US"/>
            </a:p>
          </p:txBody>
        </p:sp>
        <p:sp>
          <p:nvSpPr>
            <p:cNvPr id="27" name="Freeform 77">
              <a:extLst>
                <a:ext uri="{FF2B5EF4-FFF2-40B4-BE49-F238E27FC236}">
                  <a16:creationId xmlns:a16="http://schemas.microsoft.com/office/drawing/2014/main" id="{E850B22F-B219-4378-9DA8-E963E62D389C}"/>
                </a:ext>
              </a:extLst>
            </p:cNvPr>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accent3">
                  <a:lumMod val="60000"/>
                  <a:lumOff val="40000"/>
                </a:schemeClr>
              </a:solidFill>
              <a:prstDash val="solid"/>
              <a:round/>
            </a:ln>
          </p:spPr>
          <p:txBody>
            <a:bodyPr/>
            <a:lstStyle/>
            <a:p>
              <a:endParaRPr lang="zh-CN" altLang="en-US"/>
            </a:p>
          </p:txBody>
        </p:sp>
        <p:sp>
          <p:nvSpPr>
            <p:cNvPr id="28" name="Freeform 78">
              <a:extLst>
                <a:ext uri="{FF2B5EF4-FFF2-40B4-BE49-F238E27FC236}">
                  <a16:creationId xmlns:a16="http://schemas.microsoft.com/office/drawing/2014/main" id="{4F1FCDDF-CD7A-4D36-B01C-3D36D286EEEC}"/>
                </a:ext>
              </a:extLst>
            </p:cNvPr>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accent3">
                  <a:lumMod val="60000"/>
                  <a:lumOff val="40000"/>
                </a:schemeClr>
              </a:solidFill>
              <a:prstDash val="solid"/>
              <a:round/>
            </a:ln>
          </p:spPr>
          <p:txBody>
            <a:bodyPr/>
            <a:lstStyle/>
            <a:p>
              <a:endParaRPr lang="zh-CN" altLang="en-US"/>
            </a:p>
          </p:txBody>
        </p:sp>
        <p:sp>
          <p:nvSpPr>
            <p:cNvPr id="29" name="Freeform 79">
              <a:extLst>
                <a:ext uri="{FF2B5EF4-FFF2-40B4-BE49-F238E27FC236}">
                  <a16:creationId xmlns:a16="http://schemas.microsoft.com/office/drawing/2014/main" id="{81C5151C-AF96-448E-BF4E-C37FCE411778}"/>
                </a:ext>
              </a:extLst>
            </p:cNvPr>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accent3">
                  <a:lumMod val="60000"/>
                  <a:lumOff val="40000"/>
                </a:schemeClr>
              </a:solidFill>
              <a:prstDash val="solid"/>
              <a:round/>
            </a:ln>
          </p:spPr>
          <p:txBody>
            <a:bodyPr/>
            <a:lstStyle/>
            <a:p>
              <a:endParaRPr lang="zh-CN" altLang="en-US"/>
            </a:p>
          </p:txBody>
        </p:sp>
        <p:sp>
          <p:nvSpPr>
            <p:cNvPr id="30" name="Freeform 80">
              <a:extLst>
                <a:ext uri="{FF2B5EF4-FFF2-40B4-BE49-F238E27FC236}">
                  <a16:creationId xmlns:a16="http://schemas.microsoft.com/office/drawing/2014/main" id="{0C110546-BC6B-4A5D-9017-8F7ECE8B7C41}"/>
                </a:ext>
              </a:extLst>
            </p:cNvPr>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accent3">
                  <a:lumMod val="60000"/>
                  <a:lumOff val="40000"/>
                </a:schemeClr>
              </a:solidFill>
              <a:prstDash val="solid"/>
              <a:round/>
            </a:ln>
          </p:spPr>
          <p:txBody>
            <a:bodyPr/>
            <a:lstStyle/>
            <a:p>
              <a:endParaRPr lang="zh-CN" altLang="en-US"/>
            </a:p>
          </p:txBody>
        </p:sp>
        <p:sp>
          <p:nvSpPr>
            <p:cNvPr id="31" name="Freeform 81">
              <a:extLst>
                <a:ext uri="{FF2B5EF4-FFF2-40B4-BE49-F238E27FC236}">
                  <a16:creationId xmlns:a16="http://schemas.microsoft.com/office/drawing/2014/main" id="{1BFD1019-FBDF-4B54-9C71-34D5808881E3}"/>
                </a:ext>
              </a:extLst>
            </p:cNvPr>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accent3">
                  <a:lumMod val="60000"/>
                  <a:lumOff val="40000"/>
                </a:schemeClr>
              </a:solidFill>
              <a:prstDash val="solid"/>
              <a:round/>
            </a:ln>
          </p:spPr>
          <p:txBody>
            <a:bodyPr/>
            <a:lstStyle/>
            <a:p>
              <a:endParaRPr lang="zh-CN" altLang="en-US"/>
            </a:p>
          </p:txBody>
        </p:sp>
        <p:sp>
          <p:nvSpPr>
            <p:cNvPr id="32" name="Freeform 82">
              <a:extLst>
                <a:ext uri="{FF2B5EF4-FFF2-40B4-BE49-F238E27FC236}">
                  <a16:creationId xmlns:a16="http://schemas.microsoft.com/office/drawing/2014/main" id="{2730CBDE-04B7-4EF9-AC8B-F3A97C756F49}"/>
                </a:ext>
              </a:extLst>
            </p:cNvPr>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accent3">
                  <a:lumMod val="60000"/>
                  <a:lumOff val="40000"/>
                </a:schemeClr>
              </a:solidFill>
              <a:prstDash val="solid"/>
              <a:round/>
            </a:ln>
          </p:spPr>
          <p:txBody>
            <a:bodyPr/>
            <a:lstStyle/>
            <a:p>
              <a:endParaRPr lang="zh-CN" altLang="en-US"/>
            </a:p>
          </p:txBody>
        </p:sp>
        <p:sp>
          <p:nvSpPr>
            <p:cNvPr id="33" name="Freeform 83">
              <a:extLst>
                <a:ext uri="{FF2B5EF4-FFF2-40B4-BE49-F238E27FC236}">
                  <a16:creationId xmlns:a16="http://schemas.microsoft.com/office/drawing/2014/main" id="{26ECAE50-D49D-4FCA-929E-F06E23723067}"/>
                </a:ext>
              </a:extLst>
            </p:cNvPr>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accent3">
                  <a:lumMod val="60000"/>
                  <a:lumOff val="40000"/>
                </a:schemeClr>
              </a:solidFill>
              <a:prstDash val="solid"/>
              <a:round/>
            </a:ln>
          </p:spPr>
          <p:txBody>
            <a:bodyPr/>
            <a:lstStyle/>
            <a:p>
              <a:endParaRPr lang="zh-CN" altLang="en-US"/>
            </a:p>
          </p:txBody>
        </p:sp>
        <p:sp>
          <p:nvSpPr>
            <p:cNvPr id="34" name="Freeform 84">
              <a:extLst>
                <a:ext uri="{FF2B5EF4-FFF2-40B4-BE49-F238E27FC236}">
                  <a16:creationId xmlns:a16="http://schemas.microsoft.com/office/drawing/2014/main" id="{CCAF6807-097C-41EA-BD83-10A0E702D6C4}"/>
                </a:ext>
              </a:extLst>
            </p:cNvPr>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accent3">
                  <a:lumMod val="60000"/>
                  <a:lumOff val="40000"/>
                </a:schemeClr>
              </a:solidFill>
              <a:prstDash val="solid"/>
              <a:round/>
            </a:ln>
          </p:spPr>
          <p:txBody>
            <a:bodyPr/>
            <a:lstStyle/>
            <a:p>
              <a:endParaRPr lang="zh-CN" altLang="en-US"/>
            </a:p>
          </p:txBody>
        </p:sp>
        <p:sp>
          <p:nvSpPr>
            <p:cNvPr id="37" name="Freeform 85">
              <a:extLst>
                <a:ext uri="{FF2B5EF4-FFF2-40B4-BE49-F238E27FC236}">
                  <a16:creationId xmlns:a16="http://schemas.microsoft.com/office/drawing/2014/main" id="{998D7EF1-7BDA-4DCF-8C3B-ED73BCB4D0C7}"/>
                </a:ext>
              </a:extLst>
            </p:cNvPr>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accent3">
                  <a:lumMod val="60000"/>
                  <a:lumOff val="40000"/>
                </a:schemeClr>
              </a:solidFill>
              <a:prstDash val="solid"/>
              <a:round/>
            </a:ln>
          </p:spPr>
          <p:txBody>
            <a:bodyPr/>
            <a:lstStyle/>
            <a:p>
              <a:endParaRPr lang="zh-CN" altLang="en-US"/>
            </a:p>
          </p:txBody>
        </p:sp>
        <p:sp>
          <p:nvSpPr>
            <p:cNvPr id="38" name="Freeform 86">
              <a:extLst>
                <a:ext uri="{FF2B5EF4-FFF2-40B4-BE49-F238E27FC236}">
                  <a16:creationId xmlns:a16="http://schemas.microsoft.com/office/drawing/2014/main" id="{E93B769B-C6A2-494B-82F9-4C96964AB160}"/>
                </a:ext>
              </a:extLst>
            </p:cNvPr>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accent3">
                  <a:lumMod val="60000"/>
                  <a:lumOff val="40000"/>
                </a:schemeClr>
              </a:solidFill>
              <a:prstDash val="solid"/>
              <a:round/>
            </a:ln>
          </p:spPr>
          <p:txBody>
            <a:bodyPr/>
            <a:lstStyle/>
            <a:p>
              <a:endParaRPr lang="zh-CN" altLang="en-US"/>
            </a:p>
          </p:txBody>
        </p:sp>
        <p:sp>
          <p:nvSpPr>
            <p:cNvPr id="39" name="Freeform 87">
              <a:extLst>
                <a:ext uri="{FF2B5EF4-FFF2-40B4-BE49-F238E27FC236}">
                  <a16:creationId xmlns:a16="http://schemas.microsoft.com/office/drawing/2014/main" id="{86E615B4-3833-4F2C-BD91-C9DFE870A90B}"/>
                </a:ext>
              </a:extLst>
            </p:cNvPr>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accent3">
                  <a:lumMod val="60000"/>
                  <a:lumOff val="40000"/>
                </a:schemeClr>
              </a:solidFill>
              <a:prstDash val="solid"/>
              <a:round/>
            </a:ln>
          </p:spPr>
          <p:txBody>
            <a:bodyPr/>
            <a:lstStyle/>
            <a:p>
              <a:endParaRPr lang="zh-CN" altLang="en-US"/>
            </a:p>
          </p:txBody>
        </p:sp>
        <p:sp>
          <p:nvSpPr>
            <p:cNvPr id="40" name="Freeform 88">
              <a:extLst>
                <a:ext uri="{FF2B5EF4-FFF2-40B4-BE49-F238E27FC236}">
                  <a16:creationId xmlns:a16="http://schemas.microsoft.com/office/drawing/2014/main" id="{7DE8AE54-786E-4777-BBFF-3AC0A1951ABE}"/>
                </a:ext>
              </a:extLst>
            </p:cNvPr>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accent3">
                  <a:lumMod val="60000"/>
                  <a:lumOff val="40000"/>
                </a:schemeClr>
              </a:solidFill>
              <a:prstDash val="solid"/>
              <a:round/>
            </a:ln>
          </p:spPr>
          <p:txBody>
            <a:bodyPr/>
            <a:lstStyle/>
            <a:p>
              <a:endParaRPr lang="zh-CN" altLang="en-US"/>
            </a:p>
          </p:txBody>
        </p:sp>
        <p:sp>
          <p:nvSpPr>
            <p:cNvPr id="41" name="Freeform 89">
              <a:extLst>
                <a:ext uri="{FF2B5EF4-FFF2-40B4-BE49-F238E27FC236}">
                  <a16:creationId xmlns:a16="http://schemas.microsoft.com/office/drawing/2014/main" id="{6CA8A537-0FB4-4643-A6C9-61629CBE824A}"/>
                </a:ext>
              </a:extLst>
            </p:cNvPr>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accent3">
                  <a:lumMod val="60000"/>
                  <a:lumOff val="40000"/>
                </a:schemeClr>
              </a:solidFill>
              <a:prstDash val="solid"/>
              <a:round/>
            </a:ln>
          </p:spPr>
          <p:txBody>
            <a:bodyPr/>
            <a:lstStyle/>
            <a:p>
              <a:endParaRPr lang="zh-CN" altLang="en-US"/>
            </a:p>
          </p:txBody>
        </p:sp>
        <p:sp>
          <p:nvSpPr>
            <p:cNvPr id="42" name="Freeform 90">
              <a:extLst>
                <a:ext uri="{FF2B5EF4-FFF2-40B4-BE49-F238E27FC236}">
                  <a16:creationId xmlns:a16="http://schemas.microsoft.com/office/drawing/2014/main" id="{D00A70B1-665E-4104-870A-74796C6D007C}"/>
                </a:ext>
              </a:extLst>
            </p:cNvPr>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accent3">
                  <a:lumMod val="60000"/>
                  <a:lumOff val="40000"/>
                </a:schemeClr>
              </a:solidFill>
              <a:prstDash val="solid"/>
              <a:round/>
            </a:ln>
          </p:spPr>
          <p:txBody>
            <a:bodyPr/>
            <a:lstStyle/>
            <a:p>
              <a:endParaRPr lang="zh-CN" altLang="en-US"/>
            </a:p>
          </p:txBody>
        </p:sp>
        <p:sp>
          <p:nvSpPr>
            <p:cNvPr id="43" name="Freeform 91">
              <a:extLst>
                <a:ext uri="{FF2B5EF4-FFF2-40B4-BE49-F238E27FC236}">
                  <a16:creationId xmlns:a16="http://schemas.microsoft.com/office/drawing/2014/main" id="{77FB3D91-8A64-4791-91F8-9315756A9797}"/>
                </a:ext>
              </a:extLst>
            </p:cNvPr>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accent3">
                  <a:lumMod val="60000"/>
                  <a:lumOff val="40000"/>
                </a:schemeClr>
              </a:solidFill>
              <a:prstDash val="solid"/>
              <a:round/>
            </a:ln>
          </p:spPr>
          <p:txBody>
            <a:bodyPr/>
            <a:lstStyle/>
            <a:p>
              <a:endParaRPr lang="zh-CN" altLang="en-US"/>
            </a:p>
          </p:txBody>
        </p:sp>
        <p:sp>
          <p:nvSpPr>
            <p:cNvPr id="44" name="Freeform 92">
              <a:extLst>
                <a:ext uri="{FF2B5EF4-FFF2-40B4-BE49-F238E27FC236}">
                  <a16:creationId xmlns:a16="http://schemas.microsoft.com/office/drawing/2014/main" id="{EEE4E358-85DC-4049-9563-5E293DAC79CB}"/>
                </a:ext>
              </a:extLst>
            </p:cNvPr>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accent3">
                  <a:lumMod val="60000"/>
                  <a:lumOff val="40000"/>
                </a:schemeClr>
              </a:solidFill>
              <a:prstDash val="solid"/>
              <a:round/>
            </a:ln>
          </p:spPr>
          <p:txBody>
            <a:bodyPr/>
            <a:lstStyle/>
            <a:p>
              <a:endParaRPr lang="zh-CN" altLang="en-US"/>
            </a:p>
          </p:txBody>
        </p:sp>
        <p:sp>
          <p:nvSpPr>
            <p:cNvPr id="45" name="Freeform 93">
              <a:extLst>
                <a:ext uri="{FF2B5EF4-FFF2-40B4-BE49-F238E27FC236}">
                  <a16:creationId xmlns:a16="http://schemas.microsoft.com/office/drawing/2014/main" id="{3A2DEA65-27D5-466D-8431-77DE9B015603}"/>
                </a:ext>
              </a:extLst>
            </p:cNvPr>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accent3">
                  <a:lumMod val="60000"/>
                  <a:lumOff val="40000"/>
                </a:schemeClr>
              </a:solidFill>
              <a:prstDash val="solid"/>
              <a:round/>
            </a:ln>
          </p:spPr>
          <p:txBody>
            <a:bodyPr/>
            <a:lstStyle/>
            <a:p>
              <a:endParaRPr lang="zh-CN" altLang="en-US"/>
            </a:p>
          </p:txBody>
        </p:sp>
        <p:sp>
          <p:nvSpPr>
            <p:cNvPr id="46" name="Freeform 94">
              <a:extLst>
                <a:ext uri="{FF2B5EF4-FFF2-40B4-BE49-F238E27FC236}">
                  <a16:creationId xmlns:a16="http://schemas.microsoft.com/office/drawing/2014/main" id="{EF6455CC-C134-4271-82D7-722888FF7D2E}"/>
                </a:ext>
              </a:extLst>
            </p:cNvPr>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accent3">
                  <a:lumMod val="60000"/>
                  <a:lumOff val="40000"/>
                </a:schemeClr>
              </a:solidFill>
              <a:prstDash val="solid"/>
              <a:round/>
            </a:ln>
          </p:spPr>
          <p:txBody>
            <a:bodyPr/>
            <a:lstStyle/>
            <a:p>
              <a:endParaRPr lang="zh-CN" altLang="en-US"/>
            </a:p>
          </p:txBody>
        </p:sp>
        <p:sp>
          <p:nvSpPr>
            <p:cNvPr id="47" name="Freeform 95">
              <a:extLst>
                <a:ext uri="{FF2B5EF4-FFF2-40B4-BE49-F238E27FC236}">
                  <a16:creationId xmlns:a16="http://schemas.microsoft.com/office/drawing/2014/main" id="{7453C7CA-CE2A-4515-9F9A-3EE1E024F1A6}"/>
                </a:ext>
              </a:extLst>
            </p:cNvPr>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accent3">
                  <a:lumMod val="60000"/>
                  <a:lumOff val="40000"/>
                </a:schemeClr>
              </a:solidFill>
              <a:prstDash val="solid"/>
              <a:round/>
            </a:ln>
          </p:spPr>
          <p:txBody>
            <a:bodyPr/>
            <a:lstStyle/>
            <a:p>
              <a:endParaRPr lang="zh-CN" altLang="en-US"/>
            </a:p>
          </p:txBody>
        </p:sp>
        <p:sp>
          <p:nvSpPr>
            <p:cNvPr id="48" name="Freeform 96">
              <a:extLst>
                <a:ext uri="{FF2B5EF4-FFF2-40B4-BE49-F238E27FC236}">
                  <a16:creationId xmlns:a16="http://schemas.microsoft.com/office/drawing/2014/main" id="{3C6B5F8F-F3BE-42E5-9934-810C25ED6E15}"/>
                </a:ext>
              </a:extLst>
            </p:cNvPr>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accent3">
                  <a:lumMod val="60000"/>
                  <a:lumOff val="40000"/>
                </a:schemeClr>
              </a:solidFill>
              <a:prstDash val="solid"/>
              <a:round/>
            </a:ln>
          </p:spPr>
          <p:txBody>
            <a:bodyPr/>
            <a:lstStyle/>
            <a:p>
              <a:endParaRPr lang="zh-CN" altLang="en-US"/>
            </a:p>
          </p:txBody>
        </p:sp>
        <p:sp>
          <p:nvSpPr>
            <p:cNvPr id="49" name="Freeform 97">
              <a:extLst>
                <a:ext uri="{FF2B5EF4-FFF2-40B4-BE49-F238E27FC236}">
                  <a16:creationId xmlns:a16="http://schemas.microsoft.com/office/drawing/2014/main" id="{BC9E3F34-D6B8-4B66-BF43-D05A3B519BEC}"/>
                </a:ext>
              </a:extLst>
            </p:cNvPr>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accent3">
                  <a:lumMod val="60000"/>
                  <a:lumOff val="40000"/>
                </a:schemeClr>
              </a:solidFill>
              <a:prstDash val="solid"/>
              <a:round/>
            </a:ln>
          </p:spPr>
          <p:txBody>
            <a:bodyPr/>
            <a:lstStyle/>
            <a:p>
              <a:endParaRPr lang="zh-CN" altLang="en-US"/>
            </a:p>
          </p:txBody>
        </p:sp>
        <p:sp>
          <p:nvSpPr>
            <p:cNvPr id="50" name="Freeform 98">
              <a:extLst>
                <a:ext uri="{FF2B5EF4-FFF2-40B4-BE49-F238E27FC236}">
                  <a16:creationId xmlns:a16="http://schemas.microsoft.com/office/drawing/2014/main" id="{23812CA2-6E00-4F8F-9A0C-8B9D670926C5}"/>
                </a:ext>
              </a:extLst>
            </p:cNvPr>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accent3">
                  <a:lumMod val="60000"/>
                  <a:lumOff val="40000"/>
                </a:schemeClr>
              </a:solidFill>
              <a:prstDash val="solid"/>
              <a:round/>
            </a:ln>
          </p:spPr>
          <p:txBody>
            <a:bodyPr/>
            <a:lstStyle/>
            <a:p>
              <a:endParaRPr lang="zh-CN" altLang="en-US"/>
            </a:p>
          </p:txBody>
        </p:sp>
        <p:sp>
          <p:nvSpPr>
            <p:cNvPr id="51" name="Freeform 99">
              <a:extLst>
                <a:ext uri="{FF2B5EF4-FFF2-40B4-BE49-F238E27FC236}">
                  <a16:creationId xmlns:a16="http://schemas.microsoft.com/office/drawing/2014/main" id="{D5496559-43F5-4B44-BB6F-3645EA0A3D0F}"/>
                </a:ext>
              </a:extLst>
            </p:cNvPr>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accent3">
                  <a:lumMod val="60000"/>
                  <a:lumOff val="40000"/>
                </a:schemeClr>
              </a:solidFill>
              <a:prstDash val="solid"/>
              <a:round/>
            </a:ln>
          </p:spPr>
          <p:txBody>
            <a:bodyPr/>
            <a:lstStyle/>
            <a:p>
              <a:endParaRPr lang="zh-CN" altLang="en-US"/>
            </a:p>
          </p:txBody>
        </p:sp>
        <p:sp>
          <p:nvSpPr>
            <p:cNvPr id="52" name="Freeform 100">
              <a:extLst>
                <a:ext uri="{FF2B5EF4-FFF2-40B4-BE49-F238E27FC236}">
                  <a16:creationId xmlns:a16="http://schemas.microsoft.com/office/drawing/2014/main" id="{DBB60AD3-C5E0-4F9B-9127-57856BEA354B}"/>
                </a:ext>
              </a:extLst>
            </p:cNvPr>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accent3">
                  <a:lumMod val="60000"/>
                  <a:lumOff val="40000"/>
                </a:schemeClr>
              </a:solidFill>
              <a:prstDash val="solid"/>
              <a:round/>
            </a:ln>
          </p:spPr>
          <p:txBody>
            <a:bodyPr/>
            <a:lstStyle/>
            <a:p>
              <a:endParaRPr lang="zh-CN" altLang="en-US"/>
            </a:p>
          </p:txBody>
        </p:sp>
        <p:sp>
          <p:nvSpPr>
            <p:cNvPr id="53" name="Freeform 101">
              <a:extLst>
                <a:ext uri="{FF2B5EF4-FFF2-40B4-BE49-F238E27FC236}">
                  <a16:creationId xmlns:a16="http://schemas.microsoft.com/office/drawing/2014/main" id="{9CFDC1EA-C9AC-4E16-BFFD-082171762C47}"/>
                </a:ext>
              </a:extLst>
            </p:cNvPr>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accent3">
                  <a:lumMod val="60000"/>
                  <a:lumOff val="40000"/>
                </a:schemeClr>
              </a:solidFill>
              <a:prstDash val="solid"/>
              <a:round/>
            </a:ln>
          </p:spPr>
          <p:txBody>
            <a:bodyPr/>
            <a:lstStyle/>
            <a:p>
              <a:endParaRPr lang="zh-CN" altLang="en-US"/>
            </a:p>
          </p:txBody>
        </p:sp>
        <p:sp>
          <p:nvSpPr>
            <p:cNvPr id="54" name="Freeform 102">
              <a:extLst>
                <a:ext uri="{FF2B5EF4-FFF2-40B4-BE49-F238E27FC236}">
                  <a16:creationId xmlns:a16="http://schemas.microsoft.com/office/drawing/2014/main" id="{9435E3A0-5CB8-4BE0-ACB3-7896D60AA799}"/>
                </a:ext>
              </a:extLst>
            </p:cNvPr>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accent3">
                  <a:lumMod val="60000"/>
                  <a:lumOff val="40000"/>
                </a:schemeClr>
              </a:solidFill>
              <a:prstDash val="solid"/>
              <a:round/>
            </a:ln>
          </p:spPr>
          <p:txBody>
            <a:bodyPr/>
            <a:lstStyle/>
            <a:p>
              <a:endParaRPr lang="zh-CN" altLang="en-US"/>
            </a:p>
          </p:txBody>
        </p:sp>
        <p:sp>
          <p:nvSpPr>
            <p:cNvPr id="55" name="Freeform 103">
              <a:extLst>
                <a:ext uri="{FF2B5EF4-FFF2-40B4-BE49-F238E27FC236}">
                  <a16:creationId xmlns:a16="http://schemas.microsoft.com/office/drawing/2014/main" id="{30FDF6A9-7437-4DC2-94FE-08E04886F66B}"/>
                </a:ext>
              </a:extLst>
            </p:cNvPr>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accent3">
                  <a:lumMod val="60000"/>
                  <a:lumOff val="40000"/>
                </a:schemeClr>
              </a:solidFill>
              <a:prstDash val="solid"/>
              <a:round/>
            </a:ln>
          </p:spPr>
          <p:txBody>
            <a:bodyPr/>
            <a:lstStyle/>
            <a:p>
              <a:endParaRPr lang="zh-CN" altLang="en-US"/>
            </a:p>
          </p:txBody>
        </p:sp>
        <p:sp>
          <p:nvSpPr>
            <p:cNvPr id="56" name="Freeform 104">
              <a:extLst>
                <a:ext uri="{FF2B5EF4-FFF2-40B4-BE49-F238E27FC236}">
                  <a16:creationId xmlns:a16="http://schemas.microsoft.com/office/drawing/2014/main" id="{97CFCFE2-0B61-49AC-9A82-3840199F825D}"/>
                </a:ext>
              </a:extLst>
            </p:cNvPr>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accent3">
                  <a:lumMod val="60000"/>
                  <a:lumOff val="40000"/>
                </a:schemeClr>
              </a:solidFill>
              <a:prstDash val="solid"/>
              <a:round/>
            </a:ln>
          </p:spPr>
          <p:txBody>
            <a:bodyPr/>
            <a:lstStyle/>
            <a:p>
              <a:endParaRPr lang="zh-CN" altLang="en-US"/>
            </a:p>
          </p:txBody>
        </p:sp>
        <p:sp>
          <p:nvSpPr>
            <p:cNvPr id="57" name="Freeform 105">
              <a:extLst>
                <a:ext uri="{FF2B5EF4-FFF2-40B4-BE49-F238E27FC236}">
                  <a16:creationId xmlns:a16="http://schemas.microsoft.com/office/drawing/2014/main" id="{917BDFD5-2675-48E9-8C30-85A6CAA9D26E}"/>
                </a:ext>
              </a:extLst>
            </p:cNvPr>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accent3">
                  <a:lumMod val="60000"/>
                  <a:lumOff val="40000"/>
                </a:schemeClr>
              </a:solidFill>
              <a:prstDash val="solid"/>
              <a:round/>
            </a:ln>
          </p:spPr>
          <p:txBody>
            <a:bodyPr/>
            <a:lstStyle/>
            <a:p>
              <a:endParaRPr lang="zh-CN" altLang="en-US"/>
            </a:p>
          </p:txBody>
        </p:sp>
        <p:sp>
          <p:nvSpPr>
            <p:cNvPr id="58" name="Freeform 106">
              <a:extLst>
                <a:ext uri="{FF2B5EF4-FFF2-40B4-BE49-F238E27FC236}">
                  <a16:creationId xmlns:a16="http://schemas.microsoft.com/office/drawing/2014/main" id="{A21D2697-BC2B-4B3C-B2AD-8EB98400D5EC}"/>
                </a:ext>
              </a:extLst>
            </p:cNvPr>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accent3">
                  <a:lumMod val="60000"/>
                  <a:lumOff val="40000"/>
                </a:schemeClr>
              </a:solidFill>
              <a:prstDash val="solid"/>
              <a:round/>
            </a:ln>
          </p:spPr>
          <p:txBody>
            <a:bodyPr/>
            <a:lstStyle/>
            <a:p>
              <a:endParaRPr lang="zh-CN" altLang="en-US"/>
            </a:p>
          </p:txBody>
        </p:sp>
        <p:sp>
          <p:nvSpPr>
            <p:cNvPr id="59" name="Freeform 107">
              <a:extLst>
                <a:ext uri="{FF2B5EF4-FFF2-40B4-BE49-F238E27FC236}">
                  <a16:creationId xmlns:a16="http://schemas.microsoft.com/office/drawing/2014/main" id="{2A2011A9-62DC-43C6-AEDC-8935CA5A18AE}"/>
                </a:ext>
              </a:extLst>
            </p:cNvPr>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accent3">
                  <a:lumMod val="60000"/>
                  <a:lumOff val="40000"/>
                </a:schemeClr>
              </a:solidFill>
              <a:prstDash val="solid"/>
              <a:round/>
            </a:ln>
          </p:spPr>
          <p:txBody>
            <a:bodyPr/>
            <a:lstStyle/>
            <a:p>
              <a:endParaRPr lang="zh-CN" altLang="en-US"/>
            </a:p>
          </p:txBody>
        </p:sp>
        <p:sp>
          <p:nvSpPr>
            <p:cNvPr id="60" name="Freeform 108">
              <a:extLst>
                <a:ext uri="{FF2B5EF4-FFF2-40B4-BE49-F238E27FC236}">
                  <a16:creationId xmlns:a16="http://schemas.microsoft.com/office/drawing/2014/main" id="{AA77BD98-D251-4C6E-93D2-D3A0E3D39E34}"/>
                </a:ext>
              </a:extLst>
            </p:cNvPr>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accent3">
                  <a:lumMod val="60000"/>
                  <a:lumOff val="40000"/>
                </a:schemeClr>
              </a:solidFill>
              <a:prstDash val="solid"/>
              <a:round/>
            </a:ln>
          </p:spPr>
          <p:txBody>
            <a:bodyPr/>
            <a:lstStyle/>
            <a:p>
              <a:endParaRPr lang="zh-CN" altLang="en-US"/>
            </a:p>
          </p:txBody>
        </p:sp>
        <p:sp>
          <p:nvSpPr>
            <p:cNvPr id="61" name="Freeform 109">
              <a:extLst>
                <a:ext uri="{FF2B5EF4-FFF2-40B4-BE49-F238E27FC236}">
                  <a16:creationId xmlns:a16="http://schemas.microsoft.com/office/drawing/2014/main" id="{93A169F0-1BEA-47BB-905E-99090B7F00D4}"/>
                </a:ext>
              </a:extLst>
            </p:cNvPr>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accent3">
                  <a:lumMod val="60000"/>
                  <a:lumOff val="40000"/>
                </a:schemeClr>
              </a:solidFill>
              <a:prstDash val="solid"/>
              <a:round/>
            </a:ln>
          </p:spPr>
          <p:txBody>
            <a:bodyPr/>
            <a:lstStyle/>
            <a:p>
              <a:endParaRPr lang="zh-CN" altLang="en-US"/>
            </a:p>
          </p:txBody>
        </p:sp>
        <p:sp>
          <p:nvSpPr>
            <p:cNvPr id="62" name="Freeform 110">
              <a:extLst>
                <a:ext uri="{FF2B5EF4-FFF2-40B4-BE49-F238E27FC236}">
                  <a16:creationId xmlns:a16="http://schemas.microsoft.com/office/drawing/2014/main" id="{33C3B2FE-8A79-4E96-BBD1-1ED8EC08820C}"/>
                </a:ext>
              </a:extLst>
            </p:cNvPr>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accent3">
                  <a:lumMod val="60000"/>
                  <a:lumOff val="40000"/>
                </a:schemeClr>
              </a:solidFill>
              <a:prstDash val="solid"/>
              <a:round/>
            </a:ln>
          </p:spPr>
          <p:txBody>
            <a:bodyPr/>
            <a:lstStyle/>
            <a:p>
              <a:endParaRPr lang="zh-CN" altLang="en-US"/>
            </a:p>
          </p:txBody>
        </p:sp>
        <p:sp>
          <p:nvSpPr>
            <p:cNvPr id="63" name="Freeform 111">
              <a:extLst>
                <a:ext uri="{FF2B5EF4-FFF2-40B4-BE49-F238E27FC236}">
                  <a16:creationId xmlns:a16="http://schemas.microsoft.com/office/drawing/2014/main" id="{CB9EEFCF-303C-4510-8295-12919C0AAEC9}"/>
                </a:ext>
              </a:extLst>
            </p:cNvPr>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accent3">
                  <a:lumMod val="60000"/>
                  <a:lumOff val="40000"/>
                </a:schemeClr>
              </a:solidFill>
              <a:prstDash val="solid"/>
              <a:round/>
            </a:ln>
          </p:spPr>
          <p:txBody>
            <a:bodyPr/>
            <a:lstStyle/>
            <a:p>
              <a:endParaRPr lang="zh-CN" altLang="en-US"/>
            </a:p>
          </p:txBody>
        </p:sp>
        <p:sp>
          <p:nvSpPr>
            <p:cNvPr id="64" name="Freeform 112">
              <a:extLst>
                <a:ext uri="{FF2B5EF4-FFF2-40B4-BE49-F238E27FC236}">
                  <a16:creationId xmlns:a16="http://schemas.microsoft.com/office/drawing/2014/main" id="{EA6154B9-BEE6-4897-A425-8F1567FFDD72}"/>
                </a:ext>
              </a:extLst>
            </p:cNvPr>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accent3">
                  <a:lumMod val="60000"/>
                  <a:lumOff val="40000"/>
                </a:schemeClr>
              </a:solidFill>
              <a:prstDash val="solid"/>
              <a:round/>
            </a:ln>
          </p:spPr>
          <p:txBody>
            <a:bodyPr/>
            <a:lstStyle/>
            <a:p>
              <a:endParaRPr lang="zh-CN" altLang="en-US"/>
            </a:p>
          </p:txBody>
        </p:sp>
        <p:sp>
          <p:nvSpPr>
            <p:cNvPr id="65" name="Freeform 113">
              <a:extLst>
                <a:ext uri="{FF2B5EF4-FFF2-40B4-BE49-F238E27FC236}">
                  <a16:creationId xmlns:a16="http://schemas.microsoft.com/office/drawing/2014/main" id="{2CB22254-AF96-41F0-A84D-D8BE7C7F1E95}"/>
                </a:ext>
              </a:extLst>
            </p:cNvPr>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accent3">
                  <a:lumMod val="60000"/>
                  <a:lumOff val="40000"/>
                </a:schemeClr>
              </a:solidFill>
              <a:prstDash val="solid"/>
              <a:round/>
            </a:ln>
          </p:spPr>
          <p:txBody>
            <a:bodyPr/>
            <a:lstStyle/>
            <a:p>
              <a:endParaRPr lang="zh-CN" altLang="en-US"/>
            </a:p>
          </p:txBody>
        </p:sp>
        <p:sp>
          <p:nvSpPr>
            <p:cNvPr id="66" name="Freeform 114">
              <a:extLst>
                <a:ext uri="{FF2B5EF4-FFF2-40B4-BE49-F238E27FC236}">
                  <a16:creationId xmlns:a16="http://schemas.microsoft.com/office/drawing/2014/main" id="{1D092059-624D-4ABA-B7F5-0F6AB94DCE06}"/>
                </a:ext>
              </a:extLst>
            </p:cNvPr>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accent3">
                  <a:lumMod val="60000"/>
                  <a:lumOff val="40000"/>
                </a:schemeClr>
              </a:solidFill>
              <a:prstDash val="solid"/>
              <a:round/>
            </a:ln>
          </p:spPr>
          <p:txBody>
            <a:bodyPr/>
            <a:lstStyle/>
            <a:p>
              <a:endParaRPr lang="zh-CN" altLang="en-US"/>
            </a:p>
          </p:txBody>
        </p:sp>
        <p:sp>
          <p:nvSpPr>
            <p:cNvPr id="67" name="Freeform 115">
              <a:extLst>
                <a:ext uri="{FF2B5EF4-FFF2-40B4-BE49-F238E27FC236}">
                  <a16:creationId xmlns:a16="http://schemas.microsoft.com/office/drawing/2014/main" id="{8DC5EC7C-E97B-4F89-AB19-66B2D360EB62}"/>
                </a:ext>
              </a:extLst>
            </p:cNvPr>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accent3">
                  <a:lumMod val="60000"/>
                  <a:lumOff val="40000"/>
                </a:schemeClr>
              </a:solidFill>
              <a:prstDash val="solid"/>
              <a:round/>
            </a:ln>
          </p:spPr>
          <p:txBody>
            <a:bodyPr/>
            <a:lstStyle/>
            <a:p>
              <a:endParaRPr lang="zh-CN" altLang="en-US"/>
            </a:p>
          </p:txBody>
        </p:sp>
        <p:sp>
          <p:nvSpPr>
            <p:cNvPr id="68" name="Freeform 116">
              <a:extLst>
                <a:ext uri="{FF2B5EF4-FFF2-40B4-BE49-F238E27FC236}">
                  <a16:creationId xmlns:a16="http://schemas.microsoft.com/office/drawing/2014/main" id="{6C426764-7AC5-4DA3-A44B-070EF2C0D3CD}"/>
                </a:ext>
              </a:extLst>
            </p:cNvPr>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accent3">
                  <a:lumMod val="60000"/>
                  <a:lumOff val="40000"/>
                </a:schemeClr>
              </a:solidFill>
              <a:prstDash val="solid"/>
              <a:round/>
            </a:ln>
          </p:spPr>
          <p:txBody>
            <a:bodyPr/>
            <a:lstStyle/>
            <a:p>
              <a:endParaRPr lang="zh-CN" altLang="en-US"/>
            </a:p>
          </p:txBody>
        </p:sp>
        <p:sp>
          <p:nvSpPr>
            <p:cNvPr id="69" name="Freeform 117">
              <a:extLst>
                <a:ext uri="{FF2B5EF4-FFF2-40B4-BE49-F238E27FC236}">
                  <a16:creationId xmlns:a16="http://schemas.microsoft.com/office/drawing/2014/main" id="{CBA5251F-577C-416B-92F0-789A2F39265A}"/>
                </a:ext>
              </a:extLst>
            </p:cNvPr>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accent3">
                  <a:lumMod val="60000"/>
                  <a:lumOff val="40000"/>
                </a:schemeClr>
              </a:solidFill>
              <a:prstDash val="solid"/>
              <a:round/>
            </a:ln>
          </p:spPr>
          <p:txBody>
            <a:bodyPr/>
            <a:lstStyle/>
            <a:p>
              <a:endParaRPr lang="zh-CN" altLang="en-US"/>
            </a:p>
          </p:txBody>
        </p:sp>
        <p:sp>
          <p:nvSpPr>
            <p:cNvPr id="70" name="Freeform 118">
              <a:extLst>
                <a:ext uri="{FF2B5EF4-FFF2-40B4-BE49-F238E27FC236}">
                  <a16:creationId xmlns:a16="http://schemas.microsoft.com/office/drawing/2014/main" id="{BE657797-A08F-4E53-864E-5E58B9A9CA45}"/>
                </a:ext>
              </a:extLst>
            </p:cNvPr>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accent3">
                  <a:lumMod val="60000"/>
                  <a:lumOff val="40000"/>
                </a:schemeClr>
              </a:solidFill>
              <a:prstDash val="solid"/>
              <a:round/>
            </a:ln>
          </p:spPr>
          <p:txBody>
            <a:bodyPr/>
            <a:lstStyle/>
            <a:p>
              <a:endParaRPr lang="zh-CN" altLang="en-US"/>
            </a:p>
          </p:txBody>
        </p:sp>
        <p:sp>
          <p:nvSpPr>
            <p:cNvPr id="71" name="Freeform 119">
              <a:extLst>
                <a:ext uri="{FF2B5EF4-FFF2-40B4-BE49-F238E27FC236}">
                  <a16:creationId xmlns:a16="http://schemas.microsoft.com/office/drawing/2014/main" id="{03A6752F-1A83-43B8-8CF5-6E02D0D5AA40}"/>
                </a:ext>
              </a:extLst>
            </p:cNvPr>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accent3">
                  <a:lumMod val="60000"/>
                  <a:lumOff val="40000"/>
                </a:schemeClr>
              </a:solidFill>
              <a:prstDash val="solid"/>
              <a:round/>
            </a:ln>
          </p:spPr>
          <p:txBody>
            <a:bodyPr/>
            <a:lstStyle/>
            <a:p>
              <a:endParaRPr lang="zh-CN" altLang="en-US"/>
            </a:p>
          </p:txBody>
        </p:sp>
        <p:sp>
          <p:nvSpPr>
            <p:cNvPr id="72" name="Freeform 120">
              <a:extLst>
                <a:ext uri="{FF2B5EF4-FFF2-40B4-BE49-F238E27FC236}">
                  <a16:creationId xmlns:a16="http://schemas.microsoft.com/office/drawing/2014/main" id="{81E9E017-64E8-4CA4-B7EF-8E7A459B1739}"/>
                </a:ext>
              </a:extLst>
            </p:cNvPr>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accent3">
                  <a:lumMod val="60000"/>
                  <a:lumOff val="40000"/>
                </a:schemeClr>
              </a:solidFill>
              <a:prstDash val="solid"/>
              <a:round/>
            </a:ln>
          </p:spPr>
          <p:txBody>
            <a:bodyPr/>
            <a:lstStyle/>
            <a:p>
              <a:endParaRPr lang="zh-CN" altLang="en-US"/>
            </a:p>
          </p:txBody>
        </p:sp>
        <p:sp>
          <p:nvSpPr>
            <p:cNvPr id="73" name="Freeform 121">
              <a:extLst>
                <a:ext uri="{FF2B5EF4-FFF2-40B4-BE49-F238E27FC236}">
                  <a16:creationId xmlns:a16="http://schemas.microsoft.com/office/drawing/2014/main" id="{DE3B90CA-67E7-4BF4-90EE-31E441388BE6}"/>
                </a:ext>
              </a:extLst>
            </p:cNvPr>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accent3">
                  <a:lumMod val="60000"/>
                  <a:lumOff val="40000"/>
                </a:schemeClr>
              </a:solidFill>
              <a:prstDash val="solid"/>
              <a:round/>
            </a:ln>
          </p:spPr>
          <p:txBody>
            <a:bodyPr/>
            <a:lstStyle/>
            <a:p>
              <a:endParaRPr lang="zh-CN" altLang="en-US"/>
            </a:p>
          </p:txBody>
        </p:sp>
        <p:sp>
          <p:nvSpPr>
            <p:cNvPr id="74" name="Freeform 122">
              <a:extLst>
                <a:ext uri="{FF2B5EF4-FFF2-40B4-BE49-F238E27FC236}">
                  <a16:creationId xmlns:a16="http://schemas.microsoft.com/office/drawing/2014/main" id="{937360D8-6D5A-452F-B21E-F2027A849E73}"/>
                </a:ext>
              </a:extLst>
            </p:cNvPr>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accent3">
                  <a:lumMod val="60000"/>
                  <a:lumOff val="40000"/>
                </a:schemeClr>
              </a:solidFill>
              <a:prstDash val="solid"/>
              <a:round/>
            </a:ln>
          </p:spPr>
          <p:txBody>
            <a:bodyPr/>
            <a:lstStyle/>
            <a:p>
              <a:endParaRPr lang="zh-CN" altLang="en-US"/>
            </a:p>
          </p:txBody>
        </p:sp>
        <p:sp>
          <p:nvSpPr>
            <p:cNvPr id="75" name="Freeform 123">
              <a:extLst>
                <a:ext uri="{FF2B5EF4-FFF2-40B4-BE49-F238E27FC236}">
                  <a16:creationId xmlns:a16="http://schemas.microsoft.com/office/drawing/2014/main" id="{6C08034A-1EEF-49BA-A64E-37F948BAB463}"/>
                </a:ext>
              </a:extLst>
            </p:cNvPr>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accent3">
                  <a:lumMod val="60000"/>
                  <a:lumOff val="40000"/>
                </a:schemeClr>
              </a:solidFill>
              <a:prstDash val="solid"/>
              <a:round/>
            </a:ln>
          </p:spPr>
          <p:txBody>
            <a:bodyPr/>
            <a:lstStyle/>
            <a:p>
              <a:endParaRPr lang="zh-CN" altLang="en-US"/>
            </a:p>
          </p:txBody>
        </p:sp>
        <p:sp>
          <p:nvSpPr>
            <p:cNvPr id="76" name="Freeform 124">
              <a:extLst>
                <a:ext uri="{FF2B5EF4-FFF2-40B4-BE49-F238E27FC236}">
                  <a16:creationId xmlns:a16="http://schemas.microsoft.com/office/drawing/2014/main" id="{02B48516-2FE5-4CBA-BF63-F00E281D241E}"/>
                </a:ext>
              </a:extLst>
            </p:cNvPr>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accent3">
                  <a:lumMod val="60000"/>
                  <a:lumOff val="40000"/>
                </a:schemeClr>
              </a:solidFill>
              <a:prstDash val="solid"/>
              <a:round/>
            </a:ln>
          </p:spPr>
          <p:txBody>
            <a:bodyPr/>
            <a:lstStyle/>
            <a:p>
              <a:endParaRPr lang="zh-CN" altLang="en-US"/>
            </a:p>
          </p:txBody>
        </p:sp>
        <p:sp>
          <p:nvSpPr>
            <p:cNvPr id="77" name="Freeform 125">
              <a:extLst>
                <a:ext uri="{FF2B5EF4-FFF2-40B4-BE49-F238E27FC236}">
                  <a16:creationId xmlns:a16="http://schemas.microsoft.com/office/drawing/2014/main" id="{9AE2B8AA-1070-45E1-BB37-02BB2A30436C}"/>
                </a:ext>
              </a:extLst>
            </p:cNvPr>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accent3">
                  <a:lumMod val="60000"/>
                  <a:lumOff val="40000"/>
                </a:schemeClr>
              </a:solidFill>
              <a:prstDash val="solid"/>
              <a:round/>
            </a:ln>
          </p:spPr>
          <p:txBody>
            <a:bodyPr/>
            <a:lstStyle/>
            <a:p>
              <a:endParaRPr lang="zh-CN" altLang="en-US"/>
            </a:p>
          </p:txBody>
        </p:sp>
        <p:sp>
          <p:nvSpPr>
            <p:cNvPr id="78" name="Freeform 126">
              <a:extLst>
                <a:ext uri="{FF2B5EF4-FFF2-40B4-BE49-F238E27FC236}">
                  <a16:creationId xmlns:a16="http://schemas.microsoft.com/office/drawing/2014/main" id="{4C5599D1-7EE3-4829-98E1-7B4E89D41921}"/>
                </a:ext>
              </a:extLst>
            </p:cNvPr>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accent3">
                  <a:lumMod val="60000"/>
                  <a:lumOff val="40000"/>
                </a:schemeClr>
              </a:solidFill>
              <a:prstDash val="solid"/>
              <a:round/>
            </a:ln>
          </p:spPr>
          <p:txBody>
            <a:bodyPr/>
            <a:lstStyle/>
            <a:p>
              <a:endParaRPr lang="zh-CN" altLang="en-US"/>
            </a:p>
          </p:txBody>
        </p:sp>
        <p:sp>
          <p:nvSpPr>
            <p:cNvPr id="79" name="Freeform 127">
              <a:extLst>
                <a:ext uri="{FF2B5EF4-FFF2-40B4-BE49-F238E27FC236}">
                  <a16:creationId xmlns:a16="http://schemas.microsoft.com/office/drawing/2014/main" id="{F14F5302-6E58-408E-829E-45C7EC666518}"/>
                </a:ext>
              </a:extLst>
            </p:cNvPr>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accent3">
                  <a:lumMod val="60000"/>
                  <a:lumOff val="40000"/>
                </a:schemeClr>
              </a:solidFill>
              <a:prstDash val="solid"/>
              <a:round/>
            </a:ln>
          </p:spPr>
          <p:txBody>
            <a:bodyPr/>
            <a:lstStyle/>
            <a:p>
              <a:endParaRPr lang="zh-CN" altLang="en-US"/>
            </a:p>
          </p:txBody>
        </p:sp>
        <p:sp>
          <p:nvSpPr>
            <p:cNvPr id="90" name="Freeform 127">
              <a:extLst>
                <a:ext uri="{FF2B5EF4-FFF2-40B4-BE49-F238E27FC236}">
                  <a16:creationId xmlns:a16="http://schemas.microsoft.com/office/drawing/2014/main" id="{C2F6865C-D173-4AD6-925B-76801568575E}"/>
                </a:ext>
              </a:extLst>
            </p:cNvPr>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accent3">
                  <a:lumMod val="60000"/>
                  <a:lumOff val="40000"/>
                </a:schemeClr>
              </a:solidFill>
              <a:prstDash val="solid"/>
              <a:round/>
            </a:ln>
          </p:spPr>
          <p:txBody>
            <a:bodyPr/>
            <a:lstStyle/>
            <a:p>
              <a:endParaRPr lang="zh-CN" altLang="en-US"/>
            </a:p>
          </p:txBody>
        </p:sp>
        <p:sp>
          <p:nvSpPr>
            <p:cNvPr id="80" name="Freeform 128">
              <a:extLst>
                <a:ext uri="{FF2B5EF4-FFF2-40B4-BE49-F238E27FC236}">
                  <a16:creationId xmlns:a16="http://schemas.microsoft.com/office/drawing/2014/main" id="{CF419E9B-181F-43C5-919A-9866A77E9F21}"/>
                </a:ext>
              </a:extLst>
            </p:cNvPr>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accent3">
                  <a:lumMod val="60000"/>
                  <a:lumOff val="40000"/>
                </a:schemeClr>
              </a:solidFill>
              <a:prstDash val="solid"/>
              <a:round/>
            </a:ln>
          </p:spPr>
          <p:txBody>
            <a:bodyPr/>
            <a:lstStyle/>
            <a:p>
              <a:endParaRPr lang="zh-CN" altLang="en-US"/>
            </a:p>
          </p:txBody>
        </p:sp>
        <p:sp>
          <p:nvSpPr>
            <p:cNvPr id="89" name="Freeform 128">
              <a:extLst>
                <a:ext uri="{FF2B5EF4-FFF2-40B4-BE49-F238E27FC236}">
                  <a16:creationId xmlns:a16="http://schemas.microsoft.com/office/drawing/2014/main" id="{9F46AE85-FF58-480D-98DF-B3DB120A7599}"/>
                </a:ext>
              </a:extLst>
            </p:cNvPr>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accent3">
                  <a:lumMod val="60000"/>
                  <a:lumOff val="40000"/>
                </a:schemeClr>
              </a:solidFill>
              <a:prstDash val="solid"/>
              <a:round/>
            </a:ln>
          </p:spPr>
          <p:txBody>
            <a:bodyPr/>
            <a:lstStyle/>
            <a:p>
              <a:endParaRPr lang="zh-CN" altLang="en-US"/>
            </a:p>
          </p:txBody>
        </p:sp>
      </p:grpSp>
      <p:cxnSp>
        <p:nvCxnSpPr>
          <p:cNvPr id="191" name="直接连接符 190">
            <a:extLst>
              <a:ext uri="{FF2B5EF4-FFF2-40B4-BE49-F238E27FC236}">
                <a16:creationId xmlns:a16="http://schemas.microsoft.com/office/drawing/2014/main" id="{9AD35F7C-146F-4038-B68B-D62E66068BCC}"/>
              </a:ext>
            </a:extLst>
          </p:cNvPr>
          <p:cNvCxnSpPr>
            <a:cxnSpLocks/>
          </p:cNvCxnSpPr>
          <p:nvPr/>
        </p:nvCxnSpPr>
        <p:spPr>
          <a:xfrm flipV="1">
            <a:off x="6096000" y="1947029"/>
            <a:ext cx="0" cy="3526571"/>
          </a:xfrm>
          <a:prstGeom prst="line">
            <a:avLst/>
          </a:prstGeom>
          <a:ln w="3175">
            <a:gradFill>
              <a:gsLst>
                <a:gs pos="0">
                  <a:schemeClr val="accent2">
                    <a:alpha val="0"/>
                  </a:schemeClr>
                </a:gs>
                <a:gs pos="50000">
                  <a:schemeClr val="accent2"/>
                </a:gs>
                <a:gs pos="100000">
                  <a:schemeClr val="accent2">
                    <a:alpha val="0"/>
                  </a:schemeClr>
                </a:gs>
              </a:gsLst>
              <a:lin ang="5400000" scaled="0"/>
            </a:gradFill>
          </a:ln>
          <a:effectLst>
            <a:outerShdw blurRad="127000" sx="104000" sy="104000" algn="ctr" rotWithShape="0">
              <a:schemeClr val="accent2">
                <a:lumMod val="20000"/>
                <a:lumOff val="80000"/>
                <a:alpha val="47000"/>
              </a:schemeClr>
            </a:outerShdw>
          </a:effectLst>
        </p:spPr>
        <p:style>
          <a:lnRef idx="1">
            <a:schemeClr val="accent1"/>
          </a:lnRef>
          <a:fillRef idx="0">
            <a:schemeClr val="accent1"/>
          </a:fillRef>
          <a:effectRef idx="0">
            <a:schemeClr val="accent1"/>
          </a:effectRef>
          <a:fontRef idx="minor">
            <a:schemeClr val="tx1"/>
          </a:fontRef>
        </p:style>
      </p:cxnSp>
      <p:sp>
        <p:nvSpPr>
          <p:cNvPr id="155" name="文本框 154">
            <a:extLst>
              <a:ext uri="{FF2B5EF4-FFF2-40B4-BE49-F238E27FC236}">
                <a16:creationId xmlns:a16="http://schemas.microsoft.com/office/drawing/2014/main" id="{B09A4FE3-9021-4DC5-8420-19CCCD11EEA4}"/>
              </a:ext>
            </a:extLst>
          </p:cNvPr>
          <p:cNvSpPr txBox="1"/>
          <p:nvPr/>
        </p:nvSpPr>
        <p:spPr>
          <a:xfrm>
            <a:off x="5922715" y="6553069"/>
            <a:ext cx="346570" cy="246221"/>
          </a:xfrm>
          <a:prstGeom prst="rect">
            <a:avLst/>
          </a:prstGeom>
          <a:noFill/>
        </p:spPr>
        <p:txBody>
          <a:bodyPr wrap="none" rtlCol="0">
            <a:spAutoFit/>
          </a:bodyPr>
          <a:lstStyle>
            <a:defPPr>
              <a:defRPr lang="zh-CN"/>
            </a:defPPr>
            <a:lvl1pPr algn="ctr">
              <a:defRPr sz="1000">
                <a:solidFill>
                  <a:schemeClr val="bg1">
                    <a:alpha val="80000"/>
                  </a:schemeClr>
                </a:solidFill>
              </a:defRPr>
            </a:lvl1pPr>
          </a:lstStyle>
          <a:p>
            <a:r>
              <a:rPr lang="en-US" altLang="zh-CN" dirty="0"/>
              <a:t>-4-</a:t>
            </a:r>
            <a:endParaRPr lang="zh-CN" altLang="en-US" dirty="0"/>
          </a:p>
        </p:txBody>
      </p:sp>
      <p:grpSp>
        <p:nvGrpSpPr>
          <p:cNvPr id="88" name="组合 87">
            <a:extLst>
              <a:ext uri="{FF2B5EF4-FFF2-40B4-BE49-F238E27FC236}">
                <a16:creationId xmlns:a16="http://schemas.microsoft.com/office/drawing/2014/main" id="{14E53336-3989-4FC8-8AB9-9DABCC1449AA}"/>
              </a:ext>
            </a:extLst>
          </p:cNvPr>
          <p:cNvGrpSpPr/>
          <p:nvPr/>
        </p:nvGrpSpPr>
        <p:grpSpPr>
          <a:xfrm>
            <a:off x="6287805" y="1473736"/>
            <a:ext cx="2153384" cy="1807908"/>
            <a:chOff x="6287805" y="1473736"/>
            <a:chExt cx="2153384" cy="1807908"/>
          </a:xfrm>
        </p:grpSpPr>
        <p:grpSp>
          <p:nvGrpSpPr>
            <p:cNvPr id="268" name="组合 267">
              <a:extLst>
                <a:ext uri="{FF2B5EF4-FFF2-40B4-BE49-F238E27FC236}">
                  <a16:creationId xmlns:a16="http://schemas.microsoft.com/office/drawing/2014/main" id="{166E48E7-E388-46BD-94D4-DD5FB1EAD9EF}"/>
                </a:ext>
              </a:extLst>
            </p:cNvPr>
            <p:cNvGrpSpPr>
              <a:grpSpLocks/>
            </p:cNvGrpSpPr>
            <p:nvPr/>
          </p:nvGrpSpPr>
          <p:grpSpPr>
            <a:xfrm>
              <a:off x="6287805" y="1473736"/>
              <a:ext cx="2153384" cy="1358490"/>
              <a:chOff x="13169718" y="6235700"/>
              <a:chExt cx="2153384" cy="1358490"/>
            </a:xfrm>
            <a:effectLst>
              <a:reflection blurRad="19050" stA="52000" endPos="12000" dist="12700" dir="5400000" sy="-100000" algn="bl" rotWithShape="0"/>
            </a:effectLst>
          </p:grpSpPr>
          <p:pic>
            <p:nvPicPr>
              <p:cNvPr id="269" name="图片 268">
                <a:extLst>
                  <a:ext uri="{FF2B5EF4-FFF2-40B4-BE49-F238E27FC236}">
                    <a16:creationId xmlns:a16="http://schemas.microsoft.com/office/drawing/2014/main" id="{E9727C53-AA1A-4C0E-B73C-54480DB1BACE}"/>
                  </a:ext>
                </a:extLst>
              </p:cNvPr>
              <p:cNvPicPr>
                <a:picLocks/>
              </p:cNvPicPr>
              <p:nvPr/>
            </p:nvPicPr>
            <p:blipFill rotWithShape="1">
              <a:blip r:embed="rId4" cstate="screen">
                <a:extLst>
                  <a:ext uri="{28A0092B-C50C-407E-A947-70E740481C1C}">
                    <a14:useLocalDpi xmlns:a14="http://schemas.microsoft.com/office/drawing/2010/main"/>
                  </a:ext>
                </a:extLst>
              </a:blip>
              <a:srcRect/>
              <a:stretch/>
            </p:blipFill>
            <p:spPr>
              <a:xfrm>
                <a:off x="13218699" y="6301795"/>
                <a:ext cx="2056827" cy="1226785"/>
              </a:xfrm>
              <a:custGeom>
                <a:avLst/>
                <a:gdLst>
                  <a:gd name="connsiteX0" fmla="*/ 118079 w 2056827"/>
                  <a:gd name="connsiteY0" fmla="*/ 0 h 1226785"/>
                  <a:gd name="connsiteX1" fmla="*/ 119742 w 2056827"/>
                  <a:gd name="connsiteY1" fmla="*/ 0 h 1226785"/>
                  <a:gd name="connsiteX2" fmla="*/ 131386 w 2056827"/>
                  <a:gd name="connsiteY2" fmla="*/ 0 h 1226785"/>
                  <a:gd name="connsiteX3" fmla="*/ 162989 w 2056827"/>
                  <a:gd name="connsiteY3" fmla="*/ 0 h 1226785"/>
                  <a:gd name="connsiteX4" fmla="*/ 224532 w 2056827"/>
                  <a:gd name="connsiteY4" fmla="*/ 0 h 1226785"/>
                  <a:gd name="connsiteX5" fmla="*/ 325995 w 2056827"/>
                  <a:gd name="connsiteY5" fmla="*/ 0 h 1226785"/>
                  <a:gd name="connsiteX6" fmla="*/ 394815 w 2056827"/>
                  <a:gd name="connsiteY6" fmla="*/ 0 h 1226785"/>
                  <a:gd name="connsiteX7" fmla="*/ 477357 w 2056827"/>
                  <a:gd name="connsiteY7" fmla="*/ 0 h 1226785"/>
                  <a:gd name="connsiteX8" fmla="*/ 574870 w 2056827"/>
                  <a:gd name="connsiteY8" fmla="*/ 0 h 1226785"/>
                  <a:gd name="connsiteX9" fmla="*/ 688600 w 2056827"/>
                  <a:gd name="connsiteY9" fmla="*/ 0 h 1226785"/>
                  <a:gd name="connsiteX10" fmla="*/ 819795 w 2056827"/>
                  <a:gd name="connsiteY10" fmla="*/ 0 h 1226785"/>
                  <a:gd name="connsiteX11" fmla="*/ 969702 w 2056827"/>
                  <a:gd name="connsiteY11" fmla="*/ 0 h 1226785"/>
                  <a:gd name="connsiteX12" fmla="*/ 1140133 w 2056827"/>
                  <a:gd name="connsiteY12" fmla="*/ 0 h 1226785"/>
                  <a:gd name="connsiteX13" fmla="*/ 1280564 w 2056827"/>
                  <a:gd name="connsiteY13" fmla="*/ 0 h 1226785"/>
                  <a:gd name="connsiteX14" fmla="*/ 1403466 w 2056827"/>
                  <a:gd name="connsiteY14" fmla="*/ 0 h 1226785"/>
                  <a:gd name="connsiteX15" fmla="*/ 1510006 w 2056827"/>
                  <a:gd name="connsiteY15" fmla="*/ 0 h 1226785"/>
                  <a:gd name="connsiteX16" fmla="*/ 1601355 w 2056827"/>
                  <a:gd name="connsiteY16" fmla="*/ 0 h 1226785"/>
                  <a:gd name="connsiteX17" fmla="*/ 1678680 w 2056827"/>
                  <a:gd name="connsiteY17" fmla="*/ 0 h 1226785"/>
                  <a:gd name="connsiteX18" fmla="*/ 1743149 w 2056827"/>
                  <a:gd name="connsiteY18" fmla="*/ 0 h 1226785"/>
                  <a:gd name="connsiteX19" fmla="*/ 1838198 w 2056827"/>
                  <a:gd name="connsiteY19" fmla="*/ 0 h 1226785"/>
                  <a:gd name="connsiteX20" fmla="*/ 1895851 w 2056827"/>
                  <a:gd name="connsiteY20" fmla="*/ 0 h 1226785"/>
                  <a:gd name="connsiteX21" fmla="*/ 1925457 w 2056827"/>
                  <a:gd name="connsiteY21" fmla="*/ 0 h 1226785"/>
                  <a:gd name="connsiteX22" fmla="*/ 1936364 w 2056827"/>
                  <a:gd name="connsiteY22" fmla="*/ 0 h 1226785"/>
                  <a:gd name="connsiteX23" fmla="*/ 1937922 w 2056827"/>
                  <a:gd name="connsiteY23" fmla="*/ 0 h 1226785"/>
                  <a:gd name="connsiteX24" fmla="*/ 1991308 w 2056827"/>
                  <a:gd name="connsiteY24" fmla="*/ 19451 h 1226785"/>
                  <a:gd name="connsiteX25" fmla="*/ 2034987 w 2056827"/>
                  <a:gd name="connsiteY25" fmla="*/ 58354 h 1226785"/>
                  <a:gd name="connsiteX26" fmla="*/ 2056827 w 2056827"/>
                  <a:gd name="connsiteY26" fmla="*/ 105902 h 1226785"/>
                  <a:gd name="connsiteX27" fmla="*/ 2056827 w 2056827"/>
                  <a:gd name="connsiteY27" fmla="*/ 286357 h 1226785"/>
                  <a:gd name="connsiteX28" fmla="*/ 2056827 w 2056827"/>
                  <a:gd name="connsiteY28" fmla="*/ 444287 h 1226785"/>
                  <a:gd name="connsiteX29" fmla="*/ 2056827 w 2056827"/>
                  <a:gd name="connsiteY29" fmla="*/ 581193 h 1226785"/>
                  <a:gd name="connsiteX30" fmla="*/ 2056827 w 2056827"/>
                  <a:gd name="connsiteY30" fmla="*/ 698576 h 1226785"/>
                  <a:gd name="connsiteX31" fmla="*/ 2056827 w 2056827"/>
                  <a:gd name="connsiteY31" fmla="*/ 797939 h 1226785"/>
                  <a:gd name="connsiteX32" fmla="*/ 2056827 w 2056827"/>
                  <a:gd name="connsiteY32" fmla="*/ 880783 h 1226785"/>
                  <a:gd name="connsiteX33" fmla="*/ 2056827 w 2056827"/>
                  <a:gd name="connsiteY33" fmla="*/ 948611 h 1226785"/>
                  <a:gd name="connsiteX34" fmla="*/ 2056827 w 2056827"/>
                  <a:gd name="connsiteY34" fmla="*/ 1002922 h 1226785"/>
                  <a:gd name="connsiteX35" fmla="*/ 2056827 w 2056827"/>
                  <a:gd name="connsiteY35" fmla="*/ 1045220 h 1226785"/>
                  <a:gd name="connsiteX36" fmla="*/ 2056827 w 2056827"/>
                  <a:gd name="connsiteY36" fmla="*/ 1077007 h 1226785"/>
                  <a:gd name="connsiteX37" fmla="*/ 2056827 w 2056827"/>
                  <a:gd name="connsiteY37" fmla="*/ 1099783 h 1226785"/>
                  <a:gd name="connsiteX38" fmla="*/ 2056827 w 2056827"/>
                  <a:gd name="connsiteY38" fmla="*/ 1115050 h 1226785"/>
                  <a:gd name="connsiteX39" fmla="*/ 2056827 w 2056827"/>
                  <a:gd name="connsiteY39" fmla="*/ 1129066 h 1226785"/>
                  <a:gd name="connsiteX40" fmla="*/ 2056827 w 2056827"/>
                  <a:gd name="connsiteY40" fmla="*/ 1131068 h 1226785"/>
                  <a:gd name="connsiteX41" fmla="*/ 2034987 w 2056827"/>
                  <a:gd name="connsiteY41" fmla="*/ 1178616 h 1226785"/>
                  <a:gd name="connsiteX42" fmla="*/ 1995352 w 2056827"/>
                  <a:gd name="connsiteY42" fmla="*/ 1213917 h 1226785"/>
                  <a:gd name="connsiteX43" fmla="*/ 1973272 w 2056827"/>
                  <a:gd name="connsiteY43" fmla="*/ 1226785 h 1226785"/>
                  <a:gd name="connsiteX44" fmla="*/ 83179 w 2056827"/>
                  <a:gd name="connsiteY44" fmla="*/ 1226785 h 1226785"/>
                  <a:gd name="connsiteX45" fmla="*/ 61466 w 2056827"/>
                  <a:gd name="connsiteY45" fmla="*/ 1213918 h 1226785"/>
                  <a:gd name="connsiteX46" fmla="*/ 21837 w 2056827"/>
                  <a:gd name="connsiteY46" fmla="*/ 1178617 h 1226785"/>
                  <a:gd name="connsiteX47" fmla="*/ 0 w 2056827"/>
                  <a:gd name="connsiteY47" fmla="*/ 1131069 h 1226785"/>
                  <a:gd name="connsiteX48" fmla="*/ 0 w 2056827"/>
                  <a:gd name="connsiteY48" fmla="*/ 1129067 h 1226785"/>
                  <a:gd name="connsiteX49" fmla="*/ 0 w 2056827"/>
                  <a:gd name="connsiteY49" fmla="*/ 1115051 h 1226785"/>
                  <a:gd name="connsiteX50" fmla="*/ 0 w 2056827"/>
                  <a:gd name="connsiteY50" fmla="*/ 1099784 h 1226785"/>
                  <a:gd name="connsiteX51" fmla="*/ 0 w 2056827"/>
                  <a:gd name="connsiteY51" fmla="*/ 1077008 h 1226785"/>
                  <a:gd name="connsiteX52" fmla="*/ 0 w 2056827"/>
                  <a:gd name="connsiteY52" fmla="*/ 1045221 h 1226785"/>
                  <a:gd name="connsiteX53" fmla="*/ 0 w 2056827"/>
                  <a:gd name="connsiteY53" fmla="*/ 1002923 h 1226785"/>
                  <a:gd name="connsiteX54" fmla="*/ 0 w 2056827"/>
                  <a:gd name="connsiteY54" fmla="*/ 948612 h 1226785"/>
                  <a:gd name="connsiteX55" fmla="*/ 0 w 2056827"/>
                  <a:gd name="connsiteY55" fmla="*/ 880784 h 1226785"/>
                  <a:gd name="connsiteX56" fmla="*/ 0 w 2056827"/>
                  <a:gd name="connsiteY56" fmla="*/ 797940 h 1226785"/>
                  <a:gd name="connsiteX57" fmla="*/ 0 w 2056827"/>
                  <a:gd name="connsiteY57" fmla="*/ 698577 h 1226785"/>
                  <a:gd name="connsiteX58" fmla="*/ 0 w 2056827"/>
                  <a:gd name="connsiteY58" fmla="*/ 581194 h 1226785"/>
                  <a:gd name="connsiteX59" fmla="*/ 0 w 2056827"/>
                  <a:gd name="connsiteY59" fmla="*/ 444288 h 1226785"/>
                  <a:gd name="connsiteX60" fmla="*/ 0 w 2056827"/>
                  <a:gd name="connsiteY60" fmla="*/ 286358 h 1226785"/>
                  <a:gd name="connsiteX61" fmla="*/ 0 w 2056827"/>
                  <a:gd name="connsiteY61" fmla="*/ 105903 h 1226785"/>
                  <a:gd name="connsiteX62" fmla="*/ 21837 w 2056827"/>
                  <a:gd name="connsiteY62" fmla="*/ 58355 h 1226785"/>
                  <a:gd name="connsiteX63" fmla="*/ 65510 w 2056827"/>
                  <a:gd name="connsiteY63" fmla="*/ 19452 h 1226785"/>
                  <a:gd name="connsiteX64" fmla="*/ 118079 w 2056827"/>
                  <a:gd name="connsiteY64" fmla="*/ 0 h 1226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2056827" h="1226785">
                    <a:moveTo>
                      <a:pt x="118079" y="0"/>
                    </a:moveTo>
                    <a:lnTo>
                      <a:pt x="119742" y="0"/>
                    </a:lnTo>
                    <a:lnTo>
                      <a:pt x="131386" y="0"/>
                    </a:lnTo>
                    <a:lnTo>
                      <a:pt x="162989" y="0"/>
                    </a:lnTo>
                    <a:lnTo>
                      <a:pt x="224532" y="0"/>
                    </a:lnTo>
                    <a:lnTo>
                      <a:pt x="325995" y="0"/>
                    </a:lnTo>
                    <a:lnTo>
                      <a:pt x="394815" y="0"/>
                    </a:lnTo>
                    <a:lnTo>
                      <a:pt x="477357" y="0"/>
                    </a:lnTo>
                    <a:lnTo>
                      <a:pt x="574870" y="0"/>
                    </a:lnTo>
                    <a:lnTo>
                      <a:pt x="688600" y="0"/>
                    </a:lnTo>
                    <a:lnTo>
                      <a:pt x="819795" y="0"/>
                    </a:lnTo>
                    <a:lnTo>
                      <a:pt x="969702" y="0"/>
                    </a:lnTo>
                    <a:lnTo>
                      <a:pt x="1140133" y="0"/>
                    </a:lnTo>
                    <a:lnTo>
                      <a:pt x="1280564" y="0"/>
                    </a:lnTo>
                    <a:lnTo>
                      <a:pt x="1403466" y="0"/>
                    </a:lnTo>
                    <a:lnTo>
                      <a:pt x="1510006" y="0"/>
                    </a:lnTo>
                    <a:lnTo>
                      <a:pt x="1601355" y="0"/>
                    </a:lnTo>
                    <a:lnTo>
                      <a:pt x="1678680" y="0"/>
                    </a:lnTo>
                    <a:lnTo>
                      <a:pt x="1743149" y="0"/>
                    </a:lnTo>
                    <a:lnTo>
                      <a:pt x="1838198" y="0"/>
                    </a:lnTo>
                    <a:lnTo>
                      <a:pt x="1895851" y="0"/>
                    </a:lnTo>
                    <a:lnTo>
                      <a:pt x="1925457" y="0"/>
                    </a:lnTo>
                    <a:lnTo>
                      <a:pt x="1936364" y="0"/>
                    </a:lnTo>
                    <a:lnTo>
                      <a:pt x="1937922" y="0"/>
                    </a:lnTo>
                    <a:cubicBezTo>
                      <a:pt x="1958144" y="0"/>
                      <a:pt x="1977557" y="7204"/>
                      <a:pt x="1991308" y="19451"/>
                    </a:cubicBezTo>
                    <a:cubicBezTo>
                      <a:pt x="2034987" y="58354"/>
                      <a:pt x="2034987" y="58354"/>
                      <a:pt x="2034987" y="58354"/>
                    </a:cubicBezTo>
                    <a:cubicBezTo>
                      <a:pt x="2049547" y="71322"/>
                      <a:pt x="2056827" y="87892"/>
                      <a:pt x="2056827" y="105902"/>
                    </a:cubicBezTo>
                    <a:lnTo>
                      <a:pt x="2056827" y="286357"/>
                    </a:lnTo>
                    <a:lnTo>
                      <a:pt x="2056827" y="444287"/>
                    </a:lnTo>
                    <a:lnTo>
                      <a:pt x="2056827" y="581193"/>
                    </a:lnTo>
                    <a:lnTo>
                      <a:pt x="2056827" y="698576"/>
                    </a:lnTo>
                    <a:lnTo>
                      <a:pt x="2056827" y="797939"/>
                    </a:lnTo>
                    <a:lnTo>
                      <a:pt x="2056827" y="880783"/>
                    </a:lnTo>
                    <a:lnTo>
                      <a:pt x="2056827" y="948611"/>
                    </a:lnTo>
                    <a:lnTo>
                      <a:pt x="2056827" y="1002922"/>
                    </a:lnTo>
                    <a:lnTo>
                      <a:pt x="2056827" y="1045220"/>
                    </a:lnTo>
                    <a:lnTo>
                      <a:pt x="2056827" y="1077007"/>
                    </a:lnTo>
                    <a:lnTo>
                      <a:pt x="2056827" y="1099783"/>
                    </a:lnTo>
                    <a:lnTo>
                      <a:pt x="2056827" y="1115050"/>
                    </a:lnTo>
                    <a:lnTo>
                      <a:pt x="2056827" y="1129066"/>
                    </a:lnTo>
                    <a:lnTo>
                      <a:pt x="2056827" y="1131068"/>
                    </a:lnTo>
                    <a:cubicBezTo>
                      <a:pt x="2056827" y="1149079"/>
                      <a:pt x="2049547" y="1165649"/>
                      <a:pt x="2034987" y="1178616"/>
                    </a:cubicBezTo>
                    <a:cubicBezTo>
                      <a:pt x="1995352" y="1213917"/>
                      <a:pt x="1995352" y="1213917"/>
                      <a:pt x="1995352" y="1213917"/>
                    </a:cubicBezTo>
                    <a:lnTo>
                      <a:pt x="1973272" y="1226785"/>
                    </a:lnTo>
                    <a:lnTo>
                      <a:pt x="83179" y="1226785"/>
                    </a:lnTo>
                    <a:lnTo>
                      <a:pt x="61466" y="1213918"/>
                    </a:lnTo>
                    <a:cubicBezTo>
                      <a:pt x="61466" y="1213918"/>
                      <a:pt x="61466" y="1213918"/>
                      <a:pt x="21837" y="1178617"/>
                    </a:cubicBezTo>
                    <a:cubicBezTo>
                      <a:pt x="7279" y="1165649"/>
                      <a:pt x="0" y="1149079"/>
                      <a:pt x="0" y="1131069"/>
                    </a:cubicBezTo>
                    <a:lnTo>
                      <a:pt x="0" y="1129067"/>
                    </a:lnTo>
                    <a:lnTo>
                      <a:pt x="0" y="1115051"/>
                    </a:lnTo>
                    <a:lnTo>
                      <a:pt x="0" y="1099784"/>
                    </a:lnTo>
                    <a:lnTo>
                      <a:pt x="0" y="1077008"/>
                    </a:lnTo>
                    <a:lnTo>
                      <a:pt x="0" y="1045221"/>
                    </a:lnTo>
                    <a:lnTo>
                      <a:pt x="0" y="1002923"/>
                    </a:lnTo>
                    <a:lnTo>
                      <a:pt x="0" y="948612"/>
                    </a:lnTo>
                    <a:lnTo>
                      <a:pt x="0" y="880784"/>
                    </a:lnTo>
                    <a:lnTo>
                      <a:pt x="0" y="797940"/>
                    </a:lnTo>
                    <a:lnTo>
                      <a:pt x="0" y="698577"/>
                    </a:lnTo>
                    <a:lnTo>
                      <a:pt x="0" y="581194"/>
                    </a:lnTo>
                    <a:lnTo>
                      <a:pt x="0" y="444288"/>
                    </a:lnTo>
                    <a:lnTo>
                      <a:pt x="0" y="286358"/>
                    </a:lnTo>
                    <a:lnTo>
                      <a:pt x="0" y="105903"/>
                    </a:lnTo>
                    <a:cubicBezTo>
                      <a:pt x="0" y="87892"/>
                      <a:pt x="7279" y="71322"/>
                      <a:pt x="21837" y="58355"/>
                    </a:cubicBezTo>
                    <a:cubicBezTo>
                      <a:pt x="21837" y="58355"/>
                      <a:pt x="21837" y="58355"/>
                      <a:pt x="65510" y="19452"/>
                    </a:cubicBezTo>
                    <a:cubicBezTo>
                      <a:pt x="79259" y="7204"/>
                      <a:pt x="98669" y="0"/>
                      <a:pt x="118079" y="0"/>
                    </a:cubicBezTo>
                    <a:close/>
                  </a:path>
                </a:pathLst>
              </a:custGeom>
            </p:spPr>
          </p:pic>
          <p:sp>
            <p:nvSpPr>
              <p:cNvPr id="270" name="Freeform 726">
                <a:extLst>
                  <a:ext uri="{FF2B5EF4-FFF2-40B4-BE49-F238E27FC236}">
                    <a16:creationId xmlns:a16="http://schemas.microsoft.com/office/drawing/2014/main" id="{CC52A56D-1535-4257-8FFA-2A55C4B3FB98}"/>
                  </a:ext>
                </a:extLst>
              </p:cNvPr>
              <p:cNvSpPr>
                <a:spLocks/>
              </p:cNvSpPr>
              <p:nvPr/>
            </p:nvSpPr>
            <p:spPr bwMode="auto">
              <a:xfrm rot="16200000" flipV="1">
                <a:off x="13021200" y="6405800"/>
                <a:ext cx="1315328" cy="1018291"/>
              </a:xfrm>
              <a:custGeom>
                <a:avLst/>
                <a:gdLst>
                  <a:gd name="T0" fmla="*/ 31 w 1826"/>
                  <a:gd name="T1" fmla="*/ 1176 h 1259"/>
                  <a:gd name="T2" fmla="*/ 83 w 1826"/>
                  <a:gd name="T3" fmla="*/ 1228 h 1259"/>
                  <a:gd name="T4" fmla="*/ 157 w 1826"/>
                  <a:gd name="T5" fmla="*/ 1259 h 1259"/>
                  <a:gd name="T6" fmla="*/ 1664 w 1826"/>
                  <a:gd name="T7" fmla="*/ 1259 h 1259"/>
                  <a:gd name="T8" fmla="*/ 1738 w 1826"/>
                  <a:gd name="T9" fmla="*/ 1228 h 1259"/>
                  <a:gd name="T10" fmla="*/ 1796 w 1826"/>
                  <a:gd name="T11" fmla="*/ 1170 h 1259"/>
                  <a:gd name="T12" fmla="*/ 1826 w 1826"/>
                  <a:gd name="T13" fmla="*/ 1097 h 1259"/>
                  <a:gd name="T14" fmla="*/ 1826 w 1826"/>
                  <a:gd name="T15" fmla="*/ 0 h 1259"/>
                  <a:gd name="T16" fmla="*/ 1819 w 1826"/>
                  <a:gd name="T17" fmla="*/ 0 h 1259"/>
                  <a:gd name="T18" fmla="*/ 1819 w 1826"/>
                  <a:gd name="T19" fmla="*/ 1097 h 1259"/>
                  <a:gd name="T20" fmla="*/ 1791 w 1826"/>
                  <a:gd name="T21" fmla="*/ 1165 h 1259"/>
                  <a:gd name="T22" fmla="*/ 1733 w 1826"/>
                  <a:gd name="T23" fmla="*/ 1223 h 1259"/>
                  <a:gd name="T24" fmla="*/ 1664 w 1826"/>
                  <a:gd name="T25" fmla="*/ 1251 h 1259"/>
                  <a:gd name="T26" fmla="*/ 157 w 1826"/>
                  <a:gd name="T27" fmla="*/ 1251 h 1259"/>
                  <a:gd name="T28" fmla="*/ 88 w 1826"/>
                  <a:gd name="T29" fmla="*/ 1223 h 1259"/>
                  <a:gd name="T30" fmla="*/ 36 w 1826"/>
                  <a:gd name="T31" fmla="*/ 1171 h 1259"/>
                  <a:gd name="T32" fmla="*/ 7 w 1826"/>
                  <a:gd name="T33" fmla="*/ 1102 h 1259"/>
                  <a:gd name="T34" fmla="*/ 7 w 1826"/>
                  <a:gd name="T35" fmla="*/ 0 h 1259"/>
                  <a:gd name="T36" fmla="*/ 0 w 1826"/>
                  <a:gd name="T37" fmla="*/ 0 h 1259"/>
                  <a:gd name="T38" fmla="*/ 0 w 1826"/>
                  <a:gd name="T39" fmla="*/ 1102 h 1259"/>
                  <a:gd name="T40" fmla="*/ 31 w 1826"/>
                  <a:gd name="T41" fmla="*/ 1176 h 1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26" h="1259">
                    <a:moveTo>
                      <a:pt x="31" y="1176"/>
                    </a:moveTo>
                    <a:cubicBezTo>
                      <a:pt x="83" y="1228"/>
                      <a:pt x="83" y="1228"/>
                      <a:pt x="83" y="1228"/>
                    </a:cubicBezTo>
                    <a:cubicBezTo>
                      <a:pt x="103" y="1248"/>
                      <a:pt x="129" y="1259"/>
                      <a:pt x="157" y="1259"/>
                    </a:cubicBezTo>
                    <a:cubicBezTo>
                      <a:pt x="1664" y="1259"/>
                      <a:pt x="1664" y="1259"/>
                      <a:pt x="1664" y="1259"/>
                    </a:cubicBezTo>
                    <a:cubicBezTo>
                      <a:pt x="1692" y="1259"/>
                      <a:pt x="1718" y="1248"/>
                      <a:pt x="1738" y="1228"/>
                    </a:cubicBezTo>
                    <a:cubicBezTo>
                      <a:pt x="1796" y="1170"/>
                      <a:pt x="1796" y="1170"/>
                      <a:pt x="1796" y="1170"/>
                    </a:cubicBezTo>
                    <a:cubicBezTo>
                      <a:pt x="1815" y="1151"/>
                      <a:pt x="1826" y="1124"/>
                      <a:pt x="1826" y="1097"/>
                    </a:cubicBezTo>
                    <a:cubicBezTo>
                      <a:pt x="1826" y="0"/>
                      <a:pt x="1826" y="0"/>
                      <a:pt x="1826" y="0"/>
                    </a:cubicBezTo>
                    <a:cubicBezTo>
                      <a:pt x="1819" y="0"/>
                      <a:pt x="1819" y="0"/>
                      <a:pt x="1819" y="0"/>
                    </a:cubicBezTo>
                    <a:cubicBezTo>
                      <a:pt x="1819" y="1097"/>
                      <a:pt x="1819" y="1097"/>
                      <a:pt x="1819" y="1097"/>
                    </a:cubicBezTo>
                    <a:cubicBezTo>
                      <a:pt x="1819" y="1123"/>
                      <a:pt x="1809" y="1147"/>
                      <a:pt x="1791" y="1165"/>
                    </a:cubicBezTo>
                    <a:cubicBezTo>
                      <a:pt x="1733" y="1223"/>
                      <a:pt x="1733" y="1223"/>
                      <a:pt x="1733" y="1223"/>
                    </a:cubicBezTo>
                    <a:cubicBezTo>
                      <a:pt x="1715" y="1241"/>
                      <a:pt x="1690" y="1251"/>
                      <a:pt x="1664" y="1251"/>
                    </a:cubicBezTo>
                    <a:cubicBezTo>
                      <a:pt x="157" y="1251"/>
                      <a:pt x="157" y="1251"/>
                      <a:pt x="157" y="1251"/>
                    </a:cubicBezTo>
                    <a:cubicBezTo>
                      <a:pt x="131" y="1251"/>
                      <a:pt x="106" y="1241"/>
                      <a:pt x="88" y="1223"/>
                    </a:cubicBezTo>
                    <a:cubicBezTo>
                      <a:pt x="36" y="1171"/>
                      <a:pt x="36" y="1171"/>
                      <a:pt x="36" y="1171"/>
                    </a:cubicBezTo>
                    <a:cubicBezTo>
                      <a:pt x="17" y="1152"/>
                      <a:pt x="7" y="1128"/>
                      <a:pt x="7" y="1102"/>
                    </a:cubicBezTo>
                    <a:cubicBezTo>
                      <a:pt x="7" y="0"/>
                      <a:pt x="7" y="0"/>
                      <a:pt x="7" y="0"/>
                    </a:cubicBezTo>
                    <a:cubicBezTo>
                      <a:pt x="0" y="0"/>
                      <a:pt x="0" y="0"/>
                      <a:pt x="0" y="0"/>
                    </a:cubicBezTo>
                    <a:cubicBezTo>
                      <a:pt x="0" y="1102"/>
                      <a:pt x="0" y="1102"/>
                      <a:pt x="0" y="1102"/>
                    </a:cubicBezTo>
                    <a:cubicBezTo>
                      <a:pt x="0" y="1130"/>
                      <a:pt x="11" y="1156"/>
                      <a:pt x="31" y="1176"/>
                    </a:cubicBezTo>
                    <a:close/>
                  </a:path>
                </a:pathLst>
              </a:custGeom>
              <a:solidFill>
                <a:schemeClr val="accent3">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1" name="Freeform 727">
                <a:extLst>
                  <a:ext uri="{FF2B5EF4-FFF2-40B4-BE49-F238E27FC236}">
                    <a16:creationId xmlns:a16="http://schemas.microsoft.com/office/drawing/2014/main" id="{E48D07C7-53BA-42E8-A7D6-5D65C403E2E3}"/>
                  </a:ext>
                </a:extLst>
              </p:cNvPr>
              <p:cNvSpPr>
                <a:spLocks/>
              </p:cNvSpPr>
              <p:nvPr/>
            </p:nvSpPr>
            <p:spPr bwMode="auto">
              <a:xfrm rot="16200000" flipV="1">
                <a:off x="13082336" y="6428200"/>
                <a:ext cx="1238412" cy="972937"/>
              </a:xfrm>
              <a:custGeom>
                <a:avLst/>
                <a:gdLst>
                  <a:gd name="T0" fmla="*/ 28 w 1719"/>
                  <a:gd name="T1" fmla="*/ 1126 h 1203"/>
                  <a:gd name="T2" fmla="*/ 77 w 1719"/>
                  <a:gd name="T3" fmla="*/ 1175 h 1203"/>
                  <a:gd name="T4" fmla="*/ 145 w 1719"/>
                  <a:gd name="T5" fmla="*/ 1203 h 1203"/>
                  <a:gd name="T6" fmla="*/ 1568 w 1719"/>
                  <a:gd name="T7" fmla="*/ 1203 h 1203"/>
                  <a:gd name="T8" fmla="*/ 1636 w 1719"/>
                  <a:gd name="T9" fmla="*/ 1175 h 1203"/>
                  <a:gd name="T10" fmla="*/ 1690 w 1719"/>
                  <a:gd name="T11" fmla="*/ 1121 h 1203"/>
                  <a:gd name="T12" fmla="*/ 1719 w 1719"/>
                  <a:gd name="T13" fmla="*/ 1053 h 1203"/>
                  <a:gd name="T14" fmla="*/ 1719 w 1719"/>
                  <a:gd name="T15" fmla="*/ 0 h 1203"/>
                  <a:gd name="T16" fmla="*/ 1715 w 1719"/>
                  <a:gd name="T17" fmla="*/ 0 h 1203"/>
                  <a:gd name="T18" fmla="*/ 1715 w 1719"/>
                  <a:gd name="T19" fmla="*/ 1053 h 1203"/>
                  <a:gd name="T20" fmla="*/ 1688 w 1719"/>
                  <a:gd name="T21" fmla="*/ 1118 h 1203"/>
                  <a:gd name="T22" fmla="*/ 1634 w 1719"/>
                  <a:gd name="T23" fmla="*/ 1172 h 1203"/>
                  <a:gd name="T24" fmla="*/ 1568 w 1719"/>
                  <a:gd name="T25" fmla="*/ 1199 h 1203"/>
                  <a:gd name="T26" fmla="*/ 145 w 1719"/>
                  <a:gd name="T27" fmla="*/ 1199 h 1203"/>
                  <a:gd name="T28" fmla="*/ 79 w 1719"/>
                  <a:gd name="T29" fmla="*/ 1172 h 1203"/>
                  <a:gd name="T30" fmla="*/ 30 w 1719"/>
                  <a:gd name="T31" fmla="*/ 1123 h 1203"/>
                  <a:gd name="T32" fmla="*/ 3 w 1719"/>
                  <a:gd name="T33" fmla="*/ 1058 h 1203"/>
                  <a:gd name="T34" fmla="*/ 3 w 1719"/>
                  <a:gd name="T35" fmla="*/ 0 h 1203"/>
                  <a:gd name="T36" fmla="*/ 0 w 1719"/>
                  <a:gd name="T37" fmla="*/ 0 h 1203"/>
                  <a:gd name="T38" fmla="*/ 0 w 1719"/>
                  <a:gd name="T39" fmla="*/ 1058 h 1203"/>
                  <a:gd name="T40" fmla="*/ 28 w 1719"/>
                  <a:gd name="T41" fmla="*/ 1126 h 1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19" h="1203">
                    <a:moveTo>
                      <a:pt x="28" y="1126"/>
                    </a:moveTo>
                    <a:cubicBezTo>
                      <a:pt x="77" y="1175"/>
                      <a:pt x="77" y="1175"/>
                      <a:pt x="77" y="1175"/>
                    </a:cubicBezTo>
                    <a:cubicBezTo>
                      <a:pt x="95" y="1193"/>
                      <a:pt x="119" y="1203"/>
                      <a:pt x="145" y="1203"/>
                    </a:cubicBezTo>
                    <a:cubicBezTo>
                      <a:pt x="1568" y="1203"/>
                      <a:pt x="1568" y="1203"/>
                      <a:pt x="1568" y="1203"/>
                    </a:cubicBezTo>
                    <a:cubicBezTo>
                      <a:pt x="1594" y="1203"/>
                      <a:pt x="1618" y="1193"/>
                      <a:pt x="1636" y="1175"/>
                    </a:cubicBezTo>
                    <a:cubicBezTo>
                      <a:pt x="1690" y="1121"/>
                      <a:pt x="1690" y="1121"/>
                      <a:pt x="1690" y="1121"/>
                    </a:cubicBezTo>
                    <a:cubicBezTo>
                      <a:pt x="1709" y="1103"/>
                      <a:pt x="1719" y="1078"/>
                      <a:pt x="1719" y="1053"/>
                    </a:cubicBezTo>
                    <a:cubicBezTo>
                      <a:pt x="1719" y="0"/>
                      <a:pt x="1719" y="0"/>
                      <a:pt x="1719" y="0"/>
                    </a:cubicBezTo>
                    <a:cubicBezTo>
                      <a:pt x="1715" y="0"/>
                      <a:pt x="1715" y="0"/>
                      <a:pt x="1715" y="0"/>
                    </a:cubicBezTo>
                    <a:cubicBezTo>
                      <a:pt x="1715" y="1053"/>
                      <a:pt x="1715" y="1053"/>
                      <a:pt x="1715" y="1053"/>
                    </a:cubicBezTo>
                    <a:cubicBezTo>
                      <a:pt x="1715" y="1077"/>
                      <a:pt x="1705" y="1101"/>
                      <a:pt x="1688" y="1118"/>
                    </a:cubicBezTo>
                    <a:cubicBezTo>
                      <a:pt x="1634" y="1172"/>
                      <a:pt x="1634" y="1172"/>
                      <a:pt x="1634" y="1172"/>
                    </a:cubicBezTo>
                    <a:cubicBezTo>
                      <a:pt x="1616" y="1190"/>
                      <a:pt x="1593" y="1199"/>
                      <a:pt x="1568" y="1199"/>
                    </a:cubicBezTo>
                    <a:cubicBezTo>
                      <a:pt x="145" y="1199"/>
                      <a:pt x="145" y="1199"/>
                      <a:pt x="145" y="1199"/>
                    </a:cubicBezTo>
                    <a:cubicBezTo>
                      <a:pt x="120" y="1199"/>
                      <a:pt x="97" y="1190"/>
                      <a:pt x="79" y="1172"/>
                    </a:cubicBezTo>
                    <a:cubicBezTo>
                      <a:pt x="30" y="1123"/>
                      <a:pt x="30" y="1123"/>
                      <a:pt x="30" y="1123"/>
                    </a:cubicBezTo>
                    <a:cubicBezTo>
                      <a:pt x="13" y="1106"/>
                      <a:pt x="3" y="1082"/>
                      <a:pt x="3" y="1058"/>
                    </a:cubicBezTo>
                    <a:cubicBezTo>
                      <a:pt x="3" y="0"/>
                      <a:pt x="3" y="0"/>
                      <a:pt x="3" y="0"/>
                    </a:cubicBezTo>
                    <a:cubicBezTo>
                      <a:pt x="0" y="0"/>
                      <a:pt x="0" y="0"/>
                      <a:pt x="0" y="0"/>
                    </a:cubicBezTo>
                    <a:cubicBezTo>
                      <a:pt x="0" y="1058"/>
                      <a:pt x="0" y="1058"/>
                      <a:pt x="0" y="1058"/>
                    </a:cubicBezTo>
                    <a:cubicBezTo>
                      <a:pt x="0" y="1083"/>
                      <a:pt x="10" y="1107"/>
                      <a:pt x="28" y="1126"/>
                    </a:cubicBezTo>
                    <a:close/>
                  </a:path>
                </a:pathLst>
              </a:custGeom>
              <a:solidFill>
                <a:schemeClr val="accent3">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0" name="Freeform 728">
                <a:extLst>
                  <a:ext uri="{FF2B5EF4-FFF2-40B4-BE49-F238E27FC236}">
                    <a16:creationId xmlns:a16="http://schemas.microsoft.com/office/drawing/2014/main" id="{9CD3FBF4-EB7D-4ADC-9167-C976A94DF762}"/>
                  </a:ext>
                </a:extLst>
              </p:cNvPr>
              <p:cNvSpPr>
                <a:spLocks/>
              </p:cNvSpPr>
              <p:nvPr/>
            </p:nvSpPr>
            <p:spPr bwMode="auto">
              <a:xfrm rot="16200000" flipV="1">
                <a:off x="13660444" y="7320109"/>
                <a:ext cx="23795" cy="524367"/>
              </a:xfrm>
              <a:custGeom>
                <a:avLst/>
                <a:gdLst>
                  <a:gd name="T0" fmla="*/ 24 w 68"/>
                  <a:gd name="T1" fmla="*/ 42 h 648"/>
                  <a:gd name="T2" fmla="*/ 0 w 68"/>
                  <a:gd name="T3" fmla="*/ 99 h 648"/>
                  <a:gd name="T4" fmla="*/ 0 w 68"/>
                  <a:gd name="T5" fmla="*/ 547 h 648"/>
                  <a:gd name="T6" fmla="*/ 24 w 68"/>
                  <a:gd name="T7" fmla="*/ 604 h 648"/>
                  <a:gd name="T8" fmla="*/ 68 w 68"/>
                  <a:gd name="T9" fmla="*/ 648 h 648"/>
                  <a:gd name="T10" fmla="*/ 66 w 68"/>
                  <a:gd name="T11" fmla="*/ 0 h 648"/>
                  <a:gd name="T12" fmla="*/ 24 w 68"/>
                  <a:gd name="T13" fmla="*/ 42 h 648"/>
                </a:gdLst>
                <a:ahLst/>
                <a:cxnLst>
                  <a:cxn ang="0">
                    <a:pos x="T0" y="T1"/>
                  </a:cxn>
                  <a:cxn ang="0">
                    <a:pos x="T2" y="T3"/>
                  </a:cxn>
                  <a:cxn ang="0">
                    <a:pos x="T4" y="T5"/>
                  </a:cxn>
                  <a:cxn ang="0">
                    <a:pos x="T6" y="T7"/>
                  </a:cxn>
                  <a:cxn ang="0">
                    <a:pos x="T8" y="T9"/>
                  </a:cxn>
                  <a:cxn ang="0">
                    <a:pos x="T10" y="T11"/>
                  </a:cxn>
                  <a:cxn ang="0">
                    <a:pos x="T12" y="T13"/>
                  </a:cxn>
                </a:cxnLst>
                <a:rect l="0" t="0" r="r" b="b"/>
                <a:pathLst>
                  <a:path w="68" h="648">
                    <a:moveTo>
                      <a:pt x="24" y="42"/>
                    </a:moveTo>
                    <a:cubicBezTo>
                      <a:pt x="9" y="57"/>
                      <a:pt x="0" y="78"/>
                      <a:pt x="0" y="99"/>
                    </a:cubicBezTo>
                    <a:cubicBezTo>
                      <a:pt x="0" y="547"/>
                      <a:pt x="0" y="547"/>
                      <a:pt x="0" y="547"/>
                    </a:cubicBezTo>
                    <a:cubicBezTo>
                      <a:pt x="0" y="569"/>
                      <a:pt x="9" y="589"/>
                      <a:pt x="24" y="604"/>
                    </a:cubicBezTo>
                    <a:cubicBezTo>
                      <a:pt x="68" y="648"/>
                      <a:pt x="68" y="648"/>
                      <a:pt x="68" y="648"/>
                    </a:cubicBezTo>
                    <a:cubicBezTo>
                      <a:pt x="66" y="0"/>
                      <a:pt x="66" y="0"/>
                      <a:pt x="66" y="0"/>
                    </a:cubicBezTo>
                    <a:lnTo>
                      <a:pt x="24" y="42"/>
                    </a:lnTo>
                    <a:close/>
                  </a:path>
                </a:pathLst>
              </a:custGeom>
              <a:solidFill>
                <a:schemeClr val="accent3">
                  <a:lumMod val="60000"/>
                  <a:lumOff val="40000"/>
                </a:schemeClr>
              </a:solidFill>
              <a:ln>
                <a:noFill/>
              </a:ln>
              <a:effectLst>
                <a:outerShdw blurRad="254000" sx="101000" sy="101000" algn="ctr" rotWithShape="0">
                  <a:schemeClr val="accent2">
                    <a:alpha val="80000"/>
                  </a:scheme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729">
                <a:extLst>
                  <a:ext uri="{FF2B5EF4-FFF2-40B4-BE49-F238E27FC236}">
                    <a16:creationId xmlns:a16="http://schemas.microsoft.com/office/drawing/2014/main" id="{4693013D-D887-42E7-9955-054B85613B89}"/>
                  </a:ext>
                </a:extLst>
              </p:cNvPr>
              <p:cNvSpPr>
                <a:spLocks/>
              </p:cNvSpPr>
              <p:nvPr/>
            </p:nvSpPr>
            <p:spPr bwMode="auto">
              <a:xfrm rot="16200000" flipV="1">
                <a:off x="13959939" y="6031976"/>
                <a:ext cx="24347" cy="431795"/>
              </a:xfrm>
              <a:custGeom>
                <a:avLst/>
                <a:gdLst>
                  <a:gd name="T0" fmla="*/ 42 w 66"/>
                  <a:gd name="T1" fmla="*/ 492 h 534"/>
                  <a:gd name="T2" fmla="*/ 66 w 66"/>
                  <a:gd name="T3" fmla="*/ 435 h 534"/>
                  <a:gd name="T4" fmla="*/ 66 w 66"/>
                  <a:gd name="T5" fmla="*/ 0 h 534"/>
                  <a:gd name="T6" fmla="*/ 0 w 66"/>
                  <a:gd name="T7" fmla="*/ 0 h 534"/>
                  <a:gd name="T8" fmla="*/ 0 w 66"/>
                  <a:gd name="T9" fmla="*/ 534 h 534"/>
                  <a:gd name="T10" fmla="*/ 42 w 66"/>
                  <a:gd name="T11" fmla="*/ 492 h 534"/>
                </a:gdLst>
                <a:ahLst/>
                <a:cxnLst>
                  <a:cxn ang="0">
                    <a:pos x="T0" y="T1"/>
                  </a:cxn>
                  <a:cxn ang="0">
                    <a:pos x="T2" y="T3"/>
                  </a:cxn>
                  <a:cxn ang="0">
                    <a:pos x="T4" y="T5"/>
                  </a:cxn>
                  <a:cxn ang="0">
                    <a:pos x="T6" y="T7"/>
                  </a:cxn>
                  <a:cxn ang="0">
                    <a:pos x="T8" y="T9"/>
                  </a:cxn>
                  <a:cxn ang="0">
                    <a:pos x="T10" y="T11"/>
                  </a:cxn>
                </a:cxnLst>
                <a:rect l="0" t="0" r="r" b="b"/>
                <a:pathLst>
                  <a:path w="66" h="534">
                    <a:moveTo>
                      <a:pt x="42" y="492"/>
                    </a:moveTo>
                    <a:cubicBezTo>
                      <a:pt x="58" y="477"/>
                      <a:pt x="66" y="457"/>
                      <a:pt x="66" y="435"/>
                    </a:cubicBezTo>
                    <a:cubicBezTo>
                      <a:pt x="66" y="0"/>
                      <a:pt x="66" y="0"/>
                      <a:pt x="66" y="0"/>
                    </a:cubicBezTo>
                    <a:cubicBezTo>
                      <a:pt x="0" y="0"/>
                      <a:pt x="0" y="0"/>
                      <a:pt x="0" y="0"/>
                    </a:cubicBezTo>
                    <a:cubicBezTo>
                      <a:pt x="0" y="534"/>
                      <a:pt x="0" y="534"/>
                      <a:pt x="0" y="534"/>
                    </a:cubicBezTo>
                    <a:lnTo>
                      <a:pt x="42" y="492"/>
                    </a:lnTo>
                    <a:close/>
                  </a:path>
                </a:pathLst>
              </a:custGeom>
              <a:solidFill>
                <a:schemeClr val="accent3">
                  <a:lumMod val="60000"/>
                  <a:lumOff val="40000"/>
                </a:schemeClr>
              </a:solidFill>
              <a:ln>
                <a:noFill/>
              </a:ln>
              <a:effectLst>
                <a:outerShdw blurRad="254000" sx="101000" sy="101000" algn="ctr" rotWithShape="0">
                  <a:schemeClr val="accent2">
                    <a:alpha val="80000"/>
                  </a:scheme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730">
                <a:extLst>
                  <a:ext uri="{FF2B5EF4-FFF2-40B4-BE49-F238E27FC236}">
                    <a16:creationId xmlns:a16="http://schemas.microsoft.com/office/drawing/2014/main" id="{DB28887D-4321-4444-8F20-0B6F3A97BFCC}"/>
                  </a:ext>
                </a:extLst>
              </p:cNvPr>
              <p:cNvSpPr>
                <a:spLocks/>
              </p:cNvSpPr>
              <p:nvPr/>
            </p:nvSpPr>
            <p:spPr bwMode="auto">
              <a:xfrm rot="16200000" flipV="1">
                <a:off x="14097892" y="6347398"/>
                <a:ext cx="1315328" cy="1135093"/>
              </a:xfrm>
              <a:custGeom>
                <a:avLst/>
                <a:gdLst>
                  <a:gd name="T0" fmla="*/ 31 w 1826"/>
                  <a:gd name="T1" fmla="*/ 83 h 1403"/>
                  <a:gd name="T2" fmla="*/ 83 w 1826"/>
                  <a:gd name="T3" fmla="*/ 30 h 1403"/>
                  <a:gd name="T4" fmla="*/ 157 w 1826"/>
                  <a:gd name="T5" fmla="*/ 0 h 1403"/>
                  <a:gd name="T6" fmla="*/ 1664 w 1826"/>
                  <a:gd name="T7" fmla="*/ 0 h 1403"/>
                  <a:gd name="T8" fmla="*/ 1738 w 1826"/>
                  <a:gd name="T9" fmla="*/ 30 h 1403"/>
                  <a:gd name="T10" fmla="*/ 1796 w 1826"/>
                  <a:gd name="T11" fmla="*/ 88 h 1403"/>
                  <a:gd name="T12" fmla="*/ 1826 w 1826"/>
                  <a:gd name="T13" fmla="*/ 162 h 1403"/>
                  <a:gd name="T14" fmla="*/ 1826 w 1826"/>
                  <a:gd name="T15" fmla="*/ 1403 h 1403"/>
                  <a:gd name="T16" fmla="*/ 1819 w 1826"/>
                  <a:gd name="T17" fmla="*/ 1403 h 1403"/>
                  <a:gd name="T18" fmla="*/ 1819 w 1826"/>
                  <a:gd name="T19" fmla="*/ 162 h 1403"/>
                  <a:gd name="T20" fmla="*/ 1791 w 1826"/>
                  <a:gd name="T21" fmla="*/ 93 h 1403"/>
                  <a:gd name="T22" fmla="*/ 1733 w 1826"/>
                  <a:gd name="T23" fmla="*/ 35 h 1403"/>
                  <a:gd name="T24" fmla="*/ 1664 w 1826"/>
                  <a:gd name="T25" fmla="*/ 7 h 1403"/>
                  <a:gd name="T26" fmla="*/ 157 w 1826"/>
                  <a:gd name="T27" fmla="*/ 7 h 1403"/>
                  <a:gd name="T28" fmla="*/ 88 w 1826"/>
                  <a:gd name="T29" fmla="*/ 35 h 1403"/>
                  <a:gd name="T30" fmla="*/ 36 w 1826"/>
                  <a:gd name="T31" fmla="*/ 88 h 1403"/>
                  <a:gd name="T32" fmla="*/ 7 w 1826"/>
                  <a:gd name="T33" fmla="*/ 156 h 1403"/>
                  <a:gd name="T34" fmla="*/ 7 w 1826"/>
                  <a:gd name="T35" fmla="*/ 1403 h 1403"/>
                  <a:gd name="T36" fmla="*/ 0 w 1826"/>
                  <a:gd name="T37" fmla="*/ 1403 h 1403"/>
                  <a:gd name="T38" fmla="*/ 0 w 1826"/>
                  <a:gd name="T39" fmla="*/ 156 h 1403"/>
                  <a:gd name="T40" fmla="*/ 31 w 1826"/>
                  <a:gd name="T41" fmla="*/ 83 h 1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26" h="1403">
                    <a:moveTo>
                      <a:pt x="31" y="83"/>
                    </a:moveTo>
                    <a:cubicBezTo>
                      <a:pt x="83" y="30"/>
                      <a:pt x="83" y="30"/>
                      <a:pt x="83" y="30"/>
                    </a:cubicBezTo>
                    <a:cubicBezTo>
                      <a:pt x="103" y="11"/>
                      <a:pt x="129" y="0"/>
                      <a:pt x="157" y="0"/>
                    </a:cubicBezTo>
                    <a:cubicBezTo>
                      <a:pt x="1664" y="0"/>
                      <a:pt x="1664" y="0"/>
                      <a:pt x="1664" y="0"/>
                    </a:cubicBezTo>
                    <a:cubicBezTo>
                      <a:pt x="1692" y="0"/>
                      <a:pt x="1718" y="11"/>
                      <a:pt x="1738" y="30"/>
                    </a:cubicBezTo>
                    <a:cubicBezTo>
                      <a:pt x="1796" y="88"/>
                      <a:pt x="1796" y="88"/>
                      <a:pt x="1796" y="88"/>
                    </a:cubicBezTo>
                    <a:cubicBezTo>
                      <a:pt x="1815" y="108"/>
                      <a:pt x="1826" y="134"/>
                      <a:pt x="1826" y="162"/>
                    </a:cubicBezTo>
                    <a:cubicBezTo>
                      <a:pt x="1826" y="1403"/>
                      <a:pt x="1826" y="1403"/>
                      <a:pt x="1826" y="1403"/>
                    </a:cubicBezTo>
                    <a:cubicBezTo>
                      <a:pt x="1819" y="1403"/>
                      <a:pt x="1819" y="1403"/>
                      <a:pt x="1819" y="1403"/>
                    </a:cubicBezTo>
                    <a:cubicBezTo>
                      <a:pt x="1819" y="162"/>
                      <a:pt x="1819" y="162"/>
                      <a:pt x="1819" y="162"/>
                    </a:cubicBezTo>
                    <a:cubicBezTo>
                      <a:pt x="1819" y="136"/>
                      <a:pt x="1809" y="111"/>
                      <a:pt x="1791" y="93"/>
                    </a:cubicBezTo>
                    <a:cubicBezTo>
                      <a:pt x="1733" y="35"/>
                      <a:pt x="1733" y="35"/>
                      <a:pt x="1733" y="35"/>
                    </a:cubicBezTo>
                    <a:cubicBezTo>
                      <a:pt x="1715" y="17"/>
                      <a:pt x="1690" y="7"/>
                      <a:pt x="1664" y="7"/>
                    </a:cubicBezTo>
                    <a:cubicBezTo>
                      <a:pt x="157" y="7"/>
                      <a:pt x="157" y="7"/>
                      <a:pt x="157" y="7"/>
                    </a:cubicBezTo>
                    <a:cubicBezTo>
                      <a:pt x="131" y="7"/>
                      <a:pt x="106" y="17"/>
                      <a:pt x="88" y="35"/>
                    </a:cubicBezTo>
                    <a:cubicBezTo>
                      <a:pt x="36" y="88"/>
                      <a:pt x="36" y="88"/>
                      <a:pt x="36" y="88"/>
                    </a:cubicBezTo>
                    <a:cubicBezTo>
                      <a:pt x="17" y="106"/>
                      <a:pt x="7" y="130"/>
                      <a:pt x="7" y="156"/>
                    </a:cubicBezTo>
                    <a:cubicBezTo>
                      <a:pt x="7" y="1403"/>
                      <a:pt x="7" y="1403"/>
                      <a:pt x="7" y="1403"/>
                    </a:cubicBezTo>
                    <a:cubicBezTo>
                      <a:pt x="0" y="1403"/>
                      <a:pt x="0" y="1403"/>
                      <a:pt x="0" y="1403"/>
                    </a:cubicBezTo>
                    <a:cubicBezTo>
                      <a:pt x="0" y="156"/>
                      <a:pt x="0" y="156"/>
                      <a:pt x="0" y="156"/>
                    </a:cubicBezTo>
                    <a:cubicBezTo>
                      <a:pt x="0" y="129"/>
                      <a:pt x="11" y="102"/>
                      <a:pt x="31" y="83"/>
                    </a:cubicBezTo>
                    <a:close/>
                  </a:path>
                </a:pathLst>
              </a:custGeom>
              <a:solidFill>
                <a:schemeClr val="accent3">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3" name="Freeform 731">
                <a:extLst>
                  <a:ext uri="{FF2B5EF4-FFF2-40B4-BE49-F238E27FC236}">
                    <a16:creationId xmlns:a16="http://schemas.microsoft.com/office/drawing/2014/main" id="{AE3E5AB7-71D2-4357-B065-D3AB4797D596}"/>
                  </a:ext>
                </a:extLst>
              </p:cNvPr>
              <p:cNvSpPr>
                <a:spLocks/>
              </p:cNvSpPr>
              <p:nvPr/>
            </p:nvSpPr>
            <p:spPr bwMode="auto">
              <a:xfrm rot="16200000" flipV="1">
                <a:off x="14113984" y="6369488"/>
                <a:ext cx="1238412" cy="1090360"/>
              </a:xfrm>
              <a:custGeom>
                <a:avLst/>
                <a:gdLst>
                  <a:gd name="T0" fmla="*/ 28 w 1719"/>
                  <a:gd name="T1" fmla="*/ 78 h 1348"/>
                  <a:gd name="T2" fmla="*/ 77 w 1719"/>
                  <a:gd name="T3" fmla="*/ 28 h 1348"/>
                  <a:gd name="T4" fmla="*/ 145 w 1719"/>
                  <a:gd name="T5" fmla="*/ 0 h 1348"/>
                  <a:gd name="T6" fmla="*/ 1568 w 1719"/>
                  <a:gd name="T7" fmla="*/ 0 h 1348"/>
                  <a:gd name="T8" fmla="*/ 1636 w 1719"/>
                  <a:gd name="T9" fmla="*/ 28 h 1348"/>
                  <a:gd name="T10" fmla="*/ 1690 w 1719"/>
                  <a:gd name="T11" fmla="*/ 82 h 1348"/>
                  <a:gd name="T12" fmla="*/ 1719 w 1719"/>
                  <a:gd name="T13" fmla="*/ 151 h 1348"/>
                  <a:gd name="T14" fmla="*/ 1719 w 1719"/>
                  <a:gd name="T15" fmla="*/ 1348 h 1348"/>
                  <a:gd name="T16" fmla="*/ 1715 w 1719"/>
                  <a:gd name="T17" fmla="*/ 1348 h 1348"/>
                  <a:gd name="T18" fmla="*/ 1715 w 1719"/>
                  <a:gd name="T19" fmla="*/ 151 h 1348"/>
                  <a:gd name="T20" fmla="*/ 1688 w 1719"/>
                  <a:gd name="T21" fmla="*/ 85 h 1348"/>
                  <a:gd name="T22" fmla="*/ 1634 w 1719"/>
                  <a:gd name="T23" fmla="*/ 31 h 1348"/>
                  <a:gd name="T24" fmla="*/ 1568 w 1719"/>
                  <a:gd name="T25" fmla="*/ 4 h 1348"/>
                  <a:gd name="T26" fmla="*/ 145 w 1719"/>
                  <a:gd name="T27" fmla="*/ 4 h 1348"/>
                  <a:gd name="T28" fmla="*/ 79 w 1719"/>
                  <a:gd name="T29" fmla="*/ 31 h 1348"/>
                  <a:gd name="T30" fmla="*/ 30 w 1719"/>
                  <a:gd name="T31" fmla="*/ 80 h 1348"/>
                  <a:gd name="T32" fmla="*/ 3 w 1719"/>
                  <a:gd name="T33" fmla="*/ 146 h 1348"/>
                  <a:gd name="T34" fmla="*/ 3 w 1719"/>
                  <a:gd name="T35" fmla="*/ 1348 h 1348"/>
                  <a:gd name="T36" fmla="*/ 0 w 1719"/>
                  <a:gd name="T37" fmla="*/ 1348 h 1348"/>
                  <a:gd name="T38" fmla="*/ 0 w 1719"/>
                  <a:gd name="T39" fmla="*/ 146 h 1348"/>
                  <a:gd name="T40" fmla="*/ 28 w 1719"/>
                  <a:gd name="T41" fmla="*/ 78 h 1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19" h="1348">
                    <a:moveTo>
                      <a:pt x="28" y="78"/>
                    </a:moveTo>
                    <a:cubicBezTo>
                      <a:pt x="77" y="28"/>
                      <a:pt x="77" y="28"/>
                      <a:pt x="77" y="28"/>
                    </a:cubicBezTo>
                    <a:cubicBezTo>
                      <a:pt x="95" y="10"/>
                      <a:pt x="119" y="0"/>
                      <a:pt x="145" y="0"/>
                    </a:cubicBezTo>
                    <a:cubicBezTo>
                      <a:pt x="1568" y="0"/>
                      <a:pt x="1568" y="0"/>
                      <a:pt x="1568" y="0"/>
                    </a:cubicBezTo>
                    <a:cubicBezTo>
                      <a:pt x="1594" y="0"/>
                      <a:pt x="1618" y="10"/>
                      <a:pt x="1636" y="28"/>
                    </a:cubicBezTo>
                    <a:cubicBezTo>
                      <a:pt x="1690" y="82"/>
                      <a:pt x="1690" y="82"/>
                      <a:pt x="1690" y="82"/>
                    </a:cubicBezTo>
                    <a:cubicBezTo>
                      <a:pt x="1709" y="101"/>
                      <a:pt x="1719" y="125"/>
                      <a:pt x="1719" y="151"/>
                    </a:cubicBezTo>
                    <a:cubicBezTo>
                      <a:pt x="1719" y="1348"/>
                      <a:pt x="1719" y="1348"/>
                      <a:pt x="1719" y="1348"/>
                    </a:cubicBezTo>
                    <a:cubicBezTo>
                      <a:pt x="1715" y="1348"/>
                      <a:pt x="1715" y="1348"/>
                      <a:pt x="1715" y="1348"/>
                    </a:cubicBezTo>
                    <a:cubicBezTo>
                      <a:pt x="1715" y="151"/>
                      <a:pt x="1715" y="151"/>
                      <a:pt x="1715" y="151"/>
                    </a:cubicBezTo>
                    <a:cubicBezTo>
                      <a:pt x="1715" y="126"/>
                      <a:pt x="1705" y="102"/>
                      <a:pt x="1688" y="85"/>
                    </a:cubicBezTo>
                    <a:cubicBezTo>
                      <a:pt x="1634" y="31"/>
                      <a:pt x="1634" y="31"/>
                      <a:pt x="1634" y="31"/>
                    </a:cubicBezTo>
                    <a:cubicBezTo>
                      <a:pt x="1616" y="13"/>
                      <a:pt x="1593" y="4"/>
                      <a:pt x="1568" y="4"/>
                    </a:cubicBezTo>
                    <a:cubicBezTo>
                      <a:pt x="145" y="4"/>
                      <a:pt x="145" y="4"/>
                      <a:pt x="145" y="4"/>
                    </a:cubicBezTo>
                    <a:cubicBezTo>
                      <a:pt x="120" y="4"/>
                      <a:pt x="97" y="13"/>
                      <a:pt x="79" y="31"/>
                    </a:cubicBezTo>
                    <a:cubicBezTo>
                      <a:pt x="30" y="80"/>
                      <a:pt x="30" y="80"/>
                      <a:pt x="30" y="80"/>
                    </a:cubicBezTo>
                    <a:cubicBezTo>
                      <a:pt x="13" y="98"/>
                      <a:pt x="3" y="121"/>
                      <a:pt x="3" y="146"/>
                    </a:cubicBezTo>
                    <a:cubicBezTo>
                      <a:pt x="3" y="1348"/>
                      <a:pt x="3" y="1348"/>
                      <a:pt x="3" y="1348"/>
                    </a:cubicBezTo>
                    <a:cubicBezTo>
                      <a:pt x="0" y="1348"/>
                      <a:pt x="0" y="1348"/>
                      <a:pt x="0" y="1348"/>
                    </a:cubicBezTo>
                    <a:cubicBezTo>
                      <a:pt x="0" y="146"/>
                      <a:pt x="0" y="146"/>
                      <a:pt x="0" y="146"/>
                    </a:cubicBezTo>
                    <a:cubicBezTo>
                      <a:pt x="0" y="120"/>
                      <a:pt x="10" y="96"/>
                      <a:pt x="28" y="78"/>
                    </a:cubicBezTo>
                    <a:close/>
                  </a:path>
                </a:pathLst>
              </a:custGeom>
              <a:solidFill>
                <a:schemeClr val="accent3">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4" name="Freeform 732">
                <a:extLst>
                  <a:ext uri="{FF2B5EF4-FFF2-40B4-BE49-F238E27FC236}">
                    <a16:creationId xmlns:a16="http://schemas.microsoft.com/office/drawing/2014/main" id="{990744A1-8139-4E25-BA5B-66074AF31358}"/>
                  </a:ext>
                </a:extLst>
              </p:cNvPr>
              <p:cNvSpPr>
                <a:spLocks/>
              </p:cNvSpPr>
              <p:nvPr/>
            </p:nvSpPr>
            <p:spPr bwMode="auto">
              <a:xfrm rot="16200000" flipV="1">
                <a:off x="14839027" y="7320109"/>
                <a:ext cx="23795" cy="524367"/>
              </a:xfrm>
              <a:custGeom>
                <a:avLst/>
                <a:gdLst>
                  <a:gd name="T0" fmla="*/ 24 w 68"/>
                  <a:gd name="T1" fmla="*/ 606 h 648"/>
                  <a:gd name="T2" fmla="*/ 0 w 68"/>
                  <a:gd name="T3" fmla="*/ 549 h 648"/>
                  <a:gd name="T4" fmla="*/ 0 w 68"/>
                  <a:gd name="T5" fmla="*/ 101 h 648"/>
                  <a:gd name="T6" fmla="*/ 24 w 68"/>
                  <a:gd name="T7" fmla="*/ 44 h 648"/>
                  <a:gd name="T8" fmla="*/ 68 w 68"/>
                  <a:gd name="T9" fmla="*/ 0 h 648"/>
                  <a:gd name="T10" fmla="*/ 66 w 68"/>
                  <a:gd name="T11" fmla="*/ 648 h 648"/>
                  <a:gd name="T12" fmla="*/ 24 w 68"/>
                  <a:gd name="T13" fmla="*/ 606 h 648"/>
                </a:gdLst>
                <a:ahLst/>
                <a:cxnLst>
                  <a:cxn ang="0">
                    <a:pos x="T0" y="T1"/>
                  </a:cxn>
                  <a:cxn ang="0">
                    <a:pos x="T2" y="T3"/>
                  </a:cxn>
                  <a:cxn ang="0">
                    <a:pos x="T4" y="T5"/>
                  </a:cxn>
                  <a:cxn ang="0">
                    <a:pos x="T6" y="T7"/>
                  </a:cxn>
                  <a:cxn ang="0">
                    <a:pos x="T8" y="T9"/>
                  </a:cxn>
                  <a:cxn ang="0">
                    <a:pos x="T10" y="T11"/>
                  </a:cxn>
                  <a:cxn ang="0">
                    <a:pos x="T12" y="T13"/>
                  </a:cxn>
                </a:cxnLst>
                <a:rect l="0" t="0" r="r" b="b"/>
                <a:pathLst>
                  <a:path w="68" h="648">
                    <a:moveTo>
                      <a:pt x="24" y="606"/>
                    </a:moveTo>
                    <a:cubicBezTo>
                      <a:pt x="9" y="591"/>
                      <a:pt x="0" y="570"/>
                      <a:pt x="0" y="549"/>
                    </a:cubicBezTo>
                    <a:cubicBezTo>
                      <a:pt x="0" y="101"/>
                      <a:pt x="0" y="101"/>
                      <a:pt x="0" y="101"/>
                    </a:cubicBezTo>
                    <a:cubicBezTo>
                      <a:pt x="0" y="80"/>
                      <a:pt x="9" y="59"/>
                      <a:pt x="24" y="44"/>
                    </a:cubicBezTo>
                    <a:cubicBezTo>
                      <a:pt x="68" y="0"/>
                      <a:pt x="68" y="0"/>
                      <a:pt x="68" y="0"/>
                    </a:cubicBezTo>
                    <a:cubicBezTo>
                      <a:pt x="66" y="648"/>
                      <a:pt x="66" y="648"/>
                      <a:pt x="66" y="648"/>
                    </a:cubicBezTo>
                    <a:lnTo>
                      <a:pt x="24" y="606"/>
                    </a:lnTo>
                    <a:close/>
                  </a:path>
                </a:pathLst>
              </a:custGeom>
              <a:solidFill>
                <a:schemeClr val="accent3">
                  <a:lumMod val="60000"/>
                  <a:lumOff val="40000"/>
                </a:schemeClr>
              </a:solidFill>
              <a:ln>
                <a:noFill/>
              </a:ln>
              <a:effectLst>
                <a:outerShdw blurRad="254000" sx="101000" sy="101000" algn="ctr" rotWithShape="0">
                  <a:schemeClr val="accent2">
                    <a:alpha val="80000"/>
                  </a:scheme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733">
                <a:extLst>
                  <a:ext uri="{FF2B5EF4-FFF2-40B4-BE49-F238E27FC236}">
                    <a16:creationId xmlns:a16="http://schemas.microsoft.com/office/drawing/2014/main" id="{73073C81-DE6F-457B-A9E5-A0013E4BA283}"/>
                  </a:ext>
                </a:extLst>
              </p:cNvPr>
              <p:cNvSpPr>
                <a:spLocks/>
              </p:cNvSpPr>
              <p:nvPr/>
            </p:nvSpPr>
            <p:spPr bwMode="auto">
              <a:xfrm rot="16200000" flipV="1">
                <a:off x="14297609" y="6126101"/>
                <a:ext cx="24347" cy="243545"/>
              </a:xfrm>
              <a:custGeom>
                <a:avLst/>
                <a:gdLst>
                  <a:gd name="T0" fmla="*/ 42 w 66"/>
                  <a:gd name="T1" fmla="*/ 42 h 301"/>
                  <a:gd name="T2" fmla="*/ 66 w 66"/>
                  <a:gd name="T3" fmla="*/ 99 h 301"/>
                  <a:gd name="T4" fmla="*/ 66 w 66"/>
                  <a:gd name="T5" fmla="*/ 301 h 301"/>
                  <a:gd name="T6" fmla="*/ 0 w 66"/>
                  <a:gd name="T7" fmla="*/ 301 h 301"/>
                  <a:gd name="T8" fmla="*/ 0 w 66"/>
                  <a:gd name="T9" fmla="*/ 0 h 301"/>
                  <a:gd name="T10" fmla="*/ 42 w 66"/>
                  <a:gd name="T11" fmla="*/ 42 h 301"/>
                </a:gdLst>
                <a:ahLst/>
                <a:cxnLst>
                  <a:cxn ang="0">
                    <a:pos x="T0" y="T1"/>
                  </a:cxn>
                  <a:cxn ang="0">
                    <a:pos x="T2" y="T3"/>
                  </a:cxn>
                  <a:cxn ang="0">
                    <a:pos x="T4" y="T5"/>
                  </a:cxn>
                  <a:cxn ang="0">
                    <a:pos x="T6" y="T7"/>
                  </a:cxn>
                  <a:cxn ang="0">
                    <a:pos x="T8" y="T9"/>
                  </a:cxn>
                  <a:cxn ang="0">
                    <a:pos x="T10" y="T11"/>
                  </a:cxn>
                </a:cxnLst>
                <a:rect l="0" t="0" r="r" b="b"/>
                <a:pathLst>
                  <a:path w="66" h="301">
                    <a:moveTo>
                      <a:pt x="42" y="42"/>
                    </a:moveTo>
                    <a:cubicBezTo>
                      <a:pt x="58" y="57"/>
                      <a:pt x="66" y="78"/>
                      <a:pt x="66" y="99"/>
                    </a:cubicBezTo>
                    <a:cubicBezTo>
                      <a:pt x="66" y="301"/>
                      <a:pt x="66" y="301"/>
                      <a:pt x="66" y="301"/>
                    </a:cubicBezTo>
                    <a:cubicBezTo>
                      <a:pt x="0" y="301"/>
                      <a:pt x="0" y="301"/>
                      <a:pt x="0" y="301"/>
                    </a:cubicBezTo>
                    <a:cubicBezTo>
                      <a:pt x="0" y="0"/>
                      <a:pt x="0" y="0"/>
                      <a:pt x="0" y="0"/>
                    </a:cubicBezTo>
                    <a:lnTo>
                      <a:pt x="42" y="42"/>
                    </a:lnTo>
                    <a:close/>
                  </a:path>
                </a:pathLst>
              </a:custGeom>
              <a:solidFill>
                <a:schemeClr val="accent3">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72" name="文本框 271">
              <a:extLst>
                <a:ext uri="{FF2B5EF4-FFF2-40B4-BE49-F238E27FC236}">
                  <a16:creationId xmlns:a16="http://schemas.microsoft.com/office/drawing/2014/main" id="{EB3D4FBA-2C5A-40A6-8410-1B1106E36116}"/>
                </a:ext>
              </a:extLst>
            </p:cNvPr>
            <p:cNvSpPr txBox="1"/>
            <p:nvPr/>
          </p:nvSpPr>
          <p:spPr>
            <a:xfrm>
              <a:off x="6810500" y="2912312"/>
              <a:ext cx="1107997" cy="369332"/>
            </a:xfrm>
            <a:prstGeom prst="rect">
              <a:avLst/>
            </a:prstGeom>
            <a:noFill/>
          </p:spPr>
          <p:txBody>
            <a:bodyPr wrap="none" rtlCol="0">
              <a:spAutoFit/>
            </a:bodyPr>
            <a:lstStyle/>
            <a:p>
              <a:pPr algn="ctr"/>
              <a:r>
                <a:rPr lang="zh-CN" altLang="en-US" dirty="0">
                  <a:solidFill>
                    <a:schemeClr val="accent3">
                      <a:lumMod val="60000"/>
                      <a:lumOff val="40000"/>
                    </a:schemeClr>
                  </a:solidFill>
                  <a:latin typeface="+mj-ea"/>
                  <a:ea typeface="+mj-ea"/>
                </a:rPr>
                <a:t>你的标题</a:t>
              </a:r>
            </a:p>
          </p:txBody>
        </p:sp>
      </p:grpSp>
      <p:grpSp>
        <p:nvGrpSpPr>
          <p:cNvPr id="87" name="组合 86">
            <a:extLst>
              <a:ext uri="{FF2B5EF4-FFF2-40B4-BE49-F238E27FC236}">
                <a16:creationId xmlns:a16="http://schemas.microsoft.com/office/drawing/2014/main" id="{359C8190-2698-49F2-A42A-F707508274B8}"/>
              </a:ext>
            </a:extLst>
          </p:cNvPr>
          <p:cNvGrpSpPr/>
          <p:nvPr/>
        </p:nvGrpSpPr>
        <p:grpSpPr>
          <a:xfrm>
            <a:off x="8824800" y="1473736"/>
            <a:ext cx="2153384" cy="1807908"/>
            <a:chOff x="8824800" y="1473736"/>
            <a:chExt cx="2153384" cy="1807908"/>
          </a:xfrm>
        </p:grpSpPr>
        <p:grpSp>
          <p:nvGrpSpPr>
            <p:cNvPr id="86" name="组合 85">
              <a:extLst>
                <a:ext uri="{FF2B5EF4-FFF2-40B4-BE49-F238E27FC236}">
                  <a16:creationId xmlns:a16="http://schemas.microsoft.com/office/drawing/2014/main" id="{F4B84B02-5DE7-424E-A697-CE7E922D80D8}"/>
                </a:ext>
              </a:extLst>
            </p:cNvPr>
            <p:cNvGrpSpPr>
              <a:grpSpLocks/>
            </p:cNvGrpSpPr>
            <p:nvPr/>
          </p:nvGrpSpPr>
          <p:grpSpPr>
            <a:xfrm>
              <a:off x="8824800" y="1473736"/>
              <a:ext cx="2153384" cy="1358490"/>
              <a:chOff x="13169718" y="6235700"/>
              <a:chExt cx="2153384" cy="1358490"/>
            </a:xfrm>
            <a:effectLst>
              <a:reflection blurRad="19050" stA="52000" endPos="12000" dist="12700" dir="5400000" sy="-100000" algn="bl" rotWithShape="0"/>
            </a:effectLst>
          </p:grpSpPr>
          <p:pic>
            <p:nvPicPr>
              <p:cNvPr id="267" name="图片 266">
                <a:extLst>
                  <a:ext uri="{FF2B5EF4-FFF2-40B4-BE49-F238E27FC236}">
                    <a16:creationId xmlns:a16="http://schemas.microsoft.com/office/drawing/2014/main" id="{3800E521-67DE-46EC-B1CC-E115B959F571}"/>
                  </a:ext>
                </a:extLst>
              </p:cNvPr>
              <p:cNvPicPr>
                <a:picLocks/>
              </p:cNvPicPr>
              <p:nvPr/>
            </p:nvPicPr>
            <p:blipFill rotWithShape="1">
              <a:blip r:embed="rId4" cstate="screen">
                <a:extLst>
                  <a:ext uri="{28A0092B-C50C-407E-A947-70E740481C1C}">
                    <a14:useLocalDpi xmlns:a14="http://schemas.microsoft.com/office/drawing/2010/main"/>
                  </a:ext>
                </a:extLst>
              </a:blip>
              <a:srcRect/>
              <a:stretch/>
            </p:blipFill>
            <p:spPr>
              <a:xfrm>
                <a:off x="13218699" y="6301795"/>
                <a:ext cx="2056827" cy="1226785"/>
              </a:xfrm>
              <a:custGeom>
                <a:avLst/>
                <a:gdLst>
                  <a:gd name="connsiteX0" fmla="*/ 118079 w 2056827"/>
                  <a:gd name="connsiteY0" fmla="*/ 0 h 1226785"/>
                  <a:gd name="connsiteX1" fmla="*/ 119742 w 2056827"/>
                  <a:gd name="connsiteY1" fmla="*/ 0 h 1226785"/>
                  <a:gd name="connsiteX2" fmla="*/ 131386 w 2056827"/>
                  <a:gd name="connsiteY2" fmla="*/ 0 h 1226785"/>
                  <a:gd name="connsiteX3" fmla="*/ 162989 w 2056827"/>
                  <a:gd name="connsiteY3" fmla="*/ 0 h 1226785"/>
                  <a:gd name="connsiteX4" fmla="*/ 224532 w 2056827"/>
                  <a:gd name="connsiteY4" fmla="*/ 0 h 1226785"/>
                  <a:gd name="connsiteX5" fmla="*/ 325995 w 2056827"/>
                  <a:gd name="connsiteY5" fmla="*/ 0 h 1226785"/>
                  <a:gd name="connsiteX6" fmla="*/ 394815 w 2056827"/>
                  <a:gd name="connsiteY6" fmla="*/ 0 h 1226785"/>
                  <a:gd name="connsiteX7" fmla="*/ 477357 w 2056827"/>
                  <a:gd name="connsiteY7" fmla="*/ 0 h 1226785"/>
                  <a:gd name="connsiteX8" fmla="*/ 574870 w 2056827"/>
                  <a:gd name="connsiteY8" fmla="*/ 0 h 1226785"/>
                  <a:gd name="connsiteX9" fmla="*/ 688600 w 2056827"/>
                  <a:gd name="connsiteY9" fmla="*/ 0 h 1226785"/>
                  <a:gd name="connsiteX10" fmla="*/ 819795 w 2056827"/>
                  <a:gd name="connsiteY10" fmla="*/ 0 h 1226785"/>
                  <a:gd name="connsiteX11" fmla="*/ 969702 w 2056827"/>
                  <a:gd name="connsiteY11" fmla="*/ 0 h 1226785"/>
                  <a:gd name="connsiteX12" fmla="*/ 1140133 w 2056827"/>
                  <a:gd name="connsiteY12" fmla="*/ 0 h 1226785"/>
                  <a:gd name="connsiteX13" fmla="*/ 1280564 w 2056827"/>
                  <a:gd name="connsiteY13" fmla="*/ 0 h 1226785"/>
                  <a:gd name="connsiteX14" fmla="*/ 1403466 w 2056827"/>
                  <a:gd name="connsiteY14" fmla="*/ 0 h 1226785"/>
                  <a:gd name="connsiteX15" fmla="*/ 1510006 w 2056827"/>
                  <a:gd name="connsiteY15" fmla="*/ 0 h 1226785"/>
                  <a:gd name="connsiteX16" fmla="*/ 1601355 w 2056827"/>
                  <a:gd name="connsiteY16" fmla="*/ 0 h 1226785"/>
                  <a:gd name="connsiteX17" fmla="*/ 1678680 w 2056827"/>
                  <a:gd name="connsiteY17" fmla="*/ 0 h 1226785"/>
                  <a:gd name="connsiteX18" fmla="*/ 1743149 w 2056827"/>
                  <a:gd name="connsiteY18" fmla="*/ 0 h 1226785"/>
                  <a:gd name="connsiteX19" fmla="*/ 1838198 w 2056827"/>
                  <a:gd name="connsiteY19" fmla="*/ 0 h 1226785"/>
                  <a:gd name="connsiteX20" fmla="*/ 1895851 w 2056827"/>
                  <a:gd name="connsiteY20" fmla="*/ 0 h 1226785"/>
                  <a:gd name="connsiteX21" fmla="*/ 1925457 w 2056827"/>
                  <a:gd name="connsiteY21" fmla="*/ 0 h 1226785"/>
                  <a:gd name="connsiteX22" fmla="*/ 1936364 w 2056827"/>
                  <a:gd name="connsiteY22" fmla="*/ 0 h 1226785"/>
                  <a:gd name="connsiteX23" fmla="*/ 1937922 w 2056827"/>
                  <a:gd name="connsiteY23" fmla="*/ 0 h 1226785"/>
                  <a:gd name="connsiteX24" fmla="*/ 1991308 w 2056827"/>
                  <a:gd name="connsiteY24" fmla="*/ 19451 h 1226785"/>
                  <a:gd name="connsiteX25" fmla="*/ 2034987 w 2056827"/>
                  <a:gd name="connsiteY25" fmla="*/ 58354 h 1226785"/>
                  <a:gd name="connsiteX26" fmla="*/ 2056827 w 2056827"/>
                  <a:gd name="connsiteY26" fmla="*/ 105902 h 1226785"/>
                  <a:gd name="connsiteX27" fmla="*/ 2056827 w 2056827"/>
                  <a:gd name="connsiteY27" fmla="*/ 286357 h 1226785"/>
                  <a:gd name="connsiteX28" fmla="*/ 2056827 w 2056827"/>
                  <a:gd name="connsiteY28" fmla="*/ 444287 h 1226785"/>
                  <a:gd name="connsiteX29" fmla="*/ 2056827 w 2056827"/>
                  <a:gd name="connsiteY29" fmla="*/ 581193 h 1226785"/>
                  <a:gd name="connsiteX30" fmla="*/ 2056827 w 2056827"/>
                  <a:gd name="connsiteY30" fmla="*/ 698576 h 1226785"/>
                  <a:gd name="connsiteX31" fmla="*/ 2056827 w 2056827"/>
                  <a:gd name="connsiteY31" fmla="*/ 797939 h 1226785"/>
                  <a:gd name="connsiteX32" fmla="*/ 2056827 w 2056827"/>
                  <a:gd name="connsiteY32" fmla="*/ 880783 h 1226785"/>
                  <a:gd name="connsiteX33" fmla="*/ 2056827 w 2056827"/>
                  <a:gd name="connsiteY33" fmla="*/ 948611 h 1226785"/>
                  <a:gd name="connsiteX34" fmla="*/ 2056827 w 2056827"/>
                  <a:gd name="connsiteY34" fmla="*/ 1002922 h 1226785"/>
                  <a:gd name="connsiteX35" fmla="*/ 2056827 w 2056827"/>
                  <a:gd name="connsiteY35" fmla="*/ 1045220 h 1226785"/>
                  <a:gd name="connsiteX36" fmla="*/ 2056827 w 2056827"/>
                  <a:gd name="connsiteY36" fmla="*/ 1077007 h 1226785"/>
                  <a:gd name="connsiteX37" fmla="*/ 2056827 w 2056827"/>
                  <a:gd name="connsiteY37" fmla="*/ 1099783 h 1226785"/>
                  <a:gd name="connsiteX38" fmla="*/ 2056827 w 2056827"/>
                  <a:gd name="connsiteY38" fmla="*/ 1115050 h 1226785"/>
                  <a:gd name="connsiteX39" fmla="*/ 2056827 w 2056827"/>
                  <a:gd name="connsiteY39" fmla="*/ 1129066 h 1226785"/>
                  <a:gd name="connsiteX40" fmla="*/ 2056827 w 2056827"/>
                  <a:gd name="connsiteY40" fmla="*/ 1131068 h 1226785"/>
                  <a:gd name="connsiteX41" fmla="*/ 2034987 w 2056827"/>
                  <a:gd name="connsiteY41" fmla="*/ 1178616 h 1226785"/>
                  <a:gd name="connsiteX42" fmla="*/ 1995352 w 2056827"/>
                  <a:gd name="connsiteY42" fmla="*/ 1213917 h 1226785"/>
                  <a:gd name="connsiteX43" fmla="*/ 1973272 w 2056827"/>
                  <a:gd name="connsiteY43" fmla="*/ 1226785 h 1226785"/>
                  <a:gd name="connsiteX44" fmla="*/ 83179 w 2056827"/>
                  <a:gd name="connsiteY44" fmla="*/ 1226785 h 1226785"/>
                  <a:gd name="connsiteX45" fmla="*/ 61466 w 2056827"/>
                  <a:gd name="connsiteY45" fmla="*/ 1213918 h 1226785"/>
                  <a:gd name="connsiteX46" fmla="*/ 21837 w 2056827"/>
                  <a:gd name="connsiteY46" fmla="*/ 1178617 h 1226785"/>
                  <a:gd name="connsiteX47" fmla="*/ 0 w 2056827"/>
                  <a:gd name="connsiteY47" fmla="*/ 1131069 h 1226785"/>
                  <a:gd name="connsiteX48" fmla="*/ 0 w 2056827"/>
                  <a:gd name="connsiteY48" fmla="*/ 1129067 h 1226785"/>
                  <a:gd name="connsiteX49" fmla="*/ 0 w 2056827"/>
                  <a:gd name="connsiteY49" fmla="*/ 1115051 h 1226785"/>
                  <a:gd name="connsiteX50" fmla="*/ 0 w 2056827"/>
                  <a:gd name="connsiteY50" fmla="*/ 1099784 h 1226785"/>
                  <a:gd name="connsiteX51" fmla="*/ 0 w 2056827"/>
                  <a:gd name="connsiteY51" fmla="*/ 1077008 h 1226785"/>
                  <a:gd name="connsiteX52" fmla="*/ 0 w 2056827"/>
                  <a:gd name="connsiteY52" fmla="*/ 1045221 h 1226785"/>
                  <a:gd name="connsiteX53" fmla="*/ 0 w 2056827"/>
                  <a:gd name="connsiteY53" fmla="*/ 1002923 h 1226785"/>
                  <a:gd name="connsiteX54" fmla="*/ 0 w 2056827"/>
                  <a:gd name="connsiteY54" fmla="*/ 948612 h 1226785"/>
                  <a:gd name="connsiteX55" fmla="*/ 0 w 2056827"/>
                  <a:gd name="connsiteY55" fmla="*/ 880784 h 1226785"/>
                  <a:gd name="connsiteX56" fmla="*/ 0 w 2056827"/>
                  <a:gd name="connsiteY56" fmla="*/ 797940 h 1226785"/>
                  <a:gd name="connsiteX57" fmla="*/ 0 w 2056827"/>
                  <a:gd name="connsiteY57" fmla="*/ 698577 h 1226785"/>
                  <a:gd name="connsiteX58" fmla="*/ 0 w 2056827"/>
                  <a:gd name="connsiteY58" fmla="*/ 581194 h 1226785"/>
                  <a:gd name="connsiteX59" fmla="*/ 0 w 2056827"/>
                  <a:gd name="connsiteY59" fmla="*/ 444288 h 1226785"/>
                  <a:gd name="connsiteX60" fmla="*/ 0 w 2056827"/>
                  <a:gd name="connsiteY60" fmla="*/ 286358 h 1226785"/>
                  <a:gd name="connsiteX61" fmla="*/ 0 w 2056827"/>
                  <a:gd name="connsiteY61" fmla="*/ 105903 h 1226785"/>
                  <a:gd name="connsiteX62" fmla="*/ 21837 w 2056827"/>
                  <a:gd name="connsiteY62" fmla="*/ 58355 h 1226785"/>
                  <a:gd name="connsiteX63" fmla="*/ 65510 w 2056827"/>
                  <a:gd name="connsiteY63" fmla="*/ 19452 h 1226785"/>
                  <a:gd name="connsiteX64" fmla="*/ 118079 w 2056827"/>
                  <a:gd name="connsiteY64" fmla="*/ 0 h 1226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2056827" h="1226785">
                    <a:moveTo>
                      <a:pt x="118079" y="0"/>
                    </a:moveTo>
                    <a:lnTo>
                      <a:pt x="119742" y="0"/>
                    </a:lnTo>
                    <a:lnTo>
                      <a:pt x="131386" y="0"/>
                    </a:lnTo>
                    <a:lnTo>
                      <a:pt x="162989" y="0"/>
                    </a:lnTo>
                    <a:lnTo>
                      <a:pt x="224532" y="0"/>
                    </a:lnTo>
                    <a:lnTo>
                      <a:pt x="325995" y="0"/>
                    </a:lnTo>
                    <a:lnTo>
                      <a:pt x="394815" y="0"/>
                    </a:lnTo>
                    <a:lnTo>
                      <a:pt x="477357" y="0"/>
                    </a:lnTo>
                    <a:lnTo>
                      <a:pt x="574870" y="0"/>
                    </a:lnTo>
                    <a:lnTo>
                      <a:pt x="688600" y="0"/>
                    </a:lnTo>
                    <a:lnTo>
                      <a:pt x="819795" y="0"/>
                    </a:lnTo>
                    <a:lnTo>
                      <a:pt x="969702" y="0"/>
                    </a:lnTo>
                    <a:lnTo>
                      <a:pt x="1140133" y="0"/>
                    </a:lnTo>
                    <a:lnTo>
                      <a:pt x="1280564" y="0"/>
                    </a:lnTo>
                    <a:lnTo>
                      <a:pt x="1403466" y="0"/>
                    </a:lnTo>
                    <a:lnTo>
                      <a:pt x="1510006" y="0"/>
                    </a:lnTo>
                    <a:lnTo>
                      <a:pt x="1601355" y="0"/>
                    </a:lnTo>
                    <a:lnTo>
                      <a:pt x="1678680" y="0"/>
                    </a:lnTo>
                    <a:lnTo>
                      <a:pt x="1743149" y="0"/>
                    </a:lnTo>
                    <a:lnTo>
                      <a:pt x="1838198" y="0"/>
                    </a:lnTo>
                    <a:lnTo>
                      <a:pt x="1895851" y="0"/>
                    </a:lnTo>
                    <a:lnTo>
                      <a:pt x="1925457" y="0"/>
                    </a:lnTo>
                    <a:lnTo>
                      <a:pt x="1936364" y="0"/>
                    </a:lnTo>
                    <a:lnTo>
                      <a:pt x="1937922" y="0"/>
                    </a:lnTo>
                    <a:cubicBezTo>
                      <a:pt x="1958144" y="0"/>
                      <a:pt x="1977557" y="7204"/>
                      <a:pt x="1991308" y="19451"/>
                    </a:cubicBezTo>
                    <a:cubicBezTo>
                      <a:pt x="2034987" y="58354"/>
                      <a:pt x="2034987" y="58354"/>
                      <a:pt x="2034987" y="58354"/>
                    </a:cubicBezTo>
                    <a:cubicBezTo>
                      <a:pt x="2049547" y="71322"/>
                      <a:pt x="2056827" y="87892"/>
                      <a:pt x="2056827" y="105902"/>
                    </a:cubicBezTo>
                    <a:lnTo>
                      <a:pt x="2056827" y="286357"/>
                    </a:lnTo>
                    <a:lnTo>
                      <a:pt x="2056827" y="444287"/>
                    </a:lnTo>
                    <a:lnTo>
                      <a:pt x="2056827" y="581193"/>
                    </a:lnTo>
                    <a:lnTo>
                      <a:pt x="2056827" y="698576"/>
                    </a:lnTo>
                    <a:lnTo>
                      <a:pt x="2056827" y="797939"/>
                    </a:lnTo>
                    <a:lnTo>
                      <a:pt x="2056827" y="880783"/>
                    </a:lnTo>
                    <a:lnTo>
                      <a:pt x="2056827" y="948611"/>
                    </a:lnTo>
                    <a:lnTo>
                      <a:pt x="2056827" y="1002922"/>
                    </a:lnTo>
                    <a:lnTo>
                      <a:pt x="2056827" y="1045220"/>
                    </a:lnTo>
                    <a:lnTo>
                      <a:pt x="2056827" y="1077007"/>
                    </a:lnTo>
                    <a:lnTo>
                      <a:pt x="2056827" y="1099783"/>
                    </a:lnTo>
                    <a:lnTo>
                      <a:pt x="2056827" y="1115050"/>
                    </a:lnTo>
                    <a:lnTo>
                      <a:pt x="2056827" y="1129066"/>
                    </a:lnTo>
                    <a:lnTo>
                      <a:pt x="2056827" y="1131068"/>
                    </a:lnTo>
                    <a:cubicBezTo>
                      <a:pt x="2056827" y="1149079"/>
                      <a:pt x="2049547" y="1165649"/>
                      <a:pt x="2034987" y="1178616"/>
                    </a:cubicBezTo>
                    <a:cubicBezTo>
                      <a:pt x="1995352" y="1213917"/>
                      <a:pt x="1995352" y="1213917"/>
                      <a:pt x="1995352" y="1213917"/>
                    </a:cubicBezTo>
                    <a:lnTo>
                      <a:pt x="1973272" y="1226785"/>
                    </a:lnTo>
                    <a:lnTo>
                      <a:pt x="83179" y="1226785"/>
                    </a:lnTo>
                    <a:lnTo>
                      <a:pt x="61466" y="1213918"/>
                    </a:lnTo>
                    <a:cubicBezTo>
                      <a:pt x="61466" y="1213918"/>
                      <a:pt x="61466" y="1213918"/>
                      <a:pt x="21837" y="1178617"/>
                    </a:cubicBezTo>
                    <a:cubicBezTo>
                      <a:pt x="7279" y="1165649"/>
                      <a:pt x="0" y="1149079"/>
                      <a:pt x="0" y="1131069"/>
                    </a:cubicBezTo>
                    <a:lnTo>
                      <a:pt x="0" y="1129067"/>
                    </a:lnTo>
                    <a:lnTo>
                      <a:pt x="0" y="1115051"/>
                    </a:lnTo>
                    <a:lnTo>
                      <a:pt x="0" y="1099784"/>
                    </a:lnTo>
                    <a:lnTo>
                      <a:pt x="0" y="1077008"/>
                    </a:lnTo>
                    <a:lnTo>
                      <a:pt x="0" y="1045221"/>
                    </a:lnTo>
                    <a:lnTo>
                      <a:pt x="0" y="1002923"/>
                    </a:lnTo>
                    <a:lnTo>
                      <a:pt x="0" y="948612"/>
                    </a:lnTo>
                    <a:lnTo>
                      <a:pt x="0" y="880784"/>
                    </a:lnTo>
                    <a:lnTo>
                      <a:pt x="0" y="797940"/>
                    </a:lnTo>
                    <a:lnTo>
                      <a:pt x="0" y="698577"/>
                    </a:lnTo>
                    <a:lnTo>
                      <a:pt x="0" y="581194"/>
                    </a:lnTo>
                    <a:lnTo>
                      <a:pt x="0" y="444288"/>
                    </a:lnTo>
                    <a:lnTo>
                      <a:pt x="0" y="286358"/>
                    </a:lnTo>
                    <a:lnTo>
                      <a:pt x="0" y="105903"/>
                    </a:lnTo>
                    <a:cubicBezTo>
                      <a:pt x="0" y="87892"/>
                      <a:pt x="7279" y="71322"/>
                      <a:pt x="21837" y="58355"/>
                    </a:cubicBezTo>
                    <a:cubicBezTo>
                      <a:pt x="21837" y="58355"/>
                      <a:pt x="21837" y="58355"/>
                      <a:pt x="65510" y="19452"/>
                    </a:cubicBezTo>
                    <a:cubicBezTo>
                      <a:pt x="79259" y="7204"/>
                      <a:pt x="98669" y="0"/>
                      <a:pt x="118079" y="0"/>
                    </a:cubicBezTo>
                    <a:close/>
                  </a:path>
                </a:pathLst>
              </a:custGeom>
            </p:spPr>
          </p:pic>
          <p:sp>
            <p:nvSpPr>
              <p:cNvPr id="258" name="Freeform 726">
                <a:extLst>
                  <a:ext uri="{FF2B5EF4-FFF2-40B4-BE49-F238E27FC236}">
                    <a16:creationId xmlns:a16="http://schemas.microsoft.com/office/drawing/2014/main" id="{AB19372B-832A-4B71-990B-0CA350A60B71}"/>
                  </a:ext>
                </a:extLst>
              </p:cNvPr>
              <p:cNvSpPr>
                <a:spLocks/>
              </p:cNvSpPr>
              <p:nvPr/>
            </p:nvSpPr>
            <p:spPr bwMode="auto">
              <a:xfrm rot="16200000" flipV="1">
                <a:off x="13021200" y="6405800"/>
                <a:ext cx="1315328" cy="1018291"/>
              </a:xfrm>
              <a:custGeom>
                <a:avLst/>
                <a:gdLst>
                  <a:gd name="T0" fmla="*/ 31 w 1826"/>
                  <a:gd name="T1" fmla="*/ 1176 h 1259"/>
                  <a:gd name="T2" fmla="*/ 83 w 1826"/>
                  <a:gd name="T3" fmla="*/ 1228 h 1259"/>
                  <a:gd name="T4" fmla="*/ 157 w 1826"/>
                  <a:gd name="T5" fmla="*/ 1259 h 1259"/>
                  <a:gd name="T6" fmla="*/ 1664 w 1826"/>
                  <a:gd name="T7" fmla="*/ 1259 h 1259"/>
                  <a:gd name="T8" fmla="*/ 1738 w 1826"/>
                  <a:gd name="T9" fmla="*/ 1228 h 1259"/>
                  <a:gd name="T10" fmla="*/ 1796 w 1826"/>
                  <a:gd name="T11" fmla="*/ 1170 h 1259"/>
                  <a:gd name="T12" fmla="*/ 1826 w 1826"/>
                  <a:gd name="T13" fmla="*/ 1097 h 1259"/>
                  <a:gd name="T14" fmla="*/ 1826 w 1826"/>
                  <a:gd name="T15" fmla="*/ 0 h 1259"/>
                  <a:gd name="T16" fmla="*/ 1819 w 1826"/>
                  <a:gd name="T17" fmla="*/ 0 h 1259"/>
                  <a:gd name="T18" fmla="*/ 1819 w 1826"/>
                  <a:gd name="T19" fmla="*/ 1097 h 1259"/>
                  <a:gd name="T20" fmla="*/ 1791 w 1826"/>
                  <a:gd name="T21" fmla="*/ 1165 h 1259"/>
                  <a:gd name="T22" fmla="*/ 1733 w 1826"/>
                  <a:gd name="T23" fmla="*/ 1223 h 1259"/>
                  <a:gd name="T24" fmla="*/ 1664 w 1826"/>
                  <a:gd name="T25" fmla="*/ 1251 h 1259"/>
                  <a:gd name="T26" fmla="*/ 157 w 1826"/>
                  <a:gd name="T27" fmla="*/ 1251 h 1259"/>
                  <a:gd name="T28" fmla="*/ 88 w 1826"/>
                  <a:gd name="T29" fmla="*/ 1223 h 1259"/>
                  <a:gd name="T30" fmla="*/ 36 w 1826"/>
                  <a:gd name="T31" fmla="*/ 1171 h 1259"/>
                  <a:gd name="T32" fmla="*/ 7 w 1826"/>
                  <a:gd name="T33" fmla="*/ 1102 h 1259"/>
                  <a:gd name="T34" fmla="*/ 7 w 1826"/>
                  <a:gd name="T35" fmla="*/ 0 h 1259"/>
                  <a:gd name="T36" fmla="*/ 0 w 1826"/>
                  <a:gd name="T37" fmla="*/ 0 h 1259"/>
                  <a:gd name="T38" fmla="*/ 0 w 1826"/>
                  <a:gd name="T39" fmla="*/ 1102 h 1259"/>
                  <a:gd name="T40" fmla="*/ 31 w 1826"/>
                  <a:gd name="T41" fmla="*/ 1176 h 1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26" h="1259">
                    <a:moveTo>
                      <a:pt x="31" y="1176"/>
                    </a:moveTo>
                    <a:cubicBezTo>
                      <a:pt x="83" y="1228"/>
                      <a:pt x="83" y="1228"/>
                      <a:pt x="83" y="1228"/>
                    </a:cubicBezTo>
                    <a:cubicBezTo>
                      <a:pt x="103" y="1248"/>
                      <a:pt x="129" y="1259"/>
                      <a:pt x="157" y="1259"/>
                    </a:cubicBezTo>
                    <a:cubicBezTo>
                      <a:pt x="1664" y="1259"/>
                      <a:pt x="1664" y="1259"/>
                      <a:pt x="1664" y="1259"/>
                    </a:cubicBezTo>
                    <a:cubicBezTo>
                      <a:pt x="1692" y="1259"/>
                      <a:pt x="1718" y="1248"/>
                      <a:pt x="1738" y="1228"/>
                    </a:cubicBezTo>
                    <a:cubicBezTo>
                      <a:pt x="1796" y="1170"/>
                      <a:pt x="1796" y="1170"/>
                      <a:pt x="1796" y="1170"/>
                    </a:cubicBezTo>
                    <a:cubicBezTo>
                      <a:pt x="1815" y="1151"/>
                      <a:pt x="1826" y="1124"/>
                      <a:pt x="1826" y="1097"/>
                    </a:cubicBezTo>
                    <a:cubicBezTo>
                      <a:pt x="1826" y="0"/>
                      <a:pt x="1826" y="0"/>
                      <a:pt x="1826" y="0"/>
                    </a:cubicBezTo>
                    <a:cubicBezTo>
                      <a:pt x="1819" y="0"/>
                      <a:pt x="1819" y="0"/>
                      <a:pt x="1819" y="0"/>
                    </a:cubicBezTo>
                    <a:cubicBezTo>
                      <a:pt x="1819" y="1097"/>
                      <a:pt x="1819" y="1097"/>
                      <a:pt x="1819" y="1097"/>
                    </a:cubicBezTo>
                    <a:cubicBezTo>
                      <a:pt x="1819" y="1123"/>
                      <a:pt x="1809" y="1147"/>
                      <a:pt x="1791" y="1165"/>
                    </a:cubicBezTo>
                    <a:cubicBezTo>
                      <a:pt x="1733" y="1223"/>
                      <a:pt x="1733" y="1223"/>
                      <a:pt x="1733" y="1223"/>
                    </a:cubicBezTo>
                    <a:cubicBezTo>
                      <a:pt x="1715" y="1241"/>
                      <a:pt x="1690" y="1251"/>
                      <a:pt x="1664" y="1251"/>
                    </a:cubicBezTo>
                    <a:cubicBezTo>
                      <a:pt x="157" y="1251"/>
                      <a:pt x="157" y="1251"/>
                      <a:pt x="157" y="1251"/>
                    </a:cubicBezTo>
                    <a:cubicBezTo>
                      <a:pt x="131" y="1251"/>
                      <a:pt x="106" y="1241"/>
                      <a:pt x="88" y="1223"/>
                    </a:cubicBezTo>
                    <a:cubicBezTo>
                      <a:pt x="36" y="1171"/>
                      <a:pt x="36" y="1171"/>
                      <a:pt x="36" y="1171"/>
                    </a:cubicBezTo>
                    <a:cubicBezTo>
                      <a:pt x="17" y="1152"/>
                      <a:pt x="7" y="1128"/>
                      <a:pt x="7" y="1102"/>
                    </a:cubicBezTo>
                    <a:cubicBezTo>
                      <a:pt x="7" y="0"/>
                      <a:pt x="7" y="0"/>
                      <a:pt x="7" y="0"/>
                    </a:cubicBezTo>
                    <a:cubicBezTo>
                      <a:pt x="0" y="0"/>
                      <a:pt x="0" y="0"/>
                      <a:pt x="0" y="0"/>
                    </a:cubicBezTo>
                    <a:cubicBezTo>
                      <a:pt x="0" y="1102"/>
                      <a:pt x="0" y="1102"/>
                      <a:pt x="0" y="1102"/>
                    </a:cubicBezTo>
                    <a:cubicBezTo>
                      <a:pt x="0" y="1130"/>
                      <a:pt x="11" y="1156"/>
                      <a:pt x="31" y="1176"/>
                    </a:cubicBezTo>
                    <a:close/>
                  </a:path>
                </a:pathLst>
              </a:custGeom>
              <a:solidFill>
                <a:schemeClr val="accent3">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9" name="Freeform 727">
                <a:extLst>
                  <a:ext uri="{FF2B5EF4-FFF2-40B4-BE49-F238E27FC236}">
                    <a16:creationId xmlns:a16="http://schemas.microsoft.com/office/drawing/2014/main" id="{74488746-94E2-4697-89FA-BB57D60C2522}"/>
                  </a:ext>
                </a:extLst>
              </p:cNvPr>
              <p:cNvSpPr>
                <a:spLocks/>
              </p:cNvSpPr>
              <p:nvPr/>
            </p:nvSpPr>
            <p:spPr bwMode="auto">
              <a:xfrm rot="16200000" flipV="1">
                <a:off x="13082336" y="6428200"/>
                <a:ext cx="1238412" cy="972937"/>
              </a:xfrm>
              <a:custGeom>
                <a:avLst/>
                <a:gdLst>
                  <a:gd name="T0" fmla="*/ 28 w 1719"/>
                  <a:gd name="T1" fmla="*/ 1126 h 1203"/>
                  <a:gd name="T2" fmla="*/ 77 w 1719"/>
                  <a:gd name="T3" fmla="*/ 1175 h 1203"/>
                  <a:gd name="T4" fmla="*/ 145 w 1719"/>
                  <a:gd name="T5" fmla="*/ 1203 h 1203"/>
                  <a:gd name="T6" fmla="*/ 1568 w 1719"/>
                  <a:gd name="T7" fmla="*/ 1203 h 1203"/>
                  <a:gd name="T8" fmla="*/ 1636 w 1719"/>
                  <a:gd name="T9" fmla="*/ 1175 h 1203"/>
                  <a:gd name="T10" fmla="*/ 1690 w 1719"/>
                  <a:gd name="T11" fmla="*/ 1121 h 1203"/>
                  <a:gd name="T12" fmla="*/ 1719 w 1719"/>
                  <a:gd name="T13" fmla="*/ 1053 h 1203"/>
                  <a:gd name="T14" fmla="*/ 1719 w 1719"/>
                  <a:gd name="T15" fmla="*/ 0 h 1203"/>
                  <a:gd name="T16" fmla="*/ 1715 w 1719"/>
                  <a:gd name="T17" fmla="*/ 0 h 1203"/>
                  <a:gd name="T18" fmla="*/ 1715 w 1719"/>
                  <a:gd name="T19" fmla="*/ 1053 h 1203"/>
                  <a:gd name="T20" fmla="*/ 1688 w 1719"/>
                  <a:gd name="T21" fmla="*/ 1118 h 1203"/>
                  <a:gd name="T22" fmla="*/ 1634 w 1719"/>
                  <a:gd name="T23" fmla="*/ 1172 h 1203"/>
                  <a:gd name="T24" fmla="*/ 1568 w 1719"/>
                  <a:gd name="T25" fmla="*/ 1199 h 1203"/>
                  <a:gd name="T26" fmla="*/ 145 w 1719"/>
                  <a:gd name="T27" fmla="*/ 1199 h 1203"/>
                  <a:gd name="T28" fmla="*/ 79 w 1719"/>
                  <a:gd name="T29" fmla="*/ 1172 h 1203"/>
                  <a:gd name="T30" fmla="*/ 30 w 1719"/>
                  <a:gd name="T31" fmla="*/ 1123 h 1203"/>
                  <a:gd name="T32" fmla="*/ 3 w 1719"/>
                  <a:gd name="T33" fmla="*/ 1058 h 1203"/>
                  <a:gd name="T34" fmla="*/ 3 w 1719"/>
                  <a:gd name="T35" fmla="*/ 0 h 1203"/>
                  <a:gd name="T36" fmla="*/ 0 w 1719"/>
                  <a:gd name="T37" fmla="*/ 0 h 1203"/>
                  <a:gd name="T38" fmla="*/ 0 w 1719"/>
                  <a:gd name="T39" fmla="*/ 1058 h 1203"/>
                  <a:gd name="T40" fmla="*/ 28 w 1719"/>
                  <a:gd name="T41" fmla="*/ 1126 h 1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19" h="1203">
                    <a:moveTo>
                      <a:pt x="28" y="1126"/>
                    </a:moveTo>
                    <a:cubicBezTo>
                      <a:pt x="77" y="1175"/>
                      <a:pt x="77" y="1175"/>
                      <a:pt x="77" y="1175"/>
                    </a:cubicBezTo>
                    <a:cubicBezTo>
                      <a:pt x="95" y="1193"/>
                      <a:pt x="119" y="1203"/>
                      <a:pt x="145" y="1203"/>
                    </a:cubicBezTo>
                    <a:cubicBezTo>
                      <a:pt x="1568" y="1203"/>
                      <a:pt x="1568" y="1203"/>
                      <a:pt x="1568" y="1203"/>
                    </a:cubicBezTo>
                    <a:cubicBezTo>
                      <a:pt x="1594" y="1203"/>
                      <a:pt x="1618" y="1193"/>
                      <a:pt x="1636" y="1175"/>
                    </a:cubicBezTo>
                    <a:cubicBezTo>
                      <a:pt x="1690" y="1121"/>
                      <a:pt x="1690" y="1121"/>
                      <a:pt x="1690" y="1121"/>
                    </a:cubicBezTo>
                    <a:cubicBezTo>
                      <a:pt x="1709" y="1103"/>
                      <a:pt x="1719" y="1078"/>
                      <a:pt x="1719" y="1053"/>
                    </a:cubicBezTo>
                    <a:cubicBezTo>
                      <a:pt x="1719" y="0"/>
                      <a:pt x="1719" y="0"/>
                      <a:pt x="1719" y="0"/>
                    </a:cubicBezTo>
                    <a:cubicBezTo>
                      <a:pt x="1715" y="0"/>
                      <a:pt x="1715" y="0"/>
                      <a:pt x="1715" y="0"/>
                    </a:cubicBezTo>
                    <a:cubicBezTo>
                      <a:pt x="1715" y="1053"/>
                      <a:pt x="1715" y="1053"/>
                      <a:pt x="1715" y="1053"/>
                    </a:cubicBezTo>
                    <a:cubicBezTo>
                      <a:pt x="1715" y="1077"/>
                      <a:pt x="1705" y="1101"/>
                      <a:pt x="1688" y="1118"/>
                    </a:cubicBezTo>
                    <a:cubicBezTo>
                      <a:pt x="1634" y="1172"/>
                      <a:pt x="1634" y="1172"/>
                      <a:pt x="1634" y="1172"/>
                    </a:cubicBezTo>
                    <a:cubicBezTo>
                      <a:pt x="1616" y="1190"/>
                      <a:pt x="1593" y="1199"/>
                      <a:pt x="1568" y="1199"/>
                    </a:cubicBezTo>
                    <a:cubicBezTo>
                      <a:pt x="145" y="1199"/>
                      <a:pt x="145" y="1199"/>
                      <a:pt x="145" y="1199"/>
                    </a:cubicBezTo>
                    <a:cubicBezTo>
                      <a:pt x="120" y="1199"/>
                      <a:pt x="97" y="1190"/>
                      <a:pt x="79" y="1172"/>
                    </a:cubicBezTo>
                    <a:cubicBezTo>
                      <a:pt x="30" y="1123"/>
                      <a:pt x="30" y="1123"/>
                      <a:pt x="30" y="1123"/>
                    </a:cubicBezTo>
                    <a:cubicBezTo>
                      <a:pt x="13" y="1106"/>
                      <a:pt x="3" y="1082"/>
                      <a:pt x="3" y="1058"/>
                    </a:cubicBezTo>
                    <a:cubicBezTo>
                      <a:pt x="3" y="0"/>
                      <a:pt x="3" y="0"/>
                      <a:pt x="3" y="0"/>
                    </a:cubicBezTo>
                    <a:cubicBezTo>
                      <a:pt x="0" y="0"/>
                      <a:pt x="0" y="0"/>
                      <a:pt x="0" y="0"/>
                    </a:cubicBezTo>
                    <a:cubicBezTo>
                      <a:pt x="0" y="1058"/>
                      <a:pt x="0" y="1058"/>
                      <a:pt x="0" y="1058"/>
                    </a:cubicBezTo>
                    <a:cubicBezTo>
                      <a:pt x="0" y="1083"/>
                      <a:pt x="10" y="1107"/>
                      <a:pt x="28" y="1126"/>
                    </a:cubicBezTo>
                    <a:close/>
                  </a:path>
                </a:pathLst>
              </a:custGeom>
              <a:solidFill>
                <a:schemeClr val="accent3">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0" name="Freeform 728">
                <a:extLst>
                  <a:ext uri="{FF2B5EF4-FFF2-40B4-BE49-F238E27FC236}">
                    <a16:creationId xmlns:a16="http://schemas.microsoft.com/office/drawing/2014/main" id="{2270B170-90F0-4415-BEA0-7E38FD4563A1}"/>
                  </a:ext>
                </a:extLst>
              </p:cNvPr>
              <p:cNvSpPr>
                <a:spLocks/>
              </p:cNvSpPr>
              <p:nvPr/>
            </p:nvSpPr>
            <p:spPr bwMode="auto">
              <a:xfrm rot="16200000" flipV="1">
                <a:off x="13660444" y="7320109"/>
                <a:ext cx="23795" cy="524367"/>
              </a:xfrm>
              <a:custGeom>
                <a:avLst/>
                <a:gdLst>
                  <a:gd name="T0" fmla="*/ 24 w 68"/>
                  <a:gd name="T1" fmla="*/ 42 h 648"/>
                  <a:gd name="T2" fmla="*/ 0 w 68"/>
                  <a:gd name="T3" fmla="*/ 99 h 648"/>
                  <a:gd name="T4" fmla="*/ 0 w 68"/>
                  <a:gd name="T5" fmla="*/ 547 h 648"/>
                  <a:gd name="T6" fmla="*/ 24 w 68"/>
                  <a:gd name="T7" fmla="*/ 604 h 648"/>
                  <a:gd name="T8" fmla="*/ 68 w 68"/>
                  <a:gd name="T9" fmla="*/ 648 h 648"/>
                  <a:gd name="T10" fmla="*/ 66 w 68"/>
                  <a:gd name="T11" fmla="*/ 0 h 648"/>
                  <a:gd name="T12" fmla="*/ 24 w 68"/>
                  <a:gd name="T13" fmla="*/ 42 h 648"/>
                </a:gdLst>
                <a:ahLst/>
                <a:cxnLst>
                  <a:cxn ang="0">
                    <a:pos x="T0" y="T1"/>
                  </a:cxn>
                  <a:cxn ang="0">
                    <a:pos x="T2" y="T3"/>
                  </a:cxn>
                  <a:cxn ang="0">
                    <a:pos x="T4" y="T5"/>
                  </a:cxn>
                  <a:cxn ang="0">
                    <a:pos x="T6" y="T7"/>
                  </a:cxn>
                  <a:cxn ang="0">
                    <a:pos x="T8" y="T9"/>
                  </a:cxn>
                  <a:cxn ang="0">
                    <a:pos x="T10" y="T11"/>
                  </a:cxn>
                  <a:cxn ang="0">
                    <a:pos x="T12" y="T13"/>
                  </a:cxn>
                </a:cxnLst>
                <a:rect l="0" t="0" r="r" b="b"/>
                <a:pathLst>
                  <a:path w="68" h="648">
                    <a:moveTo>
                      <a:pt x="24" y="42"/>
                    </a:moveTo>
                    <a:cubicBezTo>
                      <a:pt x="9" y="57"/>
                      <a:pt x="0" y="78"/>
                      <a:pt x="0" y="99"/>
                    </a:cubicBezTo>
                    <a:cubicBezTo>
                      <a:pt x="0" y="547"/>
                      <a:pt x="0" y="547"/>
                      <a:pt x="0" y="547"/>
                    </a:cubicBezTo>
                    <a:cubicBezTo>
                      <a:pt x="0" y="569"/>
                      <a:pt x="9" y="589"/>
                      <a:pt x="24" y="604"/>
                    </a:cubicBezTo>
                    <a:cubicBezTo>
                      <a:pt x="68" y="648"/>
                      <a:pt x="68" y="648"/>
                      <a:pt x="68" y="648"/>
                    </a:cubicBezTo>
                    <a:cubicBezTo>
                      <a:pt x="66" y="0"/>
                      <a:pt x="66" y="0"/>
                      <a:pt x="66" y="0"/>
                    </a:cubicBezTo>
                    <a:lnTo>
                      <a:pt x="24" y="42"/>
                    </a:lnTo>
                    <a:close/>
                  </a:path>
                </a:pathLst>
              </a:custGeom>
              <a:solidFill>
                <a:schemeClr val="accent3">
                  <a:lumMod val="60000"/>
                  <a:lumOff val="40000"/>
                </a:schemeClr>
              </a:solidFill>
              <a:ln>
                <a:noFill/>
              </a:ln>
              <a:effectLst>
                <a:outerShdw blurRad="254000" sx="101000" sy="101000" algn="ctr" rotWithShape="0">
                  <a:schemeClr val="accent2">
                    <a:alpha val="80000"/>
                  </a:scheme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729">
                <a:extLst>
                  <a:ext uri="{FF2B5EF4-FFF2-40B4-BE49-F238E27FC236}">
                    <a16:creationId xmlns:a16="http://schemas.microsoft.com/office/drawing/2014/main" id="{BF9675A1-0247-4788-AF83-EDB972A3B91C}"/>
                  </a:ext>
                </a:extLst>
              </p:cNvPr>
              <p:cNvSpPr>
                <a:spLocks/>
              </p:cNvSpPr>
              <p:nvPr/>
            </p:nvSpPr>
            <p:spPr bwMode="auto">
              <a:xfrm rot="16200000" flipV="1">
                <a:off x="13959939" y="6031976"/>
                <a:ext cx="24347" cy="431795"/>
              </a:xfrm>
              <a:custGeom>
                <a:avLst/>
                <a:gdLst>
                  <a:gd name="T0" fmla="*/ 42 w 66"/>
                  <a:gd name="T1" fmla="*/ 492 h 534"/>
                  <a:gd name="T2" fmla="*/ 66 w 66"/>
                  <a:gd name="T3" fmla="*/ 435 h 534"/>
                  <a:gd name="T4" fmla="*/ 66 w 66"/>
                  <a:gd name="T5" fmla="*/ 0 h 534"/>
                  <a:gd name="T6" fmla="*/ 0 w 66"/>
                  <a:gd name="T7" fmla="*/ 0 h 534"/>
                  <a:gd name="T8" fmla="*/ 0 w 66"/>
                  <a:gd name="T9" fmla="*/ 534 h 534"/>
                  <a:gd name="T10" fmla="*/ 42 w 66"/>
                  <a:gd name="T11" fmla="*/ 492 h 534"/>
                </a:gdLst>
                <a:ahLst/>
                <a:cxnLst>
                  <a:cxn ang="0">
                    <a:pos x="T0" y="T1"/>
                  </a:cxn>
                  <a:cxn ang="0">
                    <a:pos x="T2" y="T3"/>
                  </a:cxn>
                  <a:cxn ang="0">
                    <a:pos x="T4" y="T5"/>
                  </a:cxn>
                  <a:cxn ang="0">
                    <a:pos x="T6" y="T7"/>
                  </a:cxn>
                  <a:cxn ang="0">
                    <a:pos x="T8" y="T9"/>
                  </a:cxn>
                  <a:cxn ang="0">
                    <a:pos x="T10" y="T11"/>
                  </a:cxn>
                </a:cxnLst>
                <a:rect l="0" t="0" r="r" b="b"/>
                <a:pathLst>
                  <a:path w="66" h="534">
                    <a:moveTo>
                      <a:pt x="42" y="492"/>
                    </a:moveTo>
                    <a:cubicBezTo>
                      <a:pt x="58" y="477"/>
                      <a:pt x="66" y="457"/>
                      <a:pt x="66" y="435"/>
                    </a:cubicBezTo>
                    <a:cubicBezTo>
                      <a:pt x="66" y="0"/>
                      <a:pt x="66" y="0"/>
                      <a:pt x="66" y="0"/>
                    </a:cubicBezTo>
                    <a:cubicBezTo>
                      <a:pt x="0" y="0"/>
                      <a:pt x="0" y="0"/>
                      <a:pt x="0" y="0"/>
                    </a:cubicBezTo>
                    <a:cubicBezTo>
                      <a:pt x="0" y="534"/>
                      <a:pt x="0" y="534"/>
                      <a:pt x="0" y="534"/>
                    </a:cubicBezTo>
                    <a:lnTo>
                      <a:pt x="42" y="492"/>
                    </a:lnTo>
                    <a:close/>
                  </a:path>
                </a:pathLst>
              </a:custGeom>
              <a:solidFill>
                <a:schemeClr val="accent3">
                  <a:lumMod val="60000"/>
                  <a:lumOff val="40000"/>
                </a:schemeClr>
              </a:solidFill>
              <a:ln>
                <a:noFill/>
              </a:ln>
              <a:effectLst>
                <a:outerShdw blurRad="254000" sx="101000" sy="101000" algn="ctr" rotWithShape="0">
                  <a:schemeClr val="accent2">
                    <a:alpha val="80000"/>
                  </a:scheme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730">
                <a:extLst>
                  <a:ext uri="{FF2B5EF4-FFF2-40B4-BE49-F238E27FC236}">
                    <a16:creationId xmlns:a16="http://schemas.microsoft.com/office/drawing/2014/main" id="{EBB0D1BE-6815-4DC4-95FB-6176146F2F0F}"/>
                  </a:ext>
                </a:extLst>
              </p:cNvPr>
              <p:cNvSpPr>
                <a:spLocks/>
              </p:cNvSpPr>
              <p:nvPr/>
            </p:nvSpPr>
            <p:spPr bwMode="auto">
              <a:xfrm rot="16200000" flipV="1">
                <a:off x="14097892" y="6347398"/>
                <a:ext cx="1315328" cy="1135093"/>
              </a:xfrm>
              <a:custGeom>
                <a:avLst/>
                <a:gdLst>
                  <a:gd name="T0" fmla="*/ 31 w 1826"/>
                  <a:gd name="T1" fmla="*/ 83 h 1403"/>
                  <a:gd name="T2" fmla="*/ 83 w 1826"/>
                  <a:gd name="T3" fmla="*/ 30 h 1403"/>
                  <a:gd name="T4" fmla="*/ 157 w 1826"/>
                  <a:gd name="T5" fmla="*/ 0 h 1403"/>
                  <a:gd name="T6" fmla="*/ 1664 w 1826"/>
                  <a:gd name="T7" fmla="*/ 0 h 1403"/>
                  <a:gd name="T8" fmla="*/ 1738 w 1826"/>
                  <a:gd name="T9" fmla="*/ 30 h 1403"/>
                  <a:gd name="T10" fmla="*/ 1796 w 1826"/>
                  <a:gd name="T11" fmla="*/ 88 h 1403"/>
                  <a:gd name="T12" fmla="*/ 1826 w 1826"/>
                  <a:gd name="T13" fmla="*/ 162 h 1403"/>
                  <a:gd name="T14" fmla="*/ 1826 w 1826"/>
                  <a:gd name="T15" fmla="*/ 1403 h 1403"/>
                  <a:gd name="T16" fmla="*/ 1819 w 1826"/>
                  <a:gd name="T17" fmla="*/ 1403 h 1403"/>
                  <a:gd name="T18" fmla="*/ 1819 w 1826"/>
                  <a:gd name="T19" fmla="*/ 162 h 1403"/>
                  <a:gd name="T20" fmla="*/ 1791 w 1826"/>
                  <a:gd name="T21" fmla="*/ 93 h 1403"/>
                  <a:gd name="T22" fmla="*/ 1733 w 1826"/>
                  <a:gd name="T23" fmla="*/ 35 h 1403"/>
                  <a:gd name="T24" fmla="*/ 1664 w 1826"/>
                  <a:gd name="T25" fmla="*/ 7 h 1403"/>
                  <a:gd name="T26" fmla="*/ 157 w 1826"/>
                  <a:gd name="T27" fmla="*/ 7 h 1403"/>
                  <a:gd name="T28" fmla="*/ 88 w 1826"/>
                  <a:gd name="T29" fmla="*/ 35 h 1403"/>
                  <a:gd name="T30" fmla="*/ 36 w 1826"/>
                  <a:gd name="T31" fmla="*/ 88 h 1403"/>
                  <a:gd name="T32" fmla="*/ 7 w 1826"/>
                  <a:gd name="T33" fmla="*/ 156 h 1403"/>
                  <a:gd name="T34" fmla="*/ 7 w 1826"/>
                  <a:gd name="T35" fmla="*/ 1403 h 1403"/>
                  <a:gd name="T36" fmla="*/ 0 w 1826"/>
                  <a:gd name="T37" fmla="*/ 1403 h 1403"/>
                  <a:gd name="T38" fmla="*/ 0 w 1826"/>
                  <a:gd name="T39" fmla="*/ 156 h 1403"/>
                  <a:gd name="T40" fmla="*/ 31 w 1826"/>
                  <a:gd name="T41" fmla="*/ 83 h 1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26" h="1403">
                    <a:moveTo>
                      <a:pt x="31" y="83"/>
                    </a:moveTo>
                    <a:cubicBezTo>
                      <a:pt x="83" y="30"/>
                      <a:pt x="83" y="30"/>
                      <a:pt x="83" y="30"/>
                    </a:cubicBezTo>
                    <a:cubicBezTo>
                      <a:pt x="103" y="11"/>
                      <a:pt x="129" y="0"/>
                      <a:pt x="157" y="0"/>
                    </a:cubicBezTo>
                    <a:cubicBezTo>
                      <a:pt x="1664" y="0"/>
                      <a:pt x="1664" y="0"/>
                      <a:pt x="1664" y="0"/>
                    </a:cubicBezTo>
                    <a:cubicBezTo>
                      <a:pt x="1692" y="0"/>
                      <a:pt x="1718" y="11"/>
                      <a:pt x="1738" y="30"/>
                    </a:cubicBezTo>
                    <a:cubicBezTo>
                      <a:pt x="1796" y="88"/>
                      <a:pt x="1796" y="88"/>
                      <a:pt x="1796" y="88"/>
                    </a:cubicBezTo>
                    <a:cubicBezTo>
                      <a:pt x="1815" y="108"/>
                      <a:pt x="1826" y="134"/>
                      <a:pt x="1826" y="162"/>
                    </a:cubicBezTo>
                    <a:cubicBezTo>
                      <a:pt x="1826" y="1403"/>
                      <a:pt x="1826" y="1403"/>
                      <a:pt x="1826" y="1403"/>
                    </a:cubicBezTo>
                    <a:cubicBezTo>
                      <a:pt x="1819" y="1403"/>
                      <a:pt x="1819" y="1403"/>
                      <a:pt x="1819" y="1403"/>
                    </a:cubicBezTo>
                    <a:cubicBezTo>
                      <a:pt x="1819" y="162"/>
                      <a:pt x="1819" y="162"/>
                      <a:pt x="1819" y="162"/>
                    </a:cubicBezTo>
                    <a:cubicBezTo>
                      <a:pt x="1819" y="136"/>
                      <a:pt x="1809" y="111"/>
                      <a:pt x="1791" y="93"/>
                    </a:cubicBezTo>
                    <a:cubicBezTo>
                      <a:pt x="1733" y="35"/>
                      <a:pt x="1733" y="35"/>
                      <a:pt x="1733" y="35"/>
                    </a:cubicBezTo>
                    <a:cubicBezTo>
                      <a:pt x="1715" y="17"/>
                      <a:pt x="1690" y="7"/>
                      <a:pt x="1664" y="7"/>
                    </a:cubicBezTo>
                    <a:cubicBezTo>
                      <a:pt x="157" y="7"/>
                      <a:pt x="157" y="7"/>
                      <a:pt x="157" y="7"/>
                    </a:cubicBezTo>
                    <a:cubicBezTo>
                      <a:pt x="131" y="7"/>
                      <a:pt x="106" y="17"/>
                      <a:pt x="88" y="35"/>
                    </a:cubicBezTo>
                    <a:cubicBezTo>
                      <a:pt x="36" y="88"/>
                      <a:pt x="36" y="88"/>
                      <a:pt x="36" y="88"/>
                    </a:cubicBezTo>
                    <a:cubicBezTo>
                      <a:pt x="17" y="106"/>
                      <a:pt x="7" y="130"/>
                      <a:pt x="7" y="156"/>
                    </a:cubicBezTo>
                    <a:cubicBezTo>
                      <a:pt x="7" y="1403"/>
                      <a:pt x="7" y="1403"/>
                      <a:pt x="7" y="1403"/>
                    </a:cubicBezTo>
                    <a:cubicBezTo>
                      <a:pt x="0" y="1403"/>
                      <a:pt x="0" y="1403"/>
                      <a:pt x="0" y="1403"/>
                    </a:cubicBezTo>
                    <a:cubicBezTo>
                      <a:pt x="0" y="156"/>
                      <a:pt x="0" y="156"/>
                      <a:pt x="0" y="156"/>
                    </a:cubicBezTo>
                    <a:cubicBezTo>
                      <a:pt x="0" y="129"/>
                      <a:pt x="11" y="102"/>
                      <a:pt x="31" y="83"/>
                    </a:cubicBezTo>
                    <a:close/>
                  </a:path>
                </a:pathLst>
              </a:custGeom>
              <a:solidFill>
                <a:schemeClr val="accent3">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3" name="Freeform 731">
                <a:extLst>
                  <a:ext uri="{FF2B5EF4-FFF2-40B4-BE49-F238E27FC236}">
                    <a16:creationId xmlns:a16="http://schemas.microsoft.com/office/drawing/2014/main" id="{62114093-A367-4CBB-A935-C4E8A3F9288D}"/>
                  </a:ext>
                </a:extLst>
              </p:cNvPr>
              <p:cNvSpPr>
                <a:spLocks/>
              </p:cNvSpPr>
              <p:nvPr/>
            </p:nvSpPr>
            <p:spPr bwMode="auto">
              <a:xfrm rot="16200000" flipV="1">
                <a:off x="14113984" y="6369488"/>
                <a:ext cx="1238412" cy="1090360"/>
              </a:xfrm>
              <a:custGeom>
                <a:avLst/>
                <a:gdLst>
                  <a:gd name="T0" fmla="*/ 28 w 1719"/>
                  <a:gd name="T1" fmla="*/ 78 h 1348"/>
                  <a:gd name="T2" fmla="*/ 77 w 1719"/>
                  <a:gd name="T3" fmla="*/ 28 h 1348"/>
                  <a:gd name="T4" fmla="*/ 145 w 1719"/>
                  <a:gd name="T5" fmla="*/ 0 h 1348"/>
                  <a:gd name="T6" fmla="*/ 1568 w 1719"/>
                  <a:gd name="T7" fmla="*/ 0 h 1348"/>
                  <a:gd name="T8" fmla="*/ 1636 w 1719"/>
                  <a:gd name="T9" fmla="*/ 28 h 1348"/>
                  <a:gd name="T10" fmla="*/ 1690 w 1719"/>
                  <a:gd name="T11" fmla="*/ 82 h 1348"/>
                  <a:gd name="T12" fmla="*/ 1719 w 1719"/>
                  <a:gd name="T13" fmla="*/ 151 h 1348"/>
                  <a:gd name="T14" fmla="*/ 1719 w 1719"/>
                  <a:gd name="T15" fmla="*/ 1348 h 1348"/>
                  <a:gd name="T16" fmla="*/ 1715 w 1719"/>
                  <a:gd name="T17" fmla="*/ 1348 h 1348"/>
                  <a:gd name="T18" fmla="*/ 1715 w 1719"/>
                  <a:gd name="T19" fmla="*/ 151 h 1348"/>
                  <a:gd name="T20" fmla="*/ 1688 w 1719"/>
                  <a:gd name="T21" fmla="*/ 85 h 1348"/>
                  <a:gd name="T22" fmla="*/ 1634 w 1719"/>
                  <a:gd name="T23" fmla="*/ 31 h 1348"/>
                  <a:gd name="T24" fmla="*/ 1568 w 1719"/>
                  <a:gd name="T25" fmla="*/ 4 h 1348"/>
                  <a:gd name="T26" fmla="*/ 145 w 1719"/>
                  <a:gd name="T27" fmla="*/ 4 h 1348"/>
                  <a:gd name="T28" fmla="*/ 79 w 1719"/>
                  <a:gd name="T29" fmla="*/ 31 h 1348"/>
                  <a:gd name="T30" fmla="*/ 30 w 1719"/>
                  <a:gd name="T31" fmla="*/ 80 h 1348"/>
                  <a:gd name="T32" fmla="*/ 3 w 1719"/>
                  <a:gd name="T33" fmla="*/ 146 h 1348"/>
                  <a:gd name="T34" fmla="*/ 3 w 1719"/>
                  <a:gd name="T35" fmla="*/ 1348 h 1348"/>
                  <a:gd name="T36" fmla="*/ 0 w 1719"/>
                  <a:gd name="T37" fmla="*/ 1348 h 1348"/>
                  <a:gd name="T38" fmla="*/ 0 w 1719"/>
                  <a:gd name="T39" fmla="*/ 146 h 1348"/>
                  <a:gd name="T40" fmla="*/ 28 w 1719"/>
                  <a:gd name="T41" fmla="*/ 78 h 1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19" h="1348">
                    <a:moveTo>
                      <a:pt x="28" y="78"/>
                    </a:moveTo>
                    <a:cubicBezTo>
                      <a:pt x="77" y="28"/>
                      <a:pt x="77" y="28"/>
                      <a:pt x="77" y="28"/>
                    </a:cubicBezTo>
                    <a:cubicBezTo>
                      <a:pt x="95" y="10"/>
                      <a:pt x="119" y="0"/>
                      <a:pt x="145" y="0"/>
                    </a:cubicBezTo>
                    <a:cubicBezTo>
                      <a:pt x="1568" y="0"/>
                      <a:pt x="1568" y="0"/>
                      <a:pt x="1568" y="0"/>
                    </a:cubicBezTo>
                    <a:cubicBezTo>
                      <a:pt x="1594" y="0"/>
                      <a:pt x="1618" y="10"/>
                      <a:pt x="1636" y="28"/>
                    </a:cubicBezTo>
                    <a:cubicBezTo>
                      <a:pt x="1690" y="82"/>
                      <a:pt x="1690" y="82"/>
                      <a:pt x="1690" y="82"/>
                    </a:cubicBezTo>
                    <a:cubicBezTo>
                      <a:pt x="1709" y="101"/>
                      <a:pt x="1719" y="125"/>
                      <a:pt x="1719" y="151"/>
                    </a:cubicBezTo>
                    <a:cubicBezTo>
                      <a:pt x="1719" y="1348"/>
                      <a:pt x="1719" y="1348"/>
                      <a:pt x="1719" y="1348"/>
                    </a:cubicBezTo>
                    <a:cubicBezTo>
                      <a:pt x="1715" y="1348"/>
                      <a:pt x="1715" y="1348"/>
                      <a:pt x="1715" y="1348"/>
                    </a:cubicBezTo>
                    <a:cubicBezTo>
                      <a:pt x="1715" y="151"/>
                      <a:pt x="1715" y="151"/>
                      <a:pt x="1715" y="151"/>
                    </a:cubicBezTo>
                    <a:cubicBezTo>
                      <a:pt x="1715" y="126"/>
                      <a:pt x="1705" y="102"/>
                      <a:pt x="1688" y="85"/>
                    </a:cubicBezTo>
                    <a:cubicBezTo>
                      <a:pt x="1634" y="31"/>
                      <a:pt x="1634" y="31"/>
                      <a:pt x="1634" y="31"/>
                    </a:cubicBezTo>
                    <a:cubicBezTo>
                      <a:pt x="1616" y="13"/>
                      <a:pt x="1593" y="4"/>
                      <a:pt x="1568" y="4"/>
                    </a:cubicBezTo>
                    <a:cubicBezTo>
                      <a:pt x="145" y="4"/>
                      <a:pt x="145" y="4"/>
                      <a:pt x="145" y="4"/>
                    </a:cubicBezTo>
                    <a:cubicBezTo>
                      <a:pt x="120" y="4"/>
                      <a:pt x="97" y="13"/>
                      <a:pt x="79" y="31"/>
                    </a:cubicBezTo>
                    <a:cubicBezTo>
                      <a:pt x="30" y="80"/>
                      <a:pt x="30" y="80"/>
                      <a:pt x="30" y="80"/>
                    </a:cubicBezTo>
                    <a:cubicBezTo>
                      <a:pt x="13" y="98"/>
                      <a:pt x="3" y="121"/>
                      <a:pt x="3" y="146"/>
                    </a:cubicBezTo>
                    <a:cubicBezTo>
                      <a:pt x="3" y="1348"/>
                      <a:pt x="3" y="1348"/>
                      <a:pt x="3" y="1348"/>
                    </a:cubicBezTo>
                    <a:cubicBezTo>
                      <a:pt x="0" y="1348"/>
                      <a:pt x="0" y="1348"/>
                      <a:pt x="0" y="1348"/>
                    </a:cubicBezTo>
                    <a:cubicBezTo>
                      <a:pt x="0" y="146"/>
                      <a:pt x="0" y="146"/>
                      <a:pt x="0" y="146"/>
                    </a:cubicBezTo>
                    <a:cubicBezTo>
                      <a:pt x="0" y="120"/>
                      <a:pt x="10" y="96"/>
                      <a:pt x="28" y="78"/>
                    </a:cubicBezTo>
                    <a:close/>
                  </a:path>
                </a:pathLst>
              </a:custGeom>
              <a:solidFill>
                <a:schemeClr val="accent3">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4" name="Freeform 732">
                <a:extLst>
                  <a:ext uri="{FF2B5EF4-FFF2-40B4-BE49-F238E27FC236}">
                    <a16:creationId xmlns:a16="http://schemas.microsoft.com/office/drawing/2014/main" id="{7070F1CD-308A-4246-965E-6C53556E90B4}"/>
                  </a:ext>
                </a:extLst>
              </p:cNvPr>
              <p:cNvSpPr>
                <a:spLocks/>
              </p:cNvSpPr>
              <p:nvPr/>
            </p:nvSpPr>
            <p:spPr bwMode="auto">
              <a:xfrm rot="16200000" flipV="1">
                <a:off x="14839027" y="7320109"/>
                <a:ext cx="23795" cy="524367"/>
              </a:xfrm>
              <a:custGeom>
                <a:avLst/>
                <a:gdLst>
                  <a:gd name="T0" fmla="*/ 24 w 68"/>
                  <a:gd name="T1" fmla="*/ 606 h 648"/>
                  <a:gd name="T2" fmla="*/ 0 w 68"/>
                  <a:gd name="T3" fmla="*/ 549 h 648"/>
                  <a:gd name="T4" fmla="*/ 0 w 68"/>
                  <a:gd name="T5" fmla="*/ 101 h 648"/>
                  <a:gd name="T6" fmla="*/ 24 w 68"/>
                  <a:gd name="T7" fmla="*/ 44 h 648"/>
                  <a:gd name="T8" fmla="*/ 68 w 68"/>
                  <a:gd name="T9" fmla="*/ 0 h 648"/>
                  <a:gd name="T10" fmla="*/ 66 w 68"/>
                  <a:gd name="T11" fmla="*/ 648 h 648"/>
                  <a:gd name="T12" fmla="*/ 24 w 68"/>
                  <a:gd name="T13" fmla="*/ 606 h 648"/>
                </a:gdLst>
                <a:ahLst/>
                <a:cxnLst>
                  <a:cxn ang="0">
                    <a:pos x="T0" y="T1"/>
                  </a:cxn>
                  <a:cxn ang="0">
                    <a:pos x="T2" y="T3"/>
                  </a:cxn>
                  <a:cxn ang="0">
                    <a:pos x="T4" y="T5"/>
                  </a:cxn>
                  <a:cxn ang="0">
                    <a:pos x="T6" y="T7"/>
                  </a:cxn>
                  <a:cxn ang="0">
                    <a:pos x="T8" y="T9"/>
                  </a:cxn>
                  <a:cxn ang="0">
                    <a:pos x="T10" y="T11"/>
                  </a:cxn>
                  <a:cxn ang="0">
                    <a:pos x="T12" y="T13"/>
                  </a:cxn>
                </a:cxnLst>
                <a:rect l="0" t="0" r="r" b="b"/>
                <a:pathLst>
                  <a:path w="68" h="648">
                    <a:moveTo>
                      <a:pt x="24" y="606"/>
                    </a:moveTo>
                    <a:cubicBezTo>
                      <a:pt x="9" y="591"/>
                      <a:pt x="0" y="570"/>
                      <a:pt x="0" y="549"/>
                    </a:cubicBezTo>
                    <a:cubicBezTo>
                      <a:pt x="0" y="101"/>
                      <a:pt x="0" y="101"/>
                      <a:pt x="0" y="101"/>
                    </a:cubicBezTo>
                    <a:cubicBezTo>
                      <a:pt x="0" y="80"/>
                      <a:pt x="9" y="59"/>
                      <a:pt x="24" y="44"/>
                    </a:cubicBezTo>
                    <a:cubicBezTo>
                      <a:pt x="68" y="0"/>
                      <a:pt x="68" y="0"/>
                      <a:pt x="68" y="0"/>
                    </a:cubicBezTo>
                    <a:cubicBezTo>
                      <a:pt x="66" y="648"/>
                      <a:pt x="66" y="648"/>
                      <a:pt x="66" y="648"/>
                    </a:cubicBezTo>
                    <a:lnTo>
                      <a:pt x="24" y="606"/>
                    </a:lnTo>
                    <a:close/>
                  </a:path>
                </a:pathLst>
              </a:custGeom>
              <a:solidFill>
                <a:schemeClr val="accent3">
                  <a:lumMod val="60000"/>
                  <a:lumOff val="40000"/>
                </a:schemeClr>
              </a:solidFill>
              <a:ln>
                <a:noFill/>
              </a:ln>
              <a:effectLst>
                <a:outerShdw blurRad="254000" sx="101000" sy="101000" algn="ctr" rotWithShape="0">
                  <a:schemeClr val="accent2">
                    <a:alpha val="80000"/>
                  </a:scheme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733">
                <a:extLst>
                  <a:ext uri="{FF2B5EF4-FFF2-40B4-BE49-F238E27FC236}">
                    <a16:creationId xmlns:a16="http://schemas.microsoft.com/office/drawing/2014/main" id="{F32ACED7-45BA-46DC-816E-B8CE955F0492}"/>
                  </a:ext>
                </a:extLst>
              </p:cNvPr>
              <p:cNvSpPr>
                <a:spLocks/>
              </p:cNvSpPr>
              <p:nvPr/>
            </p:nvSpPr>
            <p:spPr bwMode="auto">
              <a:xfrm rot="16200000" flipV="1">
                <a:off x="14297609" y="6126101"/>
                <a:ext cx="24347" cy="243545"/>
              </a:xfrm>
              <a:custGeom>
                <a:avLst/>
                <a:gdLst>
                  <a:gd name="T0" fmla="*/ 42 w 66"/>
                  <a:gd name="T1" fmla="*/ 42 h 301"/>
                  <a:gd name="T2" fmla="*/ 66 w 66"/>
                  <a:gd name="T3" fmla="*/ 99 h 301"/>
                  <a:gd name="T4" fmla="*/ 66 w 66"/>
                  <a:gd name="T5" fmla="*/ 301 h 301"/>
                  <a:gd name="T6" fmla="*/ 0 w 66"/>
                  <a:gd name="T7" fmla="*/ 301 h 301"/>
                  <a:gd name="T8" fmla="*/ 0 w 66"/>
                  <a:gd name="T9" fmla="*/ 0 h 301"/>
                  <a:gd name="T10" fmla="*/ 42 w 66"/>
                  <a:gd name="T11" fmla="*/ 42 h 301"/>
                </a:gdLst>
                <a:ahLst/>
                <a:cxnLst>
                  <a:cxn ang="0">
                    <a:pos x="T0" y="T1"/>
                  </a:cxn>
                  <a:cxn ang="0">
                    <a:pos x="T2" y="T3"/>
                  </a:cxn>
                  <a:cxn ang="0">
                    <a:pos x="T4" y="T5"/>
                  </a:cxn>
                  <a:cxn ang="0">
                    <a:pos x="T6" y="T7"/>
                  </a:cxn>
                  <a:cxn ang="0">
                    <a:pos x="T8" y="T9"/>
                  </a:cxn>
                  <a:cxn ang="0">
                    <a:pos x="T10" y="T11"/>
                  </a:cxn>
                </a:cxnLst>
                <a:rect l="0" t="0" r="r" b="b"/>
                <a:pathLst>
                  <a:path w="66" h="301">
                    <a:moveTo>
                      <a:pt x="42" y="42"/>
                    </a:moveTo>
                    <a:cubicBezTo>
                      <a:pt x="58" y="57"/>
                      <a:pt x="66" y="78"/>
                      <a:pt x="66" y="99"/>
                    </a:cubicBezTo>
                    <a:cubicBezTo>
                      <a:pt x="66" y="301"/>
                      <a:pt x="66" y="301"/>
                      <a:pt x="66" y="301"/>
                    </a:cubicBezTo>
                    <a:cubicBezTo>
                      <a:pt x="0" y="301"/>
                      <a:pt x="0" y="301"/>
                      <a:pt x="0" y="301"/>
                    </a:cubicBezTo>
                    <a:cubicBezTo>
                      <a:pt x="0" y="0"/>
                      <a:pt x="0" y="0"/>
                      <a:pt x="0" y="0"/>
                    </a:cubicBezTo>
                    <a:lnTo>
                      <a:pt x="42" y="42"/>
                    </a:lnTo>
                    <a:close/>
                  </a:path>
                </a:pathLst>
              </a:custGeom>
              <a:solidFill>
                <a:schemeClr val="accent3">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73" name="文本框 272">
              <a:extLst>
                <a:ext uri="{FF2B5EF4-FFF2-40B4-BE49-F238E27FC236}">
                  <a16:creationId xmlns:a16="http://schemas.microsoft.com/office/drawing/2014/main" id="{CC6F7F9C-8F81-48C1-84F8-D46161E92475}"/>
                </a:ext>
              </a:extLst>
            </p:cNvPr>
            <p:cNvSpPr txBox="1"/>
            <p:nvPr/>
          </p:nvSpPr>
          <p:spPr>
            <a:xfrm>
              <a:off x="9347496" y="2912312"/>
              <a:ext cx="1107996" cy="369332"/>
            </a:xfrm>
            <a:prstGeom prst="rect">
              <a:avLst/>
            </a:prstGeom>
            <a:noFill/>
          </p:spPr>
          <p:txBody>
            <a:bodyPr wrap="none" rtlCol="0">
              <a:spAutoFit/>
            </a:bodyPr>
            <a:lstStyle/>
            <a:p>
              <a:pPr algn="ctr"/>
              <a:r>
                <a:rPr lang="zh-CN" altLang="en-US" dirty="0">
                  <a:solidFill>
                    <a:schemeClr val="accent3">
                      <a:lumMod val="60000"/>
                      <a:lumOff val="40000"/>
                    </a:schemeClr>
                  </a:solidFill>
                  <a:latin typeface="+mj-ea"/>
                  <a:ea typeface="+mj-ea"/>
                </a:rPr>
                <a:t>你的标题</a:t>
              </a:r>
            </a:p>
          </p:txBody>
        </p:sp>
      </p:grpSp>
      <p:grpSp>
        <p:nvGrpSpPr>
          <p:cNvPr id="92" name="组合 91">
            <a:extLst>
              <a:ext uri="{FF2B5EF4-FFF2-40B4-BE49-F238E27FC236}">
                <a16:creationId xmlns:a16="http://schemas.microsoft.com/office/drawing/2014/main" id="{78151080-0D88-4273-8EE4-3CC71D4CE8FF}"/>
              </a:ext>
            </a:extLst>
          </p:cNvPr>
          <p:cNvGrpSpPr/>
          <p:nvPr/>
        </p:nvGrpSpPr>
        <p:grpSpPr>
          <a:xfrm>
            <a:off x="1213817" y="1473736"/>
            <a:ext cx="2153384" cy="1826156"/>
            <a:chOff x="1213817" y="1473736"/>
            <a:chExt cx="2153384" cy="1826156"/>
          </a:xfrm>
        </p:grpSpPr>
        <p:grpSp>
          <p:nvGrpSpPr>
            <p:cNvPr id="296" name="组合 295">
              <a:extLst>
                <a:ext uri="{FF2B5EF4-FFF2-40B4-BE49-F238E27FC236}">
                  <a16:creationId xmlns:a16="http://schemas.microsoft.com/office/drawing/2014/main" id="{783CF617-D4A6-437D-95D7-263DE9A54CCC}"/>
                </a:ext>
              </a:extLst>
            </p:cNvPr>
            <p:cNvGrpSpPr>
              <a:grpSpLocks/>
            </p:cNvGrpSpPr>
            <p:nvPr/>
          </p:nvGrpSpPr>
          <p:grpSpPr>
            <a:xfrm>
              <a:off x="1213817" y="1473736"/>
              <a:ext cx="2153384" cy="1358490"/>
              <a:chOff x="13169718" y="6235700"/>
              <a:chExt cx="2153384" cy="1358490"/>
            </a:xfrm>
            <a:effectLst>
              <a:reflection blurRad="19050" stA="52000" endPos="12000" dist="12700" dir="5400000" sy="-100000" algn="bl" rotWithShape="0"/>
            </a:effectLst>
          </p:grpSpPr>
          <p:pic>
            <p:nvPicPr>
              <p:cNvPr id="297" name="图片 296">
                <a:extLst>
                  <a:ext uri="{FF2B5EF4-FFF2-40B4-BE49-F238E27FC236}">
                    <a16:creationId xmlns:a16="http://schemas.microsoft.com/office/drawing/2014/main" id="{E523684D-E084-4D75-9952-213D15DCBA20}"/>
                  </a:ext>
                </a:extLst>
              </p:cNvPr>
              <p:cNvPicPr>
                <a:picLocks/>
              </p:cNvPicPr>
              <p:nvPr/>
            </p:nvPicPr>
            <p:blipFill rotWithShape="1">
              <a:blip r:embed="rId4" cstate="screen">
                <a:extLst>
                  <a:ext uri="{28A0092B-C50C-407E-A947-70E740481C1C}">
                    <a14:useLocalDpi xmlns:a14="http://schemas.microsoft.com/office/drawing/2010/main"/>
                  </a:ext>
                </a:extLst>
              </a:blip>
              <a:srcRect/>
              <a:stretch/>
            </p:blipFill>
            <p:spPr>
              <a:xfrm>
                <a:off x="13218699" y="6301795"/>
                <a:ext cx="2056827" cy="1226785"/>
              </a:xfrm>
              <a:custGeom>
                <a:avLst/>
                <a:gdLst>
                  <a:gd name="connsiteX0" fmla="*/ 118079 w 2056827"/>
                  <a:gd name="connsiteY0" fmla="*/ 0 h 1226785"/>
                  <a:gd name="connsiteX1" fmla="*/ 119742 w 2056827"/>
                  <a:gd name="connsiteY1" fmla="*/ 0 h 1226785"/>
                  <a:gd name="connsiteX2" fmla="*/ 131386 w 2056827"/>
                  <a:gd name="connsiteY2" fmla="*/ 0 h 1226785"/>
                  <a:gd name="connsiteX3" fmla="*/ 162989 w 2056827"/>
                  <a:gd name="connsiteY3" fmla="*/ 0 h 1226785"/>
                  <a:gd name="connsiteX4" fmla="*/ 224532 w 2056827"/>
                  <a:gd name="connsiteY4" fmla="*/ 0 h 1226785"/>
                  <a:gd name="connsiteX5" fmla="*/ 325995 w 2056827"/>
                  <a:gd name="connsiteY5" fmla="*/ 0 h 1226785"/>
                  <a:gd name="connsiteX6" fmla="*/ 394815 w 2056827"/>
                  <a:gd name="connsiteY6" fmla="*/ 0 h 1226785"/>
                  <a:gd name="connsiteX7" fmla="*/ 477357 w 2056827"/>
                  <a:gd name="connsiteY7" fmla="*/ 0 h 1226785"/>
                  <a:gd name="connsiteX8" fmla="*/ 574870 w 2056827"/>
                  <a:gd name="connsiteY8" fmla="*/ 0 h 1226785"/>
                  <a:gd name="connsiteX9" fmla="*/ 688600 w 2056827"/>
                  <a:gd name="connsiteY9" fmla="*/ 0 h 1226785"/>
                  <a:gd name="connsiteX10" fmla="*/ 819795 w 2056827"/>
                  <a:gd name="connsiteY10" fmla="*/ 0 h 1226785"/>
                  <a:gd name="connsiteX11" fmla="*/ 969702 w 2056827"/>
                  <a:gd name="connsiteY11" fmla="*/ 0 h 1226785"/>
                  <a:gd name="connsiteX12" fmla="*/ 1140133 w 2056827"/>
                  <a:gd name="connsiteY12" fmla="*/ 0 h 1226785"/>
                  <a:gd name="connsiteX13" fmla="*/ 1280564 w 2056827"/>
                  <a:gd name="connsiteY13" fmla="*/ 0 h 1226785"/>
                  <a:gd name="connsiteX14" fmla="*/ 1403466 w 2056827"/>
                  <a:gd name="connsiteY14" fmla="*/ 0 h 1226785"/>
                  <a:gd name="connsiteX15" fmla="*/ 1510006 w 2056827"/>
                  <a:gd name="connsiteY15" fmla="*/ 0 h 1226785"/>
                  <a:gd name="connsiteX16" fmla="*/ 1601355 w 2056827"/>
                  <a:gd name="connsiteY16" fmla="*/ 0 h 1226785"/>
                  <a:gd name="connsiteX17" fmla="*/ 1678680 w 2056827"/>
                  <a:gd name="connsiteY17" fmla="*/ 0 h 1226785"/>
                  <a:gd name="connsiteX18" fmla="*/ 1743149 w 2056827"/>
                  <a:gd name="connsiteY18" fmla="*/ 0 h 1226785"/>
                  <a:gd name="connsiteX19" fmla="*/ 1838198 w 2056827"/>
                  <a:gd name="connsiteY19" fmla="*/ 0 h 1226785"/>
                  <a:gd name="connsiteX20" fmla="*/ 1895851 w 2056827"/>
                  <a:gd name="connsiteY20" fmla="*/ 0 h 1226785"/>
                  <a:gd name="connsiteX21" fmla="*/ 1925457 w 2056827"/>
                  <a:gd name="connsiteY21" fmla="*/ 0 h 1226785"/>
                  <a:gd name="connsiteX22" fmla="*/ 1936364 w 2056827"/>
                  <a:gd name="connsiteY22" fmla="*/ 0 h 1226785"/>
                  <a:gd name="connsiteX23" fmla="*/ 1937922 w 2056827"/>
                  <a:gd name="connsiteY23" fmla="*/ 0 h 1226785"/>
                  <a:gd name="connsiteX24" fmla="*/ 1991308 w 2056827"/>
                  <a:gd name="connsiteY24" fmla="*/ 19451 h 1226785"/>
                  <a:gd name="connsiteX25" fmla="*/ 2034987 w 2056827"/>
                  <a:gd name="connsiteY25" fmla="*/ 58354 h 1226785"/>
                  <a:gd name="connsiteX26" fmla="*/ 2056827 w 2056827"/>
                  <a:gd name="connsiteY26" fmla="*/ 105902 h 1226785"/>
                  <a:gd name="connsiteX27" fmla="*/ 2056827 w 2056827"/>
                  <a:gd name="connsiteY27" fmla="*/ 286357 h 1226785"/>
                  <a:gd name="connsiteX28" fmla="*/ 2056827 w 2056827"/>
                  <a:gd name="connsiteY28" fmla="*/ 444287 h 1226785"/>
                  <a:gd name="connsiteX29" fmla="*/ 2056827 w 2056827"/>
                  <a:gd name="connsiteY29" fmla="*/ 581193 h 1226785"/>
                  <a:gd name="connsiteX30" fmla="*/ 2056827 w 2056827"/>
                  <a:gd name="connsiteY30" fmla="*/ 698576 h 1226785"/>
                  <a:gd name="connsiteX31" fmla="*/ 2056827 w 2056827"/>
                  <a:gd name="connsiteY31" fmla="*/ 797939 h 1226785"/>
                  <a:gd name="connsiteX32" fmla="*/ 2056827 w 2056827"/>
                  <a:gd name="connsiteY32" fmla="*/ 880783 h 1226785"/>
                  <a:gd name="connsiteX33" fmla="*/ 2056827 w 2056827"/>
                  <a:gd name="connsiteY33" fmla="*/ 948611 h 1226785"/>
                  <a:gd name="connsiteX34" fmla="*/ 2056827 w 2056827"/>
                  <a:gd name="connsiteY34" fmla="*/ 1002922 h 1226785"/>
                  <a:gd name="connsiteX35" fmla="*/ 2056827 w 2056827"/>
                  <a:gd name="connsiteY35" fmla="*/ 1045220 h 1226785"/>
                  <a:gd name="connsiteX36" fmla="*/ 2056827 w 2056827"/>
                  <a:gd name="connsiteY36" fmla="*/ 1077007 h 1226785"/>
                  <a:gd name="connsiteX37" fmla="*/ 2056827 w 2056827"/>
                  <a:gd name="connsiteY37" fmla="*/ 1099783 h 1226785"/>
                  <a:gd name="connsiteX38" fmla="*/ 2056827 w 2056827"/>
                  <a:gd name="connsiteY38" fmla="*/ 1115050 h 1226785"/>
                  <a:gd name="connsiteX39" fmla="*/ 2056827 w 2056827"/>
                  <a:gd name="connsiteY39" fmla="*/ 1129066 h 1226785"/>
                  <a:gd name="connsiteX40" fmla="*/ 2056827 w 2056827"/>
                  <a:gd name="connsiteY40" fmla="*/ 1131068 h 1226785"/>
                  <a:gd name="connsiteX41" fmla="*/ 2034987 w 2056827"/>
                  <a:gd name="connsiteY41" fmla="*/ 1178616 h 1226785"/>
                  <a:gd name="connsiteX42" fmla="*/ 1995352 w 2056827"/>
                  <a:gd name="connsiteY42" fmla="*/ 1213917 h 1226785"/>
                  <a:gd name="connsiteX43" fmla="*/ 1973272 w 2056827"/>
                  <a:gd name="connsiteY43" fmla="*/ 1226785 h 1226785"/>
                  <a:gd name="connsiteX44" fmla="*/ 83179 w 2056827"/>
                  <a:gd name="connsiteY44" fmla="*/ 1226785 h 1226785"/>
                  <a:gd name="connsiteX45" fmla="*/ 61466 w 2056827"/>
                  <a:gd name="connsiteY45" fmla="*/ 1213918 h 1226785"/>
                  <a:gd name="connsiteX46" fmla="*/ 21837 w 2056827"/>
                  <a:gd name="connsiteY46" fmla="*/ 1178617 h 1226785"/>
                  <a:gd name="connsiteX47" fmla="*/ 0 w 2056827"/>
                  <a:gd name="connsiteY47" fmla="*/ 1131069 h 1226785"/>
                  <a:gd name="connsiteX48" fmla="*/ 0 w 2056827"/>
                  <a:gd name="connsiteY48" fmla="*/ 1129067 h 1226785"/>
                  <a:gd name="connsiteX49" fmla="*/ 0 w 2056827"/>
                  <a:gd name="connsiteY49" fmla="*/ 1115051 h 1226785"/>
                  <a:gd name="connsiteX50" fmla="*/ 0 w 2056827"/>
                  <a:gd name="connsiteY50" fmla="*/ 1099784 h 1226785"/>
                  <a:gd name="connsiteX51" fmla="*/ 0 w 2056827"/>
                  <a:gd name="connsiteY51" fmla="*/ 1077008 h 1226785"/>
                  <a:gd name="connsiteX52" fmla="*/ 0 w 2056827"/>
                  <a:gd name="connsiteY52" fmla="*/ 1045221 h 1226785"/>
                  <a:gd name="connsiteX53" fmla="*/ 0 w 2056827"/>
                  <a:gd name="connsiteY53" fmla="*/ 1002923 h 1226785"/>
                  <a:gd name="connsiteX54" fmla="*/ 0 w 2056827"/>
                  <a:gd name="connsiteY54" fmla="*/ 948612 h 1226785"/>
                  <a:gd name="connsiteX55" fmla="*/ 0 w 2056827"/>
                  <a:gd name="connsiteY55" fmla="*/ 880784 h 1226785"/>
                  <a:gd name="connsiteX56" fmla="*/ 0 w 2056827"/>
                  <a:gd name="connsiteY56" fmla="*/ 797940 h 1226785"/>
                  <a:gd name="connsiteX57" fmla="*/ 0 w 2056827"/>
                  <a:gd name="connsiteY57" fmla="*/ 698577 h 1226785"/>
                  <a:gd name="connsiteX58" fmla="*/ 0 w 2056827"/>
                  <a:gd name="connsiteY58" fmla="*/ 581194 h 1226785"/>
                  <a:gd name="connsiteX59" fmla="*/ 0 w 2056827"/>
                  <a:gd name="connsiteY59" fmla="*/ 444288 h 1226785"/>
                  <a:gd name="connsiteX60" fmla="*/ 0 w 2056827"/>
                  <a:gd name="connsiteY60" fmla="*/ 286358 h 1226785"/>
                  <a:gd name="connsiteX61" fmla="*/ 0 w 2056827"/>
                  <a:gd name="connsiteY61" fmla="*/ 105903 h 1226785"/>
                  <a:gd name="connsiteX62" fmla="*/ 21837 w 2056827"/>
                  <a:gd name="connsiteY62" fmla="*/ 58355 h 1226785"/>
                  <a:gd name="connsiteX63" fmla="*/ 65510 w 2056827"/>
                  <a:gd name="connsiteY63" fmla="*/ 19452 h 1226785"/>
                  <a:gd name="connsiteX64" fmla="*/ 118079 w 2056827"/>
                  <a:gd name="connsiteY64" fmla="*/ 0 h 1226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2056827" h="1226785">
                    <a:moveTo>
                      <a:pt x="118079" y="0"/>
                    </a:moveTo>
                    <a:lnTo>
                      <a:pt x="119742" y="0"/>
                    </a:lnTo>
                    <a:lnTo>
                      <a:pt x="131386" y="0"/>
                    </a:lnTo>
                    <a:lnTo>
                      <a:pt x="162989" y="0"/>
                    </a:lnTo>
                    <a:lnTo>
                      <a:pt x="224532" y="0"/>
                    </a:lnTo>
                    <a:lnTo>
                      <a:pt x="325995" y="0"/>
                    </a:lnTo>
                    <a:lnTo>
                      <a:pt x="394815" y="0"/>
                    </a:lnTo>
                    <a:lnTo>
                      <a:pt x="477357" y="0"/>
                    </a:lnTo>
                    <a:lnTo>
                      <a:pt x="574870" y="0"/>
                    </a:lnTo>
                    <a:lnTo>
                      <a:pt x="688600" y="0"/>
                    </a:lnTo>
                    <a:lnTo>
                      <a:pt x="819795" y="0"/>
                    </a:lnTo>
                    <a:lnTo>
                      <a:pt x="969702" y="0"/>
                    </a:lnTo>
                    <a:lnTo>
                      <a:pt x="1140133" y="0"/>
                    </a:lnTo>
                    <a:lnTo>
                      <a:pt x="1280564" y="0"/>
                    </a:lnTo>
                    <a:lnTo>
                      <a:pt x="1403466" y="0"/>
                    </a:lnTo>
                    <a:lnTo>
                      <a:pt x="1510006" y="0"/>
                    </a:lnTo>
                    <a:lnTo>
                      <a:pt x="1601355" y="0"/>
                    </a:lnTo>
                    <a:lnTo>
                      <a:pt x="1678680" y="0"/>
                    </a:lnTo>
                    <a:lnTo>
                      <a:pt x="1743149" y="0"/>
                    </a:lnTo>
                    <a:lnTo>
                      <a:pt x="1838198" y="0"/>
                    </a:lnTo>
                    <a:lnTo>
                      <a:pt x="1895851" y="0"/>
                    </a:lnTo>
                    <a:lnTo>
                      <a:pt x="1925457" y="0"/>
                    </a:lnTo>
                    <a:lnTo>
                      <a:pt x="1936364" y="0"/>
                    </a:lnTo>
                    <a:lnTo>
                      <a:pt x="1937922" y="0"/>
                    </a:lnTo>
                    <a:cubicBezTo>
                      <a:pt x="1958144" y="0"/>
                      <a:pt x="1977557" y="7204"/>
                      <a:pt x="1991308" y="19451"/>
                    </a:cubicBezTo>
                    <a:cubicBezTo>
                      <a:pt x="2034987" y="58354"/>
                      <a:pt x="2034987" y="58354"/>
                      <a:pt x="2034987" y="58354"/>
                    </a:cubicBezTo>
                    <a:cubicBezTo>
                      <a:pt x="2049547" y="71322"/>
                      <a:pt x="2056827" y="87892"/>
                      <a:pt x="2056827" y="105902"/>
                    </a:cubicBezTo>
                    <a:lnTo>
                      <a:pt x="2056827" y="286357"/>
                    </a:lnTo>
                    <a:lnTo>
                      <a:pt x="2056827" y="444287"/>
                    </a:lnTo>
                    <a:lnTo>
                      <a:pt x="2056827" y="581193"/>
                    </a:lnTo>
                    <a:lnTo>
                      <a:pt x="2056827" y="698576"/>
                    </a:lnTo>
                    <a:lnTo>
                      <a:pt x="2056827" y="797939"/>
                    </a:lnTo>
                    <a:lnTo>
                      <a:pt x="2056827" y="880783"/>
                    </a:lnTo>
                    <a:lnTo>
                      <a:pt x="2056827" y="948611"/>
                    </a:lnTo>
                    <a:lnTo>
                      <a:pt x="2056827" y="1002922"/>
                    </a:lnTo>
                    <a:lnTo>
                      <a:pt x="2056827" y="1045220"/>
                    </a:lnTo>
                    <a:lnTo>
                      <a:pt x="2056827" y="1077007"/>
                    </a:lnTo>
                    <a:lnTo>
                      <a:pt x="2056827" y="1099783"/>
                    </a:lnTo>
                    <a:lnTo>
                      <a:pt x="2056827" y="1115050"/>
                    </a:lnTo>
                    <a:lnTo>
                      <a:pt x="2056827" y="1129066"/>
                    </a:lnTo>
                    <a:lnTo>
                      <a:pt x="2056827" y="1131068"/>
                    </a:lnTo>
                    <a:cubicBezTo>
                      <a:pt x="2056827" y="1149079"/>
                      <a:pt x="2049547" y="1165649"/>
                      <a:pt x="2034987" y="1178616"/>
                    </a:cubicBezTo>
                    <a:cubicBezTo>
                      <a:pt x="1995352" y="1213917"/>
                      <a:pt x="1995352" y="1213917"/>
                      <a:pt x="1995352" y="1213917"/>
                    </a:cubicBezTo>
                    <a:lnTo>
                      <a:pt x="1973272" y="1226785"/>
                    </a:lnTo>
                    <a:lnTo>
                      <a:pt x="83179" y="1226785"/>
                    </a:lnTo>
                    <a:lnTo>
                      <a:pt x="61466" y="1213918"/>
                    </a:lnTo>
                    <a:cubicBezTo>
                      <a:pt x="61466" y="1213918"/>
                      <a:pt x="61466" y="1213918"/>
                      <a:pt x="21837" y="1178617"/>
                    </a:cubicBezTo>
                    <a:cubicBezTo>
                      <a:pt x="7279" y="1165649"/>
                      <a:pt x="0" y="1149079"/>
                      <a:pt x="0" y="1131069"/>
                    </a:cubicBezTo>
                    <a:lnTo>
                      <a:pt x="0" y="1129067"/>
                    </a:lnTo>
                    <a:lnTo>
                      <a:pt x="0" y="1115051"/>
                    </a:lnTo>
                    <a:lnTo>
                      <a:pt x="0" y="1099784"/>
                    </a:lnTo>
                    <a:lnTo>
                      <a:pt x="0" y="1077008"/>
                    </a:lnTo>
                    <a:lnTo>
                      <a:pt x="0" y="1045221"/>
                    </a:lnTo>
                    <a:lnTo>
                      <a:pt x="0" y="1002923"/>
                    </a:lnTo>
                    <a:lnTo>
                      <a:pt x="0" y="948612"/>
                    </a:lnTo>
                    <a:lnTo>
                      <a:pt x="0" y="880784"/>
                    </a:lnTo>
                    <a:lnTo>
                      <a:pt x="0" y="797940"/>
                    </a:lnTo>
                    <a:lnTo>
                      <a:pt x="0" y="698577"/>
                    </a:lnTo>
                    <a:lnTo>
                      <a:pt x="0" y="581194"/>
                    </a:lnTo>
                    <a:lnTo>
                      <a:pt x="0" y="444288"/>
                    </a:lnTo>
                    <a:lnTo>
                      <a:pt x="0" y="286358"/>
                    </a:lnTo>
                    <a:lnTo>
                      <a:pt x="0" y="105903"/>
                    </a:lnTo>
                    <a:cubicBezTo>
                      <a:pt x="0" y="87892"/>
                      <a:pt x="7279" y="71322"/>
                      <a:pt x="21837" y="58355"/>
                    </a:cubicBezTo>
                    <a:cubicBezTo>
                      <a:pt x="21837" y="58355"/>
                      <a:pt x="21837" y="58355"/>
                      <a:pt x="65510" y="19452"/>
                    </a:cubicBezTo>
                    <a:cubicBezTo>
                      <a:pt x="79259" y="7204"/>
                      <a:pt x="98669" y="0"/>
                      <a:pt x="118079" y="0"/>
                    </a:cubicBezTo>
                    <a:close/>
                  </a:path>
                </a:pathLst>
              </a:custGeom>
            </p:spPr>
          </p:pic>
          <p:sp>
            <p:nvSpPr>
              <p:cNvPr id="298" name="Freeform 726">
                <a:extLst>
                  <a:ext uri="{FF2B5EF4-FFF2-40B4-BE49-F238E27FC236}">
                    <a16:creationId xmlns:a16="http://schemas.microsoft.com/office/drawing/2014/main" id="{483AC5BC-235E-454F-BFEA-B8D142C996FD}"/>
                  </a:ext>
                </a:extLst>
              </p:cNvPr>
              <p:cNvSpPr>
                <a:spLocks/>
              </p:cNvSpPr>
              <p:nvPr/>
            </p:nvSpPr>
            <p:spPr bwMode="auto">
              <a:xfrm rot="16200000" flipV="1">
                <a:off x="13021200" y="6405800"/>
                <a:ext cx="1315328" cy="1018291"/>
              </a:xfrm>
              <a:custGeom>
                <a:avLst/>
                <a:gdLst>
                  <a:gd name="T0" fmla="*/ 31 w 1826"/>
                  <a:gd name="T1" fmla="*/ 1176 h 1259"/>
                  <a:gd name="T2" fmla="*/ 83 w 1826"/>
                  <a:gd name="T3" fmla="*/ 1228 h 1259"/>
                  <a:gd name="T4" fmla="*/ 157 w 1826"/>
                  <a:gd name="T5" fmla="*/ 1259 h 1259"/>
                  <a:gd name="T6" fmla="*/ 1664 w 1826"/>
                  <a:gd name="T7" fmla="*/ 1259 h 1259"/>
                  <a:gd name="T8" fmla="*/ 1738 w 1826"/>
                  <a:gd name="T9" fmla="*/ 1228 h 1259"/>
                  <a:gd name="T10" fmla="*/ 1796 w 1826"/>
                  <a:gd name="T11" fmla="*/ 1170 h 1259"/>
                  <a:gd name="T12" fmla="*/ 1826 w 1826"/>
                  <a:gd name="T13" fmla="*/ 1097 h 1259"/>
                  <a:gd name="T14" fmla="*/ 1826 w 1826"/>
                  <a:gd name="T15" fmla="*/ 0 h 1259"/>
                  <a:gd name="T16" fmla="*/ 1819 w 1826"/>
                  <a:gd name="T17" fmla="*/ 0 h 1259"/>
                  <a:gd name="T18" fmla="*/ 1819 w 1826"/>
                  <a:gd name="T19" fmla="*/ 1097 h 1259"/>
                  <a:gd name="T20" fmla="*/ 1791 w 1826"/>
                  <a:gd name="T21" fmla="*/ 1165 h 1259"/>
                  <a:gd name="T22" fmla="*/ 1733 w 1826"/>
                  <a:gd name="T23" fmla="*/ 1223 h 1259"/>
                  <a:gd name="T24" fmla="*/ 1664 w 1826"/>
                  <a:gd name="T25" fmla="*/ 1251 h 1259"/>
                  <a:gd name="T26" fmla="*/ 157 w 1826"/>
                  <a:gd name="T27" fmla="*/ 1251 h 1259"/>
                  <a:gd name="T28" fmla="*/ 88 w 1826"/>
                  <a:gd name="T29" fmla="*/ 1223 h 1259"/>
                  <a:gd name="T30" fmla="*/ 36 w 1826"/>
                  <a:gd name="T31" fmla="*/ 1171 h 1259"/>
                  <a:gd name="T32" fmla="*/ 7 w 1826"/>
                  <a:gd name="T33" fmla="*/ 1102 h 1259"/>
                  <a:gd name="T34" fmla="*/ 7 w 1826"/>
                  <a:gd name="T35" fmla="*/ 0 h 1259"/>
                  <a:gd name="T36" fmla="*/ 0 w 1826"/>
                  <a:gd name="T37" fmla="*/ 0 h 1259"/>
                  <a:gd name="T38" fmla="*/ 0 w 1826"/>
                  <a:gd name="T39" fmla="*/ 1102 h 1259"/>
                  <a:gd name="T40" fmla="*/ 31 w 1826"/>
                  <a:gd name="T41" fmla="*/ 1176 h 1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26" h="1259">
                    <a:moveTo>
                      <a:pt x="31" y="1176"/>
                    </a:moveTo>
                    <a:cubicBezTo>
                      <a:pt x="83" y="1228"/>
                      <a:pt x="83" y="1228"/>
                      <a:pt x="83" y="1228"/>
                    </a:cubicBezTo>
                    <a:cubicBezTo>
                      <a:pt x="103" y="1248"/>
                      <a:pt x="129" y="1259"/>
                      <a:pt x="157" y="1259"/>
                    </a:cubicBezTo>
                    <a:cubicBezTo>
                      <a:pt x="1664" y="1259"/>
                      <a:pt x="1664" y="1259"/>
                      <a:pt x="1664" y="1259"/>
                    </a:cubicBezTo>
                    <a:cubicBezTo>
                      <a:pt x="1692" y="1259"/>
                      <a:pt x="1718" y="1248"/>
                      <a:pt x="1738" y="1228"/>
                    </a:cubicBezTo>
                    <a:cubicBezTo>
                      <a:pt x="1796" y="1170"/>
                      <a:pt x="1796" y="1170"/>
                      <a:pt x="1796" y="1170"/>
                    </a:cubicBezTo>
                    <a:cubicBezTo>
                      <a:pt x="1815" y="1151"/>
                      <a:pt x="1826" y="1124"/>
                      <a:pt x="1826" y="1097"/>
                    </a:cubicBezTo>
                    <a:cubicBezTo>
                      <a:pt x="1826" y="0"/>
                      <a:pt x="1826" y="0"/>
                      <a:pt x="1826" y="0"/>
                    </a:cubicBezTo>
                    <a:cubicBezTo>
                      <a:pt x="1819" y="0"/>
                      <a:pt x="1819" y="0"/>
                      <a:pt x="1819" y="0"/>
                    </a:cubicBezTo>
                    <a:cubicBezTo>
                      <a:pt x="1819" y="1097"/>
                      <a:pt x="1819" y="1097"/>
                      <a:pt x="1819" y="1097"/>
                    </a:cubicBezTo>
                    <a:cubicBezTo>
                      <a:pt x="1819" y="1123"/>
                      <a:pt x="1809" y="1147"/>
                      <a:pt x="1791" y="1165"/>
                    </a:cubicBezTo>
                    <a:cubicBezTo>
                      <a:pt x="1733" y="1223"/>
                      <a:pt x="1733" y="1223"/>
                      <a:pt x="1733" y="1223"/>
                    </a:cubicBezTo>
                    <a:cubicBezTo>
                      <a:pt x="1715" y="1241"/>
                      <a:pt x="1690" y="1251"/>
                      <a:pt x="1664" y="1251"/>
                    </a:cubicBezTo>
                    <a:cubicBezTo>
                      <a:pt x="157" y="1251"/>
                      <a:pt x="157" y="1251"/>
                      <a:pt x="157" y="1251"/>
                    </a:cubicBezTo>
                    <a:cubicBezTo>
                      <a:pt x="131" y="1251"/>
                      <a:pt x="106" y="1241"/>
                      <a:pt x="88" y="1223"/>
                    </a:cubicBezTo>
                    <a:cubicBezTo>
                      <a:pt x="36" y="1171"/>
                      <a:pt x="36" y="1171"/>
                      <a:pt x="36" y="1171"/>
                    </a:cubicBezTo>
                    <a:cubicBezTo>
                      <a:pt x="17" y="1152"/>
                      <a:pt x="7" y="1128"/>
                      <a:pt x="7" y="1102"/>
                    </a:cubicBezTo>
                    <a:cubicBezTo>
                      <a:pt x="7" y="0"/>
                      <a:pt x="7" y="0"/>
                      <a:pt x="7" y="0"/>
                    </a:cubicBezTo>
                    <a:cubicBezTo>
                      <a:pt x="0" y="0"/>
                      <a:pt x="0" y="0"/>
                      <a:pt x="0" y="0"/>
                    </a:cubicBezTo>
                    <a:cubicBezTo>
                      <a:pt x="0" y="1102"/>
                      <a:pt x="0" y="1102"/>
                      <a:pt x="0" y="1102"/>
                    </a:cubicBezTo>
                    <a:cubicBezTo>
                      <a:pt x="0" y="1130"/>
                      <a:pt x="11" y="1156"/>
                      <a:pt x="31" y="1176"/>
                    </a:cubicBezTo>
                    <a:close/>
                  </a:path>
                </a:pathLst>
              </a:custGeom>
              <a:solidFill>
                <a:schemeClr val="accent3">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9" name="Freeform 727">
                <a:extLst>
                  <a:ext uri="{FF2B5EF4-FFF2-40B4-BE49-F238E27FC236}">
                    <a16:creationId xmlns:a16="http://schemas.microsoft.com/office/drawing/2014/main" id="{82032734-AAC0-426C-B89C-016735530005}"/>
                  </a:ext>
                </a:extLst>
              </p:cNvPr>
              <p:cNvSpPr>
                <a:spLocks/>
              </p:cNvSpPr>
              <p:nvPr/>
            </p:nvSpPr>
            <p:spPr bwMode="auto">
              <a:xfrm rot="16200000" flipV="1">
                <a:off x="13082336" y="6428200"/>
                <a:ext cx="1238412" cy="972937"/>
              </a:xfrm>
              <a:custGeom>
                <a:avLst/>
                <a:gdLst>
                  <a:gd name="T0" fmla="*/ 28 w 1719"/>
                  <a:gd name="T1" fmla="*/ 1126 h 1203"/>
                  <a:gd name="T2" fmla="*/ 77 w 1719"/>
                  <a:gd name="T3" fmla="*/ 1175 h 1203"/>
                  <a:gd name="T4" fmla="*/ 145 w 1719"/>
                  <a:gd name="T5" fmla="*/ 1203 h 1203"/>
                  <a:gd name="T6" fmla="*/ 1568 w 1719"/>
                  <a:gd name="T7" fmla="*/ 1203 h 1203"/>
                  <a:gd name="T8" fmla="*/ 1636 w 1719"/>
                  <a:gd name="T9" fmla="*/ 1175 h 1203"/>
                  <a:gd name="T10" fmla="*/ 1690 w 1719"/>
                  <a:gd name="T11" fmla="*/ 1121 h 1203"/>
                  <a:gd name="T12" fmla="*/ 1719 w 1719"/>
                  <a:gd name="T13" fmla="*/ 1053 h 1203"/>
                  <a:gd name="T14" fmla="*/ 1719 w 1719"/>
                  <a:gd name="T15" fmla="*/ 0 h 1203"/>
                  <a:gd name="T16" fmla="*/ 1715 w 1719"/>
                  <a:gd name="T17" fmla="*/ 0 h 1203"/>
                  <a:gd name="T18" fmla="*/ 1715 w 1719"/>
                  <a:gd name="T19" fmla="*/ 1053 h 1203"/>
                  <a:gd name="T20" fmla="*/ 1688 w 1719"/>
                  <a:gd name="T21" fmla="*/ 1118 h 1203"/>
                  <a:gd name="T22" fmla="*/ 1634 w 1719"/>
                  <a:gd name="T23" fmla="*/ 1172 h 1203"/>
                  <a:gd name="T24" fmla="*/ 1568 w 1719"/>
                  <a:gd name="T25" fmla="*/ 1199 h 1203"/>
                  <a:gd name="T26" fmla="*/ 145 w 1719"/>
                  <a:gd name="T27" fmla="*/ 1199 h 1203"/>
                  <a:gd name="T28" fmla="*/ 79 w 1719"/>
                  <a:gd name="T29" fmla="*/ 1172 h 1203"/>
                  <a:gd name="T30" fmla="*/ 30 w 1719"/>
                  <a:gd name="T31" fmla="*/ 1123 h 1203"/>
                  <a:gd name="T32" fmla="*/ 3 w 1719"/>
                  <a:gd name="T33" fmla="*/ 1058 h 1203"/>
                  <a:gd name="T34" fmla="*/ 3 w 1719"/>
                  <a:gd name="T35" fmla="*/ 0 h 1203"/>
                  <a:gd name="T36" fmla="*/ 0 w 1719"/>
                  <a:gd name="T37" fmla="*/ 0 h 1203"/>
                  <a:gd name="T38" fmla="*/ 0 w 1719"/>
                  <a:gd name="T39" fmla="*/ 1058 h 1203"/>
                  <a:gd name="T40" fmla="*/ 28 w 1719"/>
                  <a:gd name="T41" fmla="*/ 1126 h 1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19" h="1203">
                    <a:moveTo>
                      <a:pt x="28" y="1126"/>
                    </a:moveTo>
                    <a:cubicBezTo>
                      <a:pt x="77" y="1175"/>
                      <a:pt x="77" y="1175"/>
                      <a:pt x="77" y="1175"/>
                    </a:cubicBezTo>
                    <a:cubicBezTo>
                      <a:pt x="95" y="1193"/>
                      <a:pt x="119" y="1203"/>
                      <a:pt x="145" y="1203"/>
                    </a:cubicBezTo>
                    <a:cubicBezTo>
                      <a:pt x="1568" y="1203"/>
                      <a:pt x="1568" y="1203"/>
                      <a:pt x="1568" y="1203"/>
                    </a:cubicBezTo>
                    <a:cubicBezTo>
                      <a:pt x="1594" y="1203"/>
                      <a:pt x="1618" y="1193"/>
                      <a:pt x="1636" y="1175"/>
                    </a:cubicBezTo>
                    <a:cubicBezTo>
                      <a:pt x="1690" y="1121"/>
                      <a:pt x="1690" y="1121"/>
                      <a:pt x="1690" y="1121"/>
                    </a:cubicBezTo>
                    <a:cubicBezTo>
                      <a:pt x="1709" y="1103"/>
                      <a:pt x="1719" y="1078"/>
                      <a:pt x="1719" y="1053"/>
                    </a:cubicBezTo>
                    <a:cubicBezTo>
                      <a:pt x="1719" y="0"/>
                      <a:pt x="1719" y="0"/>
                      <a:pt x="1719" y="0"/>
                    </a:cubicBezTo>
                    <a:cubicBezTo>
                      <a:pt x="1715" y="0"/>
                      <a:pt x="1715" y="0"/>
                      <a:pt x="1715" y="0"/>
                    </a:cubicBezTo>
                    <a:cubicBezTo>
                      <a:pt x="1715" y="1053"/>
                      <a:pt x="1715" y="1053"/>
                      <a:pt x="1715" y="1053"/>
                    </a:cubicBezTo>
                    <a:cubicBezTo>
                      <a:pt x="1715" y="1077"/>
                      <a:pt x="1705" y="1101"/>
                      <a:pt x="1688" y="1118"/>
                    </a:cubicBezTo>
                    <a:cubicBezTo>
                      <a:pt x="1634" y="1172"/>
                      <a:pt x="1634" y="1172"/>
                      <a:pt x="1634" y="1172"/>
                    </a:cubicBezTo>
                    <a:cubicBezTo>
                      <a:pt x="1616" y="1190"/>
                      <a:pt x="1593" y="1199"/>
                      <a:pt x="1568" y="1199"/>
                    </a:cubicBezTo>
                    <a:cubicBezTo>
                      <a:pt x="145" y="1199"/>
                      <a:pt x="145" y="1199"/>
                      <a:pt x="145" y="1199"/>
                    </a:cubicBezTo>
                    <a:cubicBezTo>
                      <a:pt x="120" y="1199"/>
                      <a:pt x="97" y="1190"/>
                      <a:pt x="79" y="1172"/>
                    </a:cubicBezTo>
                    <a:cubicBezTo>
                      <a:pt x="30" y="1123"/>
                      <a:pt x="30" y="1123"/>
                      <a:pt x="30" y="1123"/>
                    </a:cubicBezTo>
                    <a:cubicBezTo>
                      <a:pt x="13" y="1106"/>
                      <a:pt x="3" y="1082"/>
                      <a:pt x="3" y="1058"/>
                    </a:cubicBezTo>
                    <a:cubicBezTo>
                      <a:pt x="3" y="0"/>
                      <a:pt x="3" y="0"/>
                      <a:pt x="3" y="0"/>
                    </a:cubicBezTo>
                    <a:cubicBezTo>
                      <a:pt x="0" y="0"/>
                      <a:pt x="0" y="0"/>
                      <a:pt x="0" y="0"/>
                    </a:cubicBezTo>
                    <a:cubicBezTo>
                      <a:pt x="0" y="1058"/>
                      <a:pt x="0" y="1058"/>
                      <a:pt x="0" y="1058"/>
                    </a:cubicBezTo>
                    <a:cubicBezTo>
                      <a:pt x="0" y="1083"/>
                      <a:pt x="10" y="1107"/>
                      <a:pt x="28" y="1126"/>
                    </a:cubicBezTo>
                    <a:close/>
                  </a:path>
                </a:pathLst>
              </a:custGeom>
              <a:solidFill>
                <a:schemeClr val="accent3">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0" name="Freeform 728">
                <a:extLst>
                  <a:ext uri="{FF2B5EF4-FFF2-40B4-BE49-F238E27FC236}">
                    <a16:creationId xmlns:a16="http://schemas.microsoft.com/office/drawing/2014/main" id="{4CD44F9F-DF49-4EB2-94CB-638371E9BBA2}"/>
                  </a:ext>
                </a:extLst>
              </p:cNvPr>
              <p:cNvSpPr>
                <a:spLocks/>
              </p:cNvSpPr>
              <p:nvPr/>
            </p:nvSpPr>
            <p:spPr bwMode="auto">
              <a:xfrm rot="16200000" flipV="1">
                <a:off x="13660444" y="7320109"/>
                <a:ext cx="23795" cy="524367"/>
              </a:xfrm>
              <a:custGeom>
                <a:avLst/>
                <a:gdLst>
                  <a:gd name="T0" fmla="*/ 24 w 68"/>
                  <a:gd name="T1" fmla="*/ 42 h 648"/>
                  <a:gd name="T2" fmla="*/ 0 w 68"/>
                  <a:gd name="T3" fmla="*/ 99 h 648"/>
                  <a:gd name="T4" fmla="*/ 0 w 68"/>
                  <a:gd name="T5" fmla="*/ 547 h 648"/>
                  <a:gd name="T6" fmla="*/ 24 w 68"/>
                  <a:gd name="T7" fmla="*/ 604 h 648"/>
                  <a:gd name="T8" fmla="*/ 68 w 68"/>
                  <a:gd name="T9" fmla="*/ 648 h 648"/>
                  <a:gd name="T10" fmla="*/ 66 w 68"/>
                  <a:gd name="T11" fmla="*/ 0 h 648"/>
                  <a:gd name="T12" fmla="*/ 24 w 68"/>
                  <a:gd name="T13" fmla="*/ 42 h 648"/>
                </a:gdLst>
                <a:ahLst/>
                <a:cxnLst>
                  <a:cxn ang="0">
                    <a:pos x="T0" y="T1"/>
                  </a:cxn>
                  <a:cxn ang="0">
                    <a:pos x="T2" y="T3"/>
                  </a:cxn>
                  <a:cxn ang="0">
                    <a:pos x="T4" y="T5"/>
                  </a:cxn>
                  <a:cxn ang="0">
                    <a:pos x="T6" y="T7"/>
                  </a:cxn>
                  <a:cxn ang="0">
                    <a:pos x="T8" y="T9"/>
                  </a:cxn>
                  <a:cxn ang="0">
                    <a:pos x="T10" y="T11"/>
                  </a:cxn>
                  <a:cxn ang="0">
                    <a:pos x="T12" y="T13"/>
                  </a:cxn>
                </a:cxnLst>
                <a:rect l="0" t="0" r="r" b="b"/>
                <a:pathLst>
                  <a:path w="68" h="648">
                    <a:moveTo>
                      <a:pt x="24" y="42"/>
                    </a:moveTo>
                    <a:cubicBezTo>
                      <a:pt x="9" y="57"/>
                      <a:pt x="0" y="78"/>
                      <a:pt x="0" y="99"/>
                    </a:cubicBezTo>
                    <a:cubicBezTo>
                      <a:pt x="0" y="547"/>
                      <a:pt x="0" y="547"/>
                      <a:pt x="0" y="547"/>
                    </a:cubicBezTo>
                    <a:cubicBezTo>
                      <a:pt x="0" y="569"/>
                      <a:pt x="9" y="589"/>
                      <a:pt x="24" y="604"/>
                    </a:cubicBezTo>
                    <a:cubicBezTo>
                      <a:pt x="68" y="648"/>
                      <a:pt x="68" y="648"/>
                      <a:pt x="68" y="648"/>
                    </a:cubicBezTo>
                    <a:cubicBezTo>
                      <a:pt x="66" y="0"/>
                      <a:pt x="66" y="0"/>
                      <a:pt x="66" y="0"/>
                    </a:cubicBezTo>
                    <a:lnTo>
                      <a:pt x="24" y="42"/>
                    </a:lnTo>
                    <a:close/>
                  </a:path>
                </a:pathLst>
              </a:custGeom>
              <a:solidFill>
                <a:schemeClr val="accent3">
                  <a:lumMod val="60000"/>
                  <a:lumOff val="40000"/>
                </a:schemeClr>
              </a:solidFill>
              <a:ln>
                <a:noFill/>
              </a:ln>
              <a:effectLst>
                <a:outerShdw blurRad="254000" sx="101000" sy="101000" algn="ctr" rotWithShape="0">
                  <a:schemeClr val="accent2">
                    <a:alpha val="80000"/>
                  </a:scheme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729">
                <a:extLst>
                  <a:ext uri="{FF2B5EF4-FFF2-40B4-BE49-F238E27FC236}">
                    <a16:creationId xmlns:a16="http://schemas.microsoft.com/office/drawing/2014/main" id="{D86434A2-B6D9-4E4D-819B-FA53D225AB5B}"/>
                  </a:ext>
                </a:extLst>
              </p:cNvPr>
              <p:cNvSpPr>
                <a:spLocks/>
              </p:cNvSpPr>
              <p:nvPr/>
            </p:nvSpPr>
            <p:spPr bwMode="auto">
              <a:xfrm rot="16200000" flipV="1">
                <a:off x="13959939" y="6031976"/>
                <a:ext cx="24347" cy="431795"/>
              </a:xfrm>
              <a:custGeom>
                <a:avLst/>
                <a:gdLst>
                  <a:gd name="T0" fmla="*/ 42 w 66"/>
                  <a:gd name="T1" fmla="*/ 492 h 534"/>
                  <a:gd name="T2" fmla="*/ 66 w 66"/>
                  <a:gd name="T3" fmla="*/ 435 h 534"/>
                  <a:gd name="T4" fmla="*/ 66 w 66"/>
                  <a:gd name="T5" fmla="*/ 0 h 534"/>
                  <a:gd name="T6" fmla="*/ 0 w 66"/>
                  <a:gd name="T7" fmla="*/ 0 h 534"/>
                  <a:gd name="T8" fmla="*/ 0 w 66"/>
                  <a:gd name="T9" fmla="*/ 534 h 534"/>
                  <a:gd name="T10" fmla="*/ 42 w 66"/>
                  <a:gd name="T11" fmla="*/ 492 h 534"/>
                </a:gdLst>
                <a:ahLst/>
                <a:cxnLst>
                  <a:cxn ang="0">
                    <a:pos x="T0" y="T1"/>
                  </a:cxn>
                  <a:cxn ang="0">
                    <a:pos x="T2" y="T3"/>
                  </a:cxn>
                  <a:cxn ang="0">
                    <a:pos x="T4" y="T5"/>
                  </a:cxn>
                  <a:cxn ang="0">
                    <a:pos x="T6" y="T7"/>
                  </a:cxn>
                  <a:cxn ang="0">
                    <a:pos x="T8" y="T9"/>
                  </a:cxn>
                  <a:cxn ang="0">
                    <a:pos x="T10" y="T11"/>
                  </a:cxn>
                </a:cxnLst>
                <a:rect l="0" t="0" r="r" b="b"/>
                <a:pathLst>
                  <a:path w="66" h="534">
                    <a:moveTo>
                      <a:pt x="42" y="492"/>
                    </a:moveTo>
                    <a:cubicBezTo>
                      <a:pt x="58" y="477"/>
                      <a:pt x="66" y="457"/>
                      <a:pt x="66" y="435"/>
                    </a:cubicBezTo>
                    <a:cubicBezTo>
                      <a:pt x="66" y="0"/>
                      <a:pt x="66" y="0"/>
                      <a:pt x="66" y="0"/>
                    </a:cubicBezTo>
                    <a:cubicBezTo>
                      <a:pt x="0" y="0"/>
                      <a:pt x="0" y="0"/>
                      <a:pt x="0" y="0"/>
                    </a:cubicBezTo>
                    <a:cubicBezTo>
                      <a:pt x="0" y="534"/>
                      <a:pt x="0" y="534"/>
                      <a:pt x="0" y="534"/>
                    </a:cubicBezTo>
                    <a:lnTo>
                      <a:pt x="42" y="492"/>
                    </a:lnTo>
                    <a:close/>
                  </a:path>
                </a:pathLst>
              </a:custGeom>
              <a:solidFill>
                <a:schemeClr val="accent3">
                  <a:lumMod val="60000"/>
                  <a:lumOff val="40000"/>
                </a:schemeClr>
              </a:solidFill>
              <a:ln>
                <a:noFill/>
              </a:ln>
              <a:effectLst>
                <a:outerShdw blurRad="254000" sx="101000" sy="101000" algn="ctr" rotWithShape="0">
                  <a:schemeClr val="accent2">
                    <a:alpha val="80000"/>
                  </a:scheme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730">
                <a:extLst>
                  <a:ext uri="{FF2B5EF4-FFF2-40B4-BE49-F238E27FC236}">
                    <a16:creationId xmlns:a16="http://schemas.microsoft.com/office/drawing/2014/main" id="{B46F27B6-5A1F-4A62-A677-E91788D2F718}"/>
                  </a:ext>
                </a:extLst>
              </p:cNvPr>
              <p:cNvSpPr>
                <a:spLocks/>
              </p:cNvSpPr>
              <p:nvPr/>
            </p:nvSpPr>
            <p:spPr bwMode="auto">
              <a:xfrm rot="16200000" flipV="1">
                <a:off x="14097892" y="6347398"/>
                <a:ext cx="1315328" cy="1135093"/>
              </a:xfrm>
              <a:custGeom>
                <a:avLst/>
                <a:gdLst>
                  <a:gd name="T0" fmla="*/ 31 w 1826"/>
                  <a:gd name="T1" fmla="*/ 83 h 1403"/>
                  <a:gd name="T2" fmla="*/ 83 w 1826"/>
                  <a:gd name="T3" fmla="*/ 30 h 1403"/>
                  <a:gd name="T4" fmla="*/ 157 w 1826"/>
                  <a:gd name="T5" fmla="*/ 0 h 1403"/>
                  <a:gd name="T6" fmla="*/ 1664 w 1826"/>
                  <a:gd name="T7" fmla="*/ 0 h 1403"/>
                  <a:gd name="T8" fmla="*/ 1738 w 1826"/>
                  <a:gd name="T9" fmla="*/ 30 h 1403"/>
                  <a:gd name="T10" fmla="*/ 1796 w 1826"/>
                  <a:gd name="T11" fmla="*/ 88 h 1403"/>
                  <a:gd name="T12" fmla="*/ 1826 w 1826"/>
                  <a:gd name="T13" fmla="*/ 162 h 1403"/>
                  <a:gd name="T14" fmla="*/ 1826 w 1826"/>
                  <a:gd name="T15" fmla="*/ 1403 h 1403"/>
                  <a:gd name="T16" fmla="*/ 1819 w 1826"/>
                  <a:gd name="T17" fmla="*/ 1403 h 1403"/>
                  <a:gd name="T18" fmla="*/ 1819 w 1826"/>
                  <a:gd name="T19" fmla="*/ 162 h 1403"/>
                  <a:gd name="T20" fmla="*/ 1791 w 1826"/>
                  <a:gd name="T21" fmla="*/ 93 h 1403"/>
                  <a:gd name="T22" fmla="*/ 1733 w 1826"/>
                  <a:gd name="T23" fmla="*/ 35 h 1403"/>
                  <a:gd name="T24" fmla="*/ 1664 w 1826"/>
                  <a:gd name="T25" fmla="*/ 7 h 1403"/>
                  <a:gd name="T26" fmla="*/ 157 w 1826"/>
                  <a:gd name="T27" fmla="*/ 7 h 1403"/>
                  <a:gd name="T28" fmla="*/ 88 w 1826"/>
                  <a:gd name="T29" fmla="*/ 35 h 1403"/>
                  <a:gd name="T30" fmla="*/ 36 w 1826"/>
                  <a:gd name="T31" fmla="*/ 88 h 1403"/>
                  <a:gd name="T32" fmla="*/ 7 w 1826"/>
                  <a:gd name="T33" fmla="*/ 156 h 1403"/>
                  <a:gd name="T34" fmla="*/ 7 w 1826"/>
                  <a:gd name="T35" fmla="*/ 1403 h 1403"/>
                  <a:gd name="T36" fmla="*/ 0 w 1826"/>
                  <a:gd name="T37" fmla="*/ 1403 h 1403"/>
                  <a:gd name="T38" fmla="*/ 0 w 1826"/>
                  <a:gd name="T39" fmla="*/ 156 h 1403"/>
                  <a:gd name="T40" fmla="*/ 31 w 1826"/>
                  <a:gd name="T41" fmla="*/ 83 h 1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26" h="1403">
                    <a:moveTo>
                      <a:pt x="31" y="83"/>
                    </a:moveTo>
                    <a:cubicBezTo>
                      <a:pt x="83" y="30"/>
                      <a:pt x="83" y="30"/>
                      <a:pt x="83" y="30"/>
                    </a:cubicBezTo>
                    <a:cubicBezTo>
                      <a:pt x="103" y="11"/>
                      <a:pt x="129" y="0"/>
                      <a:pt x="157" y="0"/>
                    </a:cubicBezTo>
                    <a:cubicBezTo>
                      <a:pt x="1664" y="0"/>
                      <a:pt x="1664" y="0"/>
                      <a:pt x="1664" y="0"/>
                    </a:cubicBezTo>
                    <a:cubicBezTo>
                      <a:pt x="1692" y="0"/>
                      <a:pt x="1718" y="11"/>
                      <a:pt x="1738" y="30"/>
                    </a:cubicBezTo>
                    <a:cubicBezTo>
                      <a:pt x="1796" y="88"/>
                      <a:pt x="1796" y="88"/>
                      <a:pt x="1796" y="88"/>
                    </a:cubicBezTo>
                    <a:cubicBezTo>
                      <a:pt x="1815" y="108"/>
                      <a:pt x="1826" y="134"/>
                      <a:pt x="1826" y="162"/>
                    </a:cubicBezTo>
                    <a:cubicBezTo>
                      <a:pt x="1826" y="1403"/>
                      <a:pt x="1826" y="1403"/>
                      <a:pt x="1826" y="1403"/>
                    </a:cubicBezTo>
                    <a:cubicBezTo>
                      <a:pt x="1819" y="1403"/>
                      <a:pt x="1819" y="1403"/>
                      <a:pt x="1819" y="1403"/>
                    </a:cubicBezTo>
                    <a:cubicBezTo>
                      <a:pt x="1819" y="162"/>
                      <a:pt x="1819" y="162"/>
                      <a:pt x="1819" y="162"/>
                    </a:cubicBezTo>
                    <a:cubicBezTo>
                      <a:pt x="1819" y="136"/>
                      <a:pt x="1809" y="111"/>
                      <a:pt x="1791" y="93"/>
                    </a:cubicBezTo>
                    <a:cubicBezTo>
                      <a:pt x="1733" y="35"/>
                      <a:pt x="1733" y="35"/>
                      <a:pt x="1733" y="35"/>
                    </a:cubicBezTo>
                    <a:cubicBezTo>
                      <a:pt x="1715" y="17"/>
                      <a:pt x="1690" y="7"/>
                      <a:pt x="1664" y="7"/>
                    </a:cubicBezTo>
                    <a:cubicBezTo>
                      <a:pt x="157" y="7"/>
                      <a:pt x="157" y="7"/>
                      <a:pt x="157" y="7"/>
                    </a:cubicBezTo>
                    <a:cubicBezTo>
                      <a:pt x="131" y="7"/>
                      <a:pt x="106" y="17"/>
                      <a:pt x="88" y="35"/>
                    </a:cubicBezTo>
                    <a:cubicBezTo>
                      <a:pt x="36" y="88"/>
                      <a:pt x="36" y="88"/>
                      <a:pt x="36" y="88"/>
                    </a:cubicBezTo>
                    <a:cubicBezTo>
                      <a:pt x="17" y="106"/>
                      <a:pt x="7" y="130"/>
                      <a:pt x="7" y="156"/>
                    </a:cubicBezTo>
                    <a:cubicBezTo>
                      <a:pt x="7" y="1403"/>
                      <a:pt x="7" y="1403"/>
                      <a:pt x="7" y="1403"/>
                    </a:cubicBezTo>
                    <a:cubicBezTo>
                      <a:pt x="0" y="1403"/>
                      <a:pt x="0" y="1403"/>
                      <a:pt x="0" y="1403"/>
                    </a:cubicBezTo>
                    <a:cubicBezTo>
                      <a:pt x="0" y="156"/>
                      <a:pt x="0" y="156"/>
                      <a:pt x="0" y="156"/>
                    </a:cubicBezTo>
                    <a:cubicBezTo>
                      <a:pt x="0" y="129"/>
                      <a:pt x="11" y="102"/>
                      <a:pt x="31" y="83"/>
                    </a:cubicBezTo>
                    <a:close/>
                  </a:path>
                </a:pathLst>
              </a:custGeom>
              <a:solidFill>
                <a:schemeClr val="accent3">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3" name="Freeform 731">
                <a:extLst>
                  <a:ext uri="{FF2B5EF4-FFF2-40B4-BE49-F238E27FC236}">
                    <a16:creationId xmlns:a16="http://schemas.microsoft.com/office/drawing/2014/main" id="{A1EC7B83-ECEF-4F1E-9AD3-ED4A5C2584C3}"/>
                  </a:ext>
                </a:extLst>
              </p:cNvPr>
              <p:cNvSpPr>
                <a:spLocks/>
              </p:cNvSpPr>
              <p:nvPr/>
            </p:nvSpPr>
            <p:spPr bwMode="auto">
              <a:xfrm rot="16200000" flipV="1">
                <a:off x="14113984" y="6369488"/>
                <a:ext cx="1238412" cy="1090360"/>
              </a:xfrm>
              <a:custGeom>
                <a:avLst/>
                <a:gdLst>
                  <a:gd name="T0" fmla="*/ 28 w 1719"/>
                  <a:gd name="T1" fmla="*/ 78 h 1348"/>
                  <a:gd name="T2" fmla="*/ 77 w 1719"/>
                  <a:gd name="T3" fmla="*/ 28 h 1348"/>
                  <a:gd name="T4" fmla="*/ 145 w 1719"/>
                  <a:gd name="T5" fmla="*/ 0 h 1348"/>
                  <a:gd name="T6" fmla="*/ 1568 w 1719"/>
                  <a:gd name="T7" fmla="*/ 0 h 1348"/>
                  <a:gd name="T8" fmla="*/ 1636 w 1719"/>
                  <a:gd name="T9" fmla="*/ 28 h 1348"/>
                  <a:gd name="T10" fmla="*/ 1690 w 1719"/>
                  <a:gd name="T11" fmla="*/ 82 h 1348"/>
                  <a:gd name="T12" fmla="*/ 1719 w 1719"/>
                  <a:gd name="T13" fmla="*/ 151 h 1348"/>
                  <a:gd name="T14" fmla="*/ 1719 w 1719"/>
                  <a:gd name="T15" fmla="*/ 1348 h 1348"/>
                  <a:gd name="T16" fmla="*/ 1715 w 1719"/>
                  <a:gd name="T17" fmla="*/ 1348 h 1348"/>
                  <a:gd name="T18" fmla="*/ 1715 w 1719"/>
                  <a:gd name="T19" fmla="*/ 151 h 1348"/>
                  <a:gd name="T20" fmla="*/ 1688 w 1719"/>
                  <a:gd name="T21" fmla="*/ 85 h 1348"/>
                  <a:gd name="T22" fmla="*/ 1634 w 1719"/>
                  <a:gd name="T23" fmla="*/ 31 h 1348"/>
                  <a:gd name="T24" fmla="*/ 1568 w 1719"/>
                  <a:gd name="T25" fmla="*/ 4 h 1348"/>
                  <a:gd name="T26" fmla="*/ 145 w 1719"/>
                  <a:gd name="T27" fmla="*/ 4 h 1348"/>
                  <a:gd name="T28" fmla="*/ 79 w 1719"/>
                  <a:gd name="T29" fmla="*/ 31 h 1348"/>
                  <a:gd name="T30" fmla="*/ 30 w 1719"/>
                  <a:gd name="T31" fmla="*/ 80 h 1348"/>
                  <a:gd name="T32" fmla="*/ 3 w 1719"/>
                  <a:gd name="T33" fmla="*/ 146 h 1348"/>
                  <a:gd name="T34" fmla="*/ 3 w 1719"/>
                  <a:gd name="T35" fmla="*/ 1348 h 1348"/>
                  <a:gd name="T36" fmla="*/ 0 w 1719"/>
                  <a:gd name="T37" fmla="*/ 1348 h 1348"/>
                  <a:gd name="T38" fmla="*/ 0 w 1719"/>
                  <a:gd name="T39" fmla="*/ 146 h 1348"/>
                  <a:gd name="T40" fmla="*/ 28 w 1719"/>
                  <a:gd name="T41" fmla="*/ 78 h 1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19" h="1348">
                    <a:moveTo>
                      <a:pt x="28" y="78"/>
                    </a:moveTo>
                    <a:cubicBezTo>
                      <a:pt x="77" y="28"/>
                      <a:pt x="77" y="28"/>
                      <a:pt x="77" y="28"/>
                    </a:cubicBezTo>
                    <a:cubicBezTo>
                      <a:pt x="95" y="10"/>
                      <a:pt x="119" y="0"/>
                      <a:pt x="145" y="0"/>
                    </a:cubicBezTo>
                    <a:cubicBezTo>
                      <a:pt x="1568" y="0"/>
                      <a:pt x="1568" y="0"/>
                      <a:pt x="1568" y="0"/>
                    </a:cubicBezTo>
                    <a:cubicBezTo>
                      <a:pt x="1594" y="0"/>
                      <a:pt x="1618" y="10"/>
                      <a:pt x="1636" y="28"/>
                    </a:cubicBezTo>
                    <a:cubicBezTo>
                      <a:pt x="1690" y="82"/>
                      <a:pt x="1690" y="82"/>
                      <a:pt x="1690" y="82"/>
                    </a:cubicBezTo>
                    <a:cubicBezTo>
                      <a:pt x="1709" y="101"/>
                      <a:pt x="1719" y="125"/>
                      <a:pt x="1719" y="151"/>
                    </a:cubicBezTo>
                    <a:cubicBezTo>
                      <a:pt x="1719" y="1348"/>
                      <a:pt x="1719" y="1348"/>
                      <a:pt x="1719" y="1348"/>
                    </a:cubicBezTo>
                    <a:cubicBezTo>
                      <a:pt x="1715" y="1348"/>
                      <a:pt x="1715" y="1348"/>
                      <a:pt x="1715" y="1348"/>
                    </a:cubicBezTo>
                    <a:cubicBezTo>
                      <a:pt x="1715" y="151"/>
                      <a:pt x="1715" y="151"/>
                      <a:pt x="1715" y="151"/>
                    </a:cubicBezTo>
                    <a:cubicBezTo>
                      <a:pt x="1715" y="126"/>
                      <a:pt x="1705" y="102"/>
                      <a:pt x="1688" y="85"/>
                    </a:cubicBezTo>
                    <a:cubicBezTo>
                      <a:pt x="1634" y="31"/>
                      <a:pt x="1634" y="31"/>
                      <a:pt x="1634" y="31"/>
                    </a:cubicBezTo>
                    <a:cubicBezTo>
                      <a:pt x="1616" y="13"/>
                      <a:pt x="1593" y="4"/>
                      <a:pt x="1568" y="4"/>
                    </a:cubicBezTo>
                    <a:cubicBezTo>
                      <a:pt x="145" y="4"/>
                      <a:pt x="145" y="4"/>
                      <a:pt x="145" y="4"/>
                    </a:cubicBezTo>
                    <a:cubicBezTo>
                      <a:pt x="120" y="4"/>
                      <a:pt x="97" y="13"/>
                      <a:pt x="79" y="31"/>
                    </a:cubicBezTo>
                    <a:cubicBezTo>
                      <a:pt x="30" y="80"/>
                      <a:pt x="30" y="80"/>
                      <a:pt x="30" y="80"/>
                    </a:cubicBezTo>
                    <a:cubicBezTo>
                      <a:pt x="13" y="98"/>
                      <a:pt x="3" y="121"/>
                      <a:pt x="3" y="146"/>
                    </a:cubicBezTo>
                    <a:cubicBezTo>
                      <a:pt x="3" y="1348"/>
                      <a:pt x="3" y="1348"/>
                      <a:pt x="3" y="1348"/>
                    </a:cubicBezTo>
                    <a:cubicBezTo>
                      <a:pt x="0" y="1348"/>
                      <a:pt x="0" y="1348"/>
                      <a:pt x="0" y="1348"/>
                    </a:cubicBezTo>
                    <a:cubicBezTo>
                      <a:pt x="0" y="146"/>
                      <a:pt x="0" y="146"/>
                      <a:pt x="0" y="146"/>
                    </a:cubicBezTo>
                    <a:cubicBezTo>
                      <a:pt x="0" y="120"/>
                      <a:pt x="10" y="96"/>
                      <a:pt x="28" y="78"/>
                    </a:cubicBezTo>
                    <a:close/>
                  </a:path>
                </a:pathLst>
              </a:custGeom>
              <a:solidFill>
                <a:schemeClr val="accent3">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4" name="Freeform 732">
                <a:extLst>
                  <a:ext uri="{FF2B5EF4-FFF2-40B4-BE49-F238E27FC236}">
                    <a16:creationId xmlns:a16="http://schemas.microsoft.com/office/drawing/2014/main" id="{05ACFA65-9252-4779-AA68-2701AC5B7646}"/>
                  </a:ext>
                </a:extLst>
              </p:cNvPr>
              <p:cNvSpPr>
                <a:spLocks/>
              </p:cNvSpPr>
              <p:nvPr/>
            </p:nvSpPr>
            <p:spPr bwMode="auto">
              <a:xfrm rot="16200000" flipV="1">
                <a:off x="14839027" y="7320109"/>
                <a:ext cx="23795" cy="524367"/>
              </a:xfrm>
              <a:custGeom>
                <a:avLst/>
                <a:gdLst>
                  <a:gd name="T0" fmla="*/ 24 w 68"/>
                  <a:gd name="T1" fmla="*/ 606 h 648"/>
                  <a:gd name="T2" fmla="*/ 0 w 68"/>
                  <a:gd name="T3" fmla="*/ 549 h 648"/>
                  <a:gd name="T4" fmla="*/ 0 w 68"/>
                  <a:gd name="T5" fmla="*/ 101 h 648"/>
                  <a:gd name="T6" fmla="*/ 24 w 68"/>
                  <a:gd name="T7" fmla="*/ 44 h 648"/>
                  <a:gd name="T8" fmla="*/ 68 w 68"/>
                  <a:gd name="T9" fmla="*/ 0 h 648"/>
                  <a:gd name="T10" fmla="*/ 66 w 68"/>
                  <a:gd name="T11" fmla="*/ 648 h 648"/>
                  <a:gd name="T12" fmla="*/ 24 w 68"/>
                  <a:gd name="T13" fmla="*/ 606 h 648"/>
                </a:gdLst>
                <a:ahLst/>
                <a:cxnLst>
                  <a:cxn ang="0">
                    <a:pos x="T0" y="T1"/>
                  </a:cxn>
                  <a:cxn ang="0">
                    <a:pos x="T2" y="T3"/>
                  </a:cxn>
                  <a:cxn ang="0">
                    <a:pos x="T4" y="T5"/>
                  </a:cxn>
                  <a:cxn ang="0">
                    <a:pos x="T6" y="T7"/>
                  </a:cxn>
                  <a:cxn ang="0">
                    <a:pos x="T8" y="T9"/>
                  </a:cxn>
                  <a:cxn ang="0">
                    <a:pos x="T10" y="T11"/>
                  </a:cxn>
                  <a:cxn ang="0">
                    <a:pos x="T12" y="T13"/>
                  </a:cxn>
                </a:cxnLst>
                <a:rect l="0" t="0" r="r" b="b"/>
                <a:pathLst>
                  <a:path w="68" h="648">
                    <a:moveTo>
                      <a:pt x="24" y="606"/>
                    </a:moveTo>
                    <a:cubicBezTo>
                      <a:pt x="9" y="591"/>
                      <a:pt x="0" y="570"/>
                      <a:pt x="0" y="549"/>
                    </a:cubicBezTo>
                    <a:cubicBezTo>
                      <a:pt x="0" y="101"/>
                      <a:pt x="0" y="101"/>
                      <a:pt x="0" y="101"/>
                    </a:cubicBezTo>
                    <a:cubicBezTo>
                      <a:pt x="0" y="80"/>
                      <a:pt x="9" y="59"/>
                      <a:pt x="24" y="44"/>
                    </a:cubicBezTo>
                    <a:cubicBezTo>
                      <a:pt x="68" y="0"/>
                      <a:pt x="68" y="0"/>
                      <a:pt x="68" y="0"/>
                    </a:cubicBezTo>
                    <a:cubicBezTo>
                      <a:pt x="66" y="648"/>
                      <a:pt x="66" y="648"/>
                      <a:pt x="66" y="648"/>
                    </a:cubicBezTo>
                    <a:lnTo>
                      <a:pt x="24" y="606"/>
                    </a:lnTo>
                    <a:close/>
                  </a:path>
                </a:pathLst>
              </a:custGeom>
              <a:solidFill>
                <a:schemeClr val="accent3">
                  <a:lumMod val="60000"/>
                  <a:lumOff val="40000"/>
                </a:schemeClr>
              </a:solidFill>
              <a:ln>
                <a:noFill/>
              </a:ln>
              <a:effectLst>
                <a:outerShdw blurRad="254000" sx="101000" sy="101000" algn="ctr" rotWithShape="0">
                  <a:schemeClr val="accent2">
                    <a:alpha val="80000"/>
                  </a:scheme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733">
                <a:extLst>
                  <a:ext uri="{FF2B5EF4-FFF2-40B4-BE49-F238E27FC236}">
                    <a16:creationId xmlns:a16="http://schemas.microsoft.com/office/drawing/2014/main" id="{CD0D9F59-FCE5-43D3-A925-A0419ABFD0E3}"/>
                  </a:ext>
                </a:extLst>
              </p:cNvPr>
              <p:cNvSpPr>
                <a:spLocks/>
              </p:cNvSpPr>
              <p:nvPr/>
            </p:nvSpPr>
            <p:spPr bwMode="auto">
              <a:xfrm rot="16200000" flipV="1">
                <a:off x="14297609" y="6126101"/>
                <a:ext cx="24347" cy="243545"/>
              </a:xfrm>
              <a:custGeom>
                <a:avLst/>
                <a:gdLst>
                  <a:gd name="T0" fmla="*/ 42 w 66"/>
                  <a:gd name="T1" fmla="*/ 42 h 301"/>
                  <a:gd name="T2" fmla="*/ 66 w 66"/>
                  <a:gd name="T3" fmla="*/ 99 h 301"/>
                  <a:gd name="T4" fmla="*/ 66 w 66"/>
                  <a:gd name="T5" fmla="*/ 301 h 301"/>
                  <a:gd name="T6" fmla="*/ 0 w 66"/>
                  <a:gd name="T7" fmla="*/ 301 h 301"/>
                  <a:gd name="T8" fmla="*/ 0 w 66"/>
                  <a:gd name="T9" fmla="*/ 0 h 301"/>
                  <a:gd name="T10" fmla="*/ 42 w 66"/>
                  <a:gd name="T11" fmla="*/ 42 h 301"/>
                </a:gdLst>
                <a:ahLst/>
                <a:cxnLst>
                  <a:cxn ang="0">
                    <a:pos x="T0" y="T1"/>
                  </a:cxn>
                  <a:cxn ang="0">
                    <a:pos x="T2" y="T3"/>
                  </a:cxn>
                  <a:cxn ang="0">
                    <a:pos x="T4" y="T5"/>
                  </a:cxn>
                  <a:cxn ang="0">
                    <a:pos x="T6" y="T7"/>
                  </a:cxn>
                  <a:cxn ang="0">
                    <a:pos x="T8" y="T9"/>
                  </a:cxn>
                  <a:cxn ang="0">
                    <a:pos x="T10" y="T11"/>
                  </a:cxn>
                </a:cxnLst>
                <a:rect l="0" t="0" r="r" b="b"/>
                <a:pathLst>
                  <a:path w="66" h="301">
                    <a:moveTo>
                      <a:pt x="42" y="42"/>
                    </a:moveTo>
                    <a:cubicBezTo>
                      <a:pt x="58" y="57"/>
                      <a:pt x="66" y="78"/>
                      <a:pt x="66" y="99"/>
                    </a:cubicBezTo>
                    <a:cubicBezTo>
                      <a:pt x="66" y="301"/>
                      <a:pt x="66" y="301"/>
                      <a:pt x="66" y="301"/>
                    </a:cubicBezTo>
                    <a:cubicBezTo>
                      <a:pt x="0" y="301"/>
                      <a:pt x="0" y="301"/>
                      <a:pt x="0" y="301"/>
                    </a:cubicBezTo>
                    <a:cubicBezTo>
                      <a:pt x="0" y="0"/>
                      <a:pt x="0" y="0"/>
                      <a:pt x="0" y="0"/>
                    </a:cubicBezTo>
                    <a:lnTo>
                      <a:pt x="42" y="42"/>
                    </a:lnTo>
                    <a:close/>
                  </a:path>
                </a:pathLst>
              </a:custGeom>
              <a:solidFill>
                <a:schemeClr val="accent3">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74" name="文本框 273">
              <a:extLst>
                <a:ext uri="{FF2B5EF4-FFF2-40B4-BE49-F238E27FC236}">
                  <a16:creationId xmlns:a16="http://schemas.microsoft.com/office/drawing/2014/main" id="{047D5A6E-0C33-4DBF-9030-4484FF96ED65}"/>
                </a:ext>
              </a:extLst>
            </p:cNvPr>
            <p:cNvSpPr txBox="1"/>
            <p:nvPr/>
          </p:nvSpPr>
          <p:spPr>
            <a:xfrm>
              <a:off x="1736513" y="2930560"/>
              <a:ext cx="1107996" cy="369332"/>
            </a:xfrm>
            <a:prstGeom prst="rect">
              <a:avLst/>
            </a:prstGeom>
            <a:noFill/>
          </p:spPr>
          <p:txBody>
            <a:bodyPr wrap="none" rtlCol="0">
              <a:spAutoFit/>
            </a:bodyPr>
            <a:lstStyle/>
            <a:p>
              <a:pPr algn="ctr"/>
              <a:r>
                <a:rPr lang="zh-CN" altLang="en-US" dirty="0">
                  <a:solidFill>
                    <a:schemeClr val="accent3">
                      <a:lumMod val="60000"/>
                      <a:lumOff val="40000"/>
                    </a:schemeClr>
                  </a:solidFill>
                  <a:latin typeface="+mj-ea"/>
                  <a:ea typeface="+mj-ea"/>
                </a:rPr>
                <a:t>你的标题</a:t>
              </a:r>
            </a:p>
          </p:txBody>
        </p:sp>
      </p:grpSp>
      <p:grpSp>
        <p:nvGrpSpPr>
          <p:cNvPr id="91" name="组合 90">
            <a:extLst>
              <a:ext uri="{FF2B5EF4-FFF2-40B4-BE49-F238E27FC236}">
                <a16:creationId xmlns:a16="http://schemas.microsoft.com/office/drawing/2014/main" id="{60AFB1AB-257C-47BA-BB76-BDA1063FDC91}"/>
              </a:ext>
            </a:extLst>
          </p:cNvPr>
          <p:cNvGrpSpPr/>
          <p:nvPr/>
        </p:nvGrpSpPr>
        <p:grpSpPr>
          <a:xfrm>
            <a:off x="3750811" y="1473736"/>
            <a:ext cx="2153384" cy="1826156"/>
            <a:chOff x="3750811" y="1473736"/>
            <a:chExt cx="2153384" cy="1826156"/>
          </a:xfrm>
        </p:grpSpPr>
        <p:grpSp>
          <p:nvGrpSpPr>
            <p:cNvPr id="286" name="组合 285">
              <a:extLst>
                <a:ext uri="{FF2B5EF4-FFF2-40B4-BE49-F238E27FC236}">
                  <a16:creationId xmlns:a16="http://schemas.microsoft.com/office/drawing/2014/main" id="{D299AED1-76E1-4628-8C95-DBE1BFBA83BE}"/>
                </a:ext>
              </a:extLst>
            </p:cNvPr>
            <p:cNvGrpSpPr>
              <a:grpSpLocks/>
            </p:cNvGrpSpPr>
            <p:nvPr/>
          </p:nvGrpSpPr>
          <p:grpSpPr>
            <a:xfrm>
              <a:off x="3750811" y="1473736"/>
              <a:ext cx="2153384" cy="1358490"/>
              <a:chOff x="13169718" y="6235700"/>
              <a:chExt cx="2153384" cy="1358490"/>
            </a:xfrm>
            <a:effectLst>
              <a:reflection blurRad="19050" stA="52000" endPos="12000" dist="12700" dir="5400000" sy="-100000" algn="bl" rotWithShape="0"/>
            </a:effectLst>
          </p:grpSpPr>
          <p:pic>
            <p:nvPicPr>
              <p:cNvPr id="287" name="图片 286">
                <a:extLst>
                  <a:ext uri="{FF2B5EF4-FFF2-40B4-BE49-F238E27FC236}">
                    <a16:creationId xmlns:a16="http://schemas.microsoft.com/office/drawing/2014/main" id="{A6A06BDC-C723-4712-9B16-0137FE3EF747}"/>
                  </a:ext>
                </a:extLst>
              </p:cNvPr>
              <p:cNvPicPr>
                <a:picLocks/>
              </p:cNvPicPr>
              <p:nvPr/>
            </p:nvPicPr>
            <p:blipFill rotWithShape="1">
              <a:blip r:embed="rId4" cstate="screen">
                <a:extLst>
                  <a:ext uri="{28A0092B-C50C-407E-A947-70E740481C1C}">
                    <a14:useLocalDpi xmlns:a14="http://schemas.microsoft.com/office/drawing/2010/main"/>
                  </a:ext>
                </a:extLst>
              </a:blip>
              <a:srcRect/>
              <a:stretch/>
            </p:blipFill>
            <p:spPr>
              <a:xfrm>
                <a:off x="13218699" y="6301795"/>
                <a:ext cx="2056827" cy="1226785"/>
              </a:xfrm>
              <a:custGeom>
                <a:avLst/>
                <a:gdLst>
                  <a:gd name="connsiteX0" fmla="*/ 118079 w 2056827"/>
                  <a:gd name="connsiteY0" fmla="*/ 0 h 1226785"/>
                  <a:gd name="connsiteX1" fmla="*/ 119742 w 2056827"/>
                  <a:gd name="connsiteY1" fmla="*/ 0 h 1226785"/>
                  <a:gd name="connsiteX2" fmla="*/ 131386 w 2056827"/>
                  <a:gd name="connsiteY2" fmla="*/ 0 h 1226785"/>
                  <a:gd name="connsiteX3" fmla="*/ 162989 w 2056827"/>
                  <a:gd name="connsiteY3" fmla="*/ 0 h 1226785"/>
                  <a:gd name="connsiteX4" fmla="*/ 224532 w 2056827"/>
                  <a:gd name="connsiteY4" fmla="*/ 0 h 1226785"/>
                  <a:gd name="connsiteX5" fmla="*/ 325995 w 2056827"/>
                  <a:gd name="connsiteY5" fmla="*/ 0 h 1226785"/>
                  <a:gd name="connsiteX6" fmla="*/ 394815 w 2056827"/>
                  <a:gd name="connsiteY6" fmla="*/ 0 h 1226785"/>
                  <a:gd name="connsiteX7" fmla="*/ 477357 w 2056827"/>
                  <a:gd name="connsiteY7" fmla="*/ 0 h 1226785"/>
                  <a:gd name="connsiteX8" fmla="*/ 574870 w 2056827"/>
                  <a:gd name="connsiteY8" fmla="*/ 0 h 1226785"/>
                  <a:gd name="connsiteX9" fmla="*/ 688600 w 2056827"/>
                  <a:gd name="connsiteY9" fmla="*/ 0 h 1226785"/>
                  <a:gd name="connsiteX10" fmla="*/ 819795 w 2056827"/>
                  <a:gd name="connsiteY10" fmla="*/ 0 h 1226785"/>
                  <a:gd name="connsiteX11" fmla="*/ 969702 w 2056827"/>
                  <a:gd name="connsiteY11" fmla="*/ 0 h 1226785"/>
                  <a:gd name="connsiteX12" fmla="*/ 1140133 w 2056827"/>
                  <a:gd name="connsiteY12" fmla="*/ 0 h 1226785"/>
                  <a:gd name="connsiteX13" fmla="*/ 1280564 w 2056827"/>
                  <a:gd name="connsiteY13" fmla="*/ 0 h 1226785"/>
                  <a:gd name="connsiteX14" fmla="*/ 1403466 w 2056827"/>
                  <a:gd name="connsiteY14" fmla="*/ 0 h 1226785"/>
                  <a:gd name="connsiteX15" fmla="*/ 1510006 w 2056827"/>
                  <a:gd name="connsiteY15" fmla="*/ 0 h 1226785"/>
                  <a:gd name="connsiteX16" fmla="*/ 1601355 w 2056827"/>
                  <a:gd name="connsiteY16" fmla="*/ 0 h 1226785"/>
                  <a:gd name="connsiteX17" fmla="*/ 1678680 w 2056827"/>
                  <a:gd name="connsiteY17" fmla="*/ 0 h 1226785"/>
                  <a:gd name="connsiteX18" fmla="*/ 1743149 w 2056827"/>
                  <a:gd name="connsiteY18" fmla="*/ 0 h 1226785"/>
                  <a:gd name="connsiteX19" fmla="*/ 1838198 w 2056827"/>
                  <a:gd name="connsiteY19" fmla="*/ 0 h 1226785"/>
                  <a:gd name="connsiteX20" fmla="*/ 1895851 w 2056827"/>
                  <a:gd name="connsiteY20" fmla="*/ 0 h 1226785"/>
                  <a:gd name="connsiteX21" fmla="*/ 1925457 w 2056827"/>
                  <a:gd name="connsiteY21" fmla="*/ 0 h 1226785"/>
                  <a:gd name="connsiteX22" fmla="*/ 1936364 w 2056827"/>
                  <a:gd name="connsiteY22" fmla="*/ 0 h 1226785"/>
                  <a:gd name="connsiteX23" fmla="*/ 1937922 w 2056827"/>
                  <a:gd name="connsiteY23" fmla="*/ 0 h 1226785"/>
                  <a:gd name="connsiteX24" fmla="*/ 1991308 w 2056827"/>
                  <a:gd name="connsiteY24" fmla="*/ 19451 h 1226785"/>
                  <a:gd name="connsiteX25" fmla="*/ 2034987 w 2056827"/>
                  <a:gd name="connsiteY25" fmla="*/ 58354 h 1226785"/>
                  <a:gd name="connsiteX26" fmla="*/ 2056827 w 2056827"/>
                  <a:gd name="connsiteY26" fmla="*/ 105902 h 1226785"/>
                  <a:gd name="connsiteX27" fmla="*/ 2056827 w 2056827"/>
                  <a:gd name="connsiteY27" fmla="*/ 286357 h 1226785"/>
                  <a:gd name="connsiteX28" fmla="*/ 2056827 w 2056827"/>
                  <a:gd name="connsiteY28" fmla="*/ 444287 h 1226785"/>
                  <a:gd name="connsiteX29" fmla="*/ 2056827 w 2056827"/>
                  <a:gd name="connsiteY29" fmla="*/ 581193 h 1226785"/>
                  <a:gd name="connsiteX30" fmla="*/ 2056827 w 2056827"/>
                  <a:gd name="connsiteY30" fmla="*/ 698576 h 1226785"/>
                  <a:gd name="connsiteX31" fmla="*/ 2056827 w 2056827"/>
                  <a:gd name="connsiteY31" fmla="*/ 797939 h 1226785"/>
                  <a:gd name="connsiteX32" fmla="*/ 2056827 w 2056827"/>
                  <a:gd name="connsiteY32" fmla="*/ 880783 h 1226785"/>
                  <a:gd name="connsiteX33" fmla="*/ 2056827 w 2056827"/>
                  <a:gd name="connsiteY33" fmla="*/ 948611 h 1226785"/>
                  <a:gd name="connsiteX34" fmla="*/ 2056827 w 2056827"/>
                  <a:gd name="connsiteY34" fmla="*/ 1002922 h 1226785"/>
                  <a:gd name="connsiteX35" fmla="*/ 2056827 w 2056827"/>
                  <a:gd name="connsiteY35" fmla="*/ 1045220 h 1226785"/>
                  <a:gd name="connsiteX36" fmla="*/ 2056827 w 2056827"/>
                  <a:gd name="connsiteY36" fmla="*/ 1077007 h 1226785"/>
                  <a:gd name="connsiteX37" fmla="*/ 2056827 w 2056827"/>
                  <a:gd name="connsiteY37" fmla="*/ 1099783 h 1226785"/>
                  <a:gd name="connsiteX38" fmla="*/ 2056827 w 2056827"/>
                  <a:gd name="connsiteY38" fmla="*/ 1115050 h 1226785"/>
                  <a:gd name="connsiteX39" fmla="*/ 2056827 w 2056827"/>
                  <a:gd name="connsiteY39" fmla="*/ 1129066 h 1226785"/>
                  <a:gd name="connsiteX40" fmla="*/ 2056827 w 2056827"/>
                  <a:gd name="connsiteY40" fmla="*/ 1131068 h 1226785"/>
                  <a:gd name="connsiteX41" fmla="*/ 2034987 w 2056827"/>
                  <a:gd name="connsiteY41" fmla="*/ 1178616 h 1226785"/>
                  <a:gd name="connsiteX42" fmla="*/ 1995352 w 2056827"/>
                  <a:gd name="connsiteY42" fmla="*/ 1213917 h 1226785"/>
                  <a:gd name="connsiteX43" fmla="*/ 1973272 w 2056827"/>
                  <a:gd name="connsiteY43" fmla="*/ 1226785 h 1226785"/>
                  <a:gd name="connsiteX44" fmla="*/ 83179 w 2056827"/>
                  <a:gd name="connsiteY44" fmla="*/ 1226785 h 1226785"/>
                  <a:gd name="connsiteX45" fmla="*/ 61466 w 2056827"/>
                  <a:gd name="connsiteY45" fmla="*/ 1213918 h 1226785"/>
                  <a:gd name="connsiteX46" fmla="*/ 21837 w 2056827"/>
                  <a:gd name="connsiteY46" fmla="*/ 1178617 h 1226785"/>
                  <a:gd name="connsiteX47" fmla="*/ 0 w 2056827"/>
                  <a:gd name="connsiteY47" fmla="*/ 1131069 h 1226785"/>
                  <a:gd name="connsiteX48" fmla="*/ 0 w 2056827"/>
                  <a:gd name="connsiteY48" fmla="*/ 1129067 h 1226785"/>
                  <a:gd name="connsiteX49" fmla="*/ 0 w 2056827"/>
                  <a:gd name="connsiteY49" fmla="*/ 1115051 h 1226785"/>
                  <a:gd name="connsiteX50" fmla="*/ 0 w 2056827"/>
                  <a:gd name="connsiteY50" fmla="*/ 1099784 h 1226785"/>
                  <a:gd name="connsiteX51" fmla="*/ 0 w 2056827"/>
                  <a:gd name="connsiteY51" fmla="*/ 1077008 h 1226785"/>
                  <a:gd name="connsiteX52" fmla="*/ 0 w 2056827"/>
                  <a:gd name="connsiteY52" fmla="*/ 1045221 h 1226785"/>
                  <a:gd name="connsiteX53" fmla="*/ 0 w 2056827"/>
                  <a:gd name="connsiteY53" fmla="*/ 1002923 h 1226785"/>
                  <a:gd name="connsiteX54" fmla="*/ 0 w 2056827"/>
                  <a:gd name="connsiteY54" fmla="*/ 948612 h 1226785"/>
                  <a:gd name="connsiteX55" fmla="*/ 0 w 2056827"/>
                  <a:gd name="connsiteY55" fmla="*/ 880784 h 1226785"/>
                  <a:gd name="connsiteX56" fmla="*/ 0 w 2056827"/>
                  <a:gd name="connsiteY56" fmla="*/ 797940 h 1226785"/>
                  <a:gd name="connsiteX57" fmla="*/ 0 w 2056827"/>
                  <a:gd name="connsiteY57" fmla="*/ 698577 h 1226785"/>
                  <a:gd name="connsiteX58" fmla="*/ 0 w 2056827"/>
                  <a:gd name="connsiteY58" fmla="*/ 581194 h 1226785"/>
                  <a:gd name="connsiteX59" fmla="*/ 0 w 2056827"/>
                  <a:gd name="connsiteY59" fmla="*/ 444288 h 1226785"/>
                  <a:gd name="connsiteX60" fmla="*/ 0 w 2056827"/>
                  <a:gd name="connsiteY60" fmla="*/ 286358 h 1226785"/>
                  <a:gd name="connsiteX61" fmla="*/ 0 w 2056827"/>
                  <a:gd name="connsiteY61" fmla="*/ 105903 h 1226785"/>
                  <a:gd name="connsiteX62" fmla="*/ 21837 w 2056827"/>
                  <a:gd name="connsiteY62" fmla="*/ 58355 h 1226785"/>
                  <a:gd name="connsiteX63" fmla="*/ 65510 w 2056827"/>
                  <a:gd name="connsiteY63" fmla="*/ 19452 h 1226785"/>
                  <a:gd name="connsiteX64" fmla="*/ 118079 w 2056827"/>
                  <a:gd name="connsiteY64" fmla="*/ 0 h 1226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2056827" h="1226785">
                    <a:moveTo>
                      <a:pt x="118079" y="0"/>
                    </a:moveTo>
                    <a:lnTo>
                      <a:pt x="119742" y="0"/>
                    </a:lnTo>
                    <a:lnTo>
                      <a:pt x="131386" y="0"/>
                    </a:lnTo>
                    <a:lnTo>
                      <a:pt x="162989" y="0"/>
                    </a:lnTo>
                    <a:lnTo>
                      <a:pt x="224532" y="0"/>
                    </a:lnTo>
                    <a:lnTo>
                      <a:pt x="325995" y="0"/>
                    </a:lnTo>
                    <a:lnTo>
                      <a:pt x="394815" y="0"/>
                    </a:lnTo>
                    <a:lnTo>
                      <a:pt x="477357" y="0"/>
                    </a:lnTo>
                    <a:lnTo>
                      <a:pt x="574870" y="0"/>
                    </a:lnTo>
                    <a:lnTo>
                      <a:pt x="688600" y="0"/>
                    </a:lnTo>
                    <a:lnTo>
                      <a:pt x="819795" y="0"/>
                    </a:lnTo>
                    <a:lnTo>
                      <a:pt x="969702" y="0"/>
                    </a:lnTo>
                    <a:lnTo>
                      <a:pt x="1140133" y="0"/>
                    </a:lnTo>
                    <a:lnTo>
                      <a:pt x="1280564" y="0"/>
                    </a:lnTo>
                    <a:lnTo>
                      <a:pt x="1403466" y="0"/>
                    </a:lnTo>
                    <a:lnTo>
                      <a:pt x="1510006" y="0"/>
                    </a:lnTo>
                    <a:lnTo>
                      <a:pt x="1601355" y="0"/>
                    </a:lnTo>
                    <a:lnTo>
                      <a:pt x="1678680" y="0"/>
                    </a:lnTo>
                    <a:lnTo>
                      <a:pt x="1743149" y="0"/>
                    </a:lnTo>
                    <a:lnTo>
                      <a:pt x="1838198" y="0"/>
                    </a:lnTo>
                    <a:lnTo>
                      <a:pt x="1895851" y="0"/>
                    </a:lnTo>
                    <a:lnTo>
                      <a:pt x="1925457" y="0"/>
                    </a:lnTo>
                    <a:lnTo>
                      <a:pt x="1936364" y="0"/>
                    </a:lnTo>
                    <a:lnTo>
                      <a:pt x="1937922" y="0"/>
                    </a:lnTo>
                    <a:cubicBezTo>
                      <a:pt x="1958144" y="0"/>
                      <a:pt x="1977557" y="7204"/>
                      <a:pt x="1991308" y="19451"/>
                    </a:cubicBezTo>
                    <a:cubicBezTo>
                      <a:pt x="2034987" y="58354"/>
                      <a:pt x="2034987" y="58354"/>
                      <a:pt x="2034987" y="58354"/>
                    </a:cubicBezTo>
                    <a:cubicBezTo>
                      <a:pt x="2049547" y="71322"/>
                      <a:pt x="2056827" y="87892"/>
                      <a:pt x="2056827" y="105902"/>
                    </a:cubicBezTo>
                    <a:lnTo>
                      <a:pt x="2056827" y="286357"/>
                    </a:lnTo>
                    <a:lnTo>
                      <a:pt x="2056827" y="444287"/>
                    </a:lnTo>
                    <a:lnTo>
                      <a:pt x="2056827" y="581193"/>
                    </a:lnTo>
                    <a:lnTo>
                      <a:pt x="2056827" y="698576"/>
                    </a:lnTo>
                    <a:lnTo>
                      <a:pt x="2056827" y="797939"/>
                    </a:lnTo>
                    <a:lnTo>
                      <a:pt x="2056827" y="880783"/>
                    </a:lnTo>
                    <a:lnTo>
                      <a:pt x="2056827" y="948611"/>
                    </a:lnTo>
                    <a:lnTo>
                      <a:pt x="2056827" y="1002922"/>
                    </a:lnTo>
                    <a:lnTo>
                      <a:pt x="2056827" y="1045220"/>
                    </a:lnTo>
                    <a:lnTo>
                      <a:pt x="2056827" y="1077007"/>
                    </a:lnTo>
                    <a:lnTo>
                      <a:pt x="2056827" y="1099783"/>
                    </a:lnTo>
                    <a:lnTo>
                      <a:pt x="2056827" y="1115050"/>
                    </a:lnTo>
                    <a:lnTo>
                      <a:pt x="2056827" y="1129066"/>
                    </a:lnTo>
                    <a:lnTo>
                      <a:pt x="2056827" y="1131068"/>
                    </a:lnTo>
                    <a:cubicBezTo>
                      <a:pt x="2056827" y="1149079"/>
                      <a:pt x="2049547" y="1165649"/>
                      <a:pt x="2034987" y="1178616"/>
                    </a:cubicBezTo>
                    <a:cubicBezTo>
                      <a:pt x="1995352" y="1213917"/>
                      <a:pt x="1995352" y="1213917"/>
                      <a:pt x="1995352" y="1213917"/>
                    </a:cubicBezTo>
                    <a:lnTo>
                      <a:pt x="1973272" y="1226785"/>
                    </a:lnTo>
                    <a:lnTo>
                      <a:pt x="83179" y="1226785"/>
                    </a:lnTo>
                    <a:lnTo>
                      <a:pt x="61466" y="1213918"/>
                    </a:lnTo>
                    <a:cubicBezTo>
                      <a:pt x="61466" y="1213918"/>
                      <a:pt x="61466" y="1213918"/>
                      <a:pt x="21837" y="1178617"/>
                    </a:cubicBezTo>
                    <a:cubicBezTo>
                      <a:pt x="7279" y="1165649"/>
                      <a:pt x="0" y="1149079"/>
                      <a:pt x="0" y="1131069"/>
                    </a:cubicBezTo>
                    <a:lnTo>
                      <a:pt x="0" y="1129067"/>
                    </a:lnTo>
                    <a:lnTo>
                      <a:pt x="0" y="1115051"/>
                    </a:lnTo>
                    <a:lnTo>
                      <a:pt x="0" y="1099784"/>
                    </a:lnTo>
                    <a:lnTo>
                      <a:pt x="0" y="1077008"/>
                    </a:lnTo>
                    <a:lnTo>
                      <a:pt x="0" y="1045221"/>
                    </a:lnTo>
                    <a:lnTo>
                      <a:pt x="0" y="1002923"/>
                    </a:lnTo>
                    <a:lnTo>
                      <a:pt x="0" y="948612"/>
                    </a:lnTo>
                    <a:lnTo>
                      <a:pt x="0" y="880784"/>
                    </a:lnTo>
                    <a:lnTo>
                      <a:pt x="0" y="797940"/>
                    </a:lnTo>
                    <a:lnTo>
                      <a:pt x="0" y="698577"/>
                    </a:lnTo>
                    <a:lnTo>
                      <a:pt x="0" y="581194"/>
                    </a:lnTo>
                    <a:lnTo>
                      <a:pt x="0" y="444288"/>
                    </a:lnTo>
                    <a:lnTo>
                      <a:pt x="0" y="286358"/>
                    </a:lnTo>
                    <a:lnTo>
                      <a:pt x="0" y="105903"/>
                    </a:lnTo>
                    <a:cubicBezTo>
                      <a:pt x="0" y="87892"/>
                      <a:pt x="7279" y="71322"/>
                      <a:pt x="21837" y="58355"/>
                    </a:cubicBezTo>
                    <a:cubicBezTo>
                      <a:pt x="21837" y="58355"/>
                      <a:pt x="21837" y="58355"/>
                      <a:pt x="65510" y="19452"/>
                    </a:cubicBezTo>
                    <a:cubicBezTo>
                      <a:pt x="79259" y="7204"/>
                      <a:pt x="98669" y="0"/>
                      <a:pt x="118079" y="0"/>
                    </a:cubicBezTo>
                    <a:close/>
                  </a:path>
                </a:pathLst>
              </a:custGeom>
            </p:spPr>
          </p:pic>
          <p:sp>
            <p:nvSpPr>
              <p:cNvPr id="288" name="Freeform 726">
                <a:extLst>
                  <a:ext uri="{FF2B5EF4-FFF2-40B4-BE49-F238E27FC236}">
                    <a16:creationId xmlns:a16="http://schemas.microsoft.com/office/drawing/2014/main" id="{625E98E5-1C3B-4C8B-9C86-8DAE721E210A}"/>
                  </a:ext>
                </a:extLst>
              </p:cNvPr>
              <p:cNvSpPr>
                <a:spLocks/>
              </p:cNvSpPr>
              <p:nvPr/>
            </p:nvSpPr>
            <p:spPr bwMode="auto">
              <a:xfrm rot="16200000" flipV="1">
                <a:off x="13021200" y="6405800"/>
                <a:ext cx="1315328" cy="1018291"/>
              </a:xfrm>
              <a:custGeom>
                <a:avLst/>
                <a:gdLst>
                  <a:gd name="T0" fmla="*/ 31 w 1826"/>
                  <a:gd name="T1" fmla="*/ 1176 h 1259"/>
                  <a:gd name="T2" fmla="*/ 83 w 1826"/>
                  <a:gd name="T3" fmla="*/ 1228 h 1259"/>
                  <a:gd name="T4" fmla="*/ 157 w 1826"/>
                  <a:gd name="T5" fmla="*/ 1259 h 1259"/>
                  <a:gd name="T6" fmla="*/ 1664 w 1826"/>
                  <a:gd name="T7" fmla="*/ 1259 h 1259"/>
                  <a:gd name="T8" fmla="*/ 1738 w 1826"/>
                  <a:gd name="T9" fmla="*/ 1228 h 1259"/>
                  <a:gd name="T10" fmla="*/ 1796 w 1826"/>
                  <a:gd name="T11" fmla="*/ 1170 h 1259"/>
                  <a:gd name="T12" fmla="*/ 1826 w 1826"/>
                  <a:gd name="T13" fmla="*/ 1097 h 1259"/>
                  <a:gd name="T14" fmla="*/ 1826 w 1826"/>
                  <a:gd name="T15" fmla="*/ 0 h 1259"/>
                  <a:gd name="T16" fmla="*/ 1819 w 1826"/>
                  <a:gd name="T17" fmla="*/ 0 h 1259"/>
                  <a:gd name="T18" fmla="*/ 1819 w 1826"/>
                  <a:gd name="T19" fmla="*/ 1097 h 1259"/>
                  <a:gd name="T20" fmla="*/ 1791 w 1826"/>
                  <a:gd name="T21" fmla="*/ 1165 h 1259"/>
                  <a:gd name="T22" fmla="*/ 1733 w 1826"/>
                  <a:gd name="T23" fmla="*/ 1223 h 1259"/>
                  <a:gd name="T24" fmla="*/ 1664 w 1826"/>
                  <a:gd name="T25" fmla="*/ 1251 h 1259"/>
                  <a:gd name="T26" fmla="*/ 157 w 1826"/>
                  <a:gd name="T27" fmla="*/ 1251 h 1259"/>
                  <a:gd name="T28" fmla="*/ 88 w 1826"/>
                  <a:gd name="T29" fmla="*/ 1223 h 1259"/>
                  <a:gd name="T30" fmla="*/ 36 w 1826"/>
                  <a:gd name="T31" fmla="*/ 1171 h 1259"/>
                  <a:gd name="T32" fmla="*/ 7 w 1826"/>
                  <a:gd name="T33" fmla="*/ 1102 h 1259"/>
                  <a:gd name="T34" fmla="*/ 7 w 1826"/>
                  <a:gd name="T35" fmla="*/ 0 h 1259"/>
                  <a:gd name="T36" fmla="*/ 0 w 1826"/>
                  <a:gd name="T37" fmla="*/ 0 h 1259"/>
                  <a:gd name="T38" fmla="*/ 0 w 1826"/>
                  <a:gd name="T39" fmla="*/ 1102 h 1259"/>
                  <a:gd name="T40" fmla="*/ 31 w 1826"/>
                  <a:gd name="T41" fmla="*/ 1176 h 1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26" h="1259">
                    <a:moveTo>
                      <a:pt x="31" y="1176"/>
                    </a:moveTo>
                    <a:cubicBezTo>
                      <a:pt x="83" y="1228"/>
                      <a:pt x="83" y="1228"/>
                      <a:pt x="83" y="1228"/>
                    </a:cubicBezTo>
                    <a:cubicBezTo>
                      <a:pt x="103" y="1248"/>
                      <a:pt x="129" y="1259"/>
                      <a:pt x="157" y="1259"/>
                    </a:cubicBezTo>
                    <a:cubicBezTo>
                      <a:pt x="1664" y="1259"/>
                      <a:pt x="1664" y="1259"/>
                      <a:pt x="1664" y="1259"/>
                    </a:cubicBezTo>
                    <a:cubicBezTo>
                      <a:pt x="1692" y="1259"/>
                      <a:pt x="1718" y="1248"/>
                      <a:pt x="1738" y="1228"/>
                    </a:cubicBezTo>
                    <a:cubicBezTo>
                      <a:pt x="1796" y="1170"/>
                      <a:pt x="1796" y="1170"/>
                      <a:pt x="1796" y="1170"/>
                    </a:cubicBezTo>
                    <a:cubicBezTo>
                      <a:pt x="1815" y="1151"/>
                      <a:pt x="1826" y="1124"/>
                      <a:pt x="1826" y="1097"/>
                    </a:cubicBezTo>
                    <a:cubicBezTo>
                      <a:pt x="1826" y="0"/>
                      <a:pt x="1826" y="0"/>
                      <a:pt x="1826" y="0"/>
                    </a:cubicBezTo>
                    <a:cubicBezTo>
                      <a:pt x="1819" y="0"/>
                      <a:pt x="1819" y="0"/>
                      <a:pt x="1819" y="0"/>
                    </a:cubicBezTo>
                    <a:cubicBezTo>
                      <a:pt x="1819" y="1097"/>
                      <a:pt x="1819" y="1097"/>
                      <a:pt x="1819" y="1097"/>
                    </a:cubicBezTo>
                    <a:cubicBezTo>
                      <a:pt x="1819" y="1123"/>
                      <a:pt x="1809" y="1147"/>
                      <a:pt x="1791" y="1165"/>
                    </a:cubicBezTo>
                    <a:cubicBezTo>
                      <a:pt x="1733" y="1223"/>
                      <a:pt x="1733" y="1223"/>
                      <a:pt x="1733" y="1223"/>
                    </a:cubicBezTo>
                    <a:cubicBezTo>
                      <a:pt x="1715" y="1241"/>
                      <a:pt x="1690" y="1251"/>
                      <a:pt x="1664" y="1251"/>
                    </a:cubicBezTo>
                    <a:cubicBezTo>
                      <a:pt x="157" y="1251"/>
                      <a:pt x="157" y="1251"/>
                      <a:pt x="157" y="1251"/>
                    </a:cubicBezTo>
                    <a:cubicBezTo>
                      <a:pt x="131" y="1251"/>
                      <a:pt x="106" y="1241"/>
                      <a:pt x="88" y="1223"/>
                    </a:cubicBezTo>
                    <a:cubicBezTo>
                      <a:pt x="36" y="1171"/>
                      <a:pt x="36" y="1171"/>
                      <a:pt x="36" y="1171"/>
                    </a:cubicBezTo>
                    <a:cubicBezTo>
                      <a:pt x="17" y="1152"/>
                      <a:pt x="7" y="1128"/>
                      <a:pt x="7" y="1102"/>
                    </a:cubicBezTo>
                    <a:cubicBezTo>
                      <a:pt x="7" y="0"/>
                      <a:pt x="7" y="0"/>
                      <a:pt x="7" y="0"/>
                    </a:cubicBezTo>
                    <a:cubicBezTo>
                      <a:pt x="0" y="0"/>
                      <a:pt x="0" y="0"/>
                      <a:pt x="0" y="0"/>
                    </a:cubicBezTo>
                    <a:cubicBezTo>
                      <a:pt x="0" y="1102"/>
                      <a:pt x="0" y="1102"/>
                      <a:pt x="0" y="1102"/>
                    </a:cubicBezTo>
                    <a:cubicBezTo>
                      <a:pt x="0" y="1130"/>
                      <a:pt x="11" y="1156"/>
                      <a:pt x="31" y="1176"/>
                    </a:cubicBezTo>
                    <a:close/>
                  </a:path>
                </a:pathLst>
              </a:custGeom>
              <a:solidFill>
                <a:schemeClr val="accent3">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9" name="Freeform 727">
                <a:extLst>
                  <a:ext uri="{FF2B5EF4-FFF2-40B4-BE49-F238E27FC236}">
                    <a16:creationId xmlns:a16="http://schemas.microsoft.com/office/drawing/2014/main" id="{862B9467-56EE-4D78-A3E7-CD3976730A6F}"/>
                  </a:ext>
                </a:extLst>
              </p:cNvPr>
              <p:cNvSpPr>
                <a:spLocks/>
              </p:cNvSpPr>
              <p:nvPr/>
            </p:nvSpPr>
            <p:spPr bwMode="auto">
              <a:xfrm rot="16200000" flipV="1">
                <a:off x="13082336" y="6428200"/>
                <a:ext cx="1238412" cy="972937"/>
              </a:xfrm>
              <a:custGeom>
                <a:avLst/>
                <a:gdLst>
                  <a:gd name="T0" fmla="*/ 28 w 1719"/>
                  <a:gd name="T1" fmla="*/ 1126 h 1203"/>
                  <a:gd name="T2" fmla="*/ 77 w 1719"/>
                  <a:gd name="T3" fmla="*/ 1175 h 1203"/>
                  <a:gd name="T4" fmla="*/ 145 w 1719"/>
                  <a:gd name="T5" fmla="*/ 1203 h 1203"/>
                  <a:gd name="T6" fmla="*/ 1568 w 1719"/>
                  <a:gd name="T7" fmla="*/ 1203 h 1203"/>
                  <a:gd name="T8" fmla="*/ 1636 w 1719"/>
                  <a:gd name="T9" fmla="*/ 1175 h 1203"/>
                  <a:gd name="T10" fmla="*/ 1690 w 1719"/>
                  <a:gd name="T11" fmla="*/ 1121 h 1203"/>
                  <a:gd name="T12" fmla="*/ 1719 w 1719"/>
                  <a:gd name="T13" fmla="*/ 1053 h 1203"/>
                  <a:gd name="T14" fmla="*/ 1719 w 1719"/>
                  <a:gd name="T15" fmla="*/ 0 h 1203"/>
                  <a:gd name="T16" fmla="*/ 1715 w 1719"/>
                  <a:gd name="T17" fmla="*/ 0 h 1203"/>
                  <a:gd name="T18" fmla="*/ 1715 w 1719"/>
                  <a:gd name="T19" fmla="*/ 1053 h 1203"/>
                  <a:gd name="T20" fmla="*/ 1688 w 1719"/>
                  <a:gd name="T21" fmla="*/ 1118 h 1203"/>
                  <a:gd name="T22" fmla="*/ 1634 w 1719"/>
                  <a:gd name="T23" fmla="*/ 1172 h 1203"/>
                  <a:gd name="T24" fmla="*/ 1568 w 1719"/>
                  <a:gd name="T25" fmla="*/ 1199 h 1203"/>
                  <a:gd name="T26" fmla="*/ 145 w 1719"/>
                  <a:gd name="T27" fmla="*/ 1199 h 1203"/>
                  <a:gd name="T28" fmla="*/ 79 w 1719"/>
                  <a:gd name="T29" fmla="*/ 1172 h 1203"/>
                  <a:gd name="T30" fmla="*/ 30 w 1719"/>
                  <a:gd name="T31" fmla="*/ 1123 h 1203"/>
                  <a:gd name="T32" fmla="*/ 3 w 1719"/>
                  <a:gd name="T33" fmla="*/ 1058 h 1203"/>
                  <a:gd name="T34" fmla="*/ 3 w 1719"/>
                  <a:gd name="T35" fmla="*/ 0 h 1203"/>
                  <a:gd name="T36" fmla="*/ 0 w 1719"/>
                  <a:gd name="T37" fmla="*/ 0 h 1203"/>
                  <a:gd name="T38" fmla="*/ 0 w 1719"/>
                  <a:gd name="T39" fmla="*/ 1058 h 1203"/>
                  <a:gd name="T40" fmla="*/ 28 w 1719"/>
                  <a:gd name="T41" fmla="*/ 1126 h 1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19" h="1203">
                    <a:moveTo>
                      <a:pt x="28" y="1126"/>
                    </a:moveTo>
                    <a:cubicBezTo>
                      <a:pt x="77" y="1175"/>
                      <a:pt x="77" y="1175"/>
                      <a:pt x="77" y="1175"/>
                    </a:cubicBezTo>
                    <a:cubicBezTo>
                      <a:pt x="95" y="1193"/>
                      <a:pt x="119" y="1203"/>
                      <a:pt x="145" y="1203"/>
                    </a:cubicBezTo>
                    <a:cubicBezTo>
                      <a:pt x="1568" y="1203"/>
                      <a:pt x="1568" y="1203"/>
                      <a:pt x="1568" y="1203"/>
                    </a:cubicBezTo>
                    <a:cubicBezTo>
                      <a:pt x="1594" y="1203"/>
                      <a:pt x="1618" y="1193"/>
                      <a:pt x="1636" y="1175"/>
                    </a:cubicBezTo>
                    <a:cubicBezTo>
                      <a:pt x="1690" y="1121"/>
                      <a:pt x="1690" y="1121"/>
                      <a:pt x="1690" y="1121"/>
                    </a:cubicBezTo>
                    <a:cubicBezTo>
                      <a:pt x="1709" y="1103"/>
                      <a:pt x="1719" y="1078"/>
                      <a:pt x="1719" y="1053"/>
                    </a:cubicBezTo>
                    <a:cubicBezTo>
                      <a:pt x="1719" y="0"/>
                      <a:pt x="1719" y="0"/>
                      <a:pt x="1719" y="0"/>
                    </a:cubicBezTo>
                    <a:cubicBezTo>
                      <a:pt x="1715" y="0"/>
                      <a:pt x="1715" y="0"/>
                      <a:pt x="1715" y="0"/>
                    </a:cubicBezTo>
                    <a:cubicBezTo>
                      <a:pt x="1715" y="1053"/>
                      <a:pt x="1715" y="1053"/>
                      <a:pt x="1715" y="1053"/>
                    </a:cubicBezTo>
                    <a:cubicBezTo>
                      <a:pt x="1715" y="1077"/>
                      <a:pt x="1705" y="1101"/>
                      <a:pt x="1688" y="1118"/>
                    </a:cubicBezTo>
                    <a:cubicBezTo>
                      <a:pt x="1634" y="1172"/>
                      <a:pt x="1634" y="1172"/>
                      <a:pt x="1634" y="1172"/>
                    </a:cubicBezTo>
                    <a:cubicBezTo>
                      <a:pt x="1616" y="1190"/>
                      <a:pt x="1593" y="1199"/>
                      <a:pt x="1568" y="1199"/>
                    </a:cubicBezTo>
                    <a:cubicBezTo>
                      <a:pt x="145" y="1199"/>
                      <a:pt x="145" y="1199"/>
                      <a:pt x="145" y="1199"/>
                    </a:cubicBezTo>
                    <a:cubicBezTo>
                      <a:pt x="120" y="1199"/>
                      <a:pt x="97" y="1190"/>
                      <a:pt x="79" y="1172"/>
                    </a:cubicBezTo>
                    <a:cubicBezTo>
                      <a:pt x="30" y="1123"/>
                      <a:pt x="30" y="1123"/>
                      <a:pt x="30" y="1123"/>
                    </a:cubicBezTo>
                    <a:cubicBezTo>
                      <a:pt x="13" y="1106"/>
                      <a:pt x="3" y="1082"/>
                      <a:pt x="3" y="1058"/>
                    </a:cubicBezTo>
                    <a:cubicBezTo>
                      <a:pt x="3" y="0"/>
                      <a:pt x="3" y="0"/>
                      <a:pt x="3" y="0"/>
                    </a:cubicBezTo>
                    <a:cubicBezTo>
                      <a:pt x="0" y="0"/>
                      <a:pt x="0" y="0"/>
                      <a:pt x="0" y="0"/>
                    </a:cubicBezTo>
                    <a:cubicBezTo>
                      <a:pt x="0" y="1058"/>
                      <a:pt x="0" y="1058"/>
                      <a:pt x="0" y="1058"/>
                    </a:cubicBezTo>
                    <a:cubicBezTo>
                      <a:pt x="0" y="1083"/>
                      <a:pt x="10" y="1107"/>
                      <a:pt x="28" y="1126"/>
                    </a:cubicBezTo>
                    <a:close/>
                  </a:path>
                </a:pathLst>
              </a:custGeom>
              <a:solidFill>
                <a:schemeClr val="accent3">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0" name="Freeform 728">
                <a:extLst>
                  <a:ext uri="{FF2B5EF4-FFF2-40B4-BE49-F238E27FC236}">
                    <a16:creationId xmlns:a16="http://schemas.microsoft.com/office/drawing/2014/main" id="{6A00FF1E-25A4-49A9-B385-7D98646BC3C6}"/>
                  </a:ext>
                </a:extLst>
              </p:cNvPr>
              <p:cNvSpPr>
                <a:spLocks/>
              </p:cNvSpPr>
              <p:nvPr/>
            </p:nvSpPr>
            <p:spPr bwMode="auto">
              <a:xfrm rot="16200000" flipV="1">
                <a:off x="13660444" y="7320109"/>
                <a:ext cx="23795" cy="524367"/>
              </a:xfrm>
              <a:custGeom>
                <a:avLst/>
                <a:gdLst>
                  <a:gd name="T0" fmla="*/ 24 w 68"/>
                  <a:gd name="T1" fmla="*/ 42 h 648"/>
                  <a:gd name="T2" fmla="*/ 0 w 68"/>
                  <a:gd name="T3" fmla="*/ 99 h 648"/>
                  <a:gd name="T4" fmla="*/ 0 w 68"/>
                  <a:gd name="T5" fmla="*/ 547 h 648"/>
                  <a:gd name="T6" fmla="*/ 24 w 68"/>
                  <a:gd name="T7" fmla="*/ 604 h 648"/>
                  <a:gd name="T8" fmla="*/ 68 w 68"/>
                  <a:gd name="T9" fmla="*/ 648 h 648"/>
                  <a:gd name="T10" fmla="*/ 66 w 68"/>
                  <a:gd name="T11" fmla="*/ 0 h 648"/>
                  <a:gd name="T12" fmla="*/ 24 w 68"/>
                  <a:gd name="T13" fmla="*/ 42 h 648"/>
                </a:gdLst>
                <a:ahLst/>
                <a:cxnLst>
                  <a:cxn ang="0">
                    <a:pos x="T0" y="T1"/>
                  </a:cxn>
                  <a:cxn ang="0">
                    <a:pos x="T2" y="T3"/>
                  </a:cxn>
                  <a:cxn ang="0">
                    <a:pos x="T4" y="T5"/>
                  </a:cxn>
                  <a:cxn ang="0">
                    <a:pos x="T6" y="T7"/>
                  </a:cxn>
                  <a:cxn ang="0">
                    <a:pos x="T8" y="T9"/>
                  </a:cxn>
                  <a:cxn ang="0">
                    <a:pos x="T10" y="T11"/>
                  </a:cxn>
                  <a:cxn ang="0">
                    <a:pos x="T12" y="T13"/>
                  </a:cxn>
                </a:cxnLst>
                <a:rect l="0" t="0" r="r" b="b"/>
                <a:pathLst>
                  <a:path w="68" h="648">
                    <a:moveTo>
                      <a:pt x="24" y="42"/>
                    </a:moveTo>
                    <a:cubicBezTo>
                      <a:pt x="9" y="57"/>
                      <a:pt x="0" y="78"/>
                      <a:pt x="0" y="99"/>
                    </a:cubicBezTo>
                    <a:cubicBezTo>
                      <a:pt x="0" y="547"/>
                      <a:pt x="0" y="547"/>
                      <a:pt x="0" y="547"/>
                    </a:cubicBezTo>
                    <a:cubicBezTo>
                      <a:pt x="0" y="569"/>
                      <a:pt x="9" y="589"/>
                      <a:pt x="24" y="604"/>
                    </a:cubicBezTo>
                    <a:cubicBezTo>
                      <a:pt x="68" y="648"/>
                      <a:pt x="68" y="648"/>
                      <a:pt x="68" y="648"/>
                    </a:cubicBezTo>
                    <a:cubicBezTo>
                      <a:pt x="66" y="0"/>
                      <a:pt x="66" y="0"/>
                      <a:pt x="66" y="0"/>
                    </a:cubicBezTo>
                    <a:lnTo>
                      <a:pt x="24" y="42"/>
                    </a:lnTo>
                    <a:close/>
                  </a:path>
                </a:pathLst>
              </a:custGeom>
              <a:solidFill>
                <a:schemeClr val="accent3">
                  <a:lumMod val="60000"/>
                  <a:lumOff val="40000"/>
                </a:schemeClr>
              </a:solidFill>
              <a:ln>
                <a:noFill/>
              </a:ln>
              <a:effectLst>
                <a:outerShdw blurRad="254000" sx="101000" sy="101000" algn="ctr" rotWithShape="0">
                  <a:schemeClr val="accent2">
                    <a:alpha val="80000"/>
                  </a:scheme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729">
                <a:extLst>
                  <a:ext uri="{FF2B5EF4-FFF2-40B4-BE49-F238E27FC236}">
                    <a16:creationId xmlns:a16="http://schemas.microsoft.com/office/drawing/2014/main" id="{2A41AA91-9475-4887-8FB7-68D7CD6BA3EE}"/>
                  </a:ext>
                </a:extLst>
              </p:cNvPr>
              <p:cNvSpPr>
                <a:spLocks/>
              </p:cNvSpPr>
              <p:nvPr/>
            </p:nvSpPr>
            <p:spPr bwMode="auto">
              <a:xfrm rot="16200000" flipV="1">
                <a:off x="13959939" y="6031976"/>
                <a:ext cx="24347" cy="431795"/>
              </a:xfrm>
              <a:custGeom>
                <a:avLst/>
                <a:gdLst>
                  <a:gd name="T0" fmla="*/ 42 w 66"/>
                  <a:gd name="T1" fmla="*/ 492 h 534"/>
                  <a:gd name="T2" fmla="*/ 66 w 66"/>
                  <a:gd name="T3" fmla="*/ 435 h 534"/>
                  <a:gd name="T4" fmla="*/ 66 w 66"/>
                  <a:gd name="T5" fmla="*/ 0 h 534"/>
                  <a:gd name="T6" fmla="*/ 0 w 66"/>
                  <a:gd name="T7" fmla="*/ 0 h 534"/>
                  <a:gd name="T8" fmla="*/ 0 w 66"/>
                  <a:gd name="T9" fmla="*/ 534 h 534"/>
                  <a:gd name="T10" fmla="*/ 42 w 66"/>
                  <a:gd name="T11" fmla="*/ 492 h 534"/>
                </a:gdLst>
                <a:ahLst/>
                <a:cxnLst>
                  <a:cxn ang="0">
                    <a:pos x="T0" y="T1"/>
                  </a:cxn>
                  <a:cxn ang="0">
                    <a:pos x="T2" y="T3"/>
                  </a:cxn>
                  <a:cxn ang="0">
                    <a:pos x="T4" y="T5"/>
                  </a:cxn>
                  <a:cxn ang="0">
                    <a:pos x="T6" y="T7"/>
                  </a:cxn>
                  <a:cxn ang="0">
                    <a:pos x="T8" y="T9"/>
                  </a:cxn>
                  <a:cxn ang="0">
                    <a:pos x="T10" y="T11"/>
                  </a:cxn>
                </a:cxnLst>
                <a:rect l="0" t="0" r="r" b="b"/>
                <a:pathLst>
                  <a:path w="66" h="534">
                    <a:moveTo>
                      <a:pt x="42" y="492"/>
                    </a:moveTo>
                    <a:cubicBezTo>
                      <a:pt x="58" y="477"/>
                      <a:pt x="66" y="457"/>
                      <a:pt x="66" y="435"/>
                    </a:cubicBezTo>
                    <a:cubicBezTo>
                      <a:pt x="66" y="0"/>
                      <a:pt x="66" y="0"/>
                      <a:pt x="66" y="0"/>
                    </a:cubicBezTo>
                    <a:cubicBezTo>
                      <a:pt x="0" y="0"/>
                      <a:pt x="0" y="0"/>
                      <a:pt x="0" y="0"/>
                    </a:cubicBezTo>
                    <a:cubicBezTo>
                      <a:pt x="0" y="534"/>
                      <a:pt x="0" y="534"/>
                      <a:pt x="0" y="534"/>
                    </a:cubicBezTo>
                    <a:lnTo>
                      <a:pt x="42" y="492"/>
                    </a:lnTo>
                    <a:close/>
                  </a:path>
                </a:pathLst>
              </a:custGeom>
              <a:solidFill>
                <a:schemeClr val="accent3">
                  <a:lumMod val="60000"/>
                  <a:lumOff val="40000"/>
                </a:schemeClr>
              </a:solidFill>
              <a:ln>
                <a:noFill/>
              </a:ln>
              <a:effectLst>
                <a:outerShdw blurRad="254000" sx="101000" sy="101000" algn="ctr" rotWithShape="0">
                  <a:schemeClr val="accent2">
                    <a:alpha val="80000"/>
                  </a:scheme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730">
                <a:extLst>
                  <a:ext uri="{FF2B5EF4-FFF2-40B4-BE49-F238E27FC236}">
                    <a16:creationId xmlns:a16="http://schemas.microsoft.com/office/drawing/2014/main" id="{9C574962-A695-4A59-8A16-75F9753258AB}"/>
                  </a:ext>
                </a:extLst>
              </p:cNvPr>
              <p:cNvSpPr>
                <a:spLocks/>
              </p:cNvSpPr>
              <p:nvPr/>
            </p:nvSpPr>
            <p:spPr bwMode="auto">
              <a:xfrm rot="16200000" flipV="1">
                <a:off x="14097892" y="6347398"/>
                <a:ext cx="1315328" cy="1135093"/>
              </a:xfrm>
              <a:custGeom>
                <a:avLst/>
                <a:gdLst>
                  <a:gd name="T0" fmla="*/ 31 w 1826"/>
                  <a:gd name="T1" fmla="*/ 83 h 1403"/>
                  <a:gd name="T2" fmla="*/ 83 w 1826"/>
                  <a:gd name="T3" fmla="*/ 30 h 1403"/>
                  <a:gd name="T4" fmla="*/ 157 w 1826"/>
                  <a:gd name="T5" fmla="*/ 0 h 1403"/>
                  <a:gd name="T6" fmla="*/ 1664 w 1826"/>
                  <a:gd name="T7" fmla="*/ 0 h 1403"/>
                  <a:gd name="T8" fmla="*/ 1738 w 1826"/>
                  <a:gd name="T9" fmla="*/ 30 h 1403"/>
                  <a:gd name="T10" fmla="*/ 1796 w 1826"/>
                  <a:gd name="T11" fmla="*/ 88 h 1403"/>
                  <a:gd name="T12" fmla="*/ 1826 w 1826"/>
                  <a:gd name="T13" fmla="*/ 162 h 1403"/>
                  <a:gd name="T14" fmla="*/ 1826 w 1826"/>
                  <a:gd name="T15" fmla="*/ 1403 h 1403"/>
                  <a:gd name="T16" fmla="*/ 1819 w 1826"/>
                  <a:gd name="T17" fmla="*/ 1403 h 1403"/>
                  <a:gd name="T18" fmla="*/ 1819 w 1826"/>
                  <a:gd name="T19" fmla="*/ 162 h 1403"/>
                  <a:gd name="T20" fmla="*/ 1791 w 1826"/>
                  <a:gd name="T21" fmla="*/ 93 h 1403"/>
                  <a:gd name="T22" fmla="*/ 1733 w 1826"/>
                  <a:gd name="T23" fmla="*/ 35 h 1403"/>
                  <a:gd name="T24" fmla="*/ 1664 w 1826"/>
                  <a:gd name="T25" fmla="*/ 7 h 1403"/>
                  <a:gd name="T26" fmla="*/ 157 w 1826"/>
                  <a:gd name="T27" fmla="*/ 7 h 1403"/>
                  <a:gd name="T28" fmla="*/ 88 w 1826"/>
                  <a:gd name="T29" fmla="*/ 35 h 1403"/>
                  <a:gd name="T30" fmla="*/ 36 w 1826"/>
                  <a:gd name="T31" fmla="*/ 88 h 1403"/>
                  <a:gd name="T32" fmla="*/ 7 w 1826"/>
                  <a:gd name="T33" fmla="*/ 156 h 1403"/>
                  <a:gd name="T34" fmla="*/ 7 w 1826"/>
                  <a:gd name="T35" fmla="*/ 1403 h 1403"/>
                  <a:gd name="T36" fmla="*/ 0 w 1826"/>
                  <a:gd name="T37" fmla="*/ 1403 h 1403"/>
                  <a:gd name="T38" fmla="*/ 0 w 1826"/>
                  <a:gd name="T39" fmla="*/ 156 h 1403"/>
                  <a:gd name="T40" fmla="*/ 31 w 1826"/>
                  <a:gd name="T41" fmla="*/ 83 h 1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26" h="1403">
                    <a:moveTo>
                      <a:pt x="31" y="83"/>
                    </a:moveTo>
                    <a:cubicBezTo>
                      <a:pt x="83" y="30"/>
                      <a:pt x="83" y="30"/>
                      <a:pt x="83" y="30"/>
                    </a:cubicBezTo>
                    <a:cubicBezTo>
                      <a:pt x="103" y="11"/>
                      <a:pt x="129" y="0"/>
                      <a:pt x="157" y="0"/>
                    </a:cubicBezTo>
                    <a:cubicBezTo>
                      <a:pt x="1664" y="0"/>
                      <a:pt x="1664" y="0"/>
                      <a:pt x="1664" y="0"/>
                    </a:cubicBezTo>
                    <a:cubicBezTo>
                      <a:pt x="1692" y="0"/>
                      <a:pt x="1718" y="11"/>
                      <a:pt x="1738" y="30"/>
                    </a:cubicBezTo>
                    <a:cubicBezTo>
                      <a:pt x="1796" y="88"/>
                      <a:pt x="1796" y="88"/>
                      <a:pt x="1796" y="88"/>
                    </a:cubicBezTo>
                    <a:cubicBezTo>
                      <a:pt x="1815" y="108"/>
                      <a:pt x="1826" y="134"/>
                      <a:pt x="1826" y="162"/>
                    </a:cubicBezTo>
                    <a:cubicBezTo>
                      <a:pt x="1826" y="1403"/>
                      <a:pt x="1826" y="1403"/>
                      <a:pt x="1826" y="1403"/>
                    </a:cubicBezTo>
                    <a:cubicBezTo>
                      <a:pt x="1819" y="1403"/>
                      <a:pt x="1819" y="1403"/>
                      <a:pt x="1819" y="1403"/>
                    </a:cubicBezTo>
                    <a:cubicBezTo>
                      <a:pt x="1819" y="162"/>
                      <a:pt x="1819" y="162"/>
                      <a:pt x="1819" y="162"/>
                    </a:cubicBezTo>
                    <a:cubicBezTo>
                      <a:pt x="1819" y="136"/>
                      <a:pt x="1809" y="111"/>
                      <a:pt x="1791" y="93"/>
                    </a:cubicBezTo>
                    <a:cubicBezTo>
                      <a:pt x="1733" y="35"/>
                      <a:pt x="1733" y="35"/>
                      <a:pt x="1733" y="35"/>
                    </a:cubicBezTo>
                    <a:cubicBezTo>
                      <a:pt x="1715" y="17"/>
                      <a:pt x="1690" y="7"/>
                      <a:pt x="1664" y="7"/>
                    </a:cubicBezTo>
                    <a:cubicBezTo>
                      <a:pt x="157" y="7"/>
                      <a:pt x="157" y="7"/>
                      <a:pt x="157" y="7"/>
                    </a:cubicBezTo>
                    <a:cubicBezTo>
                      <a:pt x="131" y="7"/>
                      <a:pt x="106" y="17"/>
                      <a:pt x="88" y="35"/>
                    </a:cubicBezTo>
                    <a:cubicBezTo>
                      <a:pt x="36" y="88"/>
                      <a:pt x="36" y="88"/>
                      <a:pt x="36" y="88"/>
                    </a:cubicBezTo>
                    <a:cubicBezTo>
                      <a:pt x="17" y="106"/>
                      <a:pt x="7" y="130"/>
                      <a:pt x="7" y="156"/>
                    </a:cubicBezTo>
                    <a:cubicBezTo>
                      <a:pt x="7" y="1403"/>
                      <a:pt x="7" y="1403"/>
                      <a:pt x="7" y="1403"/>
                    </a:cubicBezTo>
                    <a:cubicBezTo>
                      <a:pt x="0" y="1403"/>
                      <a:pt x="0" y="1403"/>
                      <a:pt x="0" y="1403"/>
                    </a:cubicBezTo>
                    <a:cubicBezTo>
                      <a:pt x="0" y="156"/>
                      <a:pt x="0" y="156"/>
                      <a:pt x="0" y="156"/>
                    </a:cubicBezTo>
                    <a:cubicBezTo>
                      <a:pt x="0" y="129"/>
                      <a:pt x="11" y="102"/>
                      <a:pt x="31" y="83"/>
                    </a:cubicBezTo>
                    <a:close/>
                  </a:path>
                </a:pathLst>
              </a:custGeom>
              <a:solidFill>
                <a:schemeClr val="accent3">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3" name="Freeform 731">
                <a:extLst>
                  <a:ext uri="{FF2B5EF4-FFF2-40B4-BE49-F238E27FC236}">
                    <a16:creationId xmlns:a16="http://schemas.microsoft.com/office/drawing/2014/main" id="{B35D6C41-A971-4E3C-A21C-47ACE1985FCE}"/>
                  </a:ext>
                </a:extLst>
              </p:cNvPr>
              <p:cNvSpPr>
                <a:spLocks/>
              </p:cNvSpPr>
              <p:nvPr/>
            </p:nvSpPr>
            <p:spPr bwMode="auto">
              <a:xfrm rot="16200000" flipV="1">
                <a:off x="14113984" y="6369488"/>
                <a:ext cx="1238412" cy="1090360"/>
              </a:xfrm>
              <a:custGeom>
                <a:avLst/>
                <a:gdLst>
                  <a:gd name="T0" fmla="*/ 28 w 1719"/>
                  <a:gd name="T1" fmla="*/ 78 h 1348"/>
                  <a:gd name="T2" fmla="*/ 77 w 1719"/>
                  <a:gd name="T3" fmla="*/ 28 h 1348"/>
                  <a:gd name="T4" fmla="*/ 145 w 1719"/>
                  <a:gd name="T5" fmla="*/ 0 h 1348"/>
                  <a:gd name="T6" fmla="*/ 1568 w 1719"/>
                  <a:gd name="T7" fmla="*/ 0 h 1348"/>
                  <a:gd name="T8" fmla="*/ 1636 w 1719"/>
                  <a:gd name="T9" fmla="*/ 28 h 1348"/>
                  <a:gd name="T10" fmla="*/ 1690 w 1719"/>
                  <a:gd name="T11" fmla="*/ 82 h 1348"/>
                  <a:gd name="T12" fmla="*/ 1719 w 1719"/>
                  <a:gd name="T13" fmla="*/ 151 h 1348"/>
                  <a:gd name="T14" fmla="*/ 1719 w 1719"/>
                  <a:gd name="T15" fmla="*/ 1348 h 1348"/>
                  <a:gd name="T16" fmla="*/ 1715 w 1719"/>
                  <a:gd name="T17" fmla="*/ 1348 h 1348"/>
                  <a:gd name="T18" fmla="*/ 1715 w 1719"/>
                  <a:gd name="T19" fmla="*/ 151 h 1348"/>
                  <a:gd name="T20" fmla="*/ 1688 w 1719"/>
                  <a:gd name="T21" fmla="*/ 85 h 1348"/>
                  <a:gd name="T22" fmla="*/ 1634 w 1719"/>
                  <a:gd name="T23" fmla="*/ 31 h 1348"/>
                  <a:gd name="T24" fmla="*/ 1568 w 1719"/>
                  <a:gd name="T25" fmla="*/ 4 h 1348"/>
                  <a:gd name="T26" fmla="*/ 145 w 1719"/>
                  <a:gd name="T27" fmla="*/ 4 h 1348"/>
                  <a:gd name="T28" fmla="*/ 79 w 1719"/>
                  <a:gd name="T29" fmla="*/ 31 h 1348"/>
                  <a:gd name="T30" fmla="*/ 30 w 1719"/>
                  <a:gd name="T31" fmla="*/ 80 h 1348"/>
                  <a:gd name="T32" fmla="*/ 3 w 1719"/>
                  <a:gd name="T33" fmla="*/ 146 h 1348"/>
                  <a:gd name="T34" fmla="*/ 3 w 1719"/>
                  <a:gd name="T35" fmla="*/ 1348 h 1348"/>
                  <a:gd name="T36" fmla="*/ 0 w 1719"/>
                  <a:gd name="T37" fmla="*/ 1348 h 1348"/>
                  <a:gd name="T38" fmla="*/ 0 w 1719"/>
                  <a:gd name="T39" fmla="*/ 146 h 1348"/>
                  <a:gd name="T40" fmla="*/ 28 w 1719"/>
                  <a:gd name="T41" fmla="*/ 78 h 1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19" h="1348">
                    <a:moveTo>
                      <a:pt x="28" y="78"/>
                    </a:moveTo>
                    <a:cubicBezTo>
                      <a:pt x="77" y="28"/>
                      <a:pt x="77" y="28"/>
                      <a:pt x="77" y="28"/>
                    </a:cubicBezTo>
                    <a:cubicBezTo>
                      <a:pt x="95" y="10"/>
                      <a:pt x="119" y="0"/>
                      <a:pt x="145" y="0"/>
                    </a:cubicBezTo>
                    <a:cubicBezTo>
                      <a:pt x="1568" y="0"/>
                      <a:pt x="1568" y="0"/>
                      <a:pt x="1568" y="0"/>
                    </a:cubicBezTo>
                    <a:cubicBezTo>
                      <a:pt x="1594" y="0"/>
                      <a:pt x="1618" y="10"/>
                      <a:pt x="1636" y="28"/>
                    </a:cubicBezTo>
                    <a:cubicBezTo>
                      <a:pt x="1690" y="82"/>
                      <a:pt x="1690" y="82"/>
                      <a:pt x="1690" y="82"/>
                    </a:cubicBezTo>
                    <a:cubicBezTo>
                      <a:pt x="1709" y="101"/>
                      <a:pt x="1719" y="125"/>
                      <a:pt x="1719" y="151"/>
                    </a:cubicBezTo>
                    <a:cubicBezTo>
                      <a:pt x="1719" y="1348"/>
                      <a:pt x="1719" y="1348"/>
                      <a:pt x="1719" y="1348"/>
                    </a:cubicBezTo>
                    <a:cubicBezTo>
                      <a:pt x="1715" y="1348"/>
                      <a:pt x="1715" y="1348"/>
                      <a:pt x="1715" y="1348"/>
                    </a:cubicBezTo>
                    <a:cubicBezTo>
                      <a:pt x="1715" y="151"/>
                      <a:pt x="1715" y="151"/>
                      <a:pt x="1715" y="151"/>
                    </a:cubicBezTo>
                    <a:cubicBezTo>
                      <a:pt x="1715" y="126"/>
                      <a:pt x="1705" y="102"/>
                      <a:pt x="1688" y="85"/>
                    </a:cubicBezTo>
                    <a:cubicBezTo>
                      <a:pt x="1634" y="31"/>
                      <a:pt x="1634" y="31"/>
                      <a:pt x="1634" y="31"/>
                    </a:cubicBezTo>
                    <a:cubicBezTo>
                      <a:pt x="1616" y="13"/>
                      <a:pt x="1593" y="4"/>
                      <a:pt x="1568" y="4"/>
                    </a:cubicBezTo>
                    <a:cubicBezTo>
                      <a:pt x="145" y="4"/>
                      <a:pt x="145" y="4"/>
                      <a:pt x="145" y="4"/>
                    </a:cubicBezTo>
                    <a:cubicBezTo>
                      <a:pt x="120" y="4"/>
                      <a:pt x="97" y="13"/>
                      <a:pt x="79" y="31"/>
                    </a:cubicBezTo>
                    <a:cubicBezTo>
                      <a:pt x="30" y="80"/>
                      <a:pt x="30" y="80"/>
                      <a:pt x="30" y="80"/>
                    </a:cubicBezTo>
                    <a:cubicBezTo>
                      <a:pt x="13" y="98"/>
                      <a:pt x="3" y="121"/>
                      <a:pt x="3" y="146"/>
                    </a:cubicBezTo>
                    <a:cubicBezTo>
                      <a:pt x="3" y="1348"/>
                      <a:pt x="3" y="1348"/>
                      <a:pt x="3" y="1348"/>
                    </a:cubicBezTo>
                    <a:cubicBezTo>
                      <a:pt x="0" y="1348"/>
                      <a:pt x="0" y="1348"/>
                      <a:pt x="0" y="1348"/>
                    </a:cubicBezTo>
                    <a:cubicBezTo>
                      <a:pt x="0" y="146"/>
                      <a:pt x="0" y="146"/>
                      <a:pt x="0" y="146"/>
                    </a:cubicBezTo>
                    <a:cubicBezTo>
                      <a:pt x="0" y="120"/>
                      <a:pt x="10" y="96"/>
                      <a:pt x="28" y="78"/>
                    </a:cubicBezTo>
                    <a:close/>
                  </a:path>
                </a:pathLst>
              </a:custGeom>
              <a:solidFill>
                <a:schemeClr val="accent3">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4" name="Freeform 732">
                <a:extLst>
                  <a:ext uri="{FF2B5EF4-FFF2-40B4-BE49-F238E27FC236}">
                    <a16:creationId xmlns:a16="http://schemas.microsoft.com/office/drawing/2014/main" id="{B460E0DD-CBDF-4A13-8104-D0F5E0EA3020}"/>
                  </a:ext>
                </a:extLst>
              </p:cNvPr>
              <p:cNvSpPr>
                <a:spLocks/>
              </p:cNvSpPr>
              <p:nvPr/>
            </p:nvSpPr>
            <p:spPr bwMode="auto">
              <a:xfrm rot="16200000" flipV="1">
                <a:off x="14839027" y="7320109"/>
                <a:ext cx="23795" cy="524367"/>
              </a:xfrm>
              <a:custGeom>
                <a:avLst/>
                <a:gdLst>
                  <a:gd name="T0" fmla="*/ 24 w 68"/>
                  <a:gd name="T1" fmla="*/ 606 h 648"/>
                  <a:gd name="T2" fmla="*/ 0 w 68"/>
                  <a:gd name="T3" fmla="*/ 549 h 648"/>
                  <a:gd name="T4" fmla="*/ 0 w 68"/>
                  <a:gd name="T5" fmla="*/ 101 h 648"/>
                  <a:gd name="T6" fmla="*/ 24 w 68"/>
                  <a:gd name="T7" fmla="*/ 44 h 648"/>
                  <a:gd name="T8" fmla="*/ 68 w 68"/>
                  <a:gd name="T9" fmla="*/ 0 h 648"/>
                  <a:gd name="T10" fmla="*/ 66 w 68"/>
                  <a:gd name="T11" fmla="*/ 648 h 648"/>
                  <a:gd name="T12" fmla="*/ 24 w 68"/>
                  <a:gd name="T13" fmla="*/ 606 h 648"/>
                </a:gdLst>
                <a:ahLst/>
                <a:cxnLst>
                  <a:cxn ang="0">
                    <a:pos x="T0" y="T1"/>
                  </a:cxn>
                  <a:cxn ang="0">
                    <a:pos x="T2" y="T3"/>
                  </a:cxn>
                  <a:cxn ang="0">
                    <a:pos x="T4" y="T5"/>
                  </a:cxn>
                  <a:cxn ang="0">
                    <a:pos x="T6" y="T7"/>
                  </a:cxn>
                  <a:cxn ang="0">
                    <a:pos x="T8" y="T9"/>
                  </a:cxn>
                  <a:cxn ang="0">
                    <a:pos x="T10" y="T11"/>
                  </a:cxn>
                  <a:cxn ang="0">
                    <a:pos x="T12" y="T13"/>
                  </a:cxn>
                </a:cxnLst>
                <a:rect l="0" t="0" r="r" b="b"/>
                <a:pathLst>
                  <a:path w="68" h="648">
                    <a:moveTo>
                      <a:pt x="24" y="606"/>
                    </a:moveTo>
                    <a:cubicBezTo>
                      <a:pt x="9" y="591"/>
                      <a:pt x="0" y="570"/>
                      <a:pt x="0" y="549"/>
                    </a:cubicBezTo>
                    <a:cubicBezTo>
                      <a:pt x="0" y="101"/>
                      <a:pt x="0" y="101"/>
                      <a:pt x="0" y="101"/>
                    </a:cubicBezTo>
                    <a:cubicBezTo>
                      <a:pt x="0" y="80"/>
                      <a:pt x="9" y="59"/>
                      <a:pt x="24" y="44"/>
                    </a:cubicBezTo>
                    <a:cubicBezTo>
                      <a:pt x="68" y="0"/>
                      <a:pt x="68" y="0"/>
                      <a:pt x="68" y="0"/>
                    </a:cubicBezTo>
                    <a:cubicBezTo>
                      <a:pt x="66" y="648"/>
                      <a:pt x="66" y="648"/>
                      <a:pt x="66" y="648"/>
                    </a:cubicBezTo>
                    <a:lnTo>
                      <a:pt x="24" y="606"/>
                    </a:lnTo>
                    <a:close/>
                  </a:path>
                </a:pathLst>
              </a:custGeom>
              <a:solidFill>
                <a:schemeClr val="accent3">
                  <a:lumMod val="60000"/>
                  <a:lumOff val="40000"/>
                </a:schemeClr>
              </a:solidFill>
              <a:ln>
                <a:noFill/>
              </a:ln>
              <a:effectLst>
                <a:outerShdw blurRad="254000" sx="101000" sy="101000" algn="ctr" rotWithShape="0">
                  <a:schemeClr val="accent2">
                    <a:alpha val="80000"/>
                  </a:scheme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733">
                <a:extLst>
                  <a:ext uri="{FF2B5EF4-FFF2-40B4-BE49-F238E27FC236}">
                    <a16:creationId xmlns:a16="http://schemas.microsoft.com/office/drawing/2014/main" id="{6AA365BF-D3BE-454B-B467-FF5EBE12808A}"/>
                  </a:ext>
                </a:extLst>
              </p:cNvPr>
              <p:cNvSpPr>
                <a:spLocks/>
              </p:cNvSpPr>
              <p:nvPr/>
            </p:nvSpPr>
            <p:spPr bwMode="auto">
              <a:xfrm rot="16200000" flipV="1">
                <a:off x="14297609" y="6126101"/>
                <a:ext cx="24347" cy="243545"/>
              </a:xfrm>
              <a:custGeom>
                <a:avLst/>
                <a:gdLst>
                  <a:gd name="T0" fmla="*/ 42 w 66"/>
                  <a:gd name="T1" fmla="*/ 42 h 301"/>
                  <a:gd name="T2" fmla="*/ 66 w 66"/>
                  <a:gd name="T3" fmla="*/ 99 h 301"/>
                  <a:gd name="T4" fmla="*/ 66 w 66"/>
                  <a:gd name="T5" fmla="*/ 301 h 301"/>
                  <a:gd name="T6" fmla="*/ 0 w 66"/>
                  <a:gd name="T7" fmla="*/ 301 h 301"/>
                  <a:gd name="T8" fmla="*/ 0 w 66"/>
                  <a:gd name="T9" fmla="*/ 0 h 301"/>
                  <a:gd name="T10" fmla="*/ 42 w 66"/>
                  <a:gd name="T11" fmla="*/ 42 h 301"/>
                </a:gdLst>
                <a:ahLst/>
                <a:cxnLst>
                  <a:cxn ang="0">
                    <a:pos x="T0" y="T1"/>
                  </a:cxn>
                  <a:cxn ang="0">
                    <a:pos x="T2" y="T3"/>
                  </a:cxn>
                  <a:cxn ang="0">
                    <a:pos x="T4" y="T5"/>
                  </a:cxn>
                  <a:cxn ang="0">
                    <a:pos x="T6" y="T7"/>
                  </a:cxn>
                  <a:cxn ang="0">
                    <a:pos x="T8" y="T9"/>
                  </a:cxn>
                  <a:cxn ang="0">
                    <a:pos x="T10" y="T11"/>
                  </a:cxn>
                </a:cxnLst>
                <a:rect l="0" t="0" r="r" b="b"/>
                <a:pathLst>
                  <a:path w="66" h="301">
                    <a:moveTo>
                      <a:pt x="42" y="42"/>
                    </a:moveTo>
                    <a:cubicBezTo>
                      <a:pt x="58" y="57"/>
                      <a:pt x="66" y="78"/>
                      <a:pt x="66" y="99"/>
                    </a:cubicBezTo>
                    <a:cubicBezTo>
                      <a:pt x="66" y="301"/>
                      <a:pt x="66" y="301"/>
                      <a:pt x="66" y="301"/>
                    </a:cubicBezTo>
                    <a:cubicBezTo>
                      <a:pt x="0" y="301"/>
                      <a:pt x="0" y="301"/>
                      <a:pt x="0" y="301"/>
                    </a:cubicBezTo>
                    <a:cubicBezTo>
                      <a:pt x="0" y="0"/>
                      <a:pt x="0" y="0"/>
                      <a:pt x="0" y="0"/>
                    </a:cubicBezTo>
                    <a:lnTo>
                      <a:pt x="42" y="42"/>
                    </a:lnTo>
                    <a:close/>
                  </a:path>
                </a:pathLst>
              </a:custGeom>
              <a:solidFill>
                <a:schemeClr val="accent3">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75" name="文本框 274">
              <a:extLst>
                <a:ext uri="{FF2B5EF4-FFF2-40B4-BE49-F238E27FC236}">
                  <a16:creationId xmlns:a16="http://schemas.microsoft.com/office/drawing/2014/main" id="{7022D911-67F1-4D66-93F1-AC11B0B5B3F6}"/>
                </a:ext>
              </a:extLst>
            </p:cNvPr>
            <p:cNvSpPr txBox="1"/>
            <p:nvPr/>
          </p:nvSpPr>
          <p:spPr>
            <a:xfrm>
              <a:off x="4273506" y="2930560"/>
              <a:ext cx="1107997" cy="369332"/>
            </a:xfrm>
            <a:prstGeom prst="rect">
              <a:avLst/>
            </a:prstGeom>
            <a:noFill/>
          </p:spPr>
          <p:txBody>
            <a:bodyPr wrap="none" rtlCol="0">
              <a:spAutoFit/>
            </a:bodyPr>
            <a:lstStyle/>
            <a:p>
              <a:pPr algn="ctr"/>
              <a:r>
                <a:rPr lang="zh-CN" altLang="en-US" dirty="0">
                  <a:solidFill>
                    <a:schemeClr val="accent3">
                      <a:lumMod val="60000"/>
                      <a:lumOff val="40000"/>
                    </a:schemeClr>
                  </a:solidFill>
                  <a:latin typeface="+mj-ea"/>
                  <a:ea typeface="+mj-ea"/>
                </a:rPr>
                <a:t>你的标题</a:t>
              </a:r>
            </a:p>
          </p:txBody>
        </p:sp>
      </p:grpSp>
      <p:cxnSp>
        <p:nvCxnSpPr>
          <p:cNvPr id="189" name="直接连接符 188">
            <a:extLst>
              <a:ext uri="{FF2B5EF4-FFF2-40B4-BE49-F238E27FC236}">
                <a16:creationId xmlns:a16="http://schemas.microsoft.com/office/drawing/2014/main" id="{8F19C254-6A0D-427D-A0C7-B419E6344226}"/>
              </a:ext>
            </a:extLst>
          </p:cNvPr>
          <p:cNvCxnSpPr>
            <a:cxnSpLocks/>
          </p:cNvCxnSpPr>
          <p:nvPr/>
        </p:nvCxnSpPr>
        <p:spPr>
          <a:xfrm flipV="1">
            <a:off x="3559006" y="1947029"/>
            <a:ext cx="0" cy="3526571"/>
          </a:xfrm>
          <a:prstGeom prst="line">
            <a:avLst/>
          </a:prstGeom>
          <a:ln w="3175">
            <a:gradFill>
              <a:gsLst>
                <a:gs pos="0">
                  <a:schemeClr val="accent2">
                    <a:alpha val="0"/>
                  </a:schemeClr>
                </a:gs>
                <a:gs pos="50000">
                  <a:schemeClr val="accent2"/>
                </a:gs>
                <a:gs pos="100000">
                  <a:schemeClr val="accent2">
                    <a:alpha val="0"/>
                  </a:schemeClr>
                </a:gs>
              </a:gsLst>
              <a:lin ang="5400000" scaled="0"/>
            </a:gradFill>
          </a:ln>
          <a:effectLst>
            <a:outerShdw blurRad="127000" sx="104000" sy="104000" algn="ctr" rotWithShape="0">
              <a:schemeClr val="accent2">
                <a:lumMod val="20000"/>
                <a:lumOff val="80000"/>
                <a:alpha val="47000"/>
              </a:schemeClr>
            </a:outerShdw>
          </a:effectLst>
        </p:spPr>
        <p:style>
          <a:lnRef idx="1">
            <a:schemeClr val="accent1"/>
          </a:lnRef>
          <a:fillRef idx="0">
            <a:schemeClr val="accent1"/>
          </a:fillRef>
          <a:effectRef idx="0">
            <a:schemeClr val="accent1"/>
          </a:effectRef>
          <a:fontRef idx="minor">
            <a:schemeClr val="tx1"/>
          </a:fontRef>
        </p:style>
      </p:cxnSp>
      <p:cxnSp>
        <p:nvCxnSpPr>
          <p:cNvPr id="241" name="直接连接符 240">
            <a:extLst>
              <a:ext uri="{FF2B5EF4-FFF2-40B4-BE49-F238E27FC236}">
                <a16:creationId xmlns:a16="http://schemas.microsoft.com/office/drawing/2014/main" id="{48D84407-1EBF-4031-9826-3DD57ACA151F}"/>
              </a:ext>
            </a:extLst>
          </p:cNvPr>
          <p:cNvCxnSpPr>
            <a:cxnSpLocks/>
          </p:cNvCxnSpPr>
          <p:nvPr/>
        </p:nvCxnSpPr>
        <p:spPr>
          <a:xfrm flipV="1">
            <a:off x="8632994" y="1947029"/>
            <a:ext cx="0" cy="3526571"/>
          </a:xfrm>
          <a:prstGeom prst="line">
            <a:avLst/>
          </a:prstGeom>
          <a:ln w="3175">
            <a:gradFill>
              <a:gsLst>
                <a:gs pos="0">
                  <a:schemeClr val="accent2">
                    <a:alpha val="0"/>
                  </a:schemeClr>
                </a:gs>
                <a:gs pos="50000">
                  <a:schemeClr val="accent2"/>
                </a:gs>
                <a:gs pos="100000">
                  <a:schemeClr val="accent2">
                    <a:alpha val="0"/>
                  </a:schemeClr>
                </a:gs>
              </a:gsLst>
              <a:lin ang="5400000" scaled="0"/>
            </a:gradFill>
          </a:ln>
          <a:effectLst>
            <a:outerShdw blurRad="127000" sx="104000" sy="104000" algn="ctr" rotWithShape="0">
              <a:schemeClr val="accent2">
                <a:lumMod val="20000"/>
                <a:lumOff val="80000"/>
                <a:alpha val="47000"/>
              </a:schemeClr>
            </a:outerShdw>
          </a:effectLst>
        </p:spPr>
        <p:style>
          <a:lnRef idx="1">
            <a:schemeClr val="accent1"/>
          </a:lnRef>
          <a:fillRef idx="0">
            <a:schemeClr val="accent1"/>
          </a:fillRef>
          <a:effectRef idx="0">
            <a:schemeClr val="accent1"/>
          </a:effectRef>
          <a:fontRef idx="minor">
            <a:schemeClr val="tx1"/>
          </a:fontRef>
        </p:style>
      </p:cxnSp>
      <p:grpSp>
        <p:nvGrpSpPr>
          <p:cNvPr id="85" name="组合 84">
            <a:extLst>
              <a:ext uri="{FF2B5EF4-FFF2-40B4-BE49-F238E27FC236}">
                <a16:creationId xmlns:a16="http://schemas.microsoft.com/office/drawing/2014/main" id="{7C5F97F7-3446-40D0-B7CB-AA440A8612CE}"/>
              </a:ext>
            </a:extLst>
          </p:cNvPr>
          <p:cNvGrpSpPr/>
          <p:nvPr/>
        </p:nvGrpSpPr>
        <p:grpSpPr>
          <a:xfrm>
            <a:off x="1440624" y="3625515"/>
            <a:ext cx="1699770" cy="2153207"/>
            <a:chOff x="1440624" y="3545840"/>
            <a:chExt cx="1699770" cy="2153207"/>
          </a:xfrm>
        </p:grpSpPr>
        <p:sp>
          <p:nvSpPr>
            <p:cNvPr id="242" name="矩形 241">
              <a:extLst>
                <a:ext uri="{FF2B5EF4-FFF2-40B4-BE49-F238E27FC236}">
                  <a16:creationId xmlns:a16="http://schemas.microsoft.com/office/drawing/2014/main" id="{63817948-025D-4D54-9C9E-D06C7B042CEA}"/>
                </a:ext>
              </a:extLst>
            </p:cNvPr>
            <p:cNvSpPr/>
            <p:nvPr/>
          </p:nvSpPr>
          <p:spPr>
            <a:xfrm>
              <a:off x="1440624" y="3648165"/>
              <a:ext cx="1699770" cy="2050882"/>
            </a:xfrm>
            <a:prstGeom prst="rect">
              <a:avLst/>
            </a:prstGeom>
          </p:spPr>
          <p:txBody>
            <a:bodyPr wrap="square" lIns="0" tIns="0" rIns="0" bIns="0">
              <a:spAutoFit/>
            </a:bodyPr>
            <a:lstStyle/>
            <a:p>
              <a:pPr algn="ctr">
                <a:lnSpc>
                  <a:spcPct val="120000"/>
                </a:lnSpc>
              </a:pPr>
              <a:r>
                <a:rPr lang="zh-CN" altLang="en-US" sz="1400" dirty="0">
                  <a:solidFill>
                    <a:schemeClr val="bg1"/>
                  </a:solidFill>
                  <a:latin typeface="+mn-ea"/>
                </a:rPr>
                <a:t>请输入你的文本内容</a:t>
              </a:r>
              <a:endParaRPr lang="en-US" altLang="zh-CN" sz="1400" dirty="0">
                <a:solidFill>
                  <a:schemeClr val="bg1"/>
                </a:solidFill>
                <a:latin typeface="+mn-ea"/>
              </a:endParaRPr>
            </a:p>
            <a:p>
              <a:pPr algn="ctr">
                <a:lnSpc>
                  <a:spcPct val="120000"/>
                </a:lnSpc>
              </a:pPr>
              <a:r>
                <a:rPr lang="zh-CN" altLang="en-US" sz="1400" dirty="0">
                  <a:solidFill>
                    <a:schemeClr val="bg1"/>
                  </a:solidFill>
                  <a:latin typeface="+mn-ea"/>
                </a:rPr>
                <a:t>请输入你的文本内容</a:t>
              </a:r>
            </a:p>
            <a:p>
              <a:pPr algn="ctr">
                <a:lnSpc>
                  <a:spcPct val="120000"/>
                </a:lnSpc>
              </a:pPr>
              <a:r>
                <a:rPr lang="zh-CN" altLang="en-US" sz="1400" dirty="0">
                  <a:solidFill>
                    <a:schemeClr val="bg1"/>
                  </a:solidFill>
                  <a:latin typeface="+mn-ea"/>
                </a:rPr>
                <a:t>请输入你的文本内容</a:t>
              </a:r>
            </a:p>
            <a:p>
              <a:pPr algn="ctr">
                <a:lnSpc>
                  <a:spcPct val="120000"/>
                </a:lnSpc>
              </a:pPr>
              <a:r>
                <a:rPr lang="zh-CN" altLang="en-US" sz="1400" dirty="0">
                  <a:solidFill>
                    <a:schemeClr val="bg1"/>
                  </a:solidFill>
                  <a:latin typeface="+mn-ea"/>
                </a:rPr>
                <a:t>请输入你的文本内容</a:t>
              </a:r>
            </a:p>
            <a:p>
              <a:pPr algn="ctr">
                <a:lnSpc>
                  <a:spcPct val="120000"/>
                </a:lnSpc>
              </a:pPr>
              <a:r>
                <a:rPr lang="zh-CN" altLang="en-US" sz="1400" dirty="0">
                  <a:solidFill>
                    <a:schemeClr val="bg1"/>
                  </a:solidFill>
                  <a:latin typeface="+mn-ea"/>
                </a:rPr>
                <a:t>请输入你的文本内容</a:t>
              </a:r>
            </a:p>
            <a:p>
              <a:pPr algn="ctr">
                <a:lnSpc>
                  <a:spcPct val="120000"/>
                </a:lnSpc>
              </a:pPr>
              <a:r>
                <a:rPr lang="zh-CN" altLang="en-US" sz="1400" dirty="0">
                  <a:solidFill>
                    <a:schemeClr val="bg1"/>
                  </a:solidFill>
                  <a:latin typeface="+mn-ea"/>
                </a:rPr>
                <a:t>请输入你的文本内容</a:t>
              </a:r>
            </a:p>
            <a:p>
              <a:pPr algn="ctr">
                <a:lnSpc>
                  <a:spcPct val="120000"/>
                </a:lnSpc>
              </a:pPr>
              <a:r>
                <a:rPr lang="zh-CN" altLang="en-US" sz="1400" dirty="0">
                  <a:solidFill>
                    <a:schemeClr val="bg1"/>
                  </a:solidFill>
                  <a:latin typeface="+mn-ea"/>
                </a:rPr>
                <a:t>请输入你的文本内容请输入你的文本内容</a:t>
              </a:r>
            </a:p>
          </p:txBody>
        </p:sp>
        <p:cxnSp>
          <p:nvCxnSpPr>
            <p:cNvPr id="83" name="直接连接符 82">
              <a:extLst>
                <a:ext uri="{FF2B5EF4-FFF2-40B4-BE49-F238E27FC236}">
                  <a16:creationId xmlns:a16="http://schemas.microsoft.com/office/drawing/2014/main" id="{512B8B48-DACB-41FA-A9E9-920142E95CC1}"/>
                </a:ext>
              </a:extLst>
            </p:cNvPr>
            <p:cNvCxnSpPr>
              <a:cxnSpLocks/>
            </p:cNvCxnSpPr>
            <p:nvPr/>
          </p:nvCxnSpPr>
          <p:spPr>
            <a:xfrm>
              <a:off x="2040643" y="3545840"/>
              <a:ext cx="499732" cy="0"/>
            </a:xfrm>
            <a:prstGeom prst="line">
              <a:avLst/>
            </a:prstGeom>
            <a:ln w="38100">
              <a:solidFill>
                <a:schemeClr val="accent2"/>
              </a:solidFill>
              <a:prstDash val="lgDashDot"/>
              <a:round/>
            </a:ln>
          </p:spPr>
          <p:style>
            <a:lnRef idx="1">
              <a:schemeClr val="accent1"/>
            </a:lnRef>
            <a:fillRef idx="0">
              <a:schemeClr val="accent1"/>
            </a:fillRef>
            <a:effectRef idx="0">
              <a:schemeClr val="accent1"/>
            </a:effectRef>
            <a:fontRef idx="minor">
              <a:schemeClr val="tx1"/>
            </a:fontRef>
          </p:style>
        </p:cxnSp>
      </p:grpSp>
      <p:grpSp>
        <p:nvGrpSpPr>
          <p:cNvPr id="243" name="组合 242">
            <a:extLst>
              <a:ext uri="{FF2B5EF4-FFF2-40B4-BE49-F238E27FC236}">
                <a16:creationId xmlns:a16="http://schemas.microsoft.com/office/drawing/2014/main" id="{2213ED26-01D4-4FED-952D-412F5C4BA786}"/>
              </a:ext>
            </a:extLst>
          </p:cNvPr>
          <p:cNvGrpSpPr/>
          <p:nvPr/>
        </p:nvGrpSpPr>
        <p:grpSpPr>
          <a:xfrm>
            <a:off x="3977618" y="3625515"/>
            <a:ext cx="1699770" cy="2153207"/>
            <a:chOff x="1440624" y="3545840"/>
            <a:chExt cx="1699770" cy="2153207"/>
          </a:xfrm>
        </p:grpSpPr>
        <p:sp>
          <p:nvSpPr>
            <p:cNvPr id="244" name="矩形 243">
              <a:extLst>
                <a:ext uri="{FF2B5EF4-FFF2-40B4-BE49-F238E27FC236}">
                  <a16:creationId xmlns:a16="http://schemas.microsoft.com/office/drawing/2014/main" id="{8648CD5E-1C8B-442C-8955-72C660E43E60}"/>
                </a:ext>
              </a:extLst>
            </p:cNvPr>
            <p:cNvSpPr/>
            <p:nvPr/>
          </p:nvSpPr>
          <p:spPr>
            <a:xfrm>
              <a:off x="1440624" y="3648165"/>
              <a:ext cx="1699770" cy="2050882"/>
            </a:xfrm>
            <a:prstGeom prst="rect">
              <a:avLst/>
            </a:prstGeom>
          </p:spPr>
          <p:txBody>
            <a:bodyPr wrap="square" lIns="0" tIns="0" rIns="0" bIns="0">
              <a:spAutoFit/>
            </a:bodyPr>
            <a:lstStyle/>
            <a:p>
              <a:pPr algn="ctr">
                <a:lnSpc>
                  <a:spcPct val="120000"/>
                </a:lnSpc>
              </a:pPr>
              <a:r>
                <a:rPr lang="zh-CN" altLang="en-US" sz="1400" dirty="0">
                  <a:solidFill>
                    <a:schemeClr val="bg1"/>
                  </a:solidFill>
                  <a:latin typeface="+mn-ea"/>
                </a:rPr>
                <a:t>请输入你的文本内容</a:t>
              </a:r>
              <a:endParaRPr lang="en-US" altLang="zh-CN" sz="1400" dirty="0">
                <a:solidFill>
                  <a:schemeClr val="bg1"/>
                </a:solidFill>
                <a:latin typeface="+mn-ea"/>
              </a:endParaRPr>
            </a:p>
            <a:p>
              <a:pPr algn="ctr">
                <a:lnSpc>
                  <a:spcPct val="120000"/>
                </a:lnSpc>
              </a:pPr>
              <a:r>
                <a:rPr lang="zh-CN" altLang="en-US" sz="1400" dirty="0">
                  <a:solidFill>
                    <a:schemeClr val="bg1"/>
                  </a:solidFill>
                  <a:latin typeface="+mn-ea"/>
                </a:rPr>
                <a:t>请输入你的文本内容</a:t>
              </a:r>
            </a:p>
            <a:p>
              <a:pPr algn="ctr">
                <a:lnSpc>
                  <a:spcPct val="120000"/>
                </a:lnSpc>
              </a:pPr>
              <a:r>
                <a:rPr lang="zh-CN" altLang="en-US" sz="1400" dirty="0">
                  <a:solidFill>
                    <a:schemeClr val="bg1"/>
                  </a:solidFill>
                  <a:latin typeface="+mn-ea"/>
                </a:rPr>
                <a:t>请输入你的文本内容</a:t>
              </a:r>
            </a:p>
            <a:p>
              <a:pPr algn="ctr">
                <a:lnSpc>
                  <a:spcPct val="120000"/>
                </a:lnSpc>
              </a:pPr>
              <a:r>
                <a:rPr lang="zh-CN" altLang="en-US" sz="1400" dirty="0">
                  <a:solidFill>
                    <a:schemeClr val="bg1"/>
                  </a:solidFill>
                  <a:latin typeface="+mn-ea"/>
                </a:rPr>
                <a:t>请输入你的文本内容</a:t>
              </a:r>
            </a:p>
            <a:p>
              <a:pPr algn="ctr">
                <a:lnSpc>
                  <a:spcPct val="120000"/>
                </a:lnSpc>
              </a:pPr>
              <a:r>
                <a:rPr lang="zh-CN" altLang="en-US" sz="1400" dirty="0">
                  <a:solidFill>
                    <a:schemeClr val="bg1"/>
                  </a:solidFill>
                  <a:latin typeface="+mn-ea"/>
                </a:rPr>
                <a:t>请输入你的文本内容</a:t>
              </a:r>
            </a:p>
            <a:p>
              <a:pPr algn="ctr">
                <a:lnSpc>
                  <a:spcPct val="120000"/>
                </a:lnSpc>
              </a:pPr>
              <a:r>
                <a:rPr lang="zh-CN" altLang="en-US" sz="1400" dirty="0">
                  <a:solidFill>
                    <a:schemeClr val="bg1"/>
                  </a:solidFill>
                  <a:latin typeface="+mn-ea"/>
                </a:rPr>
                <a:t>请输入你的文本内容</a:t>
              </a:r>
            </a:p>
            <a:p>
              <a:pPr algn="ctr">
                <a:lnSpc>
                  <a:spcPct val="120000"/>
                </a:lnSpc>
              </a:pPr>
              <a:r>
                <a:rPr lang="zh-CN" altLang="en-US" sz="1400" dirty="0">
                  <a:solidFill>
                    <a:schemeClr val="bg1"/>
                  </a:solidFill>
                  <a:latin typeface="+mn-ea"/>
                </a:rPr>
                <a:t>请输入你的文本内容请输入你的文本内容</a:t>
              </a:r>
            </a:p>
          </p:txBody>
        </p:sp>
        <p:cxnSp>
          <p:nvCxnSpPr>
            <p:cNvPr id="245" name="直接连接符 244">
              <a:extLst>
                <a:ext uri="{FF2B5EF4-FFF2-40B4-BE49-F238E27FC236}">
                  <a16:creationId xmlns:a16="http://schemas.microsoft.com/office/drawing/2014/main" id="{8085F216-2CE5-43A7-B310-1134BBB95B33}"/>
                </a:ext>
              </a:extLst>
            </p:cNvPr>
            <p:cNvCxnSpPr>
              <a:cxnSpLocks/>
            </p:cNvCxnSpPr>
            <p:nvPr/>
          </p:nvCxnSpPr>
          <p:spPr>
            <a:xfrm>
              <a:off x="2040643" y="3545840"/>
              <a:ext cx="499732" cy="0"/>
            </a:xfrm>
            <a:prstGeom prst="line">
              <a:avLst/>
            </a:prstGeom>
            <a:ln w="38100">
              <a:solidFill>
                <a:schemeClr val="accent2"/>
              </a:solidFill>
              <a:prstDash val="lgDashDot"/>
              <a:round/>
            </a:ln>
          </p:spPr>
          <p:style>
            <a:lnRef idx="1">
              <a:schemeClr val="accent1"/>
            </a:lnRef>
            <a:fillRef idx="0">
              <a:schemeClr val="accent1"/>
            </a:fillRef>
            <a:effectRef idx="0">
              <a:schemeClr val="accent1"/>
            </a:effectRef>
            <a:fontRef idx="minor">
              <a:schemeClr val="tx1"/>
            </a:fontRef>
          </p:style>
        </p:cxnSp>
      </p:grpSp>
      <p:grpSp>
        <p:nvGrpSpPr>
          <p:cNvPr id="246" name="组合 245">
            <a:extLst>
              <a:ext uri="{FF2B5EF4-FFF2-40B4-BE49-F238E27FC236}">
                <a16:creationId xmlns:a16="http://schemas.microsoft.com/office/drawing/2014/main" id="{75F90638-7366-4466-9E41-DD266AFF4089}"/>
              </a:ext>
            </a:extLst>
          </p:cNvPr>
          <p:cNvGrpSpPr/>
          <p:nvPr/>
        </p:nvGrpSpPr>
        <p:grpSpPr>
          <a:xfrm>
            <a:off x="6514612" y="3625515"/>
            <a:ext cx="1699770" cy="2153207"/>
            <a:chOff x="1440624" y="3545840"/>
            <a:chExt cx="1699770" cy="2153207"/>
          </a:xfrm>
        </p:grpSpPr>
        <p:sp>
          <p:nvSpPr>
            <p:cNvPr id="247" name="矩形 246">
              <a:extLst>
                <a:ext uri="{FF2B5EF4-FFF2-40B4-BE49-F238E27FC236}">
                  <a16:creationId xmlns:a16="http://schemas.microsoft.com/office/drawing/2014/main" id="{40A64819-FBE5-4B0B-BC89-80BA036FEC50}"/>
                </a:ext>
              </a:extLst>
            </p:cNvPr>
            <p:cNvSpPr/>
            <p:nvPr/>
          </p:nvSpPr>
          <p:spPr>
            <a:xfrm>
              <a:off x="1440624" y="3648165"/>
              <a:ext cx="1699770" cy="2050882"/>
            </a:xfrm>
            <a:prstGeom prst="rect">
              <a:avLst/>
            </a:prstGeom>
          </p:spPr>
          <p:txBody>
            <a:bodyPr wrap="square" lIns="0" tIns="0" rIns="0" bIns="0">
              <a:spAutoFit/>
            </a:bodyPr>
            <a:lstStyle/>
            <a:p>
              <a:pPr algn="ctr">
                <a:lnSpc>
                  <a:spcPct val="120000"/>
                </a:lnSpc>
              </a:pPr>
              <a:r>
                <a:rPr lang="zh-CN" altLang="en-US" sz="1400" dirty="0">
                  <a:solidFill>
                    <a:schemeClr val="bg1"/>
                  </a:solidFill>
                  <a:latin typeface="+mn-ea"/>
                </a:rPr>
                <a:t>请输入你的文本内容</a:t>
              </a:r>
              <a:endParaRPr lang="en-US" altLang="zh-CN" sz="1400" dirty="0">
                <a:solidFill>
                  <a:schemeClr val="bg1"/>
                </a:solidFill>
                <a:latin typeface="+mn-ea"/>
              </a:endParaRPr>
            </a:p>
            <a:p>
              <a:pPr algn="ctr">
                <a:lnSpc>
                  <a:spcPct val="120000"/>
                </a:lnSpc>
              </a:pPr>
              <a:r>
                <a:rPr lang="zh-CN" altLang="en-US" sz="1400" dirty="0">
                  <a:solidFill>
                    <a:schemeClr val="bg1"/>
                  </a:solidFill>
                  <a:latin typeface="+mn-ea"/>
                </a:rPr>
                <a:t>请输入你的文本内容</a:t>
              </a:r>
            </a:p>
            <a:p>
              <a:pPr algn="ctr">
                <a:lnSpc>
                  <a:spcPct val="120000"/>
                </a:lnSpc>
              </a:pPr>
              <a:r>
                <a:rPr lang="zh-CN" altLang="en-US" sz="1400" dirty="0">
                  <a:solidFill>
                    <a:schemeClr val="bg1"/>
                  </a:solidFill>
                  <a:latin typeface="+mn-ea"/>
                </a:rPr>
                <a:t>请输入你的文本内容</a:t>
              </a:r>
            </a:p>
            <a:p>
              <a:pPr algn="ctr">
                <a:lnSpc>
                  <a:spcPct val="120000"/>
                </a:lnSpc>
              </a:pPr>
              <a:r>
                <a:rPr lang="zh-CN" altLang="en-US" sz="1400" dirty="0">
                  <a:solidFill>
                    <a:schemeClr val="bg1"/>
                  </a:solidFill>
                  <a:latin typeface="+mn-ea"/>
                </a:rPr>
                <a:t>请输入你的文本内容</a:t>
              </a:r>
            </a:p>
            <a:p>
              <a:pPr algn="ctr">
                <a:lnSpc>
                  <a:spcPct val="120000"/>
                </a:lnSpc>
              </a:pPr>
              <a:r>
                <a:rPr lang="zh-CN" altLang="en-US" sz="1400" dirty="0">
                  <a:solidFill>
                    <a:schemeClr val="bg1"/>
                  </a:solidFill>
                  <a:latin typeface="+mn-ea"/>
                </a:rPr>
                <a:t>请输入你的文本内容</a:t>
              </a:r>
            </a:p>
            <a:p>
              <a:pPr algn="ctr">
                <a:lnSpc>
                  <a:spcPct val="120000"/>
                </a:lnSpc>
              </a:pPr>
              <a:r>
                <a:rPr lang="zh-CN" altLang="en-US" sz="1400" dirty="0">
                  <a:solidFill>
                    <a:schemeClr val="bg1"/>
                  </a:solidFill>
                  <a:latin typeface="+mn-ea"/>
                </a:rPr>
                <a:t>请输入你的文本内容</a:t>
              </a:r>
            </a:p>
            <a:p>
              <a:pPr algn="ctr">
                <a:lnSpc>
                  <a:spcPct val="120000"/>
                </a:lnSpc>
              </a:pPr>
              <a:r>
                <a:rPr lang="zh-CN" altLang="en-US" sz="1400" dirty="0">
                  <a:solidFill>
                    <a:schemeClr val="bg1"/>
                  </a:solidFill>
                  <a:latin typeface="+mn-ea"/>
                </a:rPr>
                <a:t>请输入你的文本内容请输入你的文本内容</a:t>
              </a:r>
            </a:p>
          </p:txBody>
        </p:sp>
        <p:cxnSp>
          <p:nvCxnSpPr>
            <p:cNvPr id="249" name="直接连接符 248">
              <a:extLst>
                <a:ext uri="{FF2B5EF4-FFF2-40B4-BE49-F238E27FC236}">
                  <a16:creationId xmlns:a16="http://schemas.microsoft.com/office/drawing/2014/main" id="{CC226828-AE6D-49FA-9204-6589B298EA2E}"/>
                </a:ext>
              </a:extLst>
            </p:cNvPr>
            <p:cNvCxnSpPr>
              <a:cxnSpLocks/>
            </p:cNvCxnSpPr>
            <p:nvPr/>
          </p:nvCxnSpPr>
          <p:spPr>
            <a:xfrm>
              <a:off x="2040643" y="3545840"/>
              <a:ext cx="499732" cy="0"/>
            </a:xfrm>
            <a:prstGeom prst="line">
              <a:avLst/>
            </a:prstGeom>
            <a:ln w="38100">
              <a:solidFill>
                <a:schemeClr val="accent2"/>
              </a:solidFill>
              <a:prstDash val="lgDashDot"/>
              <a:round/>
            </a:ln>
          </p:spPr>
          <p:style>
            <a:lnRef idx="1">
              <a:schemeClr val="accent1"/>
            </a:lnRef>
            <a:fillRef idx="0">
              <a:schemeClr val="accent1"/>
            </a:fillRef>
            <a:effectRef idx="0">
              <a:schemeClr val="accent1"/>
            </a:effectRef>
            <a:fontRef idx="minor">
              <a:schemeClr val="tx1"/>
            </a:fontRef>
          </p:style>
        </p:cxnSp>
      </p:grpSp>
      <p:grpSp>
        <p:nvGrpSpPr>
          <p:cNvPr id="250" name="组合 249">
            <a:extLst>
              <a:ext uri="{FF2B5EF4-FFF2-40B4-BE49-F238E27FC236}">
                <a16:creationId xmlns:a16="http://schemas.microsoft.com/office/drawing/2014/main" id="{E296FF08-A6F2-4196-B269-6B51C9170114}"/>
              </a:ext>
            </a:extLst>
          </p:cNvPr>
          <p:cNvGrpSpPr/>
          <p:nvPr/>
        </p:nvGrpSpPr>
        <p:grpSpPr>
          <a:xfrm>
            <a:off x="9051607" y="3625515"/>
            <a:ext cx="1699770" cy="2153207"/>
            <a:chOff x="1440624" y="3545840"/>
            <a:chExt cx="1699770" cy="2153207"/>
          </a:xfrm>
        </p:grpSpPr>
        <p:sp>
          <p:nvSpPr>
            <p:cNvPr id="253" name="矩形 252">
              <a:extLst>
                <a:ext uri="{FF2B5EF4-FFF2-40B4-BE49-F238E27FC236}">
                  <a16:creationId xmlns:a16="http://schemas.microsoft.com/office/drawing/2014/main" id="{EBA8B4DF-4469-41CB-B0E6-B47CDD67AA70}"/>
                </a:ext>
              </a:extLst>
            </p:cNvPr>
            <p:cNvSpPr/>
            <p:nvPr/>
          </p:nvSpPr>
          <p:spPr>
            <a:xfrm>
              <a:off x="1440624" y="3648165"/>
              <a:ext cx="1699770" cy="2050882"/>
            </a:xfrm>
            <a:prstGeom prst="rect">
              <a:avLst/>
            </a:prstGeom>
          </p:spPr>
          <p:txBody>
            <a:bodyPr wrap="square" lIns="0" tIns="0" rIns="0" bIns="0">
              <a:spAutoFit/>
            </a:bodyPr>
            <a:lstStyle/>
            <a:p>
              <a:pPr algn="ctr">
                <a:lnSpc>
                  <a:spcPct val="120000"/>
                </a:lnSpc>
              </a:pPr>
              <a:r>
                <a:rPr lang="zh-CN" altLang="en-US" sz="1400" dirty="0">
                  <a:solidFill>
                    <a:schemeClr val="bg1"/>
                  </a:solidFill>
                  <a:latin typeface="+mn-ea"/>
                </a:rPr>
                <a:t>请输入你的文本内容</a:t>
              </a:r>
              <a:endParaRPr lang="en-US" altLang="zh-CN" sz="1400" dirty="0">
                <a:solidFill>
                  <a:schemeClr val="bg1"/>
                </a:solidFill>
                <a:latin typeface="+mn-ea"/>
              </a:endParaRPr>
            </a:p>
            <a:p>
              <a:pPr algn="ctr">
                <a:lnSpc>
                  <a:spcPct val="120000"/>
                </a:lnSpc>
              </a:pPr>
              <a:r>
                <a:rPr lang="zh-CN" altLang="en-US" sz="1400" dirty="0">
                  <a:solidFill>
                    <a:schemeClr val="bg1"/>
                  </a:solidFill>
                  <a:latin typeface="+mn-ea"/>
                </a:rPr>
                <a:t>请输入你的文本内容</a:t>
              </a:r>
            </a:p>
            <a:p>
              <a:pPr algn="ctr">
                <a:lnSpc>
                  <a:spcPct val="120000"/>
                </a:lnSpc>
              </a:pPr>
              <a:r>
                <a:rPr lang="zh-CN" altLang="en-US" sz="1400" dirty="0">
                  <a:solidFill>
                    <a:schemeClr val="bg1"/>
                  </a:solidFill>
                  <a:latin typeface="+mn-ea"/>
                </a:rPr>
                <a:t>请输入你的文本内容</a:t>
              </a:r>
            </a:p>
            <a:p>
              <a:pPr algn="ctr">
                <a:lnSpc>
                  <a:spcPct val="120000"/>
                </a:lnSpc>
              </a:pPr>
              <a:r>
                <a:rPr lang="zh-CN" altLang="en-US" sz="1400" dirty="0">
                  <a:solidFill>
                    <a:schemeClr val="bg1"/>
                  </a:solidFill>
                  <a:latin typeface="+mn-ea"/>
                </a:rPr>
                <a:t>请输入你的文本内容</a:t>
              </a:r>
            </a:p>
            <a:p>
              <a:pPr algn="ctr">
                <a:lnSpc>
                  <a:spcPct val="120000"/>
                </a:lnSpc>
              </a:pPr>
              <a:r>
                <a:rPr lang="zh-CN" altLang="en-US" sz="1400" dirty="0">
                  <a:solidFill>
                    <a:schemeClr val="bg1"/>
                  </a:solidFill>
                  <a:latin typeface="+mn-ea"/>
                </a:rPr>
                <a:t>请输入你的文本内容</a:t>
              </a:r>
            </a:p>
            <a:p>
              <a:pPr algn="ctr">
                <a:lnSpc>
                  <a:spcPct val="120000"/>
                </a:lnSpc>
              </a:pPr>
              <a:r>
                <a:rPr lang="zh-CN" altLang="en-US" sz="1400" dirty="0">
                  <a:solidFill>
                    <a:schemeClr val="bg1"/>
                  </a:solidFill>
                  <a:latin typeface="+mn-ea"/>
                </a:rPr>
                <a:t>请输入你的文本内容</a:t>
              </a:r>
            </a:p>
            <a:p>
              <a:pPr algn="ctr">
                <a:lnSpc>
                  <a:spcPct val="120000"/>
                </a:lnSpc>
              </a:pPr>
              <a:r>
                <a:rPr lang="zh-CN" altLang="en-US" sz="1400" dirty="0">
                  <a:solidFill>
                    <a:schemeClr val="bg1"/>
                  </a:solidFill>
                  <a:latin typeface="+mn-ea"/>
                </a:rPr>
                <a:t>请输入你的文本内容</a:t>
              </a:r>
            </a:p>
            <a:p>
              <a:pPr algn="ctr">
                <a:lnSpc>
                  <a:spcPct val="120000"/>
                </a:lnSpc>
              </a:pPr>
              <a:r>
                <a:rPr lang="zh-CN" altLang="en-US" sz="1400" dirty="0">
                  <a:solidFill>
                    <a:schemeClr val="bg1"/>
                  </a:solidFill>
                  <a:latin typeface="+mn-ea"/>
                </a:rPr>
                <a:t>请输入你的文本内容</a:t>
              </a:r>
            </a:p>
          </p:txBody>
        </p:sp>
        <p:cxnSp>
          <p:nvCxnSpPr>
            <p:cNvPr id="254" name="直接连接符 253">
              <a:extLst>
                <a:ext uri="{FF2B5EF4-FFF2-40B4-BE49-F238E27FC236}">
                  <a16:creationId xmlns:a16="http://schemas.microsoft.com/office/drawing/2014/main" id="{297EB7AA-E36A-4EE3-82DB-04B8E4D06D7C}"/>
                </a:ext>
              </a:extLst>
            </p:cNvPr>
            <p:cNvCxnSpPr>
              <a:cxnSpLocks/>
            </p:cNvCxnSpPr>
            <p:nvPr/>
          </p:nvCxnSpPr>
          <p:spPr>
            <a:xfrm>
              <a:off x="2040643" y="3545840"/>
              <a:ext cx="499732" cy="0"/>
            </a:xfrm>
            <a:prstGeom prst="line">
              <a:avLst/>
            </a:prstGeom>
            <a:ln w="38100">
              <a:solidFill>
                <a:schemeClr val="accent2"/>
              </a:solidFill>
              <a:prstDash val="lgDashDot"/>
              <a:roun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9136147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8000">
                                          <p:cBhvr additive="base">
                                            <p:cTn id="7" dur="1000" fill="hold"/>
                                            <p:tgtEl>
                                              <p:spTgt spid="15"/>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0-#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hidden="1">
            <a:extLst>
              <a:ext uri="{FF2B5EF4-FFF2-40B4-BE49-F238E27FC236}">
                <a16:creationId xmlns:a16="http://schemas.microsoft.com/office/drawing/2014/main" id="{0D09F475-BD0A-41D2-8EA6-6B8E01D650A9}"/>
              </a:ext>
            </a:extLst>
          </p:cNvPr>
          <p:cNvPicPr>
            <a:picLocks noChangeAspect="1"/>
          </p:cNvPicPr>
          <p:nvPr/>
        </p:nvPicPr>
        <p:blipFill>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tretch>
            <a:fillRect/>
          </a:stretch>
        </p:blipFill>
        <p:spPr>
          <a:xfrm>
            <a:off x="0" y="3332998"/>
            <a:ext cx="12192000" cy="2801102"/>
          </a:xfrm>
          <a:prstGeom prst="rect">
            <a:avLst/>
          </a:prstGeom>
        </p:spPr>
      </p:pic>
      <p:pic>
        <p:nvPicPr>
          <p:cNvPr id="6" name="图片 5" hidden="1">
            <a:extLst>
              <a:ext uri="{FF2B5EF4-FFF2-40B4-BE49-F238E27FC236}">
                <a16:creationId xmlns:a16="http://schemas.microsoft.com/office/drawing/2014/main" id="{C28B99AB-F5AC-47F6-8A67-15D90388775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3332998"/>
            <a:ext cx="12192000" cy="2801102"/>
          </a:xfrm>
          <a:prstGeom prst="rect">
            <a:avLst/>
          </a:prstGeom>
          <a:ln w="34925">
            <a:noFill/>
          </a:ln>
        </p:spPr>
      </p:pic>
      <p:pic>
        <p:nvPicPr>
          <p:cNvPr id="8" name="图片 7" hidden="1">
            <a:extLst>
              <a:ext uri="{FF2B5EF4-FFF2-40B4-BE49-F238E27FC236}">
                <a16:creationId xmlns:a16="http://schemas.microsoft.com/office/drawing/2014/main" id="{CCB44867-DC69-4218-921D-2D4B99E2FA9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3332998"/>
            <a:ext cx="12192000" cy="2801102"/>
          </a:xfrm>
          <a:prstGeom prst="rect">
            <a:avLst/>
          </a:prstGeom>
          <a:effectLst>
            <a:outerShdw blurRad="50800" dist="76200" dir="2700000" algn="tl" rotWithShape="0">
              <a:schemeClr val="dk1">
                <a:alpha val="58000"/>
              </a:schemeClr>
            </a:outerShdw>
          </a:effectLst>
        </p:spPr>
      </p:pic>
      <p:sp>
        <p:nvSpPr>
          <p:cNvPr id="15" name="文本框 14">
            <a:extLst>
              <a:ext uri="{FF2B5EF4-FFF2-40B4-BE49-F238E27FC236}">
                <a16:creationId xmlns:a16="http://schemas.microsoft.com/office/drawing/2014/main" id="{C7C716A3-FECC-466E-ADCE-1B292B08258D}"/>
              </a:ext>
            </a:extLst>
          </p:cNvPr>
          <p:cNvSpPr txBox="1"/>
          <p:nvPr/>
        </p:nvSpPr>
        <p:spPr>
          <a:xfrm>
            <a:off x="3195367" y="1890117"/>
            <a:ext cx="5801268" cy="1354217"/>
          </a:xfrm>
          <a:prstGeom prst="rect">
            <a:avLst/>
          </a:prstGeom>
          <a:noFill/>
        </p:spPr>
        <p:txBody>
          <a:bodyPr wrap="none" lIns="0" tIns="0" rIns="0" bIns="0" rtlCol="0">
            <a:spAutoFit/>
          </a:bodyPr>
          <a:lstStyle>
            <a:defPPr>
              <a:defRPr lang="zh-CN"/>
            </a:defPPr>
            <a:lvl1pPr>
              <a:defRPr sz="13800">
                <a:gradFill>
                  <a:gsLst>
                    <a:gs pos="79000">
                      <a:schemeClr val="accent3">
                        <a:alpha val="0"/>
                      </a:schemeClr>
                    </a:gs>
                    <a:gs pos="59000">
                      <a:srgbClr val="00D0B6">
                        <a:alpha val="15000"/>
                      </a:srgbClr>
                    </a:gs>
                    <a:gs pos="32000">
                      <a:schemeClr val="accent3"/>
                    </a:gs>
                  </a:gsLst>
                  <a:lin ang="5400000" scaled="0"/>
                </a:gradFill>
                <a:effectLst/>
                <a:latin typeface="Algerian" panose="04020705040A02060702" pitchFamily="82" charset="0"/>
                <a:ea typeface="思源黑体 CN Regular" panose="020B0500000000000000" pitchFamily="34" charset="-122"/>
              </a:defRPr>
            </a:lvl1pPr>
          </a:lstStyle>
          <a:p>
            <a:pPr algn="ctr"/>
            <a:r>
              <a:rPr lang="en-US" altLang="zh-CN" sz="8800" dirty="0">
                <a:gradFill>
                  <a:gsLst>
                    <a:gs pos="89000">
                      <a:schemeClr val="accent2">
                        <a:alpha val="0"/>
                      </a:schemeClr>
                    </a:gs>
                    <a:gs pos="64000">
                      <a:schemeClr val="accent2">
                        <a:alpha val="10000"/>
                        <a:lumMod val="90000"/>
                      </a:schemeClr>
                    </a:gs>
                    <a:gs pos="34000">
                      <a:schemeClr val="accent2">
                        <a:alpha val="85000"/>
                        <a:lumMod val="85000"/>
                        <a:lumOff val="15000"/>
                      </a:schemeClr>
                    </a:gs>
                  </a:gsLst>
                  <a:lin ang="5400000" scaled="0"/>
                </a:gradFill>
                <a:latin typeface="+mj-ea"/>
                <a:ea typeface="+mj-ea"/>
              </a:rPr>
              <a:t>SECTION 2</a:t>
            </a:r>
            <a:endParaRPr lang="zh-CN" altLang="en-US" sz="8800" dirty="0">
              <a:gradFill>
                <a:gsLst>
                  <a:gs pos="89000">
                    <a:schemeClr val="accent2">
                      <a:alpha val="0"/>
                    </a:schemeClr>
                  </a:gs>
                  <a:gs pos="64000">
                    <a:schemeClr val="accent2">
                      <a:alpha val="10000"/>
                      <a:lumMod val="90000"/>
                    </a:schemeClr>
                  </a:gs>
                  <a:gs pos="34000">
                    <a:schemeClr val="accent2">
                      <a:alpha val="85000"/>
                      <a:lumMod val="85000"/>
                      <a:lumOff val="15000"/>
                    </a:schemeClr>
                  </a:gs>
                </a:gsLst>
                <a:lin ang="5400000" scaled="0"/>
              </a:gradFill>
              <a:latin typeface="+mj-ea"/>
              <a:ea typeface="+mj-ea"/>
            </a:endParaRPr>
          </a:p>
        </p:txBody>
      </p:sp>
      <p:sp>
        <p:nvSpPr>
          <p:cNvPr id="9" name="文本框 8">
            <a:extLst>
              <a:ext uri="{FF2B5EF4-FFF2-40B4-BE49-F238E27FC236}">
                <a16:creationId xmlns:a16="http://schemas.microsoft.com/office/drawing/2014/main" id="{6717DEA6-23F9-4912-8F7E-355D0B45B61D}"/>
              </a:ext>
            </a:extLst>
          </p:cNvPr>
          <p:cNvSpPr txBox="1"/>
          <p:nvPr/>
        </p:nvSpPr>
        <p:spPr>
          <a:xfrm>
            <a:off x="4691769" y="2505670"/>
            <a:ext cx="2808461" cy="830997"/>
          </a:xfrm>
          <a:prstGeom prst="rect">
            <a:avLst/>
          </a:prstGeom>
          <a:noFill/>
        </p:spPr>
        <p:txBody>
          <a:bodyPr wrap="none" lIns="0" tIns="0" rIns="0" bIns="0" rtlCol="0">
            <a:spAutoFit/>
          </a:bodyPr>
          <a:lstStyle/>
          <a:p>
            <a:pPr algn="ctr"/>
            <a:r>
              <a:rPr lang="zh-CN" altLang="en-US" sz="5400" kern="100" spc="75" dirty="0">
                <a:solidFill>
                  <a:schemeClr val="bg1"/>
                </a:solidFill>
                <a:latin typeface="+mj-ea"/>
                <a:ea typeface="+mj-ea"/>
                <a:cs typeface="微软雅黑" panose="020B0503020204020204" pitchFamily="34" charset="-122"/>
              </a:rPr>
              <a:t>运营表现</a:t>
            </a:r>
          </a:p>
        </p:txBody>
      </p:sp>
      <p:sp>
        <p:nvSpPr>
          <p:cNvPr id="5" name="文本框 4"/>
          <p:cNvSpPr txBox="1"/>
          <p:nvPr/>
        </p:nvSpPr>
        <p:spPr>
          <a:xfrm>
            <a:off x="4743448" y="3244334"/>
            <a:ext cx="2705102" cy="138499"/>
          </a:xfrm>
          <a:prstGeom prst="rect">
            <a:avLst/>
          </a:prstGeom>
          <a:noFill/>
        </p:spPr>
        <p:txBody>
          <a:bodyPr wrap="square" lIns="0" tIns="0" rIns="0" bIns="0" rtlCol="0">
            <a:spAutoFit/>
          </a:bodyPr>
          <a:lstStyle/>
          <a:p>
            <a:pPr algn="dist"/>
            <a:r>
              <a:rPr lang="en-US" altLang="zh-CN" sz="900" dirty="0">
                <a:solidFill>
                  <a:schemeClr val="accent3">
                    <a:lumMod val="60000"/>
                    <a:lumOff val="40000"/>
                  </a:schemeClr>
                </a:solidFill>
              </a:rPr>
              <a:t>OPERATIONAL PERFORMANCE</a:t>
            </a:r>
            <a:endParaRPr lang="zh-CN" altLang="en-US" sz="900" dirty="0">
              <a:solidFill>
                <a:schemeClr val="accent3">
                  <a:lumMod val="60000"/>
                  <a:lumOff val="40000"/>
                </a:schemeClr>
              </a:solidFill>
            </a:endParaRPr>
          </a:p>
        </p:txBody>
      </p:sp>
    </p:spTree>
    <p:extLst>
      <p:ext uri="{BB962C8B-B14F-4D97-AF65-F5344CB8AC3E}">
        <p14:creationId xmlns:p14="http://schemas.microsoft.com/office/powerpoint/2010/main" val="12569542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5F7F9AEF-78BC-4B5C-BCC1-28685E3A04B1}"/>
              </a:ext>
            </a:extLst>
          </p:cNvPr>
          <p:cNvSpPr>
            <a:spLocks noGrp="1"/>
          </p:cNvSpPr>
          <p:nvPr>
            <p:ph sz="quarter" idx="11"/>
          </p:nvPr>
        </p:nvSpPr>
        <p:spPr/>
        <p:txBody>
          <a:bodyPr/>
          <a:lstStyle/>
          <a:p>
            <a:r>
              <a:rPr lang="en-US" altLang="zh-CN" spc="-300" dirty="0"/>
              <a:t>OPERATIONAL PERFORMANCE</a:t>
            </a:r>
          </a:p>
        </p:txBody>
      </p:sp>
      <p:sp>
        <p:nvSpPr>
          <p:cNvPr id="3" name="标题 2">
            <a:extLst>
              <a:ext uri="{FF2B5EF4-FFF2-40B4-BE49-F238E27FC236}">
                <a16:creationId xmlns:a16="http://schemas.microsoft.com/office/drawing/2014/main" id="{4488BF9D-FDBD-4E36-83E3-DA6457FFA4FB}"/>
              </a:ext>
            </a:extLst>
          </p:cNvPr>
          <p:cNvSpPr>
            <a:spLocks noGrp="1"/>
          </p:cNvSpPr>
          <p:nvPr>
            <p:ph type="title"/>
          </p:nvPr>
        </p:nvSpPr>
        <p:spPr/>
        <p:txBody>
          <a:bodyPr/>
          <a:lstStyle/>
          <a:p>
            <a:r>
              <a:rPr lang="zh-CN" altLang="en-US" dirty="0"/>
              <a:t>运营表现</a:t>
            </a:r>
          </a:p>
        </p:txBody>
      </p:sp>
      <p:sp>
        <p:nvSpPr>
          <p:cNvPr id="43" name="圆角矩形 23">
            <a:extLst>
              <a:ext uri="{FF2B5EF4-FFF2-40B4-BE49-F238E27FC236}">
                <a16:creationId xmlns:a16="http://schemas.microsoft.com/office/drawing/2014/main" id="{0D691D9F-0D28-43AB-95BA-979E78617B4A}"/>
              </a:ext>
            </a:extLst>
          </p:cNvPr>
          <p:cNvSpPr/>
          <p:nvPr/>
        </p:nvSpPr>
        <p:spPr>
          <a:xfrm>
            <a:off x="673100" y="812800"/>
            <a:ext cx="10845800" cy="5684150"/>
          </a:xfrm>
          <a:prstGeom prst="roundRect">
            <a:avLst>
              <a:gd name="adj" fmla="val 1248"/>
            </a:avLst>
          </a:prstGeom>
          <a:blipFill dpi="0" rotWithShape="1">
            <a:blip r:embed="rId2" cstate="screen">
              <a:extLst>
                <a:ext uri="{BEBA8EAE-BF5A-486C-A8C5-ECC9F3942E4B}">
                  <a14:imgProps xmlns:a14="http://schemas.microsoft.com/office/drawing/2010/main">
                    <a14:imgLayer r:embed="rId3">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l="-6206" t="-14299" r="-6206" b="-6352"/>
            </a:stretch>
          </a:blipFill>
          <a:ln w="9525" cmpd="sng">
            <a:gradFill>
              <a:gsLst>
                <a:gs pos="0">
                  <a:schemeClr val="accent2">
                    <a:lumMod val="75000"/>
                  </a:schemeClr>
                </a:gs>
                <a:gs pos="100000">
                  <a:schemeClr val="accent3">
                    <a:lumMod val="60000"/>
                    <a:lumOff val="40000"/>
                  </a:schemeClr>
                </a:gs>
              </a:gsLst>
              <a:lin ang="18900000" scaled="0"/>
            </a:gradFill>
          </a:ln>
          <a:effectLst>
            <a:outerShdw blurRad="152400" dist="88900" dir="5400000" sx="99000" sy="99000" algn="ctr"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solidFill>
            </a:endParaRPr>
          </a:p>
        </p:txBody>
      </p:sp>
      <p:grpSp>
        <p:nvGrpSpPr>
          <p:cNvPr id="4" name="组合 3">
            <a:extLst>
              <a:ext uri="{FF2B5EF4-FFF2-40B4-BE49-F238E27FC236}">
                <a16:creationId xmlns:a16="http://schemas.microsoft.com/office/drawing/2014/main" id="{18F76524-10D2-4DCB-9FB9-D241A3955742}"/>
              </a:ext>
            </a:extLst>
          </p:cNvPr>
          <p:cNvGrpSpPr/>
          <p:nvPr/>
        </p:nvGrpSpPr>
        <p:grpSpPr>
          <a:xfrm>
            <a:off x="1011452" y="1428857"/>
            <a:ext cx="9938262" cy="4419600"/>
            <a:chOff x="863573" y="8597900"/>
            <a:chExt cx="9938262" cy="4419600"/>
          </a:xfrm>
        </p:grpSpPr>
        <p:sp>
          <p:nvSpPr>
            <p:cNvPr id="7" name="任意多边形: 形状 6">
              <a:extLst>
                <a:ext uri="{FF2B5EF4-FFF2-40B4-BE49-F238E27FC236}">
                  <a16:creationId xmlns:a16="http://schemas.microsoft.com/office/drawing/2014/main" id="{8FE1185C-643C-41BF-A778-3EA748163549}"/>
                </a:ext>
              </a:extLst>
            </p:cNvPr>
            <p:cNvSpPr/>
            <p:nvPr/>
          </p:nvSpPr>
          <p:spPr>
            <a:xfrm>
              <a:off x="2247085" y="8597900"/>
              <a:ext cx="7614021" cy="4419600"/>
            </a:xfrm>
            <a:custGeom>
              <a:avLst/>
              <a:gdLst>
                <a:gd name="connsiteX0" fmla="*/ 7614021 w 7614021"/>
                <a:gd name="connsiteY0" fmla="*/ 0 h 2662602"/>
                <a:gd name="connsiteX1" fmla="*/ 7614021 w 7614021"/>
                <a:gd name="connsiteY1" fmla="*/ 2662602 h 2662602"/>
                <a:gd name="connsiteX2" fmla="*/ 7296225 w 7614021"/>
                <a:gd name="connsiteY2" fmla="*/ 2576069 h 2662602"/>
                <a:gd name="connsiteX3" fmla="*/ 3807010 w 7614021"/>
                <a:gd name="connsiteY3" fmla="*/ 2154141 h 2662602"/>
                <a:gd name="connsiteX4" fmla="*/ 317795 w 7614021"/>
                <a:gd name="connsiteY4" fmla="*/ 2576069 h 2662602"/>
                <a:gd name="connsiteX5" fmla="*/ 0 w 7614021"/>
                <a:gd name="connsiteY5" fmla="*/ 2662601 h 2662602"/>
                <a:gd name="connsiteX6" fmla="*/ 0 w 7614021"/>
                <a:gd name="connsiteY6" fmla="*/ 0 h 2662602"/>
                <a:gd name="connsiteX7" fmla="*/ 317795 w 7614021"/>
                <a:gd name="connsiteY7" fmla="*/ 86532 h 2662602"/>
                <a:gd name="connsiteX8" fmla="*/ 3807010 w 7614021"/>
                <a:gd name="connsiteY8" fmla="*/ 508460 h 2662602"/>
                <a:gd name="connsiteX9" fmla="*/ 7296225 w 7614021"/>
                <a:gd name="connsiteY9" fmla="*/ 86532 h 266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14021" h="2662602">
                  <a:moveTo>
                    <a:pt x="7614021" y="0"/>
                  </a:moveTo>
                  <a:lnTo>
                    <a:pt x="7614021" y="2662602"/>
                  </a:lnTo>
                  <a:lnTo>
                    <a:pt x="7296225" y="2576069"/>
                  </a:lnTo>
                  <a:cubicBezTo>
                    <a:pt x="6240685" y="2305672"/>
                    <a:pt x="5057134" y="2154141"/>
                    <a:pt x="3807010" y="2154141"/>
                  </a:cubicBezTo>
                  <a:cubicBezTo>
                    <a:pt x="2556887" y="2154141"/>
                    <a:pt x="1373335" y="2305672"/>
                    <a:pt x="317795" y="2576069"/>
                  </a:cubicBezTo>
                  <a:lnTo>
                    <a:pt x="0" y="2662601"/>
                  </a:lnTo>
                  <a:lnTo>
                    <a:pt x="0" y="0"/>
                  </a:lnTo>
                  <a:lnTo>
                    <a:pt x="317795" y="86532"/>
                  </a:lnTo>
                  <a:cubicBezTo>
                    <a:pt x="1373335" y="356930"/>
                    <a:pt x="2556887" y="508460"/>
                    <a:pt x="3807010" y="508460"/>
                  </a:cubicBezTo>
                  <a:cubicBezTo>
                    <a:pt x="5057134" y="508460"/>
                    <a:pt x="6240685" y="356930"/>
                    <a:pt x="7296225" y="86532"/>
                  </a:cubicBezTo>
                  <a:close/>
                </a:path>
              </a:pathLst>
            </a:custGeom>
            <a:gradFill>
              <a:gsLst>
                <a:gs pos="0">
                  <a:schemeClr val="accent2">
                    <a:lumMod val="50000"/>
                    <a:alpha val="0"/>
                  </a:schemeClr>
                </a:gs>
                <a:gs pos="50000">
                  <a:schemeClr val="accent2">
                    <a:lumMod val="60000"/>
                    <a:lumOff val="40000"/>
                    <a:alpha val="20000"/>
                  </a:schemeClr>
                </a:gs>
                <a:gs pos="100000">
                  <a:schemeClr val="accent2">
                    <a:lumMod val="50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矩形: 圆角 7">
              <a:extLst>
                <a:ext uri="{FF2B5EF4-FFF2-40B4-BE49-F238E27FC236}">
                  <a16:creationId xmlns:a16="http://schemas.microsoft.com/office/drawing/2014/main" id="{AB4D9EC1-F168-42FE-8937-0B24C6598EBA}"/>
                </a:ext>
              </a:extLst>
            </p:cNvPr>
            <p:cNvSpPr/>
            <p:nvPr/>
          </p:nvSpPr>
          <p:spPr>
            <a:xfrm rot="2700000">
              <a:off x="2976268" y="9837052"/>
              <a:ext cx="1750796" cy="1750796"/>
            </a:xfrm>
            <a:prstGeom prst="roundRect">
              <a:avLst/>
            </a:prstGeom>
            <a:gradFill flip="none" rotWithShape="1">
              <a:gsLst>
                <a:gs pos="100000">
                  <a:schemeClr val="accent2">
                    <a:lumMod val="80000"/>
                    <a:alpha val="0"/>
                  </a:schemeClr>
                </a:gs>
                <a:gs pos="85000">
                  <a:schemeClr val="accent2">
                    <a:lumMod val="100000"/>
                    <a:alpha val="80000"/>
                  </a:schemeClr>
                </a:gs>
              </a:gsLst>
              <a:path path="shape">
                <a:fillToRect l="50000" t="50000" r="50000" b="50000"/>
              </a:path>
              <a:tileRect/>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57DA7CB9-8D62-4186-9378-C29C2E6ACB28}"/>
                </a:ext>
              </a:extLst>
            </p:cNvPr>
            <p:cNvSpPr>
              <a:spLocks noChangeAspect="1"/>
            </p:cNvSpPr>
            <p:nvPr/>
          </p:nvSpPr>
          <p:spPr>
            <a:xfrm rot="2700000">
              <a:off x="7076928" y="9868303"/>
              <a:ext cx="1749600" cy="1749600"/>
            </a:xfrm>
            <a:prstGeom prst="roundRect">
              <a:avLst/>
            </a:prstGeom>
            <a:gradFill flip="none" rotWithShape="1">
              <a:gsLst>
                <a:gs pos="100000">
                  <a:schemeClr val="accent3">
                    <a:lumMod val="80000"/>
                    <a:lumOff val="20000"/>
                    <a:alpha val="0"/>
                  </a:schemeClr>
                </a:gs>
                <a:gs pos="85000">
                  <a:schemeClr val="accent3">
                    <a:lumMod val="60000"/>
                    <a:lumOff val="40000"/>
                    <a:alpha val="80000"/>
                  </a:schemeClr>
                </a:gs>
              </a:gsLst>
              <a:path path="shape">
                <a:fillToRect l="50000" t="50000" r="50000" b="50000"/>
              </a:path>
              <a:tileRect/>
            </a:gra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4C8A19EE-4DAF-49E9-8089-680FAA83317A}"/>
                </a:ext>
              </a:extLst>
            </p:cNvPr>
            <p:cNvSpPr txBox="1"/>
            <p:nvPr/>
          </p:nvSpPr>
          <p:spPr>
            <a:xfrm>
              <a:off x="3400260" y="10235397"/>
              <a:ext cx="902811" cy="954107"/>
            </a:xfrm>
            <a:prstGeom prst="rect">
              <a:avLst/>
            </a:prstGeom>
            <a:noFill/>
          </p:spPr>
          <p:txBody>
            <a:bodyPr wrap="none" rtlCol="0">
              <a:spAutoFit/>
            </a:bodyPr>
            <a:lstStyle/>
            <a:p>
              <a:pPr algn="ctr"/>
              <a:r>
                <a:rPr lang="zh-CN" altLang="en-US" sz="2800" dirty="0">
                  <a:solidFill>
                    <a:schemeClr val="bg1"/>
                  </a:solidFill>
                  <a:latin typeface="+mj-ea"/>
                  <a:ea typeface="+mj-ea"/>
                </a:rPr>
                <a:t>你的</a:t>
              </a:r>
              <a:endParaRPr lang="en-US" altLang="zh-CN" sz="2800" dirty="0">
                <a:solidFill>
                  <a:schemeClr val="bg1"/>
                </a:solidFill>
                <a:latin typeface="+mj-ea"/>
                <a:ea typeface="+mj-ea"/>
              </a:endParaRPr>
            </a:p>
            <a:p>
              <a:pPr algn="ctr"/>
              <a:r>
                <a:rPr lang="zh-CN" altLang="en-US" sz="2800" dirty="0">
                  <a:solidFill>
                    <a:schemeClr val="bg1"/>
                  </a:solidFill>
                  <a:latin typeface="+mj-ea"/>
                  <a:ea typeface="+mj-ea"/>
                </a:rPr>
                <a:t>内容</a:t>
              </a:r>
            </a:p>
          </p:txBody>
        </p:sp>
        <p:sp>
          <p:nvSpPr>
            <p:cNvPr id="11" name="文本框 10">
              <a:extLst>
                <a:ext uri="{FF2B5EF4-FFF2-40B4-BE49-F238E27FC236}">
                  <a16:creationId xmlns:a16="http://schemas.microsoft.com/office/drawing/2014/main" id="{9C549308-6B3C-417E-9EED-20BC53A0BF49}"/>
                </a:ext>
              </a:extLst>
            </p:cNvPr>
            <p:cNvSpPr txBox="1"/>
            <p:nvPr/>
          </p:nvSpPr>
          <p:spPr>
            <a:xfrm>
              <a:off x="7500325" y="10266050"/>
              <a:ext cx="902811" cy="954107"/>
            </a:xfrm>
            <a:prstGeom prst="rect">
              <a:avLst/>
            </a:prstGeom>
            <a:noFill/>
          </p:spPr>
          <p:txBody>
            <a:bodyPr wrap="none" rtlCol="0">
              <a:spAutoFit/>
            </a:bodyPr>
            <a:lstStyle/>
            <a:p>
              <a:pPr algn="ctr"/>
              <a:r>
                <a:rPr lang="zh-CN" altLang="en-US" sz="2800" dirty="0">
                  <a:solidFill>
                    <a:schemeClr val="bg1"/>
                  </a:solidFill>
                  <a:latin typeface="+mj-ea"/>
                  <a:ea typeface="+mj-ea"/>
                </a:rPr>
                <a:t>你的</a:t>
              </a:r>
              <a:endParaRPr lang="en-US" altLang="zh-CN" sz="2800" dirty="0">
                <a:solidFill>
                  <a:schemeClr val="bg1"/>
                </a:solidFill>
                <a:latin typeface="+mj-ea"/>
                <a:ea typeface="+mj-ea"/>
              </a:endParaRPr>
            </a:p>
            <a:p>
              <a:pPr algn="ctr"/>
              <a:r>
                <a:rPr lang="zh-CN" altLang="en-US" sz="2800" dirty="0">
                  <a:solidFill>
                    <a:schemeClr val="bg1"/>
                  </a:solidFill>
                  <a:latin typeface="+mj-ea"/>
                  <a:ea typeface="+mj-ea"/>
                </a:rPr>
                <a:t>内容</a:t>
              </a:r>
            </a:p>
          </p:txBody>
        </p:sp>
        <p:sp>
          <p:nvSpPr>
            <p:cNvPr id="12" name="椭圆 11">
              <a:extLst>
                <a:ext uri="{FF2B5EF4-FFF2-40B4-BE49-F238E27FC236}">
                  <a16:creationId xmlns:a16="http://schemas.microsoft.com/office/drawing/2014/main" id="{B6CD5A69-3DE6-49AB-8ABD-F660FAADD0BE}"/>
                </a:ext>
              </a:extLst>
            </p:cNvPr>
            <p:cNvSpPr/>
            <p:nvPr/>
          </p:nvSpPr>
          <p:spPr>
            <a:xfrm>
              <a:off x="2240977" y="8823380"/>
              <a:ext cx="3968640" cy="3968640"/>
            </a:xfrm>
            <a:prstGeom prst="ellipse">
              <a:avLst/>
            </a:prstGeom>
            <a:noFill/>
            <a:ln w="28575">
              <a:gradFill>
                <a:gsLst>
                  <a:gs pos="0">
                    <a:schemeClr val="accent2"/>
                  </a:gs>
                  <a:gs pos="17000">
                    <a:schemeClr val="accent2">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sp useBgFill="1">
          <p:nvSpPr>
            <p:cNvPr id="13" name="椭圆 12">
              <a:extLst>
                <a:ext uri="{FF2B5EF4-FFF2-40B4-BE49-F238E27FC236}">
                  <a16:creationId xmlns:a16="http://schemas.microsoft.com/office/drawing/2014/main" id="{8495637D-4770-4B9E-83B4-8443CAE56C1C}"/>
                </a:ext>
              </a:extLst>
            </p:cNvPr>
            <p:cNvSpPr/>
            <p:nvPr/>
          </p:nvSpPr>
          <p:spPr>
            <a:xfrm>
              <a:off x="2477652" y="9584637"/>
              <a:ext cx="225130" cy="225130"/>
            </a:xfrm>
            <a:prstGeom prst="ellipse">
              <a:avLst/>
            </a:prstGeom>
            <a:ln w="22225">
              <a:solidFill>
                <a:schemeClr val="accent2"/>
              </a:solidFill>
            </a:ln>
            <a:effectLst>
              <a:outerShdw blurRad="152400" sx="102000" sy="102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4" name="椭圆 13">
              <a:extLst>
                <a:ext uri="{FF2B5EF4-FFF2-40B4-BE49-F238E27FC236}">
                  <a16:creationId xmlns:a16="http://schemas.microsoft.com/office/drawing/2014/main" id="{5BE46354-4A24-4550-BF70-660F17F9E26D}"/>
                </a:ext>
              </a:extLst>
            </p:cNvPr>
            <p:cNvSpPr/>
            <p:nvPr/>
          </p:nvSpPr>
          <p:spPr>
            <a:xfrm>
              <a:off x="2477652" y="11809240"/>
              <a:ext cx="225130" cy="225130"/>
            </a:xfrm>
            <a:prstGeom prst="ellipse">
              <a:avLst/>
            </a:prstGeom>
            <a:gradFill flip="none" rotWithShape="0">
              <a:gsLst>
                <a:gs pos="100000">
                  <a:schemeClr val="accent1"/>
                </a:gs>
                <a:gs pos="12000">
                  <a:schemeClr val="dk1"/>
                </a:gs>
              </a:gsLst>
              <a:lin ang="18900000" scaled="0"/>
              <a:tileRect l="-1100543" t="-4257379" r="-4214995" b="1311139"/>
            </a:gradFill>
            <a:ln w="22225">
              <a:solidFill>
                <a:schemeClr val="accent2"/>
              </a:solidFill>
            </a:ln>
            <a:effectLst>
              <a:outerShdw blurRad="152400" sx="102000" sy="102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椭圆 14">
              <a:extLst>
                <a:ext uri="{FF2B5EF4-FFF2-40B4-BE49-F238E27FC236}">
                  <a16:creationId xmlns:a16="http://schemas.microsoft.com/office/drawing/2014/main" id="{591113D8-1639-4133-A5BE-A1B98D6F03F4}"/>
                </a:ext>
              </a:extLst>
            </p:cNvPr>
            <p:cNvSpPr/>
            <p:nvPr/>
          </p:nvSpPr>
          <p:spPr>
            <a:xfrm>
              <a:off x="2128411" y="10695135"/>
              <a:ext cx="225130" cy="225130"/>
            </a:xfrm>
            <a:prstGeom prst="ellipse">
              <a:avLst/>
            </a:prstGeom>
            <a:gradFill flip="none" rotWithShape="0">
              <a:gsLst>
                <a:gs pos="100000">
                  <a:schemeClr val="accent1"/>
                </a:gs>
                <a:gs pos="12000">
                  <a:schemeClr val="dk1"/>
                </a:gs>
              </a:gsLst>
              <a:lin ang="18900000" scaled="0"/>
              <a:tileRect l="-1100543" t="-4257379" r="-4214995" b="1311139"/>
            </a:gradFill>
            <a:ln w="22225">
              <a:solidFill>
                <a:schemeClr val="accent2"/>
              </a:solidFill>
            </a:ln>
            <a:effectLst>
              <a:outerShdw blurRad="152400" sx="102000" sy="102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6" name="文本框 15">
              <a:extLst>
                <a:ext uri="{FF2B5EF4-FFF2-40B4-BE49-F238E27FC236}">
                  <a16:creationId xmlns:a16="http://schemas.microsoft.com/office/drawing/2014/main" id="{03E2AD14-2BBC-483A-BF8D-9F6ABAEA0DEE}"/>
                </a:ext>
              </a:extLst>
            </p:cNvPr>
            <p:cNvSpPr txBox="1"/>
            <p:nvPr/>
          </p:nvSpPr>
          <p:spPr>
            <a:xfrm>
              <a:off x="1257773" y="9505950"/>
              <a:ext cx="1107997" cy="369332"/>
            </a:xfrm>
            <a:prstGeom prst="rect">
              <a:avLst/>
            </a:prstGeom>
            <a:noFill/>
          </p:spPr>
          <p:txBody>
            <a:bodyPr wrap="none" rtlCol="0">
              <a:spAutoFit/>
            </a:bodyPr>
            <a:lstStyle/>
            <a:p>
              <a:pPr algn="r"/>
              <a:r>
                <a:rPr lang="zh-CN" altLang="en-US" dirty="0">
                  <a:solidFill>
                    <a:schemeClr val="accent2"/>
                  </a:solidFill>
                </a:rPr>
                <a:t>你的内容</a:t>
              </a:r>
            </a:p>
          </p:txBody>
        </p:sp>
        <p:sp>
          <p:nvSpPr>
            <p:cNvPr id="17" name="文本框 16">
              <a:extLst>
                <a:ext uri="{FF2B5EF4-FFF2-40B4-BE49-F238E27FC236}">
                  <a16:creationId xmlns:a16="http://schemas.microsoft.com/office/drawing/2014/main" id="{EF45F343-3A75-4C3A-A1E2-06C7C130EDF8}"/>
                </a:ext>
              </a:extLst>
            </p:cNvPr>
            <p:cNvSpPr txBox="1"/>
            <p:nvPr/>
          </p:nvSpPr>
          <p:spPr>
            <a:xfrm>
              <a:off x="863573" y="10623034"/>
              <a:ext cx="1107997" cy="369332"/>
            </a:xfrm>
            <a:prstGeom prst="rect">
              <a:avLst/>
            </a:prstGeom>
            <a:noFill/>
          </p:spPr>
          <p:txBody>
            <a:bodyPr wrap="none" rtlCol="0">
              <a:spAutoFit/>
            </a:bodyPr>
            <a:lstStyle/>
            <a:p>
              <a:pPr algn="r"/>
              <a:r>
                <a:rPr lang="zh-CN" altLang="en-US" dirty="0">
                  <a:solidFill>
                    <a:schemeClr val="accent2"/>
                  </a:solidFill>
                </a:rPr>
                <a:t>你的内容</a:t>
              </a:r>
            </a:p>
          </p:txBody>
        </p:sp>
        <p:sp>
          <p:nvSpPr>
            <p:cNvPr id="18" name="文本框 17">
              <a:extLst>
                <a:ext uri="{FF2B5EF4-FFF2-40B4-BE49-F238E27FC236}">
                  <a16:creationId xmlns:a16="http://schemas.microsoft.com/office/drawing/2014/main" id="{7FC46913-6151-4598-B0F8-C90D6B691942}"/>
                </a:ext>
              </a:extLst>
            </p:cNvPr>
            <p:cNvSpPr txBox="1"/>
            <p:nvPr/>
          </p:nvSpPr>
          <p:spPr>
            <a:xfrm>
              <a:off x="1257773" y="11749359"/>
              <a:ext cx="1107997" cy="369332"/>
            </a:xfrm>
            <a:prstGeom prst="rect">
              <a:avLst/>
            </a:prstGeom>
            <a:noFill/>
          </p:spPr>
          <p:txBody>
            <a:bodyPr wrap="none" rtlCol="0">
              <a:spAutoFit/>
            </a:bodyPr>
            <a:lstStyle/>
            <a:p>
              <a:pPr algn="r"/>
              <a:r>
                <a:rPr lang="zh-CN" altLang="en-US" dirty="0">
                  <a:solidFill>
                    <a:schemeClr val="accent2"/>
                  </a:solidFill>
                </a:rPr>
                <a:t>你的内容</a:t>
              </a:r>
            </a:p>
          </p:txBody>
        </p:sp>
        <p:sp>
          <p:nvSpPr>
            <p:cNvPr id="19" name="椭圆 18">
              <a:extLst>
                <a:ext uri="{FF2B5EF4-FFF2-40B4-BE49-F238E27FC236}">
                  <a16:creationId xmlns:a16="http://schemas.microsoft.com/office/drawing/2014/main" id="{C125AA53-D14E-4CA2-B4DF-B7E14AEEF00C}"/>
                </a:ext>
              </a:extLst>
            </p:cNvPr>
            <p:cNvSpPr/>
            <p:nvPr/>
          </p:nvSpPr>
          <p:spPr>
            <a:xfrm flipH="1">
              <a:off x="5593055" y="8823380"/>
              <a:ext cx="3968640" cy="3968640"/>
            </a:xfrm>
            <a:prstGeom prst="ellipse">
              <a:avLst/>
            </a:prstGeom>
            <a:noFill/>
            <a:ln w="28575">
              <a:gradFill>
                <a:gsLst>
                  <a:gs pos="0">
                    <a:schemeClr val="accent3">
                      <a:lumMod val="60000"/>
                      <a:lumOff val="40000"/>
                    </a:schemeClr>
                  </a:gs>
                  <a:gs pos="17000">
                    <a:schemeClr val="accent3">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sp useBgFill="1">
          <p:nvSpPr>
            <p:cNvPr id="20" name="椭圆 19">
              <a:extLst>
                <a:ext uri="{FF2B5EF4-FFF2-40B4-BE49-F238E27FC236}">
                  <a16:creationId xmlns:a16="http://schemas.microsoft.com/office/drawing/2014/main" id="{86B11724-BFD4-4791-ADB3-5A2E177EB79F}"/>
                </a:ext>
              </a:extLst>
            </p:cNvPr>
            <p:cNvSpPr/>
            <p:nvPr/>
          </p:nvSpPr>
          <p:spPr>
            <a:xfrm>
              <a:off x="9088490" y="9584637"/>
              <a:ext cx="225130" cy="225130"/>
            </a:xfrm>
            <a:prstGeom prst="ellipse">
              <a:avLst/>
            </a:prstGeom>
            <a:ln w="22225">
              <a:solidFill>
                <a:schemeClr val="accent3">
                  <a:lumMod val="60000"/>
                  <a:lumOff val="40000"/>
                </a:schemeClr>
              </a:solidFill>
            </a:ln>
            <a:effectLst>
              <a:outerShdw blurRad="152400" sx="102000" sy="102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1" name="椭圆 20">
              <a:extLst>
                <a:ext uri="{FF2B5EF4-FFF2-40B4-BE49-F238E27FC236}">
                  <a16:creationId xmlns:a16="http://schemas.microsoft.com/office/drawing/2014/main" id="{A215D253-C24A-4368-92B3-71AA9BFA1DDF}"/>
                </a:ext>
              </a:extLst>
            </p:cNvPr>
            <p:cNvSpPr/>
            <p:nvPr/>
          </p:nvSpPr>
          <p:spPr>
            <a:xfrm>
              <a:off x="9444048" y="10696939"/>
              <a:ext cx="225130" cy="225130"/>
            </a:xfrm>
            <a:prstGeom prst="ellipse">
              <a:avLst/>
            </a:prstGeom>
            <a:gradFill flip="none" rotWithShape="0">
              <a:gsLst>
                <a:gs pos="100000">
                  <a:schemeClr val="accent1"/>
                </a:gs>
                <a:gs pos="12000">
                  <a:schemeClr val="dk1"/>
                </a:gs>
              </a:gsLst>
              <a:lin ang="18900000" scaled="0"/>
              <a:tileRect l="-4036996" t="-4257379" r="-1278541" b="1311139"/>
            </a:gradFill>
            <a:ln w="22225">
              <a:solidFill>
                <a:schemeClr val="accent3">
                  <a:lumMod val="60000"/>
                  <a:lumOff val="40000"/>
                </a:schemeClr>
              </a:solidFill>
            </a:ln>
            <a:effectLst>
              <a:outerShdw blurRad="152400" sx="102000" sy="102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2" name="椭圆 21">
              <a:extLst>
                <a:ext uri="{FF2B5EF4-FFF2-40B4-BE49-F238E27FC236}">
                  <a16:creationId xmlns:a16="http://schemas.microsoft.com/office/drawing/2014/main" id="{A333647C-F4CD-45AB-BC6E-8CDB90889807}"/>
                </a:ext>
              </a:extLst>
            </p:cNvPr>
            <p:cNvSpPr/>
            <p:nvPr/>
          </p:nvSpPr>
          <p:spPr>
            <a:xfrm>
              <a:off x="9110876" y="11809240"/>
              <a:ext cx="225130" cy="225130"/>
            </a:xfrm>
            <a:prstGeom prst="ellipse">
              <a:avLst/>
            </a:prstGeom>
            <a:gradFill flip="none" rotWithShape="0">
              <a:gsLst>
                <a:gs pos="100000">
                  <a:schemeClr val="accent1"/>
                </a:gs>
                <a:gs pos="12000">
                  <a:schemeClr val="dk1"/>
                </a:gs>
              </a:gsLst>
              <a:lin ang="18900000" scaled="0"/>
              <a:tileRect l="-4036996" t="-4257379" r="-1278541" b="1311139"/>
            </a:gradFill>
            <a:ln w="22225">
              <a:solidFill>
                <a:schemeClr val="accent3">
                  <a:lumMod val="60000"/>
                  <a:lumOff val="40000"/>
                </a:schemeClr>
              </a:solidFill>
            </a:ln>
            <a:effectLst>
              <a:outerShdw blurRad="152400" sx="102000" sy="102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3" name="文本框 22">
              <a:extLst>
                <a:ext uri="{FF2B5EF4-FFF2-40B4-BE49-F238E27FC236}">
                  <a16:creationId xmlns:a16="http://schemas.microsoft.com/office/drawing/2014/main" id="{4AEE91BD-2C30-448F-AFEA-7B91D010A866}"/>
                </a:ext>
              </a:extLst>
            </p:cNvPr>
            <p:cNvSpPr txBox="1"/>
            <p:nvPr/>
          </p:nvSpPr>
          <p:spPr>
            <a:xfrm>
              <a:off x="9460775" y="9505950"/>
              <a:ext cx="1107996" cy="369332"/>
            </a:xfrm>
            <a:prstGeom prst="rect">
              <a:avLst/>
            </a:prstGeom>
            <a:noFill/>
          </p:spPr>
          <p:txBody>
            <a:bodyPr wrap="none" rtlCol="0">
              <a:spAutoFit/>
            </a:bodyPr>
            <a:lstStyle/>
            <a:p>
              <a:r>
                <a:rPr lang="zh-CN" altLang="en-US" dirty="0">
                  <a:solidFill>
                    <a:schemeClr val="accent3">
                      <a:lumMod val="60000"/>
                      <a:lumOff val="40000"/>
                    </a:schemeClr>
                  </a:solidFill>
                </a:rPr>
                <a:t>你的内容</a:t>
              </a:r>
            </a:p>
          </p:txBody>
        </p:sp>
        <p:sp>
          <p:nvSpPr>
            <p:cNvPr id="24" name="文本框 23">
              <a:extLst>
                <a:ext uri="{FF2B5EF4-FFF2-40B4-BE49-F238E27FC236}">
                  <a16:creationId xmlns:a16="http://schemas.microsoft.com/office/drawing/2014/main" id="{9664264F-201E-4B88-99BF-A62A65B59083}"/>
                </a:ext>
              </a:extLst>
            </p:cNvPr>
            <p:cNvSpPr txBox="1"/>
            <p:nvPr/>
          </p:nvSpPr>
          <p:spPr>
            <a:xfrm>
              <a:off x="9693839" y="10623034"/>
              <a:ext cx="1107996" cy="369332"/>
            </a:xfrm>
            <a:prstGeom prst="rect">
              <a:avLst/>
            </a:prstGeom>
            <a:noFill/>
          </p:spPr>
          <p:txBody>
            <a:bodyPr wrap="none" rtlCol="0">
              <a:spAutoFit/>
            </a:bodyPr>
            <a:lstStyle/>
            <a:p>
              <a:r>
                <a:rPr lang="zh-CN" altLang="en-US" dirty="0">
                  <a:solidFill>
                    <a:schemeClr val="accent3">
                      <a:lumMod val="60000"/>
                      <a:lumOff val="40000"/>
                    </a:schemeClr>
                  </a:solidFill>
                </a:rPr>
                <a:t>你的内容</a:t>
              </a:r>
            </a:p>
          </p:txBody>
        </p:sp>
        <p:sp>
          <p:nvSpPr>
            <p:cNvPr id="25" name="文本框 24">
              <a:extLst>
                <a:ext uri="{FF2B5EF4-FFF2-40B4-BE49-F238E27FC236}">
                  <a16:creationId xmlns:a16="http://schemas.microsoft.com/office/drawing/2014/main" id="{CA696573-6F44-49F0-B326-942602B05B70}"/>
                </a:ext>
              </a:extLst>
            </p:cNvPr>
            <p:cNvSpPr txBox="1"/>
            <p:nvPr/>
          </p:nvSpPr>
          <p:spPr>
            <a:xfrm>
              <a:off x="9460775" y="11747037"/>
              <a:ext cx="1107996" cy="369332"/>
            </a:xfrm>
            <a:prstGeom prst="rect">
              <a:avLst/>
            </a:prstGeom>
            <a:noFill/>
          </p:spPr>
          <p:txBody>
            <a:bodyPr wrap="none" rtlCol="0">
              <a:spAutoFit/>
            </a:bodyPr>
            <a:lstStyle/>
            <a:p>
              <a:r>
                <a:rPr lang="zh-CN" altLang="en-US" dirty="0">
                  <a:solidFill>
                    <a:schemeClr val="accent3">
                      <a:lumMod val="60000"/>
                      <a:lumOff val="40000"/>
                    </a:schemeClr>
                  </a:solidFill>
                </a:rPr>
                <a:t>你的内容</a:t>
              </a:r>
            </a:p>
          </p:txBody>
        </p:sp>
        <p:sp>
          <p:nvSpPr>
            <p:cNvPr id="35" name="椭圆 34">
              <a:extLst>
                <a:ext uri="{FF2B5EF4-FFF2-40B4-BE49-F238E27FC236}">
                  <a16:creationId xmlns:a16="http://schemas.microsoft.com/office/drawing/2014/main" id="{DF59ED68-E9C5-40FC-AE5B-D6E75F742DD5}"/>
                </a:ext>
              </a:extLst>
            </p:cNvPr>
            <p:cNvSpPr/>
            <p:nvPr/>
          </p:nvSpPr>
          <p:spPr>
            <a:xfrm>
              <a:off x="2532338" y="9639323"/>
              <a:ext cx="115758" cy="115758"/>
            </a:xfrm>
            <a:prstGeom prst="ellipse">
              <a:avLst/>
            </a:prstGeom>
            <a:solidFill>
              <a:schemeClr val="accent2"/>
            </a:solidFill>
            <a:ln w="22225">
              <a:noFill/>
            </a:ln>
            <a:effectLst>
              <a:outerShdw blurRad="152400" sx="102000" sy="102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6" name="任意多边形: 形状 25">
              <a:extLst>
                <a:ext uri="{FF2B5EF4-FFF2-40B4-BE49-F238E27FC236}">
                  <a16:creationId xmlns:a16="http://schemas.microsoft.com/office/drawing/2014/main" id="{E75B7286-A4CF-4A43-B624-50CA21F9C24A}"/>
                </a:ext>
              </a:extLst>
            </p:cNvPr>
            <p:cNvSpPr/>
            <p:nvPr/>
          </p:nvSpPr>
          <p:spPr>
            <a:xfrm flipV="1">
              <a:off x="5088823" y="10274300"/>
              <a:ext cx="1727009" cy="841670"/>
            </a:xfrm>
            <a:custGeom>
              <a:avLst/>
              <a:gdLst>
                <a:gd name="connsiteX0" fmla="*/ 0 w 1953895"/>
                <a:gd name="connsiteY0" fmla="*/ 1223397 h 1223397"/>
                <a:gd name="connsiteX1" fmla="*/ 1459671 w 1953895"/>
                <a:gd name="connsiteY1" fmla="*/ 855097 h 1223397"/>
                <a:gd name="connsiteX2" fmla="*/ 1337945 w 1953895"/>
                <a:gd name="connsiteY2" fmla="*/ 1182122 h 1223397"/>
                <a:gd name="connsiteX3" fmla="*/ 1951575 w 1953895"/>
                <a:gd name="connsiteY3" fmla="*/ 612775 h 1223397"/>
                <a:gd name="connsiteX4" fmla="*/ 1953895 w 1953895"/>
                <a:gd name="connsiteY4" fmla="*/ 612775 h 1223397"/>
                <a:gd name="connsiteX5" fmla="*/ 1952735 w 1953895"/>
                <a:gd name="connsiteY5" fmla="*/ 611699 h 1223397"/>
                <a:gd name="connsiteX6" fmla="*/ 1953895 w 1953895"/>
                <a:gd name="connsiteY6" fmla="*/ 610622 h 1223397"/>
                <a:gd name="connsiteX7" fmla="*/ 1951575 w 1953895"/>
                <a:gd name="connsiteY7" fmla="*/ 610622 h 1223397"/>
                <a:gd name="connsiteX8" fmla="*/ 1337945 w 1953895"/>
                <a:gd name="connsiteY8" fmla="*/ 41275 h 1223397"/>
                <a:gd name="connsiteX9" fmla="*/ 1459671 w 1953895"/>
                <a:gd name="connsiteY9" fmla="*/ 368300 h 1223397"/>
                <a:gd name="connsiteX10" fmla="*/ 0 w 1953895"/>
                <a:gd name="connsiteY10" fmla="*/ 0 h 1223397"/>
                <a:gd name="connsiteX11" fmla="*/ 0 w 1953895"/>
                <a:gd name="connsiteY11" fmla="*/ 610622 h 1223397"/>
                <a:gd name="connsiteX12" fmla="*/ 0 w 1953895"/>
                <a:gd name="connsiteY12" fmla="*/ 612775 h 1223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53895" h="1223397">
                  <a:moveTo>
                    <a:pt x="0" y="1223397"/>
                  </a:moveTo>
                  <a:cubicBezTo>
                    <a:pt x="413532" y="929180"/>
                    <a:pt x="992164" y="857214"/>
                    <a:pt x="1459671" y="855097"/>
                  </a:cubicBezTo>
                  <a:lnTo>
                    <a:pt x="1337945" y="1182122"/>
                  </a:lnTo>
                  <a:lnTo>
                    <a:pt x="1951575" y="612775"/>
                  </a:lnTo>
                  <a:lnTo>
                    <a:pt x="1953895" y="612775"/>
                  </a:lnTo>
                  <a:lnTo>
                    <a:pt x="1952735" y="611699"/>
                  </a:lnTo>
                  <a:lnTo>
                    <a:pt x="1953895" y="610622"/>
                  </a:lnTo>
                  <a:lnTo>
                    <a:pt x="1951575" y="610622"/>
                  </a:lnTo>
                  <a:lnTo>
                    <a:pt x="1337945" y="41275"/>
                  </a:lnTo>
                  <a:lnTo>
                    <a:pt x="1459671" y="368300"/>
                  </a:lnTo>
                  <a:cubicBezTo>
                    <a:pt x="992164" y="366183"/>
                    <a:pt x="413532" y="294217"/>
                    <a:pt x="0" y="0"/>
                  </a:cubicBezTo>
                  <a:lnTo>
                    <a:pt x="0" y="610622"/>
                  </a:lnTo>
                  <a:lnTo>
                    <a:pt x="0" y="612775"/>
                  </a:lnTo>
                  <a:close/>
                </a:path>
              </a:pathLst>
            </a:custGeom>
            <a:gradFill>
              <a:gsLst>
                <a:gs pos="0">
                  <a:schemeClr val="accent2">
                    <a:alpha val="0"/>
                  </a:schemeClr>
                </a:gs>
                <a:gs pos="100000">
                  <a:schemeClr val="accent3">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文本框 27">
              <a:extLst>
                <a:ext uri="{FF2B5EF4-FFF2-40B4-BE49-F238E27FC236}">
                  <a16:creationId xmlns:a16="http://schemas.microsoft.com/office/drawing/2014/main" id="{082C91AC-0EE7-4B1F-A97F-FCABCBCFE0C7}"/>
                </a:ext>
              </a:extLst>
            </p:cNvPr>
            <p:cNvSpPr txBox="1"/>
            <p:nvPr/>
          </p:nvSpPr>
          <p:spPr>
            <a:xfrm>
              <a:off x="5132887" y="10527784"/>
              <a:ext cx="1338828" cy="369332"/>
            </a:xfrm>
            <a:prstGeom prst="rect">
              <a:avLst/>
            </a:prstGeom>
            <a:noFill/>
          </p:spPr>
          <p:txBody>
            <a:bodyPr wrap="none" rtlCol="0">
              <a:spAutoFit/>
            </a:bodyPr>
            <a:lstStyle/>
            <a:p>
              <a:r>
                <a:rPr lang="zh-CN" altLang="en-US" dirty="0">
                  <a:solidFill>
                    <a:schemeClr val="bg1"/>
                  </a:solidFill>
                  <a:latin typeface="+mn-ea"/>
                </a:rPr>
                <a:t>请输入内容</a:t>
              </a:r>
            </a:p>
          </p:txBody>
        </p:sp>
        <p:sp>
          <p:nvSpPr>
            <p:cNvPr id="30" name="任意多边形: 形状 29">
              <a:extLst>
                <a:ext uri="{FF2B5EF4-FFF2-40B4-BE49-F238E27FC236}">
                  <a16:creationId xmlns:a16="http://schemas.microsoft.com/office/drawing/2014/main" id="{A525CA39-0894-49BF-AE8B-A36A8DFDFB23}"/>
                </a:ext>
              </a:extLst>
            </p:cNvPr>
            <p:cNvSpPr/>
            <p:nvPr/>
          </p:nvSpPr>
          <p:spPr>
            <a:xfrm flipV="1">
              <a:off x="4811471" y="9420338"/>
              <a:ext cx="2561410" cy="841670"/>
            </a:xfrm>
            <a:custGeom>
              <a:avLst/>
              <a:gdLst>
                <a:gd name="connsiteX0" fmla="*/ 0 w 1953895"/>
                <a:gd name="connsiteY0" fmla="*/ 1223397 h 1223397"/>
                <a:gd name="connsiteX1" fmla="*/ 1459671 w 1953895"/>
                <a:gd name="connsiteY1" fmla="*/ 855097 h 1223397"/>
                <a:gd name="connsiteX2" fmla="*/ 1337945 w 1953895"/>
                <a:gd name="connsiteY2" fmla="*/ 1182122 h 1223397"/>
                <a:gd name="connsiteX3" fmla="*/ 1951575 w 1953895"/>
                <a:gd name="connsiteY3" fmla="*/ 612775 h 1223397"/>
                <a:gd name="connsiteX4" fmla="*/ 1953895 w 1953895"/>
                <a:gd name="connsiteY4" fmla="*/ 612775 h 1223397"/>
                <a:gd name="connsiteX5" fmla="*/ 1952735 w 1953895"/>
                <a:gd name="connsiteY5" fmla="*/ 611699 h 1223397"/>
                <a:gd name="connsiteX6" fmla="*/ 1953895 w 1953895"/>
                <a:gd name="connsiteY6" fmla="*/ 610622 h 1223397"/>
                <a:gd name="connsiteX7" fmla="*/ 1951575 w 1953895"/>
                <a:gd name="connsiteY7" fmla="*/ 610622 h 1223397"/>
                <a:gd name="connsiteX8" fmla="*/ 1337945 w 1953895"/>
                <a:gd name="connsiteY8" fmla="*/ 41275 h 1223397"/>
                <a:gd name="connsiteX9" fmla="*/ 1459671 w 1953895"/>
                <a:gd name="connsiteY9" fmla="*/ 368300 h 1223397"/>
                <a:gd name="connsiteX10" fmla="*/ 0 w 1953895"/>
                <a:gd name="connsiteY10" fmla="*/ 0 h 1223397"/>
                <a:gd name="connsiteX11" fmla="*/ 0 w 1953895"/>
                <a:gd name="connsiteY11" fmla="*/ 610622 h 1223397"/>
                <a:gd name="connsiteX12" fmla="*/ 0 w 1953895"/>
                <a:gd name="connsiteY12" fmla="*/ 612775 h 1223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53895" h="1223397">
                  <a:moveTo>
                    <a:pt x="0" y="1223397"/>
                  </a:moveTo>
                  <a:cubicBezTo>
                    <a:pt x="413532" y="929180"/>
                    <a:pt x="992164" y="857214"/>
                    <a:pt x="1459671" y="855097"/>
                  </a:cubicBezTo>
                  <a:lnTo>
                    <a:pt x="1337945" y="1182122"/>
                  </a:lnTo>
                  <a:lnTo>
                    <a:pt x="1951575" y="612775"/>
                  </a:lnTo>
                  <a:lnTo>
                    <a:pt x="1953895" y="612775"/>
                  </a:lnTo>
                  <a:lnTo>
                    <a:pt x="1952735" y="611699"/>
                  </a:lnTo>
                  <a:lnTo>
                    <a:pt x="1953895" y="610622"/>
                  </a:lnTo>
                  <a:lnTo>
                    <a:pt x="1951575" y="610622"/>
                  </a:lnTo>
                  <a:lnTo>
                    <a:pt x="1337945" y="41275"/>
                  </a:lnTo>
                  <a:lnTo>
                    <a:pt x="1459671" y="368300"/>
                  </a:lnTo>
                  <a:cubicBezTo>
                    <a:pt x="992164" y="366183"/>
                    <a:pt x="413532" y="294217"/>
                    <a:pt x="0" y="0"/>
                  </a:cubicBezTo>
                  <a:lnTo>
                    <a:pt x="0" y="610622"/>
                  </a:lnTo>
                  <a:lnTo>
                    <a:pt x="0" y="612775"/>
                  </a:lnTo>
                  <a:close/>
                </a:path>
              </a:pathLst>
            </a:custGeom>
            <a:gradFill>
              <a:gsLst>
                <a:gs pos="0">
                  <a:schemeClr val="accent2">
                    <a:alpha val="0"/>
                  </a:schemeClr>
                </a:gs>
                <a:gs pos="100000">
                  <a:schemeClr val="accent3">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1" name="任意多边形: 形状 30">
              <a:extLst>
                <a:ext uri="{FF2B5EF4-FFF2-40B4-BE49-F238E27FC236}">
                  <a16:creationId xmlns:a16="http://schemas.microsoft.com/office/drawing/2014/main" id="{2D6C547C-C294-4497-96DE-D76014699E32}"/>
                </a:ext>
              </a:extLst>
            </p:cNvPr>
            <p:cNvSpPr/>
            <p:nvPr/>
          </p:nvSpPr>
          <p:spPr>
            <a:xfrm flipV="1">
              <a:off x="4811471" y="11128698"/>
              <a:ext cx="2561410" cy="841670"/>
            </a:xfrm>
            <a:custGeom>
              <a:avLst/>
              <a:gdLst>
                <a:gd name="connsiteX0" fmla="*/ 0 w 1953895"/>
                <a:gd name="connsiteY0" fmla="*/ 1223397 h 1223397"/>
                <a:gd name="connsiteX1" fmla="*/ 1459671 w 1953895"/>
                <a:gd name="connsiteY1" fmla="*/ 855097 h 1223397"/>
                <a:gd name="connsiteX2" fmla="*/ 1337945 w 1953895"/>
                <a:gd name="connsiteY2" fmla="*/ 1182122 h 1223397"/>
                <a:gd name="connsiteX3" fmla="*/ 1951575 w 1953895"/>
                <a:gd name="connsiteY3" fmla="*/ 612775 h 1223397"/>
                <a:gd name="connsiteX4" fmla="*/ 1953895 w 1953895"/>
                <a:gd name="connsiteY4" fmla="*/ 612775 h 1223397"/>
                <a:gd name="connsiteX5" fmla="*/ 1952735 w 1953895"/>
                <a:gd name="connsiteY5" fmla="*/ 611699 h 1223397"/>
                <a:gd name="connsiteX6" fmla="*/ 1953895 w 1953895"/>
                <a:gd name="connsiteY6" fmla="*/ 610622 h 1223397"/>
                <a:gd name="connsiteX7" fmla="*/ 1951575 w 1953895"/>
                <a:gd name="connsiteY7" fmla="*/ 610622 h 1223397"/>
                <a:gd name="connsiteX8" fmla="*/ 1337945 w 1953895"/>
                <a:gd name="connsiteY8" fmla="*/ 41275 h 1223397"/>
                <a:gd name="connsiteX9" fmla="*/ 1459671 w 1953895"/>
                <a:gd name="connsiteY9" fmla="*/ 368300 h 1223397"/>
                <a:gd name="connsiteX10" fmla="*/ 0 w 1953895"/>
                <a:gd name="connsiteY10" fmla="*/ 0 h 1223397"/>
                <a:gd name="connsiteX11" fmla="*/ 0 w 1953895"/>
                <a:gd name="connsiteY11" fmla="*/ 610622 h 1223397"/>
                <a:gd name="connsiteX12" fmla="*/ 0 w 1953895"/>
                <a:gd name="connsiteY12" fmla="*/ 612775 h 1223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53895" h="1223397">
                  <a:moveTo>
                    <a:pt x="0" y="1223397"/>
                  </a:moveTo>
                  <a:cubicBezTo>
                    <a:pt x="413532" y="929180"/>
                    <a:pt x="992164" y="857214"/>
                    <a:pt x="1459671" y="855097"/>
                  </a:cubicBezTo>
                  <a:lnTo>
                    <a:pt x="1337945" y="1182122"/>
                  </a:lnTo>
                  <a:lnTo>
                    <a:pt x="1951575" y="612775"/>
                  </a:lnTo>
                  <a:lnTo>
                    <a:pt x="1953895" y="612775"/>
                  </a:lnTo>
                  <a:lnTo>
                    <a:pt x="1952735" y="611699"/>
                  </a:lnTo>
                  <a:lnTo>
                    <a:pt x="1953895" y="610622"/>
                  </a:lnTo>
                  <a:lnTo>
                    <a:pt x="1951575" y="610622"/>
                  </a:lnTo>
                  <a:lnTo>
                    <a:pt x="1337945" y="41275"/>
                  </a:lnTo>
                  <a:lnTo>
                    <a:pt x="1459671" y="368300"/>
                  </a:lnTo>
                  <a:cubicBezTo>
                    <a:pt x="992164" y="366183"/>
                    <a:pt x="413532" y="294217"/>
                    <a:pt x="0" y="0"/>
                  </a:cubicBezTo>
                  <a:lnTo>
                    <a:pt x="0" y="610622"/>
                  </a:lnTo>
                  <a:lnTo>
                    <a:pt x="0" y="612775"/>
                  </a:lnTo>
                  <a:close/>
                </a:path>
              </a:pathLst>
            </a:custGeom>
            <a:gradFill>
              <a:gsLst>
                <a:gs pos="0">
                  <a:schemeClr val="accent2">
                    <a:alpha val="0"/>
                  </a:schemeClr>
                </a:gs>
                <a:gs pos="100000">
                  <a:schemeClr val="accent3">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文本框 31">
              <a:extLst>
                <a:ext uri="{FF2B5EF4-FFF2-40B4-BE49-F238E27FC236}">
                  <a16:creationId xmlns:a16="http://schemas.microsoft.com/office/drawing/2014/main" id="{BD7CA544-425D-43E1-B7FD-6FB5E4EE5590}"/>
                </a:ext>
              </a:extLst>
            </p:cNvPr>
            <p:cNvSpPr txBox="1"/>
            <p:nvPr/>
          </p:nvSpPr>
          <p:spPr>
            <a:xfrm>
              <a:off x="5132887" y="9656507"/>
              <a:ext cx="1800493" cy="369332"/>
            </a:xfrm>
            <a:prstGeom prst="rect">
              <a:avLst/>
            </a:prstGeom>
            <a:noFill/>
          </p:spPr>
          <p:txBody>
            <a:bodyPr wrap="none" rtlCol="0">
              <a:spAutoFit/>
            </a:bodyPr>
            <a:lstStyle/>
            <a:p>
              <a:r>
                <a:rPr lang="zh-CN" altLang="en-US" dirty="0">
                  <a:solidFill>
                    <a:schemeClr val="bg1"/>
                  </a:solidFill>
                  <a:latin typeface="+mn-ea"/>
                </a:rPr>
                <a:t>请输入你的内容</a:t>
              </a:r>
            </a:p>
          </p:txBody>
        </p:sp>
        <p:sp>
          <p:nvSpPr>
            <p:cNvPr id="33" name="文本框 32">
              <a:extLst>
                <a:ext uri="{FF2B5EF4-FFF2-40B4-BE49-F238E27FC236}">
                  <a16:creationId xmlns:a16="http://schemas.microsoft.com/office/drawing/2014/main" id="{8F6FF177-1014-4B21-B5D3-5FD519BB12B9}"/>
                </a:ext>
              </a:extLst>
            </p:cNvPr>
            <p:cNvSpPr txBox="1"/>
            <p:nvPr/>
          </p:nvSpPr>
          <p:spPr>
            <a:xfrm>
              <a:off x="5132887" y="11364867"/>
              <a:ext cx="1800493" cy="369332"/>
            </a:xfrm>
            <a:prstGeom prst="rect">
              <a:avLst/>
            </a:prstGeom>
            <a:noFill/>
          </p:spPr>
          <p:txBody>
            <a:bodyPr wrap="none" rtlCol="0">
              <a:spAutoFit/>
            </a:bodyPr>
            <a:lstStyle/>
            <a:p>
              <a:r>
                <a:rPr lang="zh-CN" altLang="en-US" dirty="0">
                  <a:solidFill>
                    <a:schemeClr val="bg1"/>
                  </a:solidFill>
                  <a:latin typeface="+mn-ea"/>
                </a:rPr>
                <a:t>请输入你的内容</a:t>
              </a:r>
            </a:p>
          </p:txBody>
        </p:sp>
        <p:sp>
          <p:nvSpPr>
            <p:cNvPr id="36" name="椭圆 35">
              <a:extLst>
                <a:ext uri="{FF2B5EF4-FFF2-40B4-BE49-F238E27FC236}">
                  <a16:creationId xmlns:a16="http://schemas.microsoft.com/office/drawing/2014/main" id="{EDF451C3-E666-4BB5-8167-1E9394A115C5}"/>
                </a:ext>
              </a:extLst>
            </p:cNvPr>
            <p:cNvSpPr/>
            <p:nvPr/>
          </p:nvSpPr>
          <p:spPr>
            <a:xfrm>
              <a:off x="2183097" y="10749821"/>
              <a:ext cx="115758" cy="115758"/>
            </a:xfrm>
            <a:prstGeom prst="ellipse">
              <a:avLst/>
            </a:prstGeom>
            <a:solidFill>
              <a:schemeClr val="accent2"/>
            </a:solidFill>
            <a:ln w="22225">
              <a:noFill/>
            </a:ln>
            <a:effectLst>
              <a:outerShdw blurRad="152400" sx="102000" sy="102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7" name="椭圆 36">
              <a:extLst>
                <a:ext uri="{FF2B5EF4-FFF2-40B4-BE49-F238E27FC236}">
                  <a16:creationId xmlns:a16="http://schemas.microsoft.com/office/drawing/2014/main" id="{7303ED5E-578A-45B2-84FB-7BEB4A4A5D99}"/>
                </a:ext>
              </a:extLst>
            </p:cNvPr>
            <p:cNvSpPr/>
            <p:nvPr/>
          </p:nvSpPr>
          <p:spPr>
            <a:xfrm>
              <a:off x="2532338" y="11863926"/>
              <a:ext cx="115758" cy="115758"/>
            </a:xfrm>
            <a:prstGeom prst="ellipse">
              <a:avLst/>
            </a:prstGeom>
            <a:solidFill>
              <a:schemeClr val="accent2"/>
            </a:solidFill>
            <a:ln w="22225">
              <a:noFill/>
            </a:ln>
            <a:effectLst>
              <a:outerShdw blurRad="152400" sx="102000" sy="102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8" name="椭圆 37">
              <a:extLst>
                <a:ext uri="{FF2B5EF4-FFF2-40B4-BE49-F238E27FC236}">
                  <a16:creationId xmlns:a16="http://schemas.microsoft.com/office/drawing/2014/main" id="{D24B80B5-AB3E-4085-B61A-387F02A849E3}"/>
                </a:ext>
              </a:extLst>
            </p:cNvPr>
            <p:cNvSpPr/>
            <p:nvPr/>
          </p:nvSpPr>
          <p:spPr>
            <a:xfrm>
              <a:off x="9165562" y="11863926"/>
              <a:ext cx="115758" cy="115758"/>
            </a:xfrm>
            <a:prstGeom prst="ellipse">
              <a:avLst/>
            </a:prstGeom>
            <a:solidFill>
              <a:schemeClr val="accent3">
                <a:lumMod val="60000"/>
                <a:lumOff val="40000"/>
              </a:schemeClr>
            </a:solidFill>
            <a:ln w="22225">
              <a:noFill/>
            </a:ln>
            <a:effectLst>
              <a:outerShdw blurRad="152400" sx="102000" sy="102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9" name="椭圆 38">
              <a:extLst>
                <a:ext uri="{FF2B5EF4-FFF2-40B4-BE49-F238E27FC236}">
                  <a16:creationId xmlns:a16="http://schemas.microsoft.com/office/drawing/2014/main" id="{71618230-3FD2-4DB5-96F9-D3EF6CEDFF30}"/>
                </a:ext>
              </a:extLst>
            </p:cNvPr>
            <p:cNvSpPr/>
            <p:nvPr/>
          </p:nvSpPr>
          <p:spPr>
            <a:xfrm>
              <a:off x="9498734" y="10751625"/>
              <a:ext cx="115758" cy="115758"/>
            </a:xfrm>
            <a:prstGeom prst="ellipse">
              <a:avLst/>
            </a:prstGeom>
            <a:solidFill>
              <a:schemeClr val="accent3">
                <a:lumMod val="60000"/>
                <a:lumOff val="40000"/>
              </a:schemeClr>
            </a:solidFill>
            <a:ln w="22225">
              <a:noFill/>
            </a:ln>
            <a:effectLst>
              <a:outerShdw blurRad="152400" sx="102000" sy="102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40" name="椭圆 39">
              <a:extLst>
                <a:ext uri="{FF2B5EF4-FFF2-40B4-BE49-F238E27FC236}">
                  <a16:creationId xmlns:a16="http://schemas.microsoft.com/office/drawing/2014/main" id="{06325941-4D15-4057-868C-E8051DDE7FF4}"/>
                </a:ext>
              </a:extLst>
            </p:cNvPr>
            <p:cNvSpPr/>
            <p:nvPr/>
          </p:nvSpPr>
          <p:spPr>
            <a:xfrm>
              <a:off x="9143176" y="9639323"/>
              <a:ext cx="115758" cy="115758"/>
            </a:xfrm>
            <a:prstGeom prst="ellipse">
              <a:avLst/>
            </a:prstGeom>
            <a:solidFill>
              <a:schemeClr val="accent3">
                <a:lumMod val="60000"/>
                <a:lumOff val="40000"/>
              </a:schemeClr>
            </a:solidFill>
            <a:ln w="22225">
              <a:noFill/>
            </a:ln>
            <a:effectLst>
              <a:outerShdw blurRad="152400" sx="102000" sy="102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34" name="文本框 33">
            <a:extLst>
              <a:ext uri="{FF2B5EF4-FFF2-40B4-BE49-F238E27FC236}">
                <a16:creationId xmlns:a16="http://schemas.microsoft.com/office/drawing/2014/main" id="{6ECAEFB2-3094-4BEB-8DB5-C3A00A17ADE2}"/>
              </a:ext>
            </a:extLst>
          </p:cNvPr>
          <p:cNvSpPr txBox="1"/>
          <p:nvPr/>
        </p:nvSpPr>
        <p:spPr>
          <a:xfrm>
            <a:off x="5923517" y="6553069"/>
            <a:ext cx="344967" cy="246221"/>
          </a:xfrm>
          <a:prstGeom prst="rect">
            <a:avLst/>
          </a:prstGeom>
          <a:noFill/>
        </p:spPr>
        <p:txBody>
          <a:bodyPr wrap="none" rtlCol="0">
            <a:spAutoFit/>
          </a:bodyPr>
          <a:lstStyle>
            <a:defPPr>
              <a:defRPr lang="zh-CN"/>
            </a:defPPr>
            <a:lvl1pPr algn="ctr">
              <a:defRPr sz="1000">
                <a:solidFill>
                  <a:schemeClr val="bg1">
                    <a:alpha val="80000"/>
                  </a:schemeClr>
                </a:solidFill>
              </a:defRPr>
            </a:lvl1pPr>
          </a:lstStyle>
          <a:p>
            <a:r>
              <a:rPr lang="en-US" altLang="zh-CN" dirty="0"/>
              <a:t>-6-</a:t>
            </a:r>
            <a:endParaRPr lang="zh-CN" altLang="en-US" dirty="0"/>
          </a:p>
        </p:txBody>
      </p:sp>
    </p:spTree>
    <p:extLst>
      <p:ext uri="{BB962C8B-B14F-4D97-AF65-F5344CB8AC3E}">
        <p14:creationId xmlns:p14="http://schemas.microsoft.com/office/powerpoint/2010/main" val="39504513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5F7F9AEF-78BC-4B5C-BCC1-28685E3A04B1}"/>
              </a:ext>
            </a:extLst>
          </p:cNvPr>
          <p:cNvSpPr>
            <a:spLocks noGrp="1"/>
          </p:cNvSpPr>
          <p:nvPr>
            <p:ph sz="quarter" idx="11"/>
          </p:nvPr>
        </p:nvSpPr>
        <p:spPr/>
        <p:txBody>
          <a:bodyPr/>
          <a:lstStyle/>
          <a:p>
            <a:r>
              <a:rPr lang="en-US" altLang="zh-CN" dirty="0"/>
              <a:t>OPERATIONAL PERFORMANCE</a:t>
            </a:r>
          </a:p>
          <a:p>
            <a:endParaRPr lang="zh-CN" altLang="en-US" dirty="0"/>
          </a:p>
        </p:txBody>
      </p:sp>
      <p:sp>
        <p:nvSpPr>
          <p:cNvPr id="3" name="标题 2">
            <a:extLst>
              <a:ext uri="{FF2B5EF4-FFF2-40B4-BE49-F238E27FC236}">
                <a16:creationId xmlns:a16="http://schemas.microsoft.com/office/drawing/2014/main" id="{4488BF9D-FDBD-4E36-83E3-DA6457FFA4FB}"/>
              </a:ext>
            </a:extLst>
          </p:cNvPr>
          <p:cNvSpPr>
            <a:spLocks noGrp="1"/>
          </p:cNvSpPr>
          <p:nvPr>
            <p:ph type="title"/>
          </p:nvPr>
        </p:nvSpPr>
        <p:spPr/>
        <p:txBody>
          <a:bodyPr/>
          <a:lstStyle/>
          <a:p>
            <a:r>
              <a:rPr lang="zh-CN" altLang="en-US" dirty="0"/>
              <a:t>运营表现</a:t>
            </a:r>
          </a:p>
        </p:txBody>
      </p:sp>
      <p:sp>
        <p:nvSpPr>
          <p:cNvPr id="43" name="圆角矩形 23">
            <a:extLst>
              <a:ext uri="{FF2B5EF4-FFF2-40B4-BE49-F238E27FC236}">
                <a16:creationId xmlns:a16="http://schemas.microsoft.com/office/drawing/2014/main" id="{0D691D9F-0D28-43AB-95BA-979E78617B4A}"/>
              </a:ext>
            </a:extLst>
          </p:cNvPr>
          <p:cNvSpPr/>
          <p:nvPr/>
        </p:nvSpPr>
        <p:spPr>
          <a:xfrm>
            <a:off x="673100" y="812800"/>
            <a:ext cx="10845800" cy="5684150"/>
          </a:xfrm>
          <a:prstGeom prst="roundRect">
            <a:avLst>
              <a:gd name="adj" fmla="val 1248"/>
            </a:avLst>
          </a:prstGeom>
          <a:blipFill dpi="0" rotWithShape="1">
            <a:blip r:embed="rId17" cstate="screen">
              <a:extLst>
                <a:ext uri="{BEBA8EAE-BF5A-486C-A8C5-ECC9F3942E4B}">
                  <a14:imgProps xmlns:a14="http://schemas.microsoft.com/office/drawing/2010/main">
                    <a14:imgLayer r:embed="rId18">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l="-6206" t="-14299" r="-6206" b="-6352"/>
            </a:stretch>
          </a:blipFill>
          <a:ln w="9525" cmpd="sng">
            <a:gradFill>
              <a:gsLst>
                <a:gs pos="0">
                  <a:schemeClr val="accent2">
                    <a:lumMod val="75000"/>
                  </a:schemeClr>
                </a:gs>
                <a:gs pos="100000">
                  <a:schemeClr val="accent3">
                    <a:lumMod val="60000"/>
                    <a:lumOff val="40000"/>
                  </a:schemeClr>
                </a:gs>
              </a:gsLst>
              <a:lin ang="18900000" scaled="0"/>
            </a:gradFill>
          </a:ln>
          <a:effectLst>
            <a:outerShdw blurRad="152400" dist="88900" dir="5400000" sx="99000" sy="99000" algn="ctr"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solidFill>
            </a:endParaRPr>
          </a:p>
        </p:txBody>
      </p:sp>
      <p:sp>
        <p:nvSpPr>
          <p:cNvPr id="34" name="文本框 33">
            <a:extLst>
              <a:ext uri="{FF2B5EF4-FFF2-40B4-BE49-F238E27FC236}">
                <a16:creationId xmlns:a16="http://schemas.microsoft.com/office/drawing/2014/main" id="{6ECAEFB2-3094-4BEB-8DB5-C3A00A17ADE2}"/>
              </a:ext>
            </a:extLst>
          </p:cNvPr>
          <p:cNvSpPr txBox="1"/>
          <p:nvPr/>
        </p:nvSpPr>
        <p:spPr>
          <a:xfrm>
            <a:off x="5923517" y="6553069"/>
            <a:ext cx="344967" cy="246221"/>
          </a:xfrm>
          <a:prstGeom prst="rect">
            <a:avLst/>
          </a:prstGeom>
          <a:noFill/>
        </p:spPr>
        <p:txBody>
          <a:bodyPr wrap="none" rtlCol="0">
            <a:spAutoFit/>
          </a:bodyPr>
          <a:lstStyle>
            <a:defPPr>
              <a:defRPr lang="zh-CN"/>
            </a:defPPr>
            <a:lvl1pPr algn="ctr">
              <a:defRPr sz="1000">
                <a:solidFill>
                  <a:schemeClr val="bg1">
                    <a:alpha val="80000"/>
                  </a:schemeClr>
                </a:solidFill>
              </a:defRPr>
            </a:lvl1pPr>
          </a:lstStyle>
          <a:p>
            <a:r>
              <a:rPr lang="en-US" altLang="zh-CN" dirty="0"/>
              <a:t>-7-</a:t>
            </a:r>
            <a:endParaRPr lang="zh-CN" altLang="en-US" dirty="0"/>
          </a:p>
        </p:txBody>
      </p:sp>
      <p:grpSp>
        <p:nvGrpSpPr>
          <p:cNvPr id="412" name="组合 411">
            <a:extLst>
              <a:ext uri="{FF2B5EF4-FFF2-40B4-BE49-F238E27FC236}">
                <a16:creationId xmlns:a16="http://schemas.microsoft.com/office/drawing/2014/main" id="{D0FCB037-8F48-4711-BE43-7069FA3F7DFE}"/>
              </a:ext>
            </a:extLst>
          </p:cNvPr>
          <p:cNvGrpSpPr/>
          <p:nvPr/>
        </p:nvGrpSpPr>
        <p:grpSpPr>
          <a:xfrm>
            <a:off x="1144374" y="1807975"/>
            <a:ext cx="5143512" cy="3822378"/>
            <a:chOff x="1144374" y="1704708"/>
            <a:chExt cx="5143512" cy="3822378"/>
          </a:xfrm>
        </p:grpSpPr>
        <p:grpSp>
          <p:nvGrpSpPr>
            <p:cNvPr id="411" name="组合 410">
              <a:extLst>
                <a:ext uri="{FF2B5EF4-FFF2-40B4-BE49-F238E27FC236}">
                  <a16:creationId xmlns:a16="http://schemas.microsoft.com/office/drawing/2014/main" id="{DFF5AC3E-97E3-488D-A66C-97B65AB239D6}"/>
                </a:ext>
              </a:extLst>
            </p:cNvPr>
            <p:cNvGrpSpPr/>
            <p:nvPr/>
          </p:nvGrpSpPr>
          <p:grpSpPr>
            <a:xfrm>
              <a:off x="1144374" y="1704708"/>
              <a:ext cx="5143512" cy="3244850"/>
              <a:chOff x="1144374" y="1704708"/>
              <a:chExt cx="5143512" cy="3244850"/>
            </a:xfrm>
            <a:effectLst>
              <a:reflection blurRad="19050" stA="52000" endPos="12000" dist="12700" dir="5400000" sy="-100000" algn="bl" rotWithShape="0"/>
            </a:effectLst>
          </p:grpSpPr>
          <p:pic>
            <p:nvPicPr>
              <p:cNvPr id="409" name="图片 408">
                <a:extLst>
                  <a:ext uri="{FF2B5EF4-FFF2-40B4-BE49-F238E27FC236}">
                    <a16:creationId xmlns:a16="http://schemas.microsoft.com/office/drawing/2014/main" id="{7D54C033-CAD9-46F1-BC1D-669DAF6EBC2E}"/>
                  </a:ext>
                </a:extLst>
              </p:cNvPr>
              <p:cNvPicPr>
                <a:picLocks/>
              </p:cNvPicPr>
              <p:nvPr/>
            </p:nvPicPr>
            <p:blipFill rotWithShape="1">
              <a:blip r:embed="rId19" cstate="screen">
                <a:extLst>
                  <a:ext uri="{28A0092B-C50C-407E-A947-70E740481C1C}">
                    <a14:useLocalDpi xmlns:a14="http://schemas.microsoft.com/office/drawing/2010/main"/>
                  </a:ext>
                </a:extLst>
              </a:blip>
              <a:srcRect/>
              <a:stretch/>
            </p:blipFill>
            <p:spPr>
              <a:xfrm>
                <a:off x="1261366" y="1862581"/>
                <a:ext cx="4912879" cy="2930263"/>
              </a:xfrm>
              <a:custGeom>
                <a:avLst/>
                <a:gdLst>
                  <a:gd name="connsiteX0" fmla="*/ 282040 w 4912879"/>
                  <a:gd name="connsiteY0" fmla="*/ 0 h 2930263"/>
                  <a:gd name="connsiteX1" fmla="*/ 286013 w 4912879"/>
                  <a:gd name="connsiteY1" fmla="*/ 0 h 2930263"/>
                  <a:gd name="connsiteX2" fmla="*/ 313824 w 4912879"/>
                  <a:gd name="connsiteY2" fmla="*/ 0 h 2930263"/>
                  <a:gd name="connsiteX3" fmla="*/ 344118 w 4912879"/>
                  <a:gd name="connsiteY3" fmla="*/ 0 h 2930263"/>
                  <a:gd name="connsiteX4" fmla="*/ 389310 w 4912879"/>
                  <a:gd name="connsiteY4" fmla="*/ 0 h 2930263"/>
                  <a:gd name="connsiteX5" fmla="*/ 452381 w 4912879"/>
                  <a:gd name="connsiteY5" fmla="*/ 0 h 2930263"/>
                  <a:gd name="connsiteX6" fmla="*/ 536310 w 4912879"/>
                  <a:gd name="connsiteY6" fmla="*/ 0 h 2930263"/>
                  <a:gd name="connsiteX7" fmla="*/ 644077 w 4912879"/>
                  <a:gd name="connsiteY7" fmla="*/ 0 h 2930263"/>
                  <a:gd name="connsiteX8" fmla="*/ 778662 w 4912879"/>
                  <a:gd name="connsiteY8" fmla="*/ 0 h 2930263"/>
                  <a:gd name="connsiteX9" fmla="*/ 943044 w 4912879"/>
                  <a:gd name="connsiteY9" fmla="*/ 0 h 2930263"/>
                  <a:gd name="connsiteX10" fmla="*/ 1140203 w 4912879"/>
                  <a:gd name="connsiteY10" fmla="*/ 0 h 2930263"/>
                  <a:gd name="connsiteX11" fmla="*/ 1373118 w 4912879"/>
                  <a:gd name="connsiteY11" fmla="*/ 0 h 2930263"/>
                  <a:gd name="connsiteX12" fmla="*/ 1644770 w 4912879"/>
                  <a:gd name="connsiteY12" fmla="*/ 0 h 2930263"/>
                  <a:gd name="connsiteX13" fmla="*/ 1958139 w 4912879"/>
                  <a:gd name="connsiteY13" fmla="*/ 0 h 2930263"/>
                  <a:gd name="connsiteX14" fmla="*/ 2316203 w 4912879"/>
                  <a:gd name="connsiteY14" fmla="*/ 0 h 2930263"/>
                  <a:gd name="connsiteX15" fmla="*/ 2723289 w 4912879"/>
                  <a:gd name="connsiteY15" fmla="*/ 0 h 2930263"/>
                  <a:gd name="connsiteX16" fmla="*/ 3058719 w 4912879"/>
                  <a:gd name="connsiteY16" fmla="*/ 0 h 2930263"/>
                  <a:gd name="connsiteX17" fmla="*/ 3352279 w 4912879"/>
                  <a:gd name="connsiteY17" fmla="*/ 0 h 2930263"/>
                  <a:gd name="connsiteX18" fmla="*/ 3606759 w 4912879"/>
                  <a:gd name="connsiteY18" fmla="*/ 0 h 2930263"/>
                  <a:gd name="connsiteX19" fmla="*/ 3824951 w 4912879"/>
                  <a:gd name="connsiteY19" fmla="*/ 0 h 2930263"/>
                  <a:gd name="connsiteX20" fmla="*/ 4009647 w 4912879"/>
                  <a:gd name="connsiteY20" fmla="*/ 0 h 2930263"/>
                  <a:gd name="connsiteX21" fmla="*/ 4163639 w 4912879"/>
                  <a:gd name="connsiteY21" fmla="*/ 0 h 2930263"/>
                  <a:gd name="connsiteX22" fmla="*/ 4289715 w 4912879"/>
                  <a:gd name="connsiteY22" fmla="*/ 0 h 2930263"/>
                  <a:gd name="connsiteX23" fmla="*/ 4390669 w 4912879"/>
                  <a:gd name="connsiteY23" fmla="*/ 0 h 2930263"/>
                  <a:gd name="connsiteX24" fmla="*/ 4469293 w 4912879"/>
                  <a:gd name="connsiteY24" fmla="*/ 0 h 2930263"/>
                  <a:gd name="connsiteX25" fmla="*/ 4528377 w 4912879"/>
                  <a:gd name="connsiteY25" fmla="*/ 0 h 2930263"/>
                  <a:gd name="connsiteX26" fmla="*/ 4570713 w 4912879"/>
                  <a:gd name="connsiteY26" fmla="*/ 0 h 2930263"/>
                  <a:gd name="connsiteX27" fmla="*/ 4599093 w 4912879"/>
                  <a:gd name="connsiteY27" fmla="*/ 0 h 2930263"/>
                  <a:gd name="connsiteX28" fmla="*/ 4625145 w 4912879"/>
                  <a:gd name="connsiteY28" fmla="*/ 0 h 2930263"/>
                  <a:gd name="connsiteX29" fmla="*/ 4628867 w 4912879"/>
                  <a:gd name="connsiteY29" fmla="*/ 0 h 2930263"/>
                  <a:gd name="connsiteX30" fmla="*/ 4756383 w 4912879"/>
                  <a:gd name="connsiteY30" fmla="*/ 46460 h 2930263"/>
                  <a:gd name="connsiteX31" fmla="*/ 4860713 w 4912879"/>
                  <a:gd name="connsiteY31" fmla="*/ 139383 h 2930263"/>
                  <a:gd name="connsiteX32" fmla="*/ 4912879 w 4912879"/>
                  <a:gd name="connsiteY32" fmla="*/ 252955 h 2930263"/>
                  <a:gd name="connsiteX33" fmla="*/ 4912879 w 4912879"/>
                  <a:gd name="connsiteY33" fmla="*/ 475419 h 2930263"/>
                  <a:gd name="connsiteX34" fmla="*/ 4912879 w 4912879"/>
                  <a:gd name="connsiteY34" fmla="*/ 683985 h 2930263"/>
                  <a:gd name="connsiteX35" fmla="*/ 4912879 w 4912879"/>
                  <a:gd name="connsiteY35" fmla="*/ 879099 h 2930263"/>
                  <a:gd name="connsiteX36" fmla="*/ 4912879 w 4912879"/>
                  <a:gd name="connsiteY36" fmla="*/ 1061211 h 2930263"/>
                  <a:gd name="connsiteX37" fmla="*/ 4912879 w 4912879"/>
                  <a:gd name="connsiteY37" fmla="*/ 1230768 h 2930263"/>
                  <a:gd name="connsiteX38" fmla="*/ 4912879 w 4912879"/>
                  <a:gd name="connsiteY38" fmla="*/ 1388220 h 2930263"/>
                  <a:gd name="connsiteX39" fmla="*/ 4912879 w 4912879"/>
                  <a:gd name="connsiteY39" fmla="*/ 1534014 h 2930263"/>
                  <a:gd name="connsiteX40" fmla="*/ 4912879 w 4912879"/>
                  <a:gd name="connsiteY40" fmla="*/ 1668599 h 2930263"/>
                  <a:gd name="connsiteX41" fmla="*/ 4912879 w 4912879"/>
                  <a:gd name="connsiteY41" fmla="*/ 1792423 h 2930263"/>
                  <a:gd name="connsiteX42" fmla="*/ 4912879 w 4912879"/>
                  <a:gd name="connsiteY42" fmla="*/ 1905934 h 2930263"/>
                  <a:gd name="connsiteX43" fmla="*/ 4912879 w 4912879"/>
                  <a:gd name="connsiteY43" fmla="*/ 2009582 h 2930263"/>
                  <a:gd name="connsiteX44" fmla="*/ 4912879 w 4912879"/>
                  <a:gd name="connsiteY44" fmla="*/ 2103814 h 2930263"/>
                  <a:gd name="connsiteX45" fmla="*/ 4912879 w 4912879"/>
                  <a:gd name="connsiteY45" fmla="*/ 2189078 h 2930263"/>
                  <a:gd name="connsiteX46" fmla="*/ 4912879 w 4912879"/>
                  <a:gd name="connsiteY46" fmla="*/ 2265824 h 2930263"/>
                  <a:gd name="connsiteX47" fmla="*/ 4912879 w 4912879"/>
                  <a:gd name="connsiteY47" fmla="*/ 2334498 h 2930263"/>
                  <a:gd name="connsiteX48" fmla="*/ 4912879 w 4912879"/>
                  <a:gd name="connsiteY48" fmla="*/ 2395551 h 2930263"/>
                  <a:gd name="connsiteX49" fmla="*/ 4912879 w 4912879"/>
                  <a:gd name="connsiteY49" fmla="*/ 2496583 h 2930263"/>
                  <a:gd name="connsiteX50" fmla="*/ 4912879 w 4912879"/>
                  <a:gd name="connsiteY50" fmla="*/ 2572507 h 2930263"/>
                  <a:gd name="connsiteX51" fmla="*/ 4912879 w 4912879"/>
                  <a:gd name="connsiteY51" fmla="*/ 2626908 h 2930263"/>
                  <a:gd name="connsiteX52" fmla="*/ 4912879 w 4912879"/>
                  <a:gd name="connsiteY52" fmla="*/ 2663376 h 2930263"/>
                  <a:gd name="connsiteX53" fmla="*/ 4912879 w 4912879"/>
                  <a:gd name="connsiteY53" fmla="*/ 2685495 h 2930263"/>
                  <a:gd name="connsiteX54" fmla="*/ 4912879 w 4912879"/>
                  <a:gd name="connsiteY54" fmla="*/ 2696854 h 2930263"/>
                  <a:gd name="connsiteX55" fmla="*/ 4912879 w 4912879"/>
                  <a:gd name="connsiteY55" fmla="*/ 2701636 h 2930263"/>
                  <a:gd name="connsiteX56" fmla="*/ 4860713 w 4912879"/>
                  <a:gd name="connsiteY56" fmla="*/ 2815208 h 2930263"/>
                  <a:gd name="connsiteX57" fmla="*/ 4766041 w 4912879"/>
                  <a:gd name="connsiteY57" fmla="*/ 2899527 h 2930263"/>
                  <a:gd name="connsiteX58" fmla="*/ 4713303 w 4912879"/>
                  <a:gd name="connsiteY58" fmla="*/ 2930263 h 2930263"/>
                  <a:gd name="connsiteX59" fmla="*/ 198679 w 4912879"/>
                  <a:gd name="connsiteY59" fmla="*/ 2930263 h 2930263"/>
                  <a:gd name="connsiteX60" fmla="*/ 146816 w 4912879"/>
                  <a:gd name="connsiteY60" fmla="*/ 2899529 h 2930263"/>
                  <a:gd name="connsiteX61" fmla="*/ 52159 w 4912879"/>
                  <a:gd name="connsiteY61" fmla="*/ 2815210 h 2930263"/>
                  <a:gd name="connsiteX62" fmla="*/ 0 w 4912879"/>
                  <a:gd name="connsiteY62" fmla="*/ 2701639 h 2930263"/>
                  <a:gd name="connsiteX63" fmla="*/ 0 w 4912879"/>
                  <a:gd name="connsiteY63" fmla="*/ 2696856 h 2930263"/>
                  <a:gd name="connsiteX64" fmla="*/ 0 w 4912879"/>
                  <a:gd name="connsiteY64" fmla="*/ 2685498 h 2930263"/>
                  <a:gd name="connsiteX65" fmla="*/ 0 w 4912879"/>
                  <a:gd name="connsiteY65" fmla="*/ 2663378 h 2930263"/>
                  <a:gd name="connsiteX66" fmla="*/ 0 w 4912879"/>
                  <a:gd name="connsiteY66" fmla="*/ 2626911 h 2930263"/>
                  <a:gd name="connsiteX67" fmla="*/ 0 w 4912879"/>
                  <a:gd name="connsiteY67" fmla="*/ 2572509 h 2930263"/>
                  <a:gd name="connsiteX68" fmla="*/ 0 w 4912879"/>
                  <a:gd name="connsiteY68" fmla="*/ 2496586 h 2930263"/>
                  <a:gd name="connsiteX69" fmla="*/ 0 w 4912879"/>
                  <a:gd name="connsiteY69" fmla="*/ 2395554 h 2930263"/>
                  <a:gd name="connsiteX70" fmla="*/ 0 w 4912879"/>
                  <a:gd name="connsiteY70" fmla="*/ 2334501 h 2930263"/>
                  <a:gd name="connsiteX71" fmla="*/ 0 w 4912879"/>
                  <a:gd name="connsiteY71" fmla="*/ 2265826 h 2930263"/>
                  <a:gd name="connsiteX72" fmla="*/ 0 w 4912879"/>
                  <a:gd name="connsiteY72" fmla="*/ 2189081 h 2930263"/>
                  <a:gd name="connsiteX73" fmla="*/ 0 w 4912879"/>
                  <a:gd name="connsiteY73" fmla="*/ 2103816 h 2930263"/>
                  <a:gd name="connsiteX74" fmla="*/ 0 w 4912879"/>
                  <a:gd name="connsiteY74" fmla="*/ 2009584 h 2930263"/>
                  <a:gd name="connsiteX75" fmla="*/ 0 w 4912879"/>
                  <a:gd name="connsiteY75" fmla="*/ 1905937 h 2930263"/>
                  <a:gd name="connsiteX76" fmla="*/ 0 w 4912879"/>
                  <a:gd name="connsiteY76" fmla="*/ 1792425 h 2930263"/>
                  <a:gd name="connsiteX77" fmla="*/ 0 w 4912879"/>
                  <a:gd name="connsiteY77" fmla="*/ 1668601 h 2930263"/>
                  <a:gd name="connsiteX78" fmla="*/ 0 w 4912879"/>
                  <a:gd name="connsiteY78" fmla="*/ 1534016 h 2930263"/>
                  <a:gd name="connsiteX79" fmla="*/ 0 w 4912879"/>
                  <a:gd name="connsiteY79" fmla="*/ 1388222 h 2930263"/>
                  <a:gd name="connsiteX80" fmla="*/ 0 w 4912879"/>
                  <a:gd name="connsiteY80" fmla="*/ 1230771 h 2930263"/>
                  <a:gd name="connsiteX81" fmla="*/ 0 w 4912879"/>
                  <a:gd name="connsiteY81" fmla="*/ 1061213 h 2930263"/>
                  <a:gd name="connsiteX82" fmla="*/ 0 w 4912879"/>
                  <a:gd name="connsiteY82" fmla="*/ 879101 h 2930263"/>
                  <a:gd name="connsiteX83" fmla="*/ 0 w 4912879"/>
                  <a:gd name="connsiteY83" fmla="*/ 683987 h 2930263"/>
                  <a:gd name="connsiteX84" fmla="*/ 0 w 4912879"/>
                  <a:gd name="connsiteY84" fmla="*/ 475422 h 2930263"/>
                  <a:gd name="connsiteX85" fmla="*/ 0 w 4912879"/>
                  <a:gd name="connsiteY85" fmla="*/ 252957 h 2930263"/>
                  <a:gd name="connsiteX86" fmla="*/ 52159 w 4912879"/>
                  <a:gd name="connsiteY86" fmla="*/ 139385 h 2930263"/>
                  <a:gd name="connsiteX87" fmla="*/ 156475 w 4912879"/>
                  <a:gd name="connsiteY87" fmla="*/ 46463 h 2930263"/>
                  <a:gd name="connsiteX88" fmla="*/ 282040 w 4912879"/>
                  <a:gd name="connsiteY88" fmla="*/ 0 h 2930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4912879" h="2930263">
                    <a:moveTo>
                      <a:pt x="282040" y="0"/>
                    </a:moveTo>
                    <a:lnTo>
                      <a:pt x="286013" y="0"/>
                    </a:lnTo>
                    <a:lnTo>
                      <a:pt x="313824" y="0"/>
                    </a:lnTo>
                    <a:lnTo>
                      <a:pt x="344118" y="0"/>
                    </a:lnTo>
                    <a:lnTo>
                      <a:pt x="389310" y="0"/>
                    </a:lnTo>
                    <a:lnTo>
                      <a:pt x="452381" y="0"/>
                    </a:lnTo>
                    <a:lnTo>
                      <a:pt x="536310" y="0"/>
                    </a:lnTo>
                    <a:lnTo>
                      <a:pt x="644077" y="0"/>
                    </a:lnTo>
                    <a:lnTo>
                      <a:pt x="778662" y="0"/>
                    </a:lnTo>
                    <a:lnTo>
                      <a:pt x="943044" y="0"/>
                    </a:lnTo>
                    <a:lnTo>
                      <a:pt x="1140203" y="0"/>
                    </a:lnTo>
                    <a:lnTo>
                      <a:pt x="1373118" y="0"/>
                    </a:lnTo>
                    <a:lnTo>
                      <a:pt x="1644770" y="0"/>
                    </a:lnTo>
                    <a:lnTo>
                      <a:pt x="1958139" y="0"/>
                    </a:lnTo>
                    <a:lnTo>
                      <a:pt x="2316203" y="0"/>
                    </a:lnTo>
                    <a:lnTo>
                      <a:pt x="2723289" y="0"/>
                    </a:lnTo>
                    <a:lnTo>
                      <a:pt x="3058719" y="0"/>
                    </a:lnTo>
                    <a:lnTo>
                      <a:pt x="3352279" y="0"/>
                    </a:lnTo>
                    <a:lnTo>
                      <a:pt x="3606759" y="0"/>
                    </a:lnTo>
                    <a:lnTo>
                      <a:pt x="3824951" y="0"/>
                    </a:lnTo>
                    <a:lnTo>
                      <a:pt x="4009647" y="0"/>
                    </a:lnTo>
                    <a:lnTo>
                      <a:pt x="4163639" y="0"/>
                    </a:lnTo>
                    <a:lnTo>
                      <a:pt x="4289715" y="0"/>
                    </a:lnTo>
                    <a:lnTo>
                      <a:pt x="4390669" y="0"/>
                    </a:lnTo>
                    <a:lnTo>
                      <a:pt x="4469293" y="0"/>
                    </a:lnTo>
                    <a:lnTo>
                      <a:pt x="4528377" y="0"/>
                    </a:lnTo>
                    <a:lnTo>
                      <a:pt x="4570713" y="0"/>
                    </a:lnTo>
                    <a:lnTo>
                      <a:pt x="4599093" y="0"/>
                    </a:lnTo>
                    <a:lnTo>
                      <a:pt x="4625145" y="0"/>
                    </a:lnTo>
                    <a:lnTo>
                      <a:pt x="4628867" y="0"/>
                    </a:lnTo>
                    <a:cubicBezTo>
                      <a:pt x="4677167" y="0"/>
                      <a:pt x="4723537" y="17207"/>
                      <a:pt x="4756383" y="46460"/>
                    </a:cubicBezTo>
                    <a:cubicBezTo>
                      <a:pt x="4860713" y="139383"/>
                      <a:pt x="4860713" y="139383"/>
                      <a:pt x="4860713" y="139383"/>
                    </a:cubicBezTo>
                    <a:cubicBezTo>
                      <a:pt x="4895491" y="170358"/>
                      <a:pt x="4912879" y="209936"/>
                      <a:pt x="4912879" y="252955"/>
                    </a:cubicBezTo>
                    <a:lnTo>
                      <a:pt x="4912879" y="475419"/>
                    </a:lnTo>
                    <a:lnTo>
                      <a:pt x="4912879" y="683985"/>
                    </a:lnTo>
                    <a:lnTo>
                      <a:pt x="4912879" y="879099"/>
                    </a:lnTo>
                    <a:lnTo>
                      <a:pt x="4912879" y="1061211"/>
                    </a:lnTo>
                    <a:lnTo>
                      <a:pt x="4912879" y="1230768"/>
                    </a:lnTo>
                    <a:lnTo>
                      <a:pt x="4912879" y="1388220"/>
                    </a:lnTo>
                    <a:lnTo>
                      <a:pt x="4912879" y="1534014"/>
                    </a:lnTo>
                    <a:lnTo>
                      <a:pt x="4912879" y="1668599"/>
                    </a:lnTo>
                    <a:lnTo>
                      <a:pt x="4912879" y="1792423"/>
                    </a:lnTo>
                    <a:lnTo>
                      <a:pt x="4912879" y="1905934"/>
                    </a:lnTo>
                    <a:lnTo>
                      <a:pt x="4912879" y="2009582"/>
                    </a:lnTo>
                    <a:lnTo>
                      <a:pt x="4912879" y="2103814"/>
                    </a:lnTo>
                    <a:lnTo>
                      <a:pt x="4912879" y="2189078"/>
                    </a:lnTo>
                    <a:lnTo>
                      <a:pt x="4912879" y="2265824"/>
                    </a:lnTo>
                    <a:lnTo>
                      <a:pt x="4912879" y="2334498"/>
                    </a:lnTo>
                    <a:lnTo>
                      <a:pt x="4912879" y="2395551"/>
                    </a:lnTo>
                    <a:lnTo>
                      <a:pt x="4912879" y="2496583"/>
                    </a:lnTo>
                    <a:lnTo>
                      <a:pt x="4912879" y="2572507"/>
                    </a:lnTo>
                    <a:lnTo>
                      <a:pt x="4912879" y="2626908"/>
                    </a:lnTo>
                    <a:lnTo>
                      <a:pt x="4912879" y="2663376"/>
                    </a:lnTo>
                    <a:lnTo>
                      <a:pt x="4912879" y="2685495"/>
                    </a:lnTo>
                    <a:lnTo>
                      <a:pt x="4912879" y="2696854"/>
                    </a:lnTo>
                    <a:lnTo>
                      <a:pt x="4912879" y="2701636"/>
                    </a:lnTo>
                    <a:cubicBezTo>
                      <a:pt x="4912879" y="2744657"/>
                      <a:pt x="4895491" y="2784235"/>
                      <a:pt x="4860713" y="2815208"/>
                    </a:cubicBezTo>
                    <a:cubicBezTo>
                      <a:pt x="4766041" y="2899527"/>
                      <a:pt x="4766041" y="2899527"/>
                      <a:pt x="4766041" y="2899527"/>
                    </a:cubicBezTo>
                    <a:lnTo>
                      <a:pt x="4713303" y="2930263"/>
                    </a:lnTo>
                    <a:lnTo>
                      <a:pt x="198679" y="2930263"/>
                    </a:lnTo>
                    <a:lnTo>
                      <a:pt x="146816" y="2899529"/>
                    </a:lnTo>
                    <a:cubicBezTo>
                      <a:pt x="146816" y="2899529"/>
                      <a:pt x="146816" y="2899529"/>
                      <a:pt x="52159" y="2815210"/>
                    </a:cubicBezTo>
                    <a:cubicBezTo>
                      <a:pt x="17386" y="2784235"/>
                      <a:pt x="0" y="2744657"/>
                      <a:pt x="0" y="2701639"/>
                    </a:cubicBezTo>
                    <a:lnTo>
                      <a:pt x="0" y="2696856"/>
                    </a:lnTo>
                    <a:lnTo>
                      <a:pt x="0" y="2685498"/>
                    </a:lnTo>
                    <a:lnTo>
                      <a:pt x="0" y="2663378"/>
                    </a:lnTo>
                    <a:lnTo>
                      <a:pt x="0" y="2626911"/>
                    </a:lnTo>
                    <a:lnTo>
                      <a:pt x="0" y="2572509"/>
                    </a:lnTo>
                    <a:lnTo>
                      <a:pt x="0" y="2496586"/>
                    </a:lnTo>
                    <a:lnTo>
                      <a:pt x="0" y="2395554"/>
                    </a:lnTo>
                    <a:lnTo>
                      <a:pt x="0" y="2334501"/>
                    </a:lnTo>
                    <a:lnTo>
                      <a:pt x="0" y="2265826"/>
                    </a:lnTo>
                    <a:lnTo>
                      <a:pt x="0" y="2189081"/>
                    </a:lnTo>
                    <a:lnTo>
                      <a:pt x="0" y="2103816"/>
                    </a:lnTo>
                    <a:lnTo>
                      <a:pt x="0" y="2009584"/>
                    </a:lnTo>
                    <a:lnTo>
                      <a:pt x="0" y="1905937"/>
                    </a:lnTo>
                    <a:lnTo>
                      <a:pt x="0" y="1792425"/>
                    </a:lnTo>
                    <a:lnTo>
                      <a:pt x="0" y="1668601"/>
                    </a:lnTo>
                    <a:lnTo>
                      <a:pt x="0" y="1534016"/>
                    </a:lnTo>
                    <a:lnTo>
                      <a:pt x="0" y="1388222"/>
                    </a:lnTo>
                    <a:lnTo>
                      <a:pt x="0" y="1230771"/>
                    </a:lnTo>
                    <a:lnTo>
                      <a:pt x="0" y="1061213"/>
                    </a:lnTo>
                    <a:lnTo>
                      <a:pt x="0" y="879101"/>
                    </a:lnTo>
                    <a:lnTo>
                      <a:pt x="0" y="683987"/>
                    </a:lnTo>
                    <a:lnTo>
                      <a:pt x="0" y="475422"/>
                    </a:lnTo>
                    <a:lnTo>
                      <a:pt x="0" y="252957"/>
                    </a:lnTo>
                    <a:cubicBezTo>
                      <a:pt x="0" y="209936"/>
                      <a:pt x="17386" y="170358"/>
                      <a:pt x="52159" y="139385"/>
                    </a:cubicBezTo>
                    <a:cubicBezTo>
                      <a:pt x="52159" y="139385"/>
                      <a:pt x="52159" y="139385"/>
                      <a:pt x="156475" y="46463"/>
                    </a:cubicBezTo>
                    <a:cubicBezTo>
                      <a:pt x="189316" y="17207"/>
                      <a:pt x="235678" y="0"/>
                      <a:pt x="282040" y="0"/>
                    </a:cubicBezTo>
                    <a:close/>
                  </a:path>
                </a:pathLst>
              </a:custGeom>
            </p:spPr>
          </p:pic>
          <p:sp>
            <p:nvSpPr>
              <p:cNvPr id="46" name="Freeform 726">
                <a:extLst>
                  <a:ext uri="{FF2B5EF4-FFF2-40B4-BE49-F238E27FC236}">
                    <a16:creationId xmlns:a16="http://schemas.microsoft.com/office/drawing/2014/main" id="{6606B8D4-AA6F-4E78-8E35-8E89DF2D24EA}"/>
                  </a:ext>
                </a:extLst>
              </p:cNvPr>
              <p:cNvSpPr>
                <a:spLocks/>
              </p:cNvSpPr>
              <p:nvPr/>
            </p:nvSpPr>
            <p:spPr bwMode="auto">
              <a:xfrm rot="16200000" flipV="1">
                <a:off x="789628" y="2111004"/>
                <a:ext cx="3141754" cy="2432261"/>
              </a:xfrm>
              <a:custGeom>
                <a:avLst/>
                <a:gdLst>
                  <a:gd name="T0" fmla="*/ 31 w 1826"/>
                  <a:gd name="T1" fmla="*/ 1176 h 1259"/>
                  <a:gd name="T2" fmla="*/ 83 w 1826"/>
                  <a:gd name="T3" fmla="*/ 1228 h 1259"/>
                  <a:gd name="T4" fmla="*/ 157 w 1826"/>
                  <a:gd name="T5" fmla="*/ 1259 h 1259"/>
                  <a:gd name="T6" fmla="*/ 1664 w 1826"/>
                  <a:gd name="T7" fmla="*/ 1259 h 1259"/>
                  <a:gd name="T8" fmla="*/ 1738 w 1826"/>
                  <a:gd name="T9" fmla="*/ 1228 h 1259"/>
                  <a:gd name="T10" fmla="*/ 1796 w 1826"/>
                  <a:gd name="T11" fmla="*/ 1170 h 1259"/>
                  <a:gd name="T12" fmla="*/ 1826 w 1826"/>
                  <a:gd name="T13" fmla="*/ 1097 h 1259"/>
                  <a:gd name="T14" fmla="*/ 1826 w 1826"/>
                  <a:gd name="T15" fmla="*/ 0 h 1259"/>
                  <a:gd name="T16" fmla="*/ 1819 w 1826"/>
                  <a:gd name="T17" fmla="*/ 0 h 1259"/>
                  <a:gd name="T18" fmla="*/ 1819 w 1826"/>
                  <a:gd name="T19" fmla="*/ 1097 h 1259"/>
                  <a:gd name="T20" fmla="*/ 1791 w 1826"/>
                  <a:gd name="T21" fmla="*/ 1165 h 1259"/>
                  <a:gd name="T22" fmla="*/ 1733 w 1826"/>
                  <a:gd name="T23" fmla="*/ 1223 h 1259"/>
                  <a:gd name="T24" fmla="*/ 1664 w 1826"/>
                  <a:gd name="T25" fmla="*/ 1251 h 1259"/>
                  <a:gd name="T26" fmla="*/ 157 w 1826"/>
                  <a:gd name="T27" fmla="*/ 1251 h 1259"/>
                  <a:gd name="T28" fmla="*/ 88 w 1826"/>
                  <a:gd name="T29" fmla="*/ 1223 h 1259"/>
                  <a:gd name="T30" fmla="*/ 36 w 1826"/>
                  <a:gd name="T31" fmla="*/ 1171 h 1259"/>
                  <a:gd name="T32" fmla="*/ 7 w 1826"/>
                  <a:gd name="T33" fmla="*/ 1102 h 1259"/>
                  <a:gd name="T34" fmla="*/ 7 w 1826"/>
                  <a:gd name="T35" fmla="*/ 0 h 1259"/>
                  <a:gd name="T36" fmla="*/ 0 w 1826"/>
                  <a:gd name="T37" fmla="*/ 0 h 1259"/>
                  <a:gd name="T38" fmla="*/ 0 w 1826"/>
                  <a:gd name="T39" fmla="*/ 1102 h 1259"/>
                  <a:gd name="T40" fmla="*/ 31 w 1826"/>
                  <a:gd name="T41" fmla="*/ 1176 h 1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26" h="1259">
                    <a:moveTo>
                      <a:pt x="31" y="1176"/>
                    </a:moveTo>
                    <a:cubicBezTo>
                      <a:pt x="83" y="1228"/>
                      <a:pt x="83" y="1228"/>
                      <a:pt x="83" y="1228"/>
                    </a:cubicBezTo>
                    <a:cubicBezTo>
                      <a:pt x="103" y="1248"/>
                      <a:pt x="129" y="1259"/>
                      <a:pt x="157" y="1259"/>
                    </a:cubicBezTo>
                    <a:cubicBezTo>
                      <a:pt x="1664" y="1259"/>
                      <a:pt x="1664" y="1259"/>
                      <a:pt x="1664" y="1259"/>
                    </a:cubicBezTo>
                    <a:cubicBezTo>
                      <a:pt x="1692" y="1259"/>
                      <a:pt x="1718" y="1248"/>
                      <a:pt x="1738" y="1228"/>
                    </a:cubicBezTo>
                    <a:cubicBezTo>
                      <a:pt x="1796" y="1170"/>
                      <a:pt x="1796" y="1170"/>
                      <a:pt x="1796" y="1170"/>
                    </a:cubicBezTo>
                    <a:cubicBezTo>
                      <a:pt x="1815" y="1151"/>
                      <a:pt x="1826" y="1124"/>
                      <a:pt x="1826" y="1097"/>
                    </a:cubicBezTo>
                    <a:cubicBezTo>
                      <a:pt x="1826" y="0"/>
                      <a:pt x="1826" y="0"/>
                      <a:pt x="1826" y="0"/>
                    </a:cubicBezTo>
                    <a:cubicBezTo>
                      <a:pt x="1819" y="0"/>
                      <a:pt x="1819" y="0"/>
                      <a:pt x="1819" y="0"/>
                    </a:cubicBezTo>
                    <a:cubicBezTo>
                      <a:pt x="1819" y="1097"/>
                      <a:pt x="1819" y="1097"/>
                      <a:pt x="1819" y="1097"/>
                    </a:cubicBezTo>
                    <a:cubicBezTo>
                      <a:pt x="1819" y="1123"/>
                      <a:pt x="1809" y="1147"/>
                      <a:pt x="1791" y="1165"/>
                    </a:cubicBezTo>
                    <a:cubicBezTo>
                      <a:pt x="1733" y="1223"/>
                      <a:pt x="1733" y="1223"/>
                      <a:pt x="1733" y="1223"/>
                    </a:cubicBezTo>
                    <a:cubicBezTo>
                      <a:pt x="1715" y="1241"/>
                      <a:pt x="1690" y="1251"/>
                      <a:pt x="1664" y="1251"/>
                    </a:cubicBezTo>
                    <a:cubicBezTo>
                      <a:pt x="157" y="1251"/>
                      <a:pt x="157" y="1251"/>
                      <a:pt x="157" y="1251"/>
                    </a:cubicBezTo>
                    <a:cubicBezTo>
                      <a:pt x="131" y="1251"/>
                      <a:pt x="106" y="1241"/>
                      <a:pt x="88" y="1223"/>
                    </a:cubicBezTo>
                    <a:cubicBezTo>
                      <a:pt x="36" y="1171"/>
                      <a:pt x="36" y="1171"/>
                      <a:pt x="36" y="1171"/>
                    </a:cubicBezTo>
                    <a:cubicBezTo>
                      <a:pt x="17" y="1152"/>
                      <a:pt x="7" y="1128"/>
                      <a:pt x="7" y="1102"/>
                    </a:cubicBezTo>
                    <a:cubicBezTo>
                      <a:pt x="7" y="0"/>
                      <a:pt x="7" y="0"/>
                      <a:pt x="7" y="0"/>
                    </a:cubicBezTo>
                    <a:cubicBezTo>
                      <a:pt x="0" y="0"/>
                      <a:pt x="0" y="0"/>
                      <a:pt x="0" y="0"/>
                    </a:cubicBezTo>
                    <a:cubicBezTo>
                      <a:pt x="0" y="1102"/>
                      <a:pt x="0" y="1102"/>
                      <a:pt x="0" y="1102"/>
                    </a:cubicBezTo>
                    <a:cubicBezTo>
                      <a:pt x="0" y="1130"/>
                      <a:pt x="11" y="1156"/>
                      <a:pt x="31" y="1176"/>
                    </a:cubicBezTo>
                    <a:close/>
                  </a:path>
                </a:pathLst>
              </a:custGeom>
              <a:solidFill>
                <a:schemeClr val="accent3">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727">
                <a:extLst>
                  <a:ext uri="{FF2B5EF4-FFF2-40B4-BE49-F238E27FC236}">
                    <a16:creationId xmlns:a16="http://schemas.microsoft.com/office/drawing/2014/main" id="{19DABA3D-E6C3-4C8E-B14C-4B1F0DC7D9BA}"/>
                  </a:ext>
                </a:extLst>
              </p:cNvPr>
              <p:cNvSpPr>
                <a:spLocks/>
              </p:cNvSpPr>
              <p:nvPr/>
            </p:nvSpPr>
            <p:spPr bwMode="auto">
              <a:xfrm rot="16200000" flipV="1">
                <a:off x="935656" y="2164508"/>
                <a:ext cx="2958035" cy="2323930"/>
              </a:xfrm>
              <a:custGeom>
                <a:avLst/>
                <a:gdLst>
                  <a:gd name="T0" fmla="*/ 28 w 1719"/>
                  <a:gd name="T1" fmla="*/ 1126 h 1203"/>
                  <a:gd name="T2" fmla="*/ 77 w 1719"/>
                  <a:gd name="T3" fmla="*/ 1175 h 1203"/>
                  <a:gd name="T4" fmla="*/ 145 w 1719"/>
                  <a:gd name="T5" fmla="*/ 1203 h 1203"/>
                  <a:gd name="T6" fmla="*/ 1568 w 1719"/>
                  <a:gd name="T7" fmla="*/ 1203 h 1203"/>
                  <a:gd name="T8" fmla="*/ 1636 w 1719"/>
                  <a:gd name="T9" fmla="*/ 1175 h 1203"/>
                  <a:gd name="T10" fmla="*/ 1690 w 1719"/>
                  <a:gd name="T11" fmla="*/ 1121 h 1203"/>
                  <a:gd name="T12" fmla="*/ 1719 w 1719"/>
                  <a:gd name="T13" fmla="*/ 1053 h 1203"/>
                  <a:gd name="T14" fmla="*/ 1719 w 1719"/>
                  <a:gd name="T15" fmla="*/ 0 h 1203"/>
                  <a:gd name="T16" fmla="*/ 1715 w 1719"/>
                  <a:gd name="T17" fmla="*/ 0 h 1203"/>
                  <a:gd name="T18" fmla="*/ 1715 w 1719"/>
                  <a:gd name="T19" fmla="*/ 1053 h 1203"/>
                  <a:gd name="T20" fmla="*/ 1688 w 1719"/>
                  <a:gd name="T21" fmla="*/ 1118 h 1203"/>
                  <a:gd name="T22" fmla="*/ 1634 w 1719"/>
                  <a:gd name="T23" fmla="*/ 1172 h 1203"/>
                  <a:gd name="T24" fmla="*/ 1568 w 1719"/>
                  <a:gd name="T25" fmla="*/ 1199 h 1203"/>
                  <a:gd name="T26" fmla="*/ 145 w 1719"/>
                  <a:gd name="T27" fmla="*/ 1199 h 1203"/>
                  <a:gd name="T28" fmla="*/ 79 w 1719"/>
                  <a:gd name="T29" fmla="*/ 1172 h 1203"/>
                  <a:gd name="T30" fmla="*/ 30 w 1719"/>
                  <a:gd name="T31" fmla="*/ 1123 h 1203"/>
                  <a:gd name="T32" fmla="*/ 3 w 1719"/>
                  <a:gd name="T33" fmla="*/ 1058 h 1203"/>
                  <a:gd name="T34" fmla="*/ 3 w 1719"/>
                  <a:gd name="T35" fmla="*/ 0 h 1203"/>
                  <a:gd name="T36" fmla="*/ 0 w 1719"/>
                  <a:gd name="T37" fmla="*/ 0 h 1203"/>
                  <a:gd name="T38" fmla="*/ 0 w 1719"/>
                  <a:gd name="T39" fmla="*/ 1058 h 1203"/>
                  <a:gd name="T40" fmla="*/ 28 w 1719"/>
                  <a:gd name="T41" fmla="*/ 1126 h 1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19" h="1203">
                    <a:moveTo>
                      <a:pt x="28" y="1126"/>
                    </a:moveTo>
                    <a:cubicBezTo>
                      <a:pt x="77" y="1175"/>
                      <a:pt x="77" y="1175"/>
                      <a:pt x="77" y="1175"/>
                    </a:cubicBezTo>
                    <a:cubicBezTo>
                      <a:pt x="95" y="1193"/>
                      <a:pt x="119" y="1203"/>
                      <a:pt x="145" y="1203"/>
                    </a:cubicBezTo>
                    <a:cubicBezTo>
                      <a:pt x="1568" y="1203"/>
                      <a:pt x="1568" y="1203"/>
                      <a:pt x="1568" y="1203"/>
                    </a:cubicBezTo>
                    <a:cubicBezTo>
                      <a:pt x="1594" y="1203"/>
                      <a:pt x="1618" y="1193"/>
                      <a:pt x="1636" y="1175"/>
                    </a:cubicBezTo>
                    <a:cubicBezTo>
                      <a:pt x="1690" y="1121"/>
                      <a:pt x="1690" y="1121"/>
                      <a:pt x="1690" y="1121"/>
                    </a:cubicBezTo>
                    <a:cubicBezTo>
                      <a:pt x="1709" y="1103"/>
                      <a:pt x="1719" y="1078"/>
                      <a:pt x="1719" y="1053"/>
                    </a:cubicBezTo>
                    <a:cubicBezTo>
                      <a:pt x="1719" y="0"/>
                      <a:pt x="1719" y="0"/>
                      <a:pt x="1719" y="0"/>
                    </a:cubicBezTo>
                    <a:cubicBezTo>
                      <a:pt x="1715" y="0"/>
                      <a:pt x="1715" y="0"/>
                      <a:pt x="1715" y="0"/>
                    </a:cubicBezTo>
                    <a:cubicBezTo>
                      <a:pt x="1715" y="1053"/>
                      <a:pt x="1715" y="1053"/>
                      <a:pt x="1715" y="1053"/>
                    </a:cubicBezTo>
                    <a:cubicBezTo>
                      <a:pt x="1715" y="1077"/>
                      <a:pt x="1705" y="1101"/>
                      <a:pt x="1688" y="1118"/>
                    </a:cubicBezTo>
                    <a:cubicBezTo>
                      <a:pt x="1634" y="1172"/>
                      <a:pt x="1634" y="1172"/>
                      <a:pt x="1634" y="1172"/>
                    </a:cubicBezTo>
                    <a:cubicBezTo>
                      <a:pt x="1616" y="1190"/>
                      <a:pt x="1593" y="1199"/>
                      <a:pt x="1568" y="1199"/>
                    </a:cubicBezTo>
                    <a:cubicBezTo>
                      <a:pt x="145" y="1199"/>
                      <a:pt x="145" y="1199"/>
                      <a:pt x="145" y="1199"/>
                    </a:cubicBezTo>
                    <a:cubicBezTo>
                      <a:pt x="120" y="1199"/>
                      <a:pt x="97" y="1190"/>
                      <a:pt x="79" y="1172"/>
                    </a:cubicBezTo>
                    <a:cubicBezTo>
                      <a:pt x="30" y="1123"/>
                      <a:pt x="30" y="1123"/>
                      <a:pt x="30" y="1123"/>
                    </a:cubicBezTo>
                    <a:cubicBezTo>
                      <a:pt x="13" y="1106"/>
                      <a:pt x="3" y="1082"/>
                      <a:pt x="3" y="1058"/>
                    </a:cubicBezTo>
                    <a:cubicBezTo>
                      <a:pt x="3" y="0"/>
                      <a:pt x="3" y="0"/>
                      <a:pt x="3" y="0"/>
                    </a:cubicBezTo>
                    <a:cubicBezTo>
                      <a:pt x="0" y="0"/>
                      <a:pt x="0" y="0"/>
                      <a:pt x="0" y="0"/>
                    </a:cubicBezTo>
                    <a:cubicBezTo>
                      <a:pt x="0" y="1058"/>
                      <a:pt x="0" y="1058"/>
                      <a:pt x="0" y="1058"/>
                    </a:cubicBezTo>
                    <a:cubicBezTo>
                      <a:pt x="0" y="1083"/>
                      <a:pt x="10" y="1107"/>
                      <a:pt x="28" y="1126"/>
                    </a:cubicBezTo>
                    <a:close/>
                  </a:path>
                </a:pathLst>
              </a:custGeom>
              <a:solidFill>
                <a:schemeClr val="accent3">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728">
                <a:extLst>
                  <a:ext uri="{FF2B5EF4-FFF2-40B4-BE49-F238E27FC236}">
                    <a16:creationId xmlns:a16="http://schemas.microsoft.com/office/drawing/2014/main" id="{273C175A-548E-4853-BA40-7F19C15B756C}"/>
                  </a:ext>
                </a:extLst>
              </p:cNvPr>
              <p:cNvSpPr>
                <a:spLocks/>
              </p:cNvSpPr>
              <p:nvPr/>
            </p:nvSpPr>
            <p:spPr bwMode="auto">
              <a:xfrm rot="16200000" flipV="1">
                <a:off x="2316508" y="4294896"/>
                <a:ext cx="56836" cy="1252488"/>
              </a:xfrm>
              <a:custGeom>
                <a:avLst/>
                <a:gdLst>
                  <a:gd name="T0" fmla="*/ 24 w 68"/>
                  <a:gd name="T1" fmla="*/ 42 h 648"/>
                  <a:gd name="T2" fmla="*/ 0 w 68"/>
                  <a:gd name="T3" fmla="*/ 99 h 648"/>
                  <a:gd name="T4" fmla="*/ 0 w 68"/>
                  <a:gd name="T5" fmla="*/ 547 h 648"/>
                  <a:gd name="T6" fmla="*/ 24 w 68"/>
                  <a:gd name="T7" fmla="*/ 604 h 648"/>
                  <a:gd name="T8" fmla="*/ 68 w 68"/>
                  <a:gd name="T9" fmla="*/ 648 h 648"/>
                  <a:gd name="T10" fmla="*/ 66 w 68"/>
                  <a:gd name="T11" fmla="*/ 0 h 648"/>
                  <a:gd name="T12" fmla="*/ 24 w 68"/>
                  <a:gd name="T13" fmla="*/ 42 h 648"/>
                </a:gdLst>
                <a:ahLst/>
                <a:cxnLst>
                  <a:cxn ang="0">
                    <a:pos x="T0" y="T1"/>
                  </a:cxn>
                  <a:cxn ang="0">
                    <a:pos x="T2" y="T3"/>
                  </a:cxn>
                  <a:cxn ang="0">
                    <a:pos x="T4" y="T5"/>
                  </a:cxn>
                  <a:cxn ang="0">
                    <a:pos x="T6" y="T7"/>
                  </a:cxn>
                  <a:cxn ang="0">
                    <a:pos x="T8" y="T9"/>
                  </a:cxn>
                  <a:cxn ang="0">
                    <a:pos x="T10" y="T11"/>
                  </a:cxn>
                  <a:cxn ang="0">
                    <a:pos x="T12" y="T13"/>
                  </a:cxn>
                </a:cxnLst>
                <a:rect l="0" t="0" r="r" b="b"/>
                <a:pathLst>
                  <a:path w="68" h="648">
                    <a:moveTo>
                      <a:pt x="24" y="42"/>
                    </a:moveTo>
                    <a:cubicBezTo>
                      <a:pt x="9" y="57"/>
                      <a:pt x="0" y="78"/>
                      <a:pt x="0" y="99"/>
                    </a:cubicBezTo>
                    <a:cubicBezTo>
                      <a:pt x="0" y="547"/>
                      <a:pt x="0" y="547"/>
                      <a:pt x="0" y="547"/>
                    </a:cubicBezTo>
                    <a:cubicBezTo>
                      <a:pt x="0" y="569"/>
                      <a:pt x="9" y="589"/>
                      <a:pt x="24" y="604"/>
                    </a:cubicBezTo>
                    <a:cubicBezTo>
                      <a:pt x="68" y="648"/>
                      <a:pt x="68" y="648"/>
                      <a:pt x="68" y="648"/>
                    </a:cubicBezTo>
                    <a:cubicBezTo>
                      <a:pt x="66" y="0"/>
                      <a:pt x="66" y="0"/>
                      <a:pt x="66" y="0"/>
                    </a:cubicBezTo>
                    <a:lnTo>
                      <a:pt x="24" y="42"/>
                    </a:lnTo>
                    <a:close/>
                  </a:path>
                </a:pathLst>
              </a:custGeom>
              <a:solidFill>
                <a:schemeClr val="accent3">
                  <a:lumMod val="60000"/>
                  <a:lumOff val="40000"/>
                </a:schemeClr>
              </a:solidFill>
              <a:ln>
                <a:noFill/>
              </a:ln>
              <a:effectLst>
                <a:outerShdw blurRad="254000" sx="101000" sy="101000" algn="ctr" rotWithShape="0">
                  <a:schemeClr val="accent2">
                    <a:alpha val="80000"/>
                  </a:scheme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729">
                <a:extLst>
                  <a:ext uri="{FF2B5EF4-FFF2-40B4-BE49-F238E27FC236}">
                    <a16:creationId xmlns:a16="http://schemas.microsoft.com/office/drawing/2014/main" id="{6E4B679D-9085-4BD3-9AFA-39BB31EFE42F}"/>
                  </a:ext>
                </a:extLst>
              </p:cNvPr>
              <p:cNvSpPr>
                <a:spLocks/>
              </p:cNvSpPr>
              <p:nvPr/>
            </p:nvSpPr>
            <p:spPr bwMode="auto">
              <a:xfrm rot="16200000" flipV="1">
                <a:off x="3031873" y="1218099"/>
                <a:ext cx="58155" cy="1031373"/>
              </a:xfrm>
              <a:custGeom>
                <a:avLst/>
                <a:gdLst>
                  <a:gd name="T0" fmla="*/ 42 w 66"/>
                  <a:gd name="T1" fmla="*/ 492 h 534"/>
                  <a:gd name="T2" fmla="*/ 66 w 66"/>
                  <a:gd name="T3" fmla="*/ 435 h 534"/>
                  <a:gd name="T4" fmla="*/ 66 w 66"/>
                  <a:gd name="T5" fmla="*/ 0 h 534"/>
                  <a:gd name="T6" fmla="*/ 0 w 66"/>
                  <a:gd name="T7" fmla="*/ 0 h 534"/>
                  <a:gd name="T8" fmla="*/ 0 w 66"/>
                  <a:gd name="T9" fmla="*/ 534 h 534"/>
                  <a:gd name="T10" fmla="*/ 42 w 66"/>
                  <a:gd name="T11" fmla="*/ 492 h 534"/>
                </a:gdLst>
                <a:ahLst/>
                <a:cxnLst>
                  <a:cxn ang="0">
                    <a:pos x="T0" y="T1"/>
                  </a:cxn>
                  <a:cxn ang="0">
                    <a:pos x="T2" y="T3"/>
                  </a:cxn>
                  <a:cxn ang="0">
                    <a:pos x="T4" y="T5"/>
                  </a:cxn>
                  <a:cxn ang="0">
                    <a:pos x="T6" y="T7"/>
                  </a:cxn>
                  <a:cxn ang="0">
                    <a:pos x="T8" y="T9"/>
                  </a:cxn>
                  <a:cxn ang="0">
                    <a:pos x="T10" y="T11"/>
                  </a:cxn>
                </a:cxnLst>
                <a:rect l="0" t="0" r="r" b="b"/>
                <a:pathLst>
                  <a:path w="66" h="534">
                    <a:moveTo>
                      <a:pt x="42" y="492"/>
                    </a:moveTo>
                    <a:cubicBezTo>
                      <a:pt x="58" y="477"/>
                      <a:pt x="66" y="457"/>
                      <a:pt x="66" y="435"/>
                    </a:cubicBezTo>
                    <a:cubicBezTo>
                      <a:pt x="66" y="0"/>
                      <a:pt x="66" y="0"/>
                      <a:pt x="66" y="0"/>
                    </a:cubicBezTo>
                    <a:cubicBezTo>
                      <a:pt x="0" y="0"/>
                      <a:pt x="0" y="0"/>
                      <a:pt x="0" y="0"/>
                    </a:cubicBezTo>
                    <a:cubicBezTo>
                      <a:pt x="0" y="534"/>
                      <a:pt x="0" y="534"/>
                      <a:pt x="0" y="534"/>
                    </a:cubicBezTo>
                    <a:lnTo>
                      <a:pt x="42" y="492"/>
                    </a:lnTo>
                    <a:close/>
                  </a:path>
                </a:pathLst>
              </a:custGeom>
              <a:solidFill>
                <a:schemeClr val="accent3">
                  <a:lumMod val="60000"/>
                  <a:lumOff val="40000"/>
                </a:schemeClr>
              </a:solidFill>
              <a:ln>
                <a:noFill/>
              </a:ln>
              <a:effectLst>
                <a:outerShdw blurRad="254000" sx="101000" sy="101000" algn="ctr" rotWithShape="0">
                  <a:schemeClr val="accent2">
                    <a:alpha val="80000"/>
                  </a:scheme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730">
                <a:extLst>
                  <a:ext uri="{FF2B5EF4-FFF2-40B4-BE49-F238E27FC236}">
                    <a16:creationId xmlns:a16="http://schemas.microsoft.com/office/drawing/2014/main" id="{D7514612-FC48-4A6C-BFA0-2485E156DDA7}"/>
                  </a:ext>
                </a:extLst>
              </p:cNvPr>
              <p:cNvSpPr>
                <a:spLocks/>
              </p:cNvSpPr>
              <p:nvPr/>
            </p:nvSpPr>
            <p:spPr bwMode="auto">
              <a:xfrm rot="16200000" flipV="1">
                <a:off x="3361384" y="1971506"/>
                <a:ext cx="3141754" cy="2711251"/>
              </a:xfrm>
              <a:custGeom>
                <a:avLst/>
                <a:gdLst>
                  <a:gd name="T0" fmla="*/ 31 w 1826"/>
                  <a:gd name="T1" fmla="*/ 83 h 1403"/>
                  <a:gd name="T2" fmla="*/ 83 w 1826"/>
                  <a:gd name="T3" fmla="*/ 30 h 1403"/>
                  <a:gd name="T4" fmla="*/ 157 w 1826"/>
                  <a:gd name="T5" fmla="*/ 0 h 1403"/>
                  <a:gd name="T6" fmla="*/ 1664 w 1826"/>
                  <a:gd name="T7" fmla="*/ 0 h 1403"/>
                  <a:gd name="T8" fmla="*/ 1738 w 1826"/>
                  <a:gd name="T9" fmla="*/ 30 h 1403"/>
                  <a:gd name="T10" fmla="*/ 1796 w 1826"/>
                  <a:gd name="T11" fmla="*/ 88 h 1403"/>
                  <a:gd name="T12" fmla="*/ 1826 w 1826"/>
                  <a:gd name="T13" fmla="*/ 162 h 1403"/>
                  <a:gd name="T14" fmla="*/ 1826 w 1826"/>
                  <a:gd name="T15" fmla="*/ 1403 h 1403"/>
                  <a:gd name="T16" fmla="*/ 1819 w 1826"/>
                  <a:gd name="T17" fmla="*/ 1403 h 1403"/>
                  <a:gd name="T18" fmla="*/ 1819 w 1826"/>
                  <a:gd name="T19" fmla="*/ 162 h 1403"/>
                  <a:gd name="T20" fmla="*/ 1791 w 1826"/>
                  <a:gd name="T21" fmla="*/ 93 h 1403"/>
                  <a:gd name="T22" fmla="*/ 1733 w 1826"/>
                  <a:gd name="T23" fmla="*/ 35 h 1403"/>
                  <a:gd name="T24" fmla="*/ 1664 w 1826"/>
                  <a:gd name="T25" fmla="*/ 7 h 1403"/>
                  <a:gd name="T26" fmla="*/ 157 w 1826"/>
                  <a:gd name="T27" fmla="*/ 7 h 1403"/>
                  <a:gd name="T28" fmla="*/ 88 w 1826"/>
                  <a:gd name="T29" fmla="*/ 35 h 1403"/>
                  <a:gd name="T30" fmla="*/ 36 w 1826"/>
                  <a:gd name="T31" fmla="*/ 88 h 1403"/>
                  <a:gd name="T32" fmla="*/ 7 w 1826"/>
                  <a:gd name="T33" fmla="*/ 156 h 1403"/>
                  <a:gd name="T34" fmla="*/ 7 w 1826"/>
                  <a:gd name="T35" fmla="*/ 1403 h 1403"/>
                  <a:gd name="T36" fmla="*/ 0 w 1826"/>
                  <a:gd name="T37" fmla="*/ 1403 h 1403"/>
                  <a:gd name="T38" fmla="*/ 0 w 1826"/>
                  <a:gd name="T39" fmla="*/ 156 h 1403"/>
                  <a:gd name="T40" fmla="*/ 31 w 1826"/>
                  <a:gd name="T41" fmla="*/ 83 h 1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26" h="1403">
                    <a:moveTo>
                      <a:pt x="31" y="83"/>
                    </a:moveTo>
                    <a:cubicBezTo>
                      <a:pt x="83" y="30"/>
                      <a:pt x="83" y="30"/>
                      <a:pt x="83" y="30"/>
                    </a:cubicBezTo>
                    <a:cubicBezTo>
                      <a:pt x="103" y="11"/>
                      <a:pt x="129" y="0"/>
                      <a:pt x="157" y="0"/>
                    </a:cubicBezTo>
                    <a:cubicBezTo>
                      <a:pt x="1664" y="0"/>
                      <a:pt x="1664" y="0"/>
                      <a:pt x="1664" y="0"/>
                    </a:cubicBezTo>
                    <a:cubicBezTo>
                      <a:pt x="1692" y="0"/>
                      <a:pt x="1718" y="11"/>
                      <a:pt x="1738" y="30"/>
                    </a:cubicBezTo>
                    <a:cubicBezTo>
                      <a:pt x="1796" y="88"/>
                      <a:pt x="1796" y="88"/>
                      <a:pt x="1796" y="88"/>
                    </a:cubicBezTo>
                    <a:cubicBezTo>
                      <a:pt x="1815" y="108"/>
                      <a:pt x="1826" y="134"/>
                      <a:pt x="1826" y="162"/>
                    </a:cubicBezTo>
                    <a:cubicBezTo>
                      <a:pt x="1826" y="1403"/>
                      <a:pt x="1826" y="1403"/>
                      <a:pt x="1826" y="1403"/>
                    </a:cubicBezTo>
                    <a:cubicBezTo>
                      <a:pt x="1819" y="1403"/>
                      <a:pt x="1819" y="1403"/>
                      <a:pt x="1819" y="1403"/>
                    </a:cubicBezTo>
                    <a:cubicBezTo>
                      <a:pt x="1819" y="162"/>
                      <a:pt x="1819" y="162"/>
                      <a:pt x="1819" y="162"/>
                    </a:cubicBezTo>
                    <a:cubicBezTo>
                      <a:pt x="1819" y="136"/>
                      <a:pt x="1809" y="111"/>
                      <a:pt x="1791" y="93"/>
                    </a:cubicBezTo>
                    <a:cubicBezTo>
                      <a:pt x="1733" y="35"/>
                      <a:pt x="1733" y="35"/>
                      <a:pt x="1733" y="35"/>
                    </a:cubicBezTo>
                    <a:cubicBezTo>
                      <a:pt x="1715" y="17"/>
                      <a:pt x="1690" y="7"/>
                      <a:pt x="1664" y="7"/>
                    </a:cubicBezTo>
                    <a:cubicBezTo>
                      <a:pt x="157" y="7"/>
                      <a:pt x="157" y="7"/>
                      <a:pt x="157" y="7"/>
                    </a:cubicBezTo>
                    <a:cubicBezTo>
                      <a:pt x="131" y="7"/>
                      <a:pt x="106" y="17"/>
                      <a:pt x="88" y="35"/>
                    </a:cubicBezTo>
                    <a:cubicBezTo>
                      <a:pt x="36" y="88"/>
                      <a:pt x="36" y="88"/>
                      <a:pt x="36" y="88"/>
                    </a:cubicBezTo>
                    <a:cubicBezTo>
                      <a:pt x="17" y="106"/>
                      <a:pt x="7" y="130"/>
                      <a:pt x="7" y="156"/>
                    </a:cubicBezTo>
                    <a:cubicBezTo>
                      <a:pt x="7" y="1403"/>
                      <a:pt x="7" y="1403"/>
                      <a:pt x="7" y="1403"/>
                    </a:cubicBezTo>
                    <a:cubicBezTo>
                      <a:pt x="0" y="1403"/>
                      <a:pt x="0" y="1403"/>
                      <a:pt x="0" y="1403"/>
                    </a:cubicBezTo>
                    <a:cubicBezTo>
                      <a:pt x="0" y="156"/>
                      <a:pt x="0" y="156"/>
                      <a:pt x="0" y="156"/>
                    </a:cubicBezTo>
                    <a:cubicBezTo>
                      <a:pt x="0" y="129"/>
                      <a:pt x="11" y="102"/>
                      <a:pt x="31" y="83"/>
                    </a:cubicBezTo>
                    <a:close/>
                  </a:path>
                </a:pathLst>
              </a:custGeom>
              <a:solidFill>
                <a:schemeClr val="accent3">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731">
                <a:extLst>
                  <a:ext uri="{FF2B5EF4-FFF2-40B4-BE49-F238E27FC236}">
                    <a16:creationId xmlns:a16="http://schemas.microsoft.com/office/drawing/2014/main" id="{35E832A6-3ABE-4C9F-9C04-1143ACB3945B}"/>
                  </a:ext>
                </a:extLst>
              </p:cNvPr>
              <p:cNvSpPr>
                <a:spLocks/>
              </p:cNvSpPr>
              <p:nvPr/>
            </p:nvSpPr>
            <p:spPr bwMode="auto">
              <a:xfrm rot="16200000" flipV="1">
                <a:off x="3399821" y="2024270"/>
                <a:ext cx="2958035" cy="2604403"/>
              </a:xfrm>
              <a:custGeom>
                <a:avLst/>
                <a:gdLst>
                  <a:gd name="T0" fmla="*/ 28 w 1719"/>
                  <a:gd name="T1" fmla="*/ 78 h 1348"/>
                  <a:gd name="T2" fmla="*/ 77 w 1719"/>
                  <a:gd name="T3" fmla="*/ 28 h 1348"/>
                  <a:gd name="T4" fmla="*/ 145 w 1719"/>
                  <a:gd name="T5" fmla="*/ 0 h 1348"/>
                  <a:gd name="T6" fmla="*/ 1568 w 1719"/>
                  <a:gd name="T7" fmla="*/ 0 h 1348"/>
                  <a:gd name="T8" fmla="*/ 1636 w 1719"/>
                  <a:gd name="T9" fmla="*/ 28 h 1348"/>
                  <a:gd name="T10" fmla="*/ 1690 w 1719"/>
                  <a:gd name="T11" fmla="*/ 82 h 1348"/>
                  <a:gd name="T12" fmla="*/ 1719 w 1719"/>
                  <a:gd name="T13" fmla="*/ 151 h 1348"/>
                  <a:gd name="T14" fmla="*/ 1719 w 1719"/>
                  <a:gd name="T15" fmla="*/ 1348 h 1348"/>
                  <a:gd name="T16" fmla="*/ 1715 w 1719"/>
                  <a:gd name="T17" fmla="*/ 1348 h 1348"/>
                  <a:gd name="T18" fmla="*/ 1715 w 1719"/>
                  <a:gd name="T19" fmla="*/ 151 h 1348"/>
                  <a:gd name="T20" fmla="*/ 1688 w 1719"/>
                  <a:gd name="T21" fmla="*/ 85 h 1348"/>
                  <a:gd name="T22" fmla="*/ 1634 w 1719"/>
                  <a:gd name="T23" fmla="*/ 31 h 1348"/>
                  <a:gd name="T24" fmla="*/ 1568 w 1719"/>
                  <a:gd name="T25" fmla="*/ 4 h 1348"/>
                  <a:gd name="T26" fmla="*/ 145 w 1719"/>
                  <a:gd name="T27" fmla="*/ 4 h 1348"/>
                  <a:gd name="T28" fmla="*/ 79 w 1719"/>
                  <a:gd name="T29" fmla="*/ 31 h 1348"/>
                  <a:gd name="T30" fmla="*/ 30 w 1719"/>
                  <a:gd name="T31" fmla="*/ 80 h 1348"/>
                  <a:gd name="T32" fmla="*/ 3 w 1719"/>
                  <a:gd name="T33" fmla="*/ 146 h 1348"/>
                  <a:gd name="T34" fmla="*/ 3 w 1719"/>
                  <a:gd name="T35" fmla="*/ 1348 h 1348"/>
                  <a:gd name="T36" fmla="*/ 0 w 1719"/>
                  <a:gd name="T37" fmla="*/ 1348 h 1348"/>
                  <a:gd name="T38" fmla="*/ 0 w 1719"/>
                  <a:gd name="T39" fmla="*/ 146 h 1348"/>
                  <a:gd name="T40" fmla="*/ 28 w 1719"/>
                  <a:gd name="T41" fmla="*/ 78 h 1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19" h="1348">
                    <a:moveTo>
                      <a:pt x="28" y="78"/>
                    </a:moveTo>
                    <a:cubicBezTo>
                      <a:pt x="77" y="28"/>
                      <a:pt x="77" y="28"/>
                      <a:pt x="77" y="28"/>
                    </a:cubicBezTo>
                    <a:cubicBezTo>
                      <a:pt x="95" y="10"/>
                      <a:pt x="119" y="0"/>
                      <a:pt x="145" y="0"/>
                    </a:cubicBezTo>
                    <a:cubicBezTo>
                      <a:pt x="1568" y="0"/>
                      <a:pt x="1568" y="0"/>
                      <a:pt x="1568" y="0"/>
                    </a:cubicBezTo>
                    <a:cubicBezTo>
                      <a:pt x="1594" y="0"/>
                      <a:pt x="1618" y="10"/>
                      <a:pt x="1636" y="28"/>
                    </a:cubicBezTo>
                    <a:cubicBezTo>
                      <a:pt x="1690" y="82"/>
                      <a:pt x="1690" y="82"/>
                      <a:pt x="1690" y="82"/>
                    </a:cubicBezTo>
                    <a:cubicBezTo>
                      <a:pt x="1709" y="101"/>
                      <a:pt x="1719" y="125"/>
                      <a:pt x="1719" y="151"/>
                    </a:cubicBezTo>
                    <a:cubicBezTo>
                      <a:pt x="1719" y="1348"/>
                      <a:pt x="1719" y="1348"/>
                      <a:pt x="1719" y="1348"/>
                    </a:cubicBezTo>
                    <a:cubicBezTo>
                      <a:pt x="1715" y="1348"/>
                      <a:pt x="1715" y="1348"/>
                      <a:pt x="1715" y="1348"/>
                    </a:cubicBezTo>
                    <a:cubicBezTo>
                      <a:pt x="1715" y="151"/>
                      <a:pt x="1715" y="151"/>
                      <a:pt x="1715" y="151"/>
                    </a:cubicBezTo>
                    <a:cubicBezTo>
                      <a:pt x="1715" y="126"/>
                      <a:pt x="1705" y="102"/>
                      <a:pt x="1688" y="85"/>
                    </a:cubicBezTo>
                    <a:cubicBezTo>
                      <a:pt x="1634" y="31"/>
                      <a:pt x="1634" y="31"/>
                      <a:pt x="1634" y="31"/>
                    </a:cubicBezTo>
                    <a:cubicBezTo>
                      <a:pt x="1616" y="13"/>
                      <a:pt x="1593" y="4"/>
                      <a:pt x="1568" y="4"/>
                    </a:cubicBezTo>
                    <a:cubicBezTo>
                      <a:pt x="145" y="4"/>
                      <a:pt x="145" y="4"/>
                      <a:pt x="145" y="4"/>
                    </a:cubicBezTo>
                    <a:cubicBezTo>
                      <a:pt x="120" y="4"/>
                      <a:pt x="97" y="13"/>
                      <a:pt x="79" y="31"/>
                    </a:cubicBezTo>
                    <a:cubicBezTo>
                      <a:pt x="30" y="80"/>
                      <a:pt x="30" y="80"/>
                      <a:pt x="30" y="80"/>
                    </a:cubicBezTo>
                    <a:cubicBezTo>
                      <a:pt x="13" y="98"/>
                      <a:pt x="3" y="121"/>
                      <a:pt x="3" y="146"/>
                    </a:cubicBezTo>
                    <a:cubicBezTo>
                      <a:pt x="3" y="1348"/>
                      <a:pt x="3" y="1348"/>
                      <a:pt x="3" y="1348"/>
                    </a:cubicBezTo>
                    <a:cubicBezTo>
                      <a:pt x="0" y="1348"/>
                      <a:pt x="0" y="1348"/>
                      <a:pt x="0" y="1348"/>
                    </a:cubicBezTo>
                    <a:cubicBezTo>
                      <a:pt x="0" y="146"/>
                      <a:pt x="0" y="146"/>
                      <a:pt x="0" y="146"/>
                    </a:cubicBezTo>
                    <a:cubicBezTo>
                      <a:pt x="0" y="120"/>
                      <a:pt x="10" y="96"/>
                      <a:pt x="28" y="78"/>
                    </a:cubicBezTo>
                    <a:close/>
                  </a:path>
                </a:pathLst>
              </a:custGeom>
              <a:solidFill>
                <a:schemeClr val="accent3">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732">
                <a:extLst>
                  <a:ext uri="{FF2B5EF4-FFF2-40B4-BE49-F238E27FC236}">
                    <a16:creationId xmlns:a16="http://schemas.microsoft.com/office/drawing/2014/main" id="{5CD26163-1896-4240-8115-F8170B196783}"/>
                  </a:ext>
                </a:extLst>
              </p:cNvPr>
              <p:cNvSpPr>
                <a:spLocks/>
              </p:cNvSpPr>
              <p:nvPr/>
            </p:nvSpPr>
            <p:spPr bwMode="auto">
              <a:xfrm rot="16200000" flipV="1">
                <a:off x="5131638" y="4294896"/>
                <a:ext cx="56836" cy="1252488"/>
              </a:xfrm>
              <a:custGeom>
                <a:avLst/>
                <a:gdLst>
                  <a:gd name="T0" fmla="*/ 24 w 68"/>
                  <a:gd name="T1" fmla="*/ 606 h 648"/>
                  <a:gd name="T2" fmla="*/ 0 w 68"/>
                  <a:gd name="T3" fmla="*/ 549 h 648"/>
                  <a:gd name="T4" fmla="*/ 0 w 68"/>
                  <a:gd name="T5" fmla="*/ 101 h 648"/>
                  <a:gd name="T6" fmla="*/ 24 w 68"/>
                  <a:gd name="T7" fmla="*/ 44 h 648"/>
                  <a:gd name="T8" fmla="*/ 68 w 68"/>
                  <a:gd name="T9" fmla="*/ 0 h 648"/>
                  <a:gd name="T10" fmla="*/ 66 w 68"/>
                  <a:gd name="T11" fmla="*/ 648 h 648"/>
                  <a:gd name="T12" fmla="*/ 24 w 68"/>
                  <a:gd name="T13" fmla="*/ 606 h 648"/>
                </a:gdLst>
                <a:ahLst/>
                <a:cxnLst>
                  <a:cxn ang="0">
                    <a:pos x="T0" y="T1"/>
                  </a:cxn>
                  <a:cxn ang="0">
                    <a:pos x="T2" y="T3"/>
                  </a:cxn>
                  <a:cxn ang="0">
                    <a:pos x="T4" y="T5"/>
                  </a:cxn>
                  <a:cxn ang="0">
                    <a:pos x="T6" y="T7"/>
                  </a:cxn>
                  <a:cxn ang="0">
                    <a:pos x="T8" y="T9"/>
                  </a:cxn>
                  <a:cxn ang="0">
                    <a:pos x="T10" y="T11"/>
                  </a:cxn>
                  <a:cxn ang="0">
                    <a:pos x="T12" y="T13"/>
                  </a:cxn>
                </a:cxnLst>
                <a:rect l="0" t="0" r="r" b="b"/>
                <a:pathLst>
                  <a:path w="68" h="648">
                    <a:moveTo>
                      <a:pt x="24" y="606"/>
                    </a:moveTo>
                    <a:cubicBezTo>
                      <a:pt x="9" y="591"/>
                      <a:pt x="0" y="570"/>
                      <a:pt x="0" y="549"/>
                    </a:cubicBezTo>
                    <a:cubicBezTo>
                      <a:pt x="0" y="101"/>
                      <a:pt x="0" y="101"/>
                      <a:pt x="0" y="101"/>
                    </a:cubicBezTo>
                    <a:cubicBezTo>
                      <a:pt x="0" y="80"/>
                      <a:pt x="9" y="59"/>
                      <a:pt x="24" y="44"/>
                    </a:cubicBezTo>
                    <a:cubicBezTo>
                      <a:pt x="68" y="0"/>
                      <a:pt x="68" y="0"/>
                      <a:pt x="68" y="0"/>
                    </a:cubicBezTo>
                    <a:cubicBezTo>
                      <a:pt x="66" y="648"/>
                      <a:pt x="66" y="648"/>
                      <a:pt x="66" y="648"/>
                    </a:cubicBezTo>
                    <a:lnTo>
                      <a:pt x="24" y="606"/>
                    </a:lnTo>
                    <a:close/>
                  </a:path>
                </a:pathLst>
              </a:custGeom>
              <a:solidFill>
                <a:schemeClr val="accent3">
                  <a:lumMod val="60000"/>
                  <a:lumOff val="40000"/>
                </a:schemeClr>
              </a:solidFill>
              <a:ln>
                <a:noFill/>
              </a:ln>
              <a:effectLst>
                <a:outerShdw blurRad="254000" sx="101000" sy="101000" algn="ctr" rotWithShape="0">
                  <a:schemeClr val="accent2">
                    <a:alpha val="80000"/>
                  </a:scheme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733">
                <a:extLst>
                  <a:ext uri="{FF2B5EF4-FFF2-40B4-BE49-F238E27FC236}">
                    <a16:creationId xmlns:a16="http://schemas.microsoft.com/office/drawing/2014/main" id="{7062450B-4502-4377-8A92-ADAB544EC830}"/>
                  </a:ext>
                </a:extLst>
              </p:cNvPr>
              <p:cNvSpPr>
                <a:spLocks/>
              </p:cNvSpPr>
              <p:nvPr/>
            </p:nvSpPr>
            <p:spPr bwMode="auto">
              <a:xfrm rot="16200000" flipV="1">
                <a:off x="3838422" y="1442923"/>
                <a:ext cx="58155" cy="581725"/>
              </a:xfrm>
              <a:custGeom>
                <a:avLst/>
                <a:gdLst>
                  <a:gd name="T0" fmla="*/ 42 w 66"/>
                  <a:gd name="T1" fmla="*/ 42 h 301"/>
                  <a:gd name="T2" fmla="*/ 66 w 66"/>
                  <a:gd name="T3" fmla="*/ 99 h 301"/>
                  <a:gd name="T4" fmla="*/ 66 w 66"/>
                  <a:gd name="T5" fmla="*/ 301 h 301"/>
                  <a:gd name="T6" fmla="*/ 0 w 66"/>
                  <a:gd name="T7" fmla="*/ 301 h 301"/>
                  <a:gd name="T8" fmla="*/ 0 w 66"/>
                  <a:gd name="T9" fmla="*/ 0 h 301"/>
                  <a:gd name="T10" fmla="*/ 42 w 66"/>
                  <a:gd name="T11" fmla="*/ 42 h 301"/>
                </a:gdLst>
                <a:ahLst/>
                <a:cxnLst>
                  <a:cxn ang="0">
                    <a:pos x="T0" y="T1"/>
                  </a:cxn>
                  <a:cxn ang="0">
                    <a:pos x="T2" y="T3"/>
                  </a:cxn>
                  <a:cxn ang="0">
                    <a:pos x="T4" y="T5"/>
                  </a:cxn>
                  <a:cxn ang="0">
                    <a:pos x="T6" y="T7"/>
                  </a:cxn>
                  <a:cxn ang="0">
                    <a:pos x="T8" y="T9"/>
                  </a:cxn>
                  <a:cxn ang="0">
                    <a:pos x="T10" y="T11"/>
                  </a:cxn>
                </a:cxnLst>
                <a:rect l="0" t="0" r="r" b="b"/>
                <a:pathLst>
                  <a:path w="66" h="301">
                    <a:moveTo>
                      <a:pt x="42" y="42"/>
                    </a:moveTo>
                    <a:cubicBezTo>
                      <a:pt x="58" y="57"/>
                      <a:pt x="66" y="78"/>
                      <a:pt x="66" y="99"/>
                    </a:cubicBezTo>
                    <a:cubicBezTo>
                      <a:pt x="66" y="301"/>
                      <a:pt x="66" y="301"/>
                      <a:pt x="66" y="301"/>
                    </a:cubicBezTo>
                    <a:cubicBezTo>
                      <a:pt x="0" y="301"/>
                      <a:pt x="0" y="301"/>
                      <a:pt x="0" y="301"/>
                    </a:cubicBezTo>
                    <a:cubicBezTo>
                      <a:pt x="0" y="0"/>
                      <a:pt x="0" y="0"/>
                      <a:pt x="0" y="0"/>
                    </a:cubicBezTo>
                    <a:lnTo>
                      <a:pt x="42" y="42"/>
                    </a:lnTo>
                    <a:close/>
                  </a:path>
                </a:pathLst>
              </a:custGeom>
              <a:solidFill>
                <a:schemeClr val="accent3">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4" name="文本框 43">
              <a:extLst>
                <a:ext uri="{FF2B5EF4-FFF2-40B4-BE49-F238E27FC236}">
                  <a16:creationId xmlns:a16="http://schemas.microsoft.com/office/drawing/2014/main" id="{BC280434-F744-4E81-B5E5-AAF686CA34CF}"/>
                </a:ext>
              </a:extLst>
            </p:cNvPr>
            <p:cNvSpPr txBox="1"/>
            <p:nvPr/>
          </p:nvSpPr>
          <p:spPr>
            <a:xfrm>
              <a:off x="3008250" y="5065421"/>
              <a:ext cx="1415772" cy="461665"/>
            </a:xfrm>
            <a:prstGeom prst="rect">
              <a:avLst/>
            </a:prstGeom>
            <a:noFill/>
          </p:spPr>
          <p:txBody>
            <a:bodyPr wrap="none" rtlCol="0">
              <a:spAutoFit/>
            </a:bodyPr>
            <a:lstStyle/>
            <a:p>
              <a:pPr algn="ctr"/>
              <a:r>
                <a:rPr lang="zh-CN" altLang="en-US" sz="2400" dirty="0">
                  <a:solidFill>
                    <a:schemeClr val="accent3">
                      <a:lumMod val="60000"/>
                      <a:lumOff val="40000"/>
                    </a:schemeClr>
                  </a:solidFill>
                  <a:latin typeface="+mj-ea"/>
                  <a:ea typeface="+mj-ea"/>
                </a:rPr>
                <a:t>你的标题</a:t>
              </a:r>
            </a:p>
          </p:txBody>
        </p:sp>
      </p:grpSp>
      <p:cxnSp>
        <p:nvCxnSpPr>
          <p:cNvPr id="120" name="直接连接符 119">
            <a:extLst>
              <a:ext uri="{FF2B5EF4-FFF2-40B4-BE49-F238E27FC236}">
                <a16:creationId xmlns:a16="http://schemas.microsoft.com/office/drawing/2014/main" id="{3E9A6DC6-57BD-4A12-A699-5518069F227B}"/>
              </a:ext>
            </a:extLst>
          </p:cNvPr>
          <p:cNvCxnSpPr>
            <a:cxnSpLocks/>
          </p:cNvCxnSpPr>
          <p:nvPr/>
        </p:nvCxnSpPr>
        <p:spPr>
          <a:xfrm flipV="1">
            <a:off x="6686121" y="1821740"/>
            <a:ext cx="0" cy="3526571"/>
          </a:xfrm>
          <a:prstGeom prst="line">
            <a:avLst/>
          </a:prstGeom>
          <a:ln w="3175">
            <a:gradFill>
              <a:gsLst>
                <a:gs pos="0">
                  <a:schemeClr val="accent2">
                    <a:alpha val="0"/>
                  </a:schemeClr>
                </a:gs>
                <a:gs pos="50000">
                  <a:schemeClr val="accent2"/>
                </a:gs>
                <a:gs pos="100000">
                  <a:schemeClr val="accent2">
                    <a:alpha val="0"/>
                  </a:schemeClr>
                </a:gs>
              </a:gsLst>
              <a:lin ang="5400000" scaled="0"/>
            </a:gradFill>
          </a:ln>
          <a:effectLst>
            <a:outerShdw blurRad="127000" sx="104000" sy="104000" algn="ctr" rotWithShape="0">
              <a:schemeClr val="accent2">
                <a:lumMod val="20000"/>
                <a:lumOff val="80000"/>
                <a:alpha val="47000"/>
              </a:schemeClr>
            </a:outerShdw>
          </a:effectLst>
        </p:spPr>
        <p:style>
          <a:lnRef idx="1">
            <a:schemeClr val="accent1"/>
          </a:lnRef>
          <a:fillRef idx="0">
            <a:schemeClr val="accent1"/>
          </a:fillRef>
          <a:effectRef idx="0">
            <a:schemeClr val="accent1"/>
          </a:effectRef>
          <a:fontRef idx="minor">
            <a:schemeClr val="tx1"/>
          </a:fontRef>
        </p:style>
      </p:cxnSp>
      <p:grpSp>
        <p:nvGrpSpPr>
          <p:cNvPr id="27" name="组合 26">
            <a:extLst>
              <a:ext uri="{FF2B5EF4-FFF2-40B4-BE49-F238E27FC236}">
                <a16:creationId xmlns:a16="http://schemas.microsoft.com/office/drawing/2014/main" id="{CEC8AD57-4473-4D51-9AFF-A59432CA2AAC}"/>
              </a:ext>
            </a:extLst>
          </p:cNvPr>
          <p:cNvGrpSpPr/>
          <p:nvPr/>
        </p:nvGrpSpPr>
        <p:grpSpPr>
          <a:xfrm>
            <a:off x="7124330" y="1704708"/>
            <a:ext cx="3795582" cy="534678"/>
            <a:chOff x="7124330" y="1704708"/>
            <a:chExt cx="3795582" cy="534678"/>
          </a:xfrm>
        </p:grpSpPr>
        <p:grpSp>
          <p:nvGrpSpPr>
            <p:cNvPr id="5" name="组合 4">
              <a:extLst>
                <a:ext uri="{FF2B5EF4-FFF2-40B4-BE49-F238E27FC236}">
                  <a16:creationId xmlns:a16="http://schemas.microsoft.com/office/drawing/2014/main" id="{8D1071A1-48F5-4946-B468-6BD36D8900A3}"/>
                </a:ext>
              </a:extLst>
            </p:cNvPr>
            <p:cNvGrpSpPr/>
            <p:nvPr/>
          </p:nvGrpSpPr>
          <p:grpSpPr>
            <a:xfrm>
              <a:off x="7124330" y="1704708"/>
              <a:ext cx="3795582" cy="534678"/>
              <a:chOff x="7205616" y="1931951"/>
              <a:chExt cx="3795582" cy="534678"/>
            </a:xfrm>
          </p:grpSpPr>
          <p:sp>
            <p:nvSpPr>
              <p:cNvPr id="55" name="矩形: 圆角 54">
                <a:extLst>
                  <a:ext uri="{FF2B5EF4-FFF2-40B4-BE49-F238E27FC236}">
                    <a16:creationId xmlns:a16="http://schemas.microsoft.com/office/drawing/2014/main" id="{F5F95884-291C-43B4-B1CF-BE0BD738911C}"/>
                  </a:ext>
                </a:extLst>
              </p:cNvPr>
              <p:cNvSpPr/>
              <p:nvPr/>
            </p:nvSpPr>
            <p:spPr>
              <a:xfrm>
                <a:off x="7205616" y="1931951"/>
                <a:ext cx="3795582" cy="534678"/>
              </a:xfrm>
              <a:prstGeom prst="roundRect">
                <a:avLst>
                  <a:gd name="adj" fmla="val 50000"/>
                </a:avLst>
              </a:prstGeom>
              <a:gradFill>
                <a:gsLst>
                  <a:gs pos="100000">
                    <a:schemeClr val="accent2">
                      <a:alpha val="80000"/>
                    </a:schemeClr>
                  </a:gs>
                  <a:gs pos="0">
                    <a:schemeClr val="accent2">
                      <a:lumMod val="60000"/>
                      <a:lumOff val="40000"/>
                      <a:alpha val="0"/>
                    </a:schemeClr>
                  </a:gs>
                </a:gsLst>
                <a:lin ang="0" scaled="0"/>
              </a:gradFill>
              <a:ln w="3175">
                <a:gradFill>
                  <a:gsLst>
                    <a:gs pos="0">
                      <a:schemeClr val="accent2">
                        <a:alpha val="50000"/>
                      </a:schemeClr>
                    </a:gs>
                    <a:gs pos="52000">
                      <a:schemeClr val="accent2">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a:extLst>
                  <a:ext uri="{FF2B5EF4-FFF2-40B4-BE49-F238E27FC236}">
                    <a16:creationId xmlns:a16="http://schemas.microsoft.com/office/drawing/2014/main" id="{D71D7C33-173E-4244-ADC2-24F37C995F7C}"/>
                  </a:ext>
                </a:extLst>
              </p:cNvPr>
              <p:cNvGrpSpPr/>
              <p:nvPr/>
            </p:nvGrpSpPr>
            <p:grpSpPr>
              <a:xfrm>
                <a:off x="7238236" y="1959051"/>
                <a:ext cx="478903" cy="478901"/>
                <a:chOff x="902437" y="3909122"/>
                <a:chExt cx="982796" cy="982792"/>
              </a:xfrm>
            </p:grpSpPr>
            <p:sp>
              <p:nvSpPr>
                <p:cNvPr id="57" name="椭圆 56">
                  <a:extLst>
                    <a:ext uri="{FF2B5EF4-FFF2-40B4-BE49-F238E27FC236}">
                      <a16:creationId xmlns:a16="http://schemas.microsoft.com/office/drawing/2014/main" id="{CBEEE74D-5896-4358-A121-CFDAF6CB7976}"/>
                    </a:ext>
                  </a:extLst>
                </p:cNvPr>
                <p:cNvSpPr/>
                <p:nvPr>
                  <p:custDataLst>
                    <p:tags r:id="rId13"/>
                  </p:custDataLst>
                </p:nvPr>
              </p:nvSpPr>
              <p:spPr>
                <a:xfrm>
                  <a:off x="1066798" y="4081068"/>
                  <a:ext cx="654066" cy="654066"/>
                </a:xfrm>
                <a:prstGeom prst="ellipse">
                  <a:avLst/>
                </a:prstGeom>
                <a:noFill/>
                <a:ln w="5080">
                  <a:gradFill>
                    <a:gsLst>
                      <a:gs pos="0">
                        <a:schemeClr val="accent4">
                          <a:lumMod val="80000"/>
                        </a:schemeClr>
                      </a:gs>
                      <a:gs pos="100000">
                        <a:schemeClr val="accent2"/>
                      </a:gs>
                    </a:gsLst>
                    <a:lin ang="5400000" scaled="1"/>
                  </a:gradFill>
                </a:ln>
                <a:effectLst>
                  <a:outerShdw blurRad="1028700" dist="25717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70332" tIns="185166" rIns="370332" bIns="185166" numCol="1" spcCol="0" rtlCol="0" fromWordArt="0" anchor="ctr" anchorCtr="0" forceAA="0" compatLnSpc="1">
                  <a:prstTxWarp prst="textNoShape">
                    <a:avLst/>
                  </a:prstTxWarp>
                  <a:noAutofit/>
                </a:bodyPr>
                <a:lstStyle/>
                <a:p>
                  <a:pPr algn="ctr"/>
                  <a:endParaRPr lang="zh-CN" altLang="en-US" sz="7290"/>
                </a:p>
              </p:txBody>
            </p:sp>
            <p:sp>
              <p:nvSpPr>
                <p:cNvPr id="58" name="弧形 57">
                  <a:extLst>
                    <a:ext uri="{FF2B5EF4-FFF2-40B4-BE49-F238E27FC236}">
                      <a16:creationId xmlns:a16="http://schemas.microsoft.com/office/drawing/2014/main" id="{F869789A-CAF1-4398-9DEC-6BDD0D805F11}"/>
                    </a:ext>
                  </a:extLst>
                </p:cNvPr>
                <p:cNvSpPr/>
                <p:nvPr>
                  <p:custDataLst>
                    <p:tags r:id="rId14"/>
                  </p:custDataLst>
                </p:nvPr>
              </p:nvSpPr>
              <p:spPr>
                <a:xfrm>
                  <a:off x="1006606" y="4018749"/>
                  <a:ext cx="774462" cy="774459"/>
                </a:xfrm>
                <a:prstGeom prst="arc">
                  <a:avLst>
                    <a:gd name="adj1" fmla="val 16200000"/>
                    <a:gd name="adj2" fmla="val 5012859"/>
                  </a:avLst>
                </a:prstGeom>
                <a:noFill/>
                <a:ln w="57150" cap="rnd">
                  <a:gradFill>
                    <a:gsLst>
                      <a:gs pos="0">
                        <a:schemeClr val="accent2"/>
                      </a:gs>
                      <a:gs pos="100000">
                        <a:schemeClr val="accent4">
                          <a:alpha val="0"/>
                        </a:schemeClr>
                      </a:gs>
                    </a:gsLst>
                    <a:lin ang="5400000" scaled="1"/>
                  </a:gradFill>
                  <a:round/>
                </a:ln>
                <a:effectLst>
                  <a:outerShdw blurRad="1028700" dist="25717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70332" tIns="185166" rIns="370332" bIns="185166" numCol="1" spcCol="0" rtlCol="0" fromWordArt="0" anchor="ctr" anchorCtr="0" forceAA="0" compatLnSpc="1">
                  <a:prstTxWarp prst="textNoShape">
                    <a:avLst/>
                  </a:prstTxWarp>
                  <a:noAutofit/>
                </a:bodyPr>
                <a:lstStyle/>
                <a:p>
                  <a:pPr algn="ctr"/>
                  <a:endParaRPr lang="zh-CN" altLang="en-US" sz="7290"/>
                </a:p>
              </p:txBody>
            </p:sp>
            <p:sp>
              <p:nvSpPr>
                <p:cNvPr id="59" name="弧形 58">
                  <a:extLst>
                    <a:ext uri="{FF2B5EF4-FFF2-40B4-BE49-F238E27FC236}">
                      <a16:creationId xmlns:a16="http://schemas.microsoft.com/office/drawing/2014/main" id="{CD44ABA5-BAC3-4B82-B3B0-294262E5BCDC}"/>
                    </a:ext>
                  </a:extLst>
                </p:cNvPr>
                <p:cNvSpPr/>
                <p:nvPr>
                  <p:custDataLst>
                    <p:tags r:id="rId15"/>
                  </p:custDataLst>
                </p:nvPr>
              </p:nvSpPr>
              <p:spPr>
                <a:xfrm rot="10800000">
                  <a:off x="1006600" y="4018750"/>
                  <a:ext cx="774468" cy="774462"/>
                </a:xfrm>
                <a:prstGeom prst="arc">
                  <a:avLst>
                    <a:gd name="adj1" fmla="val 16200000"/>
                    <a:gd name="adj2" fmla="val 4759660"/>
                  </a:avLst>
                </a:prstGeom>
                <a:noFill/>
                <a:ln w="57150" cap="rnd">
                  <a:gradFill>
                    <a:gsLst>
                      <a:gs pos="0">
                        <a:schemeClr val="accent2"/>
                      </a:gs>
                      <a:gs pos="100000">
                        <a:schemeClr val="accent4">
                          <a:alpha val="0"/>
                        </a:schemeClr>
                      </a:gs>
                    </a:gsLst>
                    <a:lin ang="5400000" scaled="1"/>
                  </a:gradFill>
                  <a:round/>
                </a:ln>
                <a:effectLst>
                  <a:outerShdw blurRad="1028700" dist="25717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70332" tIns="185166" rIns="370332" bIns="185166" numCol="1" spcCol="0" rtlCol="0" fromWordArt="0" anchor="ctr" anchorCtr="0" forceAA="0" compatLnSpc="1">
                  <a:prstTxWarp prst="textNoShape">
                    <a:avLst/>
                  </a:prstTxWarp>
                  <a:noAutofit/>
                </a:bodyPr>
                <a:lstStyle/>
                <a:p>
                  <a:pPr algn="ctr"/>
                  <a:endParaRPr lang="zh-CN" altLang="en-US" sz="7290"/>
                </a:p>
              </p:txBody>
            </p:sp>
            <p:cxnSp>
              <p:nvCxnSpPr>
                <p:cNvPr id="60" name="直接连接符 59">
                  <a:extLst>
                    <a:ext uri="{FF2B5EF4-FFF2-40B4-BE49-F238E27FC236}">
                      <a16:creationId xmlns:a16="http://schemas.microsoft.com/office/drawing/2014/main" id="{D91F5E3E-3E17-4313-A758-2A36A8E010B1}"/>
                    </a:ext>
                  </a:extLst>
                </p:cNvPr>
                <p:cNvCxnSpPr>
                  <a:cxnSpLocks/>
                </p:cNvCxnSpPr>
                <p:nvPr/>
              </p:nvCxnSpPr>
              <p:spPr>
                <a:xfrm rot="16200000">
                  <a:off x="942937" y="436001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C46C54F6-9DED-462D-9C44-398640CE76B4}"/>
                    </a:ext>
                  </a:extLst>
                </p:cNvPr>
                <p:cNvCxnSpPr>
                  <a:cxnSpLocks/>
                </p:cNvCxnSpPr>
                <p:nvPr/>
              </p:nvCxnSpPr>
              <p:spPr>
                <a:xfrm rot="16560000">
                  <a:off x="945410" y="431288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id="{6EC7B8A7-9C2C-4885-9971-7DBE6595A9AA}"/>
                    </a:ext>
                  </a:extLst>
                </p:cNvPr>
                <p:cNvCxnSpPr>
                  <a:cxnSpLocks/>
                </p:cNvCxnSpPr>
                <p:nvPr/>
              </p:nvCxnSpPr>
              <p:spPr>
                <a:xfrm rot="16920000">
                  <a:off x="952787" y="426627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id="{8705918E-0437-46FE-8F19-9D80A7544F5B}"/>
                    </a:ext>
                  </a:extLst>
                </p:cNvPr>
                <p:cNvCxnSpPr>
                  <a:cxnSpLocks/>
                </p:cNvCxnSpPr>
                <p:nvPr/>
              </p:nvCxnSpPr>
              <p:spPr>
                <a:xfrm rot="17280000">
                  <a:off x="965006" y="422067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id="{8EC2DECD-3944-4940-86CA-1AF5BCE8E1CB}"/>
                    </a:ext>
                  </a:extLst>
                </p:cNvPr>
                <p:cNvCxnSpPr>
                  <a:cxnSpLocks/>
                </p:cNvCxnSpPr>
                <p:nvPr/>
              </p:nvCxnSpPr>
              <p:spPr>
                <a:xfrm rot="17640000">
                  <a:off x="981919" y="417662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F4C3988E-DFB4-44DF-B65B-04A436FAB877}"/>
                    </a:ext>
                  </a:extLst>
                </p:cNvPr>
                <p:cNvCxnSpPr>
                  <a:cxnSpLocks/>
                </p:cNvCxnSpPr>
                <p:nvPr/>
              </p:nvCxnSpPr>
              <p:spPr>
                <a:xfrm rot="18000000">
                  <a:off x="1003340" y="413456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id="{F2A8D5C7-475B-458D-A985-F360D93B3ABD}"/>
                    </a:ext>
                  </a:extLst>
                </p:cNvPr>
                <p:cNvCxnSpPr>
                  <a:cxnSpLocks/>
                </p:cNvCxnSpPr>
                <p:nvPr/>
              </p:nvCxnSpPr>
              <p:spPr>
                <a:xfrm rot="18360000">
                  <a:off x="1029049" y="409498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id="{E7A6EBA5-D3CB-4E7B-8086-11A0E61D0967}"/>
                    </a:ext>
                  </a:extLst>
                </p:cNvPr>
                <p:cNvCxnSpPr>
                  <a:cxnSpLocks/>
                </p:cNvCxnSpPr>
                <p:nvPr/>
              </p:nvCxnSpPr>
              <p:spPr>
                <a:xfrm rot="18720000">
                  <a:off x="1058749" y="405831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id="{F186E9CF-7037-4501-8AB7-C7F636F8BAC9}"/>
                    </a:ext>
                  </a:extLst>
                </p:cNvPr>
                <p:cNvCxnSpPr>
                  <a:cxnSpLocks/>
                </p:cNvCxnSpPr>
                <p:nvPr/>
              </p:nvCxnSpPr>
              <p:spPr>
                <a:xfrm rot="19080000">
                  <a:off x="1092127" y="4024930"/>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id="{C2E4C5EA-1719-4D3B-991F-2FA14CC4A194}"/>
                    </a:ext>
                  </a:extLst>
                </p:cNvPr>
                <p:cNvCxnSpPr>
                  <a:cxnSpLocks/>
                </p:cNvCxnSpPr>
                <p:nvPr/>
              </p:nvCxnSpPr>
              <p:spPr>
                <a:xfrm rot="19440000">
                  <a:off x="1128803" y="399523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39C6E53A-25E7-466C-AA43-2E832D7F1E5A}"/>
                    </a:ext>
                  </a:extLst>
                </p:cNvPr>
                <p:cNvCxnSpPr>
                  <a:cxnSpLocks/>
                </p:cNvCxnSpPr>
                <p:nvPr/>
              </p:nvCxnSpPr>
              <p:spPr>
                <a:xfrm rot="19800000">
                  <a:off x="1168381" y="396952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id="{2F218296-4544-49A9-8B3B-BE96A6240565}"/>
                    </a:ext>
                  </a:extLst>
                </p:cNvPr>
                <p:cNvCxnSpPr>
                  <a:cxnSpLocks/>
                </p:cNvCxnSpPr>
                <p:nvPr/>
              </p:nvCxnSpPr>
              <p:spPr>
                <a:xfrm rot="20160000">
                  <a:off x="1210436" y="394810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id="{43BC838E-C9E7-43D4-BFF3-02CDC002F202}"/>
                    </a:ext>
                  </a:extLst>
                </p:cNvPr>
                <p:cNvCxnSpPr>
                  <a:cxnSpLocks/>
                </p:cNvCxnSpPr>
                <p:nvPr/>
              </p:nvCxnSpPr>
              <p:spPr>
                <a:xfrm rot="20520000">
                  <a:off x="1254497" y="393118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id="{B91768B1-5B17-4784-8B52-A155E2D3D4C9}"/>
                    </a:ext>
                  </a:extLst>
                </p:cNvPr>
                <p:cNvCxnSpPr>
                  <a:cxnSpLocks/>
                </p:cNvCxnSpPr>
                <p:nvPr/>
              </p:nvCxnSpPr>
              <p:spPr>
                <a:xfrm rot="20880000">
                  <a:off x="1300094" y="391897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id="{FDF02985-F816-4164-A99D-BE356695C06F}"/>
                    </a:ext>
                  </a:extLst>
                </p:cNvPr>
                <p:cNvCxnSpPr>
                  <a:cxnSpLocks/>
                </p:cNvCxnSpPr>
                <p:nvPr/>
              </p:nvCxnSpPr>
              <p:spPr>
                <a:xfrm rot="21240000">
                  <a:off x="1346706" y="391159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id="{9D04FB94-8124-4030-AAEE-8752279E0BAD}"/>
                    </a:ext>
                  </a:extLst>
                </p:cNvPr>
                <p:cNvCxnSpPr>
                  <a:cxnSpLocks/>
                </p:cNvCxnSpPr>
                <p:nvPr/>
              </p:nvCxnSpPr>
              <p:spPr>
                <a:xfrm>
                  <a:off x="1393837" y="390912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id="{2DCF9EB6-7954-456D-8F25-9FF6C17FEA27}"/>
                    </a:ext>
                  </a:extLst>
                </p:cNvPr>
                <p:cNvCxnSpPr>
                  <a:cxnSpLocks/>
                </p:cNvCxnSpPr>
                <p:nvPr/>
              </p:nvCxnSpPr>
              <p:spPr>
                <a:xfrm rot="360000">
                  <a:off x="1440968" y="391159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id="{8E36F4CC-6019-4878-885C-BD0300BD5315}"/>
                    </a:ext>
                  </a:extLst>
                </p:cNvPr>
                <p:cNvCxnSpPr>
                  <a:cxnSpLocks/>
                </p:cNvCxnSpPr>
                <p:nvPr/>
              </p:nvCxnSpPr>
              <p:spPr>
                <a:xfrm rot="720000">
                  <a:off x="1487576" y="391897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id="{21856787-4FEE-4890-A0B0-882F4E4051EB}"/>
                    </a:ext>
                  </a:extLst>
                </p:cNvPr>
                <p:cNvCxnSpPr>
                  <a:cxnSpLocks/>
                </p:cNvCxnSpPr>
                <p:nvPr/>
              </p:nvCxnSpPr>
              <p:spPr>
                <a:xfrm rot="1080000">
                  <a:off x="1533177" y="393118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F76B2A42-94C9-48BB-981D-A8333A48D3A2}"/>
                    </a:ext>
                  </a:extLst>
                </p:cNvPr>
                <p:cNvCxnSpPr>
                  <a:cxnSpLocks/>
                </p:cNvCxnSpPr>
                <p:nvPr/>
              </p:nvCxnSpPr>
              <p:spPr>
                <a:xfrm rot="1440000">
                  <a:off x="1577234" y="394810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id="{7975D24F-233A-472E-AC1A-0D1B9E7F6A3B}"/>
                    </a:ext>
                  </a:extLst>
                </p:cNvPr>
                <p:cNvCxnSpPr>
                  <a:cxnSpLocks/>
                </p:cNvCxnSpPr>
                <p:nvPr/>
              </p:nvCxnSpPr>
              <p:spPr>
                <a:xfrm rot="1800000">
                  <a:off x="1619289" y="396952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id="{99490F7B-9B0C-4519-8361-11C97124FA64}"/>
                    </a:ext>
                  </a:extLst>
                </p:cNvPr>
                <p:cNvCxnSpPr>
                  <a:cxnSpLocks/>
                </p:cNvCxnSpPr>
                <p:nvPr/>
              </p:nvCxnSpPr>
              <p:spPr>
                <a:xfrm rot="2160000">
                  <a:off x="1658871" y="399523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id="{F87E9A8A-2877-45CE-8926-F52489F4856F}"/>
                    </a:ext>
                  </a:extLst>
                </p:cNvPr>
                <p:cNvCxnSpPr>
                  <a:cxnSpLocks/>
                </p:cNvCxnSpPr>
                <p:nvPr/>
              </p:nvCxnSpPr>
              <p:spPr>
                <a:xfrm rot="2520000">
                  <a:off x="1695543" y="4024930"/>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id="{F8BCC43C-87C0-47C3-A202-223E707A48A5}"/>
                    </a:ext>
                  </a:extLst>
                </p:cNvPr>
                <p:cNvCxnSpPr>
                  <a:cxnSpLocks/>
                </p:cNvCxnSpPr>
                <p:nvPr/>
              </p:nvCxnSpPr>
              <p:spPr>
                <a:xfrm rot="2880000">
                  <a:off x="1728921" y="405831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id="{B117F6B1-4BB5-46B0-BB97-3A088739F230}"/>
                    </a:ext>
                  </a:extLst>
                </p:cNvPr>
                <p:cNvCxnSpPr>
                  <a:cxnSpLocks/>
                </p:cNvCxnSpPr>
                <p:nvPr/>
              </p:nvCxnSpPr>
              <p:spPr>
                <a:xfrm rot="3240000">
                  <a:off x="1758621" y="409498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id="{A16737D6-7204-4F55-8E77-11A066D424AE}"/>
                    </a:ext>
                  </a:extLst>
                </p:cNvPr>
                <p:cNvCxnSpPr>
                  <a:cxnSpLocks/>
                </p:cNvCxnSpPr>
                <p:nvPr/>
              </p:nvCxnSpPr>
              <p:spPr>
                <a:xfrm rot="3600000">
                  <a:off x="1784327" y="413456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id="{468794F2-A9A2-4027-A749-0D78CA88DA36}"/>
                    </a:ext>
                  </a:extLst>
                </p:cNvPr>
                <p:cNvCxnSpPr>
                  <a:cxnSpLocks/>
                </p:cNvCxnSpPr>
                <p:nvPr/>
              </p:nvCxnSpPr>
              <p:spPr>
                <a:xfrm rot="3960000">
                  <a:off x="1805751" y="417662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id="{D0A8FDDC-488B-4568-9C68-329B0DFCFACE}"/>
                    </a:ext>
                  </a:extLst>
                </p:cNvPr>
                <p:cNvCxnSpPr>
                  <a:cxnSpLocks/>
                </p:cNvCxnSpPr>
                <p:nvPr/>
              </p:nvCxnSpPr>
              <p:spPr>
                <a:xfrm rot="4320000">
                  <a:off x="1822664" y="422067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id="{F3C3B2ED-9C0E-4463-90AC-095E322C6E1C}"/>
                    </a:ext>
                  </a:extLst>
                </p:cNvPr>
                <p:cNvCxnSpPr>
                  <a:cxnSpLocks/>
                </p:cNvCxnSpPr>
                <p:nvPr/>
              </p:nvCxnSpPr>
              <p:spPr>
                <a:xfrm rot="4680000">
                  <a:off x="1834883" y="426627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id="{6B56E460-F5DF-42A5-A4B9-F51DC304316B}"/>
                    </a:ext>
                  </a:extLst>
                </p:cNvPr>
                <p:cNvCxnSpPr>
                  <a:cxnSpLocks/>
                </p:cNvCxnSpPr>
                <p:nvPr/>
              </p:nvCxnSpPr>
              <p:spPr>
                <a:xfrm rot="5040000">
                  <a:off x="1842263" y="431288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id="{4D1B0D33-EE70-4006-A1BB-70297C6D6738}"/>
                    </a:ext>
                  </a:extLst>
                </p:cNvPr>
                <p:cNvCxnSpPr>
                  <a:cxnSpLocks/>
                </p:cNvCxnSpPr>
                <p:nvPr/>
              </p:nvCxnSpPr>
              <p:spPr>
                <a:xfrm rot="5400000">
                  <a:off x="1844733" y="436001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id="{193AF852-D5AD-4A6F-B35B-1E48F241602A}"/>
                    </a:ext>
                  </a:extLst>
                </p:cNvPr>
                <p:cNvCxnSpPr>
                  <a:cxnSpLocks/>
                </p:cNvCxnSpPr>
                <p:nvPr/>
              </p:nvCxnSpPr>
              <p:spPr>
                <a:xfrm rot="5760000">
                  <a:off x="1842263" y="4407149"/>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id="{0C9877B8-22A6-4427-9557-E0779C5446A0}"/>
                    </a:ext>
                  </a:extLst>
                </p:cNvPr>
                <p:cNvCxnSpPr>
                  <a:cxnSpLocks/>
                </p:cNvCxnSpPr>
                <p:nvPr/>
              </p:nvCxnSpPr>
              <p:spPr>
                <a:xfrm rot="6120000">
                  <a:off x="1834883" y="445376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id="{7AF806A6-DF83-4CCF-8B51-E5EA792062C4}"/>
                    </a:ext>
                  </a:extLst>
                </p:cNvPr>
                <p:cNvCxnSpPr>
                  <a:cxnSpLocks/>
                </p:cNvCxnSpPr>
                <p:nvPr/>
              </p:nvCxnSpPr>
              <p:spPr>
                <a:xfrm rot="6480000">
                  <a:off x="1822664" y="449935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id="{32E621FF-FFFB-4E53-A947-973291157424}"/>
                    </a:ext>
                  </a:extLst>
                </p:cNvPr>
                <p:cNvCxnSpPr>
                  <a:cxnSpLocks/>
                </p:cNvCxnSpPr>
                <p:nvPr/>
              </p:nvCxnSpPr>
              <p:spPr>
                <a:xfrm rot="6840000">
                  <a:off x="1805751" y="4543419"/>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id="{7AFB1F27-6B8A-4DD1-924A-E1298F146C2B}"/>
                    </a:ext>
                  </a:extLst>
                </p:cNvPr>
                <p:cNvCxnSpPr>
                  <a:cxnSpLocks/>
                </p:cNvCxnSpPr>
                <p:nvPr/>
              </p:nvCxnSpPr>
              <p:spPr>
                <a:xfrm rot="7200000">
                  <a:off x="1784327" y="458546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id="{3732B56A-0FCD-4CD2-998E-686624C21919}"/>
                    </a:ext>
                  </a:extLst>
                </p:cNvPr>
                <p:cNvCxnSpPr>
                  <a:cxnSpLocks/>
                </p:cNvCxnSpPr>
                <p:nvPr/>
              </p:nvCxnSpPr>
              <p:spPr>
                <a:xfrm rot="7560000">
                  <a:off x="1758621" y="462504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id="{FD9975A1-5AAA-4F20-97EB-0B95E8BE0D6B}"/>
                    </a:ext>
                  </a:extLst>
                </p:cNvPr>
                <p:cNvCxnSpPr>
                  <a:cxnSpLocks/>
                </p:cNvCxnSpPr>
                <p:nvPr/>
              </p:nvCxnSpPr>
              <p:spPr>
                <a:xfrm rot="7920000">
                  <a:off x="1728921" y="466172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id="{8FC4E8E9-09F8-449D-831E-16025A0E62EA}"/>
                    </a:ext>
                  </a:extLst>
                </p:cNvPr>
                <p:cNvCxnSpPr>
                  <a:cxnSpLocks/>
                </p:cNvCxnSpPr>
                <p:nvPr/>
              </p:nvCxnSpPr>
              <p:spPr>
                <a:xfrm rot="8280000">
                  <a:off x="1695543" y="469510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id="{F70F3A92-C6FE-42A2-B86A-BB488E39B473}"/>
                    </a:ext>
                  </a:extLst>
                </p:cNvPr>
                <p:cNvCxnSpPr>
                  <a:cxnSpLocks/>
                </p:cNvCxnSpPr>
                <p:nvPr/>
              </p:nvCxnSpPr>
              <p:spPr>
                <a:xfrm rot="8640000">
                  <a:off x="1658871" y="4724803"/>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id="{6007EF75-02B1-4720-9BE6-16185210E12F}"/>
                    </a:ext>
                  </a:extLst>
                </p:cNvPr>
                <p:cNvCxnSpPr>
                  <a:cxnSpLocks/>
                </p:cNvCxnSpPr>
                <p:nvPr/>
              </p:nvCxnSpPr>
              <p:spPr>
                <a:xfrm rot="9000000">
                  <a:off x="1619289" y="475050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a16="http://schemas.microsoft.com/office/drawing/2014/main" id="{21F31DAB-037D-47AD-B349-631FC9CF0CA8}"/>
                    </a:ext>
                  </a:extLst>
                </p:cNvPr>
                <p:cNvCxnSpPr>
                  <a:cxnSpLocks/>
                </p:cNvCxnSpPr>
                <p:nvPr/>
              </p:nvCxnSpPr>
              <p:spPr>
                <a:xfrm rot="9360000">
                  <a:off x="1577234" y="4771933"/>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a16="http://schemas.microsoft.com/office/drawing/2014/main" id="{D0978FAB-20BD-40F9-B7E4-253FDC20F951}"/>
                    </a:ext>
                  </a:extLst>
                </p:cNvPr>
                <p:cNvCxnSpPr>
                  <a:cxnSpLocks/>
                </p:cNvCxnSpPr>
                <p:nvPr/>
              </p:nvCxnSpPr>
              <p:spPr>
                <a:xfrm rot="9720000">
                  <a:off x="1533177" y="478884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id="{83A4F1E8-6AF7-4ACA-A39B-31DCE50641A7}"/>
                    </a:ext>
                  </a:extLst>
                </p:cNvPr>
                <p:cNvCxnSpPr>
                  <a:cxnSpLocks/>
                </p:cNvCxnSpPr>
                <p:nvPr/>
              </p:nvCxnSpPr>
              <p:spPr>
                <a:xfrm rot="10080000">
                  <a:off x="1487576" y="480106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id="{D32447E6-8D8B-4654-B575-230612551C72}"/>
                    </a:ext>
                  </a:extLst>
                </p:cNvPr>
                <p:cNvCxnSpPr>
                  <a:cxnSpLocks/>
                </p:cNvCxnSpPr>
                <p:nvPr/>
              </p:nvCxnSpPr>
              <p:spPr>
                <a:xfrm rot="10440000">
                  <a:off x="1440968" y="480844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id="{447BF4C3-323A-42AC-BFAD-4AA8DADC248C}"/>
                    </a:ext>
                  </a:extLst>
                </p:cNvPr>
                <p:cNvCxnSpPr>
                  <a:cxnSpLocks/>
                </p:cNvCxnSpPr>
                <p:nvPr/>
              </p:nvCxnSpPr>
              <p:spPr>
                <a:xfrm rot="10800000">
                  <a:off x="1393837" y="481091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id="{9900DB92-4DC8-42D9-9CF7-A56C9C40BAAC}"/>
                    </a:ext>
                  </a:extLst>
                </p:cNvPr>
                <p:cNvCxnSpPr>
                  <a:cxnSpLocks/>
                </p:cNvCxnSpPr>
                <p:nvPr/>
              </p:nvCxnSpPr>
              <p:spPr>
                <a:xfrm rot="11160000">
                  <a:off x="1346706" y="480844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id="{DA46343A-33FD-47CD-8D7C-C941A9EE4A13}"/>
                    </a:ext>
                  </a:extLst>
                </p:cNvPr>
                <p:cNvCxnSpPr>
                  <a:cxnSpLocks/>
                </p:cNvCxnSpPr>
                <p:nvPr/>
              </p:nvCxnSpPr>
              <p:spPr>
                <a:xfrm rot="11520000">
                  <a:off x="1300094" y="480106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a16="http://schemas.microsoft.com/office/drawing/2014/main" id="{DF4C2DED-5AFD-408C-A672-563A9DC66157}"/>
                    </a:ext>
                  </a:extLst>
                </p:cNvPr>
                <p:cNvCxnSpPr>
                  <a:cxnSpLocks/>
                </p:cNvCxnSpPr>
                <p:nvPr/>
              </p:nvCxnSpPr>
              <p:spPr>
                <a:xfrm rot="11880000">
                  <a:off x="1254497" y="478884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id="{4E4721B3-04FB-49E5-9F11-ED0937EBB656}"/>
                    </a:ext>
                  </a:extLst>
                </p:cNvPr>
                <p:cNvCxnSpPr>
                  <a:cxnSpLocks/>
                </p:cNvCxnSpPr>
                <p:nvPr/>
              </p:nvCxnSpPr>
              <p:spPr>
                <a:xfrm rot="12240000">
                  <a:off x="1210436" y="4771933"/>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id="{6BA4F982-194F-4F69-81DE-8D23DDF39919}"/>
                    </a:ext>
                  </a:extLst>
                </p:cNvPr>
                <p:cNvCxnSpPr>
                  <a:cxnSpLocks/>
                </p:cNvCxnSpPr>
                <p:nvPr/>
              </p:nvCxnSpPr>
              <p:spPr>
                <a:xfrm rot="12600000">
                  <a:off x="1168381" y="475050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id="{DC1F650B-E0B4-4B1A-8066-561CEE22FB9B}"/>
                    </a:ext>
                  </a:extLst>
                </p:cNvPr>
                <p:cNvCxnSpPr>
                  <a:cxnSpLocks/>
                </p:cNvCxnSpPr>
                <p:nvPr/>
              </p:nvCxnSpPr>
              <p:spPr>
                <a:xfrm rot="12960000">
                  <a:off x="1128803" y="4724803"/>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id="{F04A3103-FB35-4848-BE4C-55103EEE855F}"/>
                    </a:ext>
                  </a:extLst>
                </p:cNvPr>
                <p:cNvCxnSpPr>
                  <a:cxnSpLocks/>
                </p:cNvCxnSpPr>
                <p:nvPr/>
              </p:nvCxnSpPr>
              <p:spPr>
                <a:xfrm rot="13320000">
                  <a:off x="1092127" y="469510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id="{28EB3FB9-FBA4-4B3E-91E2-0854B02E5B5C}"/>
                    </a:ext>
                  </a:extLst>
                </p:cNvPr>
                <p:cNvCxnSpPr>
                  <a:cxnSpLocks/>
                </p:cNvCxnSpPr>
                <p:nvPr/>
              </p:nvCxnSpPr>
              <p:spPr>
                <a:xfrm rot="13680000">
                  <a:off x="1058749" y="466172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id="{7907B318-166A-4C13-9791-5E60B4527C96}"/>
                    </a:ext>
                  </a:extLst>
                </p:cNvPr>
                <p:cNvCxnSpPr>
                  <a:cxnSpLocks/>
                </p:cNvCxnSpPr>
                <p:nvPr/>
              </p:nvCxnSpPr>
              <p:spPr>
                <a:xfrm rot="14040000">
                  <a:off x="1029049" y="462504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id="{83E80DD3-712A-4524-86DE-589D31796A0B}"/>
                    </a:ext>
                  </a:extLst>
                </p:cNvPr>
                <p:cNvCxnSpPr>
                  <a:cxnSpLocks/>
                </p:cNvCxnSpPr>
                <p:nvPr/>
              </p:nvCxnSpPr>
              <p:spPr>
                <a:xfrm rot="14400000">
                  <a:off x="1003340" y="458546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id="{51C9DDAD-FCF2-47C4-98DB-24A19E041CB0}"/>
                    </a:ext>
                  </a:extLst>
                </p:cNvPr>
                <p:cNvCxnSpPr>
                  <a:cxnSpLocks/>
                </p:cNvCxnSpPr>
                <p:nvPr/>
              </p:nvCxnSpPr>
              <p:spPr>
                <a:xfrm rot="14760000">
                  <a:off x="981919" y="4543419"/>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id="{A1DAEC93-0868-46DE-A53C-A0342147186F}"/>
                    </a:ext>
                  </a:extLst>
                </p:cNvPr>
                <p:cNvCxnSpPr>
                  <a:cxnSpLocks/>
                </p:cNvCxnSpPr>
                <p:nvPr/>
              </p:nvCxnSpPr>
              <p:spPr>
                <a:xfrm rot="15120000">
                  <a:off x="965006" y="449935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id="{EA5331E2-B1BE-4187-BB4F-72FF61E9D070}"/>
                    </a:ext>
                  </a:extLst>
                </p:cNvPr>
                <p:cNvCxnSpPr>
                  <a:cxnSpLocks/>
                </p:cNvCxnSpPr>
                <p:nvPr/>
              </p:nvCxnSpPr>
              <p:spPr>
                <a:xfrm rot="15480000">
                  <a:off x="952787" y="445376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19" name="直接连接符 118">
                  <a:extLst>
                    <a:ext uri="{FF2B5EF4-FFF2-40B4-BE49-F238E27FC236}">
                      <a16:creationId xmlns:a16="http://schemas.microsoft.com/office/drawing/2014/main" id="{C7C4C00A-E17D-4DE7-BAFE-815F375685C3}"/>
                    </a:ext>
                  </a:extLst>
                </p:cNvPr>
                <p:cNvCxnSpPr>
                  <a:cxnSpLocks/>
                </p:cNvCxnSpPr>
                <p:nvPr/>
              </p:nvCxnSpPr>
              <p:spPr>
                <a:xfrm rot="15840000">
                  <a:off x="945410" y="4407149"/>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grpSp>
        </p:grpSp>
        <p:sp>
          <p:nvSpPr>
            <p:cNvPr id="385" name="文本框 384">
              <a:extLst>
                <a:ext uri="{FF2B5EF4-FFF2-40B4-BE49-F238E27FC236}">
                  <a16:creationId xmlns:a16="http://schemas.microsoft.com/office/drawing/2014/main" id="{6DD8ABEC-DBCF-45D5-AE53-A6D4D506B53E}"/>
                </a:ext>
              </a:extLst>
            </p:cNvPr>
            <p:cNvSpPr txBox="1"/>
            <p:nvPr/>
          </p:nvSpPr>
          <p:spPr>
            <a:xfrm>
              <a:off x="8064466" y="1787381"/>
              <a:ext cx="2154437" cy="369332"/>
            </a:xfrm>
            <a:prstGeom prst="rect">
              <a:avLst/>
            </a:prstGeom>
            <a:noFill/>
            <a:effectLst/>
          </p:spPr>
          <p:txBody>
            <a:bodyPr wrap="none" lIns="0" tIns="0" rIns="0" bIns="0" rtlCol="0" anchor="t">
              <a:spAutoFit/>
            </a:bodyPr>
            <a:lstStyle/>
            <a:p>
              <a:pPr algn="ctr"/>
              <a:r>
                <a:rPr lang="zh-CN" altLang="en-US" sz="2400" dirty="0">
                  <a:solidFill>
                    <a:schemeClr val="bg1"/>
                  </a:solidFill>
                  <a:latin typeface="+mj-ea"/>
                  <a:ea typeface="+mj-ea"/>
                </a:rPr>
                <a:t>请输入你的标题</a:t>
              </a:r>
            </a:p>
          </p:txBody>
        </p:sp>
      </p:grpSp>
      <p:grpSp>
        <p:nvGrpSpPr>
          <p:cNvPr id="29" name="组合 28">
            <a:extLst>
              <a:ext uri="{FF2B5EF4-FFF2-40B4-BE49-F238E27FC236}">
                <a16:creationId xmlns:a16="http://schemas.microsoft.com/office/drawing/2014/main" id="{186B87DA-12A7-4312-9561-0ABD0E96828D}"/>
              </a:ext>
            </a:extLst>
          </p:cNvPr>
          <p:cNvGrpSpPr/>
          <p:nvPr/>
        </p:nvGrpSpPr>
        <p:grpSpPr>
          <a:xfrm>
            <a:off x="7124330" y="2511197"/>
            <a:ext cx="3795582" cy="534678"/>
            <a:chOff x="7124330" y="2511197"/>
            <a:chExt cx="3795582" cy="534678"/>
          </a:xfrm>
        </p:grpSpPr>
        <p:grpSp>
          <p:nvGrpSpPr>
            <p:cNvPr id="121" name="组合 120">
              <a:extLst>
                <a:ext uri="{FF2B5EF4-FFF2-40B4-BE49-F238E27FC236}">
                  <a16:creationId xmlns:a16="http://schemas.microsoft.com/office/drawing/2014/main" id="{E1FA4654-7578-48FD-9032-49142CA224AB}"/>
                </a:ext>
              </a:extLst>
            </p:cNvPr>
            <p:cNvGrpSpPr/>
            <p:nvPr/>
          </p:nvGrpSpPr>
          <p:grpSpPr>
            <a:xfrm>
              <a:off x="7124330" y="2511197"/>
              <a:ext cx="3795582" cy="534678"/>
              <a:chOff x="7205616" y="1931951"/>
              <a:chExt cx="3795582" cy="534678"/>
            </a:xfrm>
          </p:grpSpPr>
          <p:sp>
            <p:nvSpPr>
              <p:cNvPr id="122" name="矩形: 圆角 121">
                <a:extLst>
                  <a:ext uri="{FF2B5EF4-FFF2-40B4-BE49-F238E27FC236}">
                    <a16:creationId xmlns:a16="http://schemas.microsoft.com/office/drawing/2014/main" id="{3A6E53C1-9767-433A-95F3-AC3E04186F9A}"/>
                  </a:ext>
                </a:extLst>
              </p:cNvPr>
              <p:cNvSpPr/>
              <p:nvPr/>
            </p:nvSpPr>
            <p:spPr>
              <a:xfrm>
                <a:off x="7205616" y="1931951"/>
                <a:ext cx="3795582" cy="534678"/>
              </a:xfrm>
              <a:prstGeom prst="roundRect">
                <a:avLst>
                  <a:gd name="adj" fmla="val 50000"/>
                </a:avLst>
              </a:prstGeom>
              <a:gradFill>
                <a:gsLst>
                  <a:gs pos="100000">
                    <a:schemeClr val="accent2">
                      <a:alpha val="80000"/>
                    </a:schemeClr>
                  </a:gs>
                  <a:gs pos="0">
                    <a:schemeClr val="accent2">
                      <a:lumMod val="60000"/>
                      <a:lumOff val="40000"/>
                      <a:alpha val="0"/>
                    </a:schemeClr>
                  </a:gs>
                </a:gsLst>
                <a:lin ang="0" scaled="0"/>
              </a:gradFill>
              <a:ln w="3175">
                <a:gradFill>
                  <a:gsLst>
                    <a:gs pos="0">
                      <a:schemeClr val="accent2">
                        <a:alpha val="50000"/>
                      </a:schemeClr>
                    </a:gs>
                    <a:gs pos="52000">
                      <a:schemeClr val="accent2">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3" name="组合 122">
                <a:extLst>
                  <a:ext uri="{FF2B5EF4-FFF2-40B4-BE49-F238E27FC236}">
                    <a16:creationId xmlns:a16="http://schemas.microsoft.com/office/drawing/2014/main" id="{F6D4DF19-66D6-4F08-A5B3-AA9C316F1039}"/>
                  </a:ext>
                </a:extLst>
              </p:cNvPr>
              <p:cNvGrpSpPr/>
              <p:nvPr/>
            </p:nvGrpSpPr>
            <p:grpSpPr>
              <a:xfrm>
                <a:off x="7238236" y="1959051"/>
                <a:ext cx="478903" cy="478901"/>
                <a:chOff x="902437" y="3909122"/>
                <a:chExt cx="982796" cy="982792"/>
              </a:xfrm>
            </p:grpSpPr>
            <p:sp>
              <p:nvSpPr>
                <p:cNvPr id="124" name="椭圆 123">
                  <a:extLst>
                    <a:ext uri="{FF2B5EF4-FFF2-40B4-BE49-F238E27FC236}">
                      <a16:creationId xmlns:a16="http://schemas.microsoft.com/office/drawing/2014/main" id="{6977E7DD-7EAA-4284-9B9A-BFC2F9849FBC}"/>
                    </a:ext>
                  </a:extLst>
                </p:cNvPr>
                <p:cNvSpPr/>
                <p:nvPr>
                  <p:custDataLst>
                    <p:tags r:id="rId10"/>
                  </p:custDataLst>
                </p:nvPr>
              </p:nvSpPr>
              <p:spPr>
                <a:xfrm>
                  <a:off x="1066798" y="4081068"/>
                  <a:ext cx="654066" cy="654066"/>
                </a:xfrm>
                <a:prstGeom prst="ellipse">
                  <a:avLst/>
                </a:prstGeom>
                <a:noFill/>
                <a:ln w="5080">
                  <a:gradFill>
                    <a:gsLst>
                      <a:gs pos="0">
                        <a:schemeClr val="accent4">
                          <a:lumMod val="80000"/>
                        </a:schemeClr>
                      </a:gs>
                      <a:gs pos="100000">
                        <a:schemeClr val="accent2"/>
                      </a:gs>
                    </a:gsLst>
                    <a:lin ang="5400000" scaled="1"/>
                  </a:gradFill>
                </a:ln>
                <a:effectLst>
                  <a:outerShdw blurRad="1028700" dist="25717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70332" tIns="185166" rIns="370332" bIns="185166" numCol="1" spcCol="0" rtlCol="0" fromWordArt="0" anchor="ctr" anchorCtr="0" forceAA="0" compatLnSpc="1">
                  <a:prstTxWarp prst="textNoShape">
                    <a:avLst/>
                  </a:prstTxWarp>
                  <a:noAutofit/>
                </a:bodyPr>
                <a:lstStyle/>
                <a:p>
                  <a:pPr algn="ctr"/>
                  <a:endParaRPr lang="zh-CN" altLang="en-US" sz="7290"/>
                </a:p>
              </p:txBody>
            </p:sp>
            <p:sp>
              <p:nvSpPr>
                <p:cNvPr id="125" name="弧形 124">
                  <a:extLst>
                    <a:ext uri="{FF2B5EF4-FFF2-40B4-BE49-F238E27FC236}">
                      <a16:creationId xmlns:a16="http://schemas.microsoft.com/office/drawing/2014/main" id="{FBFA4979-3263-48A0-B6F4-6DEBC8AD4736}"/>
                    </a:ext>
                  </a:extLst>
                </p:cNvPr>
                <p:cNvSpPr/>
                <p:nvPr>
                  <p:custDataLst>
                    <p:tags r:id="rId11"/>
                  </p:custDataLst>
                </p:nvPr>
              </p:nvSpPr>
              <p:spPr>
                <a:xfrm>
                  <a:off x="1006606" y="4018749"/>
                  <a:ext cx="774462" cy="774459"/>
                </a:xfrm>
                <a:prstGeom prst="arc">
                  <a:avLst>
                    <a:gd name="adj1" fmla="val 16200000"/>
                    <a:gd name="adj2" fmla="val 5012859"/>
                  </a:avLst>
                </a:prstGeom>
                <a:noFill/>
                <a:ln w="57150" cap="rnd">
                  <a:gradFill>
                    <a:gsLst>
                      <a:gs pos="0">
                        <a:schemeClr val="accent2"/>
                      </a:gs>
                      <a:gs pos="100000">
                        <a:schemeClr val="accent4">
                          <a:alpha val="0"/>
                        </a:schemeClr>
                      </a:gs>
                    </a:gsLst>
                    <a:lin ang="5400000" scaled="1"/>
                  </a:gradFill>
                  <a:round/>
                </a:ln>
                <a:effectLst>
                  <a:outerShdw blurRad="1028700" dist="25717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70332" tIns="185166" rIns="370332" bIns="185166" numCol="1" spcCol="0" rtlCol="0" fromWordArt="0" anchor="ctr" anchorCtr="0" forceAA="0" compatLnSpc="1">
                  <a:prstTxWarp prst="textNoShape">
                    <a:avLst/>
                  </a:prstTxWarp>
                  <a:noAutofit/>
                </a:bodyPr>
                <a:lstStyle/>
                <a:p>
                  <a:pPr algn="ctr"/>
                  <a:endParaRPr lang="zh-CN" altLang="en-US" sz="7290"/>
                </a:p>
              </p:txBody>
            </p:sp>
            <p:sp>
              <p:nvSpPr>
                <p:cNvPr id="126" name="弧形 125">
                  <a:extLst>
                    <a:ext uri="{FF2B5EF4-FFF2-40B4-BE49-F238E27FC236}">
                      <a16:creationId xmlns:a16="http://schemas.microsoft.com/office/drawing/2014/main" id="{51BB4FBA-7793-491F-B69D-4934D0A6272A}"/>
                    </a:ext>
                  </a:extLst>
                </p:cNvPr>
                <p:cNvSpPr/>
                <p:nvPr>
                  <p:custDataLst>
                    <p:tags r:id="rId12"/>
                  </p:custDataLst>
                </p:nvPr>
              </p:nvSpPr>
              <p:spPr>
                <a:xfrm rot="10800000">
                  <a:off x="1006600" y="4018750"/>
                  <a:ext cx="774468" cy="774462"/>
                </a:xfrm>
                <a:prstGeom prst="arc">
                  <a:avLst>
                    <a:gd name="adj1" fmla="val 16200000"/>
                    <a:gd name="adj2" fmla="val 4759660"/>
                  </a:avLst>
                </a:prstGeom>
                <a:noFill/>
                <a:ln w="57150" cap="rnd">
                  <a:gradFill>
                    <a:gsLst>
                      <a:gs pos="0">
                        <a:schemeClr val="accent2"/>
                      </a:gs>
                      <a:gs pos="100000">
                        <a:schemeClr val="accent4">
                          <a:alpha val="0"/>
                        </a:schemeClr>
                      </a:gs>
                    </a:gsLst>
                    <a:lin ang="5400000" scaled="1"/>
                  </a:gradFill>
                  <a:round/>
                </a:ln>
                <a:effectLst>
                  <a:outerShdw blurRad="1028700" dist="25717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70332" tIns="185166" rIns="370332" bIns="185166" numCol="1" spcCol="0" rtlCol="0" fromWordArt="0" anchor="ctr" anchorCtr="0" forceAA="0" compatLnSpc="1">
                  <a:prstTxWarp prst="textNoShape">
                    <a:avLst/>
                  </a:prstTxWarp>
                  <a:noAutofit/>
                </a:bodyPr>
                <a:lstStyle/>
                <a:p>
                  <a:pPr algn="ctr"/>
                  <a:endParaRPr lang="zh-CN" altLang="en-US" sz="7290"/>
                </a:p>
              </p:txBody>
            </p:sp>
            <p:cxnSp>
              <p:nvCxnSpPr>
                <p:cNvPr id="127" name="直接连接符 126">
                  <a:extLst>
                    <a:ext uri="{FF2B5EF4-FFF2-40B4-BE49-F238E27FC236}">
                      <a16:creationId xmlns:a16="http://schemas.microsoft.com/office/drawing/2014/main" id="{58B27BE1-68AC-41C7-BB46-0D43D5EC76DA}"/>
                    </a:ext>
                  </a:extLst>
                </p:cNvPr>
                <p:cNvCxnSpPr>
                  <a:cxnSpLocks/>
                </p:cNvCxnSpPr>
                <p:nvPr/>
              </p:nvCxnSpPr>
              <p:spPr>
                <a:xfrm rot="16200000">
                  <a:off x="942937" y="436001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8" name="直接连接符 127">
                  <a:extLst>
                    <a:ext uri="{FF2B5EF4-FFF2-40B4-BE49-F238E27FC236}">
                      <a16:creationId xmlns:a16="http://schemas.microsoft.com/office/drawing/2014/main" id="{2538EB28-C45A-4D22-9A7D-E3F7665E8FB6}"/>
                    </a:ext>
                  </a:extLst>
                </p:cNvPr>
                <p:cNvCxnSpPr>
                  <a:cxnSpLocks/>
                </p:cNvCxnSpPr>
                <p:nvPr/>
              </p:nvCxnSpPr>
              <p:spPr>
                <a:xfrm rot="16560000">
                  <a:off x="945410" y="431288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29" name="直接连接符 128">
                  <a:extLst>
                    <a:ext uri="{FF2B5EF4-FFF2-40B4-BE49-F238E27FC236}">
                      <a16:creationId xmlns:a16="http://schemas.microsoft.com/office/drawing/2014/main" id="{8506DDD1-970B-4474-B0C6-450E6FF68348}"/>
                    </a:ext>
                  </a:extLst>
                </p:cNvPr>
                <p:cNvCxnSpPr>
                  <a:cxnSpLocks/>
                </p:cNvCxnSpPr>
                <p:nvPr/>
              </p:nvCxnSpPr>
              <p:spPr>
                <a:xfrm rot="16920000">
                  <a:off x="952787" y="426627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30" name="直接连接符 129">
                  <a:extLst>
                    <a:ext uri="{FF2B5EF4-FFF2-40B4-BE49-F238E27FC236}">
                      <a16:creationId xmlns:a16="http://schemas.microsoft.com/office/drawing/2014/main" id="{286EB1B3-1FB7-42DE-9E2F-279DB0E0B5BF}"/>
                    </a:ext>
                  </a:extLst>
                </p:cNvPr>
                <p:cNvCxnSpPr>
                  <a:cxnSpLocks/>
                </p:cNvCxnSpPr>
                <p:nvPr/>
              </p:nvCxnSpPr>
              <p:spPr>
                <a:xfrm rot="17280000">
                  <a:off x="965006" y="422067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31" name="直接连接符 130">
                  <a:extLst>
                    <a:ext uri="{FF2B5EF4-FFF2-40B4-BE49-F238E27FC236}">
                      <a16:creationId xmlns:a16="http://schemas.microsoft.com/office/drawing/2014/main" id="{51272A62-CB7F-467B-AE93-0D499FCCD6FB}"/>
                    </a:ext>
                  </a:extLst>
                </p:cNvPr>
                <p:cNvCxnSpPr>
                  <a:cxnSpLocks/>
                </p:cNvCxnSpPr>
                <p:nvPr/>
              </p:nvCxnSpPr>
              <p:spPr>
                <a:xfrm rot="17640000">
                  <a:off x="981919" y="417662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32" name="直接连接符 131">
                  <a:extLst>
                    <a:ext uri="{FF2B5EF4-FFF2-40B4-BE49-F238E27FC236}">
                      <a16:creationId xmlns:a16="http://schemas.microsoft.com/office/drawing/2014/main" id="{3C2A1C12-288F-4515-95B4-142EAC45AEDB}"/>
                    </a:ext>
                  </a:extLst>
                </p:cNvPr>
                <p:cNvCxnSpPr>
                  <a:cxnSpLocks/>
                </p:cNvCxnSpPr>
                <p:nvPr/>
              </p:nvCxnSpPr>
              <p:spPr>
                <a:xfrm rot="18000000">
                  <a:off x="1003340" y="413456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a16="http://schemas.microsoft.com/office/drawing/2014/main" id="{760C65FD-A9B3-48AF-9303-2050E6D4D8F5}"/>
                    </a:ext>
                  </a:extLst>
                </p:cNvPr>
                <p:cNvCxnSpPr>
                  <a:cxnSpLocks/>
                </p:cNvCxnSpPr>
                <p:nvPr/>
              </p:nvCxnSpPr>
              <p:spPr>
                <a:xfrm rot="18360000">
                  <a:off x="1029049" y="409498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34" name="直接连接符 133">
                  <a:extLst>
                    <a:ext uri="{FF2B5EF4-FFF2-40B4-BE49-F238E27FC236}">
                      <a16:creationId xmlns:a16="http://schemas.microsoft.com/office/drawing/2014/main" id="{9FE06171-222E-4FE4-9D6D-C1BBCA34C50F}"/>
                    </a:ext>
                  </a:extLst>
                </p:cNvPr>
                <p:cNvCxnSpPr>
                  <a:cxnSpLocks/>
                </p:cNvCxnSpPr>
                <p:nvPr/>
              </p:nvCxnSpPr>
              <p:spPr>
                <a:xfrm rot="18720000">
                  <a:off x="1058749" y="405831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35" name="直接连接符 134">
                  <a:extLst>
                    <a:ext uri="{FF2B5EF4-FFF2-40B4-BE49-F238E27FC236}">
                      <a16:creationId xmlns:a16="http://schemas.microsoft.com/office/drawing/2014/main" id="{C2E0E0D2-BF65-40B0-9D30-64FED4968858}"/>
                    </a:ext>
                  </a:extLst>
                </p:cNvPr>
                <p:cNvCxnSpPr>
                  <a:cxnSpLocks/>
                </p:cNvCxnSpPr>
                <p:nvPr/>
              </p:nvCxnSpPr>
              <p:spPr>
                <a:xfrm rot="19080000">
                  <a:off x="1092127" y="4024930"/>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36" name="直接连接符 135">
                  <a:extLst>
                    <a:ext uri="{FF2B5EF4-FFF2-40B4-BE49-F238E27FC236}">
                      <a16:creationId xmlns:a16="http://schemas.microsoft.com/office/drawing/2014/main" id="{24E44B1F-657C-4611-87E7-D4175C8EFF67}"/>
                    </a:ext>
                  </a:extLst>
                </p:cNvPr>
                <p:cNvCxnSpPr>
                  <a:cxnSpLocks/>
                </p:cNvCxnSpPr>
                <p:nvPr/>
              </p:nvCxnSpPr>
              <p:spPr>
                <a:xfrm rot="19440000">
                  <a:off x="1128803" y="399523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37" name="直接连接符 136">
                  <a:extLst>
                    <a:ext uri="{FF2B5EF4-FFF2-40B4-BE49-F238E27FC236}">
                      <a16:creationId xmlns:a16="http://schemas.microsoft.com/office/drawing/2014/main" id="{921F49CF-201A-455E-AA2A-017D2F9132D7}"/>
                    </a:ext>
                  </a:extLst>
                </p:cNvPr>
                <p:cNvCxnSpPr>
                  <a:cxnSpLocks/>
                </p:cNvCxnSpPr>
                <p:nvPr/>
              </p:nvCxnSpPr>
              <p:spPr>
                <a:xfrm rot="19800000">
                  <a:off x="1168381" y="396952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38" name="直接连接符 137">
                  <a:extLst>
                    <a:ext uri="{FF2B5EF4-FFF2-40B4-BE49-F238E27FC236}">
                      <a16:creationId xmlns:a16="http://schemas.microsoft.com/office/drawing/2014/main" id="{AAD3945C-6DF4-4E18-B573-1763C4FF6140}"/>
                    </a:ext>
                  </a:extLst>
                </p:cNvPr>
                <p:cNvCxnSpPr>
                  <a:cxnSpLocks/>
                </p:cNvCxnSpPr>
                <p:nvPr/>
              </p:nvCxnSpPr>
              <p:spPr>
                <a:xfrm rot="20160000">
                  <a:off x="1210436" y="394810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39" name="直接连接符 138">
                  <a:extLst>
                    <a:ext uri="{FF2B5EF4-FFF2-40B4-BE49-F238E27FC236}">
                      <a16:creationId xmlns:a16="http://schemas.microsoft.com/office/drawing/2014/main" id="{525B6D61-9A3C-4E73-A29F-E0B78836A35A}"/>
                    </a:ext>
                  </a:extLst>
                </p:cNvPr>
                <p:cNvCxnSpPr>
                  <a:cxnSpLocks/>
                </p:cNvCxnSpPr>
                <p:nvPr/>
              </p:nvCxnSpPr>
              <p:spPr>
                <a:xfrm rot="20520000">
                  <a:off x="1254497" y="393118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40" name="直接连接符 139">
                  <a:extLst>
                    <a:ext uri="{FF2B5EF4-FFF2-40B4-BE49-F238E27FC236}">
                      <a16:creationId xmlns:a16="http://schemas.microsoft.com/office/drawing/2014/main" id="{D338EEF6-8551-433E-A8A9-C97D8370E596}"/>
                    </a:ext>
                  </a:extLst>
                </p:cNvPr>
                <p:cNvCxnSpPr>
                  <a:cxnSpLocks/>
                </p:cNvCxnSpPr>
                <p:nvPr/>
              </p:nvCxnSpPr>
              <p:spPr>
                <a:xfrm rot="20880000">
                  <a:off x="1300094" y="391897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41" name="直接连接符 140">
                  <a:extLst>
                    <a:ext uri="{FF2B5EF4-FFF2-40B4-BE49-F238E27FC236}">
                      <a16:creationId xmlns:a16="http://schemas.microsoft.com/office/drawing/2014/main" id="{55E81043-3DFA-44E6-97A9-C7953806E661}"/>
                    </a:ext>
                  </a:extLst>
                </p:cNvPr>
                <p:cNvCxnSpPr>
                  <a:cxnSpLocks/>
                </p:cNvCxnSpPr>
                <p:nvPr/>
              </p:nvCxnSpPr>
              <p:spPr>
                <a:xfrm rot="21240000">
                  <a:off x="1346706" y="391159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42" name="直接连接符 141">
                  <a:extLst>
                    <a:ext uri="{FF2B5EF4-FFF2-40B4-BE49-F238E27FC236}">
                      <a16:creationId xmlns:a16="http://schemas.microsoft.com/office/drawing/2014/main" id="{D4FFBF2D-6F34-47C5-8C95-02A2833CEFEE}"/>
                    </a:ext>
                  </a:extLst>
                </p:cNvPr>
                <p:cNvCxnSpPr>
                  <a:cxnSpLocks/>
                </p:cNvCxnSpPr>
                <p:nvPr/>
              </p:nvCxnSpPr>
              <p:spPr>
                <a:xfrm>
                  <a:off x="1393837" y="390912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43" name="直接连接符 142">
                  <a:extLst>
                    <a:ext uri="{FF2B5EF4-FFF2-40B4-BE49-F238E27FC236}">
                      <a16:creationId xmlns:a16="http://schemas.microsoft.com/office/drawing/2014/main" id="{A55E79F4-698B-4BC1-B495-B556C9B6BEC0}"/>
                    </a:ext>
                  </a:extLst>
                </p:cNvPr>
                <p:cNvCxnSpPr>
                  <a:cxnSpLocks/>
                </p:cNvCxnSpPr>
                <p:nvPr/>
              </p:nvCxnSpPr>
              <p:spPr>
                <a:xfrm rot="360000">
                  <a:off x="1440968" y="391159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44" name="直接连接符 143">
                  <a:extLst>
                    <a:ext uri="{FF2B5EF4-FFF2-40B4-BE49-F238E27FC236}">
                      <a16:creationId xmlns:a16="http://schemas.microsoft.com/office/drawing/2014/main" id="{C53E1BCE-B8D8-4B5D-9155-022C9B54DD95}"/>
                    </a:ext>
                  </a:extLst>
                </p:cNvPr>
                <p:cNvCxnSpPr>
                  <a:cxnSpLocks/>
                </p:cNvCxnSpPr>
                <p:nvPr/>
              </p:nvCxnSpPr>
              <p:spPr>
                <a:xfrm rot="720000">
                  <a:off x="1487576" y="391897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45" name="直接连接符 144">
                  <a:extLst>
                    <a:ext uri="{FF2B5EF4-FFF2-40B4-BE49-F238E27FC236}">
                      <a16:creationId xmlns:a16="http://schemas.microsoft.com/office/drawing/2014/main" id="{94F33918-798D-4D45-B02C-BB4DB342E66E}"/>
                    </a:ext>
                  </a:extLst>
                </p:cNvPr>
                <p:cNvCxnSpPr>
                  <a:cxnSpLocks/>
                </p:cNvCxnSpPr>
                <p:nvPr/>
              </p:nvCxnSpPr>
              <p:spPr>
                <a:xfrm rot="1080000">
                  <a:off x="1533177" y="393118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46" name="直接连接符 145">
                  <a:extLst>
                    <a:ext uri="{FF2B5EF4-FFF2-40B4-BE49-F238E27FC236}">
                      <a16:creationId xmlns:a16="http://schemas.microsoft.com/office/drawing/2014/main" id="{81158909-89CB-426E-BBFF-7A498306A1A2}"/>
                    </a:ext>
                  </a:extLst>
                </p:cNvPr>
                <p:cNvCxnSpPr>
                  <a:cxnSpLocks/>
                </p:cNvCxnSpPr>
                <p:nvPr/>
              </p:nvCxnSpPr>
              <p:spPr>
                <a:xfrm rot="1440000">
                  <a:off x="1577234" y="394810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47" name="直接连接符 146">
                  <a:extLst>
                    <a:ext uri="{FF2B5EF4-FFF2-40B4-BE49-F238E27FC236}">
                      <a16:creationId xmlns:a16="http://schemas.microsoft.com/office/drawing/2014/main" id="{469DFE9A-FE7C-4022-8B84-12C15A380C01}"/>
                    </a:ext>
                  </a:extLst>
                </p:cNvPr>
                <p:cNvCxnSpPr>
                  <a:cxnSpLocks/>
                </p:cNvCxnSpPr>
                <p:nvPr/>
              </p:nvCxnSpPr>
              <p:spPr>
                <a:xfrm rot="1800000">
                  <a:off x="1619289" y="396952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48" name="直接连接符 147">
                  <a:extLst>
                    <a:ext uri="{FF2B5EF4-FFF2-40B4-BE49-F238E27FC236}">
                      <a16:creationId xmlns:a16="http://schemas.microsoft.com/office/drawing/2014/main" id="{96A6A5A2-5767-4AFD-84FD-9BA6C7F6BFD7}"/>
                    </a:ext>
                  </a:extLst>
                </p:cNvPr>
                <p:cNvCxnSpPr>
                  <a:cxnSpLocks/>
                </p:cNvCxnSpPr>
                <p:nvPr/>
              </p:nvCxnSpPr>
              <p:spPr>
                <a:xfrm rot="2160000">
                  <a:off x="1658871" y="399523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49" name="直接连接符 148">
                  <a:extLst>
                    <a:ext uri="{FF2B5EF4-FFF2-40B4-BE49-F238E27FC236}">
                      <a16:creationId xmlns:a16="http://schemas.microsoft.com/office/drawing/2014/main" id="{8322B6D2-AA27-4278-A729-A4A674B92549}"/>
                    </a:ext>
                  </a:extLst>
                </p:cNvPr>
                <p:cNvCxnSpPr>
                  <a:cxnSpLocks/>
                </p:cNvCxnSpPr>
                <p:nvPr/>
              </p:nvCxnSpPr>
              <p:spPr>
                <a:xfrm rot="2520000">
                  <a:off x="1695543" y="4024930"/>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50" name="直接连接符 149">
                  <a:extLst>
                    <a:ext uri="{FF2B5EF4-FFF2-40B4-BE49-F238E27FC236}">
                      <a16:creationId xmlns:a16="http://schemas.microsoft.com/office/drawing/2014/main" id="{EA563F29-CC97-4141-99F7-5C6CF2A17E31}"/>
                    </a:ext>
                  </a:extLst>
                </p:cNvPr>
                <p:cNvCxnSpPr>
                  <a:cxnSpLocks/>
                </p:cNvCxnSpPr>
                <p:nvPr/>
              </p:nvCxnSpPr>
              <p:spPr>
                <a:xfrm rot="2880000">
                  <a:off x="1728921" y="405831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51" name="直接连接符 150">
                  <a:extLst>
                    <a:ext uri="{FF2B5EF4-FFF2-40B4-BE49-F238E27FC236}">
                      <a16:creationId xmlns:a16="http://schemas.microsoft.com/office/drawing/2014/main" id="{1B7660E6-7C59-47F6-B9C5-088E54D5C72B}"/>
                    </a:ext>
                  </a:extLst>
                </p:cNvPr>
                <p:cNvCxnSpPr>
                  <a:cxnSpLocks/>
                </p:cNvCxnSpPr>
                <p:nvPr/>
              </p:nvCxnSpPr>
              <p:spPr>
                <a:xfrm rot="3240000">
                  <a:off x="1758621" y="409498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52" name="直接连接符 151">
                  <a:extLst>
                    <a:ext uri="{FF2B5EF4-FFF2-40B4-BE49-F238E27FC236}">
                      <a16:creationId xmlns:a16="http://schemas.microsoft.com/office/drawing/2014/main" id="{5A1903AC-6874-4E97-A5BC-002CECE288E7}"/>
                    </a:ext>
                  </a:extLst>
                </p:cNvPr>
                <p:cNvCxnSpPr>
                  <a:cxnSpLocks/>
                </p:cNvCxnSpPr>
                <p:nvPr/>
              </p:nvCxnSpPr>
              <p:spPr>
                <a:xfrm rot="3600000">
                  <a:off x="1784327" y="413456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53" name="直接连接符 152">
                  <a:extLst>
                    <a:ext uri="{FF2B5EF4-FFF2-40B4-BE49-F238E27FC236}">
                      <a16:creationId xmlns:a16="http://schemas.microsoft.com/office/drawing/2014/main" id="{6EC572D4-17F6-49AD-BFE3-3EA94EE5F610}"/>
                    </a:ext>
                  </a:extLst>
                </p:cNvPr>
                <p:cNvCxnSpPr>
                  <a:cxnSpLocks/>
                </p:cNvCxnSpPr>
                <p:nvPr/>
              </p:nvCxnSpPr>
              <p:spPr>
                <a:xfrm rot="3960000">
                  <a:off x="1805751" y="417662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54" name="直接连接符 153">
                  <a:extLst>
                    <a:ext uri="{FF2B5EF4-FFF2-40B4-BE49-F238E27FC236}">
                      <a16:creationId xmlns:a16="http://schemas.microsoft.com/office/drawing/2014/main" id="{B7976430-0E7B-4E1A-93E7-F74A3671D30D}"/>
                    </a:ext>
                  </a:extLst>
                </p:cNvPr>
                <p:cNvCxnSpPr>
                  <a:cxnSpLocks/>
                </p:cNvCxnSpPr>
                <p:nvPr/>
              </p:nvCxnSpPr>
              <p:spPr>
                <a:xfrm rot="4320000">
                  <a:off x="1822664" y="422067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55" name="直接连接符 154">
                  <a:extLst>
                    <a:ext uri="{FF2B5EF4-FFF2-40B4-BE49-F238E27FC236}">
                      <a16:creationId xmlns:a16="http://schemas.microsoft.com/office/drawing/2014/main" id="{5439F996-57F5-4E54-B9BE-09C5B20253E2}"/>
                    </a:ext>
                  </a:extLst>
                </p:cNvPr>
                <p:cNvCxnSpPr>
                  <a:cxnSpLocks/>
                </p:cNvCxnSpPr>
                <p:nvPr/>
              </p:nvCxnSpPr>
              <p:spPr>
                <a:xfrm rot="4680000">
                  <a:off x="1834883" y="426627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56" name="直接连接符 155">
                  <a:extLst>
                    <a:ext uri="{FF2B5EF4-FFF2-40B4-BE49-F238E27FC236}">
                      <a16:creationId xmlns:a16="http://schemas.microsoft.com/office/drawing/2014/main" id="{44EA9A0B-1A39-4799-826A-ADB058C4BE48}"/>
                    </a:ext>
                  </a:extLst>
                </p:cNvPr>
                <p:cNvCxnSpPr>
                  <a:cxnSpLocks/>
                </p:cNvCxnSpPr>
                <p:nvPr/>
              </p:nvCxnSpPr>
              <p:spPr>
                <a:xfrm rot="5040000">
                  <a:off x="1842263" y="431288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57" name="直接连接符 156">
                  <a:extLst>
                    <a:ext uri="{FF2B5EF4-FFF2-40B4-BE49-F238E27FC236}">
                      <a16:creationId xmlns:a16="http://schemas.microsoft.com/office/drawing/2014/main" id="{92C7E94E-6AA6-4DA7-B9E0-1095A241265A}"/>
                    </a:ext>
                  </a:extLst>
                </p:cNvPr>
                <p:cNvCxnSpPr>
                  <a:cxnSpLocks/>
                </p:cNvCxnSpPr>
                <p:nvPr/>
              </p:nvCxnSpPr>
              <p:spPr>
                <a:xfrm rot="5400000">
                  <a:off x="1844733" y="436001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58" name="直接连接符 157">
                  <a:extLst>
                    <a:ext uri="{FF2B5EF4-FFF2-40B4-BE49-F238E27FC236}">
                      <a16:creationId xmlns:a16="http://schemas.microsoft.com/office/drawing/2014/main" id="{0B6A0928-CD1E-4DC5-B9E8-E68B1E936C8F}"/>
                    </a:ext>
                  </a:extLst>
                </p:cNvPr>
                <p:cNvCxnSpPr>
                  <a:cxnSpLocks/>
                </p:cNvCxnSpPr>
                <p:nvPr/>
              </p:nvCxnSpPr>
              <p:spPr>
                <a:xfrm rot="5760000">
                  <a:off x="1842263" y="4407149"/>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59" name="直接连接符 158">
                  <a:extLst>
                    <a:ext uri="{FF2B5EF4-FFF2-40B4-BE49-F238E27FC236}">
                      <a16:creationId xmlns:a16="http://schemas.microsoft.com/office/drawing/2014/main" id="{CC8947B1-E9DE-4CE7-A371-3C4D0B7D6C47}"/>
                    </a:ext>
                  </a:extLst>
                </p:cNvPr>
                <p:cNvCxnSpPr>
                  <a:cxnSpLocks/>
                </p:cNvCxnSpPr>
                <p:nvPr/>
              </p:nvCxnSpPr>
              <p:spPr>
                <a:xfrm rot="6120000">
                  <a:off x="1834883" y="445376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60" name="直接连接符 159">
                  <a:extLst>
                    <a:ext uri="{FF2B5EF4-FFF2-40B4-BE49-F238E27FC236}">
                      <a16:creationId xmlns:a16="http://schemas.microsoft.com/office/drawing/2014/main" id="{0287EBD6-EC9B-45DB-BF87-4660231A09C2}"/>
                    </a:ext>
                  </a:extLst>
                </p:cNvPr>
                <p:cNvCxnSpPr>
                  <a:cxnSpLocks/>
                </p:cNvCxnSpPr>
                <p:nvPr/>
              </p:nvCxnSpPr>
              <p:spPr>
                <a:xfrm rot="6480000">
                  <a:off x="1822664" y="449935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61" name="直接连接符 160">
                  <a:extLst>
                    <a:ext uri="{FF2B5EF4-FFF2-40B4-BE49-F238E27FC236}">
                      <a16:creationId xmlns:a16="http://schemas.microsoft.com/office/drawing/2014/main" id="{3551773E-449D-4BC4-B5D6-43B9136AADB5}"/>
                    </a:ext>
                  </a:extLst>
                </p:cNvPr>
                <p:cNvCxnSpPr>
                  <a:cxnSpLocks/>
                </p:cNvCxnSpPr>
                <p:nvPr/>
              </p:nvCxnSpPr>
              <p:spPr>
                <a:xfrm rot="6840000">
                  <a:off x="1805751" y="4543419"/>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62" name="直接连接符 161">
                  <a:extLst>
                    <a:ext uri="{FF2B5EF4-FFF2-40B4-BE49-F238E27FC236}">
                      <a16:creationId xmlns:a16="http://schemas.microsoft.com/office/drawing/2014/main" id="{3FD031D5-3FF0-408F-AA60-4CA23D5430E2}"/>
                    </a:ext>
                  </a:extLst>
                </p:cNvPr>
                <p:cNvCxnSpPr>
                  <a:cxnSpLocks/>
                </p:cNvCxnSpPr>
                <p:nvPr/>
              </p:nvCxnSpPr>
              <p:spPr>
                <a:xfrm rot="7200000">
                  <a:off x="1784327" y="458546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63" name="直接连接符 162">
                  <a:extLst>
                    <a:ext uri="{FF2B5EF4-FFF2-40B4-BE49-F238E27FC236}">
                      <a16:creationId xmlns:a16="http://schemas.microsoft.com/office/drawing/2014/main" id="{8D0E9584-A7C3-41FD-A9BE-8035ECC871EA}"/>
                    </a:ext>
                  </a:extLst>
                </p:cNvPr>
                <p:cNvCxnSpPr>
                  <a:cxnSpLocks/>
                </p:cNvCxnSpPr>
                <p:nvPr/>
              </p:nvCxnSpPr>
              <p:spPr>
                <a:xfrm rot="7560000">
                  <a:off x="1758621" y="462504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64" name="直接连接符 163">
                  <a:extLst>
                    <a:ext uri="{FF2B5EF4-FFF2-40B4-BE49-F238E27FC236}">
                      <a16:creationId xmlns:a16="http://schemas.microsoft.com/office/drawing/2014/main" id="{BD7FF201-CCB7-4486-B37F-88816C6DF773}"/>
                    </a:ext>
                  </a:extLst>
                </p:cNvPr>
                <p:cNvCxnSpPr>
                  <a:cxnSpLocks/>
                </p:cNvCxnSpPr>
                <p:nvPr/>
              </p:nvCxnSpPr>
              <p:spPr>
                <a:xfrm rot="7920000">
                  <a:off x="1728921" y="466172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65" name="直接连接符 164">
                  <a:extLst>
                    <a:ext uri="{FF2B5EF4-FFF2-40B4-BE49-F238E27FC236}">
                      <a16:creationId xmlns:a16="http://schemas.microsoft.com/office/drawing/2014/main" id="{FF1D4126-B78D-4C41-A887-F33440959878}"/>
                    </a:ext>
                  </a:extLst>
                </p:cNvPr>
                <p:cNvCxnSpPr>
                  <a:cxnSpLocks/>
                </p:cNvCxnSpPr>
                <p:nvPr/>
              </p:nvCxnSpPr>
              <p:spPr>
                <a:xfrm rot="8280000">
                  <a:off x="1695543" y="469510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66" name="直接连接符 165">
                  <a:extLst>
                    <a:ext uri="{FF2B5EF4-FFF2-40B4-BE49-F238E27FC236}">
                      <a16:creationId xmlns:a16="http://schemas.microsoft.com/office/drawing/2014/main" id="{8FE28249-9282-4B1B-8689-767B181CCC63}"/>
                    </a:ext>
                  </a:extLst>
                </p:cNvPr>
                <p:cNvCxnSpPr>
                  <a:cxnSpLocks/>
                </p:cNvCxnSpPr>
                <p:nvPr/>
              </p:nvCxnSpPr>
              <p:spPr>
                <a:xfrm rot="8640000">
                  <a:off x="1658871" y="4724803"/>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67" name="直接连接符 166">
                  <a:extLst>
                    <a:ext uri="{FF2B5EF4-FFF2-40B4-BE49-F238E27FC236}">
                      <a16:creationId xmlns:a16="http://schemas.microsoft.com/office/drawing/2014/main" id="{C5A9B226-5318-4840-83B6-489854F22FF8}"/>
                    </a:ext>
                  </a:extLst>
                </p:cNvPr>
                <p:cNvCxnSpPr>
                  <a:cxnSpLocks/>
                </p:cNvCxnSpPr>
                <p:nvPr/>
              </p:nvCxnSpPr>
              <p:spPr>
                <a:xfrm rot="9000000">
                  <a:off x="1619289" y="475050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B9A7F626-6914-4E09-993D-B815F61C3728}"/>
                    </a:ext>
                  </a:extLst>
                </p:cNvPr>
                <p:cNvCxnSpPr>
                  <a:cxnSpLocks/>
                </p:cNvCxnSpPr>
                <p:nvPr/>
              </p:nvCxnSpPr>
              <p:spPr>
                <a:xfrm rot="9360000">
                  <a:off x="1577234" y="4771933"/>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69" name="直接连接符 168">
                  <a:extLst>
                    <a:ext uri="{FF2B5EF4-FFF2-40B4-BE49-F238E27FC236}">
                      <a16:creationId xmlns:a16="http://schemas.microsoft.com/office/drawing/2014/main" id="{5D671D55-BB85-4A59-8840-0E9B002E2F38}"/>
                    </a:ext>
                  </a:extLst>
                </p:cNvPr>
                <p:cNvCxnSpPr>
                  <a:cxnSpLocks/>
                </p:cNvCxnSpPr>
                <p:nvPr/>
              </p:nvCxnSpPr>
              <p:spPr>
                <a:xfrm rot="9720000">
                  <a:off x="1533177" y="478884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70" name="直接连接符 169">
                  <a:extLst>
                    <a:ext uri="{FF2B5EF4-FFF2-40B4-BE49-F238E27FC236}">
                      <a16:creationId xmlns:a16="http://schemas.microsoft.com/office/drawing/2014/main" id="{85223419-0F25-410B-9AC5-8339405BB26F}"/>
                    </a:ext>
                  </a:extLst>
                </p:cNvPr>
                <p:cNvCxnSpPr>
                  <a:cxnSpLocks/>
                </p:cNvCxnSpPr>
                <p:nvPr/>
              </p:nvCxnSpPr>
              <p:spPr>
                <a:xfrm rot="10080000">
                  <a:off x="1487576" y="480106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71" name="直接连接符 170">
                  <a:extLst>
                    <a:ext uri="{FF2B5EF4-FFF2-40B4-BE49-F238E27FC236}">
                      <a16:creationId xmlns:a16="http://schemas.microsoft.com/office/drawing/2014/main" id="{95E53763-02A6-4BAA-AEDD-812D2BF2916E}"/>
                    </a:ext>
                  </a:extLst>
                </p:cNvPr>
                <p:cNvCxnSpPr>
                  <a:cxnSpLocks/>
                </p:cNvCxnSpPr>
                <p:nvPr/>
              </p:nvCxnSpPr>
              <p:spPr>
                <a:xfrm rot="10440000">
                  <a:off x="1440968" y="480844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72" name="直接连接符 171">
                  <a:extLst>
                    <a:ext uri="{FF2B5EF4-FFF2-40B4-BE49-F238E27FC236}">
                      <a16:creationId xmlns:a16="http://schemas.microsoft.com/office/drawing/2014/main" id="{B9303DBE-EF85-4301-9963-60956D311A26}"/>
                    </a:ext>
                  </a:extLst>
                </p:cNvPr>
                <p:cNvCxnSpPr>
                  <a:cxnSpLocks/>
                </p:cNvCxnSpPr>
                <p:nvPr/>
              </p:nvCxnSpPr>
              <p:spPr>
                <a:xfrm rot="10800000">
                  <a:off x="1393837" y="481091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C7928B66-3CE3-4F55-8722-AF02369C6788}"/>
                    </a:ext>
                  </a:extLst>
                </p:cNvPr>
                <p:cNvCxnSpPr>
                  <a:cxnSpLocks/>
                </p:cNvCxnSpPr>
                <p:nvPr/>
              </p:nvCxnSpPr>
              <p:spPr>
                <a:xfrm rot="11160000">
                  <a:off x="1346706" y="480844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74" name="直接连接符 173">
                  <a:extLst>
                    <a:ext uri="{FF2B5EF4-FFF2-40B4-BE49-F238E27FC236}">
                      <a16:creationId xmlns:a16="http://schemas.microsoft.com/office/drawing/2014/main" id="{09587EC4-0212-44D9-8C5D-8942DF0D236D}"/>
                    </a:ext>
                  </a:extLst>
                </p:cNvPr>
                <p:cNvCxnSpPr>
                  <a:cxnSpLocks/>
                </p:cNvCxnSpPr>
                <p:nvPr/>
              </p:nvCxnSpPr>
              <p:spPr>
                <a:xfrm rot="11520000">
                  <a:off x="1300094" y="480106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F71BABFA-7F63-4BA7-BEE8-DC5467369D77}"/>
                    </a:ext>
                  </a:extLst>
                </p:cNvPr>
                <p:cNvCxnSpPr>
                  <a:cxnSpLocks/>
                </p:cNvCxnSpPr>
                <p:nvPr/>
              </p:nvCxnSpPr>
              <p:spPr>
                <a:xfrm rot="11880000">
                  <a:off x="1254497" y="478884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76" name="直接连接符 175">
                  <a:extLst>
                    <a:ext uri="{FF2B5EF4-FFF2-40B4-BE49-F238E27FC236}">
                      <a16:creationId xmlns:a16="http://schemas.microsoft.com/office/drawing/2014/main" id="{FFCBE0ED-94E6-4F6D-B752-5284586DAABC}"/>
                    </a:ext>
                  </a:extLst>
                </p:cNvPr>
                <p:cNvCxnSpPr>
                  <a:cxnSpLocks/>
                </p:cNvCxnSpPr>
                <p:nvPr/>
              </p:nvCxnSpPr>
              <p:spPr>
                <a:xfrm rot="12240000">
                  <a:off x="1210436" y="4771933"/>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CA4D05EA-845D-4662-B59C-3970CE0F24CA}"/>
                    </a:ext>
                  </a:extLst>
                </p:cNvPr>
                <p:cNvCxnSpPr>
                  <a:cxnSpLocks/>
                </p:cNvCxnSpPr>
                <p:nvPr/>
              </p:nvCxnSpPr>
              <p:spPr>
                <a:xfrm rot="12600000">
                  <a:off x="1168381" y="475050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78" name="直接连接符 177">
                  <a:extLst>
                    <a:ext uri="{FF2B5EF4-FFF2-40B4-BE49-F238E27FC236}">
                      <a16:creationId xmlns:a16="http://schemas.microsoft.com/office/drawing/2014/main" id="{B16556E1-3084-49D0-830B-0B67D0C15380}"/>
                    </a:ext>
                  </a:extLst>
                </p:cNvPr>
                <p:cNvCxnSpPr>
                  <a:cxnSpLocks/>
                </p:cNvCxnSpPr>
                <p:nvPr/>
              </p:nvCxnSpPr>
              <p:spPr>
                <a:xfrm rot="12960000">
                  <a:off x="1128803" y="4724803"/>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79" name="直接连接符 178">
                  <a:extLst>
                    <a:ext uri="{FF2B5EF4-FFF2-40B4-BE49-F238E27FC236}">
                      <a16:creationId xmlns:a16="http://schemas.microsoft.com/office/drawing/2014/main" id="{38EFC25B-FFCC-424B-B5C8-D3ECAEEAF84B}"/>
                    </a:ext>
                  </a:extLst>
                </p:cNvPr>
                <p:cNvCxnSpPr>
                  <a:cxnSpLocks/>
                </p:cNvCxnSpPr>
                <p:nvPr/>
              </p:nvCxnSpPr>
              <p:spPr>
                <a:xfrm rot="13320000">
                  <a:off x="1092127" y="469510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80" name="直接连接符 179">
                  <a:extLst>
                    <a:ext uri="{FF2B5EF4-FFF2-40B4-BE49-F238E27FC236}">
                      <a16:creationId xmlns:a16="http://schemas.microsoft.com/office/drawing/2014/main" id="{1AE891F1-B1DE-4ACE-BB77-0BF3BB3992A9}"/>
                    </a:ext>
                  </a:extLst>
                </p:cNvPr>
                <p:cNvCxnSpPr>
                  <a:cxnSpLocks/>
                </p:cNvCxnSpPr>
                <p:nvPr/>
              </p:nvCxnSpPr>
              <p:spPr>
                <a:xfrm rot="13680000">
                  <a:off x="1058749" y="466172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81" name="直接连接符 180">
                  <a:extLst>
                    <a:ext uri="{FF2B5EF4-FFF2-40B4-BE49-F238E27FC236}">
                      <a16:creationId xmlns:a16="http://schemas.microsoft.com/office/drawing/2014/main" id="{0EA0BF49-3513-4B92-92DF-3594B4CED934}"/>
                    </a:ext>
                  </a:extLst>
                </p:cNvPr>
                <p:cNvCxnSpPr>
                  <a:cxnSpLocks/>
                </p:cNvCxnSpPr>
                <p:nvPr/>
              </p:nvCxnSpPr>
              <p:spPr>
                <a:xfrm rot="14040000">
                  <a:off x="1029049" y="462504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82" name="直接连接符 181">
                  <a:extLst>
                    <a:ext uri="{FF2B5EF4-FFF2-40B4-BE49-F238E27FC236}">
                      <a16:creationId xmlns:a16="http://schemas.microsoft.com/office/drawing/2014/main" id="{D70770FB-7C06-4954-B72C-A1A58811147A}"/>
                    </a:ext>
                  </a:extLst>
                </p:cNvPr>
                <p:cNvCxnSpPr>
                  <a:cxnSpLocks/>
                </p:cNvCxnSpPr>
                <p:nvPr/>
              </p:nvCxnSpPr>
              <p:spPr>
                <a:xfrm rot="14400000">
                  <a:off x="1003340" y="458546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83" name="直接连接符 182">
                  <a:extLst>
                    <a:ext uri="{FF2B5EF4-FFF2-40B4-BE49-F238E27FC236}">
                      <a16:creationId xmlns:a16="http://schemas.microsoft.com/office/drawing/2014/main" id="{9A47180A-A823-4B6F-A8F2-C439399A9C62}"/>
                    </a:ext>
                  </a:extLst>
                </p:cNvPr>
                <p:cNvCxnSpPr>
                  <a:cxnSpLocks/>
                </p:cNvCxnSpPr>
                <p:nvPr/>
              </p:nvCxnSpPr>
              <p:spPr>
                <a:xfrm rot="14760000">
                  <a:off x="981919" y="4543419"/>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84" name="直接连接符 183">
                  <a:extLst>
                    <a:ext uri="{FF2B5EF4-FFF2-40B4-BE49-F238E27FC236}">
                      <a16:creationId xmlns:a16="http://schemas.microsoft.com/office/drawing/2014/main" id="{A34CEAA5-2191-48EC-B3E8-EE303F971318}"/>
                    </a:ext>
                  </a:extLst>
                </p:cNvPr>
                <p:cNvCxnSpPr>
                  <a:cxnSpLocks/>
                </p:cNvCxnSpPr>
                <p:nvPr/>
              </p:nvCxnSpPr>
              <p:spPr>
                <a:xfrm rot="15120000">
                  <a:off x="965006" y="449935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85" name="直接连接符 184">
                  <a:extLst>
                    <a:ext uri="{FF2B5EF4-FFF2-40B4-BE49-F238E27FC236}">
                      <a16:creationId xmlns:a16="http://schemas.microsoft.com/office/drawing/2014/main" id="{CCA528C5-272E-4FEC-9455-0FB576E53D31}"/>
                    </a:ext>
                  </a:extLst>
                </p:cNvPr>
                <p:cNvCxnSpPr>
                  <a:cxnSpLocks/>
                </p:cNvCxnSpPr>
                <p:nvPr/>
              </p:nvCxnSpPr>
              <p:spPr>
                <a:xfrm rot="15480000">
                  <a:off x="952787" y="445376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86" name="直接连接符 185">
                  <a:extLst>
                    <a:ext uri="{FF2B5EF4-FFF2-40B4-BE49-F238E27FC236}">
                      <a16:creationId xmlns:a16="http://schemas.microsoft.com/office/drawing/2014/main" id="{106B896F-C813-41E2-9AEA-23D1814F7ADC}"/>
                    </a:ext>
                  </a:extLst>
                </p:cNvPr>
                <p:cNvCxnSpPr>
                  <a:cxnSpLocks/>
                </p:cNvCxnSpPr>
                <p:nvPr/>
              </p:nvCxnSpPr>
              <p:spPr>
                <a:xfrm rot="15840000">
                  <a:off x="945410" y="4407149"/>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grpSp>
        </p:grpSp>
        <p:sp>
          <p:nvSpPr>
            <p:cNvPr id="386" name="文本框 385">
              <a:extLst>
                <a:ext uri="{FF2B5EF4-FFF2-40B4-BE49-F238E27FC236}">
                  <a16:creationId xmlns:a16="http://schemas.microsoft.com/office/drawing/2014/main" id="{EFF697B1-244B-4F83-98C0-3FF305C46B4E}"/>
                </a:ext>
              </a:extLst>
            </p:cNvPr>
            <p:cNvSpPr txBox="1"/>
            <p:nvPr/>
          </p:nvSpPr>
          <p:spPr>
            <a:xfrm>
              <a:off x="8064466" y="2599798"/>
              <a:ext cx="2154437" cy="369332"/>
            </a:xfrm>
            <a:prstGeom prst="rect">
              <a:avLst/>
            </a:prstGeom>
            <a:noFill/>
            <a:effectLst/>
          </p:spPr>
          <p:txBody>
            <a:bodyPr wrap="none" lIns="0" tIns="0" rIns="0" bIns="0" rtlCol="0" anchor="t">
              <a:spAutoFit/>
            </a:bodyPr>
            <a:lstStyle/>
            <a:p>
              <a:pPr algn="ctr"/>
              <a:r>
                <a:rPr lang="zh-CN" altLang="en-US" sz="2400" dirty="0">
                  <a:solidFill>
                    <a:schemeClr val="bg1"/>
                  </a:solidFill>
                  <a:latin typeface="+mj-ea"/>
                  <a:ea typeface="+mj-ea"/>
                </a:rPr>
                <a:t>请输入你的标题</a:t>
              </a:r>
            </a:p>
          </p:txBody>
        </p:sp>
      </p:grpSp>
      <p:grpSp>
        <p:nvGrpSpPr>
          <p:cNvPr id="392" name="组合 391">
            <a:extLst>
              <a:ext uri="{FF2B5EF4-FFF2-40B4-BE49-F238E27FC236}">
                <a16:creationId xmlns:a16="http://schemas.microsoft.com/office/drawing/2014/main" id="{FBB7982C-EA62-4448-A037-FDAC593E013F}"/>
              </a:ext>
            </a:extLst>
          </p:cNvPr>
          <p:cNvGrpSpPr/>
          <p:nvPr/>
        </p:nvGrpSpPr>
        <p:grpSpPr>
          <a:xfrm>
            <a:off x="7124330" y="3317686"/>
            <a:ext cx="3795582" cy="534678"/>
            <a:chOff x="7124330" y="3317686"/>
            <a:chExt cx="3795582" cy="534678"/>
          </a:xfrm>
        </p:grpSpPr>
        <p:grpSp>
          <p:nvGrpSpPr>
            <p:cNvPr id="187" name="组合 186">
              <a:extLst>
                <a:ext uri="{FF2B5EF4-FFF2-40B4-BE49-F238E27FC236}">
                  <a16:creationId xmlns:a16="http://schemas.microsoft.com/office/drawing/2014/main" id="{F12B1BBA-D139-47F3-AB91-C031C4BF41FD}"/>
                </a:ext>
              </a:extLst>
            </p:cNvPr>
            <p:cNvGrpSpPr/>
            <p:nvPr/>
          </p:nvGrpSpPr>
          <p:grpSpPr>
            <a:xfrm>
              <a:off x="7124330" y="3317686"/>
              <a:ext cx="3795582" cy="534678"/>
              <a:chOff x="7205616" y="1931951"/>
              <a:chExt cx="3795582" cy="534678"/>
            </a:xfrm>
          </p:grpSpPr>
          <p:sp>
            <p:nvSpPr>
              <p:cNvPr id="188" name="矩形: 圆角 187">
                <a:extLst>
                  <a:ext uri="{FF2B5EF4-FFF2-40B4-BE49-F238E27FC236}">
                    <a16:creationId xmlns:a16="http://schemas.microsoft.com/office/drawing/2014/main" id="{52304420-60D7-49BF-80FB-4D7D4C7FB195}"/>
                  </a:ext>
                </a:extLst>
              </p:cNvPr>
              <p:cNvSpPr/>
              <p:nvPr/>
            </p:nvSpPr>
            <p:spPr>
              <a:xfrm>
                <a:off x="7205616" y="1931951"/>
                <a:ext cx="3795582" cy="534678"/>
              </a:xfrm>
              <a:prstGeom prst="roundRect">
                <a:avLst>
                  <a:gd name="adj" fmla="val 50000"/>
                </a:avLst>
              </a:prstGeom>
              <a:gradFill>
                <a:gsLst>
                  <a:gs pos="100000">
                    <a:schemeClr val="accent2">
                      <a:alpha val="80000"/>
                    </a:schemeClr>
                  </a:gs>
                  <a:gs pos="0">
                    <a:schemeClr val="accent2">
                      <a:lumMod val="60000"/>
                      <a:lumOff val="40000"/>
                      <a:alpha val="0"/>
                    </a:schemeClr>
                  </a:gs>
                </a:gsLst>
                <a:lin ang="0" scaled="0"/>
              </a:gradFill>
              <a:ln w="3175">
                <a:gradFill>
                  <a:gsLst>
                    <a:gs pos="0">
                      <a:schemeClr val="accent2">
                        <a:alpha val="50000"/>
                      </a:schemeClr>
                    </a:gs>
                    <a:gs pos="52000">
                      <a:schemeClr val="accent2">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9" name="组合 188">
                <a:extLst>
                  <a:ext uri="{FF2B5EF4-FFF2-40B4-BE49-F238E27FC236}">
                    <a16:creationId xmlns:a16="http://schemas.microsoft.com/office/drawing/2014/main" id="{2791933F-0CE7-4362-AAA4-5BFDFE46C09D}"/>
                  </a:ext>
                </a:extLst>
              </p:cNvPr>
              <p:cNvGrpSpPr/>
              <p:nvPr/>
            </p:nvGrpSpPr>
            <p:grpSpPr>
              <a:xfrm>
                <a:off x="7238236" y="1959051"/>
                <a:ext cx="478903" cy="478901"/>
                <a:chOff x="902437" y="3909122"/>
                <a:chExt cx="982796" cy="982792"/>
              </a:xfrm>
            </p:grpSpPr>
            <p:sp>
              <p:nvSpPr>
                <p:cNvPr id="190" name="椭圆 189">
                  <a:extLst>
                    <a:ext uri="{FF2B5EF4-FFF2-40B4-BE49-F238E27FC236}">
                      <a16:creationId xmlns:a16="http://schemas.microsoft.com/office/drawing/2014/main" id="{11F5AEB2-D252-4284-8B3B-8B459AA2181C}"/>
                    </a:ext>
                  </a:extLst>
                </p:cNvPr>
                <p:cNvSpPr/>
                <p:nvPr>
                  <p:custDataLst>
                    <p:tags r:id="rId7"/>
                  </p:custDataLst>
                </p:nvPr>
              </p:nvSpPr>
              <p:spPr>
                <a:xfrm>
                  <a:off x="1066798" y="4081068"/>
                  <a:ext cx="654066" cy="654066"/>
                </a:xfrm>
                <a:prstGeom prst="ellipse">
                  <a:avLst/>
                </a:prstGeom>
                <a:noFill/>
                <a:ln w="5080">
                  <a:gradFill>
                    <a:gsLst>
                      <a:gs pos="0">
                        <a:schemeClr val="accent4">
                          <a:lumMod val="80000"/>
                        </a:schemeClr>
                      </a:gs>
                      <a:gs pos="100000">
                        <a:schemeClr val="accent2"/>
                      </a:gs>
                    </a:gsLst>
                    <a:lin ang="5400000" scaled="1"/>
                  </a:gradFill>
                </a:ln>
                <a:effectLst>
                  <a:outerShdw blurRad="1028700" dist="25717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70332" tIns="185166" rIns="370332" bIns="185166" numCol="1" spcCol="0" rtlCol="0" fromWordArt="0" anchor="ctr" anchorCtr="0" forceAA="0" compatLnSpc="1">
                  <a:prstTxWarp prst="textNoShape">
                    <a:avLst/>
                  </a:prstTxWarp>
                  <a:noAutofit/>
                </a:bodyPr>
                <a:lstStyle/>
                <a:p>
                  <a:pPr algn="ctr"/>
                  <a:endParaRPr lang="zh-CN" altLang="en-US" sz="7290"/>
                </a:p>
              </p:txBody>
            </p:sp>
            <p:sp>
              <p:nvSpPr>
                <p:cNvPr id="191" name="弧形 190">
                  <a:extLst>
                    <a:ext uri="{FF2B5EF4-FFF2-40B4-BE49-F238E27FC236}">
                      <a16:creationId xmlns:a16="http://schemas.microsoft.com/office/drawing/2014/main" id="{00FB716C-1925-4B50-AC2D-D07D8725B3CA}"/>
                    </a:ext>
                  </a:extLst>
                </p:cNvPr>
                <p:cNvSpPr/>
                <p:nvPr>
                  <p:custDataLst>
                    <p:tags r:id="rId8"/>
                  </p:custDataLst>
                </p:nvPr>
              </p:nvSpPr>
              <p:spPr>
                <a:xfrm>
                  <a:off x="1006606" y="4018749"/>
                  <a:ext cx="774462" cy="774459"/>
                </a:xfrm>
                <a:prstGeom prst="arc">
                  <a:avLst>
                    <a:gd name="adj1" fmla="val 16200000"/>
                    <a:gd name="adj2" fmla="val 5012859"/>
                  </a:avLst>
                </a:prstGeom>
                <a:noFill/>
                <a:ln w="57150" cap="rnd">
                  <a:gradFill>
                    <a:gsLst>
                      <a:gs pos="0">
                        <a:schemeClr val="accent2"/>
                      </a:gs>
                      <a:gs pos="100000">
                        <a:schemeClr val="accent4">
                          <a:alpha val="0"/>
                        </a:schemeClr>
                      </a:gs>
                    </a:gsLst>
                    <a:lin ang="5400000" scaled="1"/>
                  </a:gradFill>
                  <a:round/>
                </a:ln>
                <a:effectLst>
                  <a:outerShdw blurRad="1028700" dist="25717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70332" tIns="185166" rIns="370332" bIns="185166" numCol="1" spcCol="0" rtlCol="0" fromWordArt="0" anchor="ctr" anchorCtr="0" forceAA="0" compatLnSpc="1">
                  <a:prstTxWarp prst="textNoShape">
                    <a:avLst/>
                  </a:prstTxWarp>
                  <a:noAutofit/>
                </a:bodyPr>
                <a:lstStyle/>
                <a:p>
                  <a:pPr algn="ctr"/>
                  <a:endParaRPr lang="zh-CN" altLang="en-US" sz="7290"/>
                </a:p>
              </p:txBody>
            </p:sp>
            <p:sp>
              <p:nvSpPr>
                <p:cNvPr id="192" name="弧形 191">
                  <a:extLst>
                    <a:ext uri="{FF2B5EF4-FFF2-40B4-BE49-F238E27FC236}">
                      <a16:creationId xmlns:a16="http://schemas.microsoft.com/office/drawing/2014/main" id="{09770D91-B886-4CF9-981E-DB20AE474EBF}"/>
                    </a:ext>
                  </a:extLst>
                </p:cNvPr>
                <p:cNvSpPr/>
                <p:nvPr>
                  <p:custDataLst>
                    <p:tags r:id="rId9"/>
                  </p:custDataLst>
                </p:nvPr>
              </p:nvSpPr>
              <p:spPr>
                <a:xfrm rot="10800000">
                  <a:off x="1006600" y="4018750"/>
                  <a:ext cx="774468" cy="774462"/>
                </a:xfrm>
                <a:prstGeom prst="arc">
                  <a:avLst>
                    <a:gd name="adj1" fmla="val 16200000"/>
                    <a:gd name="adj2" fmla="val 4759660"/>
                  </a:avLst>
                </a:prstGeom>
                <a:noFill/>
                <a:ln w="57150" cap="rnd">
                  <a:gradFill>
                    <a:gsLst>
                      <a:gs pos="0">
                        <a:schemeClr val="accent2"/>
                      </a:gs>
                      <a:gs pos="100000">
                        <a:schemeClr val="accent4">
                          <a:alpha val="0"/>
                        </a:schemeClr>
                      </a:gs>
                    </a:gsLst>
                    <a:lin ang="5400000" scaled="1"/>
                  </a:gradFill>
                  <a:round/>
                </a:ln>
                <a:effectLst>
                  <a:outerShdw blurRad="1028700" dist="25717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70332" tIns="185166" rIns="370332" bIns="185166" numCol="1" spcCol="0" rtlCol="0" fromWordArt="0" anchor="ctr" anchorCtr="0" forceAA="0" compatLnSpc="1">
                  <a:prstTxWarp prst="textNoShape">
                    <a:avLst/>
                  </a:prstTxWarp>
                  <a:noAutofit/>
                </a:bodyPr>
                <a:lstStyle/>
                <a:p>
                  <a:pPr algn="ctr"/>
                  <a:endParaRPr lang="zh-CN" altLang="en-US" sz="7290"/>
                </a:p>
              </p:txBody>
            </p:sp>
            <p:cxnSp>
              <p:nvCxnSpPr>
                <p:cNvPr id="193" name="直接连接符 192">
                  <a:extLst>
                    <a:ext uri="{FF2B5EF4-FFF2-40B4-BE49-F238E27FC236}">
                      <a16:creationId xmlns:a16="http://schemas.microsoft.com/office/drawing/2014/main" id="{099BC77C-182F-4F77-AF62-48A258FDD135}"/>
                    </a:ext>
                  </a:extLst>
                </p:cNvPr>
                <p:cNvCxnSpPr>
                  <a:cxnSpLocks/>
                </p:cNvCxnSpPr>
                <p:nvPr/>
              </p:nvCxnSpPr>
              <p:spPr>
                <a:xfrm rot="16200000">
                  <a:off x="942937" y="436001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94" name="直接连接符 193">
                  <a:extLst>
                    <a:ext uri="{FF2B5EF4-FFF2-40B4-BE49-F238E27FC236}">
                      <a16:creationId xmlns:a16="http://schemas.microsoft.com/office/drawing/2014/main" id="{83C324D7-5168-4A9A-85CB-0D0A0D3160C2}"/>
                    </a:ext>
                  </a:extLst>
                </p:cNvPr>
                <p:cNvCxnSpPr>
                  <a:cxnSpLocks/>
                </p:cNvCxnSpPr>
                <p:nvPr/>
              </p:nvCxnSpPr>
              <p:spPr>
                <a:xfrm rot="16560000">
                  <a:off x="945410" y="431288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95" name="直接连接符 194">
                  <a:extLst>
                    <a:ext uri="{FF2B5EF4-FFF2-40B4-BE49-F238E27FC236}">
                      <a16:creationId xmlns:a16="http://schemas.microsoft.com/office/drawing/2014/main" id="{ED1A1793-213E-4D29-8187-3953AE1989C2}"/>
                    </a:ext>
                  </a:extLst>
                </p:cNvPr>
                <p:cNvCxnSpPr>
                  <a:cxnSpLocks/>
                </p:cNvCxnSpPr>
                <p:nvPr/>
              </p:nvCxnSpPr>
              <p:spPr>
                <a:xfrm rot="16920000">
                  <a:off x="952787" y="426627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96" name="直接连接符 195">
                  <a:extLst>
                    <a:ext uri="{FF2B5EF4-FFF2-40B4-BE49-F238E27FC236}">
                      <a16:creationId xmlns:a16="http://schemas.microsoft.com/office/drawing/2014/main" id="{E49E666A-F61D-4C8A-9C27-019B82A16CAA}"/>
                    </a:ext>
                  </a:extLst>
                </p:cNvPr>
                <p:cNvCxnSpPr>
                  <a:cxnSpLocks/>
                </p:cNvCxnSpPr>
                <p:nvPr/>
              </p:nvCxnSpPr>
              <p:spPr>
                <a:xfrm rot="17280000">
                  <a:off x="965006" y="422067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97" name="直接连接符 196">
                  <a:extLst>
                    <a:ext uri="{FF2B5EF4-FFF2-40B4-BE49-F238E27FC236}">
                      <a16:creationId xmlns:a16="http://schemas.microsoft.com/office/drawing/2014/main" id="{E25866EF-88BE-4DF4-B16C-BBF4C0BE2DEF}"/>
                    </a:ext>
                  </a:extLst>
                </p:cNvPr>
                <p:cNvCxnSpPr>
                  <a:cxnSpLocks/>
                </p:cNvCxnSpPr>
                <p:nvPr/>
              </p:nvCxnSpPr>
              <p:spPr>
                <a:xfrm rot="17640000">
                  <a:off x="981919" y="417662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98" name="直接连接符 197">
                  <a:extLst>
                    <a:ext uri="{FF2B5EF4-FFF2-40B4-BE49-F238E27FC236}">
                      <a16:creationId xmlns:a16="http://schemas.microsoft.com/office/drawing/2014/main" id="{6BEEF303-3F1F-402B-90D3-E3E305519C86}"/>
                    </a:ext>
                  </a:extLst>
                </p:cNvPr>
                <p:cNvCxnSpPr>
                  <a:cxnSpLocks/>
                </p:cNvCxnSpPr>
                <p:nvPr/>
              </p:nvCxnSpPr>
              <p:spPr>
                <a:xfrm rot="18000000">
                  <a:off x="1003340" y="413456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199" name="直接连接符 198">
                  <a:extLst>
                    <a:ext uri="{FF2B5EF4-FFF2-40B4-BE49-F238E27FC236}">
                      <a16:creationId xmlns:a16="http://schemas.microsoft.com/office/drawing/2014/main" id="{35F74F08-D18C-49D5-AEF6-67976851592F}"/>
                    </a:ext>
                  </a:extLst>
                </p:cNvPr>
                <p:cNvCxnSpPr>
                  <a:cxnSpLocks/>
                </p:cNvCxnSpPr>
                <p:nvPr/>
              </p:nvCxnSpPr>
              <p:spPr>
                <a:xfrm rot="18360000">
                  <a:off x="1029049" y="409498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00" name="直接连接符 199">
                  <a:extLst>
                    <a:ext uri="{FF2B5EF4-FFF2-40B4-BE49-F238E27FC236}">
                      <a16:creationId xmlns:a16="http://schemas.microsoft.com/office/drawing/2014/main" id="{8DF0877B-F343-4C3F-BEEE-FAEBD45F4C70}"/>
                    </a:ext>
                  </a:extLst>
                </p:cNvPr>
                <p:cNvCxnSpPr>
                  <a:cxnSpLocks/>
                </p:cNvCxnSpPr>
                <p:nvPr/>
              </p:nvCxnSpPr>
              <p:spPr>
                <a:xfrm rot="18720000">
                  <a:off x="1058749" y="405831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01" name="直接连接符 200">
                  <a:extLst>
                    <a:ext uri="{FF2B5EF4-FFF2-40B4-BE49-F238E27FC236}">
                      <a16:creationId xmlns:a16="http://schemas.microsoft.com/office/drawing/2014/main" id="{F2577E08-2DA7-4BD1-BA8A-893CD23C5D33}"/>
                    </a:ext>
                  </a:extLst>
                </p:cNvPr>
                <p:cNvCxnSpPr>
                  <a:cxnSpLocks/>
                </p:cNvCxnSpPr>
                <p:nvPr/>
              </p:nvCxnSpPr>
              <p:spPr>
                <a:xfrm rot="19080000">
                  <a:off x="1092127" y="4024930"/>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02" name="直接连接符 201">
                  <a:extLst>
                    <a:ext uri="{FF2B5EF4-FFF2-40B4-BE49-F238E27FC236}">
                      <a16:creationId xmlns:a16="http://schemas.microsoft.com/office/drawing/2014/main" id="{CBE9DE82-355B-4CB1-99F5-F01DBDE53B9A}"/>
                    </a:ext>
                  </a:extLst>
                </p:cNvPr>
                <p:cNvCxnSpPr>
                  <a:cxnSpLocks/>
                </p:cNvCxnSpPr>
                <p:nvPr/>
              </p:nvCxnSpPr>
              <p:spPr>
                <a:xfrm rot="19440000">
                  <a:off x="1128803" y="399523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03" name="直接连接符 202">
                  <a:extLst>
                    <a:ext uri="{FF2B5EF4-FFF2-40B4-BE49-F238E27FC236}">
                      <a16:creationId xmlns:a16="http://schemas.microsoft.com/office/drawing/2014/main" id="{CD423642-F28D-41E1-8806-DF34A2D9D91F}"/>
                    </a:ext>
                  </a:extLst>
                </p:cNvPr>
                <p:cNvCxnSpPr>
                  <a:cxnSpLocks/>
                </p:cNvCxnSpPr>
                <p:nvPr/>
              </p:nvCxnSpPr>
              <p:spPr>
                <a:xfrm rot="19800000">
                  <a:off x="1168381" y="396952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04" name="直接连接符 203">
                  <a:extLst>
                    <a:ext uri="{FF2B5EF4-FFF2-40B4-BE49-F238E27FC236}">
                      <a16:creationId xmlns:a16="http://schemas.microsoft.com/office/drawing/2014/main" id="{E6107505-5F73-4DB3-BC06-CBBCB469014D}"/>
                    </a:ext>
                  </a:extLst>
                </p:cNvPr>
                <p:cNvCxnSpPr>
                  <a:cxnSpLocks/>
                </p:cNvCxnSpPr>
                <p:nvPr/>
              </p:nvCxnSpPr>
              <p:spPr>
                <a:xfrm rot="20160000">
                  <a:off x="1210436" y="394810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05" name="直接连接符 204">
                  <a:extLst>
                    <a:ext uri="{FF2B5EF4-FFF2-40B4-BE49-F238E27FC236}">
                      <a16:creationId xmlns:a16="http://schemas.microsoft.com/office/drawing/2014/main" id="{0CDD358D-775F-40AF-8051-62EBF93747CD}"/>
                    </a:ext>
                  </a:extLst>
                </p:cNvPr>
                <p:cNvCxnSpPr>
                  <a:cxnSpLocks/>
                </p:cNvCxnSpPr>
                <p:nvPr/>
              </p:nvCxnSpPr>
              <p:spPr>
                <a:xfrm rot="20520000">
                  <a:off x="1254497" y="393118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06" name="直接连接符 205">
                  <a:extLst>
                    <a:ext uri="{FF2B5EF4-FFF2-40B4-BE49-F238E27FC236}">
                      <a16:creationId xmlns:a16="http://schemas.microsoft.com/office/drawing/2014/main" id="{9C66D62D-4475-4BAF-82BD-9D1487EF25D1}"/>
                    </a:ext>
                  </a:extLst>
                </p:cNvPr>
                <p:cNvCxnSpPr>
                  <a:cxnSpLocks/>
                </p:cNvCxnSpPr>
                <p:nvPr/>
              </p:nvCxnSpPr>
              <p:spPr>
                <a:xfrm rot="20880000">
                  <a:off x="1300094" y="391897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07" name="直接连接符 206">
                  <a:extLst>
                    <a:ext uri="{FF2B5EF4-FFF2-40B4-BE49-F238E27FC236}">
                      <a16:creationId xmlns:a16="http://schemas.microsoft.com/office/drawing/2014/main" id="{D5371E79-65C1-48AD-9E5D-4843556F8C23}"/>
                    </a:ext>
                  </a:extLst>
                </p:cNvPr>
                <p:cNvCxnSpPr>
                  <a:cxnSpLocks/>
                </p:cNvCxnSpPr>
                <p:nvPr/>
              </p:nvCxnSpPr>
              <p:spPr>
                <a:xfrm rot="21240000">
                  <a:off x="1346706" y="391159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08" name="直接连接符 207">
                  <a:extLst>
                    <a:ext uri="{FF2B5EF4-FFF2-40B4-BE49-F238E27FC236}">
                      <a16:creationId xmlns:a16="http://schemas.microsoft.com/office/drawing/2014/main" id="{9F017C27-95D1-4118-A6A5-E5B182E5CF76}"/>
                    </a:ext>
                  </a:extLst>
                </p:cNvPr>
                <p:cNvCxnSpPr>
                  <a:cxnSpLocks/>
                </p:cNvCxnSpPr>
                <p:nvPr/>
              </p:nvCxnSpPr>
              <p:spPr>
                <a:xfrm>
                  <a:off x="1393837" y="390912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09" name="直接连接符 208">
                  <a:extLst>
                    <a:ext uri="{FF2B5EF4-FFF2-40B4-BE49-F238E27FC236}">
                      <a16:creationId xmlns:a16="http://schemas.microsoft.com/office/drawing/2014/main" id="{509C52B5-0D21-4770-8272-88513A959919}"/>
                    </a:ext>
                  </a:extLst>
                </p:cNvPr>
                <p:cNvCxnSpPr>
                  <a:cxnSpLocks/>
                </p:cNvCxnSpPr>
                <p:nvPr/>
              </p:nvCxnSpPr>
              <p:spPr>
                <a:xfrm rot="360000">
                  <a:off x="1440968" y="391159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10" name="直接连接符 209">
                  <a:extLst>
                    <a:ext uri="{FF2B5EF4-FFF2-40B4-BE49-F238E27FC236}">
                      <a16:creationId xmlns:a16="http://schemas.microsoft.com/office/drawing/2014/main" id="{7D351EC7-7C94-470F-8194-6782DC434AFF}"/>
                    </a:ext>
                  </a:extLst>
                </p:cNvPr>
                <p:cNvCxnSpPr>
                  <a:cxnSpLocks/>
                </p:cNvCxnSpPr>
                <p:nvPr/>
              </p:nvCxnSpPr>
              <p:spPr>
                <a:xfrm rot="720000">
                  <a:off x="1487576" y="391897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11" name="直接连接符 210">
                  <a:extLst>
                    <a:ext uri="{FF2B5EF4-FFF2-40B4-BE49-F238E27FC236}">
                      <a16:creationId xmlns:a16="http://schemas.microsoft.com/office/drawing/2014/main" id="{A26409EE-EA3D-4CE4-8685-BFC8C7B7A411}"/>
                    </a:ext>
                  </a:extLst>
                </p:cNvPr>
                <p:cNvCxnSpPr>
                  <a:cxnSpLocks/>
                </p:cNvCxnSpPr>
                <p:nvPr/>
              </p:nvCxnSpPr>
              <p:spPr>
                <a:xfrm rot="1080000">
                  <a:off x="1533177" y="393118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12" name="直接连接符 211">
                  <a:extLst>
                    <a:ext uri="{FF2B5EF4-FFF2-40B4-BE49-F238E27FC236}">
                      <a16:creationId xmlns:a16="http://schemas.microsoft.com/office/drawing/2014/main" id="{4FB62E98-3F4A-4199-8530-CB3C5C5C310F}"/>
                    </a:ext>
                  </a:extLst>
                </p:cNvPr>
                <p:cNvCxnSpPr>
                  <a:cxnSpLocks/>
                </p:cNvCxnSpPr>
                <p:nvPr/>
              </p:nvCxnSpPr>
              <p:spPr>
                <a:xfrm rot="1440000">
                  <a:off x="1577234" y="394810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13" name="直接连接符 212">
                  <a:extLst>
                    <a:ext uri="{FF2B5EF4-FFF2-40B4-BE49-F238E27FC236}">
                      <a16:creationId xmlns:a16="http://schemas.microsoft.com/office/drawing/2014/main" id="{F7CC5400-6109-4747-9779-72454CFB44CF}"/>
                    </a:ext>
                  </a:extLst>
                </p:cNvPr>
                <p:cNvCxnSpPr>
                  <a:cxnSpLocks/>
                </p:cNvCxnSpPr>
                <p:nvPr/>
              </p:nvCxnSpPr>
              <p:spPr>
                <a:xfrm rot="1800000">
                  <a:off x="1619289" y="396952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14" name="直接连接符 213">
                  <a:extLst>
                    <a:ext uri="{FF2B5EF4-FFF2-40B4-BE49-F238E27FC236}">
                      <a16:creationId xmlns:a16="http://schemas.microsoft.com/office/drawing/2014/main" id="{A79BC2FB-0DF9-49E6-B4EA-1537B5332C13}"/>
                    </a:ext>
                  </a:extLst>
                </p:cNvPr>
                <p:cNvCxnSpPr>
                  <a:cxnSpLocks/>
                </p:cNvCxnSpPr>
                <p:nvPr/>
              </p:nvCxnSpPr>
              <p:spPr>
                <a:xfrm rot="2160000">
                  <a:off x="1658871" y="399523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15" name="直接连接符 214">
                  <a:extLst>
                    <a:ext uri="{FF2B5EF4-FFF2-40B4-BE49-F238E27FC236}">
                      <a16:creationId xmlns:a16="http://schemas.microsoft.com/office/drawing/2014/main" id="{1D1FE87C-7C51-4F88-A434-254215DDEEBE}"/>
                    </a:ext>
                  </a:extLst>
                </p:cNvPr>
                <p:cNvCxnSpPr>
                  <a:cxnSpLocks/>
                </p:cNvCxnSpPr>
                <p:nvPr/>
              </p:nvCxnSpPr>
              <p:spPr>
                <a:xfrm rot="2520000">
                  <a:off x="1695543" y="4024930"/>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16" name="直接连接符 215">
                  <a:extLst>
                    <a:ext uri="{FF2B5EF4-FFF2-40B4-BE49-F238E27FC236}">
                      <a16:creationId xmlns:a16="http://schemas.microsoft.com/office/drawing/2014/main" id="{8CBF45ED-618A-4D12-A426-618244CF819E}"/>
                    </a:ext>
                  </a:extLst>
                </p:cNvPr>
                <p:cNvCxnSpPr>
                  <a:cxnSpLocks/>
                </p:cNvCxnSpPr>
                <p:nvPr/>
              </p:nvCxnSpPr>
              <p:spPr>
                <a:xfrm rot="2880000">
                  <a:off x="1728921" y="405831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17" name="直接连接符 216">
                  <a:extLst>
                    <a:ext uri="{FF2B5EF4-FFF2-40B4-BE49-F238E27FC236}">
                      <a16:creationId xmlns:a16="http://schemas.microsoft.com/office/drawing/2014/main" id="{D1808744-E1D9-4693-AF43-F7A35977B4D2}"/>
                    </a:ext>
                  </a:extLst>
                </p:cNvPr>
                <p:cNvCxnSpPr>
                  <a:cxnSpLocks/>
                </p:cNvCxnSpPr>
                <p:nvPr/>
              </p:nvCxnSpPr>
              <p:spPr>
                <a:xfrm rot="3240000">
                  <a:off x="1758621" y="409498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18" name="直接连接符 217">
                  <a:extLst>
                    <a:ext uri="{FF2B5EF4-FFF2-40B4-BE49-F238E27FC236}">
                      <a16:creationId xmlns:a16="http://schemas.microsoft.com/office/drawing/2014/main" id="{EBF604D9-B8BB-4532-B2AC-EBFBA89C25B1}"/>
                    </a:ext>
                  </a:extLst>
                </p:cNvPr>
                <p:cNvCxnSpPr>
                  <a:cxnSpLocks/>
                </p:cNvCxnSpPr>
                <p:nvPr/>
              </p:nvCxnSpPr>
              <p:spPr>
                <a:xfrm rot="3600000">
                  <a:off x="1784327" y="413456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19" name="直接连接符 218">
                  <a:extLst>
                    <a:ext uri="{FF2B5EF4-FFF2-40B4-BE49-F238E27FC236}">
                      <a16:creationId xmlns:a16="http://schemas.microsoft.com/office/drawing/2014/main" id="{8DE3632D-6207-45CF-ACCA-90DA523C24BC}"/>
                    </a:ext>
                  </a:extLst>
                </p:cNvPr>
                <p:cNvCxnSpPr>
                  <a:cxnSpLocks/>
                </p:cNvCxnSpPr>
                <p:nvPr/>
              </p:nvCxnSpPr>
              <p:spPr>
                <a:xfrm rot="3960000">
                  <a:off x="1805751" y="417662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20" name="直接连接符 219">
                  <a:extLst>
                    <a:ext uri="{FF2B5EF4-FFF2-40B4-BE49-F238E27FC236}">
                      <a16:creationId xmlns:a16="http://schemas.microsoft.com/office/drawing/2014/main" id="{72DCE50A-10E5-4CF3-AE50-57CFC74FE825}"/>
                    </a:ext>
                  </a:extLst>
                </p:cNvPr>
                <p:cNvCxnSpPr>
                  <a:cxnSpLocks/>
                </p:cNvCxnSpPr>
                <p:nvPr/>
              </p:nvCxnSpPr>
              <p:spPr>
                <a:xfrm rot="4320000">
                  <a:off x="1822664" y="422067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21" name="直接连接符 220">
                  <a:extLst>
                    <a:ext uri="{FF2B5EF4-FFF2-40B4-BE49-F238E27FC236}">
                      <a16:creationId xmlns:a16="http://schemas.microsoft.com/office/drawing/2014/main" id="{89182649-A9EB-4283-9A0E-08F15B35C85A}"/>
                    </a:ext>
                  </a:extLst>
                </p:cNvPr>
                <p:cNvCxnSpPr>
                  <a:cxnSpLocks/>
                </p:cNvCxnSpPr>
                <p:nvPr/>
              </p:nvCxnSpPr>
              <p:spPr>
                <a:xfrm rot="4680000">
                  <a:off x="1834883" y="426627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22" name="直接连接符 221">
                  <a:extLst>
                    <a:ext uri="{FF2B5EF4-FFF2-40B4-BE49-F238E27FC236}">
                      <a16:creationId xmlns:a16="http://schemas.microsoft.com/office/drawing/2014/main" id="{7A5509F0-87F3-44E2-B9FD-F5D774E3B51F}"/>
                    </a:ext>
                  </a:extLst>
                </p:cNvPr>
                <p:cNvCxnSpPr>
                  <a:cxnSpLocks/>
                </p:cNvCxnSpPr>
                <p:nvPr/>
              </p:nvCxnSpPr>
              <p:spPr>
                <a:xfrm rot="5040000">
                  <a:off x="1842263" y="431288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23" name="直接连接符 222">
                  <a:extLst>
                    <a:ext uri="{FF2B5EF4-FFF2-40B4-BE49-F238E27FC236}">
                      <a16:creationId xmlns:a16="http://schemas.microsoft.com/office/drawing/2014/main" id="{7359BA4D-B41A-4B3D-8A23-264BB212A5FD}"/>
                    </a:ext>
                  </a:extLst>
                </p:cNvPr>
                <p:cNvCxnSpPr>
                  <a:cxnSpLocks/>
                </p:cNvCxnSpPr>
                <p:nvPr/>
              </p:nvCxnSpPr>
              <p:spPr>
                <a:xfrm rot="5400000">
                  <a:off x="1844733" y="436001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24" name="直接连接符 223">
                  <a:extLst>
                    <a:ext uri="{FF2B5EF4-FFF2-40B4-BE49-F238E27FC236}">
                      <a16:creationId xmlns:a16="http://schemas.microsoft.com/office/drawing/2014/main" id="{FBF864C7-3312-466A-8FFD-21E752197A66}"/>
                    </a:ext>
                  </a:extLst>
                </p:cNvPr>
                <p:cNvCxnSpPr>
                  <a:cxnSpLocks/>
                </p:cNvCxnSpPr>
                <p:nvPr/>
              </p:nvCxnSpPr>
              <p:spPr>
                <a:xfrm rot="5760000">
                  <a:off x="1842263" y="4407149"/>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25" name="直接连接符 224">
                  <a:extLst>
                    <a:ext uri="{FF2B5EF4-FFF2-40B4-BE49-F238E27FC236}">
                      <a16:creationId xmlns:a16="http://schemas.microsoft.com/office/drawing/2014/main" id="{0A7B1D04-A852-4EC2-93F8-F8F50E011203}"/>
                    </a:ext>
                  </a:extLst>
                </p:cNvPr>
                <p:cNvCxnSpPr>
                  <a:cxnSpLocks/>
                </p:cNvCxnSpPr>
                <p:nvPr/>
              </p:nvCxnSpPr>
              <p:spPr>
                <a:xfrm rot="6120000">
                  <a:off x="1834883" y="445376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26" name="直接连接符 225">
                  <a:extLst>
                    <a:ext uri="{FF2B5EF4-FFF2-40B4-BE49-F238E27FC236}">
                      <a16:creationId xmlns:a16="http://schemas.microsoft.com/office/drawing/2014/main" id="{370CD4F5-9DA2-45EA-B6EE-D4D1157F210E}"/>
                    </a:ext>
                  </a:extLst>
                </p:cNvPr>
                <p:cNvCxnSpPr>
                  <a:cxnSpLocks/>
                </p:cNvCxnSpPr>
                <p:nvPr/>
              </p:nvCxnSpPr>
              <p:spPr>
                <a:xfrm rot="6480000">
                  <a:off x="1822664" y="449935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27" name="直接连接符 226">
                  <a:extLst>
                    <a:ext uri="{FF2B5EF4-FFF2-40B4-BE49-F238E27FC236}">
                      <a16:creationId xmlns:a16="http://schemas.microsoft.com/office/drawing/2014/main" id="{1CA1F4A5-CF3B-4FC4-B15D-470CB8C3170E}"/>
                    </a:ext>
                  </a:extLst>
                </p:cNvPr>
                <p:cNvCxnSpPr>
                  <a:cxnSpLocks/>
                </p:cNvCxnSpPr>
                <p:nvPr/>
              </p:nvCxnSpPr>
              <p:spPr>
                <a:xfrm rot="6840000">
                  <a:off x="1805751" y="4543419"/>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28" name="直接连接符 227">
                  <a:extLst>
                    <a:ext uri="{FF2B5EF4-FFF2-40B4-BE49-F238E27FC236}">
                      <a16:creationId xmlns:a16="http://schemas.microsoft.com/office/drawing/2014/main" id="{39AE36FD-938E-4612-8E9E-184F369C7FF8}"/>
                    </a:ext>
                  </a:extLst>
                </p:cNvPr>
                <p:cNvCxnSpPr>
                  <a:cxnSpLocks/>
                </p:cNvCxnSpPr>
                <p:nvPr/>
              </p:nvCxnSpPr>
              <p:spPr>
                <a:xfrm rot="7200000">
                  <a:off x="1784327" y="458546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29" name="直接连接符 228">
                  <a:extLst>
                    <a:ext uri="{FF2B5EF4-FFF2-40B4-BE49-F238E27FC236}">
                      <a16:creationId xmlns:a16="http://schemas.microsoft.com/office/drawing/2014/main" id="{18B3C04F-25B2-46F3-A0BB-FC3A8F3D40AD}"/>
                    </a:ext>
                  </a:extLst>
                </p:cNvPr>
                <p:cNvCxnSpPr>
                  <a:cxnSpLocks/>
                </p:cNvCxnSpPr>
                <p:nvPr/>
              </p:nvCxnSpPr>
              <p:spPr>
                <a:xfrm rot="7560000">
                  <a:off x="1758621" y="462504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30" name="直接连接符 229">
                  <a:extLst>
                    <a:ext uri="{FF2B5EF4-FFF2-40B4-BE49-F238E27FC236}">
                      <a16:creationId xmlns:a16="http://schemas.microsoft.com/office/drawing/2014/main" id="{83C1AF2A-3A6A-4057-97A4-B056F1E44661}"/>
                    </a:ext>
                  </a:extLst>
                </p:cNvPr>
                <p:cNvCxnSpPr>
                  <a:cxnSpLocks/>
                </p:cNvCxnSpPr>
                <p:nvPr/>
              </p:nvCxnSpPr>
              <p:spPr>
                <a:xfrm rot="7920000">
                  <a:off x="1728921" y="466172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31" name="直接连接符 230">
                  <a:extLst>
                    <a:ext uri="{FF2B5EF4-FFF2-40B4-BE49-F238E27FC236}">
                      <a16:creationId xmlns:a16="http://schemas.microsoft.com/office/drawing/2014/main" id="{F21DB375-9CE3-4877-B7E1-DC40DFA6F518}"/>
                    </a:ext>
                  </a:extLst>
                </p:cNvPr>
                <p:cNvCxnSpPr>
                  <a:cxnSpLocks/>
                </p:cNvCxnSpPr>
                <p:nvPr/>
              </p:nvCxnSpPr>
              <p:spPr>
                <a:xfrm rot="8280000">
                  <a:off x="1695543" y="469510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32" name="直接连接符 231">
                  <a:extLst>
                    <a:ext uri="{FF2B5EF4-FFF2-40B4-BE49-F238E27FC236}">
                      <a16:creationId xmlns:a16="http://schemas.microsoft.com/office/drawing/2014/main" id="{C5476BE6-608E-4348-93E4-6E048AD001D4}"/>
                    </a:ext>
                  </a:extLst>
                </p:cNvPr>
                <p:cNvCxnSpPr>
                  <a:cxnSpLocks/>
                </p:cNvCxnSpPr>
                <p:nvPr/>
              </p:nvCxnSpPr>
              <p:spPr>
                <a:xfrm rot="8640000">
                  <a:off x="1658871" y="4724803"/>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33" name="直接连接符 232">
                  <a:extLst>
                    <a:ext uri="{FF2B5EF4-FFF2-40B4-BE49-F238E27FC236}">
                      <a16:creationId xmlns:a16="http://schemas.microsoft.com/office/drawing/2014/main" id="{AD651E61-FF79-4BB0-ABD5-2D40F5C4D3EB}"/>
                    </a:ext>
                  </a:extLst>
                </p:cNvPr>
                <p:cNvCxnSpPr>
                  <a:cxnSpLocks/>
                </p:cNvCxnSpPr>
                <p:nvPr/>
              </p:nvCxnSpPr>
              <p:spPr>
                <a:xfrm rot="9000000">
                  <a:off x="1619289" y="475050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34" name="直接连接符 233">
                  <a:extLst>
                    <a:ext uri="{FF2B5EF4-FFF2-40B4-BE49-F238E27FC236}">
                      <a16:creationId xmlns:a16="http://schemas.microsoft.com/office/drawing/2014/main" id="{EA35E4ED-B60E-46D8-B0E7-D365C4A18421}"/>
                    </a:ext>
                  </a:extLst>
                </p:cNvPr>
                <p:cNvCxnSpPr>
                  <a:cxnSpLocks/>
                </p:cNvCxnSpPr>
                <p:nvPr/>
              </p:nvCxnSpPr>
              <p:spPr>
                <a:xfrm rot="9360000">
                  <a:off x="1577234" y="4771933"/>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35" name="直接连接符 234">
                  <a:extLst>
                    <a:ext uri="{FF2B5EF4-FFF2-40B4-BE49-F238E27FC236}">
                      <a16:creationId xmlns:a16="http://schemas.microsoft.com/office/drawing/2014/main" id="{26097B2D-5F78-4246-B0E9-B1B42E0CE287}"/>
                    </a:ext>
                  </a:extLst>
                </p:cNvPr>
                <p:cNvCxnSpPr>
                  <a:cxnSpLocks/>
                </p:cNvCxnSpPr>
                <p:nvPr/>
              </p:nvCxnSpPr>
              <p:spPr>
                <a:xfrm rot="9720000">
                  <a:off x="1533177" y="478884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36" name="直接连接符 235">
                  <a:extLst>
                    <a:ext uri="{FF2B5EF4-FFF2-40B4-BE49-F238E27FC236}">
                      <a16:creationId xmlns:a16="http://schemas.microsoft.com/office/drawing/2014/main" id="{37ED6D67-D8FF-4D37-AE36-3F98BCC58206}"/>
                    </a:ext>
                  </a:extLst>
                </p:cNvPr>
                <p:cNvCxnSpPr>
                  <a:cxnSpLocks/>
                </p:cNvCxnSpPr>
                <p:nvPr/>
              </p:nvCxnSpPr>
              <p:spPr>
                <a:xfrm rot="10080000">
                  <a:off x="1487576" y="480106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37" name="直接连接符 236">
                  <a:extLst>
                    <a:ext uri="{FF2B5EF4-FFF2-40B4-BE49-F238E27FC236}">
                      <a16:creationId xmlns:a16="http://schemas.microsoft.com/office/drawing/2014/main" id="{F9A57EFD-0446-446F-AFBE-53C8836379B3}"/>
                    </a:ext>
                  </a:extLst>
                </p:cNvPr>
                <p:cNvCxnSpPr>
                  <a:cxnSpLocks/>
                </p:cNvCxnSpPr>
                <p:nvPr/>
              </p:nvCxnSpPr>
              <p:spPr>
                <a:xfrm rot="10440000">
                  <a:off x="1440968" y="480844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38" name="直接连接符 237">
                  <a:extLst>
                    <a:ext uri="{FF2B5EF4-FFF2-40B4-BE49-F238E27FC236}">
                      <a16:creationId xmlns:a16="http://schemas.microsoft.com/office/drawing/2014/main" id="{A350082F-0398-47DE-B1CE-1A7C2F78D807}"/>
                    </a:ext>
                  </a:extLst>
                </p:cNvPr>
                <p:cNvCxnSpPr>
                  <a:cxnSpLocks/>
                </p:cNvCxnSpPr>
                <p:nvPr/>
              </p:nvCxnSpPr>
              <p:spPr>
                <a:xfrm rot="10800000">
                  <a:off x="1393837" y="481091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39" name="直接连接符 238">
                  <a:extLst>
                    <a:ext uri="{FF2B5EF4-FFF2-40B4-BE49-F238E27FC236}">
                      <a16:creationId xmlns:a16="http://schemas.microsoft.com/office/drawing/2014/main" id="{3A29F7F9-D5E5-4A54-8539-FD1AE6AEB61E}"/>
                    </a:ext>
                  </a:extLst>
                </p:cNvPr>
                <p:cNvCxnSpPr>
                  <a:cxnSpLocks/>
                </p:cNvCxnSpPr>
                <p:nvPr/>
              </p:nvCxnSpPr>
              <p:spPr>
                <a:xfrm rot="11160000">
                  <a:off x="1346706" y="480844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40" name="直接连接符 239">
                  <a:extLst>
                    <a:ext uri="{FF2B5EF4-FFF2-40B4-BE49-F238E27FC236}">
                      <a16:creationId xmlns:a16="http://schemas.microsoft.com/office/drawing/2014/main" id="{9266933D-5540-402D-B0BE-9C31CF72C69C}"/>
                    </a:ext>
                  </a:extLst>
                </p:cNvPr>
                <p:cNvCxnSpPr>
                  <a:cxnSpLocks/>
                </p:cNvCxnSpPr>
                <p:nvPr/>
              </p:nvCxnSpPr>
              <p:spPr>
                <a:xfrm rot="11520000">
                  <a:off x="1300094" y="480106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41" name="直接连接符 240">
                  <a:extLst>
                    <a:ext uri="{FF2B5EF4-FFF2-40B4-BE49-F238E27FC236}">
                      <a16:creationId xmlns:a16="http://schemas.microsoft.com/office/drawing/2014/main" id="{11D93CE3-9FBD-4967-B8A1-586ABD1CF508}"/>
                    </a:ext>
                  </a:extLst>
                </p:cNvPr>
                <p:cNvCxnSpPr>
                  <a:cxnSpLocks/>
                </p:cNvCxnSpPr>
                <p:nvPr/>
              </p:nvCxnSpPr>
              <p:spPr>
                <a:xfrm rot="11880000">
                  <a:off x="1254497" y="478884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42" name="直接连接符 241">
                  <a:extLst>
                    <a:ext uri="{FF2B5EF4-FFF2-40B4-BE49-F238E27FC236}">
                      <a16:creationId xmlns:a16="http://schemas.microsoft.com/office/drawing/2014/main" id="{18EE8A94-676A-4915-8423-E2C4C1E2D9A5}"/>
                    </a:ext>
                  </a:extLst>
                </p:cNvPr>
                <p:cNvCxnSpPr>
                  <a:cxnSpLocks/>
                </p:cNvCxnSpPr>
                <p:nvPr/>
              </p:nvCxnSpPr>
              <p:spPr>
                <a:xfrm rot="12240000">
                  <a:off x="1210436" y="4771933"/>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43" name="直接连接符 242">
                  <a:extLst>
                    <a:ext uri="{FF2B5EF4-FFF2-40B4-BE49-F238E27FC236}">
                      <a16:creationId xmlns:a16="http://schemas.microsoft.com/office/drawing/2014/main" id="{2E826922-70C2-4D93-9899-4937E60D41AB}"/>
                    </a:ext>
                  </a:extLst>
                </p:cNvPr>
                <p:cNvCxnSpPr>
                  <a:cxnSpLocks/>
                </p:cNvCxnSpPr>
                <p:nvPr/>
              </p:nvCxnSpPr>
              <p:spPr>
                <a:xfrm rot="12600000">
                  <a:off x="1168381" y="475050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44" name="直接连接符 243">
                  <a:extLst>
                    <a:ext uri="{FF2B5EF4-FFF2-40B4-BE49-F238E27FC236}">
                      <a16:creationId xmlns:a16="http://schemas.microsoft.com/office/drawing/2014/main" id="{3E6ACE9B-07D1-4FB6-9D3C-52D548BF162B}"/>
                    </a:ext>
                  </a:extLst>
                </p:cNvPr>
                <p:cNvCxnSpPr>
                  <a:cxnSpLocks/>
                </p:cNvCxnSpPr>
                <p:nvPr/>
              </p:nvCxnSpPr>
              <p:spPr>
                <a:xfrm rot="12960000">
                  <a:off x="1128803" y="4724803"/>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45" name="直接连接符 244">
                  <a:extLst>
                    <a:ext uri="{FF2B5EF4-FFF2-40B4-BE49-F238E27FC236}">
                      <a16:creationId xmlns:a16="http://schemas.microsoft.com/office/drawing/2014/main" id="{9DB56088-3C58-4D73-8E1F-24845AD77308}"/>
                    </a:ext>
                  </a:extLst>
                </p:cNvPr>
                <p:cNvCxnSpPr>
                  <a:cxnSpLocks/>
                </p:cNvCxnSpPr>
                <p:nvPr/>
              </p:nvCxnSpPr>
              <p:spPr>
                <a:xfrm rot="13320000">
                  <a:off x="1092127" y="469510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46" name="直接连接符 245">
                  <a:extLst>
                    <a:ext uri="{FF2B5EF4-FFF2-40B4-BE49-F238E27FC236}">
                      <a16:creationId xmlns:a16="http://schemas.microsoft.com/office/drawing/2014/main" id="{43C1B401-E2C4-47A2-810A-93254AA948A7}"/>
                    </a:ext>
                  </a:extLst>
                </p:cNvPr>
                <p:cNvCxnSpPr>
                  <a:cxnSpLocks/>
                </p:cNvCxnSpPr>
                <p:nvPr/>
              </p:nvCxnSpPr>
              <p:spPr>
                <a:xfrm rot="13680000">
                  <a:off x="1058749" y="466172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47" name="直接连接符 246">
                  <a:extLst>
                    <a:ext uri="{FF2B5EF4-FFF2-40B4-BE49-F238E27FC236}">
                      <a16:creationId xmlns:a16="http://schemas.microsoft.com/office/drawing/2014/main" id="{E4E087CD-BD37-454D-A661-060E5118981F}"/>
                    </a:ext>
                  </a:extLst>
                </p:cNvPr>
                <p:cNvCxnSpPr>
                  <a:cxnSpLocks/>
                </p:cNvCxnSpPr>
                <p:nvPr/>
              </p:nvCxnSpPr>
              <p:spPr>
                <a:xfrm rot="14040000">
                  <a:off x="1029049" y="462504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48" name="直接连接符 247">
                  <a:extLst>
                    <a:ext uri="{FF2B5EF4-FFF2-40B4-BE49-F238E27FC236}">
                      <a16:creationId xmlns:a16="http://schemas.microsoft.com/office/drawing/2014/main" id="{4FE5DE11-15F5-4725-8209-17FFE9AE2C2F}"/>
                    </a:ext>
                  </a:extLst>
                </p:cNvPr>
                <p:cNvCxnSpPr>
                  <a:cxnSpLocks/>
                </p:cNvCxnSpPr>
                <p:nvPr/>
              </p:nvCxnSpPr>
              <p:spPr>
                <a:xfrm rot="14400000">
                  <a:off x="1003340" y="458546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49" name="直接连接符 248">
                  <a:extLst>
                    <a:ext uri="{FF2B5EF4-FFF2-40B4-BE49-F238E27FC236}">
                      <a16:creationId xmlns:a16="http://schemas.microsoft.com/office/drawing/2014/main" id="{5A85EA20-6290-4DA4-8269-A895BF0A591B}"/>
                    </a:ext>
                  </a:extLst>
                </p:cNvPr>
                <p:cNvCxnSpPr>
                  <a:cxnSpLocks/>
                </p:cNvCxnSpPr>
                <p:nvPr/>
              </p:nvCxnSpPr>
              <p:spPr>
                <a:xfrm rot="14760000">
                  <a:off x="981919" y="4543419"/>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50" name="直接连接符 249">
                  <a:extLst>
                    <a:ext uri="{FF2B5EF4-FFF2-40B4-BE49-F238E27FC236}">
                      <a16:creationId xmlns:a16="http://schemas.microsoft.com/office/drawing/2014/main" id="{D785F30C-B5AA-4F11-9282-81E6B029C986}"/>
                    </a:ext>
                  </a:extLst>
                </p:cNvPr>
                <p:cNvCxnSpPr>
                  <a:cxnSpLocks/>
                </p:cNvCxnSpPr>
                <p:nvPr/>
              </p:nvCxnSpPr>
              <p:spPr>
                <a:xfrm rot="15120000">
                  <a:off x="965006" y="449935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51" name="直接连接符 250">
                  <a:extLst>
                    <a:ext uri="{FF2B5EF4-FFF2-40B4-BE49-F238E27FC236}">
                      <a16:creationId xmlns:a16="http://schemas.microsoft.com/office/drawing/2014/main" id="{0DF46BD7-7846-4090-8C6E-37B6D3D32CFE}"/>
                    </a:ext>
                  </a:extLst>
                </p:cNvPr>
                <p:cNvCxnSpPr>
                  <a:cxnSpLocks/>
                </p:cNvCxnSpPr>
                <p:nvPr/>
              </p:nvCxnSpPr>
              <p:spPr>
                <a:xfrm rot="15480000">
                  <a:off x="952787" y="445376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52" name="直接连接符 251">
                  <a:extLst>
                    <a:ext uri="{FF2B5EF4-FFF2-40B4-BE49-F238E27FC236}">
                      <a16:creationId xmlns:a16="http://schemas.microsoft.com/office/drawing/2014/main" id="{6F51C664-BC9B-4FCA-8199-83854011B394}"/>
                    </a:ext>
                  </a:extLst>
                </p:cNvPr>
                <p:cNvCxnSpPr>
                  <a:cxnSpLocks/>
                </p:cNvCxnSpPr>
                <p:nvPr/>
              </p:nvCxnSpPr>
              <p:spPr>
                <a:xfrm rot="15840000">
                  <a:off x="945410" y="4407149"/>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grpSp>
        </p:grpSp>
        <p:sp>
          <p:nvSpPr>
            <p:cNvPr id="387" name="文本框 386">
              <a:extLst>
                <a:ext uri="{FF2B5EF4-FFF2-40B4-BE49-F238E27FC236}">
                  <a16:creationId xmlns:a16="http://schemas.microsoft.com/office/drawing/2014/main" id="{66E55C7B-0FF1-4FA8-8CDF-E966454023BB}"/>
                </a:ext>
              </a:extLst>
            </p:cNvPr>
            <p:cNvSpPr txBox="1"/>
            <p:nvPr/>
          </p:nvSpPr>
          <p:spPr>
            <a:xfrm>
              <a:off x="8064466" y="3412215"/>
              <a:ext cx="2154437" cy="369332"/>
            </a:xfrm>
            <a:prstGeom prst="rect">
              <a:avLst/>
            </a:prstGeom>
            <a:noFill/>
            <a:effectLst/>
          </p:spPr>
          <p:txBody>
            <a:bodyPr wrap="none" lIns="0" tIns="0" rIns="0" bIns="0" rtlCol="0" anchor="t">
              <a:spAutoFit/>
            </a:bodyPr>
            <a:lstStyle/>
            <a:p>
              <a:pPr algn="ctr"/>
              <a:r>
                <a:rPr lang="zh-CN" altLang="en-US" sz="2400" dirty="0">
                  <a:solidFill>
                    <a:schemeClr val="bg1"/>
                  </a:solidFill>
                  <a:latin typeface="+mj-ea"/>
                  <a:ea typeface="+mj-ea"/>
                </a:rPr>
                <a:t>请输入你的标题</a:t>
              </a:r>
            </a:p>
          </p:txBody>
        </p:sp>
      </p:grpSp>
      <p:grpSp>
        <p:nvGrpSpPr>
          <p:cNvPr id="393" name="组合 392">
            <a:extLst>
              <a:ext uri="{FF2B5EF4-FFF2-40B4-BE49-F238E27FC236}">
                <a16:creationId xmlns:a16="http://schemas.microsoft.com/office/drawing/2014/main" id="{93D8DD8E-9643-4D52-9712-147FBA44F1CA}"/>
              </a:ext>
            </a:extLst>
          </p:cNvPr>
          <p:cNvGrpSpPr/>
          <p:nvPr/>
        </p:nvGrpSpPr>
        <p:grpSpPr>
          <a:xfrm>
            <a:off x="7124330" y="4124175"/>
            <a:ext cx="3795582" cy="534678"/>
            <a:chOff x="7124330" y="4124175"/>
            <a:chExt cx="3795582" cy="534678"/>
          </a:xfrm>
        </p:grpSpPr>
        <p:grpSp>
          <p:nvGrpSpPr>
            <p:cNvPr id="253" name="组合 252">
              <a:extLst>
                <a:ext uri="{FF2B5EF4-FFF2-40B4-BE49-F238E27FC236}">
                  <a16:creationId xmlns:a16="http://schemas.microsoft.com/office/drawing/2014/main" id="{44C7C8B0-B971-4993-A5B6-9098218DF348}"/>
                </a:ext>
              </a:extLst>
            </p:cNvPr>
            <p:cNvGrpSpPr/>
            <p:nvPr/>
          </p:nvGrpSpPr>
          <p:grpSpPr>
            <a:xfrm>
              <a:off x="7124330" y="4124175"/>
              <a:ext cx="3795582" cy="534678"/>
              <a:chOff x="7205616" y="1931951"/>
              <a:chExt cx="3795582" cy="534678"/>
            </a:xfrm>
          </p:grpSpPr>
          <p:sp>
            <p:nvSpPr>
              <p:cNvPr id="254" name="矩形: 圆角 253">
                <a:extLst>
                  <a:ext uri="{FF2B5EF4-FFF2-40B4-BE49-F238E27FC236}">
                    <a16:creationId xmlns:a16="http://schemas.microsoft.com/office/drawing/2014/main" id="{92401B6C-8E54-4584-BA15-AFA3794039A1}"/>
                  </a:ext>
                </a:extLst>
              </p:cNvPr>
              <p:cNvSpPr/>
              <p:nvPr/>
            </p:nvSpPr>
            <p:spPr>
              <a:xfrm>
                <a:off x="7205616" y="1931951"/>
                <a:ext cx="3795582" cy="534678"/>
              </a:xfrm>
              <a:prstGeom prst="roundRect">
                <a:avLst>
                  <a:gd name="adj" fmla="val 50000"/>
                </a:avLst>
              </a:prstGeom>
              <a:gradFill>
                <a:gsLst>
                  <a:gs pos="100000">
                    <a:schemeClr val="accent2">
                      <a:alpha val="80000"/>
                    </a:schemeClr>
                  </a:gs>
                  <a:gs pos="0">
                    <a:schemeClr val="accent2">
                      <a:lumMod val="60000"/>
                      <a:lumOff val="40000"/>
                      <a:alpha val="0"/>
                    </a:schemeClr>
                  </a:gs>
                </a:gsLst>
                <a:lin ang="0" scaled="0"/>
              </a:gradFill>
              <a:ln w="3175">
                <a:gradFill>
                  <a:gsLst>
                    <a:gs pos="0">
                      <a:schemeClr val="accent2">
                        <a:alpha val="50000"/>
                      </a:schemeClr>
                    </a:gs>
                    <a:gs pos="52000">
                      <a:schemeClr val="accent2">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5" name="组合 254">
                <a:extLst>
                  <a:ext uri="{FF2B5EF4-FFF2-40B4-BE49-F238E27FC236}">
                    <a16:creationId xmlns:a16="http://schemas.microsoft.com/office/drawing/2014/main" id="{F672719A-B252-40D9-B1E6-23A659444EDB}"/>
                  </a:ext>
                </a:extLst>
              </p:cNvPr>
              <p:cNvGrpSpPr/>
              <p:nvPr/>
            </p:nvGrpSpPr>
            <p:grpSpPr>
              <a:xfrm>
                <a:off x="7238236" y="1959051"/>
                <a:ext cx="478903" cy="478901"/>
                <a:chOff x="902437" y="3909122"/>
                <a:chExt cx="982796" cy="982792"/>
              </a:xfrm>
            </p:grpSpPr>
            <p:sp>
              <p:nvSpPr>
                <p:cNvPr id="256" name="椭圆 255">
                  <a:extLst>
                    <a:ext uri="{FF2B5EF4-FFF2-40B4-BE49-F238E27FC236}">
                      <a16:creationId xmlns:a16="http://schemas.microsoft.com/office/drawing/2014/main" id="{AA97834E-CAEB-4548-92AA-CBE11A3FC29C}"/>
                    </a:ext>
                  </a:extLst>
                </p:cNvPr>
                <p:cNvSpPr/>
                <p:nvPr>
                  <p:custDataLst>
                    <p:tags r:id="rId4"/>
                  </p:custDataLst>
                </p:nvPr>
              </p:nvSpPr>
              <p:spPr>
                <a:xfrm>
                  <a:off x="1066798" y="4081068"/>
                  <a:ext cx="654066" cy="654066"/>
                </a:xfrm>
                <a:prstGeom prst="ellipse">
                  <a:avLst/>
                </a:prstGeom>
                <a:noFill/>
                <a:ln w="5080">
                  <a:gradFill>
                    <a:gsLst>
                      <a:gs pos="0">
                        <a:schemeClr val="accent4">
                          <a:lumMod val="80000"/>
                        </a:schemeClr>
                      </a:gs>
                      <a:gs pos="100000">
                        <a:schemeClr val="accent2"/>
                      </a:gs>
                    </a:gsLst>
                    <a:lin ang="5400000" scaled="1"/>
                  </a:gradFill>
                </a:ln>
                <a:effectLst>
                  <a:outerShdw blurRad="1028700" dist="25717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70332" tIns="185166" rIns="370332" bIns="185166" numCol="1" spcCol="0" rtlCol="0" fromWordArt="0" anchor="ctr" anchorCtr="0" forceAA="0" compatLnSpc="1">
                  <a:prstTxWarp prst="textNoShape">
                    <a:avLst/>
                  </a:prstTxWarp>
                  <a:noAutofit/>
                </a:bodyPr>
                <a:lstStyle/>
                <a:p>
                  <a:pPr algn="ctr"/>
                  <a:endParaRPr lang="zh-CN" altLang="en-US" sz="7290"/>
                </a:p>
              </p:txBody>
            </p:sp>
            <p:sp>
              <p:nvSpPr>
                <p:cNvPr id="257" name="弧形 256">
                  <a:extLst>
                    <a:ext uri="{FF2B5EF4-FFF2-40B4-BE49-F238E27FC236}">
                      <a16:creationId xmlns:a16="http://schemas.microsoft.com/office/drawing/2014/main" id="{089E546E-AE93-49BE-8AE5-2CEA15D9176A}"/>
                    </a:ext>
                  </a:extLst>
                </p:cNvPr>
                <p:cNvSpPr/>
                <p:nvPr>
                  <p:custDataLst>
                    <p:tags r:id="rId5"/>
                  </p:custDataLst>
                </p:nvPr>
              </p:nvSpPr>
              <p:spPr>
                <a:xfrm>
                  <a:off x="1006606" y="4018749"/>
                  <a:ext cx="774462" cy="774459"/>
                </a:xfrm>
                <a:prstGeom prst="arc">
                  <a:avLst>
                    <a:gd name="adj1" fmla="val 16200000"/>
                    <a:gd name="adj2" fmla="val 5012859"/>
                  </a:avLst>
                </a:prstGeom>
                <a:noFill/>
                <a:ln w="57150" cap="rnd">
                  <a:gradFill>
                    <a:gsLst>
                      <a:gs pos="0">
                        <a:schemeClr val="accent2"/>
                      </a:gs>
                      <a:gs pos="100000">
                        <a:schemeClr val="accent4">
                          <a:alpha val="0"/>
                        </a:schemeClr>
                      </a:gs>
                    </a:gsLst>
                    <a:lin ang="5400000" scaled="1"/>
                  </a:gradFill>
                  <a:round/>
                </a:ln>
                <a:effectLst>
                  <a:outerShdw blurRad="1028700" dist="25717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70332" tIns="185166" rIns="370332" bIns="185166" numCol="1" spcCol="0" rtlCol="0" fromWordArt="0" anchor="ctr" anchorCtr="0" forceAA="0" compatLnSpc="1">
                  <a:prstTxWarp prst="textNoShape">
                    <a:avLst/>
                  </a:prstTxWarp>
                  <a:noAutofit/>
                </a:bodyPr>
                <a:lstStyle/>
                <a:p>
                  <a:pPr algn="ctr"/>
                  <a:endParaRPr lang="zh-CN" altLang="en-US" sz="7290"/>
                </a:p>
              </p:txBody>
            </p:sp>
            <p:sp>
              <p:nvSpPr>
                <p:cNvPr id="258" name="弧形 257">
                  <a:extLst>
                    <a:ext uri="{FF2B5EF4-FFF2-40B4-BE49-F238E27FC236}">
                      <a16:creationId xmlns:a16="http://schemas.microsoft.com/office/drawing/2014/main" id="{D1E76476-C5B5-48DC-9AA1-DF12CD515E93}"/>
                    </a:ext>
                  </a:extLst>
                </p:cNvPr>
                <p:cNvSpPr/>
                <p:nvPr>
                  <p:custDataLst>
                    <p:tags r:id="rId6"/>
                  </p:custDataLst>
                </p:nvPr>
              </p:nvSpPr>
              <p:spPr>
                <a:xfrm rot="10800000">
                  <a:off x="1006600" y="4018750"/>
                  <a:ext cx="774468" cy="774462"/>
                </a:xfrm>
                <a:prstGeom prst="arc">
                  <a:avLst>
                    <a:gd name="adj1" fmla="val 16200000"/>
                    <a:gd name="adj2" fmla="val 4759660"/>
                  </a:avLst>
                </a:prstGeom>
                <a:noFill/>
                <a:ln w="57150" cap="rnd">
                  <a:gradFill>
                    <a:gsLst>
                      <a:gs pos="0">
                        <a:schemeClr val="accent2"/>
                      </a:gs>
                      <a:gs pos="100000">
                        <a:schemeClr val="accent4">
                          <a:alpha val="0"/>
                        </a:schemeClr>
                      </a:gs>
                    </a:gsLst>
                    <a:lin ang="5400000" scaled="1"/>
                  </a:gradFill>
                  <a:round/>
                </a:ln>
                <a:effectLst>
                  <a:outerShdw blurRad="1028700" dist="25717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70332" tIns="185166" rIns="370332" bIns="185166" numCol="1" spcCol="0" rtlCol="0" fromWordArt="0" anchor="ctr" anchorCtr="0" forceAA="0" compatLnSpc="1">
                  <a:prstTxWarp prst="textNoShape">
                    <a:avLst/>
                  </a:prstTxWarp>
                  <a:noAutofit/>
                </a:bodyPr>
                <a:lstStyle/>
                <a:p>
                  <a:pPr algn="ctr"/>
                  <a:endParaRPr lang="zh-CN" altLang="en-US" sz="7290"/>
                </a:p>
              </p:txBody>
            </p:sp>
            <p:cxnSp>
              <p:nvCxnSpPr>
                <p:cNvPr id="259" name="直接连接符 258">
                  <a:extLst>
                    <a:ext uri="{FF2B5EF4-FFF2-40B4-BE49-F238E27FC236}">
                      <a16:creationId xmlns:a16="http://schemas.microsoft.com/office/drawing/2014/main" id="{1A02B74E-AC78-429E-8670-7A149FFA5296}"/>
                    </a:ext>
                  </a:extLst>
                </p:cNvPr>
                <p:cNvCxnSpPr>
                  <a:cxnSpLocks/>
                </p:cNvCxnSpPr>
                <p:nvPr/>
              </p:nvCxnSpPr>
              <p:spPr>
                <a:xfrm rot="16200000">
                  <a:off x="942937" y="436001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60" name="直接连接符 259">
                  <a:extLst>
                    <a:ext uri="{FF2B5EF4-FFF2-40B4-BE49-F238E27FC236}">
                      <a16:creationId xmlns:a16="http://schemas.microsoft.com/office/drawing/2014/main" id="{7DB85398-C328-4BD7-A273-8384EF99CEB3}"/>
                    </a:ext>
                  </a:extLst>
                </p:cNvPr>
                <p:cNvCxnSpPr>
                  <a:cxnSpLocks/>
                </p:cNvCxnSpPr>
                <p:nvPr/>
              </p:nvCxnSpPr>
              <p:spPr>
                <a:xfrm rot="16560000">
                  <a:off x="945410" y="431288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61" name="直接连接符 260">
                  <a:extLst>
                    <a:ext uri="{FF2B5EF4-FFF2-40B4-BE49-F238E27FC236}">
                      <a16:creationId xmlns:a16="http://schemas.microsoft.com/office/drawing/2014/main" id="{E3476124-3AF0-434A-8296-65FBAF6FC438}"/>
                    </a:ext>
                  </a:extLst>
                </p:cNvPr>
                <p:cNvCxnSpPr>
                  <a:cxnSpLocks/>
                </p:cNvCxnSpPr>
                <p:nvPr/>
              </p:nvCxnSpPr>
              <p:spPr>
                <a:xfrm rot="16920000">
                  <a:off x="952787" y="426627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62" name="直接连接符 261">
                  <a:extLst>
                    <a:ext uri="{FF2B5EF4-FFF2-40B4-BE49-F238E27FC236}">
                      <a16:creationId xmlns:a16="http://schemas.microsoft.com/office/drawing/2014/main" id="{B60AB314-D633-47E7-82C1-B6530600BB3C}"/>
                    </a:ext>
                  </a:extLst>
                </p:cNvPr>
                <p:cNvCxnSpPr>
                  <a:cxnSpLocks/>
                </p:cNvCxnSpPr>
                <p:nvPr/>
              </p:nvCxnSpPr>
              <p:spPr>
                <a:xfrm rot="17280000">
                  <a:off x="965006" y="422067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63" name="直接连接符 262">
                  <a:extLst>
                    <a:ext uri="{FF2B5EF4-FFF2-40B4-BE49-F238E27FC236}">
                      <a16:creationId xmlns:a16="http://schemas.microsoft.com/office/drawing/2014/main" id="{F505E50D-984E-4CFB-B0FB-FF43C9644584}"/>
                    </a:ext>
                  </a:extLst>
                </p:cNvPr>
                <p:cNvCxnSpPr>
                  <a:cxnSpLocks/>
                </p:cNvCxnSpPr>
                <p:nvPr/>
              </p:nvCxnSpPr>
              <p:spPr>
                <a:xfrm rot="17640000">
                  <a:off x="981919" y="417662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64" name="直接连接符 263">
                  <a:extLst>
                    <a:ext uri="{FF2B5EF4-FFF2-40B4-BE49-F238E27FC236}">
                      <a16:creationId xmlns:a16="http://schemas.microsoft.com/office/drawing/2014/main" id="{CDB60102-EE88-407C-80B3-E0624ACDCC94}"/>
                    </a:ext>
                  </a:extLst>
                </p:cNvPr>
                <p:cNvCxnSpPr>
                  <a:cxnSpLocks/>
                </p:cNvCxnSpPr>
                <p:nvPr/>
              </p:nvCxnSpPr>
              <p:spPr>
                <a:xfrm rot="18000000">
                  <a:off x="1003340" y="413456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65" name="直接连接符 264">
                  <a:extLst>
                    <a:ext uri="{FF2B5EF4-FFF2-40B4-BE49-F238E27FC236}">
                      <a16:creationId xmlns:a16="http://schemas.microsoft.com/office/drawing/2014/main" id="{B8995886-1FAC-420F-8D20-A68878946D98}"/>
                    </a:ext>
                  </a:extLst>
                </p:cNvPr>
                <p:cNvCxnSpPr>
                  <a:cxnSpLocks/>
                </p:cNvCxnSpPr>
                <p:nvPr/>
              </p:nvCxnSpPr>
              <p:spPr>
                <a:xfrm rot="18360000">
                  <a:off x="1029049" y="409498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66" name="直接连接符 265">
                  <a:extLst>
                    <a:ext uri="{FF2B5EF4-FFF2-40B4-BE49-F238E27FC236}">
                      <a16:creationId xmlns:a16="http://schemas.microsoft.com/office/drawing/2014/main" id="{46E0A93E-613C-4E06-BB7E-0581724EB8DE}"/>
                    </a:ext>
                  </a:extLst>
                </p:cNvPr>
                <p:cNvCxnSpPr>
                  <a:cxnSpLocks/>
                </p:cNvCxnSpPr>
                <p:nvPr/>
              </p:nvCxnSpPr>
              <p:spPr>
                <a:xfrm rot="18720000">
                  <a:off x="1058749" y="405831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67" name="直接连接符 266">
                  <a:extLst>
                    <a:ext uri="{FF2B5EF4-FFF2-40B4-BE49-F238E27FC236}">
                      <a16:creationId xmlns:a16="http://schemas.microsoft.com/office/drawing/2014/main" id="{09EC475A-F2FB-40B3-B660-FC0B0F5A1778}"/>
                    </a:ext>
                  </a:extLst>
                </p:cNvPr>
                <p:cNvCxnSpPr>
                  <a:cxnSpLocks/>
                </p:cNvCxnSpPr>
                <p:nvPr/>
              </p:nvCxnSpPr>
              <p:spPr>
                <a:xfrm rot="19080000">
                  <a:off x="1092127" y="4024930"/>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68" name="直接连接符 267">
                  <a:extLst>
                    <a:ext uri="{FF2B5EF4-FFF2-40B4-BE49-F238E27FC236}">
                      <a16:creationId xmlns:a16="http://schemas.microsoft.com/office/drawing/2014/main" id="{5E36DEDA-11D9-43F7-B3E6-BFC81E6545F7}"/>
                    </a:ext>
                  </a:extLst>
                </p:cNvPr>
                <p:cNvCxnSpPr>
                  <a:cxnSpLocks/>
                </p:cNvCxnSpPr>
                <p:nvPr/>
              </p:nvCxnSpPr>
              <p:spPr>
                <a:xfrm rot="19440000">
                  <a:off x="1128803" y="399523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69" name="直接连接符 268">
                  <a:extLst>
                    <a:ext uri="{FF2B5EF4-FFF2-40B4-BE49-F238E27FC236}">
                      <a16:creationId xmlns:a16="http://schemas.microsoft.com/office/drawing/2014/main" id="{7D459FD8-9446-4060-BEDA-68FD7A6AC18F}"/>
                    </a:ext>
                  </a:extLst>
                </p:cNvPr>
                <p:cNvCxnSpPr>
                  <a:cxnSpLocks/>
                </p:cNvCxnSpPr>
                <p:nvPr/>
              </p:nvCxnSpPr>
              <p:spPr>
                <a:xfrm rot="19800000">
                  <a:off x="1168381" y="396952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70" name="直接连接符 269">
                  <a:extLst>
                    <a:ext uri="{FF2B5EF4-FFF2-40B4-BE49-F238E27FC236}">
                      <a16:creationId xmlns:a16="http://schemas.microsoft.com/office/drawing/2014/main" id="{CDD432FA-749F-4BD0-AC5D-9D11A985571F}"/>
                    </a:ext>
                  </a:extLst>
                </p:cNvPr>
                <p:cNvCxnSpPr>
                  <a:cxnSpLocks/>
                </p:cNvCxnSpPr>
                <p:nvPr/>
              </p:nvCxnSpPr>
              <p:spPr>
                <a:xfrm rot="20160000">
                  <a:off x="1210436" y="394810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71" name="直接连接符 270">
                  <a:extLst>
                    <a:ext uri="{FF2B5EF4-FFF2-40B4-BE49-F238E27FC236}">
                      <a16:creationId xmlns:a16="http://schemas.microsoft.com/office/drawing/2014/main" id="{AEED3C86-6B2C-4A78-AE5E-C8BDBA8A70D0}"/>
                    </a:ext>
                  </a:extLst>
                </p:cNvPr>
                <p:cNvCxnSpPr>
                  <a:cxnSpLocks/>
                </p:cNvCxnSpPr>
                <p:nvPr/>
              </p:nvCxnSpPr>
              <p:spPr>
                <a:xfrm rot="20520000">
                  <a:off x="1254497" y="393118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72" name="直接连接符 271">
                  <a:extLst>
                    <a:ext uri="{FF2B5EF4-FFF2-40B4-BE49-F238E27FC236}">
                      <a16:creationId xmlns:a16="http://schemas.microsoft.com/office/drawing/2014/main" id="{DD5298EE-CAC9-4863-9081-C48E31C76F9D}"/>
                    </a:ext>
                  </a:extLst>
                </p:cNvPr>
                <p:cNvCxnSpPr>
                  <a:cxnSpLocks/>
                </p:cNvCxnSpPr>
                <p:nvPr/>
              </p:nvCxnSpPr>
              <p:spPr>
                <a:xfrm rot="20880000">
                  <a:off x="1300094" y="391897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73" name="直接连接符 272">
                  <a:extLst>
                    <a:ext uri="{FF2B5EF4-FFF2-40B4-BE49-F238E27FC236}">
                      <a16:creationId xmlns:a16="http://schemas.microsoft.com/office/drawing/2014/main" id="{80BFF3E8-F719-4906-B5D1-DAEED749831A}"/>
                    </a:ext>
                  </a:extLst>
                </p:cNvPr>
                <p:cNvCxnSpPr>
                  <a:cxnSpLocks/>
                </p:cNvCxnSpPr>
                <p:nvPr/>
              </p:nvCxnSpPr>
              <p:spPr>
                <a:xfrm rot="21240000">
                  <a:off x="1346706" y="391159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74" name="直接连接符 273">
                  <a:extLst>
                    <a:ext uri="{FF2B5EF4-FFF2-40B4-BE49-F238E27FC236}">
                      <a16:creationId xmlns:a16="http://schemas.microsoft.com/office/drawing/2014/main" id="{B02E1AD8-4C50-4728-B3D5-A2040750952E}"/>
                    </a:ext>
                  </a:extLst>
                </p:cNvPr>
                <p:cNvCxnSpPr>
                  <a:cxnSpLocks/>
                </p:cNvCxnSpPr>
                <p:nvPr/>
              </p:nvCxnSpPr>
              <p:spPr>
                <a:xfrm>
                  <a:off x="1393837" y="390912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75" name="直接连接符 274">
                  <a:extLst>
                    <a:ext uri="{FF2B5EF4-FFF2-40B4-BE49-F238E27FC236}">
                      <a16:creationId xmlns:a16="http://schemas.microsoft.com/office/drawing/2014/main" id="{70889C76-74EB-499C-9BA8-EFABD65D5325}"/>
                    </a:ext>
                  </a:extLst>
                </p:cNvPr>
                <p:cNvCxnSpPr>
                  <a:cxnSpLocks/>
                </p:cNvCxnSpPr>
                <p:nvPr/>
              </p:nvCxnSpPr>
              <p:spPr>
                <a:xfrm rot="360000">
                  <a:off x="1440968" y="391159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76" name="直接连接符 275">
                  <a:extLst>
                    <a:ext uri="{FF2B5EF4-FFF2-40B4-BE49-F238E27FC236}">
                      <a16:creationId xmlns:a16="http://schemas.microsoft.com/office/drawing/2014/main" id="{2F41C593-95D0-4E2B-92CA-6FDF4E0B33EB}"/>
                    </a:ext>
                  </a:extLst>
                </p:cNvPr>
                <p:cNvCxnSpPr>
                  <a:cxnSpLocks/>
                </p:cNvCxnSpPr>
                <p:nvPr/>
              </p:nvCxnSpPr>
              <p:spPr>
                <a:xfrm rot="720000">
                  <a:off x="1487576" y="391897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77" name="直接连接符 276">
                  <a:extLst>
                    <a:ext uri="{FF2B5EF4-FFF2-40B4-BE49-F238E27FC236}">
                      <a16:creationId xmlns:a16="http://schemas.microsoft.com/office/drawing/2014/main" id="{8439F8CD-D146-4377-BD5D-0516831A8045}"/>
                    </a:ext>
                  </a:extLst>
                </p:cNvPr>
                <p:cNvCxnSpPr>
                  <a:cxnSpLocks/>
                </p:cNvCxnSpPr>
                <p:nvPr/>
              </p:nvCxnSpPr>
              <p:spPr>
                <a:xfrm rot="1080000">
                  <a:off x="1533177" y="393118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78" name="直接连接符 277">
                  <a:extLst>
                    <a:ext uri="{FF2B5EF4-FFF2-40B4-BE49-F238E27FC236}">
                      <a16:creationId xmlns:a16="http://schemas.microsoft.com/office/drawing/2014/main" id="{5D714422-A027-447C-A56A-E5EB638BFCA2}"/>
                    </a:ext>
                  </a:extLst>
                </p:cNvPr>
                <p:cNvCxnSpPr>
                  <a:cxnSpLocks/>
                </p:cNvCxnSpPr>
                <p:nvPr/>
              </p:nvCxnSpPr>
              <p:spPr>
                <a:xfrm rot="1440000">
                  <a:off x="1577234" y="394810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79" name="直接连接符 278">
                  <a:extLst>
                    <a:ext uri="{FF2B5EF4-FFF2-40B4-BE49-F238E27FC236}">
                      <a16:creationId xmlns:a16="http://schemas.microsoft.com/office/drawing/2014/main" id="{EC07A16C-5BEF-480F-97A5-F0E15D87120D}"/>
                    </a:ext>
                  </a:extLst>
                </p:cNvPr>
                <p:cNvCxnSpPr>
                  <a:cxnSpLocks/>
                </p:cNvCxnSpPr>
                <p:nvPr/>
              </p:nvCxnSpPr>
              <p:spPr>
                <a:xfrm rot="1800000">
                  <a:off x="1619289" y="396952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80" name="直接连接符 279">
                  <a:extLst>
                    <a:ext uri="{FF2B5EF4-FFF2-40B4-BE49-F238E27FC236}">
                      <a16:creationId xmlns:a16="http://schemas.microsoft.com/office/drawing/2014/main" id="{54945EDA-927F-476B-9D1D-68BBD6180626}"/>
                    </a:ext>
                  </a:extLst>
                </p:cNvPr>
                <p:cNvCxnSpPr>
                  <a:cxnSpLocks/>
                </p:cNvCxnSpPr>
                <p:nvPr/>
              </p:nvCxnSpPr>
              <p:spPr>
                <a:xfrm rot="2160000">
                  <a:off x="1658871" y="399523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81" name="直接连接符 280">
                  <a:extLst>
                    <a:ext uri="{FF2B5EF4-FFF2-40B4-BE49-F238E27FC236}">
                      <a16:creationId xmlns:a16="http://schemas.microsoft.com/office/drawing/2014/main" id="{5594F1CA-AB71-4973-8D37-0DAAB779FBD0}"/>
                    </a:ext>
                  </a:extLst>
                </p:cNvPr>
                <p:cNvCxnSpPr>
                  <a:cxnSpLocks/>
                </p:cNvCxnSpPr>
                <p:nvPr/>
              </p:nvCxnSpPr>
              <p:spPr>
                <a:xfrm rot="2520000">
                  <a:off x="1695543" y="4024930"/>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82" name="直接连接符 281">
                  <a:extLst>
                    <a:ext uri="{FF2B5EF4-FFF2-40B4-BE49-F238E27FC236}">
                      <a16:creationId xmlns:a16="http://schemas.microsoft.com/office/drawing/2014/main" id="{46843085-AD36-46A7-9ACA-521A893CC932}"/>
                    </a:ext>
                  </a:extLst>
                </p:cNvPr>
                <p:cNvCxnSpPr>
                  <a:cxnSpLocks/>
                </p:cNvCxnSpPr>
                <p:nvPr/>
              </p:nvCxnSpPr>
              <p:spPr>
                <a:xfrm rot="2880000">
                  <a:off x="1728921" y="405831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83" name="直接连接符 282">
                  <a:extLst>
                    <a:ext uri="{FF2B5EF4-FFF2-40B4-BE49-F238E27FC236}">
                      <a16:creationId xmlns:a16="http://schemas.microsoft.com/office/drawing/2014/main" id="{D337C95F-A969-4B61-A868-8A9FEDBB25DD}"/>
                    </a:ext>
                  </a:extLst>
                </p:cNvPr>
                <p:cNvCxnSpPr>
                  <a:cxnSpLocks/>
                </p:cNvCxnSpPr>
                <p:nvPr/>
              </p:nvCxnSpPr>
              <p:spPr>
                <a:xfrm rot="3240000">
                  <a:off x="1758621" y="409498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84" name="直接连接符 283">
                  <a:extLst>
                    <a:ext uri="{FF2B5EF4-FFF2-40B4-BE49-F238E27FC236}">
                      <a16:creationId xmlns:a16="http://schemas.microsoft.com/office/drawing/2014/main" id="{FB0D0A67-FA1E-4988-89D9-32FF99061C9D}"/>
                    </a:ext>
                  </a:extLst>
                </p:cNvPr>
                <p:cNvCxnSpPr>
                  <a:cxnSpLocks/>
                </p:cNvCxnSpPr>
                <p:nvPr/>
              </p:nvCxnSpPr>
              <p:spPr>
                <a:xfrm rot="3600000">
                  <a:off x="1784327" y="413456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85" name="直接连接符 284">
                  <a:extLst>
                    <a:ext uri="{FF2B5EF4-FFF2-40B4-BE49-F238E27FC236}">
                      <a16:creationId xmlns:a16="http://schemas.microsoft.com/office/drawing/2014/main" id="{A5B7EBF1-887A-451B-AD64-AB78D6AA8D4A}"/>
                    </a:ext>
                  </a:extLst>
                </p:cNvPr>
                <p:cNvCxnSpPr>
                  <a:cxnSpLocks/>
                </p:cNvCxnSpPr>
                <p:nvPr/>
              </p:nvCxnSpPr>
              <p:spPr>
                <a:xfrm rot="3960000">
                  <a:off x="1805751" y="417662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86" name="直接连接符 285">
                  <a:extLst>
                    <a:ext uri="{FF2B5EF4-FFF2-40B4-BE49-F238E27FC236}">
                      <a16:creationId xmlns:a16="http://schemas.microsoft.com/office/drawing/2014/main" id="{2EEA2FEB-9EC1-4CC7-B2DC-9C501CD51E9E}"/>
                    </a:ext>
                  </a:extLst>
                </p:cNvPr>
                <p:cNvCxnSpPr>
                  <a:cxnSpLocks/>
                </p:cNvCxnSpPr>
                <p:nvPr/>
              </p:nvCxnSpPr>
              <p:spPr>
                <a:xfrm rot="4320000">
                  <a:off x="1822664" y="422067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87" name="直接连接符 286">
                  <a:extLst>
                    <a:ext uri="{FF2B5EF4-FFF2-40B4-BE49-F238E27FC236}">
                      <a16:creationId xmlns:a16="http://schemas.microsoft.com/office/drawing/2014/main" id="{F8FA7047-4FA9-4D44-B694-6B899BFA58BA}"/>
                    </a:ext>
                  </a:extLst>
                </p:cNvPr>
                <p:cNvCxnSpPr>
                  <a:cxnSpLocks/>
                </p:cNvCxnSpPr>
                <p:nvPr/>
              </p:nvCxnSpPr>
              <p:spPr>
                <a:xfrm rot="4680000">
                  <a:off x="1834883" y="426627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88" name="直接连接符 287">
                  <a:extLst>
                    <a:ext uri="{FF2B5EF4-FFF2-40B4-BE49-F238E27FC236}">
                      <a16:creationId xmlns:a16="http://schemas.microsoft.com/office/drawing/2014/main" id="{BF0169AC-5215-4F65-86EA-D92FCEC793DA}"/>
                    </a:ext>
                  </a:extLst>
                </p:cNvPr>
                <p:cNvCxnSpPr>
                  <a:cxnSpLocks/>
                </p:cNvCxnSpPr>
                <p:nvPr/>
              </p:nvCxnSpPr>
              <p:spPr>
                <a:xfrm rot="5040000">
                  <a:off x="1842263" y="431288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89" name="直接连接符 288">
                  <a:extLst>
                    <a:ext uri="{FF2B5EF4-FFF2-40B4-BE49-F238E27FC236}">
                      <a16:creationId xmlns:a16="http://schemas.microsoft.com/office/drawing/2014/main" id="{286E0145-38C9-490B-9E18-75FE2A1C7128}"/>
                    </a:ext>
                  </a:extLst>
                </p:cNvPr>
                <p:cNvCxnSpPr>
                  <a:cxnSpLocks/>
                </p:cNvCxnSpPr>
                <p:nvPr/>
              </p:nvCxnSpPr>
              <p:spPr>
                <a:xfrm rot="5400000">
                  <a:off x="1844733" y="436001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90" name="直接连接符 289">
                  <a:extLst>
                    <a:ext uri="{FF2B5EF4-FFF2-40B4-BE49-F238E27FC236}">
                      <a16:creationId xmlns:a16="http://schemas.microsoft.com/office/drawing/2014/main" id="{AE5B1E43-CA97-411D-ACF5-36956DF4431D}"/>
                    </a:ext>
                  </a:extLst>
                </p:cNvPr>
                <p:cNvCxnSpPr>
                  <a:cxnSpLocks/>
                </p:cNvCxnSpPr>
                <p:nvPr/>
              </p:nvCxnSpPr>
              <p:spPr>
                <a:xfrm rot="5760000">
                  <a:off x="1842263" y="4407149"/>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91" name="直接连接符 290">
                  <a:extLst>
                    <a:ext uri="{FF2B5EF4-FFF2-40B4-BE49-F238E27FC236}">
                      <a16:creationId xmlns:a16="http://schemas.microsoft.com/office/drawing/2014/main" id="{8B7D466B-70B9-43F0-8661-7542A9F3D64D}"/>
                    </a:ext>
                  </a:extLst>
                </p:cNvPr>
                <p:cNvCxnSpPr>
                  <a:cxnSpLocks/>
                </p:cNvCxnSpPr>
                <p:nvPr/>
              </p:nvCxnSpPr>
              <p:spPr>
                <a:xfrm rot="6120000">
                  <a:off x="1834883" y="445376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92" name="直接连接符 291">
                  <a:extLst>
                    <a:ext uri="{FF2B5EF4-FFF2-40B4-BE49-F238E27FC236}">
                      <a16:creationId xmlns:a16="http://schemas.microsoft.com/office/drawing/2014/main" id="{DD482C41-11A3-4F53-A6A1-50C75A654123}"/>
                    </a:ext>
                  </a:extLst>
                </p:cNvPr>
                <p:cNvCxnSpPr>
                  <a:cxnSpLocks/>
                </p:cNvCxnSpPr>
                <p:nvPr/>
              </p:nvCxnSpPr>
              <p:spPr>
                <a:xfrm rot="6480000">
                  <a:off x="1822664" y="449935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93" name="直接连接符 292">
                  <a:extLst>
                    <a:ext uri="{FF2B5EF4-FFF2-40B4-BE49-F238E27FC236}">
                      <a16:creationId xmlns:a16="http://schemas.microsoft.com/office/drawing/2014/main" id="{41A00A0A-3B87-45E1-9563-691FF4154B5F}"/>
                    </a:ext>
                  </a:extLst>
                </p:cNvPr>
                <p:cNvCxnSpPr>
                  <a:cxnSpLocks/>
                </p:cNvCxnSpPr>
                <p:nvPr/>
              </p:nvCxnSpPr>
              <p:spPr>
                <a:xfrm rot="6840000">
                  <a:off x="1805751" y="4543419"/>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94" name="直接连接符 293">
                  <a:extLst>
                    <a:ext uri="{FF2B5EF4-FFF2-40B4-BE49-F238E27FC236}">
                      <a16:creationId xmlns:a16="http://schemas.microsoft.com/office/drawing/2014/main" id="{4B656934-C71F-4BBE-ADA0-25DFC4A56156}"/>
                    </a:ext>
                  </a:extLst>
                </p:cNvPr>
                <p:cNvCxnSpPr>
                  <a:cxnSpLocks/>
                </p:cNvCxnSpPr>
                <p:nvPr/>
              </p:nvCxnSpPr>
              <p:spPr>
                <a:xfrm rot="7200000">
                  <a:off x="1784327" y="458546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95" name="直接连接符 294">
                  <a:extLst>
                    <a:ext uri="{FF2B5EF4-FFF2-40B4-BE49-F238E27FC236}">
                      <a16:creationId xmlns:a16="http://schemas.microsoft.com/office/drawing/2014/main" id="{9D1D3255-C607-4D35-9190-55FEF7EB494E}"/>
                    </a:ext>
                  </a:extLst>
                </p:cNvPr>
                <p:cNvCxnSpPr>
                  <a:cxnSpLocks/>
                </p:cNvCxnSpPr>
                <p:nvPr/>
              </p:nvCxnSpPr>
              <p:spPr>
                <a:xfrm rot="7560000">
                  <a:off x="1758621" y="462504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96" name="直接连接符 295">
                  <a:extLst>
                    <a:ext uri="{FF2B5EF4-FFF2-40B4-BE49-F238E27FC236}">
                      <a16:creationId xmlns:a16="http://schemas.microsoft.com/office/drawing/2014/main" id="{877D3443-C626-4E2B-9123-9AAB94D4791D}"/>
                    </a:ext>
                  </a:extLst>
                </p:cNvPr>
                <p:cNvCxnSpPr>
                  <a:cxnSpLocks/>
                </p:cNvCxnSpPr>
                <p:nvPr/>
              </p:nvCxnSpPr>
              <p:spPr>
                <a:xfrm rot="7920000">
                  <a:off x="1728921" y="466172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97" name="直接连接符 296">
                  <a:extLst>
                    <a:ext uri="{FF2B5EF4-FFF2-40B4-BE49-F238E27FC236}">
                      <a16:creationId xmlns:a16="http://schemas.microsoft.com/office/drawing/2014/main" id="{64F3F1FD-607F-4600-96AE-8AD676ADBAC9}"/>
                    </a:ext>
                  </a:extLst>
                </p:cNvPr>
                <p:cNvCxnSpPr>
                  <a:cxnSpLocks/>
                </p:cNvCxnSpPr>
                <p:nvPr/>
              </p:nvCxnSpPr>
              <p:spPr>
                <a:xfrm rot="8280000">
                  <a:off x="1695543" y="469510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98" name="直接连接符 297">
                  <a:extLst>
                    <a:ext uri="{FF2B5EF4-FFF2-40B4-BE49-F238E27FC236}">
                      <a16:creationId xmlns:a16="http://schemas.microsoft.com/office/drawing/2014/main" id="{00C66BB6-40D3-47F8-94AB-92645950A8BC}"/>
                    </a:ext>
                  </a:extLst>
                </p:cNvPr>
                <p:cNvCxnSpPr>
                  <a:cxnSpLocks/>
                </p:cNvCxnSpPr>
                <p:nvPr/>
              </p:nvCxnSpPr>
              <p:spPr>
                <a:xfrm rot="8640000">
                  <a:off x="1658871" y="4724803"/>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299" name="直接连接符 298">
                  <a:extLst>
                    <a:ext uri="{FF2B5EF4-FFF2-40B4-BE49-F238E27FC236}">
                      <a16:creationId xmlns:a16="http://schemas.microsoft.com/office/drawing/2014/main" id="{DE112C91-CCB4-4D67-862D-7CEB0CE60884}"/>
                    </a:ext>
                  </a:extLst>
                </p:cNvPr>
                <p:cNvCxnSpPr>
                  <a:cxnSpLocks/>
                </p:cNvCxnSpPr>
                <p:nvPr/>
              </p:nvCxnSpPr>
              <p:spPr>
                <a:xfrm rot="9000000">
                  <a:off x="1619289" y="475050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00" name="直接连接符 299">
                  <a:extLst>
                    <a:ext uri="{FF2B5EF4-FFF2-40B4-BE49-F238E27FC236}">
                      <a16:creationId xmlns:a16="http://schemas.microsoft.com/office/drawing/2014/main" id="{529A541C-5DA3-432D-A0E0-53BE2F895025}"/>
                    </a:ext>
                  </a:extLst>
                </p:cNvPr>
                <p:cNvCxnSpPr>
                  <a:cxnSpLocks/>
                </p:cNvCxnSpPr>
                <p:nvPr/>
              </p:nvCxnSpPr>
              <p:spPr>
                <a:xfrm rot="9360000">
                  <a:off x="1577234" y="4771933"/>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01" name="直接连接符 300">
                  <a:extLst>
                    <a:ext uri="{FF2B5EF4-FFF2-40B4-BE49-F238E27FC236}">
                      <a16:creationId xmlns:a16="http://schemas.microsoft.com/office/drawing/2014/main" id="{C4B849E6-FA57-4759-8D55-4B5BFFD6AB80}"/>
                    </a:ext>
                  </a:extLst>
                </p:cNvPr>
                <p:cNvCxnSpPr>
                  <a:cxnSpLocks/>
                </p:cNvCxnSpPr>
                <p:nvPr/>
              </p:nvCxnSpPr>
              <p:spPr>
                <a:xfrm rot="9720000">
                  <a:off x="1533177" y="478884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02" name="直接连接符 301">
                  <a:extLst>
                    <a:ext uri="{FF2B5EF4-FFF2-40B4-BE49-F238E27FC236}">
                      <a16:creationId xmlns:a16="http://schemas.microsoft.com/office/drawing/2014/main" id="{C5B60265-CD93-46D5-B038-BCB5EF7EB19C}"/>
                    </a:ext>
                  </a:extLst>
                </p:cNvPr>
                <p:cNvCxnSpPr>
                  <a:cxnSpLocks/>
                </p:cNvCxnSpPr>
                <p:nvPr/>
              </p:nvCxnSpPr>
              <p:spPr>
                <a:xfrm rot="10080000">
                  <a:off x="1487576" y="480106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03" name="直接连接符 302">
                  <a:extLst>
                    <a:ext uri="{FF2B5EF4-FFF2-40B4-BE49-F238E27FC236}">
                      <a16:creationId xmlns:a16="http://schemas.microsoft.com/office/drawing/2014/main" id="{A99422C1-634B-433A-B9D1-4177514D25A4}"/>
                    </a:ext>
                  </a:extLst>
                </p:cNvPr>
                <p:cNvCxnSpPr>
                  <a:cxnSpLocks/>
                </p:cNvCxnSpPr>
                <p:nvPr/>
              </p:nvCxnSpPr>
              <p:spPr>
                <a:xfrm rot="10440000">
                  <a:off x="1440968" y="480844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04" name="直接连接符 303">
                  <a:extLst>
                    <a:ext uri="{FF2B5EF4-FFF2-40B4-BE49-F238E27FC236}">
                      <a16:creationId xmlns:a16="http://schemas.microsoft.com/office/drawing/2014/main" id="{D2437B27-A799-4C4C-BA8E-8BE60C1C5A6B}"/>
                    </a:ext>
                  </a:extLst>
                </p:cNvPr>
                <p:cNvCxnSpPr>
                  <a:cxnSpLocks/>
                </p:cNvCxnSpPr>
                <p:nvPr/>
              </p:nvCxnSpPr>
              <p:spPr>
                <a:xfrm rot="10800000">
                  <a:off x="1393837" y="481091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05" name="直接连接符 304">
                  <a:extLst>
                    <a:ext uri="{FF2B5EF4-FFF2-40B4-BE49-F238E27FC236}">
                      <a16:creationId xmlns:a16="http://schemas.microsoft.com/office/drawing/2014/main" id="{E6E70009-1AEE-41A7-9AD1-131B3B2F412E}"/>
                    </a:ext>
                  </a:extLst>
                </p:cNvPr>
                <p:cNvCxnSpPr>
                  <a:cxnSpLocks/>
                </p:cNvCxnSpPr>
                <p:nvPr/>
              </p:nvCxnSpPr>
              <p:spPr>
                <a:xfrm rot="11160000">
                  <a:off x="1346706" y="480844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06" name="直接连接符 305">
                  <a:extLst>
                    <a:ext uri="{FF2B5EF4-FFF2-40B4-BE49-F238E27FC236}">
                      <a16:creationId xmlns:a16="http://schemas.microsoft.com/office/drawing/2014/main" id="{31FA7AD0-4893-41D3-900D-6ED230551B33}"/>
                    </a:ext>
                  </a:extLst>
                </p:cNvPr>
                <p:cNvCxnSpPr>
                  <a:cxnSpLocks/>
                </p:cNvCxnSpPr>
                <p:nvPr/>
              </p:nvCxnSpPr>
              <p:spPr>
                <a:xfrm rot="11520000">
                  <a:off x="1300094" y="480106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07" name="直接连接符 306">
                  <a:extLst>
                    <a:ext uri="{FF2B5EF4-FFF2-40B4-BE49-F238E27FC236}">
                      <a16:creationId xmlns:a16="http://schemas.microsoft.com/office/drawing/2014/main" id="{CA6F5965-6377-4931-B0E6-7305582331C7}"/>
                    </a:ext>
                  </a:extLst>
                </p:cNvPr>
                <p:cNvCxnSpPr>
                  <a:cxnSpLocks/>
                </p:cNvCxnSpPr>
                <p:nvPr/>
              </p:nvCxnSpPr>
              <p:spPr>
                <a:xfrm rot="11880000">
                  <a:off x="1254497" y="478884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08" name="直接连接符 307">
                  <a:extLst>
                    <a:ext uri="{FF2B5EF4-FFF2-40B4-BE49-F238E27FC236}">
                      <a16:creationId xmlns:a16="http://schemas.microsoft.com/office/drawing/2014/main" id="{11ED3E4C-781B-4AB8-B86E-5695FC24FBF6}"/>
                    </a:ext>
                  </a:extLst>
                </p:cNvPr>
                <p:cNvCxnSpPr>
                  <a:cxnSpLocks/>
                </p:cNvCxnSpPr>
                <p:nvPr/>
              </p:nvCxnSpPr>
              <p:spPr>
                <a:xfrm rot="12240000">
                  <a:off x="1210436" y="4771933"/>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09" name="直接连接符 308">
                  <a:extLst>
                    <a:ext uri="{FF2B5EF4-FFF2-40B4-BE49-F238E27FC236}">
                      <a16:creationId xmlns:a16="http://schemas.microsoft.com/office/drawing/2014/main" id="{57430965-1264-434F-BCB8-CC4D168EFF1F}"/>
                    </a:ext>
                  </a:extLst>
                </p:cNvPr>
                <p:cNvCxnSpPr>
                  <a:cxnSpLocks/>
                </p:cNvCxnSpPr>
                <p:nvPr/>
              </p:nvCxnSpPr>
              <p:spPr>
                <a:xfrm rot="12600000">
                  <a:off x="1168381" y="475050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10" name="直接连接符 309">
                  <a:extLst>
                    <a:ext uri="{FF2B5EF4-FFF2-40B4-BE49-F238E27FC236}">
                      <a16:creationId xmlns:a16="http://schemas.microsoft.com/office/drawing/2014/main" id="{AEFE58B1-1DE2-4C70-A928-CDA36F3B71CF}"/>
                    </a:ext>
                  </a:extLst>
                </p:cNvPr>
                <p:cNvCxnSpPr>
                  <a:cxnSpLocks/>
                </p:cNvCxnSpPr>
                <p:nvPr/>
              </p:nvCxnSpPr>
              <p:spPr>
                <a:xfrm rot="12960000">
                  <a:off x="1128803" y="4724803"/>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11" name="直接连接符 310">
                  <a:extLst>
                    <a:ext uri="{FF2B5EF4-FFF2-40B4-BE49-F238E27FC236}">
                      <a16:creationId xmlns:a16="http://schemas.microsoft.com/office/drawing/2014/main" id="{8FD4B542-2258-46BE-A1D5-A5382342034D}"/>
                    </a:ext>
                  </a:extLst>
                </p:cNvPr>
                <p:cNvCxnSpPr>
                  <a:cxnSpLocks/>
                </p:cNvCxnSpPr>
                <p:nvPr/>
              </p:nvCxnSpPr>
              <p:spPr>
                <a:xfrm rot="13320000">
                  <a:off x="1092127" y="469510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12" name="直接连接符 311">
                  <a:extLst>
                    <a:ext uri="{FF2B5EF4-FFF2-40B4-BE49-F238E27FC236}">
                      <a16:creationId xmlns:a16="http://schemas.microsoft.com/office/drawing/2014/main" id="{29ED8E1B-9ACB-4EA1-9964-26E20F6DEFC7}"/>
                    </a:ext>
                  </a:extLst>
                </p:cNvPr>
                <p:cNvCxnSpPr>
                  <a:cxnSpLocks/>
                </p:cNvCxnSpPr>
                <p:nvPr/>
              </p:nvCxnSpPr>
              <p:spPr>
                <a:xfrm rot="13680000">
                  <a:off x="1058749" y="466172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13" name="直接连接符 312">
                  <a:extLst>
                    <a:ext uri="{FF2B5EF4-FFF2-40B4-BE49-F238E27FC236}">
                      <a16:creationId xmlns:a16="http://schemas.microsoft.com/office/drawing/2014/main" id="{9817AC3F-DED5-49FB-AA8F-5A82D5487740}"/>
                    </a:ext>
                  </a:extLst>
                </p:cNvPr>
                <p:cNvCxnSpPr>
                  <a:cxnSpLocks/>
                </p:cNvCxnSpPr>
                <p:nvPr/>
              </p:nvCxnSpPr>
              <p:spPr>
                <a:xfrm rot="14040000">
                  <a:off x="1029049" y="462504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14" name="直接连接符 313">
                  <a:extLst>
                    <a:ext uri="{FF2B5EF4-FFF2-40B4-BE49-F238E27FC236}">
                      <a16:creationId xmlns:a16="http://schemas.microsoft.com/office/drawing/2014/main" id="{8ED4B3D5-E904-4033-87E3-BA23A1C5F9F0}"/>
                    </a:ext>
                  </a:extLst>
                </p:cNvPr>
                <p:cNvCxnSpPr>
                  <a:cxnSpLocks/>
                </p:cNvCxnSpPr>
                <p:nvPr/>
              </p:nvCxnSpPr>
              <p:spPr>
                <a:xfrm rot="14400000">
                  <a:off x="1003340" y="458546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15" name="直接连接符 314">
                  <a:extLst>
                    <a:ext uri="{FF2B5EF4-FFF2-40B4-BE49-F238E27FC236}">
                      <a16:creationId xmlns:a16="http://schemas.microsoft.com/office/drawing/2014/main" id="{FBA9728C-AB4E-4BEE-B837-927DDB2B5F1C}"/>
                    </a:ext>
                  </a:extLst>
                </p:cNvPr>
                <p:cNvCxnSpPr>
                  <a:cxnSpLocks/>
                </p:cNvCxnSpPr>
                <p:nvPr/>
              </p:nvCxnSpPr>
              <p:spPr>
                <a:xfrm rot="14760000">
                  <a:off x="981919" y="4543419"/>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16" name="直接连接符 315">
                  <a:extLst>
                    <a:ext uri="{FF2B5EF4-FFF2-40B4-BE49-F238E27FC236}">
                      <a16:creationId xmlns:a16="http://schemas.microsoft.com/office/drawing/2014/main" id="{218F01C7-66D3-48D9-8F9A-DC1E007F8108}"/>
                    </a:ext>
                  </a:extLst>
                </p:cNvPr>
                <p:cNvCxnSpPr>
                  <a:cxnSpLocks/>
                </p:cNvCxnSpPr>
                <p:nvPr/>
              </p:nvCxnSpPr>
              <p:spPr>
                <a:xfrm rot="15120000">
                  <a:off x="965006" y="449935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17" name="直接连接符 316">
                  <a:extLst>
                    <a:ext uri="{FF2B5EF4-FFF2-40B4-BE49-F238E27FC236}">
                      <a16:creationId xmlns:a16="http://schemas.microsoft.com/office/drawing/2014/main" id="{0CE33223-3327-4A70-BEFE-B6223ADC4BC6}"/>
                    </a:ext>
                  </a:extLst>
                </p:cNvPr>
                <p:cNvCxnSpPr>
                  <a:cxnSpLocks/>
                </p:cNvCxnSpPr>
                <p:nvPr/>
              </p:nvCxnSpPr>
              <p:spPr>
                <a:xfrm rot="15480000">
                  <a:off x="952787" y="445376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18" name="直接连接符 317">
                  <a:extLst>
                    <a:ext uri="{FF2B5EF4-FFF2-40B4-BE49-F238E27FC236}">
                      <a16:creationId xmlns:a16="http://schemas.microsoft.com/office/drawing/2014/main" id="{3F81F62A-4095-421D-B6E1-A8121BF91B14}"/>
                    </a:ext>
                  </a:extLst>
                </p:cNvPr>
                <p:cNvCxnSpPr>
                  <a:cxnSpLocks/>
                </p:cNvCxnSpPr>
                <p:nvPr/>
              </p:nvCxnSpPr>
              <p:spPr>
                <a:xfrm rot="15840000">
                  <a:off x="945410" y="4407149"/>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grpSp>
        </p:grpSp>
        <p:sp>
          <p:nvSpPr>
            <p:cNvPr id="388" name="文本框 387">
              <a:extLst>
                <a:ext uri="{FF2B5EF4-FFF2-40B4-BE49-F238E27FC236}">
                  <a16:creationId xmlns:a16="http://schemas.microsoft.com/office/drawing/2014/main" id="{47A524F4-225D-4372-AAAD-0BF5271758AD}"/>
                </a:ext>
              </a:extLst>
            </p:cNvPr>
            <p:cNvSpPr txBox="1"/>
            <p:nvPr/>
          </p:nvSpPr>
          <p:spPr>
            <a:xfrm>
              <a:off x="8064466" y="4224632"/>
              <a:ext cx="2154437" cy="369332"/>
            </a:xfrm>
            <a:prstGeom prst="rect">
              <a:avLst/>
            </a:prstGeom>
            <a:noFill/>
            <a:effectLst/>
          </p:spPr>
          <p:txBody>
            <a:bodyPr wrap="none" lIns="0" tIns="0" rIns="0" bIns="0" rtlCol="0" anchor="t">
              <a:spAutoFit/>
            </a:bodyPr>
            <a:lstStyle/>
            <a:p>
              <a:pPr algn="ctr"/>
              <a:r>
                <a:rPr lang="zh-CN" altLang="en-US" sz="2400" dirty="0">
                  <a:solidFill>
                    <a:schemeClr val="bg1"/>
                  </a:solidFill>
                  <a:latin typeface="+mj-ea"/>
                  <a:ea typeface="+mj-ea"/>
                </a:rPr>
                <a:t>请输入你的标题</a:t>
              </a:r>
            </a:p>
          </p:txBody>
        </p:sp>
      </p:grpSp>
      <p:grpSp>
        <p:nvGrpSpPr>
          <p:cNvPr id="394" name="组合 393">
            <a:extLst>
              <a:ext uri="{FF2B5EF4-FFF2-40B4-BE49-F238E27FC236}">
                <a16:creationId xmlns:a16="http://schemas.microsoft.com/office/drawing/2014/main" id="{FB21CC4F-D5B9-4E9D-BF20-7993088C45E8}"/>
              </a:ext>
            </a:extLst>
          </p:cNvPr>
          <p:cNvGrpSpPr/>
          <p:nvPr/>
        </p:nvGrpSpPr>
        <p:grpSpPr>
          <a:xfrm>
            <a:off x="7124330" y="4930664"/>
            <a:ext cx="3795582" cy="534678"/>
            <a:chOff x="7124330" y="4930664"/>
            <a:chExt cx="3795582" cy="534678"/>
          </a:xfrm>
        </p:grpSpPr>
        <p:grpSp>
          <p:nvGrpSpPr>
            <p:cNvPr id="319" name="组合 318">
              <a:extLst>
                <a:ext uri="{FF2B5EF4-FFF2-40B4-BE49-F238E27FC236}">
                  <a16:creationId xmlns:a16="http://schemas.microsoft.com/office/drawing/2014/main" id="{FD0B3534-F5F2-47A4-AA1B-C9F7FD292FA9}"/>
                </a:ext>
              </a:extLst>
            </p:cNvPr>
            <p:cNvGrpSpPr/>
            <p:nvPr/>
          </p:nvGrpSpPr>
          <p:grpSpPr>
            <a:xfrm>
              <a:off x="7124330" y="4930664"/>
              <a:ext cx="3795582" cy="534678"/>
              <a:chOff x="7205616" y="1931951"/>
              <a:chExt cx="3795582" cy="534678"/>
            </a:xfrm>
          </p:grpSpPr>
          <p:sp>
            <p:nvSpPr>
              <p:cNvPr id="320" name="矩形: 圆角 319">
                <a:extLst>
                  <a:ext uri="{FF2B5EF4-FFF2-40B4-BE49-F238E27FC236}">
                    <a16:creationId xmlns:a16="http://schemas.microsoft.com/office/drawing/2014/main" id="{CCA75D1F-1513-4617-B9D8-B30AE459DD87}"/>
                  </a:ext>
                </a:extLst>
              </p:cNvPr>
              <p:cNvSpPr/>
              <p:nvPr/>
            </p:nvSpPr>
            <p:spPr>
              <a:xfrm>
                <a:off x="7205616" y="1931951"/>
                <a:ext cx="3795582" cy="534678"/>
              </a:xfrm>
              <a:prstGeom prst="roundRect">
                <a:avLst>
                  <a:gd name="adj" fmla="val 50000"/>
                </a:avLst>
              </a:prstGeom>
              <a:gradFill>
                <a:gsLst>
                  <a:gs pos="100000">
                    <a:schemeClr val="accent2">
                      <a:alpha val="80000"/>
                    </a:schemeClr>
                  </a:gs>
                  <a:gs pos="0">
                    <a:schemeClr val="accent2">
                      <a:lumMod val="60000"/>
                      <a:lumOff val="40000"/>
                      <a:alpha val="0"/>
                    </a:schemeClr>
                  </a:gs>
                </a:gsLst>
                <a:lin ang="0" scaled="0"/>
              </a:gradFill>
              <a:ln w="3175">
                <a:gradFill>
                  <a:gsLst>
                    <a:gs pos="0">
                      <a:schemeClr val="accent2">
                        <a:alpha val="50000"/>
                      </a:schemeClr>
                    </a:gs>
                    <a:gs pos="52000">
                      <a:schemeClr val="accent2">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1" name="组合 320">
                <a:extLst>
                  <a:ext uri="{FF2B5EF4-FFF2-40B4-BE49-F238E27FC236}">
                    <a16:creationId xmlns:a16="http://schemas.microsoft.com/office/drawing/2014/main" id="{C5B0DE39-1D3A-47D2-9477-102801BA851C}"/>
                  </a:ext>
                </a:extLst>
              </p:cNvPr>
              <p:cNvGrpSpPr/>
              <p:nvPr/>
            </p:nvGrpSpPr>
            <p:grpSpPr>
              <a:xfrm>
                <a:off x="7238236" y="1959051"/>
                <a:ext cx="478903" cy="478901"/>
                <a:chOff x="902437" y="3909122"/>
                <a:chExt cx="982796" cy="982792"/>
              </a:xfrm>
            </p:grpSpPr>
            <p:sp>
              <p:nvSpPr>
                <p:cNvPr id="322" name="椭圆 321">
                  <a:extLst>
                    <a:ext uri="{FF2B5EF4-FFF2-40B4-BE49-F238E27FC236}">
                      <a16:creationId xmlns:a16="http://schemas.microsoft.com/office/drawing/2014/main" id="{910C142C-AB7B-475F-B239-E78207C425C5}"/>
                    </a:ext>
                  </a:extLst>
                </p:cNvPr>
                <p:cNvSpPr/>
                <p:nvPr>
                  <p:custDataLst>
                    <p:tags r:id="rId1"/>
                  </p:custDataLst>
                </p:nvPr>
              </p:nvSpPr>
              <p:spPr>
                <a:xfrm>
                  <a:off x="1066798" y="4081068"/>
                  <a:ext cx="654066" cy="654066"/>
                </a:xfrm>
                <a:prstGeom prst="ellipse">
                  <a:avLst/>
                </a:prstGeom>
                <a:noFill/>
                <a:ln w="5080">
                  <a:gradFill>
                    <a:gsLst>
                      <a:gs pos="0">
                        <a:schemeClr val="accent4">
                          <a:lumMod val="80000"/>
                        </a:schemeClr>
                      </a:gs>
                      <a:gs pos="100000">
                        <a:schemeClr val="accent2"/>
                      </a:gs>
                    </a:gsLst>
                    <a:lin ang="5400000" scaled="1"/>
                  </a:gradFill>
                </a:ln>
                <a:effectLst>
                  <a:outerShdw blurRad="1028700" dist="25717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70332" tIns="185166" rIns="370332" bIns="185166" numCol="1" spcCol="0" rtlCol="0" fromWordArt="0" anchor="ctr" anchorCtr="0" forceAA="0" compatLnSpc="1">
                  <a:prstTxWarp prst="textNoShape">
                    <a:avLst/>
                  </a:prstTxWarp>
                  <a:noAutofit/>
                </a:bodyPr>
                <a:lstStyle/>
                <a:p>
                  <a:pPr algn="ctr"/>
                  <a:endParaRPr lang="zh-CN" altLang="en-US" sz="7290"/>
                </a:p>
              </p:txBody>
            </p:sp>
            <p:sp>
              <p:nvSpPr>
                <p:cNvPr id="323" name="弧形 322">
                  <a:extLst>
                    <a:ext uri="{FF2B5EF4-FFF2-40B4-BE49-F238E27FC236}">
                      <a16:creationId xmlns:a16="http://schemas.microsoft.com/office/drawing/2014/main" id="{FE909A79-9EE8-48D3-BDAC-425333CFBD1F}"/>
                    </a:ext>
                  </a:extLst>
                </p:cNvPr>
                <p:cNvSpPr/>
                <p:nvPr>
                  <p:custDataLst>
                    <p:tags r:id="rId2"/>
                  </p:custDataLst>
                </p:nvPr>
              </p:nvSpPr>
              <p:spPr>
                <a:xfrm>
                  <a:off x="1006606" y="4018749"/>
                  <a:ext cx="774462" cy="774459"/>
                </a:xfrm>
                <a:prstGeom prst="arc">
                  <a:avLst>
                    <a:gd name="adj1" fmla="val 16200000"/>
                    <a:gd name="adj2" fmla="val 5012859"/>
                  </a:avLst>
                </a:prstGeom>
                <a:noFill/>
                <a:ln w="57150" cap="rnd">
                  <a:gradFill>
                    <a:gsLst>
                      <a:gs pos="0">
                        <a:schemeClr val="accent2"/>
                      </a:gs>
                      <a:gs pos="100000">
                        <a:schemeClr val="accent4">
                          <a:alpha val="0"/>
                        </a:schemeClr>
                      </a:gs>
                    </a:gsLst>
                    <a:lin ang="5400000" scaled="1"/>
                  </a:gradFill>
                  <a:round/>
                </a:ln>
                <a:effectLst>
                  <a:outerShdw blurRad="1028700" dist="25717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70332" tIns="185166" rIns="370332" bIns="185166" numCol="1" spcCol="0" rtlCol="0" fromWordArt="0" anchor="ctr" anchorCtr="0" forceAA="0" compatLnSpc="1">
                  <a:prstTxWarp prst="textNoShape">
                    <a:avLst/>
                  </a:prstTxWarp>
                  <a:noAutofit/>
                </a:bodyPr>
                <a:lstStyle/>
                <a:p>
                  <a:pPr algn="ctr"/>
                  <a:endParaRPr lang="zh-CN" altLang="en-US" sz="7290"/>
                </a:p>
              </p:txBody>
            </p:sp>
            <p:sp>
              <p:nvSpPr>
                <p:cNvPr id="324" name="弧形 323">
                  <a:extLst>
                    <a:ext uri="{FF2B5EF4-FFF2-40B4-BE49-F238E27FC236}">
                      <a16:creationId xmlns:a16="http://schemas.microsoft.com/office/drawing/2014/main" id="{279DC308-C331-485F-942C-B778131F746B}"/>
                    </a:ext>
                  </a:extLst>
                </p:cNvPr>
                <p:cNvSpPr/>
                <p:nvPr>
                  <p:custDataLst>
                    <p:tags r:id="rId3"/>
                  </p:custDataLst>
                </p:nvPr>
              </p:nvSpPr>
              <p:spPr>
                <a:xfrm rot="10800000">
                  <a:off x="1006600" y="4018750"/>
                  <a:ext cx="774468" cy="774462"/>
                </a:xfrm>
                <a:prstGeom prst="arc">
                  <a:avLst>
                    <a:gd name="adj1" fmla="val 16200000"/>
                    <a:gd name="adj2" fmla="val 4759660"/>
                  </a:avLst>
                </a:prstGeom>
                <a:noFill/>
                <a:ln w="57150" cap="rnd">
                  <a:gradFill>
                    <a:gsLst>
                      <a:gs pos="0">
                        <a:schemeClr val="accent2"/>
                      </a:gs>
                      <a:gs pos="100000">
                        <a:schemeClr val="accent4">
                          <a:alpha val="0"/>
                        </a:schemeClr>
                      </a:gs>
                    </a:gsLst>
                    <a:lin ang="5400000" scaled="1"/>
                  </a:gradFill>
                  <a:round/>
                </a:ln>
                <a:effectLst>
                  <a:outerShdw blurRad="1028700" dist="257175" dir="8099980" sx="101000" sy="101000" algn="tr" rotWithShape="0">
                    <a:schemeClr val="accent2">
                      <a:lumMod val="20000"/>
                      <a:lumOff val="8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70332" tIns="185166" rIns="370332" bIns="185166" numCol="1" spcCol="0" rtlCol="0" fromWordArt="0" anchor="ctr" anchorCtr="0" forceAA="0" compatLnSpc="1">
                  <a:prstTxWarp prst="textNoShape">
                    <a:avLst/>
                  </a:prstTxWarp>
                  <a:noAutofit/>
                </a:bodyPr>
                <a:lstStyle/>
                <a:p>
                  <a:pPr algn="ctr"/>
                  <a:endParaRPr lang="zh-CN" altLang="en-US" sz="7290"/>
                </a:p>
              </p:txBody>
            </p:sp>
            <p:cxnSp>
              <p:nvCxnSpPr>
                <p:cNvPr id="325" name="直接连接符 324">
                  <a:extLst>
                    <a:ext uri="{FF2B5EF4-FFF2-40B4-BE49-F238E27FC236}">
                      <a16:creationId xmlns:a16="http://schemas.microsoft.com/office/drawing/2014/main" id="{F2AD2B41-C30F-4ECB-B87A-B11FB238BF78}"/>
                    </a:ext>
                  </a:extLst>
                </p:cNvPr>
                <p:cNvCxnSpPr>
                  <a:cxnSpLocks/>
                </p:cNvCxnSpPr>
                <p:nvPr/>
              </p:nvCxnSpPr>
              <p:spPr>
                <a:xfrm rot="16200000">
                  <a:off x="942937" y="436001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26" name="直接连接符 325">
                  <a:extLst>
                    <a:ext uri="{FF2B5EF4-FFF2-40B4-BE49-F238E27FC236}">
                      <a16:creationId xmlns:a16="http://schemas.microsoft.com/office/drawing/2014/main" id="{F1B94F61-6833-47F3-B075-A0009E39633C}"/>
                    </a:ext>
                  </a:extLst>
                </p:cNvPr>
                <p:cNvCxnSpPr>
                  <a:cxnSpLocks/>
                </p:cNvCxnSpPr>
                <p:nvPr/>
              </p:nvCxnSpPr>
              <p:spPr>
                <a:xfrm rot="16560000">
                  <a:off x="945410" y="431288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27" name="直接连接符 326">
                  <a:extLst>
                    <a:ext uri="{FF2B5EF4-FFF2-40B4-BE49-F238E27FC236}">
                      <a16:creationId xmlns:a16="http://schemas.microsoft.com/office/drawing/2014/main" id="{6C14873A-2F8E-46DE-896B-4D82C21FC280}"/>
                    </a:ext>
                  </a:extLst>
                </p:cNvPr>
                <p:cNvCxnSpPr>
                  <a:cxnSpLocks/>
                </p:cNvCxnSpPr>
                <p:nvPr/>
              </p:nvCxnSpPr>
              <p:spPr>
                <a:xfrm rot="16920000">
                  <a:off x="952787" y="426627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28" name="直接连接符 327">
                  <a:extLst>
                    <a:ext uri="{FF2B5EF4-FFF2-40B4-BE49-F238E27FC236}">
                      <a16:creationId xmlns:a16="http://schemas.microsoft.com/office/drawing/2014/main" id="{1C152430-C261-4A25-B929-FD34105D714D}"/>
                    </a:ext>
                  </a:extLst>
                </p:cNvPr>
                <p:cNvCxnSpPr>
                  <a:cxnSpLocks/>
                </p:cNvCxnSpPr>
                <p:nvPr/>
              </p:nvCxnSpPr>
              <p:spPr>
                <a:xfrm rot="17280000">
                  <a:off x="965006" y="422067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29" name="直接连接符 328">
                  <a:extLst>
                    <a:ext uri="{FF2B5EF4-FFF2-40B4-BE49-F238E27FC236}">
                      <a16:creationId xmlns:a16="http://schemas.microsoft.com/office/drawing/2014/main" id="{58EAB7FD-3F8A-4EDF-82EC-07A445A03B41}"/>
                    </a:ext>
                  </a:extLst>
                </p:cNvPr>
                <p:cNvCxnSpPr>
                  <a:cxnSpLocks/>
                </p:cNvCxnSpPr>
                <p:nvPr/>
              </p:nvCxnSpPr>
              <p:spPr>
                <a:xfrm rot="17640000">
                  <a:off x="981919" y="417662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30" name="直接连接符 329">
                  <a:extLst>
                    <a:ext uri="{FF2B5EF4-FFF2-40B4-BE49-F238E27FC236}">
                      <a16:creationId xmlns:a16="http://schemas.microsoft.com/office/drawing/2014/main" id="{6B6F3B8A-C110-43EC-A34A-C5549BB8AA0B}"/>
                    </a:ext>
                  </a:extLst>
                </p:cNvPr>
                <p:cNvCxnSpPr>
                  <a:cxnSpLocks/>
                </p:cNvCxnSpPr>
                <p:nvPr/>
              </p:nvCxnSpPr>
              <p:spPr>
                <a:xfrm rot="18000000">
                  <a:off x="1003340" y="413456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31" name="直接连接符 330">
                  <a:extLst>
                    <a:ext uri="{FF2B5EF4-FFF2-40B4-BE49-F238E27FC236}">
                      <a16:creationId xmlns:a16="http://schemas.microsoft.com/office/drawing/2014/main" id="{A901D504-ED9B-4F75-8FCE-4258E2DBF253}"/>
                    </a:ext>
                  </a:extLst>
                </p:cNvPr>
                <p:cNvCxnSpPr>
                  <a:cxnSpLocks/>
                </p:cNvCxnSpPr>
                <p:nvPr/>
              </p:nvCxnSpPr>
              <p:spPr>
                <a:xfrm rot="18360000">
                  <a:off x="1029049" y="409498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32" name="直接连接符 331">
                  <a:extLst>
                    <a:ext uri="{FF2B5EF4-FFF2-40B4-BE49-F238E27FC236}">
                      <a16:creationId xmlns:a16="http://schemas.microsoft.com/office/drawing/2014/main" id="{ACE6A65D-7D14-4A1D-B550-4FA188907066}"/>
                    </a:ext>
                  </a:extLst>
                </p:cNvPr>
                <p:cNvCxnSpPr>
                  <a:cxnSpLocks/>
                </p:cNvCxnSpPr>
                <p:nvPr/>
              </p:nvCxnSpPr>
              <p:spPr>
                <a:xfrm rot="18720000">
                  <a:off x="1058749" y="405831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33" name="直接连接符 332">
                  <a:extLst>
                    <a:ext uri="{FF2B5EF4-FFF2-40B4-BE49-F238E27FC236}">
                      <a16:creationId xmlns:a16="http://schemas.microsoft.com/office/drawing/2014/main" id="{B708B48B-6DFA-466E-B9F6-731B9FD3EB19}"/>
                    </a:ext>
                  </a:extLst>
                </p:cNvPr>
                <p:cNvCxnSpPr>
                  <a:cxnSpLocks/>
                </p:cNvCxnSpPr>
                <p:nvPr/>
              </p:nvCxnSpPr>
              <p:spPr>
                <a:xfrm rot="19080000">
                  <a:off x="1092127" y="4024930"/>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34" name="直接连接符 333">
                  <a:extLst>
                    <a:ext uri="{FF2B5EF4-FFF2-40B4-BE49-F238E27FC236}">
                      <a16:creationId xmlns:a16="http://schemas.microsoft.com/office/drawing/2014/main" id="{686AF8E8-0D34-40F5-86EC-6CF00F844EB8}"/>
                    </a:ext>
                  </a:extLst>
                </p:cNvPr>
                <p:cNvCxnSpPr>
                  <a:cxnSpLocks/>
                </p:cNvCxnSpPr>
                <p:nvPr/>
              </p:nvCxnSpPr>
              <p:spPr>
                <a:xfrm rot="19440000">
                  <a:off x="1128803" y="399523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35" name="直接连接符 334">
                  <a:extLst>
                    <a:ext uri="{FF2B5EF4-FFF2-40B4-BE49-F238E27FC236}">
                      <a16:creationId xmlns:a16="http://schemas.microsoft.com/office/drawing/2014/main" id="{B8BCC0C1-A178-4D36-ACED-D8883631E3B4}"/>
                    </a:ext>
                  </a:extLst>
                </p:cNvPr>
                <p:cNvCxnSpPr>
                  <a:cxnSpLocks/>
                </p:cNvCxnSpPr>
                <p:nvPr/>
              </p:nvCxnSpPr>
              <p:spPr>
                <a:xfrm rot="19800000">
                  <a:off x="1168381" y="396952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36" name="直接连接符 335">
                  <a:extLst>
                    <a:ext uri="{FF2B5EF4-FFF2-40B4-BE49-F238E27FC236}">
                      <a16:creationId xmlns:a16="http://schemas.microsoft.com/office/drawing/2014/main" id="{8F40B23D-0846-4F10-891A-04D10DB2A8F1}"/>
                    </a:ext>
                  </a:extLst>
                </p:cNvPr>
                <p:cNvCxnSpPr>
                  <a:cxnSpLocks/>
                </p:cNvCxnSpPr>
                <p:nvPr/>
              </p:nvCxnSpPr>
              <p:spPr>
                <a:xfrm rot="20160000">
                  <a:off x="1210436" y="394810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37" name="直接连接符 336">
                  <a:extLst>
                    <a:ext uri="{FF2B5EF4-FFF2-40B4-BE49-F238E27FC236}">
                      <a16:creationId xmlns:a16="http://schemas.microsoft.com/office/drawing/2014/main" id="{D89AE0A2-79E6-43E0-AEFB-E3EA59D1EC07}"/>
                    </a:ext>
                  </a:extLst>
                </p:cNvPr>
                <p:cNvCxnSpPr>
                  <a:cxnSpLocks/>
                </p:cNvCxnSpPr>
                <p:nvPr/>
              </p:nvCxnSpPr>
              <p:spPr>
                <a:xfrm rot="20520000">
                  <a:off x="1254497" y="393118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38" name="直接连接符 337">
                  <a:extLst>
                    <a:ext uri="{FF2B5EF4-FFF2-40B4-BE49-F238E27FC236}">
                      <a16:creationId xmlns:a16="http://schemas.microsoft.com/office/drawing/2014/main" id="{9BBCE704-0AA3-40A7-A09F-62AA6414B0FA}"/>
                    </a:ext>
                  </a:extLst>
                </p:cNvPr>
                <p:cNvCxnSpPr>
                  <a:cxnSpLocks/>
                </p:cNvCxnSpPr>
                <p:nvPr/>
              </p:nvCxnSpPr>
              <p:spPr>
                <a:xfrm rot="20880000">
                  <a:off x="1300094" y="391897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39" name="直接连接符 338">
                  <a:extLst>
                    <a:ext uri="{FF2B5EF4-FFF2-40B4-BE49-F238E27FC236}">
                      <a16:creationId xmlns:a16="http://schemas.microsoft.com/office/drawing/2014/main" id="{B7B7C0B1-1D9B-4D20-9A42-49F347BEDA54}"/>
                    </a:ext>
                  </a:extLst>
                </p:cNvPr>
                <p:cNvCxnSpPr>
                  <a:cxnSpLocks/>
                </p:cNvCxnSpPr>
                <p:nvPr/>
              </p:nvCxnSpPr>
              <p:spPr>
                <a:xfrm rot="21240000">
                  <a:off x="1346706" y="391159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40" name="直接连接符 339">
                  <a:extLst>
                    <a:ext uri="{FF2B5EF4-FFF2-40B4-BE49-F238E27FC236}">
                      <a16:creationId xmlns:a16="http://schemas.microsoft.com/office/drawing/2014/main" id="{13530500-036B-45B9-BDF0-53578E048FF3}"/>
                    </a:ext>
                  </a:extLst>
                </p:cNvPr>
                <p:cNvCxnSpPr>
                  <a:cxnSpLocks/>
                </p:cNvCxnSpPr>
                <p:nvPr/>
              </p:nvCxnSpPr>
              <p:spPr>
                <a:xfrm>
                  <a:off x="1393837" y="390912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41" name="直接连接符 340">
                  <a:extLst>
                    <a:ext uri="{FF2B5EF4-FFF2-40B4-BE49-F238E27FC236}">
                      <a16:creationId xmlns:a16="http://schemas.microsoft.com/office/drawing/2014/main" id="{A8227F6C-56CF-47C1-9832-84B6852B103D}"/>
                    </a:ext>
                  </a:extLst>
                </p:cNvPr>
                <p:cNvCxnSpPr>
                  <a:cxnSpLocks/>
                </p:cNvCxnSpPr>
                <p:nvPr/>
              </p:nvCxnSpPr>
              <p:spPr>
                <a:xfrm rot="360000">
                  <a:off x="1440968" y="391159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42" name="直接连接符 341">
                  <a:extLst>
                    <a:ext uri="{FF2B5EF4-FFF2-40B4-BE49-F238E27FC236}">
                      <a16:creationId xmlns:a16="http://schemas.microsoft.com/office/drawing/2014/main" id="{E16A190A-2788-41BE-ACC0-0CC83EB9F5E8}"/>
                    </a:ext>
                  </a:extLst>
                </p:cNvPr>
                <p:cNvCxnSpPr>
                  <a:cxnSpLocks/>
                </p:cNvCxnSpPr>
                <p:nvPr/>
              </p:nvCxnSpPr>
              <p:spPr>
                <a:xfrm rot="720000">
                  <a:off x="1487576" y="391897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43" name="直接连接符 342">
                  <a:extLst>
                    <a:ext uri="{FF2B5EF4-FFF2-40B4-BE49-F238E27FC236}">
                      <a16:creationId xmlns:a16="http://schemas.microsoft.com/office/drawing/2014/main" id="{A0AA647D-6EDD-4F24-B7D3-DDE05FB9A4FD}"/>
                    </a:ext>
                  </a:extLst>
                </p:cNvPr>
                <p:cNvCxnSpPr>
                  <a:cxnSpLocks/>
                </p:cNvCxnSpPr>
                <p:nvPr/>
              </p:nvCxnSpPr>
              <p:spPr>
                <a:xfrm rot="1080000">
                  <a:off x="1533177" y="393118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44" name="直接连接符 343">
                  <a:extLst>
                    <a:ext uri="{FF2B5EF4-FFF2-40B4-BE49-F238E27FC236}">
                      <a16:creationId xmlns:a16="http://schemas.microsoft.com/office/drawing/2014/main" id="{145440E4-25EF-4F01-81EB-EE0E1C177BB6}"/>
                    </a:ext>
                  </a:extLst>
                </p:cNvPr>
                <p:cNvCxnSpPr>
                  <a:cxnSpLocks/>
                </p:cNvCxnSpPr>
                <p:nvPr/>
              </p:nvCxnSpPr>
              <p:spPr>
                <a:xfrm rot="1440000">
                  <a:off x="1577234" y="394810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45" name="直接连接符 344">
                  <a:extLst>
                    <a:ext uri="{FF2B5EF4-FFF2-40B4-BE49-F238E27FC236}">
                      <a16:creationId xmlns:a16="http://schemas.microsoft.com/office/drawing/2014/main" id="{2D210939-C91A-4F4B-A324-373B50CB2583}"/>
                    </a:ext>
                  </a:extLst>
                </p:cNvPr>
                <p:cNvCxnSpPr>
                  <a:cxnSpLocks/>
                </p:cNvCxnSpPr>
                <p:nvPr/>
              </p:nvCxnSpPr>
              <p:spPr>
                <a:xfrm rot="1800000">
                  <a:off x="1619289" y="396952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46" name="直接连接符 345">
                  <a:extLst>
                    <a:ext uri="{FF2B5EF4-FFF2-40B4-BE49-F238E27FC236}">
                      <a16:creationId xmlns:a16="http://schemas.microsoft.com/office/drawing/2014/main" id="{1D7C6ADF-BBB3-4B9D-9CCD-721E42106892}"/>
                    </a:ext>
                  </a:extLst>
                </p:cNvPr>
                <p:cNvCxnSpPr>
                  <a:cxnSpLocks/>
                </p:cNvCxnSpPr>
                <p:nvPr/>
              </p:nvCxnSpPr>
              <p:spPr>
                <a:xfrm rot="2160000">
                  <a:off x="1658871" y="399523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47" name="直接连接符 346">
                  <a:extLst>
                    <a:ext uri="{FF2B5EF4-FFF2-40B4-BE49-F238E27FC236}">
                      <a16:creationId xmlns:a16="http://schemas.microsoft.com/office/drawing/2014/main" id="{E17B1E8A-BB25-4490-8D53-4A10F7BF223B}"/>
                    </a:ext>
                  </a:extLst>
                </p:cNvPr>
                <p:cNvCxnSpPr>
                  <a:cxnSpLocks/>
                </p:cNvCxnSpPr>
                <p:nvPr/>
              </p:nvCxnSpPr>
              <p:spPr>
                <a:xfrm rot="2520000">
                  <a:off x="1695543" y="4024930"/>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48" name="直接连接符 347">
                  <a:extLst>
                    <a:ext uri="{FF2B5EF4-FFF2-40B4-BE49-F238E27FC236}">
                      <a16:creationId xmlns:a16="http://schemas.microsoft.com/office/drawing/2014/main" id="{81CBE944-F7F4-40E3-96EB-257A072C32B1}"/>
                    </a:ext>
                  </a:extLst>
                </p:cNvPr>
                <p:cNvCxnSpPr>
                  <a:cxnSpLocks/>
                </p:cNvCxnSpPr>
                <p:nvPr/>
              </p:nvCxnSpPr>
              <p:spPr>
                <a:xfrm rot="2880000">
                  <a:off x="1728921" y="4058312"/>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49" name="直接连接符 348">
                  <a:extLst>
                    <a:ext uri="{FF2B5EF4-FFF2-40B4-BE49-F238E27FC236}">
                      <a16:creationId xmlns:a16="http://schemas.microsoft.com/office/drawing/2014/main" id="{F1FB8765-6E87-49AA-821C-4EEF283F4AB0}"/>
                    </a:ext>
                  </a:extLst>
                </p:cNvPr>
                <p:cNvCxnSpPr>
                  <a:cxnSpLocks/>
                </p:cNvCxnSpPr>
                <p:nvPr/>
              </p:nvCxnSpPr>
              <p:spPr>
                <a:xfrm rot="3240000">
                  <a:off x="1758621" y="409498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50" name="直接连接符 349">
                  <a:extLst>
                    <a:ext uri="{FF2B5EF4-FFF2-40B4-BE49-F238E27FC236}">
                      <a16:creationId xmlns:a16="http://schemas.microsoft.com/office/drawing/2014/main" id="{ED133002-6E2A-445E-A174-D220182FF433}"/>
                    </a:ext>
                  </a:extLst>
                </p:cNvPr>
                <p:cNvCxnSpPr>
                  <a:cxnSpLocks/>
                </p:cNvCxnSpPr>
                <p:nvPr/>
              </p:nvCxnSpPr>
              <p:spPr>
                <a:xfrm rot="3600000">
                  <a:off x="1784327" y="413456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51" name="直接连接符 350">
                  <a:extLst>
                    <a:ext uri="{FF2B5EF4-FFF2-40B4-BE49-F238E27FC236}">
                      <a16:creationId xmlns:a16="http://schemas.microsoft.com/office/drawing/2014/main" id="{F4550246-3749-40B5-86B3-1A558C3AC936}"/>
                    </a:ext>
                  </a:extLst>
                </p:cNvPr>
                <p:cNvCxnSpPr>
                  <a:cxnSpLocks/>
                </p:cNvCxnSpPr>
                <p:nvPr/>
              </p:nvCxnSpPr>
              <p:spPr>
                <a:xfrm rot="3960000">
                  <a:off x="1805751" y="417662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52" name="直接连接符 351">
                  <a:extLst>
                    <a:ext uri="{FF2B5EF4-FFF2-40B4-BE49-F238E27FC236}">
                      <a16:creationId xmlns:a16="http://schemas.microsoft.com/office/drawing/2014/main" id="{50058DF0-B1C6-4822-9A6A-4A49A8C14AB2}"/>
                    </a:ext>
                  </a:extLst>
                </p:cNvPr>
                <p:cNvCxnSpPr>
                  <a:cxnSpLocks/>
                </p:cNvCxnSpPr>
                <p:nvPr/>
              </p:nvCxnSpPr>
              <p:spPr>
                <a:xfrm rot="4320000">
                  <a:off x="1822664" y="422067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53" name="直接连接符 352">
                  <a:extLst>
                    <a:ext uri="{FF2B5EF4-FFF2-40B4-BE49-F238E27FC236}">
                      <a16:creationId xmlns:a16="http://schemas.microsoft.com/office/drawing/2014/main" id="{48FDE80A-AE5F-4984-9F9C-ED61461E4B4D}"/>
                    </a:ext>
                  </a:extLst>
                </p:cNvPr>
                <p:cNvCxnSpPr>
                  <a:cxnSpLocks/>
                </p:cNvCxnSpPr>
                <p:nvPr/>
              </p:nvCxnSpPr>
              <p:spPr>
                <a:xfrm rot="4680000">
                  <a:off x="1834883" y="426627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54" name="直接连接符 353">
                  <a:extLst>
                    <a:ext uri="{FF2B5EF4-FFF2-40B4-BE49-F238E27FC236}">
                      <a16:creationId xmlns:a16="http://schemas.microsoft.com/office/drawing/2014/main" id="{55DDFEE7-5F14-4CA7-8A38-02A9DF54D573}"/>
                    </a:ext>
                  </a:extLst>
                </p:cNvPr>
                <p:cNvCxnSpPr>
                  <a:cxnSpLocks/>
                </p:cNvCxnSpPr>
                <p:nvPr/>
              </p:nvCxnSpPr>
              <p:spPr>
                <a:xfrm rot="5040000">
                  <a:off x="1842263" y="4312887"/>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55" name="直接连接符 354">
                  <a:extLst>
                    <a:ext uri="{FF2B5EF4-FFF2-40B4-BE49-F238E27FC236}">
                      <a16:creationId xmlns:a16="http://schemas.microsoft.com/office/drawing/2014/main" id="{D3B725E8-D114-4976-B6AC-65C5C9C89F1D}"/>
                    </a:ext>
                  </a:extLst>
                </p:cNvPr>
                <p:cNvCxnSpPr>
                  <a:cxnSpLocks/>
                </p:cNvCxnSpPr>
                <p:nvPr/>
              </p:nvCxnSpPr>
              <p:spPr>
                <a:xfrm rot="5400000">
                  <a:off x="1844733" y="436001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56" name="直接连接符 355">
                  <a:extLst>
                    <a:ext uri="{FF2B5EF4-FFF2-40B4-BE49-F238E27FC236}">
                      <a16:creationId xmlns:a16="http://schemas.microsoft.com/office/drawing/2014/main" id="{730F1C1E-A58E-4BF2-9471-7F96AE5A359D}"/>
                    </a:ext>
                  </a:extLst>
                </p:cNvPr>
                <p:cNvCxnSpPr>
                  <a:cxnSpLocks/>
                </p:cNvCxnSpPr>
                <p:nvPr/>
              </p:nvCxnSpPr>
              <p:spPr>
                <a:xfrm rot="5760000">
                  <a:off x="1842263" y="4407149"/>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57" name="直接连接符 356">
                  <a:extLst>
                    <a:ext uri="{FF2B5EF4-FFF2-40B4-BE49-F238E27FC236}">
                      <a16:creationId xmlns:a16="http://schemas.microsoft.com/office/drawing/2014/main" id="{D08035FA-FA1A-4FE7-A508-BE623864637A}"/>
                    </a:ext>
                  </a:extLst>
                </p:cNvPr>
                <p:cNvCxnSpPr>
                  <a:cxnSpLocks/>
                </p:cNvCxnSpPr>
                <p:nvPr/>
              </p:nvCxnSpPr>
              <p:spPr>
                <a:xfrm rot="6120000">
                  <a:off x="1834883" y="445376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58" name="直接连接符 357">
                  <a:extLst>
                    <a:ext uri="{FF2B5EF4-FFF2-40B4-BE49-F238E27FC236}">
                      <a16:creationId xmlns:a16="http://schemas.microsoft.com/office/drawing/2014/main" id="{6428D2E4-5C45-4355-A78A-2FF83DD429BC}"/>
                    </a:ext>
                  </a:extLst>
                </p:cNvPr>
                <p:cNvCxnSpPr>
                  <a:cxnSpLocks/>
                </p:cNvCxnSpPr>
                <p:nvPr/>
              </p:nvCxnSpPr>
              <p:spPr>
                <a:xfrm rot="6480000">
                  <a:off x="1822664" y="449935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59" name="直接连接符 358">
                  <a:extLst>
                    <a:ext uri="{FF2B5EF4-FFF2-40B4-BE49-F238E27FC236}">
                      <a16:creationId xmlns:a16="http://schemas.microsoft.com/office/drawing/2014/main" id="{5E666821-4F5A-4D65-A00B-8FF07E6CE4EC}"/>
                    </a:ext>
                  </a:extLst>
                </p:cNvPr>
                <p:cNvCxnSpPr>
                  <a:cxnSpLocks/>
                </p:cNvCxnSpPr>
                <p:nvPr/>
              </p:nvCxnSpPr>
              <p:spPr>
                <a:xfrm rot="6840000">
                  <a:off x="1805751" y="4543419"/>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60" name="直接连接符 359">
                  <a:extLst>
                    <a:ext uri="{FF2B5EF4-FFF2-40B4-BE49-F238E27FC236}">
                      <a16:creationId xmlns:a16="http://schemas.microsoft.com/office/drawing/2014/main" id="{55EF6CBD-922A-4040-901B-0FA21D775E16}"/>
                    </a:ext>
                  </a:extLst>
                </p:cNvPr>
                <p:cNvCxnSpPr>
                  <a:cxnSpLocks/>
                </p:cNvCxnSpPr>
                <p:nvPr/>
              </p:nvCxnSpPr>
              <p:spPr>
                <a:xfrm rot="7200000">
                  <a:off x="1784327" y="458546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61" name="直接连接符 360">
                  <a:extLst>
                    <a:ext uri="{FF2B5EF4-FFF2-40B4-BE49-F238E27FC236}">
                      <a16:creationId xmlns:a16="http://schemas.microsoft.com/office/drawing/2014/main" id="{F6AD4533-4F69-47CA-AB8F-9790B91443C5}"/>
                    </a:ext>
                  </a:extLst>
                </p:cNvPr>
                <p:cNvCxnSpPr>
                  <a:cxnSpLocks/>
                </p:cNvCxnSpPr>
                <p:nvPr/>
              </p:nvCxnSpPr>
              <p:spPr>
                <a:xfrm rot="7560000">
                  <a:off x="1758621" y="462504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62" name="直接连接符 361">
                  <a:extLst>
                    <a:ext uri="{FF2B5EF4-FFF2-40B4-BE49-F238E27FC236}">
                      <a16:creationId xmlns:a16="http://schemas.microsoft.com/office/drawing/2014/main" id="{58BFCD05-61E6-4F49-B984-C7DB838B043C}"/>
                    </a:ext>
                  </a:extLst>
                </p:cNvPr>
                <p:cNvCxnSpPr>
                  <a:cxnSpLocks/>
                </p:cNvCxnSpPr>
                <p:nvPr/>
              </p:nvCxnSpPr>
              <p:spPr>
                <a:xfrm rot="7920000">
                  <a:off x="1728921" y="466172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63" name="直接连接符 362">
                  <a:extLst>
                    <a:ext uri="{FF2B5EF4-FFF2-40B4-BE49-F238E27FC236}">
                      <a16:creationId xmlns:a16="http://schemas.microsoft.com/office/drawing/2014/main" id="{ACBC52DF-0F8C-451E-A5C1-0C656CA54EAF}"/>
                    </a:ext>
                  </a:extLst>
                </p:cNvPr>
                <p:cNvCxnSpPr>
                  <a:cxnSpLocks/>
                </p:cNvCxnSpPr>
                <p:nvPr/>
              </p:nvCxnSpPr>
              <p:spPr>
                <a:xfrm rot="8280000">
                  <a:off x="1695543" y="469510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64" name="直接连接符 363">
                  <a:extLst>
                    <a:ext uri="{FF2B5EF4-FFF2-40B4-BE49-F238E27FC236}">
                      <a16:creationId xmlns:a16="http://schemas.microsoft.com/office/drawing/2014/main" id="{7D7F93DC-18FB-4AF3-BD93-C721030EE53B}"/>
                    </a:ext>
                  </a:extLst>
                </p:cNvPr>
                <p:cNvCxnSpPr>
                  <a:cxnSpLocks/>
                </p:cNvCxnSpPr>
                <p:nvPr/>
              </p:nvCxnSpPr>
              <p:spPr>
                <a:xfrm rot="8640000">
                  <a:off x="1658871" y="4724803"/>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65" name="直接连接符 364">
                  <a:extLst>
                    <a:ext uri="{FF2B5EF4-FFF2-40B4-BE49-F238E27FC236}">
                      <a16:creationId xmlns:a16="http://schemas.microsoft.com/office/drawing/2014/main" id="{91338417-9588-400E-9FFD-531EFE1C524F}"/>
                    </a:ext>
                  </a:extLst>
                </p:cNvPr>
                <p:cNvCxnSpPr>
                  <a:cxnSpLocks/>
                </p:cNvCxnSpPr>
                <p:nvPr/>
              </p:nvCxnSpPr>
              <p:spPr>
                <a:xfrm rot="9000000">
                  <a:off x="1619289" y="475050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66" name="直接连接符 365">
                  <a:extLst>
                    <a:ext uri="{FF2B5EF4-FFF2-40B4-BE49-F238E27FC236}">
                      <a16:creationId xmlns:a16="http://schemas.microsoft.com/office/drawing/2014/main" id="{02166A63-8494-4A08-BF91-91F065D7455E}"/>
                    </a:ext>
                  </a:extLst>
                </p:cNvPr>
                <p:cNvCxnSpPr>
                  <a:cxnSpLocks/>
                </p:cNvCxnSpPr>
                <p:nvPr/>
              </p:nvCxnSpPr>
              <p:spPr>
                <a:xfrm rot="9360000">
                  <a:off x="1577234" y="4771933"/>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67" name="直接连接符 366">
                  <a:extLst>
                    <a:ext uri="{FF2B5EF4-FFF2-40B4-BE49-F238E27FC236}">
                      <a16:creationId xmlns:a16="http://schemas.microsoft.com/office/drawing/2014/main" id="{CE3F98F5-FAF9-4F24-AA5B-5FDC033395EA}"/>
                    </a:ext>
                  </a:extLst>
                </p:cNvPr>
                <p:cNvCxnSpPr>
                  <a:cxnSpLocks/>
                </p:cNvCxnSpPr>
                <p:nvPr/>
              </p:nvCxnSpPr>
              <p:spPr>
                <a:xfrm rot="9720000">
                  <a:off x="1533177" y="478884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68" name="直接连接符 367">
                  <a:extLst>
                    <a:ext uri="{FF2B5EF4-FFF2-40B4-BE49-F238E27FC236}">
                      <a16:creationId xmlns:a16="http://schemas.microsoft.com/office/drawing/2014/main" id="{D4C0881E-5971-4724-A3FA-F38E7B058175}"/>
                    </a:ext>
                  </a:extLst>
                </p:cNvPr>
                <p:cNvCxnSpPr>
                  <a:cxnSpLocks/>
                </p:cNvCxnSpPr>
                <p:nvPr/>
              </p:nvCxnSpPr>
              <p:spPr>
                <a:xfrm rot="10080000">
                  <a:off x="1487576" y="480106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69" name="直接连接符 368">
                  <a:extLst>
                    <a:ext uri="{FF2B5EF4-FFF2-40B4-BE49-F238E27FC236}">
                      <a16:creationId xmlns:a16="http://schemas.microsoft.com/office/drawing/2014/main" id="{59A76CFD-0A6C-4157-859D-C3FCA5452CB9}"/>
                    </a:ext>
                  </a:extLst>
                </p:cNvPr>
                <p:cNvCxnSpPr>
                  <a:cxnSpLocks/>
                </p:cNvCxnSpPr>
                <p:nvPr/>
              </p:nvCxnSpPr>
              <p:spPr>
                <a:xfrm rot="10440000">
                  <a:off x="1440968" y="480844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70" name="直接连接符 369">
                  <a:extLst>
                    <a:ext uri="{FF2B5EF4-FFF2-40B4-BE49-F238E27FC236}">
                      <a16:creationId xmlns:a16="http://schemas.microsoft.com/office/drawing/2014/main" id="{C0E927CF-FC39-46E2-AB60-A9E91A095A7B}"/>
                    </a:ext>
                  </a:extLst>
                </p:cNvPr>
                <p:cNvCxnSpPr>
                  <a:cxnSpLocks/>
                </p:cNvCxnSpPr>
                <p:nvPr/>
              </p:nvCxnSpPr>
              <p:spPr>
                <a:xfrm rot="10800000">
                  <a:off x="1393837" y="4810914"/>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71" name="直接连接符 370">
                  <a:extLst>
                    <a:ext uri="{FF2B5EF4-FFF2-40B4-BE49-F238E27FC236}">
                      <a16:creationId xmlns:a16="http://schemas.microsoft.com/office/drawing/2014/main" id="{FE53169E-8C7B-47A8-B153-24168401A9FE}"/>
                    </a:ext>
                  </a:extLst>
                </p:cNvPr>
                <p:cNvCxnSpPr>
                  <a:cxnSpLocks/>
                </p:cNvCxnSpPr>
                <p:nvPr/>
              </p:nvCxnSpPr>
              <p:spPr>
                <a:xfrm rot="11160000">
                  <a:off x="1346706" y="480844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72" name="直接连接符 371">
                  <a:extLst>
                    <a:ext uri="{FF2B5EF4-FFF2-40B4-BE49-F238E27FC236}">
                      <a16:creationId xmlns:a16="http://schemas.microsoft.com/office/drawing/2014/main" id="{1B78775F-79FA-4AF2-B510-691D6BE91C36}"/>
                    </a:ext>
                  </a:extLst>
                </p:cNvPr>
                <p:cNvCxnSpPr>
                  <a:cxnSpLocks/>
                </p:cNvCxnSpPr>
                <p:nvPr/>
              </p:nvCxnSpPr>
              <p:spPr>
                <a:xfrm rot="11520000">
                  <a:off x="1300094" y="480106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73" name="直接连接符 372">
                  <a:extLst>
                    <a:ext uri="{FF2B5EF4-FFF2-40B4-BE49-F238E27FC236}">
                      <a16:creationId xmlns:a16="http://schemas.microsoft.com/office/drawing/2014/main" id="{219E25DA-897F-403A-8777-5FC3E1AEE2EC}"/>
                    </a:ext>
                  </a:extLst>
                </p:cNvPr>
                <p:cNvCxnSpPr>
                  <a:cxnSpLocks/>
                </p:cNvCxnSpPr>
                <p:nvPr/>
              </p:nvCxnSpPr>
              <p:spPr>
                <a:xfrm rot="11880000">
                  <a:off x="1254497" y="478884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74" name="直接连接符 373">
                  <a:extLst>
                    <a:ext uri="{FF2B5EF4-FFF2-40B4-BE49-F238E27FC236}">
                      <a16:creationId xmlns:a16="http://schemas.microsoft.com/office/drawing/2014/main" id="{A2ABD5F3-73CF-4591-B3E8-A6B7236AA046}"/>
                    </a:ext>
                  </a:extLst>
                </p:cNvPr>
                <p:cNvCxnSpPr>
                  <a:cxnSpLocks/>
                </p:cNvCxnSpPr>
                <p:nvPr/>
              </p:nvCxnSpPr>
              <p:spPr>
                <a:xfrm rot="12240000">
                  <a:off x="1210436" y="4771933"/>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75" name="直接连接符 374">
                  <a:extLst>
                    <a:ext uri="{FF2B5EF4-FFF2-40B4-BE49-F238E27FC236}">
                      <a16:creationId xmlns:a16="http://schemas.microsoft.com/office/drawing/2014/main" id="{44B08F14-5125-4D98-A32D-99D745BF3FD7}"/>
                    </a:ext>
                  </a:extLst>
                </p:cNvPr>
                <p:cNvCxnSpPr>
                  <a:cxnSpLocks/>
                </p:cNvCxnSpPr>
                <p:nvPr/>
              </p:nvCxnSpPr>
              <p:spPr>
                <a:xfrm rot="12600000">
                  <a:off x="1168381" y="475050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76" name="直接连接符 375">
                  <a:extLst>
                    <a:ext uri="{FF2B5EF4-FFF2-40B4-BE49-F238E27FC236}">
                      <a16:creationId xmlns:a16="http://schemas.microsoft.com/office/drawing/2014/main" id="{CA583B61-4D14-432F-9490-1626EE6DEC9C}"/>
                    </a:ext>
                  </a:extLst>
                </p:cNvPr>
                <p:cNvCxnSpPr>
                  <a:cxnSpLocks/>
                </p:cNvCxnSpPr>
                <p:nvPr/>
              </p:nvCxnSpPr>
              <p:spPr>
                <a:xfrm rot="12960000">
                  <a:off x="1128803" y="4724803"/>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77" name="直接连接符 376">
                  <a:extLst>
                    <a:ext uri="{FF2B5EF4-FFF2-40B4-BE49-F238E27FC236}">
                      <a16:creationId xmlns:a16="http://schemas.microsoft.com/office/drawing/2014/main" id="{1B8CF020-207A-4AC2-B2DA-2E68982075C0}"/>
                    </a:ext>
                  </a:extLst>
                </p:cNvPr>
                <p:cNvCxnSpPr>
                  <a:cxnSpLocks/>
                </p:cNvCxnSpPr>
                <p:nvPr/>
              </p:nvCxnSpPr>
              <p:spPr>
                <a:xfrm rot="13320000">
                  <a:off x="1092127" y="469510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78" name="直接连接符 377">
                  <a:extLst>
                    <a:ext uri="{FF2B5EF4-FFF2-40B4-BE49-F238E27FC236}">
                      <a16:creationId xmlns:a16="http://schemas.microsoft.com/office/drawing/2014/main" id="{AA303B63-05C9-4E6F-BBC7-A58C21C62435}"/>
                    </a:ext>
                  </a:extLst>
                </p:cNvPr>
                <p:cNvCxnSpPr>
                  <a:cxnSpLocks/>
                </p:cNvCxnSpPr>
                <p:nvPr/>
              </p:nvCxnSpPr>
              <p:spPr>
                <a:xfrm rot="13680000">
                  <a:off x="1058749" y="466172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79" name="直接连接符 378">
                  <a:extLst>
                    <a:ext uri="{FF2B5EF4-FFF2-40B4-BE49-F238E27FC236}">
                      <a16:creationId xmlns:a16="http://schemas.microsoft.com/office/drawing/2014/main" id="{21EE298E-E80C-4D38-AA1D-A6C8789BF46D}"/>
                    </a:ext>
                  </a:extLst>
                </p:cNvPr>
                <p:cNvCxnSpPr>
                  <a:cxnSpLocks/>
                </p:cNvCxnSpPr>
                <p:nvPr/>
              </p:nvCxnSpPr>
              <p:spPr>
                <a:xfrm rot="14040000">
                  <a:off x="1029049" y="4625048"/>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80" name="直接连接符 379">
                  <a:extLst>
                    <a:ext uri="{FF2B5EF4-FFF2-40B4-BE49-F238E27FC236}">
                      <a16:creationId xmlns:a16="http://schemas.microsoft.com/office/drawing/2014/main" id="{ED10E4C6-E1A1-489F-99F2-277AB45F81A5}"/>
                    </a:ext>
                  </a:extLst>
                </p:cNvPr>
                <p:cNvCxnSpPr>
                  <a:cxnSpLocks/>
                </p:cNvCxnSpPr>
                <p:nvPr/>
              </p:nvCxnSpPr>
              <p:spPr>
                <a:xfrm rot="14400000">
                  <a:off x="1003340" y="4585466"/>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81" name="直接连接符 380">
                  <a:extLst>
                    <a:ext uri="{FF2B5EF4-FFF2-40B4-BE49-F238E27FC236}">
                      <a16:creationId xmlns:a16="http://schemas.microsoft.com/office/drawing/2014/main" id="{D4279873-D302-4B2B-AA25-31EA8F0814E0}"/>
                    </a:ext>
                  </a:extLst>
                </p:cNvPr>
                <p:cNvCxnSpPr>
                  <a:cxnSpLocks/>
                </p:cNvCxnSpPr>
                <p:nvPr/>
              </p:nvCxnSpPr>
              <p:spPr>
                <a:xfrm rot="14760000">
                  <a:off x="981919" y="4543419"/>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82" name="直接连接符 381">
                  <a:extLst>
                    <a:ext uri="{FF2B5EF4-FFF2-40B4-BE49-F238E27FC236}">
                      <a16:creationId xmlns:a16="http://schemas.microsoft.com/office/drawing/2014/main" id="{838ABCC2-4258-4D56-A83B-AADE85938E97}"/>
                    </a:ext>
                  </a:extLst>
                </p:cNvPr>
                <p:cNvCxnSpPr>
                  <a:cxnSpLocks/>
                </p:cNvCxnSpPr>
                <p:nvPr/>
              </p:nvCxnSpPr>
              <p:spPr>
                <a:xfrm rot="15120000">
                  <a:off x="965006" y="449935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83" name="直接连接符 382">
                  <a:extLst>
                    <a:ext uri="{FF2B5EF4-FFF2-40B4-BE49-F238E27FC236}">
                      <a16:creationId xmlns:a16="http://schemas.microsoft.com/office/drawing/2014/main" id="{8D7E51AF-2CC0-4824-9DA4-44CA2245859C}"/>
                    </a:ext>
                  </a:extLst>
                </p:cNvPr>
                <p:cNvCxnSpPr>
                  <a:cxnSpLocks/>
                </p:cNvCxnSpPr>
                <p:nvPr/>
              </p:nvCxnSpPr>
              <p:spPr>
                <a:xfrm rot="15480000">
                  <a:off x="952787" y="4453765"/>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cxnSp>
              <p:nvCxnSpPr>
                <p:cNvPr id="384" name="直接连接符 383">
                  <a:extLst>
                    <a:ext uri="{FF2B5EF4-FFF2-40B4-BE49-F238E27FC236}">
                      <a16:creationId xmlns:a16="http://schemas.microsoft.com/office/drawing/2014/main" id="{4893F696-905E-41E2-ACD7-185D485717E7}"/>
                    </a:ext>
                  </a:extLst>
                </p:cNvPr>
                <p:cNvCxnSpPr>
                  <a:cxnSpLocks/>
                </p:cNvCxnSpPr>
                <p:nvPr/>
              </p:nvCxnSpPr>
              <p:spPr>
                <a:xfrm rot="15840000">
                  <a:off x="945410" y="4407149"/>
                  <a:ext cx="0" cy="81000"/>
                </a:xfrm>
                <a:prstGeom prst="line">
                  <a:avLst/>
                </a:prstGeom>
                <a:ln w="11430" cap="rnd">
                  <a:gradFill>
                    <a:gsLst>
                      <a:gs pos="0">
                        <a:schemeClr val="accent2"/>
                      </a:gs>
                      <a:gs pos="100000">
                        <a:schemeClr val="accent4">
                          <a:alpha val="0"/>
                        </a:schemeClr>
                      </a:gs>
                    </a:gsLst>
                    <a:lin ang="5400000" scaled="0"/>
                  </a:gradFill>
                </a:ln>
                <a:effectLst/>
              </p:spPr>
              <p:style>
                <a:lnRef idx="1">
                  <a:schemeClr val="accent1"/>
                </a:lnRef>
                <a:fillRef idx="0">
                  <a:schemeClr val="accent1"/>
                </a:fillRef>
                <a:effectRef idx="0">
                  <a:schemeClr val="accent1"/>
                </a:effectRef>
                <a:fontRef idx="minor">
                  <a:schemeClr val="tx1"/>
                </a:fontRef>
              </p:style>
            </p:cxnSp>
          </p:grpSp>
        </p:grpSp>
        <p:sp>
          <p:nvSpPr>
            <p:cNvPr id="389" name="文本框 388">
              <a:extLst>
                <a:ext uri="{FF2B5EF4-FFF2-40B4-BE49-F238E27FC236}">
                  <a16:creationId xmlns:a16="http://schemas.microsoft.com/office/drawing/2014/main" id="{6EDD4A7A-DA11-4FE9-A666-946F27B559CE}"/>
                </a:ext>
              </a:extLst>
            </p:cNvPr>
            <p:cNvSpPr txBox="1"/>
            <p:nvPr/>
          </p:nvSpPr>
          <p:spPr>
            <a:xfrm>
              <a:off x="8064466" y="5037049"/>
              <a:ext cx="2154437" cy="369332"/>
            </a:xfrm>
            <a:prstGeom prst="rect">
              <a:avLst/>
            </a:prstGeom>
            <a:noFill/>
            <a:effectLst/>
          </p:spPr>
          <p:txBody>
            <a:bodyPr wrap="none" lIns="0" tIns="0" rIns="0" bIns="0" rtlCol="0" anchor="t">
              <a:spAutoFit/>
            </a:bodyPr>
            <a:lstStyle/>
            <a:p>
              <a:pPr algn="ctr"/>
              <a:r>
                <a:rPr lang="zh-CN" altLang="en-US" sz="2400" dirty="0">
                  <a:solidFill>
                    <a:schemeClr val="bg1"/>
                  </a:solidFill>
                  <a:latin typeface="+mj-ea"/>
                  <a:ea typeface="+mj-ea"/>
                </a:rPr>
                <a:t>请输入你的标题</a:t>
              </a:r>
            </a:p>
          </p:txBody>
        </p:sp>
      </p:grpSp>
    </p:spTree>
    <p:extLst>
      <p:ext uri="{BB962C8B-B14F-4D97-AF65-F5344CB8AC3E}">
        <p14:creationId xmlns:p14="http://schemas.microsoft.com/office/powerpoint/2010/main" val="231753661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a973b451-f415-4168-9012-e0a4ddf64c63&quot;,&quot;Name&quot;:&quot;作业D&quot;,&quot;Kind&quot;:&quot;Custom&quot;,&quot;OldGuidesSetting&quot;:{&quot;HeaderHeight&quot;:12.0,&quot;FooterHeight&quot;:9.0,&quot;SideMargin&quot;:5.5,&quot;TopMargin&quot;:0.0,&quot;BottomMargin&quot;:0.0,&quot;IntervalMargin&quot;:1.5}}"/>
</p:tagLst>
</file>

<file path=ppt/tags/tag10.xml><?xml version="1.0" encoding="utf-8"?>
<p:tagLst xmlns:a="http://schemas.openxmlformats.org/drawingml/2006/main" xmlns:r="http://schemas.openxmlformats.org/officeDocument/2006/relationships" xmlns:p="http://schemas.openxmlformats.org/presentationml/2006/main">
  <p:tag name="PA" val="v3.2.0"/>
</p:tagLst>
</file>

<file path=ppt/tags/tag100.xml><?xml version="1.0" encoding="utf-8"?>
<p:tagLst xmlns:a="http://schemas.openxmlformats.org/drawingml/2006/main" xmlns:r="http://schemas.openxmlformats.org/officeDocument/2006/relationships" xmlns:p="http://schemas.openxmlformats.org/presentationml/2006/main">
  <p:tag name="SHADOWSIZE" val="101"/>
  <p:tag name="PA" val="v5.2.11"/>
</p:tagLst>
</file>

<file path=ppt/tags/tag101.xml><?xml version="1.0" encoding="utf-8"?>
<p:tagLst xmlns:a="http://schemas.openxmlformats.org/drawingml/2006/main" xmlns:r="http://schemas.openxmlformats.org/officeDocument/2006/relationships" xmlns:p="http://schemas.openxmlformats.org/presentationml/2006/main">
  <p:tag name="SHADOWSIZE" val="101"/>
  <p:tag name="PA" val="v5.2.11"/>
</p:tagLst>
</file>

<file path=ppt/tags/tag102.xml><?xml version="1.0" encoding="utf-8"?>
<p:tagLst xmlns:a="http://schemas.openxmlformats.org/drawingml/2006/main" xmlns:r="http://schemas.openxmlformats.org/officeDocument/2006/relationships" xmlns:p="http://schemas.openxmlformats.org/presentationml/2006/main">
  <p:tag name="SHADOWSIZE" val="101"/>
  <p:tag name="PA" val="v5.2.11"/>
</p:tagLst>
</file>

<file path=ppt/tags/tag103.xml><?xml version="1.0" encoding="utf-8"?>
<p:tagLst xmlns:a="http://schemas.openxmlformats.org/drawingml/2006/main" xmlns:r="http://schemas.openxmlformats.org/officeDocument/2006/relationships" xmlns:p="http://schemas.openxmlformats.org/presentationml/2006/main">
  <p:tag name="PA" val="v5.2.11"/>
</p:tagLst>
</file>

<file path=ppt/tags/tag104.xml><?xml version="1.0" encoding="utf-8"?>
<p:tagLst xmlns:a="http://schemas.openxmlformats.org/drawingml/2006/main" xmlns:r="http://schemas.openxmlformats.org/officeDocument/2006/relationships" xmlns:p="http://schemas.openxmlformats.org/presentationml/2006/main">
  <p:tag name="PA" val="v5.2.11"/>
</p:tagLst>
</file>

<file path=ppt/tags/tag105.xml><?xml version="1.0" encoding="utf-8"?>
<p:tagLst xmlns:a="http://schemas.openxmlformats.org/drawingml/2006/main" xmlns:r="http://schemas.openxmlformats.org/officeDocument/2006/relationships" xmlns:p="http://schemas.openxmlformats.org/presentationml/2006/main">
  <p:tag name="PA" val="v5.2.11"/>
</p:tagLst>
</file>

<file path=ppt/tags/tag106.xml><?xml version="1.0" encoding="utf-8"?>
<p:tagLst xmlns:a="http://schemas.openxmlformats.org/drawingml/2006/main" xmlns:r="http://schemas.openxmlformats.org/officeDocument/2006/relationships" xmlns:p="http://schemas.openxmlformats.org/presentationml/2006/main">
  <p:tag name="PA" val="v5.2.11"/>
</p:tagLst>
</file>

<file path=ppt/tags/tag107.xml><?xml version="1.0" encoding="utf-8"?>
<p:tagLst xmlns:a="http://schemas.openxmlformats.org/drawingml/2006/main" xmlns:r="http://schemas.openxmlformats.org/officeDocument/2006/relationships" xmlns:p="http://schemas.openxmlformats.org/presentationml/2006/main">
  <p:tag name="PA" val="v5.2.11"/>
</p:tagLst>
</file>

<file path=ppt/tags/tag108.xml><?xml version="1.0" encoding="utf-8"?>
<p:tagLst xmlns:a="http://schemas.openxmlformats.org/drawingml/2006/main" xmlns:r="http://schemas.openxmlformats.org/officeDocument/2006/relationships" xmlns:p="http://schemas.openxmlformats.org/presentationml/2006/main">
  <p:tag name="PA" val="v5.2.11"/>
</p:tagLst>
</file>

<file path=ppt/tags/tag109.xml><?xml version="1.0" encoding="utf-8"?>
<p:tagLst xmlns:a="http://schemas.openxmlformats.org/drawingml/2006/main" xmlns:r="http://schemas.openxmlformats.org/officeDocument/2006/relationships" xmlns:p="http://schemas.openxmlformats.org/presentationml/2006/main">
  <p:tag name="PA" val="v5.2.11"/>
</p:tagLst>
</file>

<file path=ppt/tags/tag11.xml><?xml version="1.0" encoding="utf-8"?>
<p:tagLst xmlns:a="http://schemas.openxmlformats.org/drawingml/2006/main" xmlns:r="http://schemas.openxmlformats.org/officeDocument/2006/relationships" xmlns:p="http://schemas.openxmlformats.org/presentationml/2006/main">
  <p:tag name="PA" val="v3.2.0"/>
</p:tagLst>
</file>

<file path=ppt/tags/tag110.xml><?xml version="1.0" encoding="utf-8"?>
<p:tagLst xmlns:a="http://schemas.openxmlformats.org/drawingml/2006/main" xmlns:r="http://schemas.openxmlformats.org/officeDocument/2006/relationships" xmlns:p="http://schemas.openxmlformats.org/presentationml/2006/main">
  <p:tag name="PA" val="v5.2.11"/>
</p:tagLst>
</file>

<file path=ppt/tags/tag111.xml><?xml version="1.0" encoding="utf-8"?>
<p:tagLst xmlns:a="http://schemas.openxmlformats.org/drawingml/2006/main" xmlns:r="http://schemas.openxmlformats.org/officeDocument/2006/relationships" xmlns:p="http://schemas.openxmlformats.org/presentationml/2006/main">
  <p:tag name="PA" val="v5.2.11"/>
</p:tagLst>
</file>

<file path=ppt/tags/tag112.xml><?xml version="1.0" encoding="utf-8"?>
<p:tagLst xmlns:a="http://schemas.openxmlformats.org/drawingml/2006/main" xmlns:r="http://schemas.openxmlformats.org/officeDocument/2006/relationships" xmlns:p="http://schemas.openxmlformats.org/presentationml/2006/main">
  <p:tag name="PA" val="v5.2.11"/>
</p:tagLst>
</file>

<file path=ppt/tags/tag113.xml><?xml version="1.0" encoding="utf-8"?>
<p:tagLst xmlns:a="http://schemas.openxmlformats.org/drawingml/2006/main" xmlns:r="http://schemas.openxmlformats.org/officeDocument/2006/relationships" xmlns:p="http://schemas.openxmlformats.org/presentationml/2006/main">
  <p:tag name="PA" val="v5.2.11"/>
</p:tagLst>
</file>

<file path=ppt/tags/tag114.xml><?xml version="1.0" encoding="utf-8"?>
<p:tagLst xmlns:a="http://schemas.openxmlformats.org/drawingml/2006/main" xmlns:r="http://schemas.openxmlformats.org/officeDocument/2006/relationships" xmlns:p="http://schemas.openxmlformats.org/presentationml/2006/main">
  <p:tag name="PA" val="v5.2.11"/>
</p:tagLst>
</file>

<file path=ppt/tags/tag115.xml><?xml version="1.0" encoding="utf-8"?>
<p:tagLst xmlns:a="http://schemas.openxmlformats.org/drawingml/2006/main" xmlns:r="http://schemas.openxmlformats.org/officeDocument/2006/relationships" xmlns:p="http://schemas.openxmlformats.org/presentationml/2006/main">
  <p:tag name="PA" val="v5.2.11"/>
</p:tagLst>
</file>

<file path=ppt/tags/tag116.xml><?xml version="1.0" encoding="utf-8"?>
<p:tagLst xmlns:a="http://schemas.openxmlformats.org/drawingml/2006/main" xmlns:r="http://schemas.openxmlformats.org/officeDocument/2006/relationships" xmlns:p="http://schemas.openxmlformats.org/presentationml/2006/main">
  <p:tag name="PA" val="v5.2.11"/>
</p:tagLst>
</file>

<file path=ppt/tags/tag117.xml><?xml version="1.0" encoding="utf-8"?>
<p:tagLst xmlns:a="http://schemas.openxmlformats.org/drawingml/2006/main" xmlns:r="http://schemas.openxmlformats.org/officeDocument/2006/relationships" xmlns:p="http://schemas.openxmlformats.org/presentationml/2006/main">
  <p:tag name="PA" val="v5.2.11"/>
</p:tagLst>
</file>

<file path=ppt/tags/tag118.xml><?xml version="1.0" encoding="utf-8"?>
<p:tagLst xmlns:a="http://schemas.openxmlformats.org/drawingml/2006/main" xmlns:r="http://schemas.openxmlformats.org/officeDocument/2006/relationships" xmlns:p="http://schemas.openxmlformats.org/presentationml/2006/main">
  <p:tag name="PA" val="v5.2.11"/>
</p:tagLst>
</file>

<file path=ppt/tags/tag119.xml><?xml version="1.0" encoding="utf-8"?>
<p:tagLst xmlns:a="http://schemas.openxmlformats.org/drawingml/2006/main" xmlns:r="http://schemas.openxmlformats.org/officeDocument/2006/relationships" xmlns:p="http://schemas.openxmlformats.org/presentationml/2006/main">
  <p:tag name="PA" val="v5.2.11"/>
</p:tagLst>
</file>

<file path=ppt/tags/tag12.xml><?xml version="1.0" encoding="utf-8"?>
<p:tagLst xmlns:a="http://schemas.openxmlformats.org/drawingml/2006/main" xmlns:r="http://schemas.openxmlformats.org/officeDocument/2006/relationships" xmlns:p="http://schemas.openxmlformats.org/presentationml/2006/main">
  <p:tag name="PA" val="v3.2.0"/>
</p:tagLst>
</file>

<file path=ppt/tags/tag120.xml><?xml version="1.0" encoding="utf-8"?>
<p:tagLst xmlns:a="http://schemas.openxmlformats.org/drawingml/2006/main" xmlns:r="http://schemas.openxmlformats.org/officeDocument/2006/relationships" xmlns:p="http://schemas.openxmlformats.org/presentationml/2006/main">
  <p:tag name="PA" val="v5.2.11"/>
</p:tagLst>
</file>

<file path=ppt/tags/tag121.xml><?xml version="1.0" encoding="utf-8"?>
<p:tagLst xmlns:a="http://schemas.openxmlformats.org/drawingml/2006/main" xmlns:r="http://schemas.openxmlformats.org/officeDocument/2006/relationships" xmlns:p="http://schemas.openxmlformats.org/presentationml/2006/main">
  <p:tag name="PA" val="v5.2.11"/>
</p:tagLst>
</file>

<file path=ppt/tags/tag122.xml><?xml version="1.0" encoding="utf-8"?>
<p:tagLst xmlns:a="http://schemas.openxmlformats.org/drawingml/2006/main" xmlns:r="http://schemas.openxmlformats.org/officeDocument/2006/relationships" xmlns:p="http://schemas.openxmlformats.org/presentationml/2006/main">
  <p:tag name="PA" val="v5.2.11"/>
</p:tagLst>
</file>

<file path=ppt/tags/tag123.xml><?xml version="1.0" encoding="utf-8"?>
<p:tagLst xmlns:a="http://schemas.openxmlformats.org/drawingml/2006/main" xmlns:r="http://schemas.openxmlformats.org/officeDocument/2006/relationships" xmlns:p="http://schemas.openxmlformats.org/presentationml/2006/main">
  <p:tag name="PA" val="v5.2.11"/>
</p:tagLst>
</file>

<file path=ppt/tags/tag124.xml><?xml version="1.0" encoding="utf-8"?>
<p:tagLst xmlns:a="http://schemas.openxmlformats.org/drawingml/2006/main" xmlns:r="http://schemas.openxmlformats.org/officeDocument/2006/relationships" xmlns:p="http://schemas.openxmlformats.org/presentationml/2006/main">
  <p:tag name="PA" val="v5.2.11"/>
</p:tagLst>
</file>

<file path=ppt/tags/tag125.xml><?xml version="1.0" encoding="utf-8"?>
<p:tagLst xmlns:a="http://schemas.openxmlformats.org/drawingml/2006/main" xmlns:r="http://schemas.openxmlformats.org/officeDocument/2006/relationships" xmlns:p="http://schemas.openxmlformats.org/presentationml/2006/main">
  <p:tag name="PA" val="v5.2.11"/>
</p:tagLst>
</file>

<file path=ppt/tags/tag126.xml><?xml version="1.0" encoding="utf-8"?>
<p:tagLst xmlns:a="http://schemas.openxmlformats.org/drawingml/2006/main" xmlns:r="http://schemas.openxmlformats.org/officeDocument/2006/relationships" xmlns:p="http://schemas.openxmlformats.org/presentationml/2006/main">
  <p:tag name="PA" val="v5.2.11"/>
</p:tagLst>
</file>

<file path=ppt/tags/tag127.xml><?xml version="1.0" encoding="utf-8"?>
<p:tagLst xmlns:a="http://schemas.openxmlformats.org/drawingml/2006/main" xmlns:r="http://schemas.openxmlformats.org/officeDocument/2006/relationships" xmlns:p="http://schemas.openxmlformats.org/presentationml/2006/main">
  <p:tag name="PA" val="v5.2.11"/>
</p:tagLst>
</file>

<file path=ppt/tags/tag128.xml><?xml version="1.0" encoding="utf-8"?>
<p:tagLst xmlns:a="http://schemas.openxmlformats.org/drawingml/2006/main" xmlns:r="http://schemas.openxmlformats.org/officeDocument/2006/relationships" xmlns:p="http://schemas.openxmlformats.org/presentationml/2006/main">
  <p:tag name="PA" val="v5.2.11"/>
</p:tagLst>
</file>

<file path=ppt/tags/tag129.xml><?xml version="1.0" encoding="utf-8"?>
<p:tagLst xmlns:a="http://schemas.openxmlformats.org/drawingml/2006/main" xmlns:r="http://schemas.openxmlformats.org/officeDocument/2006/relationships" xmlns:p="http://schemas.openxmlformats.org/presentationml/2006/main">
  <p:tag name="PA" val="v5.2.11"/>
</p:tagLst>
</file>

<file path=ppt/tags/tag13.xml><?xml version="1.0" encoding="utf-8"?>
<p:tagLst xmlns:a="http://schemas.openxmlformats.org/drawingml/2006/main" xmlns:r="http://schemas.openxmlformats.org/officeDocument/2006/relationships" xmlns:p="http://schemas.openxmlformats.org/presentationml/2006/main">
  <p:tag name="PA" val="v3.2.0"/>
</p:tagLst>
</file>

<file path=ppt/tags/tag130.xml><?xml version="1.0" encoding="utf-8"?>
<p:tagLst xmlns:a="http://schemas.openxmlformats.org/drawingml/2006/main" xmlns:r="http://schemas.openxmlformats.org/officeDocument/2006/relationships" xmlns:p="http://schemas.openxmlformats.org/presentationml/2006/main">
  <p:tag name="PA" val="v5.2.11"/>
</p:tagLst>
</file>

<file path=ppt/tags/tag131.xml><?xml version="1.0" encoding="utf-8"?>
<p:tagLst xmlns:a="http://schemas.openxmlformats.org/drawingml/2006/main" xmlns:r="http://schemas.openxmlformats.org/officeDocument/2006/relationships" xmlns:p="http://schemas.openxmlformats.org/presentationml/2006/main">
  <p:tag name="PA" val="v5.2.11"/>
</p:tagLst>
</file>

<file path=ppt/tags/tag132.xml><?xml version="1.0" encoding="utf-8"?>
<p:tagLst xmlns:a="http://schemas.openxmlformats.org/drawingml/2006/main" xmlns:r="http://schemas.openxmlformats.org/officeDocument/2006/relationships" xmlns:p="http://schemas.openxmlformats.org/presentationml/2006/main">
  <p:tag name="PA" val="v5.2.11"/>
</p:tagLst>
</file>

<file path=ppt/tags/tag133.xml><?xml version="1.0" encoding="utf-8"?>
<p:tagLst xmlns:a="http://schemas.openxmlformats.org/drawingml/2006/main" xmlns:r="http://schemas.openxmlformats.org/officeDocument/2006/relationships" xmlns:p="http://schemas.openxmlformats.org/presentationml/2006/main">
  <p:tag name="PA" val="v5.2.11"/>
</p:tagLst>
</file>

<file path=ppt/tags/tag134.xml><?xml version="1.0" encoding="utf-8"?>
<p:tagLst xmlns:a="http://schemas.openxmlformats.org/drawingml/2006/main" xmlns:r="http://schemas.openxmlformats.org/officeDocument/2006/relationships" xmlns:p="http://schemas.openxmlformats.org/presentationml/2006/main">
  <p:tag name="PA" val="v5.2.11"/>
</p:tagLst>
</file>

<file path=ppt/tags/tag135.xml><?xml version="1.0" encoding="utf-8"?>
<p:tagLst xmlns:a="http://schemas.openxmlformats.org/drawingml/2006/main" xmlns:r="http://schemas.openxmlformats.org/officeDocument/2006/relationships" xmlns:p="http://schemas.openxmlformats.org/presentationml/2006/main">
  <p:tag name="PA" val="v5.2.11"/>
</p:tagLst>
</file>

<file path=ppt/tags/tag136.xml><?xml version="1.0" encoding="utf-8"?>
<p:tagLst xmlns:a="http://schemas.openxmlformats.org/drawingml/2006/main" xmlns:r="http://schemas.openxmlformats.org/officeDocument/2006/relationships" xmlns:p="http://schemas.openxmlformats.org/presentationml/2006/main">
  <p:tag name="PA" val="v5.2.11"/>
</p:tagLst>
</file>

<file path=ppt/tags/tag137.xml><?xml version="1.0" encoding="utf-8"?>
<p:tagLst xmlns:a="http://schemas.openxmlformats.org/drawingml/2006/main" xmlns:r="http://schemas.openxmlformats.org/officeDocument/2006/relationships" xmlns:p="http://schemas.openxmlformats.org/presentationml/2006/main">
  <p:tag name="PA" val="v5.2.11"/>
</p:tagLst>
</file>

<file path=ppt/tags/tag138.xml><?xml version="1.0" encoding="utf-8"?>
<p:tagLst xmlns:a="http://schemas.openxmlformats.org/drawingml/2006/main" xmlns:r="http://schemas.openxmlformats.org/officeDocument/2006/relationships" xmlns:p="http://schemas.openxmlformats.org/presentationml/2006/main">
  <p:tag name="PA" val="v5.2.11"/>
</p:tagLst>
</file>

<file path=ppt/tags/tag139.xml><?xml version="1.0" encoding="utf-8"?>
<p:tagLst xmlns:a="http://schemas.openxmlformats.org/drawingml/2006/main" xmlns:r="http://schemas.openxmlformats.org/officeDocument/2006/relationships" xmlns:p="http://schemas.openxmlformats.org/presentationml/2006/main">
  <p:tag name="PA" val="v5.2.11"/>
</p:tagLst>
</file>

<file path=ppt/tags/tag14.xml><?xml version="1.0" encoding="utf-8"?>
<p:tagLst xmlns:a="http://schemas.openxmlformats.org/drawingml/2006/main" xmlns:r="http://schemas.openxmlformats.org/officeDocument/2006/relationships" xmlns:p="http://schemas.openxmlformats.org/presentationml/2006/main">
  <p:tag name="SHADOWSIZE" val="101"/>
</p:tagLst>
</file>

<file path=ppt/tags/tag140.xml><?xml version="1.0" encoding="utf-8"?>
<p:tagLst xmlns:a="http://schemas.openxmlformats.org/drawingml/2006/main" xmlns:r="http://schemas.openxmlformats.org/officeDocument/2006/relationships" xmlns:p="http://schemas.openxmlformats.org/presentationml/2006/main">
  <p:tag name="PA" val="v5.2.11"/>
</p:tagLst>
</file>

<file path=ppt/tags/tag141.xml><?xml version="1.0" encoding="utf-8"?>
<p:tagLst xmlns:a="http://schemas.openxmlformats.org/drawingml/2006/main" xmlns:r="http://schemas.openxmlformats.org/officeDocument/2006/relationships" xmlns:p="http://schemas.openxmlformats.org/presentationml/2006/main">
  <p:tag name="PA" val="v5.2.11"/>
</p:tagLst>
</file>

<file path=ppt/tags/tag142.xml><?xml version="1.0" encoding="utf-8"?>
<p:tagLst xmlns:a="http://schemas.openxmlformats.org/drawingml/2006/main" xmlns:r="http://schemas.openxmlformats.org/officeDocument/2006/relationships" xmlns:p="http://schemas.openxmlformats.org/presentationml/2006/main">
  <p:tag name="PA" val="v5.2.11"/>
</p:tagLst>
</file>

<file path=ppt/tags/tag143.xml><?xml version="1.0" encoding="utf-8"?>
<p:tagLst xmlns:a="http://schemas.openxmlformats.org/drawingml/2006/main" xmlns:r="http://schemas.openxmlformats.org/officeDocument/2006/relationships" xmlns:p="http://schemas.openxmlformats.org/presentationml/2006/main">
  <p:tag name="PA" val="v5.2.11"/>
</p:tagLst>
</file>

<file path=ppt/tags/tag144.xml><?xml version="1.0" encoding="utf-8"?>
<p:tagLst xmlns:a="http://schemas.openxmlformats.org/drawingml/2006/main" xmlns:r="http://schemas.openxmlformats.org/officeDocument/2006/relationships" xmlns:p="http://schemas.openxmlformats.org/presentationml/2006/main">
  <p:tag name="PA" val="v5.2.11"/>
</p:tagLst>
</file>

<file path=ppt/tags/tag145.xml><?xml version="1.0" encoding="utf-8"?>
<p:tagLst xmlns:a="http://schemas.openxmlformats.org/drawingml/2006/main" xmlns:r="http://schemas.openxmlformats.org/officeDocument/2006/relationships" xmlns:p="http://schemas.openxmlformats.org/presentationml/2006/main">
  <p:tag name="PA" val="v5.2.11"/>
</p:tagLst>
</file>

<file path=ppt/tags/tag146.xml><?xml version="1.0" encoding="utf-8"?>
<p:tagLst xmlns:a="http://schemas.openxmlformats.org/drawingml/2006/main" xmlns:r="http://schemas.openxmlformats.org/officeDocument/2006/relationships" xmlns:p="http://schemas.openxmlformats.org/presentationml/2006/main">
  <p:tag name="PA" val="v5.2.11"/>
</p:tagLst>
</file>

<file path=ppt/tags/tag147.xml><?xml version="1.0" encoding="utf-8"?>
<p:tagLst xmlns:a="http://schemas.openxmlformats.org/drawingml/2006/main" xmlns:r="http://schemas.openxmlformats.org/officeDocument/2006/relationships" xmlns:p="http://schemas.openxmlformats.org/presentationml/2006/main">
  <p:tag name="PA" val="v5.2.11"/>
</p:tagLst>
</file>

<file path=ppt/tags/tag148.xml><?xml version="1.0" encoding="utf-8"?>
<p:tagLst xmlns:a="http://schemas.openxmlformats.org/drawingml/2006/main" xmlns:r="http://schemas.openxmlformats.org/officeDocument/2006/relationships" xmlns:p="http://schemas.openxmlformats.org/presentationml/2006/main">
  <p:tag name="PA" val="v5.2.11"/>
</p:tagLst>
</file>

<file path=ppt/tags/tag149.xml><?xml version="1.0" encoding="utf-8"?>
<p:tagLst xmlns:a="http://schemas.openxmlformats.org/drawingml/2006/main" xmlns:r="http://schemas.openxmlformats.org/officeDocument/2006/relationships" xmlns:p="http://schemas.openxmlformats.org/presentationml/2006/main">
  <p:tag name="PA" val="v5.2.11"/>
</p:tagLst>
</file>

<file path=ppt/tags/tag15.xml><?xml version="1.0" encoding="utf-8"?>
<p:tagLst xmlns:a="http://schemas.openxmlformats.org/drawingml/2006/main" xmlns:r="http://schemas.openxmlformats.org/officeDocument/2006/relationships" xmlns:p="http://schemas.openxmlformats.org/presentationml/2006/main">
  <p:tag name="SHADOWSIZE" val="101"/>
</p:tagLst>
</file>

<file path=ppt/tags/tag150.xml><?xml version="1.0" encoding="utf-8"?>
<p:tagLst xmlns:a="http://schemas.openxmlformats.org/drawingml/2006/main" xmlns:r="http://schemas.openxmlformats.org/officeDocument/2006/relationships" xmlns:p="http://schemas.openxmlformats.org/presentationml/2006/main">
  <p:tag name="PA" val="v5.2.11"/>
</p:tagLst>
</file>

<file path=ppt/tags/tag151.xml><?xml version="1.0" encoding="utf-8"?>
<p:tagLst xmlns:a="http://schemas.openxmlformats.org/drawingml/2006/main" xmlns:r="http://schemas.openxmlformats.org/officeDocument/2006/relationships" xmlns:p="http://schemas.openxmlformats.org/presentationml/2006/main">
  <p:tag name="PA" val="v5.2.11"/>
</p:tagLst>
</file>

<file path=ppt/tags/tag152.xml><?xml version="1.0" encoding="utf-8"?>
<p:tagLst xmlns:a="http://schemas.openxmlformats.org/drawingml/2006/main" xmlns:r="http://schemas.openxmlformats.org/officeDocument/2006/relationships" xmlns:p="http://schemas.openxmlformats.org/presentationml/2006/main">
  <p:tag name="PA" val="v5.2.11"/>
</p:tagLst>
</file>

<file path=ppt/tags/tag153.xml><?xml version="1.0" encoding="utf-8"?>
<p:tagLst xmlns:a="http://schemas.openxmlformats.org/drawingml/2006/main" xmlns:r="http://schemas.openxmlformats.org/officeDocument/2006/relationships" xmlns:p="http://schemas.openxmlformats.org/presentationml/2006/main">
  <p:tag name="PA" val="v5.2.11"/>
</p:tagLst>
</file>

<file path=ppt/tags/tag154.xml><?xml version="1.0" encoding="utf-8"?>
<p:tagLst xmlns:a="http://schemas.openxmlformats.org/drawingml/2006/main" xmlns:r="http://schemas.openxmlformats.org/officeDocument/2006/relationships" xmlns:p="http://schemas.openxmlformats.org/presentationml/2006/main">
  <p:tag name="PA" val="v5.2.11"/>
</p:tagLst>
</file>

<file path=ppt/tags/tag155.xml><?xml version="1.0" encoding="utf-8"?>
<p:tagLst xmlns:a="http://schemas.openxmlformats.org/drawingml/2006/main" xmlns:r="http://schemas.openxmlformats.org/officeDocument/2006/relationships" xmlns:p="http://schemas.openxmlformats.org/presentationml/2006/main">
  <p:tag name="PA" val="v5.2.11"/>
</p:tagLst>
</file>

<file path=ppt/tags/tag156.xml><?xml version="1.0" encoding="utf-8"?>
<p:tagLst xmlns:a="http://schemas.openxmlformats.org/drawingml/2006/main" xmlns:r="http://schemas.openxmlformats.org/officeDocument/2006/relationships" xmlns:p="http://schemas.openxmlformats.org/presentationml/2006/main">
  <p:tag name="PA" val="v5.2.11"/>
</p:tagLst>
</file>

<file path=ppt/tags/tag157.xml><?xml version="1.0" encoding="utf-8"?>
<p:tagLst xmlns:a="http://schemas.openxmlformats.org/drawingml/2006/main" xmlns:r="http://schemas.openxmlformats.org/officeDocument/2006/relationships" xmlns:p="http://schemas.openxmlformats.org/presentationml/2006/main">
  <p:tag name="PA" val="v5.2.11"/>
</p:tagLst>
</file>

<file path=ppt/tags/tag158.xml><?xml version="1.0" encoding="utf-8"?>
<p:tagLst xmlns:a="http://schemas.openxmlformats.org/drawingml/2006/main" xmlns:r="http://schemas.openxmlformats.org/officeDocument/2006/relationships" xmlns:p="http://schemas.openxmlformats.org/presentationml/2006/main">
  <p:tag name="PA" val="v5.2.11"/>
</p:tagLst>
</file>

<file path=ppt/tags/tag159.xml><?xml version="1.0" encoding="utf-8"?>
<p:tagLst xmlns:a="http://schemas.openxmlformats.org/drawingml/2006/main" xmlns:r="http://schemas.openxmlformats.org/officeDocument/2006/relationships" xmlns:p="http://schemas.openxmlformats.org/presentationml/2006/main">
  <p:tag name="PA" val="v5.2.11"/>
</p:tagLst>
</file>

<file path=ppt/tags/tag16.xml><?xml version="1.0" encoding="utf-8"?>
<p:tagLst xmlns:a="http://schemas.openxmlformats.org/drawingml/2006/main" xmlns:r="http://schemas.openxmlformats.org/officeDocument/2006/relationships" xmlns:p="http://schemas.openxmlformats.org/presentationml/2006/main">
  <p:tag name="SHADOWSIZE" val="101"/>
</p:tagLst>
</file>

<file path=ppt/tags/tag160.xml><?xml version="1.0" encoding="utf-8"?>
<p:tagLst xmlns:a="http://schemas.openxmlformats.org/drawingml/2006/main" xmlns:r="http://schemas.openxmlformats.org/officeDocument/2006/relationships" xmlns:p="http://schemas.openxmlformats.org/presentationml/2006/main">
  <p:tag name="PA" val="v5.2.11"/>
</p:tagLst>
</file>

<file path=ppt/tags/tag161.xml><?xml version="1.0" encoding="utf-8"?>
<p:tagLst xmlns:a="http://schemas.openxmlformats.org/drawingml/2006/main" xmlns:r="http://schemas.openxmlformats.org/officeDocument/2006/relationships" xmlns:p="http://schemas.openxmlformats.org/presentationml/2006/main">
  <p:tag name="PA" val="v5.2.11"/>
</p:tagLst>
</file>

<file path=ppt/tags/tag162.xml><?xml version="1.0" encoding="utf-8"?>
<p:tagLst xmlns:a="http://schemas.openxmlformats.org/drawingml/2006/main" xmlns:r="http://schemas.openxmlformats.org/officeDocument/2006/relationships" xmlns:p="http://schemas.openxmlformats.org/presentationml/2006/main">
  <p:tag name="PA" val="v5.2.11"/>
</p:tagLst>
</file>

<file path=ppt/tags/tag163.xml><?xml version="1.0" encoding="utf-8"?>
<p:tagLst xmlns:a="http://schemas.openxmlformats.org/drawingml/2006/main" xmlns:r="http://schemas.openxmlformats.org/officeDocument/2006/relationships" xmlns:p="http://schemas.openxmlformats.org/presentationml/2006/main">
  <p:tag name="PA" val="v5.2.11"/>
</p:tagLst>
</file>

<file path=ppt/tags/tag164.xml><?xml version="1.0" encoding="utf-8"?>
<p:tagLst xmlns:a="http://schemas.openxmlformats.org/drawingml/2006/main" xmlns:r="http://schemas.openxmlformats.org/officeDocument/2006/relationships" xmlns:p="http://schemas.openxmlformats.org/presentationml/2006/main">
  <p:tag name="PA" val="v5.2.11"/>
</p:tagLst>
</file>

<file path=ppt/tags/tag165.xml><?xml version="1.0" encoding="utf-8"?>
<p:tagLst xmlns:a="http://schemas.openxmlformats.org/drawingml/2006/main" xmlns:r="http://schemas.openxmlformats.org/officeDocument/2006/relationships" xmlns:p="http://schemas.openxmlformats.org/presentationml/2006/main">
  <p:tag name="PA" val="v5.2.11"/>
</p:tagLst>
</file>

<file path=ppt/tags/tag166.xml><?xml version="1.0" encoding="utf-8"?>
<p:tagLst xmlns:a="http://schemas.openxmlformats.org/drawingml/2006/main" xmlns:r="http://schemas.openxmlformats.org/officeDocument/2006/relationships" xmlns:p="http://schemas.openxmlformats.org/presentationml/2006/main">
  <p:tag name="PA" val="v5.2.11"/>
</p:tagLst>
</file>

<file path=ppt/tags/tag167.xml><?xml version="1.0" encoding="utf-8"?>
<p:tagLst xmlns:a="http://schemas.openxmlformats.org/drawingml/2006/main" xmlns:r="http://schemas.openxmlformats.org/officeDocument/2006/relationships" xmlns:p="http://schemas.openxmlformats.org/presentationml/2006/main">
  <p:tag name="PA" val="v5.2.11"/>
</p:tagLst>
</file>

<file path=ppt/tags/tag168.xml><?xml version="1.0" encoding="utf-8"?>
<p:tagLst xmlns:a="http://schemas.openxmlformats.org/drawingml/2006/main" xmlns:r="http://schemas.openxmlformats.org/officeDocument/2006/relationships" xmlns:p="http://schemas.openxmlformats.org/presentationml/2006/main">
  <p:tag name="PA" val="v5.2.11"/>
</p:tagLst>
</file>

<file path=ppt/tags/tag169.xml><?xml version="1.0" encoding="utf-8"?>
<p:tagLst xmlns:a="http://schemas.openxmlformats.org/drawingml/2006/main" xmlns:r="http://schemas.openxmlformats.org/officeDocument/2006/relationships" xmlns:p="http://schemas.openxmlformats.org/presentationml/2006/main">
  <p:tag name="PA" val="v5.2.11"/>
</p:tagLst>
</file>

<file path=ppt/tags/tag17.xml><?xml version="1.0" encoding="utf-8"?>
<p:tagLst xmlns:a="http://schemas.openxmlformats.org/drawingml/2006/main" xmlns:r="http://schemas.openxmlformats.org/officeDocument/2006/relationships" xmlns:p="http://schemas.openxmlformats.org/presentationml/2006/main">
  <p:tag name="PA" val="v3.2.0"/>
</p:tagLst>
</file>

<file path=ppt/tags/tag170.xml><?xml version="1.0" encoding="utf-8"?>
<p:tagLst xmlns:a="http://schemas.openxmlformats.org/drawingml/2006/main" xmlns:r="http://schemas.openxmlformats.org/officeDocument/2006/relationships" xmlns:p="http://schemas.openxmlformats.org/presentationml/2006/main">
  <p:tag name="PA" val="v5.2.11"/>
</p:tagLst>
</file>

<file path=ppt/tags/tag171.xml><?xml version="1.0" encoding="utf-8"?>
<p:tagLst xmlns:a="http://schemas.openxmlformats.org/drawingml/2006/main" xmlns:r="http://schemas.openxmlformats.org/officeDocument/2006/relationships" xmlns:p="http://schemas.openxmlformats.org/presentationml/2006/main">
  <p:tag name="PA" val="v5.2.11"/>
</p:tagLst>
</file>

<file path=ppt/tags/tag172.xml><?xml version="1.0" encoding="utf-8"?>
<p:tagLst xmlns:a="http://schemas.openxmlformats.org/drawingml/2006/main" xmlns:r="http://schemas.openxmlformats.org/officeDocument/2006/relationships" xmlns:p="http://schemas.openxmlformats.org/presentationml/2006/main">
  <p:tag name="PA" val="v5.2.11"/>
</p:tagLst>
</file>

<file path=ppt/tags/tag173.xml><?xml version="1.0" encoding="utf-8"?>
<p:tagLst xmlns:a="http://schemas.openxmlformats.org/drawingml/2006/main" xmlns:r="http://schemas.openxmlformats.org/officeDocument/2006/relationships" xmlns:p="http://schemas.openxmlformats.org/presentationml/2006/main">
  <p:tag name="PA" val="v5.2.11"/>
</p:tagLst>
</file>

<file path=ppt/tags/tag174.xml><?xml version="1.0" encoding="utf-8"?>
<p:tagLst xmlns:a="http://schemas.openxmlformats.org/drawingml/2006/main" xmlns:r="http://schemas.openxmlformats.org/officeDocument/2006/relationships" xmlns:p="http://schemas.openxmlformats.org/presentationml/2006/main">
  <p:tag name="PA" val="v5.2.11"/>
</p:tagLst>
</file>

<file path=ppt/tags/tag175.xml><?xml version="1.0" encoding="utf-8"?>
<p:tagLst xmlns:a="http://schemas.openxmlformats.org/drawingml/2006/main" xmlns:r="http://schemas.openxmlformats.org/officeDocument/2006/relationships" xmlns:p="http://schemas.openxmlformats.org/presentationml/2006/main">
  <p:tag name="PA" val="v5.2.11"/>
</p:tagLst>
</file>

<file path=ppt/tags/tag176.xml><?xml version="1.0" encoding="utf-8"?>
<p:tagLst xmlns:a="http://schemas.openxmlformats.org/drawingml/2006/main" xmlns:r="http://schemas.openxmlformats.org/officeDocument/2006/relationships" xmlns:p="http://schemas.openxmlformats.org/presentationml/2006/main">
  <p:tag name="PA" val="v5.2.11"/>
</p:tagLst>
</file>

<file path=ppt/tags/tag177.xml><?xml version="1.0" encoding="utf-8"?>
<p:tagLst xmlns:a="http://schemas.openxmlformats.org/drawingml/2006/main" xmlns:r="http://schemas.openxmlformats.org/officeDocument/2006/relationships" xmlns:p="http://schemas.openxmlformats.org/presentationml/2006/main">
  <p:tag name="PA" val="v5.2.11"/>
</p:tagLst>
</file>

<file path=ppt/tags/tag178.xml><?xml version="1.0" encoding="utf-8"?>
<p:tagLst xmlns:a="http://schemas.openxmlformats.org/drawingml/2006/main" xmlns:r="http://schemas.openxmlformats.org/officeDocument/2006/relationships" xmlns:p="http://schemas.openxmlformats.org/presentationml/2006/main">
  <p:tag name="PA" val="v5.2.11"/>
</p:tagLst>
</file>

<file path=ppt/tags/tag179.xml><?xml version="1.0" encoding="utf-8"?>
<p:tagLst xmlns:a="http://schemas.openxmlformats.org/drawingml/2006/main" xmlns:r="http://schemas.openxmlformats.org/officeDocument/2006/relationships" xmlns:p="http://schemas.openxmlformats.org/presentationml/2006/main">
  <p:tag name="PA" val="v5.2.11"/>
</p:tagLst>
</file>

<file path=ppt/tags/tag18.xml><?xml version="1.0" encoding="utf-8"?>
<p:tagLst xmlns:a="http://schemas.openxmlformats.org/drawingml/2006/main" xmlns:r="http://schemas.openxmlformats.org/officeDocument/2006/relationships" xmlns:p="http://schemas.openxmlformats.org/presentationml/2006/main">
  <p:tag name="SHADOWSIZE" val="100"/>
</p:tagLst>
</file>

<file path=ppt/tags/tag180.xml><?xml version="1.0" encoding="utf-8"?>
<p:tagLst xmlns:a="http://schemas.openxmlformats.org/drawingml/2006/main" xmlns:r="http://schemas.openxmlformats.org/officeDocument/2006/relationships" xmlns:p="http://schemas.openxmlformats.org/presentationml/2006/main">
  <p:tag name="SHADOWSIZE" val="104"/>
</p:tagLst>
</file>

<file path=ppt/tags/tag181.xml><?xml version="1.0" encoding="utf-8"?>
<p:tagLst xmlns:a="http://schemas.openxmlformats.org/drawingml/2006/main" xmlns:r="http://schemas.openxmlformats.org/officeDocument/2006/relationships" xmlns:p="http://schemas.openxmlformats.org/presentationml/2006/main">
  <p:tag name="SHADOWSIZE" val="104"/>
</p:tagLst>
</file>

<file path=ppt/tags/tag182.xml><?xml version="1.0" encoding="utf-8"?>
<p:tagLst xmlns:a="http://schemas.openxmlformats.org/drawingml/2006/main" xmlns:r="http://schemas.openxmlformats.org/officeDocument/2006/relationships" xmlns:p="http://schemas.openxmlformats.org/presentationml/2006/main">
  <p:tag name="ADJUSTMENTS" val="8.279999"/>
  <p:tag name="SHADOWSIZE" val="100"/>
</p:tagLst>
</file>

<file path=ppt/tags/tag183.xml><?xml version="1.0" encoding="utf-8"?>
<p:tagLst xmlns:a="http://schemas.openxmlformats.org/drawingml/2006/main" xmlns:r="http://schemas.openxmlformats.org/officeDocument/2006/relationships" xmlns:p="http://schemas.openxmlformats.org/presentationml/2006/main">
  <p:tag name="ADJUSTMENTS" val="8.279999"/>
  <p:tag name="SHADOWSIZE" val="100"/>
</p:tagLst>
</file>

<file path=ppt/tags/tag184.xml><?xml version="1.0" encoding="utf-8"?>
<p:tagLst xmlns:a="http://schemas.openxmlformats.org/drawingml/2006/main" xmlns:r="http://schemas.openxmlformats.org/officeDocument/2006/relationships" xmlns:p="http://schemas.openxmlformats.org/presentationml/2006/main">
  <p:tag name="ADJUSTMENTS" val="8.279999"/>
  <p:tag name="SHADOWSIZE" val="100"/>
</p:tagLst>
</file>

<file path=ppt/tags/tag185.xml><?xml version="1.0" encoding="utf-8"?>
<p:tagLst xmlns:a="http://schemas.openxmlformats.org/drawingml/2006/main" xmlns:r="http://schemas.openxmlformats.org/officeDocument/2006/relationships" xmlns:p="http://schemas.openxmlformats.org/presentationml/2006/main">
  <p:tag name="SHADOWSIZE" val="104"/>
</p:tagLst>
</file>

<file path=ppt/tags/tag186.xml><?xml version="1.0" encoding="utf-8"?>
<p:tagLst xmlns:a="http://schemas.openxmlformats.org/drawingml/2006/main" xmlns:r="http://schemas.openxmlformats.org/officeDocument/2006/relationships" xmlns:p="http://schemas.openxmlformats.org/presentationml/2006/main">
  <p:tag name="ADJUSTMENTS" val="8.279999"/>
  <p:tag name="SHADOWSIZE" val="100"/>
</p:tagLst>
</file>

<file path=ppt/tags/tag187.xml><?xml version="1.0" encoding="utf-8"?>
<p:tagLst xmlns:a="http://schemas.openxmlformats.org/drawingml/2006/main" xmlns:r="http://schemas.openxmlformats.org/officeDocument/2006/relationships" xmlns:p="http://schemas.openxmlformats.org/presentationml/2006/main">
  <p:tag name="ADJUSTMENTS" val="8.279999"/>
  <p:tag name="SHADOWSIZE" val="100"/>
</p:tagLst>
</file>

<file path=ppt/tags/tag188.xml><?xml version="1.0" encoding="utf-8"?>
<p:tagLst xmlns:a="http://schemas.openxmlformats.org/drawingml/2006/main" xmlns:r="http://schemas.openxmlformats.org/officeDocument/2006/relationships" xmlns:p="http://schemas.openxmlformats.org/presentationml/2006/main">
  <p:tag name="ADJUSTMENTS" val="8.279999"/>
  <p:tag name="SHADOWSIZE" val="100"/>
</p:tagLst>
</file>

<file path=ppt/tags/tag189.xml><?xml version="1.0" encoding="utf-8"?>
<p:tagLst xmlns:a="http://schemas.openxmlformats.org/drawingml/2006/main" xmlns:r="http://schemas.openxmlformats.org/officeDocument/2006/relationships" xmlns:p="http://schemas.openxmlformats.org/presentationml/2006/main">
  <p:tag name="PA" val="v3.2.0"/>
</p:tagLst>
</file>

<file path=ppt/tags/tag19.xml><?xml version="1.0" encoding="utf-8"?>
<p:tagLst xmlns:a="http://schemas.openxmlformats.org/drawingml/2006/main" xmlns:r="http://schemas.openxmlformats.org/officeDocument/2006/relationships" xmlns:p="http://schemas.openxmlformats.org/presentationml/2006/main">
  <p:tag name="SHADOWSIZE" val="101"/>
</p:tagLst>
</file>

<file path=ppt/tags/tag190.xml><?xml version="1.0" encoding="utf-8"?>
<p:tagLst xmlns:a="http://schemas.openxmlformats.org/drawingml/2006/main" xmlns:r="http://schemas.openxmlformats.org/officeDocument/2006/relationships" xmlns:p="http://schemas.openxmlformats.org/presentationml/2006/main">
  <p:tag name="TOP" val="190.211"/>
  <p:tag name="LEFT" val="175.9035"/>
  <p:tag name="WIDTH" val="66.80063"/>
  <p:tag name="HEIGHT" val="26.15858"/>
  <p:tag name="SHADOWBLUR" val="5"/>
  <p:tag name="SHADOWOFFSETX" val="-2.147484E+09"/>
  <p:tag name="SHADOWOFFSETY" val="-2.147484E+09"/>
  <p:tag name="SHADOWSIZE" val="100"/>
  <p:tag name="LINEWEIGHT" val="0.4"/>
  <p:tag name="SHAPEREFLECTION" val="-2.147484E+09"/>
  <p:tag name="SHAPEGLOW" val="0"/>
  <p:tag name="SOFTEDGE" val="0"/>
</p:tagLst>
</file>

<file path=ppt/tags/tag191.xml><?xml version="1.0" encoding="utf-8"?>
<p:tagLst xmlns:a="http://schemas.openxmlformats.org/drawingml/2006/main" xmlns:r="http://schemas.openxmlformats.org/officeDocument/2006/relationships" xmlns:p="http://schemas.openxmlformats.org/presentationml/2006/main">
  <p:tag name="TOP" val="262.6146"/>
  <p:tag name="LEFT" val="129.412"/>
  <p:tag name="WIDTH" val="113.2921"/>
  <p:tag name="HEIGHT" val="37.29622"/>
  <p:tag name="SHADOWBLUR" val="5"/>
  <p:tag name="SHADOWOFFSETX" val="-2.147484E+09"/>
  <p:tag name="SHADOWOFFSETY" val="-2.147484E+09"/>
  <p:tag name="SHADOWSIZE" val="100"/>
  <p:tag name="LINEWEIGHT" val="0.4"/>
  <p:tag name="SHAPEREFLECTION" val="-2.147484E+09"/>
  <p:tag name="SHAPEGLOW" val="0"/>
  <p:tag name="SOFTEDGE" val="0"/>
</p:tagLst>
</file>

<file path=ppt/tags/tag192.xml><?xml version="1.0" encoding="utf-8"?>
<p:tagLst xmlns:a="http://schemas.openxmlformats.org/drawingml/2006/main" xmlns:r="http://schemas.openxmlformats.org/officeDocument/2006/relationships" xmlns:p="http://schemas.openxmlformats.org/presentationml/2006/main">
  <p:tag name="TOP" val="270"/>
  <p:tag name="LEFT" val="558.0787"/>
  <p:tag name="WIDTH" val="113.2921"/>
  <p:tag name="HEIGHT" val="37.29622"/>
  <p:tag name="SHADOWBLUR" val="5"/>
  <p:tag name="SHADOWOFFSETX" val="-2.147484E+09"/>
  <p:tag name="SHADOWOFFSETY" val="-2.147484E+09"/>
  <p:tag name="SHADOWSIZE" val="100"/>
  <p:tag name="LINEWEIGHT" val="0.4"/>
  <p:tag name="SHAPEREFLECTION" val="-2.147484E+09"/>
  <p:tag name="SHAPEGLOW" val="0"/>
  <p:tag name="SOFTEDGE" val="0"/>
</p:tagLst>
</file>

<file path=ppt/tags/tag193.xml><?xml version="1.0" encoding="utf-8"?>
<p:tagLst xmlns:a="http://schemas.openxmlformats.org/drawingml/2006/main" xmlns:r="http://schemas.openxmlformats.org/officeDocument/2006/relationships" xmlns:p="http://schemas.openxmlformats.org/presentationml/2006/main">
  <p:tag name="TOP" val="203.7021"/>
  <p:tag name="LEFT" val="682.5207"/>
  <p:tag name="WIDTH" val="166.0674"/>
  <p:tag name="HEIGHT" val="37.29622"/>
  <p:tag name="SHADOWBLUR" val="5"/>
  <p:tag name="SHADOWOFFSETX" val="-2.147484E+09"/>
  <p:tag name="SHADOWOFFSETY" val="-2.147484E+09"/>
  <p:tag name="SHADOWSIZE" val="100"/>
  <p:tag name="LINEWEIGHT" val="0.4"/>
  <p:tag name="SHAPEREFLECTION" val="-2.147484E+09"/>
  <p:tag name="SHAPEGLOW" val="0"/>
  <p:tag name="SOFTEDGE" val="0"/>
</p:tagLst>
</file>

<file path=ppt/tags/tag194.xml><?xml version="1.0" encoding="utf-8"?>
<p:tagLst xmlns:a="http://schemas.openxmlformats.org/drawingml/2006/main" xmlns:r="http://schemas.openxmlformats.org/officeDocument/2006/relationships" xmlns:p="http://schemas.openxmlformats.org/presentationml/2006/main">
  <p:tag name="TOP" val="203.7021"/>
  <p:tag name="LEFT" val="691.6168"/>
  <p:tag name="WIDTH" val="147.8744"/>
  <p:tag name="HEIGHT" val="37.29622"/>
  <p:tag name="SHADOWBLUR" val="2"/>
  <p:tag name="SHADOWOFFSETX" val="3.67394E-16"/>
  <p:tag name="SHADOWOFFSETY" val="6"/>
  <p:tag name="SHADOWSIZE" val="111"/>
  <p:tag name="LINEWEIGHT" val="0.4"/>
  <p:tag name="SHAPEREFLECTION" val="-2.147484E+09"/>
  <p:tag name="SHAPEGLOW" val="0"/>
  <p:tag name="SOFTEDGE" val="0"/>
  <p:tag name="FONTSIZE" val="72.9"/>
  <p:tag name="MARGINBOTTOM" val="14.58"/>
  <p:tag name="MARGINLEFT" val="29.16"/>
  <p:tag name="MARGINRIGHT" val="29.16"/>
  <p:tag name="MARGINTOP" val="14.58"/>
  <p:tag name="LINERULEAFTER" val="0"/>
  <p:tag name="TEXTREFLECTION" val="0"/>
  <p:tag name="TEXTGLOW" val="0"/>
</p:tagLst>
</file>

<file path=ppt/tags/tag195.xml><?xml version="1.0" encoding="utf-8"?>
<p:tagLst xmlns:a="http://schemas.openxmlformats.org/drawingml/2006/main" xmlns:r="http://schemas.openxmlformats.org/officeDocument/2006/relationships" xmlns:p="http://schemas.openxmlformats.org/presentationml/2006/main">
  <p:tag name="TOP" val="214.1661"/>
  <p:tag name="LEFT" val="682.5207"/>
  <p:tag name="WIDTH" val="166.0674"/>
  <p:tag name="HEIGHT" val="12.72307"/>
  <p:tag name="SHAPEREFLECTION" val="-2.147484E+09"/>
  <p:tag name="SHAPEGLOW" val="0"/>
  <p:tag name="SOFTEDGE" val="0"/>
  <p:tag name="FONTSIZE" val="10.5"/>
  <p:tag name="MARGINBOTTOM" val="0"/>
  <p:tag name="MARGINLEFT" val="0"/>
  <p:tag name="MARGINRIGHT" val="0"/>
  <p:tag name="MARGINTOP" val="0"/>
  <p:tag name="LINERULEAFTER" val="0"/>
  <p:tag name="TEXTREFLECTION" val="0"/>
  <p:tag name="TEXTGLOW" val="0"/>
</p:tagLst>
</file>

<file path=ppt/tags/tag196.xml><?xml version="1.0" encoding="utf-8"?>
<p:tagLst xmlns:a="http://schemas.openxmlformats.org/drawingml/2006/main" xmlns:r="http://schemas.openxmlformats.org/officeDocument/2006/relationships" xmlns:p="http://schemas.openxmlformats.org/presentationml/2006/main">
  <p:tag name="TOP" val="270"/>
  <p:tag name="LEFT" val="558.0787"/>
  <p:tag name="WIDTH" val="113.2921"/>
  <p:tag name="HEIGHT" val="37.29622"/>
  <p:tag name="SHADOWBLUR" val="2"/>
  <p:tag name="SHADOWOFFSETX" val="3.67394E-16"/>
  <p:tag name="SHADOWOFFSETY" val="6"/>
  <p:tag name="SHADOWSIZE" val="111"/>
  <p:tag name="LINEWEIGHT" val="0.4"/>
  <p:tag name="SHAPEREFLECTION" val="-2.147484E+09"/>
  <p:tag name="SHAPEGLOW" val="0"/>
  <p:tag name="SOFTEDGE" val="0"/>
  <p:tag name="FONTSIZE" val="72.9"/>
  <p:tag name="MARGINBOTTOM" val="14.58"/>
  <p:tag name="MARGINLEFT" val="29.16"/>
  <p:tag name="MARGINRIGHT" val="29.16"/>
  <p:tag name="MARGINTOP" val="14.58"/>
  <p:tag name="LINERULEAFTER" val="0"/>
  <p:tag name="TEXTREFLECTION" val="0"/>
  <p:tag name="TEXTGLOW" val="0"/>
</p:tagLst>
</file>

<file path=ppt/tags/tag197.xml><?xml version="1.0" encoding="utf-8"?>
<p:tagLst xmlns:a="http://schemas.openxmlformats.org/drawingml/2006/main" xmlns:r="http://schemas.openxmlformats.org/officeDocument/2006/relationships" xmlns:p="http://schemas.openxmlformats.org/presentationml/2006/main">
  <p:tag name="TOP" val="280.4639"/>
  <p:tag name="LEFT" val="577.6159"/>
  <p:tag name="WIDTH" val="74.2178"/>
  <p:tag name="HEIGHT" val="12.72307"/>
  <p:tag name="SHAPEREFLECTION" val="-2.147484E+09"/>
  <p:tag name="SHAPEGLOW" val="0"/>
  <p:tag name="SOFTEDGE" val="0"/>
  <p:tag name="FONTSIZE" val="10.5"/>
  <p:tag name="MARGINBOTTOM" val="0"/>
  <p:tag name="MARGINLEFT" val="0"/>
  <p:tag name="MARGINRIGHT" val="0"/>
  <p:tag name="MARGINTOP" val="0"/>
  <p:tag name="LINERULEAFTER" val="0"/>
  <p:tag name="TEXTREFLECTION" val="0"/>
  <p:tag name="TEXTGLOW" val="0"/>
</p:tagLst>
</file>

<file path=ppt/tags/tag198.xml><?xml version="1.0" encoding="utf-8"?>
<p:tagLst xmlns:a="http://schemas.openxmlformats.org/drawingml/2006/main" xmlns:r="http://schemas.openxmlformats.org/officeDocument/2006/relationships" xmlns:p="http://schemas.openxmlformats.org/presentationml/2006/main">
  <p:tag name="TOP" val="280.2722"/>
  <p:tag name="LEFT" val="264.6652"/>
  <p:tag name="WIDTH" val="187.1939"/>
  <p:tag name="HEIGHT" val="37.29622"/>
  <p:tag name="SHADOWBLUR" val="2"/>
  <p:tag name="SHADOWOFFSETX" val="3.67394E-16"/>
  <p:tag name="SHADOWOFFSETY" val="6"/>
  <p:tag name="SHADOWSIZE" val="111"/>
  <p:tag name="LINEWEIGHT" val="0.4"/>
  <p:tag name="SHAPEREFLECTION" val="-2.147484E+09"/>
  <p:tag name="SHAPEGLOW" val="0"/>
  <p:tag name="SOFTEDGE" val="0"/>
  <p:tag name="FONTSIZE" val="72.9"/>
  <p:tag name="MARGINBOTTOM" val="14.58"/>
  <p:tag name="MARGINLEFT" val="29.16"/>
  <p:tag name="MARGINRIGHT" val="29.16"/>
  <p:tag name="MARGINTOP" val="14.58"/>
  <p:tag name="LINERULEAFTER" val="0"/>
  <p:tag name="TEXTREFLECTION" val="0"/>
  <p:tag name="TEXTGLOW" val="0"/>
</p:tagLst>
</file>

<file path=ppt/tags/tag199.xml><?xml version="1.0" encoding="utf-8"?>
<p:tagLst xmlns:a="http://schemas.openxmlformats.org/drawingml/2006/main" xmlns:r="http://schemas.openxmlformats.org/officeDocument/2006/relationships" xmlns:p="http://schemas.openxmlformats.org/presentationml/2006/main">
  <p:tag name="TOP" val="290.5587"/>
  <p:tag name="LEFT" val="273.2362"/>
  <p:tag name="WIDTH" val="170.0518"/>
  <p:tag name="HEIGHT" val="12.72307"/>
  <p:tag name="SHAPEREFLECTION" val="-2.147484E+09"/>
  <p:tag name="SHAPEGLOW" val="0"/>
  <p:tag name="SOFTEDGE" val="0"/>
  <p:tag name="FONTSIZE" val="10.5"/>
  <p:tag name="MARGINBOTTOM" val="0"/>
  <p:tag name="MARGINLEFT" val="0"/>
  <p:tag name="MARGINRIGHT" val="0"/>
  <p:tag name="MARGINTOP" val="0"/>
  <p:tag name="LINERULEAFTER" val="0"/>
  <p:tag name="TEXTREFLECTION" val="0"/>
  <p:tag name="TEXTGLOW" val="0"/>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20.xml><?xml version="1.0" encoding="utf-8"?>
<p:tagLst xmlns:a="http://schemas.openxmlformats.org/drawingml/2006/main" xmlns:r="http://schemas.openxmlformats.org/officeDocument/2006/relationships" xmlns:p="http://schemas.openxmlformats.org/presentationml/2006/main">
  <p:tag name="SHADOWSIZE" val="101"/>
</p:tagLst>
</file>

<file path=ppt/tags/tag200.xml><?xml version="1.0" encoding="utf-8"?>
<p:tagLst xmlns:a="http://schemas.openxmlformats.org/drawingml/2006/main" xmlns:r="http://schemas.openxmlformats.org/officeDocument/2006/relationships" xmlns:p="http://schemas.openxmlformats.org/presentationml/2006/main">
  <p:tag name="TOP" val="262.6146"/>
  <p:tag name="LEFT" val="129.412"/>
  <p:tag name="WIDTH" val="113.2921"/>
  <p:tag name="HEIGHT" val="37.29622"/>
  <p:tag name="SHADOWBLUR" val="2"/>
  <p:tag name="SHADOWOFFSETX" val="3.67394E-16"/>
  <p:tag name="SHADOWOFFSETY" val="6"/>
  <p:tag name="SHADOWSIZE" val="111"/>
  <p:tag name="LINEWEIGHT" val="0.4"/>
  <p:tag name="SHAPEREFLECTION" val="-2.147484E+09"/>
  <p:tag name="SHAPEGLOW" val="0"/>
  <p:tag name="SOFTEDGE" val="0"/>
  <p:tag name="FONTSIZE" val="72.9"/>
  <p:tag name="MARGINBOTTOM" val="14.58"/>
  <p:tag name="MARGINLEFT" val="29.16"/>
  <p:tag name="MARGINRIGHT" val="29.16"/>
  <p:tag name="MARGINTOP" val="14.58"/>
  <p:tag name="LINERULEAFTER" val="0"/>
  <p:tag name="TEXTREFLECTION" val="0"/>
  <p:tag name="TEXTGLOW" val="0"/>
</p:tagLst>
</file>

<file path=ppt/tags/tag201.xml><?xml version="1.0" encoding="utf-8"?>
<p:tagLst xmlns:a="http://schemas.openxmlformats.org/drawingml/2006/main" xmlns:r="http://schemas.openxmlformats.org/officeDocument/2006/relationships" xmlns:p="http://schemas.openxmlformats.org/presentationml/2006/main">
  <p:tag name="TOP" val="273.0785"/>
  <p:tag name="LEFT" val="143.6479"/>
  <p:tag name="WIDTH" val="84.8204"/>
  <p:tag name="HEIGHT" val="12.72307"/>
  <p:tag name="SHAPEREFLECTION" val="-2.147484E+09"/>
  <p:tag name="SHAPEGLOW" val="0"/>
  <p:tag name="SOFTEDGE" val="0"/>
  <p:tag name="FONTSIZE" val="10.5"/>
  <p:tag name="MARGINBOTTOM" val="0"/>
  <p:tag name="MARGINLEFT" val="0"/>
  <p:tag name="MARGINRIGHT" val="0"/>
  <p:tag name="MARGINTOP" val="0"/>
  <p:tag name="LINERULEAFTER" val="0"/>
  <p:tag name="TEXTREFLECTION" val="0"/>
  <p:tag name="TEXTGLOW" val="0"/>
</p:tagLst>
</file>

<file path=ppt/tags/tag202.xml><?xml version="1.0" encoding="utf-8"?>
<p:tagLst xmlns:a="http://schemas.openxmlformats.org/drawingml/2006/main" xmlns:r="http://schemas.openxmlformats.org/officeDocument/2006/relationships" xmlns:p="http://schemas.openxmlformats.org/presentationml/2006/main">
  <p:tag name="TOP" val="225.3745"/>
  <p:tag name="LEFT" val="254.5694"/>
  <p:tag name="WIDTH" val="115.4399"/>
  <p:tag name="HEIGHT" val="33.27504"/>
  <p:tag name="SHADOWBLUR" val="2"/>
  <p:tag name="SHADOWOFFSETX" val="3.67394E-16"/>
  <p:tag name="SHADOWOFFSETY" val="6"/>
  <p:tag name="SHADOWSIZE" val="111"/>
  <p:tag name="LINEWEIGHT" val="0.4"/>
  <p:tag name="SHAPEREFLECTION" val="-2.147484E+09"/>
  <p:tag name="SHAPEGLOW" val="0"/>
  <p:tag name="SOFTEDGE" val="0"/>
  <p:tag name="FONTSIZE" val="72.9"/>
  <p:tag name="MARGINBOTTOM" val="14.58"/>
  <p:tag name="MARGINLEFT" val="29.16"/>
  <p:tag name="MARGINRIGHT" val="29.16"/>
  <p:tag name="MARGINTOP" val="14.58"/>
  <p:tag name="LINERULEAFTER" val="0"/>
  <p:tag name="TEXTREFLECTION" val="0"/>
  <p:tag name="TEXTGLOW" val="0"/>
</p:tagLst>
</file>

<file path=ppt/tags/tag203.xml><?xml version="1.0" encoding="utf-8"?>
<p:tagLst xmlns:a="http://schemas.openxmlformats.org/drawingml/2006/main" xmlns:r="http://schemas.openxmlformats.org/officeDocument/2006/relationships" xmlns:p="http://schemas.openxmlformats.org/presentationml/2006/main">
  <p:tag name="TOP" val="234.8928"/>
  <p:tag name="LEFT" val="262.306"/>
  <p:tag name="WIDTH" val="99.96677"/>
  <p:tag name="HEIGHT" val="10.90543"/>
  <p:tag name="SHAPEREFLECTION" val="-2.147484E+09"/>
  <p:tag name="SHAPEGLOW" val="0"/>
  <p:tag name="SOFTEDGE" val="0"/>
  <p:tag name="FONTSIZE" val="9"/>
  <p:tag name="MARGINBOTTOM" val="0"/>
  <p:tag name="MARGINLEFT" val="0"/>
  <p:tag name="MARGINRIGHT" val="0"/>
  <p:tag name="MARGINTOP" val="0"/>
  <p:tag name="LINERULEAFTER" val="0"/>
  <p:tag name="TEXTREFLECTION" val="0"/>
  <p:tag name="TEXTGLOW" val="0"/>
</p:tagLst>
</file>

<file path=ppt/tags/tag204.xml><?xml version="1.0" encoding="utf-8"?>
<p:tagLst xmlns:a="http://schemas.openxmlformats.org/drawingml/2006/main" xmlns:r="http://schemas.openxmlformats.org/officeDocument/2006/relationships" xmlns:p="http://schemas.openxmlformats.org/presentationml/2006/main">
  <p:tag name="TOP" val="190.211"/>
  <p:tag name="LEFT" val="175.9035"/>
  <p:tag name="WIDTH" val="66.80063"/>
  <p:tag name="HEIGHT" val="26.15858"/>
  <p:tag name="SHADOWBLUR" val="2"/>
  <p:tag name="SHADOWOFFSETX" val="3.67394E-16"/>
  <p:tag name="SHADOWOFFSETY" val="6"/>
  <p:tag name="SHADOWSIZE" val="111"/>
  <p:tag name="LINEWEIGHT" val="0.4"/>
  <p:tag name="SHAPEREFLECTION" val="-2.147484E+09"/>
  <p:tag name="SHAPEGLOW" val="0"/>
  <p:tag name="SOFTEDGE" val="0"/>
  <p:tag name="FONTSIZE" val="72.9"/>
  <p:tag name="MARGINBOTTOM" val="14.58"/>
  <p:tag name="MARGINLEFT" val="29.16"/>
  <p:tag name="MARGINRIGHT" val="29.16"/>
  <p:tag name="MARGINTOP" val="14.58"/>
  <p:tag name="LINERULEAFTER" val="0"/>
  <p:tag name="TEXTREFLECTION" val="0"/>
  <p:tag name="TEXTGLOW" val="0"/>
</p:tagLst>
</file>

<file path=ppt/tags/tag205.xml><?xml version="1.0" encoding="utf-8"?>
<p:tagLst xmlns:a="http://schemas.openxmlformats.org/drawingml/2006/main" xmlns:r="http://schemas.openxmlformats.org/officeDocument/2006/relationships" xmlns:p="http://schemas.openxmlformats.org/presentationml/2006/main">
  <p:tag name="TOP" val="196.8377"/>
  <p:tag name="LEFT" val="191.128"/>
  <p:tag name="WIDTH" val="36.35157"/>
  <p:tag name="HEIGHT" val="10.90543"/>
  <p:tag name="SHAPEREFLECTION" val="-2.147484E+09"/>
  <p:tag name="SHAPEGLOW" val="0"/>
  <p:tag name="SOFTEDGE" val="0"/>
  <p:tag name="FONTSIZE" val="9"/>
  <p:tag name="MARGINBOTTOM" val="0"/>
  <p:tag name="MARGINLEFT" val="0"/>
  <p:tag name="MARGINRIGHT" val="0"/>
  <p:tag name="MARGINTOP" val="0"/>
  <p:tag name="LINERULEAFTER" val="0"/>
  <p:tag name="TEXTREFLECTION" val="0"/>
  <p:tag name="TEXTGLOW" val="0"/>
</p:tagLst>
</file>

<file path=ppt/tags/tag21.xml><?xml version="1.0" encoding="utf-8"?>
<p:tagLst xmlns:a="http://schemas.openxmlformats.org/drawingml/2006/main" xmlns:r="http://schemas.openxmlformats.org/officeDocument/2006/relationships" xmlns:p="http://schemas.openxmlformats.org/presentationml/2006/main">
  <p:tag name="SHADOWSIZE" val="101"/>
</p:tagLst>
</file>

<file path=ppt/tags/tag22.xml><?xml version="1.0" encoding="utf-8"?>
<p:tagLst xmlns:a="http://schemas.openxmlformats.org/drawingml/2006/main" xmlns:r="http://schemas.openxmlformats.org/officeDocument/2006/relationships" xmlns:p="http://schemas.openxmlformats.org/presentationml/2006/main">
  <p:tag name="SHADOWSIZE" val="100"/>
</p:tagLst>
</file>

<file path=ppt/tags/tag23.xml><?xml version="1.0" encoding="utf-8"?>
<p:tagLst xmlns:a="http://schemas.openxmlformats.org/drawingml/2006/main" xmlns:r="http://schemas.openxmlformats.org/officeDocument/2006/relationships" xmlns:p="http://schemas.openxmlformats.org/presentationml/2006/main">
  <p:tag name="SHADOWSIZE" val="101"/>
</p:tagLst>
</file>

<file path=ppt/tags/tag24.xml><?xml version="1.0" encoding="utf-8"?>
<p:tagLst xmlns:a="http://schemas.openxmlformats.org/drawingml/2006/main" xmlns:r="http://schemas.openxmlformats.org/officeDocument/2006/relationships" xmlns:p="http://schemas.openxmlformats.org/presentationml/2006/main">
  <p:tag name="SHADOWSIZE" val="101"/>
</p:tagLst>
</file>

<file path=ppt/tags/tag25.xml><?xml version="1.0" encoding="utf-8"?>
<p:tagLst xmlns:a="http://schemas.openxmlformats.org/drawingml/2006/main" xmlns:r="http://schemas.openxmlformats.org/officeDocument/2006/relationships" xmlns:p="http://schemas.openxmlformats.org/presentationml/2006/main">
  <p:tag name="SHADOWSIZE" val="101"/>
</p:tagLst>
</file>

<file path=ppt/tags/tag26.xml><?xml version="1.0" encoding="utf-8"?>
<p:tagLst xmlns:a="http://schemas.openxmlformats.org/drawingml/2006/main" xmlns:r="http://schemas.openxmlformats.org/officeDocument/2006/relationships" xmlns:p="http://schemas.openxmlformats.org/presentationml/2006/main">
  <p:tag name="SHADOWSIZE" val="100"/>
</p:tagLst>
</file>

<file path=ppt/tags/tag27.xml><?xml version="1.0" encoding="utf-8"?>
<p:tagLst xmlns:a="http://schemas.openxmlformats.org/drawingml/2006/main" xmlns:r="http://schemas.openxmlformats.org/officeDocument/2006/relationships" xmlns:p="http://schemas.openxmlformats.org/presentationml/2006/main">
  <p:tag name="SHADOWSIZE" val="101"/>
</p:tagLst>
</file>

<file path=ppt/tags/tag28.xml><?xml version="1.0" encoding="utf-8"?>
<p:tagLst xmlns:a="http://schemas.openxmlformats.org/drawingml/2006/main" xmlns:r="http://schemas.openxmlformats.org/officeDocument/2006/relationships" xmlns:p="http://schemas.openxmlformats.org/presentationml/2006/main">
  <p:tag name="SHADOWSIZE" val="101"/>
</p:tagLst>
</file>

<file path=ppt/tags/tag29.xml><?xml version="1.0" encoding="utf-8"?>
<p:tagLst xmlns:a="http://schemas.openxmlformats.org/drawingml/2006/main" xmlns:r="http://schemas.openxmlformats.org/officeDocument/2006/relationships" xmlns:p="http://schemas.openxmlformats.org/presentationml/2006/main">
  <p:tag name="SHADOWSIZE" val="101"/>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30.xml><?xml version="1.0" encoding="utf-8"?>
<p:tagLst xmlns:a="http://schemas.openxmlformats.org/drawingml/2006/main" xmlns:r="http://schemas.openxmlformats.org/officeDocument/2006/relationships" xmlns:p="http://schemas.openxmlformats.org/presentationml/2006/main">
  <p:tag name="SHADOWSIZE" val="100"/>
</p:tagLst>
</file>

<file path=ppt/tags/tag31.xml><?xml version="1.0" encoding="utf-8"?>
<p:tagLst xmlns:a="http://schemas.openxmlformats.org/drawingml/2006/main" xmlns:r="http://schemas.openxmlformats.org/officeDocument/2006/relationships" xmlns:p="http://schemas.openxmlformats.org/presentationml/2006/main">
  <p:tag name="SHADOWSIZE" val="101"/>
</p:tagLst>
</file>

<file path=ppt/tags/tag32.xml><?xml version="1.0" encoding="utf-8"?>
<p:tagLst xmlns:a="http://schemas.openxmlformats.org/drawingml/2006/main" xmlns:r="http://schemas.openxmlformats.org/officeDocument/2006/relationships" xmlns:p="http://schemas.openxmlformats.org/presentationml/2006/main">
  <p:tag name="SHADOWSIZE" val="101"/>
</p:tagLst>
</file>

<file path=ppt/tags/tag33.xml><?xml version="1.0" encoding="utf-8"?>
<p:tagLst xmlns:a="http://schemas.openxmlformats.org/drawingml/2006/main" xmlns:r="http://schemas.openxmlformats.org/officeDocument/2006/relationships" xmlns:p="http://schemas.openxmlformats.org/presentationml/2006/main">
  <p:tag name="SHADOWSIZE" val="101"/>
</p:tagLst>
</file>

<file path=ppt/tags/tag34.xml><?xml version="1.0" encoding="utf-8"?>
<p:tagLst xmlns:a="http://schemas.openxmlformats.org/drawingml/2006/main" xmlns:r="http://schemas.openxmlformats.org/officeDocument/2006/relationships" xmlns:p="http://schemas.openxmlformats.org/presentationml/2006/main">
  <p:tag name="SHADOWSIZE" val="100"/>
</p:tagLst>
</file>

<file path=ppt/tags/tag35.xml><?xml version="1.0" encoding="utf-8"?>
<p:tagLst xmlns:a="http://schemas.openxmlformats.org/drawingml/2006/main" xmlns:r="http://schemas.openxmlformats.org/officeDocument/2006/relationships" xmlns:p="http://schemas.openxmlformats.org/presentationml/2006/main">
  <p:tag name="SHADOWSIZE" val="101"/>
</p:tagLst>
</file>

<file path=ppt/tags/tag36.xml><?xml version="1.0" encoding="utf-8"?>
<p:tagLst xmlns:a="http://schemas.openxmlformats.org/drawingml/2006/main" xmlns:r="http://schemas.openxmlformats.org/officeDocument/2006/relationships" xmlns:p="http://schemas.openxmlformats.org/presentationml/2006/main">
  <p:tag name="SHADOWSIZE" val="101"/>
</p:tagLst>
</file>

<file path=ppt/tags/tag37.xml><?xml version="1.0" encoding="utf-8"?>
<p:tagLst xmlns:a="http://schemas.openxmlformats.org/drawingml/2006/main" xmlns:r="http://schemas.openxmlformats.org/officeDocument/2006/relationships" xmlns:p="http://schemas.openxmlformats.org/presentationml/2006/main">
  <p:tag name="SHADOWSIZE" val="101"/>
</p:tagLst>
</file>

<file path=ppt/tags/tag38.xml><?xml version="1.0" encoding="utf-8"?>
<p:tagLst xmlns:a="http://schemas.openxmlformats.org/drawingml/2006/main" xmlns:r="http://schemas.openxmlformats.org/officeDocument/2006/relationships" xmlns:p="http://schemas.openxmlformats.org/presentationml/2006/main">
  <p:tag name="SHADOWSIZE" val="100"/>
</p:tagLst>
</file>

<file path=ppt/tags/tag39.xml><?xml version="1.0" encoding="utf-8"?>
<p:tagLst xmlns:a="http://schemas.openxmlformats.org/drawingml/2006/main" xmlns:r="http://schemas.openxmlformats.org/officeDocument/2006/relationships" xmlns:p="http://schemas.openxmlformats.org/presentationml/2006/main">
  <p:tag name="SHADOWSIZE" val="101"/>
</p:tagLst>
</file>

<file path=ppt/tags/tag4.xml><?xml version="1.0" encoding="utf-8"?>
<p:tagLst xmlns:a="http://schemas.openxmlformats.org/drawingml/2006/main" xmlns:r="http://schemas.openxmlformats.org/officeDocument/2006/relationships" xmlns:p="http://schemas.openxmlformats.org/presentationml/2006/main">
  <p:tag name="PA" val="v3.2.0"/>
</p:tagLst>
</file>

<file path=ppt/tags/tag40.xml><?xml version="1.0" encoding="utf-8"?>
<p:tagLst xmlns:a="http://schemas.openxmlformats.org/drawingml/2006/main" xmlns:r="http://schemas.openxmlformats.org/officeDocument/2006/relationships" xmlns:p="http://schemas.openxmlformats.org/presentationml/2006/main">
  <p:tag name="SHADOWSIZE" val="101"/>
</p:tagLst>
</file>

<file path=ppt/tags/tag41.xml><?xml version="1.0" encoding="utf-8"?>
<p:tagLst xmlns:a="http://schemas.openxmlformats.org/drawingml/2006/main" xmlns:r="http://schemas.openxmlformats.org/officeDocument/2006/relationships" xmlns:p="http://schemas.openxmlformats.org/presentationml/2006/main">
  <p:tag name="SHADOWSIZE" val="101"/>
</p:tagLst>
</file>

<file path=ppt/tags/tag42.xml><?xml version="1.0" encoding="utf-8"?>
<p:tagLst xmlns:a="http://schemas.openxmlformats.org/drawingml/2006/main" xmlns:r="http://schemas.openxmlformats.org/officeDocument/2006/relationships" xmlns:p="http://schemas.openxmlformats.org/presentationml/2006/main">
  <p:tag name="SHADOWSIZE" val="100"/>
</p:tagLst>
</file>

<file path=ppt/tags/tag43.xml><?xml version="1.0" encoding="utf-8"?>
<p:tagLst xmlns:a="http://schemas.openxmlformats.org/drawingml/2006/main" xmlns:r="http://schemas.openxmlformats.org/officeDocument/2006/relationships" xmlns:p="http://schemas.openxmlformats.org/presentationml/2006/main">
  <p:tag name="SHADOWSIZE" val="101"/>
</p:tagLst>
</file>

<file path=ppt/tags/tag44.xml><?xml version="1.0" encoding="utf-8"?>
<p:tagLst xmlns:a="http://schemas.openxmlformats.org/drawingml/2006/main" xmlns:r="http://schemas.openxmlformats.org/officeDocument/2006/relationships" xmlns:p="http://schemas.openxmlformats.org/presentationml/2006/main">
  <p:tag name="SHADOWSIZE" val="101"/>
</p:tagLst>
</file>

<file path=ppt/tags/tag45.xml><?xml version="1.0" encoding="utf-8"?>
<p:tagLst xmlns:a="http://schemas.openxmlformats.org/drawingml/2006/main" xmlns:r="http://schemas.openxmlformats.org/officeDocument/2006/relationships" xmlns:p="http://schemas.openxmlformats.org/presentationml/2006/main">
  <p:tag name="SHADOWSIZE" val="101"/>
</p:tagLst>
</file>

<file path=ppt/tags/tag46.xml><?xml version="1.0" encoding="utf-8"?>
<p:tagLst xmlns:a="http://schemas.openxmlformats.org/drawingml/2006/main" xmlns:r="http://schemas.openxmlformats.org/officeDocument/2006/relationships" xmlns:p="http://schemas.openxmlformats.org/presentationml/2006/main">
  <p:tag name="SHADOWSIZE" val="100"/>
</p:tagLst>
</file>

<file path=ppt/tags/tag47.xml><?xml version="1.0" encoding="utf-8"?>
<p:tagLst xmlns:a="http://schemas.openxmlformats.org/drawingml/2006/main" xmlns:r="http://schemas.openxmlformats.org/officeDocument/2006/relationships" xmlns:p="http://schemas.openxmlformats.org/presentationml/2006/main">
  <p:tag name="SHADOWSIZE" val="101"/>
</p:tagLst>
</file>

<file path=ppt/tags/tag48.xml><?xml version="1.0" encoding="utf-8"?>
<p:tagLst xmlns:a="http://schemas.openxmlformats.org/drawingml/2006/main" xmlns:r="http://schemas.openxmlformats.org/officeDocument/2006/relationships" xmlns:p="http://schemas.openxmlformats.org/presentationml/2006/main">
  <p:tag name="SHADOWSIZE" val="101"/>
</p:tagLst>
</file>

<file path=ppt/tags/tag49.xml><?xml version="1.0" encoding="utf-8"?>
<p:tagLst xmlns:a="http://schemas.openxmlformats.org/drawingml/2006/main" xmlns:r="http://schemas.openxmlformats.org/officeDocument/2006/relationships" xmlns:p="http://schemas.openxmlformats.org/presentationml/2006/main">
  <p:tag name="SHADOWSIZE" val="101"/>
</p:tagLst>
</file>

<file path=ppt/tags/tag5.xml><?xml version="1.0" encoding="utf-8"?>
<p:tagLst xmlns:a="http://schemas.openxmlformats.org/drawingml/2006/main" xmlns:r="http://schemas.openxmlformats.org/officeDocument/2006/relationships" xmlns:p="http://schemas.openxmlformats.org/presentationml/2006/main">
  <p:tag name="PA" val="v3.2.0"/>
</p:tagLst>
</file>

<file path=ppt/tags/tag50.xml><?xml version="1.0" encoding="utf-8"?>
<p:tagLst xmlns:a="http://schemas.openxmlformats.org/drawingml/2006/main" xmlns:r="http://schemas.openxmlformats.org/officeDocument/2006/relationships" xmlns:p="http://schemas.openxmlformats.org/presentationml/2006/main">
  <p:tag name="SHADOWSIZE" val="100"/>
</p:tagLst>
</file>

<file path=ppt/tags/tag51.xml><?xml version="1.0" encoding="utf-8"?>
<p:tagLst xmlns:a="http://schemas.openxmlformats.org/drawingml/2006/main" xmlns:r="http://schemas.openxmlformats.org/officeDocument/2006/relationships" xmlns:p="http://schemas.openxmlformats.org/presentationml/2006/main">
  <p:tag name="SHADOWSIZE" val="101"/>
</p:tagLst>
</file>

<file path=ppt/tags/tag52.xml><?xml version="1.0" encoding="utf-8"?>
<p:tagLst xmlns:a="http://schemas.openxmlformats.org/drawingml/2006/main" xmlns:r="http://schemas.openxmlformats.org/officeDocument/2006/relationships" xmlns:p="http://schemas.openxmlformats.org/presentationml/2006/main">
  <p:tag name="SHADOWSIZE" val="101"/>
</p:tagLst>
</file>

<file path=ppt/tags/tag53.xml><?xml version="1.0" encoding="utf-8"?>
<p:tagLst xmlns:a="http://schemas.openxmlformats.org/drawingml/2006/main" xmlns:r="http://schemas.openxmlformats.org/officeDocument/2006/relationships" xmlns:p="http://schemas.openxmlformats.org/presentationml/2006/main">
  <p:tag name="SHADOWSIZE" val="101"/>
</p:tagLst>
</file>

<file path=ppt/tags/tag54.xml><?xml version="1.0" encoding="utf-8"?>
<p:tagLst xmlns:a="http://schemas.openxmlformats.org/drawingml/2006/main" xmlns:r="http://schemas.openxmlformats.org/officeDocument/2006/relationships" xmlns:p="http://schemas.openxmlformats.org/presentationml/2006/main">
  <p:tag name="SHADOWSIZE" val="101"/>
</p:tagLst>
</file>

<file path=ppt/tags/tag55.xml><?xml version="1.0" encoding="utf-8"?>
<p:tagLst xmlns:a="http://schemas.openxmlformats.org/drawingml/2006/main" xmlns:r="http://schemas.openxmlformats.org/officeDocument/2006/relationships" xmlns:p="http://schemas.openxmlformats.org/presentationml/2006/main">
  <p:tag name="SHADOWSIZE" val="101"/>
</p:tagLst>
</file>

<file path=ppt/tags/tag56.xml><?xml version="1.0" encoding="utf-8"?>
<p:tagLst xmlns:a="http://schemas.openxmlformats.org/drawingml/2006/main" xmlns:r="http://schemas.openxmlformats.org/officeDocument/2006/relationships" xmlns:p="http://schemas.openxmlformats.org/presentationml/2006/main">
  <p:tag name="SHADOWSIZE" val="101"/>
</p:tagLst>
</file>

<file path=ppt/tags/tag57.xml><?xml version="1.0" encoding="utf-8"?>
<p:tagLst xmlns:a="http://schemas.openxmlformats.org/drawingml/2006/main" xmlns:r="http://schemas.openxmlformats.org/officeDocument/2006/relationships" xmlns:p="http://schemas.openxmlformats.org/presentationml/2006/main">
  <p:tag name="SHADOWSIZE" val="101"/>
</p:tagLst>
</file>

<file path=ppt/tags/tag58.xml><?xml version="1.0" encoding="utf-8"?>
<p:tagLst xmlns:a="http://schemas.openxmlformats.org/drawingml/2006/main" xmlns:r="http://schemas.openxmlformats.org/officeDocument/2006/relationships" xmlns:p="http://schemas.openxmlformats.org/presentationml/2006/main">
  <p:tag name="SHADOWSIZE" val="101"/>
</p:tagLst>
</file>

<file path=ppt/tags/tag59.xml><?xml version="1.0" encoding="utf-8"?>
<p:tagLst xmlns:a="http://schemas.openxmlformats.org/drawingml/2006/main" xmlns:r="http://schemas.openxmlformats.org/officeDocument/2006/relationships" xmlns:p="http://schemas.openxmlformats.org/presentationml/2006/main">
  <p:tag name="SHADOWSIZE" val="101"/>
</p:tagLst>
</file>

<file path=ppt/tags/tag6.xml><?xml version="1.0" encoding="utf-8"?>
<p:tagLst xmlns:a="http://schemas.openxmlformats.org/drawingml/2006/main" xmlns:r="http://schemas.openxmlformats.org/officeDocument/2006/relationships" xmlns:p="http://schemas.openxmlformats.org/presentationml/2006/main">
  <p:tag name="PA" val="v3.2.0"/>
</p:tagLst>
</file>

<file path=ppt/tags/tag60.xml><?xml version="1.0" encoding="utf-8"?>
<p:tagLst xmlns:a="http://schemas.openxmlformats.org/drawingml/2006/main" xmlns:r="http://schemas.openxmlformats.org/officeDocument/2006/relationships" xmlns:p="http://schemas.openxmlformats.org/presentationml/2006/main">
  <p:tag name="SHADOWSIZE" val="101"/>
</p:tagLst>
</file>

<file path=ppt/tags/tag61.xml><?xml version="1.0" encoding="utf-8"?>
<p:tagLst xmlns:a="http://schemas.openxmlformats.org/drawingml/2006/main" xmlns:r="http://schemas.openxmlformats.org/officeDocument/2006/relationships" xmlns:p="http://schemas.openxmlformats.org/presentationml/2006/main">
  <p:tag name="SHADOWSIZE" val="101"/>
</p:tagLst>
</file>

<file path=ppt/tags/tag62.xml><?xml version="1.0" encoding="utf-8"?>
<p:tagLst xmlns:a="http://schemas.openxmlformats.org/drawingml/2006/main" xmlns:r="http://schemas.openxmlformats.org/officeDocument/2006/relationships" xmlns:p="http://schemas.openxmlformats.org/presentationml/2006/main">
  <p:tag name="SHADOWSIZE" val="101"/>
</p:tagLst>
</file>

<file path=ppt/tags/tag63.xml><?xml version="1.0" encoding="utf-8"?>
<p:tagLst xmlns:a="http://schemas.openxmlformats.org/drawingml/2006/main" xmlns:r="http://schemas.openxmlformats.org/officeDocument/2006/relationships" xmlns:p="http://schemas.openxmlformats.org/presentationml/2006/main">
  <p:tag name="SHADOWSIZE" val="101"/>
</p:tagLst>
</file>

<file path=ppt/tags/tag64.xml><?xml version="1.0" encoding="utf-8"?>
<p:tagLst xmlns:a="http://schemas.openxmlformats.org/drawingml/2006/main" xmlns:r="http://schemas.openxmlformats.org/officeDocument/2006/relationships" xmlns:p="http://schemas.openxmlformats.org/presentationml/2006/main">
  <p:tag name="SHADOWSIZE" val="101"/>
</p:tagLst>
</file>

<file path=ppt/tags/tag65.xml><?xml version="1.0" encoding="utf-8"?>
<p:tagLst xmlns:a="http://schemas.openxmlformats.org/drawingml/2006/main" xmlns:r="http://schemas.openxmlformats.org/officeDocument/2006/relationships" xmlns:p="http://schemas.openxmlformats.org/presentationml/2006/main">
  <p:tag name="SHADOWSIZE" val="101"/>
</p:tagLst>
</file>

<file path=ppt/tags/tag66.xml><?xml version="1.0" encoding="utf-8"?>
<p:tagLst xmlns:a="http://schemas.openxmlformats.org/drawingml/2006/main" xmlns:r="http://schemas.openxmlformats.org/officeDocument/2006/relationships" xmlns:p="http://schemas.openxmlformats.org/presentationml/2006/main">
  <p:tag name="SHADOWSIZE" val="101"/>
</p:tagLst>
</file>

<file path=ppt/tags/tag67.xml><?xml version="1.0" encoding="utf-8"?>
<p:tagLst xmlns:a="http://schemas.openxmlformats.org/drawingml/2006/main" xmlns:r="http://schemas.openxmlformats.org/officeDocument/2006/relationships" xmlns:p="http://schemas.openxmlformats.org/presentationml/2006/main">
  <p:tag name="SHADOWSIZE" val="101"/>
</p:tagLst>
</file>

<file path=ppt/tags/tag68.xml><?xml version="1.0" encoding="utf-8"?>
<p:tagLst xmlns:a="http://schemas.openxmlformats.org/drawingml/2006/main" xmlns:r="http://schemas.openxmlformats.org/officeDocument/2006/relationships" xmlns:p="http://schemas.openxmlformats.org/presentationml/2006/main">
  <p:tag name="SHADOWSIZE" val="101"/>
</p:tagLst>
</file>

<file path=ppt/tags/tag69.xml><?xml version="1.0" encoding="utf-8"?>
<p:tagLst xmlns:a="http://schemas.openxmlformats.org/drawingml/2006/main" xmlns:r="http://schemas.openxmlformats.org/officeDocument/2006/relationships" xmlns:p="http://schemas.openxmlformats.org/presentationml/2006/main">
  <p:tag name="SHADOWSIZE" val="101"/>
</p:tagLst>
</file>

<file path=ppt/tags/tag7.xml><?xml version="1.0" encoding="utf-8"?>
<p:tagLst xmlns:a="http://schemas.openxmlformats.org/drawingml/2006/main" xmlns:r="http://schemas.openxmlformats.org/officeDocument/2006/relationships" xmlns:p="http://schemas.openxmlformats.org/presentationml/2006/main">
  <p:tag name="PA" val="v3.2.0"/>
</p:tagLst>
</file>

<file path=ppt/tags/tag70.xml><?xml version="1.0" encoding="utf-8"?>
<p:tagLst xmlns:a="http://schemas.openxmlformats.org/drawingml/2006/main" xmlns:r="http://schemas.openxmlformats.org/officeDocument/2006/relationships" xmlns:p="http://schemas.openxmlformats.org/presentationml/2006/main">
  <p:tag name="SHADOWSIZE" val="101"/>
</p:tagLst>
</file>

<file path=ppt/tags/tag71.xml><?xml version="1.0" encoding="utf-8"?>
<p:tagLst xmlns:a="http://schemas.openxmlformats.org/drawingml/2006/main" xmlns:r="http://schemas.openxmlformats.org/officeDocument/2006/relationships" xmlns:p="http://schemas.openxmlformats.org/presentationml/2006/main">
  <p:tag name="SHADOWSIZE" val="101"/>
</p:tagLst>
</file>

<file path=ppt/tags/tag72.xml><?xml version="1.0" encoding="utf-8"?>
<p:tagLst xmlns:a="http://schemas.openxmlformats.org/drawingml/2006/main" xmlns:r="http://schemas.openxmlformats.org/officeDocument/2006/relationships" xmlns:p="http://schemas.openxmlformats.org/presentationml/2006/main">
  <p:tag name="SHADOWSIZE" val="101"/>
</p:tagLst>
</file>

<file path=ppt/tags/tag73.xml><?xml version="1.0" encoding="utf-8"?>
<p:tagLst xmlns:a="http://schemas.openxmlformats.org/drawingml/2006/main" xmlns:r="http://schemas.openxmlformats.org/officeDocument/2006/relationships" xmlns:p="http://schemas.openxmlformats.org/presentationml/2006/main">
  <p:tag name="SHADOWSIZE" val="101"/>
</p:tagLst>
</file>

<file path=ppt/tags/tag74.xml><?xml version="1.0" encoding="utf-8"?>
<p:tagLst xmlns:a="http://schemas.openxmlformats.org/drawingml/2006/main" xmlns:r="http://schemas.openxmlformats.org/officeDocument/2006/relationships" xmlns:p="http://schemas.openxmlformats.org/presentationml/2006/main">
  <p:tag name="SHADOWSIZE" val="101"/>
</p:tagLst>
</file>

<file path=ppt/tags/tag75.xml><?xml version="1.0" encoding="utf-8"?>
<p:tagLst xmlns:a="http://schemas.openxmlformats.org/drawingml/2006/main" xmlns:r="http://schemas.openxmlformats.org/officeDocument/2006/relationships" xmlns:p="http://schemas.openxmlformats.org/presentationml/2006/main">
  <p:tag name="SHADOWSIZE" val="101"/>
</p:tagLst>
</file>

<file path=ppt/tags/tag76.xml><?xml version="1.0" encoding="utf-8"?>
<p:tagLst xmlns:a="http://schemas.openxmlformats.org/drawingml/2006/main" xmlns:r="http://schemas.openxmlformats.org/officeDocument/2006/relationships" xmlns:p="http://schemas.openxmlformats.org/presentationml/2006/main">
  <p:tag name="SHADOWSIZE" val="101"/>
</p:tagLst>
</file>

<file path=ppt/tags/tag77.xml><?xml version="1.0" encoding="utf-8"?>
<p:tagLst xmlns:a="http://schemas.openxmlformats.org/drawingml/2006/main" xmlns:r="http://schemas.openxmlformats.org/officeDocument/2006/relationships" xmlns:p="http://schemas.openxmlformats.org/presentationml/2006/main">
  <p:tag name="SHADOWSIZE" val="101"/>
</p:tagLst>
</file>

<file path=ppt/tags/tag78.xml><?xml version="1.0" encoding="utf-8"?>
<p:tagLst xmlns:a="http://schemas.openxmlformats.org/drawingml/2006/main" xmlns:r="http://schemas.openxmlformats.org/officeDocument/2006/relationships" xmlns:p="http://schemas.openxmlformats.org/presentationml/2006/main">
  <p:tag name="SHADOWSIZE" val="101"/>
</p:tagLst>
</file>

<file path=ppt/tags/tag79.xml><?xml version="1.0" encoding="utf-8"?>
<p:tagLst xmlns:a="http://schemas.openxmlformats.org/drawingml/2006/main" xmlns:r="http://schemas.openxmlformats.org/officeDocument/2006/relationships" xmlns:p="http://schemas.openxmlformats.org/presentationml/2006/main">
  <p:tag name="SHADOWSIZE" val="101"/>
</p:tagLst>
</file>

<file path=ppt/tags/tag8.xml><?xml version="1.0" encoding="utf-8"?>
<p:tagLst xmlns:a="http://schemas.openxmlformats.org/drawingml/2006/main" xmlns:r="http://schemas.openxmlformats.org/officeDocument/2006/relationships" xmlns:p="http://schemas.openxmlformats.org/presentationml/2006/main">
  <p:tag name="PA" val="v3.2.0"/>
</p:tagLst>
</file>

<file path=ppt/tags/tag80.xml><?xml version="1.0" encoding="utf-8"?>
<p:tagLst xmlns:a="http://schemas.openxmlformats.org/drawingml/2006/main" xmlns:r="http://schemas.openxmlformats.org/officeDocument/2006/relationships" xmlns:p="http://schemas.openxmlformats.org/presentationml/2006/main">
  <p:tag name="SHADOWSIZE" val="101"/>
</p:tagLst>
</file>

<file path=ppt/tags/tag81.xml><?xml version="1.0" encoding="utf-8"?>
<p:tagLst xmlns:a="http://schemas.openxmlformats.org/drawingml/2006/main" xmlns:r="http://schemas.openxmlformats.org/officeDocument/2006/relationships" xmlns:p="http://schemas.openxmlformats.org/presentationml/2006/main">
  <p:tag name="SHADOWSIZE" val="101"/>
</p:tagLst>
</file>

<file path=ppt/tags/tag82.xml><?xml version="1.0" encoding="utf-8"?>
<p:tagLst xmlns:a="http://schemas.openxmlformats.org/drawingml/2006/main" xmlns:r="http://schemas.openxmlformats.org/officeDocument/2006/relationships" xmlns:p="http://schemas.openxmlformats.org/presentationml/2006/main">
  <p:tag name="SHADOWSIZE" val="101"/>
</p:tagLst>
</file>

<file path=ppt/tags/tag83.xml><?xml version="1.0" encoding="utf-8"?>
<p:tagLst xmlns:a="http://schemas.openxmlformats.org/drawingml/2006/main" xmlns:r="http://schemas.openxmlformats.org/officeDocument/2006/relationships" xmlns:p="http://schemas.openxmlformats.org/presentationml/2006/main">
  <p:tag name="SHADOWSIZE" val="101"/>
</p:tagLst>
</file>

<file path=ppt/tags/tag84.xml><?xml version="1.0" encoding="utf-8"?>
<p:tagLst xmlns:a="http://schemas.openxmlformats.org/drawingml/2006/main" xmlns:r="http://schemas.openxmlformats.org/officeDocument/2006/relationships" xmlns:p="http://schemas.openxmlformats.org/presentationml/2006/main">
  <p:tag name="ADJUSTMENTS" val="15.59917"/>
</p:tagLst>
</file>

<file path=ppt/tags/tag85.xml><?xml version="1.0" encoding="utf-8"?>
<p:tagLst xmlns:a="http://schemas.openxmlformats.org/drawingml/2006/main" xmlns:r="http://schemas.openxmlformats.org/officeDocument/2006/relationships" xmlns:p="http://schemas.openxmlformats.org/presentationml/2006/main">
  <p:tag name="ADJUSTMENTS" val="10.64622"/>
</p:tagLst>
</file>

<file path=ppt/tags/tag86.xml><?xml version="1.0" encoding="utf-8"?>
<p:tagLst xmlns:a="http://schemas.openxmlformats.org/drawingml/2006/main" xmlns:r="http://schemas.openxmlformats.org/officeDocument/2006/relationships" xmlns:p="http://schemas.openxmlformats.org/presentationml/2006/main">
  <p:tag name="ADJUSTMENTS" val="10.64622"/>
</p:tagLst>
</file>

<file path=ppt/tags/tag87.xml><?xml version="1.0" encoding="utf-8"?>
<p:tagLst xmlns:a="http://schemas.openxmlformats.org/drawingml/2006/main" xmlns:r="http://schemas.openxmlformats.org/officeDocument/2006/relationships" xmlns:p="http://schemas.openxmlformats.org/presentationml/2006/main">
  <p:tag name="ADJUSTMENTS" val="10.64622"/>
</p:tagLst>
</file>

<file path=ppt/tags/tag88.xml><?xml version="1.0" encoding="utf-8"?>
<p:tagLst xmlns:a="http://schemas.openxmlformats.org/drawingml/2006/main" xmlns:r="http://schemas.openxmlformats.org/officeDocument/2006/relationships" xmlns:p="http://schemas.openxmlformats.org/presentationml/2006/main">
  <p:tag name="ADJUSTMENTS" val="10.64622"/>
</p:tagLst>
</file>

<file path=ppt/tags/tag89.xml><?xml version="1.0" encoding="utf-8"?>
<p:tagLst xmlns:a="http://schemas.openxmlformats.org/drawingml/2006/main" xmlns:r="http://schemas.openxmlformats.org/officeDocument/2006/relationships" xmlns:p="http://schemas.openxmlformats.org/presentationml/2006/main">
  <p:tag name="ADJUSTMENTS" val="10.64622"/>
</p:tagLst>
</file>

<file path=ppt/tags/tag9.xml><?xml version="1.0" encoding="utf-8"?>
<p:tagLst xmlns:a="http://schemas.openxmlformats.org/drawingml/2006/main" xmlns:r="http://schemas.openxmlformats.org/officeDocument/2006/relationships" xmlns:p="http://schemas.openxmlformats.org/presentationml/2006/main">
  <p:tag name="PA" val="v3.2.0"/>
</p:tagLst>
</file>

<file path=ppt/tags/tag90.xml><?xml version="1.0" encoding="utf-8"?>
<p:tagLst xmlns:a="http://schemas.openxmlformats.org/drawingml/2006/main" xmlns:r="http://schemas.openxmlformats.org/officeDocument/2006/relationships" xmlns:p="http://schemas.openxmlformats.org/presentationml/2006/main">
  <p:tag name="ADJUSTMENTS" val="10.64622"/>
</p:tagLst>
</file>

<file path=ppt/tags/tag91.xml><?xml version="1.0" encoding="utf-8"?>
<p:tagLst xmlns:a="http://schemas.openxmlformats.org/drawingml/2006/main" xmlns:r="http://schemas.openxmlformats.org/officeDocument/2006/relationships" xmlns:p="http://schemas.openxmlformats.org/presentationml/2006/main">
  <p:tag name="PA" val="v5.2.11"/>
</p:tagLst>
</file>

<file path=ppt/tags/tag92.xml><?xml version="1.0" encoding="utf-8"?>
<p:tagLst xmlns:a="http://schemas.openxmlformats.org/drawingml/2006/main" xmlns:r="http://schemas.openxmlformats.org/officeDocument/2006/relationships" xmlns:p="http://schemas.openxmlformats.org/presentationml/2006/main">
  <p:tag name="PA" val="v5.2.11"/>
</p:tagLst>
</file>

<file path=ppt/tags/tag93.xml><?xml version="1.0" encoding="utf-8"?>
<p:tagLst xmlns:a="http://schemas.openxmlformats.org/drawingml/2006/main" xmlns:r="http://schemas.openxmlformats.org/officeDocument/2006/relationships" xmlns:p="http://schemas.openxmlformats.org/presentationml/2006/main">
  <p:tag name="PA" val="v5.2.11"/>
</p:tagLst>
</file>

<file path=ppt/tags/tag94.xml><?xml version="1.0" encoding="utf-8"?>
<p:tagLst xmlns:a="http://schemas.openxmlformats.org/drawingml/2006/main" xmlns:r="http://schemas.openxmlformats.org/officeDocument/2006/relationships" xmlns:p="http://schemas.openxmlformats.org/presentationml/2006/main">
  <p:tag name="PA" val="v5.2.11"/>
</p:tagLst>
</file>

<file path=ppt/tags/tag95.xml><?xml version="1.0" encoding="utf-8"?>
<p:tagLst xmlns:a="http://schemas.openxmlformats.org/drawingml/2006/main" xmlns:r="http://schemas.openxmlformats.org/officeDocument/2006/relationships" xmlns:p="http://schemas.openxmlformats.org/presentationml/2006/main">
  <p:tag name="PA" val="v5.2.11"/>
</p:tagLst>
</file>

<file path=ppt/tags/tag96.xml><?xml version="1.0" encoding="utf-8"?>
<p:tagLst xmlns:a="http://schemas.openxmlformats.org/drawingml/2006/main" xmlns:r="http://schemas.openxmlformats.org/officeDocument/2006/relationships" xmlns:p="http://schemas.openxmlformats.org/presentationml/2006/main">
  <p:tag name="PA" val="v5.2.11"/>
</p:tagLst>
</file>

<file path=ppt/tags/tag97.xml><?xml version="1.0" encoding="utf-8"?>
<p:tagLst xmlns:a="http://schemas.openxmlformats.org/drawingml/2006/main" xmlns:r="http://schemas.openxmlformats.org/officeDocument/2006/relationships" xmlns:p="http://schemas.openxmlformats.org/presentationml/2006/main">
  <p:tag name="PA" val="v5.2.11"/>
</p:tagLst>
</file>

<file path=ppt/tags/tag98.xml><?xml version="1.0" encoding="utf-8"?>
<p:tagLst xmlns:a="http://schemas.openxmlformats.org/drawingml/2006/main" xmlns:r="http://schemas.openxmlformats.org/officeDocument/2006/relationships" xmlns:p="http://schemas.openxmlformats.org/presentationml/2006/main">
  <p:tag name="PA" val="v5.2.11"/>
</p:tagLst>
</file>

<file path=ppt/tags/tag99.xml><?xml version="1.0" encoding="utf-8"?>
<p:tagLst xmlns:a="http://schemas.openxmlformats.org/drawingml/2006/main" xmlns:r="http://schemas.openxmlformats.org/officeDocument/2006/relationships" xmlns:p="http://schemas.openxmlformats.org/presentationml/2006/main">
  <p:tag name="PA" val="v5.2.11"/>
</p:tagLst>
</file>

<file path=ppt/theme/theme1.xml><?xml version="1.0" encoding="utf-8"?>
<a:theme xmlns:a="http://schemas.openxmlformats.org/drawingml/2006/main" name="Office 主题​​">
  <a:themeElements>
    <a:clrScheme name="作业D深色配色">
      <a:dk1>
        <a:sysClr val="windowText" lastClr="000000"/>
      </a:dk1>
      <a:lt1>
        <a:sysClr val="window" lastClr="FFFFFF"/>
      </a:lt1>
      <a:dk2>
        <a:srgbClr val="44546A"/>
      </a:dk2>
      <a:lt2>
        <a:srgbClr val="E7E6E6"/>
      </a:lt2>
      <a:accent1>
        <a:srgbClr val="08065B"/>
      </a:accent1>
      <a:accent2>
        <a:srgbClr val="01D5FE"/>
      </a:accent2>
      <a:accent3>
        <a:srgbClr val="00D0B6"/>
      </a:accent3>
      <a:accent4>
        <a:srgbClr val="217FFF"/>
      </a:accent4>
      <a:accent5>
        <a:srgbClr val="7C43FF"/>
      </a:accent5>
      <a:accent6>
        <a:srgbClr val="FFB300"/>
      </a:accent6>
      <a:hlink>
        <a:srgbClr val="0563C1"/>
      </a:hlink>
      <a:folHlink>
        <a:srgbClr val="954F72"/>
      </a:folHlink>
    </a:clrScheme>
    <a:fontScheme name="自定义 6">
      <a:majorFont>
        <a:latin typeface="庞门正道标题体3.0"/>
        <a:ea typeface="庞门正道标题体3.0"/>
        <a:cs typeface=""/>
      </a:majorFont>
      <a:minorFont>
        <a:latin typeface="思源黑体 CN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3">
      <a:majorFont>
        <a:latin typeface="Bahnschrift SemiBold"/>
        <a:ea typeface="OPPOSans H"/>
        <a:cs typeface=""/>
      </a:majorFont>
      <a:minorFont>
        <a:latin typeface="Bahnschrift SemiLight"/>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2443</TotalTime>
  <Words>1518</Words>
  <Application>Microsoft Office PowerPoint</Application>
  <PresentationFormat>宽屏</PresentationFormat>
  <Paragraphs>300</Paragraphs>
  <Slides>17</Slides>
  <Notes>7</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17</vt:i4>
      </vt:variant>
    </vt:vector>
  </HeadingPairs>
  <TitlesOfParts>
    <vt:vector size="27" baseType="lpstr">
      <vt:lpstr>OPPOSans H</vt:lpstr>
      <vt:lpstr>OPPOSans M</vt:lpstr>
      <vt:lpstr>阿里巴巴普惠体 2.0 55 Regular</vt:lpstr>
      <vt:lpstr>阿里巴巴普惠体 2.0 65 Medium</vt:lpstr>
      <vt:lpstr>庞门正道标题体3.0</vt:lpstr>
      <vt:lpstr>思源黑体 CN Regular</vt:lpstr>
      <vt:lpstr>Arial</vt:lpstr>
      <vt:lpstr>Bahnschrift SemiLight</vt:lpstr>
      <vt:lpstr>Office 主题​​</vt:lpstr>
      <vt:lpstr>1_Office 主题​​</vt:lpstr>
      <vt:lpstr>PowerPoint 演示文稿</vt:lpstr>
      <vt:lpstr>PowerPoint 演示文稿</vt:lpstr>
      <vt:lpstr>PowerPoint 演示文稿</vt:lpstr>
      <vt:lpstr>业绩规模</vt:lpstr>
      <vt:lpstr>业绩规模</vt:lpstr>
      <vt:lpstr>业绩规模</vt:lpstr>
      <vt:lpstr>PowerPoint 演示文稿</vt:lpstr>
      <vt:lpstr>运营表现</vt:lpstr>
      <vt:lpstr>运营表现</vt:lpstr>
      <vt:lpstr>运营表现</vt:lpstr>
      <vt:lpstr>PowerPoint 演示文稿</vt:lpstr>
      <vt:lpstr>风险管理</vt:lpstr>
      <vt:lpstr>风险管理</vt:lpstr>
      <vt:lpstr>风险管理</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科技风地产行业研究报告ppt模板</dc:title>
  <dc:creator>©我是东东</dc:creator>
  <cp:keywords>P界达人</cp:keywords>
  <dc:description>51PPT模板网，幻灯片演示模板及素材免费下载！_x000d_
51PPT模板网 唯一访问网址：www.51pptmoban.com</dc:description>
  <cp:lastModifiedBy>51pptmoban .com</cp:lastModifiedBy>
  <cp:revision>403</cp:revision>
  <dcterms:created xsi:type="dcterms:W3CDTF">2022-04-02T06:46:20Z</dcterms:created>
  <dcterms:modified xsi:type="dcterms:W3CDTF">2023-11-30T12:02:14Z</dcterms:modified>
  <cp:contentStatus>科技风地产行业研究报告ppt模板，www.51pptmoban.com</cp:contentStatus>
  <cp:version>51pptmoban.com（V51-120105版）</cp:version>
</cp:coreProperties>
</file>